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81" r:id="rId3"/>
    <p:sldId id="270" r:id="rId4"/>
    <p:sldId id="271" r:id="rId5"/>
    <p:sldId id="258" r:id="rId6"/>
    <p:sldId id="259" r:id="rId7"/>
    <p:sldId id="282" r:id="rId8"/>
    <p:sldId id="313" r:id="rId9"/>
    <p:sldId id="261" r:id="rId10"/>
    <p:sldId id="303" r:id="rId11"/>
    <p:sldId id="304" r:id="rId12"/>
    <p:sldId id="312" r:id="rId13"/>
    <p:sldId id="290" r:id="rId14"/>
    <p:sldId id="289" r:id="rId15"/>
    <p:sldId id="279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ente\Desktop\EEE\muon%20velocity\Prova%20Sandro%20Torrisi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ERN-01\Excel\CERN-01-18-04-2018completo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Utente\Documents\MEGA\MEGAsync%20Uploads\ITIMARCONI\MUON%20VELOCITY\CERN-01\Excel\CERN-01-18-04-2018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Utente\Documents\MEGA\MEGAsync%20Uploads\ITIMARCONI\MUON%20VELOCITY\CERN-01\Excel\CERN-01-18-04-2018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ERN-01\Excel\CERN-01-18-04-2018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ERN-01\Excel\CERN-01-18-04-2018completo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ERN-01\Excel\CERN-01-18-04-2018completo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../embeddings/oleObject1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omparazione%20telescopi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omparazione%20telescopi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omparazione%20telescop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tente\Desktop\EEE\CAGL-01from2018-04-17to2018-04-17.csv\CAGL-01from2018-04-17to2018-04-17_taglitof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omparazione%20telescopi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omparazione%20telescopi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omparazione%20telescopi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omparazione%20telescopi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omparazione%20telescopi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omparazione%20telescopi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ERN-01\Excel\CERN-01-18-04-2018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ERN-01\Excel\CERN-01-18-04-2018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TORI-03\Excel\TORI-03from2018-04-18to2018-04-18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tente\Documents\MEGA\MEGAsync%20Uploads\ITIMARCONI\MUON%20VELOCITY\CERN-01\Excel\CERN-01-18-04-2018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TORI-03\Excel\TORI-03from2018-04-18to2018-04-18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TREV-01\Excel\TREV-01from2018-04-18to2018-04-18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TRAP-01\Excel\TRAP-01from2018-04-18to2018-04-18.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TRAP-01\Excel\TRAP-01from2018-04-18to2018-04-18.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TRAP-01\Excel\TRAP-01from2018-04-18to2018-04-18.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TREV-01\Excel\TREV-01from2018-04-18to2018-04-18.xlsx" TargetMode="Externa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badala\Desktop\Comparazione%20telescop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ERN-01\Excel\CERN-01-18-04-2018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tente\Documents\MEGA\MEGAsync%20Uploads\ITIMARCONI\MUON%20VELOCITY\CERN-01\Excel\CERN-01-18-04-2018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Utente\Documents\MEGA\MEGAsync%20Uploads\ITIMARCONI\MUON%20VELOCITY\CERN-01\Excel\CERN-01-18-04-2018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Utente\Documents\MEGA\MEGAsync%20Uploads\ITIMARCONI\MUON%20VELOCITY\CERN-01\Excel\CERN-01-18-04-201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ocuments\MEGA\MEGAsync%20Uploads\ITIMARCONI\MUON%20VELOCITY\CERN-01\Excel\CERN-01-18-04-2018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Utente\Documents\MEGA\MEGAsync%20Uploads\ITIMARCONI\MUON%20VELOCITY\CERN-01\Excel\CERN-01-18-04-2018comple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dirty="0" smtClean="0"/>
              <a:t>CATA-02 </a:t>
            </a:r>
            <a:endParaRPr lang="it-IT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'Analisi EEE'!$M$2:$M$23</c:f>
              <c:numCache>
                <c:formatCode>General</c:formatCode>
                <c:ptCount val="22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52</c:v>
                </c:pt>
                <c:pt idx="20">
                  <c:v>54</c:v>
                </c:pt>
                <c:pt idx="21">
                  <c:v>56</c:v>
                </c:pt>
              </c:numCache>
            </c:numRef>
          </c:cat>
          <c:val>
            <c:numRef>
              <c:f>'Analisi EEE'!$N$2:$N$23</c:f>
              <c:numCache>
                <c:formatCode>General</c:formatCode>
                <c:ptCount val="22"/>
                <c:pt idx="0">
                  <c:v>0</c:v>
                </c:pt>
                <c:pt idx="1">
                  <c:v>523</c:v>
                </c:pt>
                <c:pt idx="2">
                  <c:v>2743</c:v>
                </c:pt>
                <c:pt idx="3">
                  <c:v>8196</c:v>
                </c:pt>
                <c:pt idx="4">
                  <c:v>19778</c:v>
                </c:pt>
                <c:pt idx="5">
                  <c:v>29980</c:v>
                </c:pt>
                <c:pt idx="6">
                  <c:v>30239</c:v>
                </c:pt>
                <c:pt idx="7">
                  <c:v>23780</c:v>
                </c:pt>
                <c:pt idx="8">
                  <c:v>17346</c:v>
                </c:pt>
                <c:pt idx="9">
                  <c:v>11580</c:v>
                </c:pt>
                <c:pt idx="10">
                  <c:v>6962</c:v>
                </c:pt>
                <c:pt idx="11">
                  <c:v>2989</c:v>
                </c:pt>
                <c:pt idx="12">
                  <c:v>1220</c:v>
                </c:pt>
                <c:pt idx="13">
                  <c:v>428</c:v>
                </c:pt>
                <c:pt idx="14">
                  <c:v>136</c:v>
                </c:pt>
                <c:pt idx="15">
                  <c:v>37</c:v>
                </c:pt>
                <c:pt idx="16">
                  <c:v>9</c:v>
                </c:pt>
                <c:pt idx="17">
                  <c:v>9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5983744"/>
        <c:axId val="165985280"/>
      </c:barChart>
      <c:catAx>
        <c:axId val="16598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985280"/>
        <c:crosses val="autoZero"/>
        <c:auto val="1"/>
        <c:lblAlgn val="ctr"/>
        <c:lblOffset val="100"/>
        <c:noMultiLvlLbl val="0"/>
      </c:catAx>
      <c:valAx>
        <c:axId val="16598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98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Comic Sans MS" pitchFamily="66" charset="0"/>
              </a:defRPr>
            </a:pPr>
            <a:r>
              <a:rPr lang="en-US" sz="1400" b="1" i="0" baseline="0">
                <a:latin typeface="Comic Sans MS" pitchFamily="66" charset="0"/>
              </a:rPr>
              <a:t>mean muon velocity vs track lenght</a:t>
            </a:r>
          </a:p>
        </c:rich>
      </c:tx>
      <c:layout>
        <c:manualLayout>
          <c:xMode val="edge"/>
          <c:yMode val="edge"/>
          <c:x val="0.18213888888888891"/>
          <c:y val="1.388888888888891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4029965004374448E-2"/>
          <c:y val="0.12021981627296588"/>
          <c:w val="0.87220625546806663"/>
          <c:h val="0.7465317876932049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ORDINEinTL!$BD$15:$BL$15</c:f>
                <c:numCache>
                  <c:formatCode>General</c:formatCode>
                  <c:ptCount val="9"/>
                  <c:pt idx="0">
                    <c:v>3.6944114442767035</c:v>
                  </c:pt>
                  <c:pt idx="1">
                    <c:v>3.6575076154331261</c:v>
                  </c:pt>
                  <c:pt idx="2">
                    <c:v>3.5947892951021561</c:v>
                  </c:pt>
                  <c:pt idx="3">
                    <c:v>3.4162310631588362</c:v>
                  </c:pt>
                  <c:pt idx="4">
                    <c:v>3.4119897134012231</c:v>
                  </c:pt>
                  <c:pt idx="5">
                    <c:v>3.3067093413905586</c:v>
                  </c:pt>
                  <c:pt idx="6">
                    <c:v>3.2300809097595868</c:v>
                  </c:pt>
                  <c:pt idx="7">
                    <c:v>2.9989472338966037</c:v>
                  </c:pt>
                  <c:pt idx="8">
                    <c:v>2.8469378020590015</c:v>
                  </c:pt>
                </c:numCache>
              </c:numRef>
            </c:plus>
            <c:minus>
              <c:numRef>
                <c:f>ORDINEinTL!$BD$15:$BL$15</c:f>
                <c:numCache>
                  <c:formatCode>General</c:formatCode>
                  <c:ptCount val="9"/>
                  <c:pt idx="0">
                    <c:v>3.6944114442767035</c:v>
                  </c:pt>
                  <c:pt idx="1">
                    <c:v>3.6575076154331261</c:v>
                  </c:pt>
                  <c:pt idx="2">
                    <c:v>3.5947892951021561</c:v>
                  </c:pt>
                  <c:pt idx="3">
                    <c:v>3.4162310631588362</c:v>
                  </c:pt>
                  <c:pt idx="4">
                    <c:v>3.4119897134012231</c:v>
                  </c:pt>
                  <c:pt idx="5">
                    <c:v>3.3067093413905586</c:v>
                  </c:pt>
                  <c:pt idx="6">
                    <c:v>3.2300809097595868</c:v>
                  </c:pt>
                  <c:pt idx="7">
                    <c:v>2.9989472338966037</c:v>
                  </c:pt>
                  <c:pt idx="8">
                    <c:v>2.8469378020590015</c:v>
                  </c:pt>
                </c:numCache>
              </c:numRef>
            </c:minus>
          </c:errBars>
          <c:xVal>
            <c:numRef>
              <c:f>ORDINEinTL!$BD$12:$BL$12</c:f>
              <c:numCache>
                <c:formatCode>General</c:formatCode>
                <c:ptCount val="9"/>
                <c:pt idx="0">
                  <c:v>90</c:v>
                </c:pt>
                <c:pt idx="1">
                  <c:v>94</c:v>
                </c:pt>
                <c:pt idx="2">
                  <c:v>98</c:v>
                </c:pt>
                <c:pt idx="3">
                  <c:v>102</c:v>
                </c:pt>
                <c:pt idx="4">
                  <c:v>106</c:v>
                </c:pt>
                <c:pt idx="5">
                  <c:v>110</c:v>
                </c:pt>
                <c:pt idx="6">
                  <c:v>114</c:v>
                </c:pt>
                <c:pt idx="7">
                  <c:v>118</c:v>
                </c:pt>
                <c:pt idx="8">
                  <c:v>122</c:v>
                </c:pt>
              </c:numCache>
            </c:numRef>
          </c:xVal>
          <c:yVal>
            <c:numRef>
              <c:f>ORDINEinTL!$BD$14:$BL$14</c:f>
              <c:numCache>
                <c:formatCode>General</c:formatCode>
                <c:ptCount val="9"/>
                <c:pt idx="0">
                  <c:v>29.342402887322848</c:v>
                </c:pt>
                <c:pt idx="1">
                  <c:v>29.235864176823586</c:v>
                </c:pt>
                <c:pt idx="2">
                  <c:v>29.113169610799943</c:v>
                </c:pt>
                <c:pt idx="3">
                  <c:v>28.963016242513014</c:v>
                </c:pt>
                <c:pt idx="4">
                  <c:v>28.923686437418262</c:v>
                </c:pt>
                <c:pt idx="5">
                  <c:v>28.822276323797929</c:v>
                </c:pt>
                <c:pt idx="6">
                  <c:v>28.700215196159576</c:v>
                </c:pt>
                <c:pt idx="7">
                  <c:v>28.566244096445438</c:v>
                </c:pt>
                <c:pt idx="8">
                  <c:v>28.569611180791973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665664"/>
        <c:axId val="167667584"/>
      </c:scatterChart>
      <c:valAx>
        <c:axId val="167665664"/>
        <c:scaling>
          <c:orientation val="minMax"/>
          <c:max val="140"/>
          <c:min val="7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Comic Sans MS" pitchFamily="66" charset="0"/>
                  </a:defRPr>
                </a:pPr>
                <a:r>
                  <a:rPr lang="en-US">
                    <a:latin typeface="Comic Sans MS" pitchFamily="66" charset="0"/>
                  </a:rPr>
                  <a:t>TL (cm)</a:t>
                </a:r>
              </a:p>
            </c:rich>
          </c:tx>
          <c:layout>
            <c:manualLayout>
              <c:xMode val="edge"/>
              <c:yMode val="edge"/>
              <c:x val="0.43370253718285295"/>
              <c:y val="0.921597039953339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it-IT"/>
          </a:p>
        </c:txPr>
        <c:crossAx val="167667584"/>
        <c:crosses val="autoZero"/>
        <c:crossBetween val="midCat"/>
      </c:valAx>
      <c:valAx>
        <c:axId val="167667584"/>
        <c:scaling>
          <c:orientation val="minMax"/>
          <c:max val="43"/>
          <c:min val="18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latin typeface="Comic Sans MS" pitchFamily="66" charset="0"/>
                  </a:defRPr>
                </a:pPr>
                <a:r>
                  <a:rPr lang="en-US">
                    <a:latin typeface="Comic Sans MS" pitchFamily="66" charset="0"/>
                  </a:rPr>
                  <a:t>Vm (cm/ns)</a:t>
                </a:r>
              </a:p>
            </c:rich>
          </c:tx>
          <c:layout>
            <c:manualLayout>
              <c:xMode val="edge"/>
              <c:yMode val="edge"/>
              <c:x val="5.5555555555555483E-2"/>
              <c:y val="8.622857922576192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it-IT"/>
          </a:p>
        </c:txPr>
        <c:crossAx val="167665664"/>
        <c:crosses val="autoZero"/>
        <c:crossBetween val="midCat"/>
        <c:majorUnit val="6"/>
      </c:valAx>
    </c:plotArea>
    <c:plotVisOnly val="1"/>
    <c:dispBlanksAs val="gap"/>
    <c:showDLblsOverMax val="0"/>
  </c:chart>
  <c:spPr>
    <a:ln>
      <a:solidFill>
        <a:srgbClr val="FF3300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Comic Sans MS" pitchFamily="66" charset="0"/>
              </a:defRPr>
            </a:pPr>
            <a:r>
              <a:rPr lang="en-US" sz="1600" dirty="0" smtClean="0">
                <a:latin typeface="Comic Sans MS" pitchFamily="66" charset="0"/>
              </a:rPr>
              <a:t>Time</a:t>
            </a:r>
            <a:r>
              <a:rPr lang="en-US" sz="1600" baseline="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of flight </a:t>
            </a:r>
            <a:r>
              <a:rPr lang="en-US" sz="1600" dirty="0">
                <a:latin typeface="Comic Sans MS" pitchFamily="66" charset="0"/>
              </a:rPr>
              <a:t>vs </a:t>
            </a:r>
            <a:r>
              <a:rPr lang="en-US" sz="1600" dirty="0" smtClean="0">
                <a:latin typeface="Comic Sans MS" pitchFamily="66" charset="0"/>
              </a:rPr>
              <a:t>track</a:t>
            </a:r>
            <a:r>
              <a:rPr lang="en-US" sz="1600" baseline="0" dirty="0" smtClean="0">
                <a:latin typeface="Comic Sans MS" pitchFamily="66" charset="0"/>
              </a:rPr>
              <a:t> </a:t>
            </a:r>
            <a:r>
              <a:rPr lang="en-US" sz="1600" baseline="0" dirty="0" err="1" smtClean="0">
                <a:latin typeface="Comic Sans MS" pitchFamily="66" charset="0"/>
              </a:rPr>
              <a:t>lenght</a:t>
            </a:r>
            <a:endParaRPr lang="en-US" sz="1600" dirty="0">
              <a:latin typeface="Comic Sans MS" pitchFamily="66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8529688518151238E-2"/>
          <c:y val="9.3124629566867914E-2"/>
          <c:w val="0.84886228051700152"/>
          <c:h val="0.86501934388258961"/>
        </c:manualLayout>
      </c:layout>
      <c:scatterChart>
        <c:scatterStyle val="lineMarker"/>
        <c:varyColors val="0"/>
        <c:ser>
          <c:idx val="0"/>
          <c:order val="0"/>
          <c:tx>
            <c:v>32000 dati</c:v>
          </c:tx>
          <c:spPr>
            <a:ln w="28575">
              <a:noFill/>
            </a:ln>
          </c:spPr>
          <c:marker>
            <c:symbol val="diamond"/>
            <c:size val="2"/>
          </c:marker>
          <c:trendline>
            <c:spPr>
              <a:ln w="25400">
                <a:solidFill>
                  <a:schemeClr val="tx1"/>
                </a:solidFill>
              </a:ln>
            </c:spPr>
            <c:trendlineType val="linear"/>
            <c:intercept val="0"/>
            <c:dispRSqr val="0"/>
            <c:dispEq val="1"/>
            <c:trendlineLbl>
              <c:layout>
                <c:manualLayout>
                  <c:x val="1.9676313896063805E-4"/>
                  <c:y val="7.6662687986083347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000" b="1">
                      <a:latin typeface="Comic Sans MS" pitchFamily="66" charset="0"/>
                    </a:defRPr>
                  </a:pPr>
                  <a:endParaRPr lang="it-IT"/>
                </a:p>
              </c:txPr>
            </c:trendlineLbl>
          </c:trendline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dispRSqr val="0"/>
            <c:dispEq val="1"/>
            <c:trendlineLbl>
              <c:layout>
                <c:manualLayout>
                  <c:x val="5.530096758703207E-3"/>
                  <c:y val="-7.2921785889567117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Comic Sans MS" pitchFamily="66" charset="0"/>
                    </a:defRPr>
                  </a:pPr>
                  <a:endParaRPr lang="it-IT"/>
                </a:p>
              </c:txPr>
            </c:trendlineLbl>
          </c:trendline>
          <c:xVal>
            <c:numRef>
              <c:f>DATI_386968!$C$2:$C$32000</c:f>
              <c:numCache>
                <c:formatCode>General</c:formatCode>
                <c:ptCount val="31999"/>
                <c:pt idx="0">
                  <c:v>119.919472</c:v>
                </c:pt>
                <c:pt idx="1">
                  <c:v>96.182777000000002</c:v>
                </c:pt>
                <c:pt idx="2">
                  <c:v>99.359818000000004</c:v>
                </c:pt>
                <c:pt idx="3">
                  <c:v>99.308632000000003</c:v>
                </c:pt>
                <c:pt idx="4">
                  <c:v>88.060516000000007</c:v>
                </c:pt>
                <c:pt idx="5">
                  <c:v>118.69873</c:v>
                </c:pt>
                <c:pt idx="6">
                  <c:v>88.204909999999998</c:v>
                </c:pt>
                <c:pt idx="7">
                  <c:v>89.003394999999998</c:v>
                </c:pt>
                <c:pt idx="8">
                  <c:v>88.076172</c:v>
                </c:pt>
                <c:pt idx="9">
                  <c:v>108.68032100000001</c:v>
                </c:pt>
                <c:pt idx="10">
                  <c:v>91.570480000000003</c:v>
                </c:pt>
                <c:pt idx="11">
                  <c:v>89.581588999999994</c:v>
                </c:pt>
                <c:pt idx="12">
                  <c:v>102.434532</c:v>
                </c:pt>
                <c:pt idx="13">
                  <c:v>98.716194000000002</c:v>
                </c:pt>
                <c:pt idx="14">
                  <c:v>94.048439000000002</c:v>
                </c:pt>
                <c:pt idx="15">
                  <c:v>91.398567</c:v>
                </c:pt>
                <c:pt idx="16">
                  <c:v>88.214691000000002</c:v>
                </c:pt>
                <c:pt idx="17">
                  <c:v>114.18225099999999</c:v>
                </c:pt>
                <c:pt idx="18">
                  <c:v>98.977676000000002</c:v>
                </c:pt>
                <c:pt idx="19">
                  <c:v>92.624626000000006</c:v>
                </c:pt>
                <c:pt idx="20">
                  <c:v>94.266968000000006</c:v>
                </c:pt>
                <c:pt idx="21">
                  <c:v>102.08944700000001</c:v>
                </c:pt>
                <c:pt idx="22">
                  <c:v>113.945145</c:v>
                </c:pt>
                <c:pt idx="23">
                  <c:v>92.111403999999993</c:v>
                </c:pt>
                <c:pt idx="24">
                  <c:v>104.963646</c:v>
                </c:pt>
                <c:pt idx="25">
                  <c:v>88.046088999999995</c:v>
                </c:pt>
                <c:pt idx="26">
                  <c:v>97.430060999999995</c:v>
                </c:pt>
                <c:pt idx="27">
                  <c:v>88.701133999999996</c:v>
                </c:pt>
                <c:pt idx="28">
                  <c:v>97.089104000000006</c:v>
                </c:pt>
                <c:pt idx="29">
                  <c:v>100.203918</c:v>
                </c:pt>
                <c:pt idx="30">
                  <c:v>103.326126</c:v>
                </c:pt>
                <c:pt idx="31">
                  <c:v>105.182846</c:v>
                </c:pt>
                <c:pt idx="32">
                  <c:v>88.394142000000002</c:v>
                </c:pt>
                <c:pt idx="33">
                  <c:v>88.722190999999995</c:v>
                </c:pt>
                <c:pt idx="34">
                  <c:v>89.724800000000002</c:v>
                </c:pt>
                <c:pt idx="35">
                  <c:v>126.93001599999999</c:v>
                </c:pt>
                <c:pt idx="36">
                  <c:v>90.359511999999995</c:v>
                </c:pt>
                <c:pt idx="37">
                  <c:v>88.089950999999999</c:v>
                </c:pt>
                <c:pt idx="38">
                  <c:v>109.62751799999999</c:v>
                </c:pt>
                <c:pt idx="39">
                  <c:v>92.139397000000002</c:v>
                </c:pt>
                <c:pt idx="40">
                  <c:v>100.955826</c:v>
                </c:pt>
                <c:pt idx="41">
                  <c:v>98.182472000000004</c:v>
                </c:pt>
                <c:pt idx="42">
                  <c:v>90.243720999999994</c:v>
                </c:pt>
                <c:pt idx="43">
                  <c:v>93.877502000000007</c:v>
                </c:pt>
                <c:pt idx="44">
                  <c:v>100.825378</c:v>
                </c:pt>
                <c:pt idx="45">
                  <c:v>88.131080999999995</c:v>
                </c:pt>
                <c:pt idx="46">
                  <c:v>90.070847000000001</c:v>
                </c:pt>
                <c:pt idx="47">
                  <c:v>102.456841</c:v>
                </c:pt>
                <c:pt idx="48">
                  <c:v>94.766991000000004</c:v>
                </c:pt>
                <c:pt idx="49">
                  <c:v>93.609679999999997</c:v>
                </c:pt>
                <c:pt idx="50">
                  <c:v>99.849152000000004</c:v>
                </c:pt>
                <c:pt idx="51">
                  <c:v>88.154899999999998</c:v>
                </c:pt>
                <c:pt idx="52">
                  <c:v>98.126853999999994</c:v>
                </c:pt>
                <c:pt idx="53">
                  <c:v>99.546738000000005</c:v>
                </c:pt>
                <c:pt idx="54">
                  <c:v>88.564339000000004</c:v>
                </c:pt>
                <c:pt idx="55">
                  <c:v>103.387497</c:v>
                </c:pt>
                <c:pt idx="56">
                  <c:v>155.25708</c:v>
                </c:pt>
                <c:pt idx="57">
                  <c:v>118.873558</c:v>
                </c:pt>
                <c:pt idx="58">
                  <c:v>95.705344999999994</c:v>
                </c:pt>
                <c:pt idx="59">
                  <c:v>99.454926</c:v>
                </c:pt>
                <c:pt idx="60">
                  <c:v>88.732215999999994</c:v>
                </c:pt>
                <c:pt idx="61">
                  <c:v>97.6922</c:v>
                </c:pt>
                <c:pt idx="62">
                  <c:v>95.130668999999997</c:v>
                </c:pt>
                <c:pt idx="63">
                  <c:v>99.798164</c:v>
                </c:pt>
                <c:pt idx="64">
                  <c:v>93.546470999999997</c:v>
                </c:pt>
                <c:pt idx="65">
                  <c:v>99.034615000000002</c:v>
                </c:pt>
                <c:pt idx="66">
                  <c:v>94.931404000000001</c:v>
                </c:pt>
                <c:pt idx="67">
                  <c:v>88.557899000000006</c:v>
                </c:pt>
                <c:pt idx="68">
                  <c:v>134.685181</c:v>
                </c:pt>
                <c:pt idx="69">
                  <c:v>100.227547</c:v>
                </c:pt>
                <c:pt idx="70">
                  <c:v>92.331169000000003</c:v>
                </c:pt>
                <c:pt idx="71">
                  <c:v>95.937850999999995</c:v>
                </c:pt>
                <c:pt idx="72">
                  <c:v>108.951492</c:v>
                </c:pt>
                <c:pt idx="73">
                  <c:v>94.448746</c:v>
                </c:pt>
                <c:pt idx="74">
                  <c:v>89.300217000000004</c:v>
                </c:pt>
                <c:pt idx="75">
                  <c:v>103.679802</c:v>
                </c:pt>
                <c:pt idx="76">
                  <c:v>89.576576000000003</c:v>
                </c:pt>
                <c:pt idx="77">
                  <c:v>90.783409000000006</c:v>
                </c:pt>
                <c:pt idx="78">
                  <c:v>88.062415999999999</c:v>
                </c:pt>
                <c:pt idx="79">
                  <c:v>101.385735</c:v>
                </c:pt>
                <c:pt idx="80">
                  <c:v>102.06102</c:v>
                </c:pt>
                <c:pt idx="81">
                  <c:v>93.308228</c:v>
                </c:pt>
                <c:pt idx="82">
                  <c:v>93.551925999999995</c:v>
                </c:pt>
                <c:pt idx="83">
                  <c:v>93.249686999999994</c:v>
                </c:pt>
                <c:pt idx="84">
                  <c:v>88.541504000000003</c:v>
                </c:pt>
                <c:pt idx="85">
                  <c:v>90.502326999999994</c:v>
                </c:pt>
                <c:pt idx="86">
                  <c:v>92.844596999999993</c:v>
                </c:pt>
                <c:pt idx="87">
                  <c:v>92.623374999999996</c:v>
                </c:pt>
                <c:pt idx="88">
                  <c:v>95.534019000000001</c:v>
                </c:pt>
                <c:pt idx="89">
                  <c:v>100.079605</c:v>
                </c:pt>
                <c:pt idx="90">
                  <c:v>95.193175999999994</c:v>
                </c:pt>
                <c:pt idx="91">
                  <c:v>89.585953000000003</c:v>
                </c:pt>
                <c:pt idx="92">
                  <c:v>93.482742000000002</c:v>
                </c:pt>
                <c:pt idx="93">
                  <c:v>90.301468</c:v>
                </c:pt>
                <c:pt idx="94">
                  <c:v>97.731232000000006</c:v>
                </c:pt>
                <c:pt idx="95">
                  <c:v>88.531386999999995</c:v>
                </c:pt>
                <c:pt idx="96">
                  <c:v>100.57307400000001</c:v>
                </c:pt>
                <c:pt idx="97">
                  <c:v>92.655319000000006</c:v>
                </c:pt>
                <c:pt idx="98">
                  <c:v>95.610282999999995</c:v>
                </c:pt>
                <c:pt idx="99">
                  <c:v>88.968254000000002</c:v>
                </c:pt>
                <c:pt idx="100">
                  <c:v>93.290771000000007</c:v>
                </c:pt>
                <c:pt idx="101">
                  <c:v>98.889206000000001</c:v>
                </c:pt>
                <c:pt idx="102">
                  <c:v>140.276871</c:v>
                </c:pt>
                <c:pt idx="103">
                  <c:v>128.930725</c:v>
                </c:pt>
                <c:pt idx="104">
                  <c:v>108.558342</c:v>
                </c:pt>
                <c:pt idx="105">
                  <c:v>101.914131</c:v>
                </c:pt>
                <c:pt idx="106">
                  <c:v>98.946037000000004</c:v>
                </c:pt>
                <c:pt idx="107">
                  <c:v>89.446747000000002</c:v>
                </c:pt>
                <c:pt idx="108">
                  <c:v>99.936324999999997</c:v>
                </c:pt>
                <c:pt idx="109">
                  <c:v>91.841010999999995</c:v>
                </c:pt>
                <c:pt idx="110">
                  <c:v>111.385193</c:v>
                </c:pt>
                <c:pt idx="111">
                  <c:v>92.751159999999999</c:v>
                </c:pt>
                <c:pt idx="112">
                  <c:v>99.839325000000002</c:v>
                </c:pt>
                <c:pt idx="113">
                  <c:v>89.121032999999997</c:v>
                </c:pt>
                <c:pt idx="114">
                  <c:v>88.620041000000001</c:v>
                </c:pt>
                <c:pt idx="115">
                  <c:v>108.140366</c:v>
                </c:pt>
                <c:pt idx="116">
                  <c:v>113.47148900000001</c:v>
                </c:pt>
                <c:pt idx="117">
                  <c:v>99.050422999999995</c:v>
                </c:pt>
                <c:pt idx="118">
                  <c:v>98.042541999999997</c:v>
                </c:pt>
                <c:pt idx="119">
                  <c:v>106.818451</c:v>
                </c:pt>
                <c:pt idx="120">
                  <c:v>101.782791</c:v>
                </c:pt>
                <c:pt idx="121">
                  <c:v>99.798370000000006</c:v>
                </c:pt>
                <c:pt idx="122">
                  <c:v>90.178557999999995</c:v>
                </c:pt>
                <c:pt idx="123">
                  <c:v>94.181358000000003</c:v>
                </c:pt>
                <c:pt idx="124">
                  <c:v>92.120902999999998</c:v>
                </c:pt>
                <c:pt idx="125">
                  <c:v>124.016586</c:v>
                </c:pt>
                <c:pt idx="126">
                  <c:v>90.533150000000006</c:v>
                </c:pt>
                <c:pt idx="127">
                  <c:v>89.117424</c:v>
                </c:pt>
                <c:pt idx="128">
                  <c:v>120.998451</c:v>
                </c:pt>
                <c:pt idx="129">
                  <c:v>91.505882</c:v>
                </c:pt>
                <c:pt idx="130">
                  <c:v>105.973511</c:v>
                </c:pt>
                <c:pt idx="131">
                  <c:v>92.851264999999998</c:v>
                </c:pt>
                <c:pt idx="132">
                  <c:v>89.794799999999995</c:v>
                </c:pt>
                <c:pt idx="133">
                  <c:v>96.975005999999993</c:v>
                </c:pt>
                <c:pt idx="134">
                  <c:v>95.555862000000005</c:v>
                </c:pt>
                <c:pt idx="135">
                  <c:v>97.377105999999998</c:v>
                </c:pt>
                <c:pt idx="136">
                  <c:v>88.445335</c:v>
                </c:pt>
                <c:pt idx="137">
                  <c:v>89.290581000000003</c:v>
                </c:pt>
                <c:pt idx="138">
                  <c:v>123.928017</c:v>
                </c:pt>
                <c:pt idx="139">
                  <c:v>100.51488500000001</c:v>
                </c:pt>
                <c:pt idx="140">
                  <c:v>94.229065000000006</c:v>
                </c:pt>
                <c:pt idx="141">
                  <c:v>163.37522899999999</c:v>
                </c:pt>
                <c:pt idx="142">
                  <c:v>100.773521</c:v>
                </c:pt>
                <c:pt idx="143">
                  <c:v>91.116485999999995</c:v>
                </c:pt>
                <c:pt idx="144">
                  <c:v>143.86523399999999</c:v>
                </c:pt>
                <c:pt idx="145">
                  <c:v>95.477920999999995</c:v>
                </c:pt>
                <c:pt idx="146">
                  <c:v>92.439537000000001</c:v>
                </c:pt>
                <c:pt idx="147">
                  <c:v>102.791702</c:v>
                </c:pt>
                <c:pt idx="148">
                  <c:v>88.635033000000007</c:v>
                </c:pt>
                <c:pt idx="149">
                  <c:v>96.083527000000004</c:v>
                </c:pt>
                <c:pt idx="150">
                  <c:v>92.170471000000006</c:v>
                </c:pt>
                <c:pt idx="151">
                  <c:v>110.05639600000001</c:v>
                </c:pt>
                <c:pt idx="152">
                  <c:v>91.897994999999995</c:v>
                </c:pt>
                <c:pt idx="153">
                  <c:v>92.430321000000006</c:v>
                </c:pt>
                <c:pt idx="154">
                  <c:v>152.931274</c:v>
                </c:pt>
                <c:pt idx="155">
                  <c:v>104.596756</c:v>
                </c:pt>
                <c:pt idx="156">
                  <c:v>108.16842699999999</c:v>
                </c:pt>
                <c:pt idx="157">
                  <c:v>95.360816999999997</c:v>
                </c:pt>
                <c:pt idx="158">
                  <c:v>88.169937000000004</c:v>
                </c:pt>
                <c:pt idx="159">
                  <c:v>89.153687000000005</c:v>
                </c:pt>
                <c:pt idx="160">
                  <c:v>100.660484</c:v>
                </c:pt>
                <c:pt idx="161">
                  <c:v>91.346107000000003</c:v>
                </c:pt>
                <c:pt idx="162">
                  <c:v>93.495673999999994</c:v>
                </c:pt>
                <c:pt idx="163">
                  <c:v>90.976157999999998</c:v>
                </c:pt>
                <c:pt idx="164">
                  <c:v>111.90801999999999</c:v>
                </c:pt>
                <c:pt idx="165">
                  <c:v>91.247421000000003</c:v>
                </c:pt>
                <c:pt idx="166">
                  <c:v>112.440147</c:v>
                </c:pt>
                <c:pt idx="167">
                  <c:v>95.444153</c:v>
                </c:pt>
                <c:pt idx="168">
                  <c:v>102.511093</c:v>
                </c:pt>
                <c:pt idx="169">
                  <c:v>89.469048000000001</c:v>
                </c:pt>
                <c:pt idx="170">
                  <c:v>104.965485</c:v>
                </c:pt>
                <c:pt idx="171">
                  <c:v>91.951217999999997</c:v>
                </c:pt>
                <c:pt idx="172">
                  <c:v>89.009231999999997</c:v>
                </c:pt>
                <c:pt idx="173">
                  <c:v>100.82131200000001</c:v>
                </c:pt>
                <c:pt idx="174">
                  <c:v>88.555892999999998</c:v>
                </c:pt>
                <c:pt idx="175">
                  <c:v>89.696892000000005</c:v>
                </c:pt>
                <c:pt idx="176">
                  <c:v>105.691093</c:v>
                </c:pt>
                <c:pt idx="177">
                  <c:v>92.236084000000005</c:v>
                </c:pt>
                <c:pt idx="178">
                  <c:v>93.719375999999997</c:v>
                </c:pt>
                <c:pt idx="179">
                  <c:v>91.869086999999993</c:v>
                </c:pt>
                <c:pt idx="180">
                  <c:v>103.52918200000001</c:v>
                </c:pt>
                <c:pt idx="181">
                  <c:v>96.271507</c:v>
                </c:pt>
                <c:pt idx="182">
                  <c:v>91.246955999999997</c:v>
                </c:pt>
                <c:pt idx="183">
                  <c:v>92.912353999999993</c:v>
                </c:pt>
                <c:pt idx="184">
                  <c:v>94.555626000000004</c:v>
                </c:pt>
                <c:pt idx="185">
                  <c:v>89.661186000000001</c:v>
                </c:pt>
                <c:pt idx="186">
                  <c:v>103.674751</c:v>
                </c:pt>
                <c:pt idx="187">
                  <c:v>90.284820999999994</c:v>
                </c:pt>
                <c:pt idx="188">
                  <c:v>97.438057000000001</c:v>
                </c:pt>
                <c:pt idx="189">
                  <c:v>107.055153</c:v>
                </c:pt>
                <c:pt idx="190">
                  <c:v>99.036674000000005</c:v>
                </c:pt>
                <c:pt idx="191">
                  <c:v>88.144927999999993</c:v>
                </c:pt>
                <c:pt idx="192">
                  <c:v>88.262092999999993</c:v>
                </c:pt>
                <c:pt idx="193">
                  <c:v>95.376189999999994</c:v>
                </c:pt>
                <c:pt idx="194">
                  <c:v>93.257469</c:v>
                </c:pt>
                <c:pt idx="195">
                  <c:v>94.568359000000001</c:v>
                </c:pt>
                <c:pt idx="196">
                  <c:v>116.728989</c:v>
                </c:pt>
                <c:pt idx="197">
                  <c:v>95.704741999999996</c:v>
                </c:pt>
                <c:pt idx="198">
                  <c:v>92.623131000000001</c:v>
                </c:pt>
                <c:pt idx="199">
                  <c:v>113.09414700000001</c:v>
                </c:pt>
                <c:pt idx="200">
                  <c:v>88.346771000000004</c:v>
                </c:pt>
                <c:pt idx="201">
                  <c:v>127.979698</c:v>
                </c:pt>
                <c:pt idx="202">
                  <c:v>91.524742000000003</c:v>
                </c:pt>
                <c:pt idx="203">
                  <c:v>89.193984999999998</c:v>
                </c:pt>
                <c:pt idx="204">
                  <c:v>99.879386999999994</c:v>
                </c:pt>
                <c:pt idx="205">
                  <c:v>88.498985000000005</c:v>
                </c:pt>
                <c:pt idx="206">
                  <c:v>96.151436000000004</c:v>
                </c:pt>
                <c:pt idx="207">
                  <c:v>90.099166999999994</c:v>
                </c:pt>
                <c:pt idx="208">
                  <c:v>110.40630299999999</c:v>
                </c:pt>
                <c:pt idx="209">
                  <c:v>140.404572</c:v>
                </c:pt>
                <c:pt idx="210">
                  <c:v>109.563911</c:v>
                </c:pt>
                <c:pt idx="211">
                  <c:v>104.589523</c:v>
                </c:pt>
                <c:pt idx="212">
                  <c:v>114.011703</c:v>
                </c:pt>
                <c:pt idx="213">
                  <c:v>101.60803199999999</c:v>
                </c:pt>
                <c:pt idx="214">
                  <c:v>100.10799400000001</c:v>
                </c:pt>
                <c:pt idx="215">
                  <c:v>88.342772999999994</c:v>
                </c:pt>
                <c:pt idx="216">
                  <c:v>102.874931</c:v>
                </c:pt>
                <c:pt idx="217">
                  <c:v>96.122696000000005</c:v>
                </c:pt>
                <c:pt idx="218">
                  <c:v>89.309951999999996</c:v>
                </c:pt>
                <c:pt idx="219">
                  <c:v>98.621986000000007</c:v>
                </c:pt>
                <c:pt idx="220">
                  <c:v>97.695847000000001</c:v>
                </c:pt>
                <c:pt idx="221">
                  <c:v>102.98143</c:v>
                </c:pt>
                <c:pt idx="222">
                  <c:v>98.750259</c:v>
                </c:pt>
                <c:pt idx="223">
                  <c:v>115.28572800000001</c:v>
                </c:pt>
                <c:pt idx="224">
                  <c:v>94.315078999999997</c:v>
                </c:pt>
                <c:pt idx="225">
                  <c:v>103.05441999999999</c:v>
                </c:pt>
                <c:pt idx="226">
                  <c:v>103.22402200000001</c:v>
                </c:pt>
                <c:pt idx="227">
                  <c:v>102.889275</c:v>
                </c:pt>
                <c:pt idx="228">
                  <c:v>93.810631000000001</c:v>
                </c:pt>
                <c:pt idx="229">
                  <c:v>89.168853999999996</c:v>
                </c:pt>
                <c:pt idx="230">
                  <c:v>93.311699000000004</c:v>
                </c:pt>
                <c:pt idx="231">
                  <c:v>91.609161</c:v>
                </c:pt>
                <c:pt idx="232">
                  <c:v>105.380241</c:v>
                </c:pt>
                <c:pt idx="233">
                  <c:v>94.629943999999995</c:v>
                </c:pt>
                <c:pt idx="234">
                  <c:v>91.145409000000001</c:v>
                </c:pt>
                <c:pt idx="235">
                  <c:v>113.211067</c:v>
                </c:pt>
                <c:pt idx="236">
                  <c:v>93.545410000000004</c:v>
                </c:pt>
                <c:pt idx="237">
                  <c:v>95.897498999999996</c:v>
                </c:pt>
                <c:pt idx="238">
                  <c:v>90.197333999999998</c:v>
                </c:pt>
                <c:pt idx="239">
                  <c:v>111.897026</c:v>
                </c:pt>
                <c:pt idx="240">
                  <c:v>108.439278</c:v>
                </c:pt>
                <c:pt idx="241">
                  <c:v>91.258567999999997</c:v>
                </c:pt>
                <c:pt idx="242">
                  <c:v>104.075935</c:v>
                </c:pt>
                <c:pt idx="243">
                  <c:v>91.177299000000005</c:v>
                </c:pt>
                <c:pt idx="244">
                  <c:v>100.653076</c:v>
                </c:pt>
                <c:pt idx="245">
                  <c:v>96.327415000000002</c:v>
                </c:pt>
                <c:pt idx="246">
                  <c:v>101.69734200000001</c:v>
                </c:pt>
                <c:pt idx="247">
                  <c:v>89.429351999999994</c:v>
                </c:pt>
                <c:pt idx="248">
                  <c:v>115.8321</c:v>
                </c:pt>
                <c:pt idx="249">
                  <c:v>110.008667</c:v>
                </c:pt>
                <c:pt idx="250">
                  <c:v>92.110847000000007</c:v>
                </c:pt>
                <c:pt idx="251">
                  <c:v>99.178093000000004</c:v>
                </c:pt>
                <c:pt idx="252">
                  <c:v>88.305031</c:v>
                </c:pt>
                <c:pt idx="253">
                  <c:v>113.284424</c:v>
                </c:pt>
                <c:pt idx="254">
                  <c:v>96.556747000000001</c:v>
                </c:pt>
                <c:pt idx="255">
                  <c:v>88.669021999999998</c:v>
                </c:pt>
                <c:pt idx="256">
                  <c:v>88.754654000000002</c:v>
                </c:pt>
                <c:pt idx="257">
                  <c:v>93.897002999999998</c:v>
                </c:pt>
                <c:pt idx="258">
                  <c:v>99.509917999999999</c:v>
                </c:pt>
                <c:pt idx="259">
                  <c:v>91.386718999999999</c:v>
                </c:pt>
                <c:pt idx="260">
                  <c:v>89.548125999999996</c:v>
                </c:pt>
                <c:pt idx="261">
                  <c:v>94.606093999999999</c:v>
                </c:pt>
                <c:pt idx="262">
                  <c:v>102.964241</c:v>
                </c:pt>
                <c:pt idx="263">
                  <c:v>110.190674</c:v>
                </c:pt>
                <c:pt idx="264">
                  <c:v>96.313354000000004</c:v>
                </c:pt>
                <c:pt idx="265">
                  <c:v>136.91493199999999</c:v>
                </c:pt>
                <c:pt idx="266">
                  <c:v>96.035645000000002</c:v>
                </c:pt>
                <c:pt idx="267">
                  <c:v>147.10600299999999</c:v>
                </c:pt>
                <c:pt idx="268">
                  <c:v>99.135589999999993</c:v>
                </c:pt>
                <c:pt idx="269">
                  <c:v>88.234581000000006</c:v>
                </c:pt>
                <c:pt idx="270">
                  <c:v>94.696952999999993</c:v>
                </c:pt>
                <c:pt idx="271">
                  <c:v>95.568839999999994</c:v>
                </c:pt>
                <c:pt idx="272">
                  <c:v>93.100502000000006</c:v>
                </c:pt>
                <c:pt idx="273">
                  <c:v>88.223892000000006</c:v>
                </c:pt>
                <c:pt idx="274">
                  <c:v>105.425827</c:v>
                </c:pt>
                <c:pt idx="275">
                  <c:v>88.526427999999996</c:v>
                </c:pt>
                <c:pt idx="276">
                  <c:v>90.096100000000007</c:v>
                </c:pt>
                <c:pt idx="277">
                  <c:v>91.665642000000005</c:v>
                </c:pt>
                <c:pt idx="278">
                  <c:v>93.352019999999996</c:v>
                </c:pt>
                <c:pt idx="279">
                  <c:v>93.417366000000001</c:v>
                </c:pt>
                <c:pt idx="280">
                  <c:v>89.798866000000004</c:v>
                </c:pt>
                <c:pt idx="281">
                  <c:v>97.381148999999994</c:v>
                </c:pt>
                <c:pt idx="282">
                  <c:v>100.70459700000001</c:v>
                </c:pt>
                <c:pt idx="283">
                  <c:v>115.35839799999999</c:v>
                </c:pt>
                <c:pt idx="284">
                  <c:v>99.982544000000004</c:v>
                </c:pt>
                <c:pt idx="285">
                  <c:v>92.604079999999996</c:v>
                </c:pt>
                <c:pt idx="286">
                  <c:v>93.363060000000004</c:v>
                </c:pt>
                <c:pt idx="287">
                  <c:v>91.469429000000005</c:v>
                </c:pt>
                <c:pt idx="288">
                  <c:v>90.075644999999994</c:v>
                </c:pt>
                <c:pt idx="289">
                  <c:v>114.499374</c:v>
                </c:pt>
                <c:pt idx="290">
                  <c:v>103.99696400000001</c:v>
                </c:pt>
                <c:pt idx="291">
                  <c:v>89.442931999999999</c:v>
                </c:pt>
                <c:pt idx="292">
                  <c:v>89.231789000000006</c:v>
                </c:pt>
                <c:pt idx="293">
                  <c:v>120.349678</c:v>
                </c:pt>
                <c:pt idx="294">
                  <c:v>102.060745</c:v>
                </c:pt>
                <c:pt idx="295">
                  <c:v>91.205100999999999</c:v>
                </c:pt>
                <c:pt idx="296">
                  <c:v>94.59008</c:v>
                </c:pt>
                <c:pt idx="297">
                  <c:v>110.252167</c:v>
                </c:pt>
                <c:pt idx="298">
                  <c:v>97.190169999999995</c:v>
                </c:pt>
                <c:pt idx="299">
                  <c:v>93.649658000000002</c:v>
                </c:pt>
                <c:pt idx="300">
                  <c:v>90.193641999999997</c:v>
                </c:pt>
                <c:pt idx="301">
                  <c:v>92.626548999999997</c:v>
                </c:pt>
                <c:pt idx="302">
                  <c:v>144.452866</c:v>
                </c:pt>
                <c:pt idx="303">
                  <c:v>93.906754000000006</c:v>
                </c:pt>
                <c:pt idx="304">
                  <c:v>88.398894999999996</c:v>
                </c:pt>
                <c:pt idx="305">
                  <c:v>99.959289999999996</c:v>
                </c:pt>
                <c:pt idx="306">
                  <c:v>108.085762</c:v>
                </c:pt>
                <c:pt idx="307">
                  <c:v>89.866005000000001</c:v>
                </c:pt>
                <c:pt idx="308">
                  <c:v>91.405647000000002</c:v>
                </c:pt>
                <c:pt idx="309">
                  <c:v>93.211235000000002</c:v>
                </c:pt>
                <c:pt idx="310">
                  <c:v>93.098090999999997</c:v>
                </c:pt>
                <c:pt idx="311">
                  <c:v>91.751022000000006</c:v>
                </c:pt>
                <c:pt idx="312">
                  <c:v>94.671593000000001</c:v>
                </c:pt>
                <c:pt idx="313">
                  <c:v>88.022377000000006</c:v>
                </c:pt>
                <c:pt idx="314">
                  <c:v>97.656150999999994</c:v>
                </c:pt>
                <c:pt idx="315">
                  <c:v>93.762726000000001</c:v>
                </c:pt>
                <c:pt idx="316">
                  <c:v>90.777725000000004</c:v>
                </c:pt>
                <c:pt idx="317">
                  <c:v>180.574905</c:v>
                </c:pt>
                <c:pt idx="318">
                  <c:v>88.762107999999998</c:v>
                </c:pt>
                <c:pt idx="319">
                  <c:v>88.571715999999995</c:v>
                </c:pt>
                <c:pt idx="320">
                  <c:v>88.452254999999994</c:v>
                </c:pt>
                <c:pt idx="321">
                  <c:v>95.404030000000006</c:v>
                </c:pt>
                <c:pt idx="322">
                  <c:v>108.53954299999999</c:v>
                </c:pt>
                <c:pt idx="323">
                  <c:v>88.985755999999995</c:v>
                </c:pt>
                <c:pt idx="324">
                  <c:v>92.807343000000003</c:v>
                </c:pt>
                <c:pt idx="325">
                  <c:v>90.642257999999998</c:v>
                </c:pt>
                <c:pt idx="326">
                  <c:v>89.149276999999998</c:v>
                </c:pt>
                <c:pt idx="327">
                  <c:v>88.735389999999995</c:v>
                </c:pt>
                <c:pt idx="328">
                  <c:v>96.190162999999998</c:v>
                </c:pt>
                <c:pt idx="329">
                  <c:v>90.243881000000002</c:v>
                </c:pt>
                <c:pt idx="330">
                  <c:v>88.621452000000005</c:v>
                </c:pt>
                <c:pt idx="331">
                  <c:v>93.700667999999993</c:v>
                </c:pt>
                <c:pt idx="332">
                  <c:v>103.52196499999999</c:v>
                </c:pt>
                <c:pt idx="333">
                  <c:v>95.146316999999996</c:v>
                </c:pt>
                <c:pt idx="334">
                  <c:v>88.961646999999999</c:v>
                </c:pt>
                <c:pt idx="335">
                  <c:v>92.712929000000003</c:v>
                </c:pt>
                <c:pt idx="336">
                  <c:v>93.665604000000002</c:v>
                </c:pt>
                <c:pt idx="337">
                  <c:v>93.400825999999995</c:v>
                </c:pt>
                <c:pt idx="338">
                  <c:v>102.45874000000001</c:v>
                </c:pt>
                <c:pt idx="339">
                  <c:v>92.680274999999995</c:v>
                </c:pt>
                <c:pt idx="340">
                  <c:v>112.49417099999999</c:v>
                </c:pt>
                <c:pt idx="341">
                  <c:v>88.909126000000001</c:v>
                </c:pt>
                <c:pt idx="342">
                  <c:v>98.312209999999993</c:v>
                </c:pt>
                <c:pt idx="343">
                  <c:v>112.58596</c:v>
                </c:pt>
                <c:pt idx="344">
                  <c:v>100.171204</c:v>
                </c:pt>
                <c:pt idx="345">
                  <c:v>97.115416999999994</c:v>
                </c:pt>
                <c:pt idx="346">
                  <c:v>91.711098000000007</c:v>
                </c:pt>
                <c:pt idx="347">
                  <c:v>105.775261</c:v>
                </c:pt>
                <c:pt idx="348">
                  <c:v>100.110291</c:v>
                </c:pt>
                <c:pt idx="349">
                  <c:v>95.09845</c:v>
                </c:pt>
                <c:pt idx="350">
                  <c:v>97.521964999999994</c:v>
                </c:pt>
                <c:pt idx="351">
                  <c:v>88.671790999999999</c:v>
                </c:pt>
                <c:pt idx="352">
                  <c:v>99.920364000000006</c:v>
                </c:pt>
                <c:pt idx="353">
                  <c:v>105.087593</c:v>
                </c:pt>
                <c:pt idx="354">
                  <c:v>92.927886999999998</c:v>
                </c:pt>
                <c:pt idx="355">
                  <c:v>95.539626999999996</c:v>
                </c:pt>
                <c:pt idx="356">
                  <c:v>90.27861</c:v>
                </c:pt>
                <c:pt idx="357">
                  <c:v>89.709266999999997</c:v>
                </c:pt>
                <c:pt idx="358">
                  <c:v>88.402443000000005</c:v>
                </c:pt>
                <c:pt idx="359">
                  <c:v>113.670601</c:v>
                </c:pt>
                <c:pt idx="360">
                  <c:v>89.490478999999993</c:v>
                </c:pt>
                <c:pt idx="361">
                  <c:v>106.134468</c:v>
                </c:pt>
                <c:pt idx="362">
                  <c:v>91.014481000000004</c:v>
                </c:pt>
                <c:pt idx="363">
                  <c:v>89.372298999999998</c:v>
                </c:pt>
                <c:pt idx="364">
                  <c:v>101.376732</c:v>
                </c:pt>
                <c:pt idx="365">
                  <c:v>88.263587999999999</c:v>
                </c:pt>
                <c:pt idx="366">
                  <c:v>96.403351000000001</c:v>
                </c:pt>
                <c:pt idx="367">
                  <c:v>95.177955999999995</c:v>
                </c:pt>
                <c:pt idx="368">
                  <c:v>112.563087</c:v>
                </c:pt>
                <c:pt idx="369">
                  <c:v>89.314812000000003</c:v>
                </c:pt>
                <c:pt idx="370">
                  <c:v>99.636039999999994</c:v>
                </c:pt>
                <c:pt idx="371">
                  <c:v>92.871116999999998</c:v>
                </c:pt>
                <c:pt idx="372">
                  <c:v>89.991805999999997</c:v>
                </c:pt>
                <c:pt idx="373">
                  <c:v>111.106781</c:v>
                </c:pt>
                <c:pt idx="374">
                  <c:v>96.020698999999993</c:v>
                </c:pt>
                <c:pt idx="375">
                  <c:v>101.68647799999999</c:v>
                </c:pt>
                <c:pt idx="376">
                  <c:v>107.199783</c:v>
                </c:pt>
                <c:pt idx="377">
                  <c:v>95.532157999999995</c:v>
                </c:pt>
                <c:pt idx="378">
                  <c:v>95.392570000000006</c:v>
                </c:pt>
                <c:pt idx="379">
                  <c:v>95.772942</c:v>
                </c:pt>
                <c:pt idx="380">
                  <c:v>109.78288999999999</c:v>
                </c:pt>
                <c:pt idx="381">
                  <c:v>93.083625999999995</c:v>
                </c:pt>
                <c:pt idx="382">
                  <c:v>93.085296999999997</c:v>
                </c:pt>
                <c:pt idx="383">
                  <c:v>89.114029000000002</c:v>
                </c:pt>
                <c:pt idx="384">
                  <c:v>90.717087000000006</c:v>
                </c:pt>
                <c:pt idx="385">
                  <c:v>96.266113000000004</c:v>
                </c:pt>
                <c:pt idx="386">
                  <c:v>89.205719000000002</c:v>
                </c:pt>
                <c:pt idx="387">
                  <c:v>123.163544</c:v>
                </c:pt>
                <c:pt idx="388">
                  <c:v>91.305663999999993</c:v>
                </c:pt>
                <c:pt idx="389">
                  <c:v>109.582375</c:v>
                </c:pt>
                <c:pt idx="390">
                  <c:v>93.230369999999994</c:v>
                </c:pt>
                <c:pt idx="391">
                  <c:v>110.712593</c:v>
                </c:pt>
                <c:pt idx="392">
                  <c:v>92.861419999999995</c:v>
                </c:pt>
                <c:pt idx="393">
                  <c:v>89.591721000000007</c:v>
                </c:pt>
                <c:pt idx="394">
                  <c:v>98.785126000000005</c:v>
                </c:pt>
                <c:pt idx="395">
                  <c:v>118.61837800000001</c:v>
                </c:pt>
                <c:pt idx="396">
                  <c:v>92.138808999999995</c:v>
                </c:pt>
                <c:pt idx="397">
                  <c:v>88.131568999999999</c:v>
                </c:pt>
                <c:pt idx="398">
                  <c:v>93.114838000000006</c:v>
                </c:pt>
                <c:pt idx="399">
                  <c:v>106.905624</c:v>
                </c:pt>
                <c:pt idx="400">
                  <c:v>139.47389200000001</c:v>
                </c:pt>
                <c:pt idx="401">
                  <c:v>89.591339000000005</c:v>
                </c:pt>
                <c:pt idx="402">
                  <c:v>97.151107999999994</c:v>
                </c:pt>
                <c:pt idx="403">
                  <c:v>94.048111000000006</c:v>
                </c:pt>
                <c:pt idx="404">
                  <c:v>116.202095</c:v>
                </c:pt>
                <c:pt idx="405">
                  <c:v>93.960105999999996</c:v>
                </c:pt>
                <c:pt idx="406">
                  <c:v>89.057640000000006</c:v>
                </c:pt>
                <c:pt idx="407">
                  <c:v>96.628448000000006</c:v>
                </c:pt>
                <c:pt idx="408">
                  <c:v>107.341263</c:v>
                </c:pt>
                <c:pt idx="409">
                  <c:v>91.506720999999999</c:v>
                </c:pt>
                <c:pt idx="410">
                  <c:v>102.797371</c:v>
                </c:pt>
                <c:pt idx="411">
                  <c:v>105.81783299999999</c:v>
                </c:pt>
                <c:pt idx="412">
                  <c:v>90.779724000000002</c:v>
                </c:pt>
                <c:pt idx="413">
                  <c:v>95.956573000000006</c:v>
                </c:pt>
                <c:pt idx="414">
                  <c:v>108.741455</c:v>
                </c:pt>
                <c:pt idx="415">
                  <c:v>88.253815000000003</c:v>
                </c:pt>
                <c:pt idx="416">
                  <c:v>92.630820999999997</c:v>
                </c:pt>
                <c:pt idx="417">
                  <c:v>98.574264999999997</c:v>
                </c:pt>
                <c:pt idx="418">
                  <c:v>91.276161000000002</c:v>
                </c:pt>
                <c:pt idx="419">
                  <c:v>97.081840999999997</c:v>
                </c:pt>
                <c:pt idx="420">
                  <c:v>89.118827999999993</c:v>
                </c:pt>
                <c:pt idx="421">
                  <c:v>90.840569000000002</c:v>
                </c:pt>
                <c:pt idx="422">
                  <c:v>88.859954999999999</c:v>
                </c:pt>
                <c:pt idx="423">
                  <c:v>105.78106699999999</c:v>
                </c:pt>
                <c:pt idx="424">
                  <c:v>91.809676999999994</c:v>
                </c:pt>
                <c:pt idx="425">
                  <c:v>91.820983999999996</c:v>
                </c:pt>
                <c:pt idx="426">
                  <c:v>88.926460000000006</c:v>
                </c:pt>
                <c:pt idx="427">
                  <c:v>89.627303999999995</c:v>
                </c:pt>
                <c:pt idx="428">
                  <c:v>116.041252</c:v>
                </c:pt>
                <c:pt idx="429">
                  <c:v>90.526473999999993</c:v>
                </c:pt>
                <c:pt idx="430">
                  <c:v>90.507866000000007</c:v>
                </c:pt>
                <c:pt idx="431">
                  <c:v>93.330794999999995</c:v>
                </c:pt>
                <c:pt idx="432">
                  <c:v>97.912041000000002</c:v>
                </c:pt>
                <c:pt idx="433">
                  <c:v>99.672545999999997</c:v>
                </c:pt>
                <c:pt idx="434">
                  <c:v>91.571990999999997</c:v>
                </c:pt>
                <c:pt idx="435">
                  <c:v>98.403244000000001</c:v>
                </c:pt>
                <c:pt idx="436">
                  <c:v>92.677054999999996</c:v>
                </c:pt>
                <c:pt idx="437">
                  <c:v>103.906227</c:v>
                </c:pt>
                <c:pt idx="438">
                  <c:v>114.557327</c:v>
                </c:pt>
                <c:pt idx="439">
                  <c:v>103.773605</c:v>
                </c:pt>
                <c:pt idx="440">
                  <c:v>90.365821999999994</c:v>
                </c:pt>
                <c:pt idx="441">
                  <c:v>96.492264000000006</c:v>
                </c:pt>
                <c:pt idx="442">
                  <c:v>93.288794999999993</c:v>
                </c:pt>
                <c:pt idx="443">
                  <c:v>104.835373</c:v>
                </c:pt>
                <c:pt idx="444">
                  <c:v>95.661422999999999</c:v>
                </c:pt>
                <c:pt idx="445">
                  <c:v>100.09493999999999</c:v>
                </c:pt>
                <c:pt idx="446">
                  <c:v>88.852706999999995</c:v>
                </c:pt>
                <c:pt idx="447">
                  <c:v>115.28600299999999</c:v>
                </c:pt>
                <c:pt idx="448">
                  <c:v>102.719116</c:v>
                </c:pt>
                <c:pt idx="449">
                  <c:v>100.722038</c:v>
                </c:pt>
                <c:pt idx="450">
                  <c:v>89.462058999999996</c:v>
                </c:pt>
                <c:pt idx="451">
                  <c:v>97.356110000000001</c:v>
                </c:pt>
                <c:pt idx="452">
                  <c:v>95.090339999999998</c:v>
                </c:pt>
                <c:pt idx="453">
                  <c:v>89.724556000000007</c:v>
                </c:pt>
                <c:pt idx="454">
                  <c:v>99.858069999999998</c:v>
                </c:pt>
                <c:pt idx="455">
                  <c:v>99.032798999999997</c:v>
                </c:pt>
                <c:pt idx="456">
                  <c:v>88.999083999999996</c:v>
                </c:pt>
                <c:pt idx="457">
                  <c:v>95.299972999999994</c:v>
                </c:pt>
                <c:pt idx="458">
                  <c:v>92.290656999999996</c:v>
                </c:pt>
                <c:pt idx="459">
                  <c:v>92.604293999999996</c:v>
                </c:pt>
                <c:pt idx="460">
                  <c:v>88.834969000000001</c:v>
                </c:pt>
                <c:pt idx="461">
                  <c:v>101.41244500000001</c:v>
                </c:pt>
                <c:pt idx="462">
                  <c:v>98.917648</c:v>
                </c:pt>
                <c:pt idx="463">
                  <c:v>94.780518000000001</c:v>
                </c:pt>
                <c:pt idx="464">
                  <c:v>99.469757000000001</c:v>
                </c:pt>
                <c:pt idx="465">
                  <c:v>89.230086999999997</c:v>
                </c:pt>
                <c:pt idx="466">
                  <c:v>107.30577099999999</c:v>
                </c:pt>
                <c:pt idx="467">
                  <c:v>98.784126000000001</c:v>
                </c:pt>
                <c:pt idx="468">
                  <c:v>93.187934999999996</c:v>
                </c:pt>
                <c:pt idx="469">
                  <c:v>98.921806000000004</c:v>
                </c:pt>
                <c:pt idx="470">
                  <c:v>88.422027999999997</c:v>
                </c:pt>
                <c:pt idx="471">
                  <c:v>95.142616000000004</c:v>
                </c:pt>
                <c:pt idx="472">
                  <c:v>102.13200399999999</c:v>
                </c:pt>
                <c:pt idx="473">
                  <c:v>98.689079000000007</c:v>
                </c:pt>
                <c:pt idx="474">
                  <c:v>102.844414</c:v>
                </c:pt>
                <c:pt idx="475">
                  <c:v>91.129372000000004</c:v>
                </c:pt>
                <c:pt idx="476">
                  <c:v>92.026611000000003</c:v>
                </c:pt>
                <c:pt idx="477">
                  <c:v>118.66394</c:v>
                </c:pt>
                <c:pt idx="478">
                  <c:v>109.569534</c:v>
                </c:pt>
                <c:pt idx="479">
                  <c:v>91.209678999999994</c:v>
                </c:pt>
                <c:pt idx="480">
                  <c:v>95.967162999999999</c:v>
                </c:pt>
                <c:pt idx="481">
                  <c:v>113.846695</c:v>
                </c:pt>
                <c:pt idx="482">
                  <c:v>95.975898999999998</c:v>
                </c:pt>
                <c:pt idx="483">
                  <c:v>90.844048000000001</c:v>
                </c:pt>
                <c:pt idx="484">
                  <c:v>92.303871000000001</c:v>
                </c:pt>
                <c:pt idx="485">
                  <c:v>90.288962999999995</c:v>
                </c:pt>
                <c:pt idx="486">
                  <c:v>108.68317399999999</c:v>
                </c:pt>
                <c:pt idx="487">
                  <c:v>110.99046300000001</c:v>
                </c:pt>
                <c:pt idx="488">
                  <c:v>95.390777999999997</c:v>
                </c:pt>
                <c:pt idx="489">
                  <c:v>92.264731999999995</c:v>
                </c:pt>
                <c:pt idx="490">
                  <c:v>91.742546000000004</c:v>
                </c:pt>
                <c:pt idx="491">
                  <c:v>102.91963200000001</c:v>
                </c:pt>
                <c:pt idx="492">
                  <c:v>90.420272999999995</c:v>
                </c:pt>
                <c:pt idx="493">
                  <c:v>96.975769</c:v>
                </c:pt>
                <c:pt idx="494">
                  <c:v>91.991698999999997</c:v>
                </c:pt>
                <c:pt idx="495">
                  <c:v>97.179749000000001</c:v>
                </c:pt>
                <c:pt idx="496">
                  <c:v>89.558166999999997</c:v>
                </c:pt>
                <c:pt idx="497">
                  <c:v>93.007507000000004</c:v>
                </c:pt>
                <c:pt idx="498">
                  <c:v>99.865829000000005</c:v>
                </c:pt>
                <c:pt idx="499">
                  <c:v>88.300560000000004</c:v>
                </c:pt>
                <c:pt idx="500">
                  <c:v>89.949516000000003</c:v>
                </c:pt>
                <c:pt idx="501">
                  <c:v>88.889763000000002</c:v>
                </c:pt>
                <c:pt idx="502">
                  <c:v>96.097153000000006</c:v>
                </c:pt>
                <c:pt idx="503">
                  <c:v>112.68280799999999</c:v>
                </c:pt>
                <c:pt idx="504">
                  <c:v>91.961806999999993</c:v>
                </c:pt>
                <c:pt idx="505">
                  <c:v>118.92009</c:v>
                </c:pt>
                <c:pt idx="506">
                  <c:v>97.201644999999999</c:v>
                </c:pt>
                <c:pt idx="507">
                  <c:v>90.876662999999994</c:v>
                </c:pt>
                <c:pt idx="508">
                  <c:v>95.517043999999999</c:v>
                </c:pt>
                <c:pt idx="509">
                  <c:v>88.872467</c:v>
                </c:pt>
                <c:pt idx="510">
                  <c:v>112.215118</c:v>
                </c:pt>
                <c:pt idx="511">
                  <c:v>103.24683400000001</c:v>
                </c:pt>
                <c:pt idx="512">
                  <c:v>104.04512800000001</c:v>
                </c:pt>
                <c:pt idx="513">
                  <c:v>97.961472000000001</c:v>
                </c:pt>
                <c:pt idx="514">
                  <c:v>89.312286</c:v>
                </c:pt>
                <c:pt idx="515">
                  <c:v>93.037315000000007</c:v>
                </c:pt>
                <c:pt idx="516">
                  <c:v>97.725059999999999</c:v>
                </c:pt>
                <c:pt idx="517">
                  <c:v>89.03698</c:v>
                </c:pt>
                <c:pt idx="518">
                  <c:v>107.147621</c:v>
                </c:pt>
                <c:pt idx="519">
                  <c:v>93.559555000000003</c:v>
                </c:pt>
                <c:pt idx="520">
                  <c:v>90.103972999999996</c:v>
                </c:pt>
                <c:pt idx="521">
                  <c:v>92.706237999999999</c:v>
                </c:pt>
                <c:pt idx="522">
                  <c:v>105.005089</c:v>
                </c:pt>
                <c:pt idx="523">
                  <c:v>89.324852000000007</c:v>
                </c:pt>
                <c:pt idx="524">
                  <c:v>89.748856000000004</c:v>
                </c:pt>
                <c:pt idx="525">
                  <c:v>115.44547300000001</c:v>
                </c:pt>
                <c:pt idx="526">
                  <c:v>91.572281000000004</c:v>
                </c:pt>
                <c:pt idx="527">
                  <c:v>91.187270999999996</c:v>
                </c:pt>
                <c:pt idx="528">
                  <c:v>89.967667000000006</c:v>
                </c:pt>
                <c:pt idx="529">
                  <c:v>119.48897599999999</c:v>
                </c:pt>
                <c:pt idx="530">
                  <c:v>100.30806699999999</c:v>
                </c:pt>
                <c:pt idx="531">
                  <c:v>89.834937999999994</c:v>
                </c:pt>
                <c:pt idx="532">
                  <c:v>88.511932000000002</c:v>
                </c:pt>
                <c:pt idx="533">
                  <c:v>94.176315000000002</c:v>
                </c:pt>
                <c:pt idx="534">
                  <c:v>90.846526999999995</c:v>
                </c:pt>
                <c:pt idx="535">
                  <c:v>89.831847999999994</c:v>
                </c:pt>
                <c:pt idx="536">
                  <c:v>92.106635999999995</c:v>
                </c:pt>
                <c:pt idx="537">
                  <c:v>91.993697999999995</c:v>
                </c:pt>
                <c:pt idx="538">
                  <c:v>92.378235000000004</c:v>
                </c:pt>
                <c:pt idx="539">
                  <c:v>103.512344</c:v>
                </c:pt>
                <c:pt idx="540">
                  <c:v>92.651764</c:v>
                </c:pt>
                <c:pt idx="541">
                  <c:v>88.271416000000002</c:v>
                </c:pt>
                <c:pt idx="542">
                  <c:v>93.196663000000001</c:v>
                </c:pt>
                <c:pt idx="543">
                  <c:v>93.241744999999995</c:v>
                </c:pt>
                <c:pt idx="544">
                  <c:v>89.898635999999996</c:v>
                </c:pt>
                <c:pt idx="545">
                  <c:v>99.608626999999998</c:v>
                </c:pt>
                <c:pt idx="546">
                  <c:v>95.787398999999994</c:v>
                </c:pt>
                <c:pt idx="547">
                  <c:v>111.12241400000001</c:v>
                </c:pt>
                <c:pt idx="548">
                  <c:v>89.373633999999996</c:v>
                </c:pt>
                <c:pt idx="549">
                  <c:v>95.525795000000002</c:v>
                </c:pt>
                <c:pt idx="550">
                  <c:v>90.347167999999996</c:v>
                </c:pt>
                <c:pt idx="551">
                  <c:v>88.917381000000006</c:v>
                </c:pt>
                <c:pt idx="552">
                  <c:v>89.931656000000004</c:v>
                </c:pt>
                <c:pt idx="553">
                  <c:v>92.093018000000001</c:v>
                </c:pt>
                <c:pt idx="554">
                  <c:v>107.339005</c:v>
                </c:pt>
                <c:pt idx="555">
                  <c:v>97.296608000000006</c:v>
                </c:pt>
                <c:pt idx="556">
                  <c:v>114.476479</c:v>
                </c:pt>
                <c:pt idx="557">
                  <c:v>92.165267999999998</c:v>
                </c:pt>
                <c:pt idx="558">
                  <c:v>95.441756999999996</c:v>
                </c:pt>
                <c:pt idx="559">
                  <c:v>107.96914700000001</c:v>
                </c:pt>
                <c:pt idx="560">
                  <c:v>104.399338</c:v>
                </c:pt>
                <c:pt idx="561">
                  <c:v>97.069359000000006</c:v>
                </c:pt>
                <c:pt idx="562">
                  <c:v>95.231087000000002</c:v>
                </c:pt>
                <c:pt idx="563">
                  <c:v>90.371489999999994</c:v>
                </c:pt>
                <c:pt idx="564">
                  <c:v>101.547157</c:v>
                </c:pt>
                <c:pt idx="565">
                  <c:v>88.710571000000002</c:v>
                </c:pt>
                <c:pt idx="566">
                  <c:v>90.499931000000004</c:v>
                </c:pt>
                <c:pt idx="567">
                  <c:v>98.769012000000004</c:v>
                </c:pt>
                <c:pt idx="568">
                  <c:v>107.55584</c:v>
                </c:pt>
                <c:pt idx="569">
                  <c:v>91.191353000000007</c:v>
                </c:pt>
                <c:pt idx="570">
                  <c:v>104.48893700000001</c:v>
                </c:pt>
                <c:pt idx="571">
                  <c:v>105.484627</c:v>
                </c:pt>
                <c:pt idx="572">
                  <c:v>101.551102</c:v>
                </c:pt>
                <c:pt idx="573">
                  <c:v>92.826438999999993</c:v>
                </c:pt>
                <c:pt idx="574">
                  <c:v>100.268181</c:v>
                </c:pt>
                <c:pt idx="575">
                  <c:v>89.541839999999993</c:v>
                </c:pt>
                <c:pt idx="576">
                  <c:v>92.719680999999994</c:v>
                </c:pt>
                <c:pt idx="577">
                  <c:v>97.427482999999995</c:v>
                </c:pt>
                <c:pt idx="578">
                  <c:v>93.57235</c:v>
                </c:pt>
                <c:pt idx="579">
                  <c:v>90.142853000000002</c:v>
                </c:pt>
                <c:pt idx="580">
                  <c:v>89.444175999999999</c:v>
                </c:pt>
                <c:pt idx="581">
                  <c:v>92.109549999999999</c:v>
                </c:pt>
                <c:pt idx="582">
                  <c:v>95.355125000000001</c:v>
                </c:pt>
                <c:pt idx="583">
                  <c:v>92.595710999999994</c:v>
                </c:pt>
                <c:pt idx="584">
                  <c:v>88.592063999999993</c:v>
                </c:pt>
                <c:pt idx="585">
                  <c:v>95.812034999999995</c:v>
                </c:pt>
                <c:pt idx="586">
                  <c:v>98.796631000000005</c:v>
                </c:pt>
                <c:pt idx="587">
                  <c:v>93.761520000000004</c:v>
                </c:pt>
                <c:pt idx="588">
                  <c:v>92.531227000000001</c:v>
                </c:pt>
                <c:pt idx="589">
                  <c:v>102.914574</c:v>
                </c:pt>
                <c:pt idx="590">
                  <c:v>90.235748000000001</c:v>
                </c:pt>
                <c:pt idx="591">
                  <c:v>89.596985000000004</c:v>
                </c:pt>
                <c:pt idx="592">
                  <c:v>91.463547000000005</c:v>
                </c:pt>
                <c:pt idx="593">
                  <c:v>128.98831200000001</c:v>
                </c:pt>
                <c:pt idx="594">
                  <c:v>92.217949000000004</c:v>
                </c:pt>
                <c:pt idx="595">
                  <c:v>88.086357000000007</c:v>
                </c:pt>
                <c:pt idx="596">
                  <c:v>94.915756000000002</c:v>
                </c:pt>
                <c:pt idx="597">
                  <c:v>92.193031000000005</c:v>
                </c:pt>
                <c:pt idx="598">
                  <c:v>98.505707000000001</c:v>
                </c:pt>
                <c:pt idx="599">
                  <c:v>93.103049999999996</c:v>
                </c:pt>
                <c:pt idx="600">
                  <c:v>110.72371699999999</c:v>
                </c:pt>
                <c:pt idx="601">
                  <c:v>88.010109</c:v>
                </c:pt>
                <c:pt idx="602">
                  <c:v>88.188141000000002</c:v>
                </c:pt>
                <c:pt idx="603">
                  <c:v>88.134658999999999</c:v>
                </c:pt>
                <c:pt idx="604">
                  <c:v>89.690353000000002</c:v>
                </c:pt>
                <c:pt idx="605">
                  <c:v>93.891402999999997</c:v>
                </c:pt>
                <c:pt idx="606">
                  <c:v>97.350280999999995</c:v>
                </c:pt>
                <c:pt idx="607">
                  <c:v>91.726921000000004</c:v>
                </c:pt>
                <c:pt idx="608">
                  <c:v>92.170226999999997</c:v>
                </c:pt>
                <c:pt idx="609">
                  <c:v>141.950638</c:v>
                </c:pt>
                <c:pt idx="610">
                  <c:v>101.204117</c:v>
                </c:pt>
                <c:pt idx="611">
                  <c:v>98.617332000000005</c:v>
                </c:pt>
                <c:pt idx="612">
                  <c:v>91.510818</c:v>
                </c:pt>
                <c:pt idx="613">
                  <c:v>156.772156</c:v>
                </c:pt>
                <c:pt idx="614">
                  <c:v>111.31295</c:v>
                </c:pt>
                <c:pt idx="615">
                  <c:v>89.077309</c:v>
                </c:pt>
                <c:pt idx="616">
                  <c:v>140.006393</c:v>
                </c:pt>
                <c:pt idx="617">
                  <c:v>92.293068000000005</c:v>
                </c:pt>
                <c:pt idx="618">
                  <c:v>91.536300999999995</c:v>
                </c:pt>
                <c:pt idx="619">
                  <c:v>89.699043000000003</c:v>
                </c:pt>
                <c:pt idx="620">
                  <c:v>102.433617</c:v>
                </c:pt>
                <c:pt idx="621">
                  <c:v>99.635506000000007</c:v>
                </c:pt>
                <c:pt idx="622">
                  <c:v>91.777321000000001</c:v>
                </c:pt>
                <c:pt idx="623">
                  <c:v>101.534492</c:v>
                </c:pt>
                <c:pt idx="624">
                  <c:v>94.225807000000003</c:v>
                </c:pt>
                <c:pt idx="625">
                  <c:v>102.227417</c:v>
                </c:pt>
                <c:pt idx="626">
                  <c:v>100.22882799999999</c:v>
                </c:pt>
                <c:pt idx="627">
                  <c:v>89.895415999999997</c:v>
                </c:pt>
                <c:pt idx="628">
                  <c:v>91.883514000000005</c:v>
                </c:pt>
                <c:pt idx="629">
                  <c:v>91.877739000000005</c:v>
                </c:pt>
                <c:pt idx="630">
                  <c:v>109.979546</c:v>
                </c:pt>
                <c:pt idx="631">
                  <c:v>113.0382</c:v>
                </c:pt>
                <c:pt idx="632">
                  <c:v>90.906715000000005</c:v>
                </c:pt>
                <c:pt idx="633">
                  <c:v>97.278496000000004</c:v>
                </c:pt>
                <c:pt idx="634">
                  <c:v>90.303093000000004</c:v>
                </c:pt>
                <c:pt idx="635">
                  <c:v>101.81023399999999</c:v>
                </c:pt>
                <c:pt idx="636">
                  <c:v>96.780342000000005</c:v>
                </c:pt>
                <c:pt idx="637">
                  <c:v>103.83253499999999</c:v>
                </c:pt>
                <c:pt idx="638">
                  <c:v>90.648421999999997</c:v>
                </c:pt>
                <c:pt idx="639">
                  <c:v>110.434792</c:v>
                </c:pt>
                <c:pt idx="640">
                  <c:v>109.650871</c:v>
                </c:pt>
                <c:pt idx="641">
                  <c:v>92.831908999999996</c:v>
                </c:pt>
                <c:pt idx="642">
                  <c:v>105.427353</c:v>
                </c:pt>
                <c:pt idx="643">
                  <c:v>113.02201100000001</c:v>
                </c:pt>
                <c:pt idx="644">
                  <c:v>89.503510000000006</c:v>
                </c:pt>
                <c:pt idx="645">
                  <c:v>89.241782999999998</c:v>
                </c:pt>
                <c:pt idx="646">
                  <c:v>97.082672000000002</c:v>
                </c:pt>
                <c:pt idx="647">
                  <c:v>91.702644000000006</c:v>
                </c:pt>
                <c:pt idx="648">
                  <c:v>94.103927999999996</c:v>
                </c:pt>
                <c:pt idx="649">
                  <c:v>92.800499000000002</c:v>
                </c:pt>
                <c:pt idx="650">
                  <c:v>101.959091</c:v>
                </c:pt>
                <c:pt idx="651">
                  <c:v>89.014365999999995</c:v>
                </c:pt>
                <c:pt idx="652">
                  <c:v>131.570663</c:v>
                </c:pt>
                <c:pt idx="653">
                  <c:v>93.379493999999994</c:v>
                </c:pt>
                <c:pt idx="654">
                  <c:v>88.792327999999998</c:v>
                </c:pt>
                <c:pt idx="655">
                  <c:v>90.060637999999997</c:v>
                </c:pt>
                <c:pt idx="656">
                  <c:v>94.075812999999997</c:v>
                </c:pt>
                <c:pt idx="657">
                  <c:v>88.693900999999997</c:v>
                </c:pt>
                <c:pt idx="658">
                  <c:v>96.085648000000006</c:v>
                </c:pt>
                <c:pt idx="659">
                  <c:v>104.78834500000001</c:v>
                </c:pt>
                <c:pt idx="660">
                  <c:v>95.556495999999996</c:v>
                </c:pt>
                <c:pt idx="661">
                  <c:v>144.824127</c:v>
                </c:pt>
                <c:pt idx="662">
                  <c:v>105.260017</c:v>
                </c:pt>
                <c:pt idx="663">
                  <c:v>89.333420000000004</c:v>
                </c:pt>
                <c:pt idx="664">
                  <c:v>117.99196600000001</c:v>
                </c:pt>
                <c:pt idx="665">
                  <c:v>93.642914000000005</c:v>
                </c:pt>
                <c:pt idx="666">
                  <c:v>96.075798000000006</c:v>
                </c:pt>
                <c:pt idx="667">
                  <c:v>120.743393</c:v>
                </c:pt>
                <c:pt idx="668">
                  <c:v>148.820572</c:v>
                </c:pt>
                <c:pt idx="669">
                  <c:v>105.776802</c:v>
                </c:pt>
                <c:pt idx="670">
                  <c:v>94.123649999999998</c:v>
                </c:pt>
                <c:pt idx="671">
                  <c:v>108.658424</c:v>
                </c:pt>
                <c:pt idx="672">
                  <c:v>111.99754299999999</c:v>
                </c:pt>
                <c:pt idx="673">
                  <c:v>90.582199000000003</c:v>
                </c:pt>
                <c:pt idx="674">
                  <c:v>95.951285999999996</c:v>
                </c:pt>
                <c:pt idx="675">
                  <c:v>90.916702000000001</c:v>
                </c:pt>
                <c:pt idx="676">
                  <c:v>91.671722000000003</c:v>
                </c:pt>
                <c:pt idx="677">
                  <c:v>145.91963200000001</c:v>
                </c:pt>
                <c:pt idx="678">
                  <c:v>92.479613999999998</c:v>
                </c:pt>
                <c:pt idx="679">
                  <c:v>88.612206</c:v>
                </c:pt>
                <c:pt idx="680">
                  <c:v>99.732253999999998</c:v>
                </c:pt>
                <c:pt idx="681">
                  <c:v>105.340553</c:v>
                </c:pt>
                <c:pt idx="682">
                  <c:v>90.646293999999997</c:v>
                </c:pt>
                <c:pt idx="683">
                  <c:v>106.40173299999999</c:v>
                </c:pt>
                <c:pt idx="684">
                  <c:v>100.38473500000001</c:v>
                </c:pt>
                <c:pt idx="685">
                  <c:v>95.423141000000001</c:v>
                </c:pt>
                <c:pt idx="686">
                  <c:v>107.55193300000001</c:v>
                </c:pt>
                <c:pt idx="687">
                  <c:v>96.016730999999993</c:v>
                </c:pt>
                <c:pt idx="688">
                  <c:v>108.15574599999999</c:v>
                </c:pt>
                <c:pt idx="689">
                  <c:v>100.51216100000001</c:v>
                </c:pt>
                <c:pt idx="690">
                  <c:v>96.544289000000006</c:v>
                </c:pt>
                <c:pt idx="691">
                  <c:v>89.431938000000002</c:v>
                </c:pt>
                <c:pt idx="692">
                  <c:v>98.554107999999999</c:v>
                </c:pt>
                <c:pt idx="693">
                  <c:v>97.539817999999997</c:v>
                </c:pt>
                <c:pt idx="694">
                  <c:v>90.516120999999998</c:v>
                </c:pt>
                <c:pt idx="695">
                  <c:v>97.789000999999999</c:v>
                </c:pt>
                <c:pt idx="696">
                  <c:v>96.771782000000002</c:v>
                </c:pt>
                <c:pt idx="697">
                  <c:v>95.273917999999995</c:v>
                </c:pt>
                <c:pt idx="698">
                  <c:v>123.118431</c:v>
                </c:pt>
                <c:pt idx="699">
                  <c:v>96.488517999999999</c:v>
                </c:pt>
                <c:pt idx="700">
                  <c:v>97.313332000000003</c:v>
                </c:pt>
                <c:pt idx="701">
                  <c:v>93.802452000000002</c:v>
                </c:pt>
                <c:pt idx="702">
                  <c:v>90.956756999999996</c:v>
                </c:pt>
                <c:pt idx="703">
                  <c:v>92.055762999999999</c:v>
                </c:pt>
                <c:pt idx="704">
                  <c:v>106.13432299999999</c:v>
                </c:pt>
                <c:pt idx="705">
                  <c:v>100.23163599999999</c:v>
                </c:pt>
                <c:pt idx="706">
                  <c:v>104.31804700000001</c:v>
                </c:pt>
                <c:pt idx="707">
                  <c:v>90.780190000000005</c:v>
                </c:pt>
                <c:pt idx="708">
                  <c:v>102.124596</c:v>
                </c:pt>
                <c:pt idx="709">
                  <c:v>91.648094</c:v>
                </c:pt>
                <c:pt idx="710">
                  <c:v>100.582649</c:v>
                </c:pt>
                <c:pt idx="711">
                  <c:v>93.010413999999997</c:v>
                </c:pt>
                <c:pt idx="712">
                  <c:v>97.972481000000002</c:v>
                </c:pt>
                <c:pt idx="713">
                  <c:v>105.313011</c:v>
                </c:pt>
                <c:pt idx="714">
                  <c:v>97.429619000000002</c:v>
                </c:pt>
                <c:pt idx="715">
                  <c:v>91.591507000000007</c:v>
                </c:pt>
                <c:pt idx="716">
                  <c:v>94.431197999999995</c:v>
                </c:pt>
                <c:pt idx="717">
                  <c:v>106.37035400000001</c:v>
                </c:pt>
                <c:pt idx="718">
                  <c:v>90.988624999999999</c:v>
                </c:pt>
                <c:pt idx="719">
                  <c:v>89.913016999999996</c:v>
                </c:pt>
                <c:pt idx="720">
                  <c:v>111.387001</c:v>
                </c:pt>
                <c:pt idx="721">
                  <c:v>104.289726</c:v>
                </c:pt>
                <c:pt idx="722">
                  <c:v>88.399283999999994</c:v>
                </c:pt>
                <c:pt idx="723">
                  <c:v>89.658141999999998</c:v>
                </c:pt>
                <c:pt idx="724">
                  <c:v>96.628585999999999</c:v>
                </c:pt>
                <c:pt idx="725">
                  <c:v>107.51106299999999</c:v>
                </c:pt>
                <c:pt idx="726">
                  <c:v>114.49597900000001</c:v>
                </c:pt>
                <c:pt idx="727">
                  <c:v>93.933884000000006</c:v>
                </c:pt>
                <c:pt idx="728">
                  <c:v>96.014694000000006</c:v>
                </c:pt>
                <c:pt idx="729">
                  <c:v>89.499206999999998</c:v>
                </c:pt>
                <c:pt idx="730">
                  <c:v>90.186820999999995</c:v>
                </c:pt>
                <c:pt idx="731">
                  <c:v>113.79798099999999</c:v>
                </c:pt>
                <c:pt idx="732">
                  <c:v>137.84747300000001</c:v>
                </c:pt>
                <c:pt idx="733">
                  <c:v>89.760543999999996</c:v>
                </c:pt>
                <c:pt idx="734">
                  <c:v>89.270531000000005</c:v>
                </c:pt>
                <c:pt idx="735">
                  <c:v>118.03716300000001</c:v>
                </c:pt>
                <c:pt idx="736">
                  <c:v>99.533173000000005</c:v>
                </c:pt>
                <c:pt idx="737">
                  <c:v>97.631873999999996</c:v>
                </c:pt>
                <c:pt idx="738">
                  <c:v>107.169365</c:v>
                </c:pt>
                <c:pt idx="739">
                  <c:v>91.766898999999995</c:v>
                </c:pt>
                <c:pt idx="740">
                  <c:v>129.024765</c:v>
                </c:pt>
                <c:pt idx="741">
                  <c:v>89.679305999999997</c:v>
                </c:pt>
                <c:pt idx="742">
                  <c:v>118.21817</c:v>
                </c:pt>
                <c:pt idx="743">
                  <c:v>101.592163</c:v>
                </c:pt>
                <c:pt idx="744">
                  <c:v>88.241669000000002</c:v>
                </c:pt>
                <c:pt idx="745">
                  <c:v>95.487007000000006</c:v>
                </c:pt>
                <c:pt idx="746">
                  <c:v>93.235641000000001</c:v>
                </c:pt>
                <c:pt idx="747">
                  <c:v>91.216628999999998</c:v>
                </c:pt>
                <c:pt idx="748">
                  <c:v>115.154701</c:v>
                </c:pt>
                <c:pt idx="749">
                  <c:v>123.279427</c:v>
                </c:pt>
                <c:pt idx="750">
                  <c:v>151.88850400000001</c:v>
                </c:pt>
                <c:pt idx="751">
                  <c:v>116.764084</c:v>
                </c:pt>
                <c:pt idx="752">
                  <c:v>91.758056999999994</c:v>
                </c:pt>
                <c:pt idx="753">
                  <c:v>100.425522</c:v>
                </c:pt>
                <c:pt idx="754">
                  <c:v>90.990371999999994</c:v>
                </c:pt>
                <c:pt idx="755">
                  <c:v>94.281836999999996</c:v>
                </c:pt>
                <c:pt idx="756">
                  <c:v>111.442719</c:v>
                </c:pt>
                <c:pt idx="757">
                  <c:v>95.087204</c:v>
                </c:pt>
                <c:pt idx="758">
                  <c:v>94.545845</c:v>
                </c:pt>
                <c:pt idx="759">
                  <c:v>96.264831999999998</c:v>
                </c:pt>
                <c:pt idx="760">
                  <c:v>90.700614999999999</c:v>
                </c:pt>
                <c:pt idx="761">
                  <c:v>89.827972000000003</c:v>
                </c:pt>
                <c:pt idx="762">
                  <c:v>100.38061500000001</c:v>
                </c:pt>
                <c:pt idx="763">
                  <c:v>89.752144000000001</c:v>
                </c:pt>
                <c:pt idx="764">
                  <c:v>99.640450000000001</c:v>
                </c:pt>
                <c:pt idx="765">
                  <c:v>88.633567999999997</c:v>
                </c:pt>
                <c:pt idx="766">
                  <c:v>101.475708</c:v>
                </c:pt>
                <c:pt idx="767">
                  <c:v>90.426636000000002</c:v>
                </c:pt>
                <c:pt idx="768">
                  <c:v>101.13472</c:v>
                </c:pt>
                <c:pt idx="769">
                  <c:v>89.528724999999994</c:v>
                </c:pt>
                <c:pt idx="770">
                  <c:v>88.240105</c:v>
                </c:pt>
                <c:pt idx="771">
                  <c:v>114.724281</c:v>
                </c:pt>
                <c:pt idx="772">
                  <c:v>108.599129</c:v>
                </c:pt>
                <c:pt idx="773">
                  <c:v>103.97734800000001</c:v>
                </c:pt>
                <c:pt idx="774">
                  <c:v>90.335205000000002</c:v>
                </c:pt>
                <c:pt idx="775">
                  <c:v>93.481026</c:v>
                </c:pt>
                <c:pt idx="776">
                  <c:v>97.848922999999999</c:v>
                </c:pt>
                <c:pt idx="777">
                  <c:v>98.453529000000003</c:v>
                </c:pt>
                <c:pt idx="778">
                  <c:v>136.613754</c:v>
                </c:pt>
                <c:pt idx="779">
                  <c:v>91.476096999999996</c:v>
                </c:pt>
                <c:pt idx="780">
                  <c:v>88.403808999999995</c:v>
                </c:pt>
                <c:pt idx="781">
                  <c:v>88.451492000000002</c:v>
                </c:pt>
                <c:pt idx="782">
                  <c:v>88.536865000000006</c:v>
                </c:pt>
                <c:pt idx="783">
                  <c:v>108.45051599999999</c:v>
                </c:pt>
                <c:pt idx="784">
                  <c:v>105.043785</c:v>
                </c:pt>
                <c:pt idx="785">
                  <c:v>94.87294</c:v>
                </c:pt>
                <c:pt idx="786">
                  <c:v>93.945435000000003</c:v>
                </c:pt>
                <c:pt idx="787">
                  <c:v>88.950760000000002</c:v>
                </c:pt>
                <c:pt idx="788">
                  <c:v>97.107985999999997</c:v>
                </c:pt>
                <c:pt idx="789">
                  <c:v>89.486930999999998</c:v>
                </c:pt>
                <c:pt idx="790">
                  <c:v>89.873458999999997</c:v>
                </c:pt>
                <c:pt idx="791">
                  <c:v>92.454207999999994</c:v>
                </c:pt>
                <c:pt idx="792">
                  <c:v>90.072463999999997</c:v>
                </c:pt>
                <c:pt idx="793">
                  <c:v>100.90909600000001</c:v>
                </c:pt>
                <c:pt idx="794">
                  <c:v>103.764809</c:v>
                </c:pt>
                <c:pt idx="795">
                  <c:v>94.474318999999994</c:v>
                </c:pt>
                <c:pt idx="796">
                  <c:v>109.697868</c:v>
                </c:pt>
                <c:pt idx="797">
                  <c:v>91.889167999999998</c:v>
                </c:pt>
                <c:pt idx="798">
                  <c:v>94.823807000000002</c:v>
                </c:pt>
                <c:pt idx="799">
                  <c:v>91.36618</c:v>
                </c:pt>
                <c:pt idx="800">
                  <c:v>94.548705999999996</c:v>
                </c:pt>
                <c:pt idx="801">
                  <c:v>92.318825000000004</c:v>
                </c:pt>
                <c:pt idx="802">
                  <c:v>100.90482299999999</c:v>
                </c:pt>
                <c:pt idx="803">
                  <c:v>89.628380000000007</c:v>
                </c:pt>
                <c:pt idx="804">
                  <c:v>123.313103</c:v>
                </c:pt>
                <c:pt idx="805">
                  <c:v>89.976287999999997</c:v>
                </c:pt>
                <c:pt idx="806">
                  <c:v>88.166611000000003</c:v>
                </c:pt>
                <c:pt idx="807">
                  <c:v>94.203384</c:v>
                </c:pt>
                <c:pt idx="808">
                  <c:v>88.804976999999994</c:v>
                </c:pt>
                <c:pt idx="809">
                  <c:v>99.672263999999998</c:v>
                </c:pt>
                <c:pt idx="810">
                  <c:v>116.82508900000001</c:v>
                </c:pt>
                <c:pt idx="811">
                  <c:v>106.248009</c:v>
                </c:pt>
                <c:pt idx="812">
                  <c:v>90.425292999999996</c:v>
                </c:pt>
                <c:pt idx="813">
                  <c:v>96.893523999999999</c:v>
                </c:pt>
                <c:pt idx="814">
                  <c:v>88.663428999999994</c:v>
                </c:pt>
                <c:pt idx="815">
                  <c:v>96.836426000000003</c:v>
                </c:pt>
                <c:pt idx="816">
                  <c:v>88.547058000000007</c:v>
                </c:pt>
                <c:pt idx="817">
                  <c:v>101.05847900000001</c:v>
                </c:pt>
                <c:pt idx="818">
                  <c:v>93.093497999999997</c:v>
                </c:pt>
                <c:pt idx="819">
                  <c:v>102.731796</c:v>
                </c:pt>
                <c:pt idx="820">
                  <c:v>107.876633</c:v>
                </c:pt>
                <c:pt idx="821">
                  <c:v>90.559134999999998</c:v>
                </c:pt>
                <c:pt idx="822">
                  <c:v>93.914008999999993</c:v>
                </c:pt>
                <c:pt idx="823">
                  <c:v>90.730628999999993</c:v>
                </c:pt>
                <c:pt idx="824">
                  <c:v>91.731894999999994</c:v>
                </c:pt>
                <c:pt idx="825">
                  <c:v>88.884574999999998</c:v>
                </c:pt>
                <c:pt idx="826">
                  <c:v>91.374153000000007</c:v>
                </c:pt>
                <c:pt idx="827">
                  <c:v>101.779106</c:v>
                </c:pt>
                <c:pt idx="828">
                  <c:v>93.618072999999995</c:v>
                </c:pt>
                <c:pt idx="829">
                  <c:v>88.566276999999999</c:v>
                </c:pt>
                <c:pt idx="830">
                  <c:v>88.095161000000004</c:v>
                </c:pt>
                <c:pt idx="831">
                  <c:v>96.048935</c:v>
                </c:pt>
                <c:pt idx="832">
                  <c:v>91.708611000000005</c:v>
                </c:pt>
                <c:pt idx="833">
                  <c:v>94.498947000000001</c:v>
                </c:pt>
                <c:pt idx="834">
                  <c:v>107.987099</c:v>
                </c:pt>
                <c:pt idx="835">
                  <c:v>100.750946</c:v>
                </c:pt>
                <c:pt idx="836">
                  <c:v>88.028175000000005</c:v>
                </c:pt>
                <c:pt idx="837">
                  <c:v>100.39321099999999</c:v>
                </c:pt>
                <c:pt idx="838">
                  <c:v>88.095528000000002</c:v>
                </c:pt>
                <c:pt idx="839">
                  <c:v>96.690085999999994</c:v>
                </c:pt>
                <c:pt idx="840">
                  <c:v>92.137375000000006</c:v>
                </c:pt>
                <c:pt idx="841">
                  <c:v>117.48007200000001</c:v>
                </c:pt>
                <c:pt idx="842">
                  <c:v>98.092972000000003</c:v>
                </c:pt>
                <c:pt idx="843">
                  <c:v>96.842315999999997</c:v>
                </c:pt>
                <c:pt idx="844">
                  <c:v>94.280472000000003</c:v>
                </c:pt>
                <c:pt idx="845">
                  <c:v>103.458725</c:v>
                </c:pt>
                <c:pt idx="846">
                  <c:v>121.670799</c:v>
                </c:pt>
                <c:pt idx="847">
                  <c:v>93.685508999999996</c:v>
                </c:pt>
                <c:pt idx="848">
                  <c:v>91.197479000000001</c:v>
                </c:pt>
                <c:pt idx="849">
                  <c:v>90.246925000000005</c:v>
                </c:pt>
                <c:pt idx="850">
                  <c:v>92.632401000000002</c:v>
                </c:pt>
                <c:pt idx="851">
                  <c:v>90.961265999999995</c:v>
                </c:pt>
                <c:pt idx="852">
                  <c:v>106.813301</c:v>
                </c:pt>
                <c:pt idx="853">
                  <c:v>94.104950000000002</c:v>
                </c:pt>
                <c:pt idx="854">
                  <c:v>91.245941000000002</c:v>
                </c:pt>
                <c:pt idx="855">
                  <c:v>89.444732999999999</c:v>
                </c:pt>
                <c:pt idx="856">
                  <c:v>116.98756400000001</c:v>
                </c:pt>
                <c:pt idx="857">
                  <c:v>88.952492000000007</c:v>
                </c:pt>
                <c:pt idx="858">
                  <c:v>91.388442999999995</c:v>
                </c:pt>
                <c:pt idx="859">
                  <c:v>115.551079</c:v>
                </c:pt>
                <c:pt idx="860">
                  <c:v>119.809853</c:v>
                </c:pt>
                <c:pt idx="861">
                  <c:v>91.307816000000003</c:v>
                </c:pt>
                <c:pt idx="862">
                  <c:v>121.844948</c:v>
                </c:pt>
                <c:pt idx="863">
                  <c:v>99.344429000000005</c:v>
                </c:pt>
                <c:pt idx="864">
                  <c:v>97.097022999999993</c:v>
                </c:pt>
                <c:pt idx="865">
                  <c:v>136.724197</c:v>
                </c:pt>
                <c:pt idx="866">
                  <c:v>93.398330999999999</c:v>
                </c:pt>
                <c:pt idx="867">
                  <c:v>95.581695999999994</c:v>
                </c:pt>
                <c:pt idx="868">
                  <c:v>89.787139999999994</c:v>
                </c:pt>
                <c:pt idx="869">
                  <c:v>98.501472000000007</c:v>
                </c:pt>
                <c:pt idx="870">
                  <c:v>93.053962999999996</c:v>
                </c:pt>
                <c:pt idx="871">
                  <c:v>88.285422999999994</c:v>
                </c:pt>
                <c:pt idx="872">
                  <c:v>98.032050999999996</c:v>
                </c:pt>
                <c:pt idx="873">
                  <c:v>101.10186</c:v>
                </c:pt>
                <c:pt idx="874">
                  <c:v>115.56822200000001</c:v>
                </c:pt>
                <c:pt idx="875">
                  <c:v>115.83139799999999</c:v>
                </c:pt>
                <c:pt idx="876">
                  <c:v>109.84524500000001</c:v>
                </c:pt>
                <c:pt idx="877">
                  <c:v>96.956481999999994</c:v>
                </c:pt>
                <c:pt idx="878">
                  <c:v>91.612815999999995</c:v>
                </c:pt>
                <c:pt idx="879">
                  <c:v>92.428191999999996</c:v>
                </c:pt>
                <c:pt idx="880">
                  <c:v>90.008246999999997</c:v>
                </c:pt>
                <c:pt idx="881">
                  <c:v>91.764381</c:v>
                </c:pt>
                <c:pt idx="882">
                  <c:v>89.740227000000004</c:v>
                </c:pt>
                <c:pt idx="883">
                  <c:v>90.819969</c:v>
                </c:pt>
                <c:pt idx="884">
                  <c:v>109.063705</c:v>
                </c:pt>
                <c:pt idx="885">
                  <c:v>106.409279</c:v>
                </c:pt>
                <c:pt idx="886">
                  <c:v>89.796913000000004</c:v>
                </c:pt>
                <c:pt idx="887">
                  <c:v>89.017036000000004</c:v>
                </c:pt>
                <c:pt idx="888">
                  <c:v>90.932937999999993</c:v>
                </c:pt>
                <c:pt idx="889">
                  <c:v>95.580223000000004</c:v>
                </c:pt>
                <c:pt idx="890">
                  <c:v>89.646500000000003</c:v>
                </c:pt>
                <c:pt idx="891">
                  <c:v>93.823273</c:v>
                </c:pt>
                <c:pt idx="892">
                  <c:v>91.466628999999998</c:v>
                </c:pt>
                <c:pt idx="893">
                  <c:v>98.424553000000003</c:v>
                </c:pt>
                <c:pt idx="894">
                  <c:v>94.768371999999999</c:v>
                </c:pt>
                <c:pt idx="895">
                  <c:v>91.246314999999996</c:v>
                </c:pt>
                <c:pt idx="896">
                  <c:v>88.059059000000005</c:v>
                </c:pt>
                <c:pt idx="897">
                  <c:v>94.907700000000006</c:v>
                </c:pt>
                <c:pt idx="898">
                  <c:v>88.565055999999998</c:v>
                </c:pt>
                <c:pt idx="899">
                  <c:v>97.527732999999998</c:v>
                </c:pt>
                <c:pt idx="900">
                  <c:v>92.779274000000001</c:v>
                </c:pt>
                <c:pt idx="901">
                  <c:v>94.244904000000005</c:v>
                </c:pt>
                <c:pt idx="902">
                  <c:v>89.208672000000007</c:v>
                </c:pt>
                <c:pt idx="903">
                  <c:v>90.452224999999999</c:v>
                </c:pt>
                <c:pt idx="904">
                  <c:v>89.155624000000003</c:v>
                </c:pt>
                <c:pt idx="905">
                  <c:v>116.15134399999999</c:v>
                </c:pt>
                <c:pt idx="906">
                  <c:v>89.429405000000003</c:v>
                </c:pt>
                <c:pt idx="907">
                  <c:v>100.521461</c:v>
                </c:pt>
                <c:pt idx="908">
                  <c:v>104.709198</c:v>
                </c:pt>
                <c:pt idx="909">
                  <c:v>92.596351999999996</c:v>
                </c:pt>
                <c:pt idx="910">
                  <c:v>98.397002999999998</c:v>
                </c:pt>
                <c:pt idx="911">
                  <c:v>90.198982000000001</c:v>
                </c:pt>
                <c:pt idx="912">
                  <c:v>106.91810599999999</c:v>
                </c:pt>
                <c:pt idx="913">
                  <c:v>91.327171000000007</c:v>
                </c:pt>
                <c:pt idx="914">
                  <c:v>95.072104999999993</c:v>
                </c:pt>
                <c:pt idx="915">
                  <c:v>90.196449000000001</c:v>
                </c:pt>
                <c:pt idx="916">
                  <c:v>91.241127000000006</c:v>
                </c:pt>
                <c:pt idx="917">
                  <c:v>94.631523000000001</c:v>
                </c:pt>
                <c:pt idx="918">
                  <c:v>97.363579000000001</c:v>
                </c:pt>
                <c:pt idx="919">
                  <c:v>91.940117000000001</c:v>
                </c:pt>
                <c:pt idx="920">
                  <c:v>90.853324999999998</c:v>
                </c:pt>
                <c:pt idx="921">
                  <c:v>90.284644999999998</c:v>
                </c:pt>
                <c:pt idx="922">
                  <c:v>89.742744000000002</c:v>
                </c:pt>
                <c:pt idx="923">
                  <c:v>102.466675</c:v>
                </c:pt>
                <c:pt idx="924">
                  <c:v>94.549553000000003</c:v>
                </c:pt>
                <c:pt idx="925">
                  <c:v>100.18806499999999</c:v>
                </c:pt>
                <c:pt idx="926">
                  <c:v>101.156769</c:v>
                </c:pt>
                <c:pt idx="927">
                  <c:v>91.658080999999996</c:v>
                </c:pt>
                <c:pt idx="928">
                  <c:v>99.291824000000005</c:v>
                </c:pt>
                <c:pt idx="929">
                  <c:v>105.843475</c:v>
                </c:pt>
                <c:pt idx="930">
                  <c:v>109.31860399999999</c:v>
                </c:pt>
                <c:pt idx="931">
                  <c:v>94.598770000000002</c:v>
                </c:pt>
                <c:pt idx="932">
                  <c:v>103.001007</c:v>
                </c:pt>
                <c:pt idx="933">
                  <c:v>102.010384</c:v>
                </c:pt>
                <c:pt idx="934">
                  <c:v>88.402000000000001</c:v>
                </c:pt>
                <c:pt idx="935">
                  <c:v>102.463341</c:v>
                </c:pt>
                <c:pt idx="936">
                  <c:v>91.290458999999998</c:v>
                </c:pt>
                <c:pt idx="937">
                  <c:v>112.68926999999999</c:v>
                </c:pt>
                <c:pt idx="938">
                  <c:v>99.526786999999999</c:v>
                </c:pt>
                <c:pt idx="939">
                  <c:v>88.333281999999997</c:v>
                </c:pt>
                <c:pt idx="940">
                  <c:v>93.757996000000006</c:v>
                </c:pt>
                <c:pt idx="941">
                  <c:v>88.169944999999998</c:v>
                </c:pt>
                <c:pt idx="942">
                  <c:v>92.292389</c:v>
                </c:pt>
                <c:pt idx="943">
                  <c:v>89.408966000000007</c:v>
                </c:pt>
                <c:pt idx="944">
                  <c:v>94.675346000000005</c:v>
                </c:pt>
                <c:pt idx="945">
                  <c:v>89.155792000000005</c:v>
                </c:pt>
                <c:pt idx="946">
                  <c:v>92.242889000000005</c:v>
                </c:pt>
                <c:pt idx="947">
                  <c:v>92.593772999999999</c:v>
                </c:pt>
                <c:pt idx="948">
                  <c:v>102.687729</c:v>
                </c:pt>
                <c:pt idx="949">
                  <c:v>115.14016700000001</c:v>
                </c:pt>
                <c:pt idx="950">
                  <c:v>94.279503000000005</c:v>
                </c:pt>
                <c:pt idx="951">
                  <c:v>105.633957</c:v>
                </c:pt>
                <c:pt idx="952">
                  <c:v>90.302306999999999</c:v>
                </c:pt>
                <c:pt idx="953">
                  <c:v>90.114127999999994</c:v>
                </c:pt>
                <c:pt idx="954">
                  <c:v>100.294815</c:v>
                </c:pt>
                <c:pt idx="955">
                  <c:v>90.405028999999999</c:v>
                </c:pt>
                <c:pt idx="956">
                  <c:v>91.032004999999998</c:v>
                </c:pt>
                <c:pt idx="957">
                  <c:v>105.518478</c:v>
                </c:pt>
                <c:pt idx="958">
                  <c:v>90.077354</c:v>
                </c:pt>
                <c:pt idx="959">
                  <c:v>99.641129000000006</c:v>
                </c:pt>
                <c:pt idx="960">
                  <c:v>106.510338</c:v>
                </c:pt>
                <c:pt idx="961">
                  <c:v>109.092377</c:v>
                </c:pt>
                <c:pt idx="962">
                  <c:v>90.860031000000006</c:v>
                </c:pt>
                <c:pt idx="963">
                  <c:v>93.893226999999996</c:v>
                </c:pt>
                <c:pt idx="964">
                  <c:v>90.955344999999994</c:v>
                </c:pt>
                <c:pt idx="965">
                  <c:v>88.644974000000005</c:v>
                </c:pt>
                <c:pt idx="966">
                  <c:v>93.981826999999996</c:v>
                </c:pt>
                <c:pt idx="967">
                  <c:v>97.687279000000004</c:v>
                </c:pt>
                <c:pt idx="968">
                  <c:v>92.382132999999996</c:v>
                </c:pt>
                <c:pt idx="969">
                  <c:v>89.758223999999998</c:v>
                </c:pt>
                <c:pt idx="970">
                  <c:v>96.351462999999995</c:v>
                </c:pt>
                <c:pt idx="971">
                  <c:v>96.780304000000001</c:v>
                </c:pt>
                <c:pt idx="972">
                  <c:v>91.144142000000002</c:v>
                </c:pt>
                <c:pt idx="973">
                  <c:v>110.90458700000001</c:v>
                </c:pt>
                <c:pt idx="974">
                  <c:v>99.603622000000001</c:v>
                </c:pt>
                <c:pt idx="975">
                  <c:v>110.65269499999999</c:v>
                </c:pt>
                <c:pt idx="976">
                  <c:v>89.354691000000003</c:v>
                </c:pt>
                <c:pt idx="977">
                  <c:v>89.348320000000001</c:v>
                </c:pt>
                <c:pt idx="978">
                  <c:v>94.671158000000005</c:v>
                </c:pt>
                <c:pt idx="979">
                  <c:v>136.18689000000001</c:v>
                </c:pt>
                <c:pt idx="980">
                  <c:v>89.323593000000002</c:v>
                </c:pt>
                <c:pt idx="981">
                  <c:v>104.170227</c:v>
                </c:pt>
                <c:pt idx="982">
                  <c:v>98.366294999999994</c:v>
                </c:pt>
                <c:pt idx="983">
                  <c:v>105.50067900000001</c:v>
                </c:pt>
                <c:pt idx="984">
                  <c:v>93.313796999999994</c:v>
                </c:pt>
                <c:pt idx="985">
                  <c:v>105.028976</c:v>
                </c:pt>
                <c:pt idx="986">
                  <c:v>113.13903000000001</c:v>
                </c:pt>
                <c:pt idx="987">
                  <c:v>114.497185</c:v>
                </c:pt>
                <c:pt idx="988">
                  <c:v>104.083626</c:v>
                </c:pt>
                <c:pt idx="989">
                  <c:v>88.058807000000002</c:v>
                </c:pt>
                <c:pt idx="990">
                  <c:v>99.521209999999996</c:v>
                </c:pt>
                <c:pt idx="991">
                  <c:v>94.274826000000004</c:v>
                </c:pt>
                <c:pt idx="992">
                  <c:v>98.270163999999994</c:v>
                </c:pt>
                <c:pt idx="993">
                  <c:v>90.289153999999996</c:v>
                </c:pt>
                <c:pt idx="994">
                  <c:v>99.382514999999998</c:v>
                </c:pt>
                <c:pt idx="995">
                  <c:v>92.250091999999995</c:v>
                </c:pt>
                <c:pt idx="996">
                  <c:v>101.41939499999999</c:v>
                </c:pt>
                <c:pt idx="997">
                  <c:v>89.885834000000003</c:v>
                </c:pt>
                <c:pt idx="998">
                  <c:v>104.672417</c:v>
                </c:pt>
                <c:pt idx="999">
                  <c:v>94.622574</c:v>
                </c:pt>
                <c:pt idx="1000">
                  <c:v>132.497635</c:v>
                </c:pt>
                <c:pt idx="1001">
                  <c:v>97.494979999999998</c:v>
                </c:pt>
                <c:pt idx="1002">
                  <c:v>91.481575000000007</c:v>
                </c:pt>
                <c:pt idx="1003">
                  <c:v>98.778594999999996</c:v>
                </c:pt>
                <c:pt idx="1004">
                  <c:v>99.341728000000003</c:v>
                </c:pt>
                <c:pt idx="1005">
                  <c:v>89.176483000000005</c:v>
                </c:pt>
                <c:pt idx="1006">
                  <c:v>88.042075999999994</c:v>
                </c:pt>
                <c:pt idx="1007">
                  <c:v>88.559051999999994</c:v>
                </c:pt>
                <c:pt idx="1008">
                  <c:v>92.433868000000004</c:v>
                </c:pt>
                <c:pt idx="1009">
                  <c:v>91.801413999999994</c:v>
                </c:pt>
                <c:pt idx="1010">
                  <c:v>97.397141000000005</c:v>
                </c:pt>
                <c:pt idx="1011">
                  <c:v>108.33004800000001</c:v>
                </c:pt>
                <c:pt idx="1012">
                  <c:v>88.846221999999997</c:v>
                </c:pt>
                <c:pt idx="1013">
                  <c:v>121.825745</c:v>
                </c:pt>
                <c:pt idx="1014">
                  <c:v>102.018761</c:v>
                </c:pt>
                <c:pt idx="1015">
                  <c:v>92.882164000000003</c:v>
                </c:pt>
                <c:pt idx="1016">
                  <c:v>88.088631000000007</c:v>
                </c:pt>
                <c:pt idx="1017">
                  <c:v>95.605934000000005</c:v>
                </c:pt>
                <c:pt idx="1018">
                  <c:v>93.654610000000005</c:v>
                </c:pt>
                <c:pt idx="1019">
                  <c:v>91.797721999999993</c:v>
                </c:pt>
                <c:pt idx="1020">
                  <c:v>88.645011999999994</c:v>
                </c:pt>
                <c:pt idx="1021">
                  <c:v>97.410431000000003</c:v>
                </c:pt>
                <c:pt idx="1022">
                  <c:v>105.005775</c:v>
                </c:pt>
                <c:pt idx="1023">
                  <c:v>88.615036000000003</c:v>
                </c:pt>
                <c:pt idx="1024">
                  <c:v>105.387787</c:v>
                </c:pt>
                <c:pt idx="1025">
                  <c:v>89.78331</c:v>
                </c:pt>
                <c:pt idx="1026">
                  <c:v>88.211044000000001</c:v>
                </c:pt>
                <c:pt idx="1027">
                  <c:v>101.94240600000001</c:v>
                </c:pt>
                <c:pt idx="1028">
                  <c:v>93.936347999999995</c:v>
                </c:pt>
                <c:pt idx="1029">
                  <c:v>96.413002000000006</c:v>
                </c:pt>
                <c:pt idx="1030">
                  <c:v>88.677963000000005</c:v>
                </c:pt>
                <c:pt idx="1031">
                  <c:v>107.321465</c:v>
                </c:pt>
                <c:pt idx="1032">
                  <c:v>110.575439</c:v>
                </c:pt>
                <c:pt idx="1033">
                  <c:v>105.459</c:v>
                </c:pt>
                <c:pt idx="1034">
                  <c:v>101.88865699999999</c:v>
                </c:pt>
                <c:pt idx="1035">
                  <c:v>116.203217</c:v>
                </c:pt>
                <c:pt idx="1036">
                  <c:v>99.373656999999994</c:v>
                </c:pt>
                <c:pt idx="1037">
                  <c:v>89.202309</c:v>
                </c:pt>
                <c:pt idx="1038">
                  <c:v>88.260529000000005</c:v>
                </c:pt>
                <c:pt idx="1039">
                  <c:v>89.553612000000001</c:v>
                </c:pt>
                <c:pt idx="1040">
                  <c:v>98.790436</c:v>
                </c:pt>
                <c:pt idx="1041">
                  <c:v>88.146277999999995</c:v>
                </c:pt>
                <c:pt idx="1042">
                  <c:v>117.81965599999999</c:v>
                </c:pt>
                <c:pt idx="1043">
                  <c:v>93.932945000000004</c:v>
                </c:pt>
                <c:pt idx="1044">
                  <c:v>88.422698999999994</c:v>
                </c:pt>
                <c:pt idx="1045">
                  <c:v>104.667694</c:v>
                </c:pt>
                <c:pt idx="1046">
                  <c:v>88.998115999999996</c:v>
                </c:pt>
                <c:pt idx="1047">
                  <c:v>91.709946000000002</c:v>
                </c:pt>
                <c:pt idx="1048">
                  <c:v>92.870887999999994</c:v>
                </c:pt>
                <c:pt idx="1049">
                  <c:v>95.641402999999997</c:v>
                </c:pt>
                <c:pt idx="1050">
                  <c:v>91.712265000000002</c:v>
                </c:pt>
                <c:pt idx="1051">
                  <c:v>88.265136999999996</c:v>
                </c:pt>
                <c:pt idx="1052">
                  <c:v>118.601662</c:v>
                </c:pt>
                <c:pt idx="1053">
                  <c:v>90.373801999999998</c:v>
                </c:pt>
                <c:pt idx="1054">
                  <c:v>152.21534700000001</c:v>
                </c:pt>
                <c:pt idx="1055">
                  <c:v>88.131362999999993</c:v>
                </c:pt>
                <c:pt idx="1056">
                  <c:v>91.730804000000006</c:v>
                </c:pt>
                <c:pt idx="1057">
                  <c:v>106.51288599999999</c:v>
                </c:pt>
                <c:pt idx="1058">
                  <c:v>113.981926</c:v>
                </c:pt>
                <c:pt idx="1059">
                  <c:v>93.149467000000001</c:v>
                </c:pt>
                <c:pt idx="1060">
                  <c:v>91.139160000000004</c:v>
                </c:pt>
                <c:pt idx="1061">
                  <c:v>88.690787999999998</c:v>
                </c:pt>
                <c:pt idx="1062">
                  <c:v>90.190406999999993</c:v>
                </c:pt>
                <c:pt idx="1063">
                  <c:v>96.864861000000005</c:v>
                </c:pt>
                <c:pt idx="1064">
                  <c:v>90.319489000000004</c:v>
                </c:pt>
                <c:pt idx="1065">
                  <c:v>97.337729999999993</c:v>
                </c:pt>
                <c:pt idx="1066">
                  <c:v>98.165688000000003</c:v>
                </c:pt>
                <c:pt idx="1067">
                  <c:v>95.189194000000001</c:v>
                </c:pt>
                <c:pt idx="1068">
                  <c:v>94.798873999999998</c:v>
                </c:pt>
                <c:pt idx="1069">
                  <c:v>93.114220000000003</c:v>
                </c:pt>
                <c:pt idx="1070">
                  <c:v>88.477408999999994</c:v>
                </c:pt>
                <c:pt idx="1071">
                  <c:v>91.076087999999999</c:v>
                </c:pt>
                <c:pt idx="1072">
                  <c:v>95.505165000000005</c:v>
                </c:pt>
                <c:pt idx="1073">
                  <c:v>93.670067000000003</c:v>
                </c:pt>
                <c:pt idx="1074">
                  <c:v>92.791343999999995</c:v>
                </c:pt>
                <c:pt idx="1075">
                  <c:v>99.250961000000004</c:v>
                </c:pt>
                <c:pt idx="1076">
                  <c:v>90.003319000000005</c:v>
                </c:pt>
                <c:pt idx="1077">
                  <c:v>125.36816399999999</c:v>
                </c:pt>
                <c:pt idx="1078">
                  <c:v>135.43614199999999</c:v>
                </c:pt>
                <c:pt idx="1079">
                  <c:v>104.30017100000001</c:v>
                </c:pt>
                <c:pt idx="1080">
                  <c:v>98.002739000000005</c:v>
                </c:pt>
                <c:pt idx="1081">
                  <c:v>96.562134</c:v>
                </c:pt>
                <c:pt idx="1082">
                  <c:v>89.661026000000007</c:v>
                </c:pt>
                <c:pt idx="1083">
                  <c:v>90.970473999999996</c:v>
                </c:pt>
                <c:pt idx="1084">
                  <c:v>101.566017</c:v>
                </c:pt>
                <c:pt idx="1085">
                  <c:v>88.522910999999993</c:v>
                </c:pt>
                <c:pt idx="1086">
                  <c:v>95.136405999999994</c:v>
                </c:pt>
                <c:pt idx="1087">
                  <c:v>90.948357000000001</c:v>
                </c:pt>
                <c:pt idx="1088">
                  <c:v>93.028167999999994</c:v>
                </c:pt>
                <c:pt idx="1089">
                  <c:v>100.09182699999999</c:v>
                </c:pt>
                <c:pt idx="1090">
                  <c:v>90.402907999999996</c:v>
                </c:pt>
                <c:pt idx="1091">
                  <c:v>102.760773</c:v>
                </c:pt>
                <c:pt idx="1092">
                  <c:v>90.114258000000007</c:v>
                </c:pt>
                <c:pt idx="1093">
                  <c:v>90.556595000000002</c:v>
                </c:pt>
                <c:pt idx="1094">
                  <c:v>98.922980999999993</c:v>
                </c:pt>
                <c:pt idx="1095">
                  <c:v>105.18291499999999</c:v>
                </c:pt>
                <c:pt idx="1096">
                  <c:v>96.227988999999994</c:v>
                </c:pt>
                <c:pt idx="1097">
                  <c:v>92.529076000000003</c:v>
                </c:pt>
                <c:pt idx="1098">
                  <c:v>97.659644999999998</c:v>
                </c:pt>
                <c:pt idx="1099">
                  <c:v>91.457687000000007</c:v>
                </c:pt>
                <c:pt idx="1100">
                  <c:v>89.356560000000002</c:v>
                </c:pt>
                <c:pt idx="1101">
                  <c:v>88.615395000000007</c:v>
                </c:pt>
                <c:pt idx="1102">
                  <c:v>89.441742000000005</c:v>
                </c:pt>
                <c:pt idx="1103">
                  <c:v>109.067459</c:v>
                </c:pt>
                <c:pt idx="1104">
                  <c:v>90.839798000000002</c:v>
                </c:pt>
                <c:pt idx="1105">
                  <c:v>90.268127000000007</c:v>
                </c:pt>
                <c:pt idx="1106">
                  <c:v>89.543464999999998</c:v>
                </c:pt>
                <c:pt idx="1107">
                  <c:v>97.970116000000004</c:v>
                </c:pt>
                <c:pt idx="1108">
                  <c:v>95.166877999999997</c:v>
                </c:pt>
                <c:pt idx="1109">
                  <c:v>91.684319000000002</c:v>
                </c:pt>
                <c:pt idx="1110">
                  <c:v>88.508339000000007</c:v>
                </c:pt>
                <c:pt idx="1111">
                  <c:v>114.721931</c:v>
                </c:pt>
                <c:pt idx="1112">
                  <c:v>88.937531000000007</c:v>
                </c:pt>
                <c:pt idx="1113">
                  <c:v>94.487907000000007</c:v>
                </c:pt>
                <c:pt idx="1114">
                  <c:v>89.620338000000004</c:v>
                </c:pt>
                <c:pt idx="1115">
                  <c:v>90.830596999999997</c:v>
                </c:pt>
                <c:pt idx="1116">
                  <c:v>97.576667999999998</c:v>
                </c:pt>
                <c:pt idx="1117">
                  <c:v>90.264060999999998</c:v>
                </c:pt>
                <c:pt idx="1118">
                  <c:v>95.097076000000001</c:v>
                </c:pt>
                <c:pt idx="1119">
                  <c:v>97.149131999999994</c:v>
                </c:pt>
                <c:pt idx="1120">
                  <c:v>89.176468</c:v>
                </c:pt>
                <c:pt idx="1121">
                  <c:v>99.582206999999997</c:v>
                </c:pt>
                <c:pt idx="1122">
                  <c:v>91.032195999999999</c:v>
                </c:pt>
                <c:pt idx="1123">
                  <c:v>89.556640999999999</c:v>
                </c:pt>
                <c:pt idx="1124">
                  <c:v>90.703423000000001</c:v>
                </c:pt>
                <c:pt idx="1125">
                  <c:v>98.235123000000002</c:v>
                </c:pt>
                <c:pt idx="1126">
                  <c:v>91.914642000000001</c:v>
                </c:pt>
                <c:pt idx="1127">
                  <c:v>101.923241</c:v>
                </c:pt>
                <c:pt idx="1128">
                  <c:v>105.457596</c:v>
                </c:pt>
                <c:pt idx="1129">
                  <c:v>91.954612999999995</c:v>
                </c:pt>
                <c:pt idx="1130">
                  <c:v>100.037941</c:v>
                </c:pt>
                <c:pt idx="1131">
                  <c:v>89.385009999999994</c:v>
                </c:pt>
                <c:pt idx="1132">
                  <c:v>91.703163000000004</c:v>
                </c:pt>
                <c:pt idx="1133">
                  <c:v>100.51061199999999</c:v>
                </c:pt>
                <c:pt idx="1134">
                  <c:v>121.204689</c:v>
                </c:pt>
                <c:pt idx="1135">
                  <c:v>91.214104000000006</c:v>
                </c:pt>
                <c:pt idx="1136">
                  <c:v>98.570426999999995</c:v>
                </c:pt>
                <c:pt idx="1137">
                  <c:v>88.257758999999993</c:v>
                </c:pt>
                <c:pt idx="1138">
                  <c:v>88.947738999999999</c:v>
                </c:pt>
                <c:pt idx="1139">
                  <c:v>92.471626000000001</c:v>
                </c:pt>
                <c:pt idx="1140">
                  <c:v>96.577941999999993</c:v>
                </c:pt>
                <c:pt idx="1141">
                  <c:v>113.229851</c:v>
                </c:pt>
                <c:pt idx="1142">
                  <c:v>91.619736000000003</c:v>
                </c:pt>
                <c:pt idx="1143">
                  <c:v>94.088820999999996</c:v>
                </c:pt>
                <c:pt idx="1144">
                  <c:v>88.177963000000005</c:v>
                </c:pt>
                <c:pt idx="1145">
                  <c:v>95.819198999999998</c:v>
                </c:pt>
                <c:pt idx="1146">
                  <c:v>94.839957999999996</c:v>
                </c:pt>
                <c:pt idx="1147">
                  <c:v>91.725830000000002</c:v>
                </c:pt>
                <c:pt idx="1148">
                  <c:v>103.493172</c:v>
                </c:pt>
                <c:pt idx="1149">
                  <c:v>94.027564999999996</c:v>
                </c:pt>
                <c:pt idx="1150">
                  <c:v>91.108322000000001</c:v>
                </c:pt>
                <c:pt idx="1151">
                  <c:v>92.730834999999999</c:v>
                </c:pt>
                <c:pt idx="1152">
                  <c:v>104.711174</c:v>
                </c:pt>
                <c:pt idx="1153">
                  <c:v>94.980323999999996</c:v>
                </c:pt>
                <c:pt idx="1154">
                  <c:v>90.754210999999998</c:v>
                </c:pt>
                <c:pt idx="1155">
                  <c:v>99.167465000000007</c:v>
                </c:pt>
                <c:pt idx="1156">
                  <c:v>101.674835</c:v>
                </c:pt>
                <c:pt idx="1157">
                  <c:v>89.232758000000004</c:v>
                </c:pt>
                <c:pt idx="1158">
                  <c:v>129.86852999999999</c:v>
                </c:pt>
                <c:pt idx="1159">
                  <c:v>88.523589999999999</c:v>
                </c:pt>
                <c:pt idx="1160">
                  <c:v>105.796532</c:v>
                </c:pt>
                <c:pt idx="1161">
                  <c:v>90.843718999999993</c:v>
                </c:pt>
                <c:pt idx="1162">
                  <c:v>88.870902999999998</c:v>
                </c:pt>
                <c:pt idx="1163">
                  <c:v>100.20266700000001</c:v>
                </c:pt>
                <c:pt idx="1164">
                  <c:v>100.005539</c:v>
                </c:pt>
                <c:pt idx="1165">
                  <c:v>122.544884</c:v>
                </c:pt>
                <c:pt idx="1166">
                  <c:v>89.71772</c:v>
                </c:pt>
                <c:pt idx="1167">
                  <c:v>90.771743999999998</c:v>
                </c:pt>
                <c:pt idx="1168">
                  <c:v>89.844643000000005</c:v>
                </c:pt>
                <c:pt idx="1169">
                  <c:v>93.610732999999996</c:v>
                </c:pt>
                <c:pt idx="1170">
                  <c:v>96.845551</c:v>
                </c:pt>
                <c:pt idx="1171">
                  <c:v>104.74194300000001</c:v>
                </c:pt>
                <c:pt idx="1172">
                  <c:v>89.997489999999999</c:v>
                </c:pt>
                <c:pt idx="1173">
                  <c:v>102.17759700000001</c:v>
                </c:pt>
                <c:pt idx="1174">
                  <c:v>138.74205000000001</c:v>
                </c:pt>
                <c:pt idx="1175">
                  <c:v>93.176506000000003</c:v>
                </c:pt>
                <c:pt idx="1176">
                  <c:v>95.351982000000007</c:v>
                </c:pt>
                <c:pt idx="1177">
                  <c:v>91.932838000000004</c:v>
                </c:pt>
                <c:pt idx="1178">
                  <c:v>92.209213000000005</c:v>
                </c:pt>
                <c:pt idx="1179">
                  <c:v>90.955260999999993</c:v>
                </c:pt>
                <c:pt idx="1180">
                  <c:v>92.129517000000007</c:v>
                </c:pt>
                <c:pt idx="1181">
                  <c:v>99.481009999999998</c:v>
                </c:pt>
                <c:pt idx="1182">
                  <c:v>98.965209999999999</c:v>
                </c:pt>
                <c:pt idx="1183">
                  <c:v>104.315231</c:v>
                </c:pt>
                <c:pt idx="1184">
                  <c:v>92.744552999999996</c:v>
                </c:pt>
                <c:pt idx="1185">
                  <c:v>93.897178999999994</c:v>
                </c:pt>
                <c:pt idx="1186">
                  <c:v>120.961411</c:v>
                </c:pt>
                <c:pt idx="1187">
                  <c:v>94.703834999999998</c:v>
                </c:pt>
                <c:pt idx="1188">
                  <c:v>129.33175700000001</c:v>
                </c:pt>
                <c:pt idx="1189">
                  <c:v>124.873482</c:v>
                </c:pt>
                <c:pt idx="1190">
                  <c:v>88.449600000000004</c:v>
                </c:pt>
                <c:pt idx="1191">
                  <c:v>106.44815800000001</c:v>
                </c:pt>
                <c:pt idx="1192">
                  <c:v>101.599968</c:v>
                </c:pt>
                <c:pt idx="1193">
                  <c:v>92.104393000000002</c:v>
                </c:pt>
                <c:pt idx="1194">
                  <c:v>95.546081999999998</c:v>
                </c:pt>
                <c:pt idx="1195">
                  <c:v>115.343834</c:v>
                </c:pt>
                <c:pt idx="1196">
                  <c:v>93.751480000000001</c:v>
                </c:pt>
                <c:pt idx="1197">
                  <c:v>96.467796000000007</c:v>
                </c:pt>
                <c:pt idx="1198">
                  <c:v>89.679687999999999</c:v>
                </c:pt>
                <c:pt idx="1199">
                  <c:v>99.573181000000005</c:v>
                </c:pt>
                <c:pt idx="1200">
                  <c:v>91.805289999999999</c:v>
                </c:pt>
                <c:pt idx="1201">
                  <c:v>105.325577</c:v>
                </c:pt>
                <c:pt idx="1202">
                  <c:v>91.171668999999994</c:v>
                </c:pt>
                <c:pt idx="1203">
                  <c:v>89.963729999999998</c:v>
                </c:pt>
                <c:pt idx="1204">
                  <c:v>105.85575900000001</c:v>
                </c:pt>
                <c:pt idx="1205">
                  <c:v>89.038651000000002</c:v>
                </c:pt>
                <c:pt idx="1206">
                  <c:v>102.75007600000001</c:v>
                </c:pt>
                <c:pt idx="1207">
                  <c:v>100.366669</c:v>
                </c:pt>
                <c:pt idx="1208">
                  <c:v>89.261734000000004</c:v>
                </c:pt>
                <c:pt idx="1209">
                  <c:v>89.517334000000005</c:v>
                </c:pt>
                <c:pt idx="1210">
                  <c:v>99.572509999999994</c:v>
                </c:pt>
                <c:pt idx="1211">
                  <c:v>89.456703000000005</c:v>
                </c:pt>
                <c:pt idx="1212">
                  <c:v>93.328818999999996</c:v>
                </c:pt>
                <c:pt idx="1213">
                  <c:v>92.112922999999995</c:v>
                </c:pt>
                <c:pt idx="1214">
                  <c:v>98.176743000000002</c:v>
                </c:pt>
                <c:pt idx="1215">
                  <c:v>98.720984999999999</c:v>
                </c:pt>
                <c:pt idx="1216">
                  <c:v>91.594627000000003</c:v>
                </c:pt>
                <c:pt idx="1217">
                  <c:v>91.026015999999998</c:v>
                </c:pt>
                <c:pt idx="1218">
                  <c:v>88.291977000000003</c:v>
                </c:pt>
                <c:pt idx="1219">
                  <c:v>94.312241</c:v>
                </c:pt>
                <c:pt idx="1220">
                  <c:v>88.382491999999999</c:v>
                </c:pt>
                <c:pt idx="1221">
                  <c:v>89.783462999999998</c:v>
                </c:pt>
                <c:pt idx="1222">
                  <c:v>96.633223999999998</c:v>
                </c:pt>
                <c:pt idx="1223">
                  <c:v>96.306549000000004</c:v>
                </c:pt>
                <c:pt idx="1224">
                  <c:v>91.521384999999995</c:v>
                </c:pt>
                <c:pt idx="1225">
                  <c:v>88.843491</c:v>
                </c:pt>
                <c:pt idx="1226">
                  <c:v>98.294021999999998</c:v>
                </c:pt>
                <c:pt idx="1227">
                  <c:v>102.26391599999999</c:v>
                </c:pt>
                <c:pt idx="1228">
                  <c:v>96.970673000000005</c:v>
                </c:pt>
                <c:pt idx="1229">
                  <c:v>136.76855499999999</c:v>
                </c:pt>
                <c:pt idx="1230">
                  <c:v>119.962791</c:v>
                </c:pt>
                <c:pt idx="1231">
                  <c:v>91.559730999999999</c:v>
                </c:pt>
                <c:pt idx="1232">
                  <c:v>88.824477999999999</c:v>
                </c:pt>
                <c:pt idx="1233">
                  <c:v>89.151381999999998</c:v>
                </c:pt>
                <c:pt idx="1234">
                  <c:v>89.065246999999999</c:v>
                </c:pt>
                <c:pt idx="1235">
                  <c:v>107.092804</c:v>
                </c:pt>
                <c:pt idx="1236">
                  <c:v>91.856955999999997</c:v>
                </c:pt>
                <c:pt idx="1237">
                  <c:v>88.383537000000004</c:v>
                </c:pt>
                <c:pt idx="1238">
                  <c:v>95.395187000000007</c:v>
                </c:pt>
                <c:pt idx="1239">
                  <c:v>89.585624999999993</c:v>
                </c:pt>
                <c:pt idx="1240">
                  <c:v>88.242294000000001</c:v>
                </c:pt>
                <c:pt idx="1241">
                  <c:v>105.992935</c:v>
                </c:pt>
                <c:pt idx="1242">
                  <c:v>89.261803</c:v>
                </c:pt>
                <c:pt idx="1243">
                  <c:v>89.997062999999997</c:v>
                </c:pt>
                <c:pt idx="1244">
                  <c:v>122.682098</c:v>
                </c:pt>
                <c:pt idx="1245">
                  <c:v>96.476494000000002</c:v>
                </c:pt>
                <c:pt idx="1246">
                  <c:v>92.242469999999997</c:v>
                </c:pt>
                <c:pt idx="1247">
                  <c:v>92.666984999999997</c:v>
                </c:pt>
                <c:pt idx="1248">
                  <c:v>94.937965000000005</c:v>
                </c:pt>
                <c:pt idx="1249">
                  <c:v>120.830162</c:v>
                </c:pt>
                <c:pt idx="1250">
                  <c:v>89.342499000000004</c:v>
                </c:pt>
                <c:pt idx="1251">
                  <c:v>94.336235000000002</c:v>
                </c:pt>
                <c:pt idx="1252">
                  <c:v>93.658585000000002</c:v>
                </c:pt>
                <c:pt idx="1253">
                  <c:v>118.735313</c:v>
                </c:pt>
                <c:pt idx="1254">
                  <c:v>95.561301999999998</c:v>
                </c:pt>
                <c:pt idx="1255">
                  <c:v>90.807097999999996</c:v>
                </c:pt>
                <c:pt idx="1256">
                  <c:v>93.217208999999997</c:v>
                </c:pt>
                <c:pt idx="1257">
                  <c:v>91.082474000000005</c:v>
                </c:pt>
                <c:pt idx="1258">
                  <c:v>92.530174000000002</c:v>
                </c:pt>
                <c:pt idx="1259">
                  <c:v>100.959023</c:v>
                </c:pt>
                <c:pt idx="1260">
                  <c:v>88.600761000000006</c:v>
                </c:pt>
                <c:pt idx="1261">
                  <c:v>99.973052999999993</c:v>
                </c:pt>
                <c:pt idx="1262">
                  <c:v>89.193145999999999</c:v>
                </c:pt>
                <c:pt idx="1263">
                  <c:v>96.693709999999996</c:v>
                </c:pt>
                <c:pt idx="1264">
                  <c:v>92.841498999999999</c:v>
                </c:pt>
                <c:pt idx="1265">
                  <c:v>108.114861</c:v>
                </c:pt>
                <c:pt idx="1266">
                  <c:v>88.926383999999999</c:v>
                </c:pt>
                <c:pt idx="1267">
                  <c:v>94.041199000000006</c:v>
                </c:pt>
                <c:pt idx="1268">
                  <c:v>103.66848</c:v>
                </c:pt>
                <c:pt idx="1269">
                  <c:v>154.02157600000001</c:v>
                </c:pt>
                <c:pt idx="1270">
                  <c:v>93.855727999999999</c:v>
                </c:pt>
                <c:pt idx="1271">
                  <c:v>89.889633000000003</c:v>
                </c:pt>
                <c:pt idx="1272">
                  <c:v>104.83541099999999</c:v>
                </c:pt>
                <c:pt idx="1273">
                  <c:v>121.29688299999999</c:v>
                </c:pt>
                <c:pt idx="1274">
                  <c:v>89.967712000000006</c:v>
                </c:pt>
                <c:pt idx="1275">
                  <c:v>88.743499999999997</c:v>
                </c:pt>
                <c:pt idx="1276">
                  <c:v>95.007866000000007</c:v>
                </c:pt>
                <c:pt idx="1277">
                  <c:v>120.297195</c:v>
                </c:pt>
                <c:pt idx="1278">
                  <c:v>96.073302999999996</c:v>
                </c:pt>
                <c:pt idx="1279">
                  <c:v>93.553207</c:v>
                </c:pt>
                <c:pt idx="1280">
                  <c:v>88.139351000000005</c:v>
                </c:pt>
                <c:pt idx="1281">
                  <c:v>91.648026000000002</c:v>
                </c:pt>
                <c:pt idx="1282">
                  <c:v>100.45536800000001</c:v>
                </c:pt>
                <c:pt idx="1283">
                  <c:v>88.724379999999996</c:v>
                </c:pt>
                <c:pt idx="1284">
                  <c:v>102.34663399999999</c:v>
                </c:pt>
                <c:pt idx="1285">
                  <c:v>117.345688</c:v>
                </c:pt>
                <c:pt idx="1286">
                  <c:v>96.925849999999997</c:v>
                </c:pt>
                <c:pt idx="1287">
                  <c:v>91.813049000000007</c:v>
                </c:pt>
                <c:pt idx="1288">
                  <c:v>89.462508999999997</c:v>
                </c:pt>
                <c:pt idx="1289">
                  <c:v>94.284653000000006</c:v>
                </c:pt>
                <c:pt idx="1290">
                  <c:v>91.651298999999995</c:v>
                </c:pt>
                <c:pt idx="1291">
                  <c:v>107.05407700000001</c:v>
                </c:pt>
                <c:pt idx="1292">
                  <c:v>137.81445299999999</c:v>
                </c:pt>
                <c:pt idx="1293">
                  <c:v>125.508438</c:v>
                </c:pt>
                <c:pt idx="1294">
                  <c:v>90.098312000000007</c:v>
                </c:pt>
                <c:pt idx="1295">
                  <c:v>89.192740999999998</c:v>
                </c:pt>
                <c:pt idx="1296">
                  <c:v>99.147689999999997</c:v>
                </c:pt>
                <c:pt idx="1297">
                  <c:v>96.234695000000002</c:v>
                </c:pt>
                <c:pt idx="1298">
                  <c:v>126.701302</c:v>
                </c:pt>
                <c:pt idx="1299">
                  <c:v>96.167809000000005</c:v>
                </c:pt>
                <c:pt idx="1300">
                  <c:v>89.117424</c:v>
                </c:pt>
                <c:pt idx="1301">
                  <c:v>132.87155200000001</c:v>
                </c:pt>
                <c:pt idx="1302">
                  <c:v>94.858115999999995</c:v>
                </c:pt>
                <c:pt idx="1303">
                  <c:v>93.106812000000005</c:v>
                </c:pt>
                <c:pt idx="1304">
                  <c:v>88.778862000000004</c:v>
                </c:pt>
                <c:pt idx="1305">
                  <c:v>114.438766</c:v>
                </c:pt>
                <c:pt idx="1306">
                  <c:v>88.429419999999993</c:v>
                </c:pt>
                <c:pt idx="1307">
                  <c:v>115.21442399999999</c:v>
                </c:pt>
                <c:pt idx="1308">
                  <c:v>92.957153000000005</c:v>
                </c:pt>
                <c:pt idx="1309">
                  <c:v>101.34777800000001</c:v>
                </c:pt>
                <c:pt idx="1310">
                  <c:v>104.94002500000001</c:v>
                </c:pt>
                <c:pt idx="1311">
                  <c:v>97.739845000000003</c:v>
                </c:pt>
                <c:pt idx="1312">
                  <c:v>120.103241</c:v>
                </c:pt>
                <c:pt idx="1313">
                  <c:v>114.62548099999999</c:v>
                </c:pt>
                <c:pt idx="1314">
                  <c:v>94.533835999999994</c:v>
                </c:pt>
                <c:pt idx="1315">
                  <c:v>111.376183</c:v>
                </c:pt>
                <c:pt idx="1316">
                  <c:v>95.202399999999997</c:v>
                </c:pt>
                <c:pt idx="1317">
                  <c:v>90.976257000000004</c:v>
                </c:pt>
                <c:pt idx="1318">
                  <c:v>93.522942</c:v>
                </c:pt>
                <c:pt idx="1319">
                  <c:v>90.071433999999996</c:v>
                </c:pt>
                <c:pt idx="1320">
                  <c:v>100.416061</c:v>
                </c:pt>
                <c:pt idx="1321">
                  <c:v>108.026802</c:v>
                </c:pt>
                <c:pt idx="1322">
                  <c:v>88.572975</c:v>
                </c:pt>
                <c:pt idx="1323">
                  <c:v>125.849007</c:v>
                </c:pt>
                <c:pt idx="1324">
                  <c:v>97.717383999999996</c:v>
                </c:pt>
                <c:pt idx="1325">
                  <c:v>90.698006000000007</c:v>
                </c:pt>
                <c:pt idx="1326">
                  <c:v>92.555260000000004</c:v>
                </c:pt>
                <c:pt idx="1327">
                  <c:v>96.705237999999994</c:v>
                </c:pt>
                <c:pt idx="1328">
                  <c:v>110.981094</c:v>
                </c:pt>
                <c:pt idx="1329">
                  <c:v>90.712112000000005</c:v>
                </c:pt>
                <c:pt idx="1330">
                  <c:v>93.341019000000003</c:v>
                </c:pt>
                <c:pt idx="1331">
                  <c:v>88.739806999999999</c:v>
                </c:pt>
                <c:pt idx="1332">
                  <c:v>92.217613</c:v>
                </c:pt>
                <c:pt idx="1333">
                  <c:v>130.24009699999999</c:v>
                </c:pt>
                <c:pt idx="1334">
                  <c:v>89.967536999999993</c:v>
                </c:pt>
                <c:pt idx="1335">
                  <c:v>99.440467999999996</c:v>
                </c:pt>
                <c:pt idx="1336">
                  <c:v>92.323166000000001</c:v>
                </c:pt>
                <c:pt idx="1337">
                  <c:v>93.937247999999997</c:v>
                </c:pt>
                <c:pt idx="1338">
                  <c:v>90.187927000000002</c:v>
                </c:pt>
                <c:pt idx="1339">
                  <c:v>98.788901999999993</c:v>
                </c:pt>
                <c:pt idx="1340">
                  <c:v>88.066153999999997</c:v>
                </c:pt>
                <c:pt idx="1341">
                  <c:v>95.898887999999999</c:v>
                </c:pt>
                <c:pt idx="1342">
                  <c:v>120.086411</c:v>
                </c:pt>
                <c:pt idx="1343">
                  <c:v>89.201942000000003</c:v>
                </c:pt>
                <c:pt idx="1344">
                  <c:v>91.483863999999997</c:v>
                </c:pt>
                <c:pt idx="1345">
                  <c:v>109.154984</c:v>
                </c:pt>
                <c:pt idx="1346">
                  <c:v>114.276878</c:v>
                </c:pt>
                <c:pt idx="1347">
                  <c:v>91.949607999999998</c:v>
                </c:pt>
                <c:pt idx="1348">
                  <c:v>114.837852</c:v>
                </c:pt>
                <c:pt idx="1349">
                  <c:v>92.384124999999997</c:v>
                </c:pt>
                <c:pt idx="1350">
                  <c:v>93.424255000000002</c:v>
                </c:pt>
                <c:pt idx="1351">
                  <c:v>104.334396</c:v>
                </c:pt>
                <c:pt idx="1352">
                  <c:v>90.830284000000006</c:v>
                </c:pt>
                <c:pt idx="1353">
                  <c:v>139.72251900000001</c:v>
                </c:pt>
                <c:pt idx="1354">
                  <c:v>95.142899</c:v>
                </c:pt>
                <c:pt idx="1355">
                  <c:v>91.660278000000005</c:v>
                </c:pt>
                <c:pt idx="1356">
                  <c:v>96.855559999999997</c:v>
                </c:pt>
                <c:pt idx="1357">
                  <c:v>104.20040899999999</c:v>
                </c:pt>
                <c:pt idx="1358">
                  <c:v>102.76824999999999</c:v>
                </c:pt>
                <c:pt idx="1359">
                  <c:v>92.668166999999997</c:v>
                </c:pt>
                <c:pt idx="1360">
                  <c:v>96.056540999999996</c:v>
                </c:pt>
                <c:pt idx="1361">
                  <c:v>98.856621000000004</c:v>
                </c:pt>
                <c:pt idx="1362">
                  <c:v>95.265632999999994</c:v>
                </c:pt>
                <c:pt idx="1363">
                  <c:v>99.129661999999996</c:v>
                </c:pt>
                <c:pt idx="1364">
                  <c:v>93.134795999999994</c:v>
                </c:pt>
                <c:pt idx="1365">
                  <c:v>107.52166699999999</c:v>
                </c:pt>
                <c:pt idx="1366">
                  <c:v>88.940162999999998</c:v>
                </c:pt>
                <c:pt idx="1367">
                  <c:v>95.161727999999997</c:v>
                </c:pt>
                <c:pt idx="1368">
                  <c:v>99.005027999999996</c:v>
                </c:pt>
                <c:pt idx="1369">
                  <c:v>88.503356999999994</c:v>
                </c:pt>
                <c:pt idx="1370">
                  <c:v>127.73595400000001</c:v>
                </c:pt>
                <c:pt idx="1371">
                  <c:v>93.779410999999996</c:v>
                </c:pt>
                <c:pt idx="1372">
                  <c:v>91.221283</c:v>
                </c:pt>
                <c:pt idx="1373">
                  <c:v>102.005112</c:v>
                </c:pt>
                <c:pt idx="1374">
                  <c:v>100.475174</c:v>
                </c:pt>
                <c:pt idx="1375">
                  <c:v>95.054976999999994</c:v>
                </c:pt>
                <c:pt idx="1376">
                  <c:v>88.481292999999994</c:v>
                </c:pt>
                <c:pt idx="1377">
                  <c:v>94.472945999999993</c:v>
                </c:pt>
                <c:pt idx="1378">
                  <c:v>91.815383999999995</c:v>
                </c:pt>
                <c:pt idx="1379">
                  <c:v>123.683548</c:v>
                </c:pt>
                <c:pt idx="1380">
                  <c:v>96.346680000000006</c:v>
                </c:pt>
                <c:pt idx="1381">
                  <c:v>90.050017999999994</c:v>
                </c:pt>
                <c:pt idx="1382">
                  <c:v>101.88865699999999</c:v>
                </c:pt>
                <c:pt idx="1383">
                  <c:v>88.057961000000006</c:v>
                </c:pt>
                <c:pt idx="1384">
                  <c:v>140.90983600000001</c:v>
                </c:pt>
                <c:pt idx="1385">
                  <c:v>126.36127500000001</c:v>
                </c:pt>
                <c:pt idx="1386">
                  <c:v>104.056938</c:v>
                </c:pt>
                <c:pt idx="1387">
                  <c:v>92.315055999999998</c:v>
                </c:pt>
                <c:pt idx="1388">
                  <c:v>95.667846999999995</c:v>
                </c:pt>
                <c:pt idx="1389">
                  <c:v>91.941153999999997</c:v>
                </c:pt>
                <c:pt idx="1390">
                  <c:v>101.132851</c:v>
                </c:pt>
                <c:pt idx="1391">
                  <c:v>97.363731000000001</c:v>
                </c:pt>
                <c:pt idx="1392">
                  <c:v>91.908134000000004</c:v>
                </c:pt>
                <c:pt idx="1393">
                  <c:v>95.236305000000002</c:v>
                </c:pt>
                <c:pt idx="1394">
                  <c:v>93.184287999999995</c:v>
                </c:pt>
                <c:pt idx="1395">
                  <c:v>92.977562000000006</c:v>
                </c:pt>
                <c:pt idx="1396">
                  <c:v>92.507202000000007</c:v>
                </c:pt>
                <c:pt idx="1397">
                  <c:v>94.251311999999999</c:v>
                </c:pt>
                <c:pt idx="1398">
                  <c:v>92.948639</c:v>
                </c:pt>
                <c:pt idx="1399">
                  <c:v>107.822784</c:v>
                </c:pt>
                <c:pt idx="1400">
                  <c:v>98.008521999999999</c:v>
                </c:pt>
                <c:pt idx="1401">
                  <c:v>92.180672000000001</c:v>
                </c:pt>
                <c:pt idx="1402">
                  <c:v>97.870604999999998</c:v>
                </c:pt>
                <c:pt idx="1403">
                  <c:v>124.585587</c:v>
                </c:pt>
                <c:pt idx="1404">
                  <c:v>88.243538000000001</c:v>
                </c:pt>
                <c:pt idx="1405">
                  <c:v>103.15795900000001</c:v>
                </c:pt>
                <c:pt idx="1406">
                  <c:v>106.62989</c:v>
                </c:pt>
                <c:pt idx="1407">
                  <c:v>88.932013999999995</c:v>
                </c:pt>
                <c:pt idx="1408">
                  <c:v>93.109993000000003</c:v>
                </c:pt>
                <c:pt idx="1409">
                  <c:v>102.09105700000001</c:v>
                </c:pt>
                <c:pt idx="1410">
                  <c:v>88.586319000000003</c:v>
                </c:pt>
                <c:pt idx="1411">
                  <c:v>90.901352000000003</c:v>
                </c:pt>
                <c:pt idx="1412">
                  <c:v>89.428955000000002</c:v>
                </c:pt>
                <c:pt idx="1413">
                  <c:v>114.862206</c:v>
                </c:pt>
                <c:pt idx="1414">
                  <c:v>95.464850999999996</c:v>
                </c:pt>
                <c:pt idx="1415">
                  <c:v>98.752487000000002</c:v>
                </c:pt>
                <c:pt idx="1416">
                  <c:v>101.627106</c:v>
                </c:pt>
                <c:pt idx="1417">
                  <c:v>89.098572000000004</c:v>
                </c:pt>
                <c:pt idx="1418">
                  <c:v>89.083206000000004</c:v>
                </c:pt>
                <c:pt idx="1419">
                  <c:v>90.844489999999993</c:v>
                </c:pt>
                <c:pt idx="1420">
                  <c:v>88.393021000000005</c:v>
                </c:pt>
                <c:pt idx="1421">
                  <c:v>104.678696</c:v>
                </c:pt>
                <c:pt idx="1422">
                  <c:v>89.000174999999999</c:v>
                </c:pt>
                <c:pt idx="1423">
                  <c:v>93.374313000000001</c:v>
                </c:pt>
                <c:pt idx="1424">
                  <c:v>88.260513000000003</c:v>
                </c:pt>
                <c:pt idx="1425">
                  <c:v>100.002213</c:v>
                </c:pt>
                <c:pt idx="1426">
                  <c:v>106.21257799999999</c:v>
                </c:pt>
                <c:pt idx="1427">
                  <c:v>101.66922</c:v>
                </c:pt>
                <c:pt idx="1428">
                  <c:v>99.091560000000001</c:v>
                </c:pt>
                <c:pt idx="1429">
                  <c:v>116.380371</c:v>
                </c:pt>
                <c:pt idx="1430">
                  <c:v>88.748694999999998</c:v>
                </c:pt>
                <c:pt idx="1431">
                  <c:v>89.033530999999996</c:v>
                </c:pt>
                <c:pt idx="1432">
                  <c:v>91.661681999999999</c:v>
                </c:pt>
                <c:pt idx="1433">
                  <c:v>98.622298999999998</c:v>
                </c:pt>
                <c:pt idx="1434">
                  <c:v>99.726601000000002</c:v>
                </c:pt>
                <c:pt idx="1435">
                  <c:v>137.84393299999999</c:v>
                </c:pt>
                <c:pt idx="1436">
                  <c:v>90.238608999999997</c:v>
                </c:pt>
                <c:pt idx="1437">
                  <c:v>91.322486999999995</c:v>
                </c:pt>
                <c:pt idx="1438">
                  <c:v>108.64659899999999</c:v>
                </c:pt>
                <c:pt idx="1439">
                  <c:v>92.446854000000002</c:v>
                </c:pt>
                <c:pt idx="1440">
                  <c:v>145.34445199999999</c:v>
                </c:pt>
                <c:pt idx="1441">
                  <c:v>89.318611000000004</c:v>
                </c:pt>
                <c:pt idx="1442">
                  <c:v>104.947784</c:v>
                </c:pt>
                <c:pt idx="1443">
                  <c:v>109.12964599999999</c:v>
                </c:pt>
                <c:pt idx="1444">
                  <c:v>89.203552000000002</c:v>
                </c:pt>
                <c:pt idx="1445">
                  <c:v>116.682121</c:v>
                </c:pt>
                <c:pt idx="1446">
                  <c:v>98.986182999999997</c:v>
                </c:pt>
                <c:pt idx="1447">
                  <c:v>100.377708</c:v>
                </c:pt>
                <c:pt idx="1448">
                  <c:v>92.513306</c:v>
                </c:pt>
                <c:pt idx="1449">
                  <c:v>89.647171</c:v>
                </c:pt>
                <c:pt idx="1450">
                  <c:v>94.230864999999994</c:v>
                </c:pt>
                <c:pt idx="1451">
                  <c:v>91.001761999999999</c:v>
                </c:pt>
                <c:pt idx="1452">
                  <c:v>88.165199000000001</c:v>
                </c:pt>
                <c:pt idx="1453">
                  <c:v>97.758849999999995</c:v>
                </c:pt>
                <c:pt idx="1454">
                  <c:v>89.429382000000004</c:v>
                </c:pt>
                <c:pt idx="1455">
                  <c:v>88.244240000000005</c:v>
                </c:pt>
                <c:pt idx="1456">
                  <c:v>91.241043000000005</c:v>
                </c:pt>
                <c:pt idx="1457">
                  <c:v>103.41906</c:v>
                </c:pt>
                <c:pt idx="1458">
                  <c:v>91.002990999999994</c:v>
                </c:pt>
                <c:pt idx="1459">
                  <c:v>96.432091</c:v>
                </c:pt>
                <c:pt idx="1460">
                  <c:v>104.17527800000001</c:v>
                </c:pt>
                <c:pt idx="1461">
                  <c:v>92.666092000000006</c:v>
                </c:pt>
                <c:pt idx="1462">
                  <c:v>90.815574999999995</c:v>
                </c:pt>
                <c:pt idx="1463">
                  <c:v>101.588089</c:v>
                </c:pt>
                <c:pt idx="1464">
                  <c:v>105.120628</c:v>
                </c:pt>
                <c:pt idx="1465">
                  <c:v>92.323882999999995</c:v>
                </c:pt>
                <c:pt idx="1466">
                  <c:v>94.501403999999994</c:v>
                </c:pt>
                <c:pt idx="1467">
                  <c:v>88.461005999999998</c:v>
                </c:pt>
                <c:pt idx="1468">
                  <c:v>92.001045000000005</c:v>
                </c:pt>
                <c:pt idx="1469">
                  <c:v>111.095291</c:v>
                </c:pt>
                <c:pt idx="1470">
                  <c:v>88.368317000000005</c:v>
                </c:pt>
                <c:pt idx="1471">
                  <c:v>112.756866</c:v>
                </c:pt>
                <c:pt idx="1472">
                  <c:v>92.092215999999993</c:v>
                </c:pt>
                <c:pt idx="1473">
                  <c:v>94.263840000000002</c:v>
                </c:pt>
                <c:pt idx="1474">
                  <c:v>106.090874</c:v>
                </c:pt>
                <c:pt idx="1475">
                  <c:v>98.463813999999999</c:v>
                </c:pt>
                <c:pt idx="1476">
                  <c:v>113.809158</c:v>
                </c:pt>
                <c:pt idx="1477">
                  <c:v>91.538971000000004</c:v>
                </c:pt>
                <c:pt idx="1478">
                  <c:v>90.071067999999997</c:v>
                </c:pt>
                <c:pt idx="1479">
                  <c:v>107.899872</c:v>
                </c:pt>
                <c:pt idx="1480">
                  <c:v>101.618088</c:v>
                </c:pt>
                <c:pt idx="1481">
                  <c:v>90.352890000000002</c:v>
                </c:pt>
                <c:pt idx="1482">
                  <c:v>105.450424</c:v>
                </c:pt>
                <c:pt idx="1483">
                  <c:v>96.102440000000001</c:v>
                </c:pt>
                <c:pt idx="1484">
                  <c:v>92.976875000000007</c:v>
                </c:pt>
                <c:pt idx="1485">
                  <c:v>99.481330999999997</c:v>
                </c:pt>
                <c:pt idx="1486">
                  <c:v>89.063209999999998</c:v>
                </c:pt>
                <c:pt idx="1487">
                  <c:v>95.132949999999994</c:v>
                </c:pt>
                <c:pt idx="1488">
                  <c:v>89.193191999999996</c:v>
                </c:pt>
                <c:pt idx="1489">
                  <c:v>91.723365999999999</c:v>
                </c:pt>
                <c:pt idx="1490">
                  <c:v>91.274223000000006</c:v>
                </c:pt>
                <c:pt idx="1491">
                  <c:v>99.267418000000006</c:v>
                </c:pt>
                <c:pt idx="1492">
                  <c:v>105.381927</c:v>
                </c:pt>
                <c:pt idx="1493">
                  <c:v>103.877022</c:v>
                </c:pt>
                <c:pt idx="1494">
                  <c:v>89.495407</c:v>
                </c:pt>
                <c:pt idx="1495">
                  <c:v>102.527885</c:v>
                </c:pt>
                <c:pt idx="1496">
                  <c:v>107.67501799999999</c:v>
                </c:pt>
                <c:pt idx="1497">
                  <c:v>88.958472999999998</c:v>
                </c:pt>
                <c:pt idx="1498">
                  <c:v>93.385513000000003</c:v>
                </c:pt>
                <c:pt idx="1499">
                  <c:v>93.763762999999997</c:v>
                </c:pt>
                <c:pt idx="1500">
                  <c:v>91.656784000000002</c:v>
                </c:pt>
                <c:pt idx="1501">
                  <c:v>102.83884399999999</c:v>
                </c:pt>
                <c:pt idx="1502">
                  <c:v>100.62303199999999</c:v>
                </c:pt>
                <c:pt idx="1503">
                  <c:v>103.68553900000001</c:v>
                </c:pt>
                <c:pt idx="1504">
                  <c:v>118.86217499999999</c:v>
                </c:pt>
                <c:pt idx="1505">
                  <c:v>88.947083000000006</c:v>
                </c:pt>
                <c:pt idx="1506">
                  <c:v>92.635063000000002</c:v>
                </c:pt>
                <c:pt idx="1507">
                  <c:v>99.862869000000003</c:v>
                </c:pt>
                <c:pt idx="1508">
                  <c:v>97.826583999999997</c:v>
                </c:pt>
                <c:pt idx="1509">
                  <c:v>102.351494</c:v>
                </c:pt>
                <c:pt idx="1510">
                  <c:v>108.999504</c:v>
                </c:pt>
                <c:pt idx="1511">
                  <c:v>89.525993</c:v>
                </c:pt>
                <c:pt idx="1512">
                  <c:v>94.795524999999998</c:v>
                </c:pt>
                <c:pt idx="1513">
                  <c:v>93.218018000000001</c:v>
                </c:pt>
                <c:pt idx="1514">
                  <c:v>104.642319</c:v>
                </c:pt>
                <c:pt idx="1515">
                  <c:v>153.66040000000001</c:v>
                </c:pt>
                <c:pt idx="1516">
                  <c:v>93.949370999999999</c:v>
                </c:pt>
                <c:pt idx="1517">
                  <c:v>98.806327999999993</c:v>
                </c:pt>
                <c:pt idx="1518">
                  <c:v>88.926925999999995</c:v>
                </c:pt>
                <c:pt idx="1519">
                  <c:v>89.444466000000006</c:v>
                </c:pt>
                <c:pt idx="1520">
                  <c:v>108.94148300000001</c:v>
                </c:pt>
                <c:pt idx="1521">
                  <c:v>95.014229</c:v>
                </c:pt>
                <c:pt idx="1522">
                  <c:v>94.613892000000007</c:v>
                </c:pt>
                <c:pt idx="1523">
                  <c:v>91.309844999999996</c:v>
                </c:pt>
                <c:pt idx="1524">
                  <c:v>92.135047999999998</c:v>
                </c:pt>
                <c:pt idx="1525">
                  <c:v>91.715141000000003</c:v>
                </c:pt>
                <c:pt idx="1526">
                  <c:v>90.344536000000005</c:v>
                </c:pt>
                <c:pt idx="1527">
                  <c:v>93.298225000000002</c:v>
                </c:pt>
                <c:pt idx="1528">
                  <c:v>96.103615000000005</c:v>
                </c:pt>
                <c:pt idx="1529">
                  <c:v>95.402503999999993</c:v>
                </c:pt>
                <c:pt idx="1530">
                  <c:v>88.869438000000002</c:v>
                </c:pt>
                <c:pt idx="1531">
                  <c:v>104.39006000000001</c:v>
                </c:pt>
                <c:pt idx="1532">
                  <c:v>104.304497</c:v>
                </c:pt>
                <c:pt idx="1533">
                  <c:v>89.232680999999999</c:v>
                </c:pt>
                <c:pt idx="1534">
                  <c:v>90.834762999999995</c:v>
                </c:pt>
                <c:pt idx="1535">
                  <c:v>98.946181999999993</c:v>
                </c:pt>
                <c:pt idx="1536">
                  <c:v>96.060608000000002</c:v>
                </c:pt>
                <c:pt idx="1537">
                  <c:v>112.652176</c:v>
                </c:pt>
                <c:pt idx="1538">
                  <c:v>93.715896999999998</c:v>
                </c:pt>
                <c:pt idx="1539">
                  <c:v>92.872787000000002</c:v>
                </c:pt>
                <c:pt idx="1540">
                  <c:v>98.632126</c:v>
                </c:pt>
                <c:pt idx="1541">
                  <c:v>88.143730000000005</c:v>
                </c:pt>
                <c:pt idx="1542">
                  <c:v>88.072524999999999</c:v>
                </c:pt>
                <c:pt idx="1543">
                  <c:v>102.982651</c:v>
                </c:pt>
                <c:pt idx="1544">
                  <c:v>91.973381000000003</c:v>
                </c:pt>
                <c:pt idx="1545">
                  <c:v>97.999184</c:v>
                </c:pt>
                <c:pt idx="1546">
                  <c:v>88.902625999999998</c:v>
                </c:pt>
                <c:pt idx="1547">
                  <c:v>97.103438999999995</c:v>
                </c:pt>
                <c:pt idx="1548">
                  <c:v>92.126671000000002</c:v>
                </c:pt>
                <c:pt idx="1549">
                  <c:v>94.019310000000004</c:v>
                </c:pt>
                <c:pt idx="1550">
                  <c:v>88.530890999999997</c:v>
                </c:pt>
                <c:pt idx="1551">
                  <c:v>92.628142999999994</c:v>
                </c:pt>
                <c:pt idx="1552">
                  <c:v>101.42237900000001</c:v>
                </c:pt>
                <c:pt idx="1553">
                  <c:v>105.758667</c:v>
                </c:pt>
                <c:pt idx="1554">
                  <c:v>141.535889</c:v>
                </c:pt>
                <c:pt idx="1555">
                  <c:v>113.725235</c:v>
                </c:pt>
                <c:pt idx="1556">
                  <c:v>94.151641999999995</c:v>
                </c:pt>
                <c:pt idx="1557">
                  <c:v>92.456299000000001</c:v>
                </c:pt>
                <c:pt idx="1558">
                  <c:v>88.570694000000003</c:v>
                </c:pt>
                <c:pt idx="1559">
                  <c:v>88.161057</c:v>
                </c:pt>
                <c:pt idx="1560">
                  <c:v>118.41443599999999</c:v>
                </c:pt>
                <c:pt idx="1561">
                  <c:v>88.340378000000001</c:v>
                </c:pt>
                <c:pt idx="1562">
                  <c:v>99.305374</c:v>
                </c:pt>
                <c:pt idx="1563">
                  <c:v>119.515648</c:v>
                </c:pt>
                <c:pt idx="1564">
                  <c:v>95.347992000000005</c:v>
                </c:pt>
                <c:pt idx="1565">
                  <c:v>99.074921000000003</c:v>
                </c:pt>
                <c:pt idx="1566">
                  <c:v>90.682570999999996</c:v>
                </c:pt>
                <c:pt idx="1567">
                  <c:v>108.529167</c:v>
                </c:pt>
                <c:pt idx="1568">
                  <c:v>113.858788</c:v>
                </c:pt>
                <c:pt idx="1569">
                  <c:v>88.878494000000003</c:v>
                </c:pt>
                <c:pt idx="1570">
                  <c:v>88.432640000000006</c:v>
                </c:pt>
                <c:pt idx="1571">
                  <c:v>90.163512999999995</c:v>
                </c:pt>
                <c:pt idx="1572">
                  <c:v>93.891639999999995</c:v>
                </c:pt>
                <c:pt idx="1573">
                  <c:v>105.86032899999999</c:v>
                </c:pt>
                <c:pt idx="1574">
                  <c:v>88.123276000000004</c:v>
                </c:pt>
                <c:pt idx="1575">
                  <c:v>100.25200700000001</c:v>
                </c:pt>
                <c:pt idx="1576">
                  <c:v>112.943398</c:v>
                </c:pt>
                <c:pt idx="1577">
                  <c:v>104.01979799999999</c:v>
                </c:pt>
                <c:pt idx="1578">
                  <c:v>89.907661000000004</c:v>
                </c:pt>
                <c:pt idx="1579">
                  <c:v>97.361403999999993</c:v>
                </c:pt>
                <c:pt idx="1580">
                  <c:v>88.992546000000004</c:v>
                </c:pt>
                <c:pt idx="1581">
                  <c:v>89.583054000000004</c:v>
                </c:pt>
                <c:pt idx="1582">
                  <c:v>90.875381000000004</c:v>
                </c:pt>
                <c:pt idx="1583">
                  <c:v>90.477965999999995</c:v>
                </c:pt>
                <c:pt idx="1584">
                  <c:v>90.519942999999998</c:v>
                </c:pt>
                <c:pt idx="1585">
                  <c:v>134.98602299999999</c:v>
                </c:pt>
                <c:pt idx="1586">
                  <c:v>113.284302</c:v>
                </c:pt>
                <c:pt idx="1587">
                  <c:v>97.098922999999999</c:v>
                </c:pt>
                <c:pt idx="1588">
                  <c:v>90.959389000000002</c:v>
                </c:pt>
                <c:pt idx="1589">
                  <c:v>91.694862000000001</c:v>
                </c:pt>
                <c:pt idx="1590">
                  <c:v>89.545280000000005</c:v>
                </c:pt>
                <c:pt idx="1591">
                  <c:v>89.302031999999997</c:v>
                </c:pt>
                <c:pt idx="1592">
                  <c:v>125.938507</c:v>
                </c:pt>
                <c:pt idx="1593">
                  <c:v>92.302543999999997</c:v>
                </c:pt>
                <c:pt idx="1594">
                  <c:v>96.957260000000005</c:v>
                </c:pt>
                <c:pt idx="1595">
                  <c:v>115.328018</c:v>
                </c:pt>
                <c:pt idx="1596">
                  <c:v>105.17569</c:v>
                </c:pt>
                <c:pt idx="1597">
                  <c:v>90.743926999999999</c:v>
                </c:pt>
                <c:pt idx="1598">
                  <c:v>93.188850000000002</c:v>
                </c:pt>
                <c:pt idx="1599">
                  <c:v>88.250159999999994</c:v>
                </c:pt>
                <c:pt idx="1600">
                  <c:v>96.019927999999993</c:v>
                </c:pt>
                <c:pt idx="1601">
                  <c:v>95.308891000000003</c:v>
                </c:pt>
                <c:pt idx="1602">
                  <c:v>94.313118000000003</c:v>
                </c:pt>
                <c:pt idx="1603">
                  <c:v>96.518280000000004</c:v>
                </c:pt>
                <c:pt idx="1604">
                  <c:v>103.609489</c:v>
                </c:pt>
                <c:pt idx="1605">
                  <c:v>95.312645000000003</c:v>
                </c:pt>
                <c:pt idx="1606">
                  <c:v>94.560478000000003</c:v>
                </c:pt>
                <c:pt idx="1607">
                  <c:v>100.318825</c:v>
                </c:pt>
                <c:pt idx="1608">
                  <c:v>103.83425099999999</c:v>
                </c:pt>
                <c:pt idx="1609">
                  <c:v>92.520615000000006</c:v>
                </c:pt>
                <c:pt idx="1610">
                  <c:v>133.30226099999999</c:v>
                </c:pt>
                <c:pt idx="1611">
                  <c:v>93.744895999999997</c:v>
                </c:pt>
                <c:pt idx="1612">
                  <c:v>89.763335999999995</c:v>
                </c:pt>
                <c:pt idx="1613">
                  <c:v>88.944839000000002</c:v>
                </c:pt>
                <c:pt idx="1614">
                  <c:v>89.987335000000002</c:v>
                </c:pt>
                <c:pt idx="1615">
                  <c:v>89.280036999999993</c:v>
                </c:pt>
                <c:pt idx="1616">
                  <c:v>97.883232000000007</c:v>
                </c:pt>
                <c:pt idx="1617">
                  <c:v>98.929305999999997</c:v>
                </c:pt>
                <c:pt idx="1618">
                  <c:v>89.685303000000005</c:v>
                </c:pt>
                <c:pt idx="1619">
                  <c:v>92.541801000000007</c:v>
                </c:pt>
                <c:pt idx="1620">
                  <c:v>88.823111999999995</c:v>
                </c:pt>
                <c:pt idx="1621">
                  <c:v>94.250923</c:v>
                </c:pt>
                <c:pt idx="1622">
                  <c:v>88.926674000000006</c:v>
                </c:pt>
                <c:pt idx="1623">
                  <c:v>91.973267000000007</c:v>
                </c:pt>
                <c:pt idx="1624">
                  <c:v>89.811645999999996</c:v>
                </c:pt>
                <c:pt idx="1625">
                  <c:v>99.248985000000005</c:v>
                </c:pt>
                <c:pt idx="1626">
                  <c:v>91.804366999999999</c:v>
                </c:pt>
                <c:pt idx="1627">
                  <c:v>89.930488999999994</c:v>
                </c:pt>
                <c:pt idx="1628">
                  <c:v>100.26681499999999</c:v>
                </c:pt>
                <c:pt idx="1629">
                  <c:v>116.040482</c:v>
                </c:pt>
                <c:pt idx="1630">
                  <c:v>105.64576700000001</c:v>
                </c:pt>
                <c:pt idx="1631">
                  <c:v>105.321228</c:v>
                </c:pt>
                <c:pt idx="1632">
                  <c:v>94.606757999999999</c:v>
                </c:pt>
                <c:pt idx="1633">
                  <c:v>102.302666</c:v>
                </c:pt>
                <c:pt idx="1634">
                  <c:v>90.321494999999999</c:v>
                </c:pt>
                <c:pt idx="1635">
                  <c:v>90.741005000000001</c:v>
                </c:pt>
                <c:pt idx="1636">
                  <c:v>123.781548</c:v>
                </c:pt>
                <c:pt idx="1637">
                  <c:v>101.53733800000001</c:v>
                </c:pt>
                <c:pt idx="1638">
                  <c:v>102.14529400000001</c:v>
                </c:pt>
                <c:pt idx="1639">
                  <c:v>96.870956000000007</c:v>
                </c:pt>
                <c:pt idx="1640">
                  <c:v>116.20957199999999</c:v>
                </c:pt>
                <c:pt idx="1641">
                  <c:v>104.975159</c:v>
                </c:pt>
                <c:pt idx="1642">
                  <c:v>95.654319999999998</c:v>
                </c:pt>
                <c:pt idx="1643">
                  <c:v>105.18689000000001</c:v>
                </c:pt>
                <c:pt idx="1644">
                  <c:v>91.261925000000005</c:v>
                </c:pt>
                <c:pt idx="1645">
                  <c:v>96.370994999999994</c:v>
                </c:pt>
                <c:pt idx="1646">
                  <c:v>100.200401</c:v>
                </c:pt>
                <c:pt idx="1647">
                  <c:v>90.100043999999997</c:v>
                </c:pt>
                <c:pt idx="1648">
                  <c:v>115.67785600000001</c:v>
                </c:pt>
                <c:pt idx="1649">
                  <c:v>88.298668000000006</c:v>
                </c:pt>
                <c:pt idx="1650">
                  <c:v>88.543364999999994</c:v>
                </c:pt>
                <c:pt idx="1651">
                  <c:v>91.736221</c:v>
                </c:pt>
                <c:pt idx="1652">
                  <c:v>99.235291000000004</c:v>
                </c:pt>
                <c:pt idx="1653">
                  <c:v>97.294708</c:v>
                </c:pt>
                <c:pt idx="1654">
                  <c:v>97.324112</c:v>
                </c:pt>
                <c:pt idx="1655">
                  <c:v>94.136452000000006</c:v>
                </c:pt>
                <c:pt idx="1656">
                  <c:v>89.550269999999998</c:v>
                </c:pt>
                <c:pt idx="1657">
                  <c:v>88.997489999999999</c:v>
                </c:pt>
                <c:pt idx="1658">
                  <c:v>88.372307000000006</c:v>
                </c:pt>
                <c:pt idx="1659">
                  <c:v>104.188728</c:v>
                </c:pt>
                <c:pt idx="1660">
                  <c:v>105.492874</c:v>
                </c:pt>
                <c:pt idx="1661">
                  <c:v>94.257171999999997</c:v>
                </c:pt>
                <c:pt idx="1662">
                  <c:v>101.993332</c:v>
                </c:pt>
                <c:pt idx="1663">
                  <c:v>92.083564999999993</c:v>
                </c:pt>
                <c:pt idx="1664">
                  <c:v>95.591446000000005</c:v>
                </c:pt>
                <c:pt idx="1665">
                  <c:v>97.553978000000001</c:v>
                </c:pt>
                <c:pt idx="1666">
                  <c:v>93.957656999999998</c:v>
                </c:pt>
                <c:pt idx="1667">
                  <c:v>114.962357</c:v>
                </c:pt>
                <c:pt idx="1668">
                  <c:v>142.164963</c:v>
                </c:pt>
                <c:pt idx="1669">
                  <c:v>92.894936000000001</c:v>
                </c:pt>
                <c:pt idx="1670">
                  <c:v>114.28376799999999</c:v>
                </c:pt>
                <c:pt idx="1671">
                  <c:v>89.038382999999996</c:v>
                </c:pt>
                <c:pt idx="1672">
                  <c:v>88.379890000000003</c:v>
                </c:pt>
                <c:pt idx="1673">
                  <c:v>89.542350999999996</c:v>
                </c:pt>
                <c:pt idx="1674">
                  <c:v>88.525970000000001</c:v>
                </c:pt>
                <c:pt idx="1675">
                  <c:v>100.61412</c:v>
                </c:pt>
                <c:pt idx="1676">
                  <c:v>96.806145000000001</c:v>
                </c:pt>
                <c:pt idx="1677">
                  <c:v>88.926788000000002</c:v>
                </c:pt>
                <c:pt idx="1678">
                  <c:v>89.355423000000002</c:v>
                </c:pt>
                <c:pt idx="1679">
                  <c:v>94.303818000000007</c:v>
                </c:pt>
                <c:pt idx="1680">
                  <c:v>96.650734</c:v>
                </c:pt>
                <c:pt idx="1681">
                  <c:v>122.40248099999999</c:v>
                </c:pt>
                <c:pt idx="1682">
                  <c:v>91.078545000000005</c:v>
                </c:pt>
                <c:pt idx="1683">
                  <c:v>93.950599999999994</c:v>
                </c:pt>
                <c:pt idx="1684">
                  <c:v>94.532425000000003</c:v>
                </c:pt>
                <c:pt idx="1685">
                  <c:v>95.216873000000007</c:v>
                </c:pt>
                <c:pt idx="1686">
                  <c:v>99.677086000000003</c:v>
                </c:pt>
                <c:pt idx="1687">
                  <c:v>97.343765000000005</c:v>
                </c:pt>
                <c:pt idx="1688">
                  <c:v>109.188911</c:v>
                </c:pt>
                <c:pt idx="1689">
                  <c:v>88.458641</c:v>
                </c:pt>
                <c:pt idx="1690">
                  <c:v>88.059089999999998</c:v>
                </c:pt>
                <c:pt idx="1691">
                  <c:v>97.611473000000004</c:v>
                </c:pt>
                <c:pt idx="1692">
                  <c:v>113.572525</c:v>
                </c:pt>
                <c:pt idx="1693">
                  <c:v>100.074074</c:v>
                </c:pt>
                <c:pt idx="1694">
                  <c:v>90.870650999999995</c:v>
                </c:pt>
                <c:pt idx="1695">
                  <c:v>91.096549999999993</c:v>
                </c:pt>
                <c:pt idx="1696">
                  <c:v>109.171921</c:v>
                </c:pt>
                <c:pt idx="1697">
                  <c:v>90.255684000000002</c:v>
                </c:pt>
                <c:pt idx="1698">
                  <c:v>98.411788999999999</c:v>
                </c:pt>
                <c:pt idx="1699">
                  <c:v>96.320746999999997</c:v>
                </c:pt>
                <c:pt idx="1700">
                  <c:v>89.730277999999998</c:v>
                </c:pt>
                <c:pt idx="1701">
                  <c:v>91.997451999999996</c:v>
                </c:pt>
                <c:pt idx="1702">
                  <c:v>92.856116999999998</c:v>
                </c:pt>
                <c:pt idx="1703">
                  <c:v>88.518676999999997</c:v>
                </c:pt>
                <c:pt idx="1704">
                  <c:v>91.776252999999997</c:v>
                </c:pt>
                <c:pt idx="1705">
                  <c:v>102.45333100000001</c:v>
                </c:pt>
                <c:pt idx="1706">
                  <c:v>92.941558999999998</c:v>
                </c:pt>
                <c:pt idx="1707">
                  <c:v>113.25194500000001</c:v>
                </c:pt>
                <c:pt idx="1708">
                  <c:v>93.765968000000001</c:v>
                </c:pt>
                <c:pt idx="1709">
                  <c:v>90.574744999999993</c:v>
                </c:pt>
                <c:pt idx="1710">
                  <c:v>92.378235000000004</c:v>
                </c:pt>
                <c:pt idx="1711">
                  <c:v>112.488052</c:v>
                </c:pt>
                <c:pt idx="1712">
                  <c:v>91.789626999999996</c:v>
                </c:pt>
                <c:pt idx="1713">
                  <c:v>93.693886000000006</c:v>
                </c:pt>
                <c:pt idx="1714">
                  <c:v>96.072616999999994</c:v>
                </c:pt>
                <c:pt idx="1715">
                  <c:v>112.741753</c:v>
                </c:pt>
                <c:pt idx="1716">
                  <c:v>94.896484000000001</c:v>
                </c:pt>
                <c:pt idx="1717">
                  <c:v>91.324141999999995</c:v>
                </c:pt>
                <c:pt idx="1718">
                  <c:v>98.027313000000007</c:v>
                </c:pt>
                <c:pt idx="1719">
                  <c:v>88.129966999999994</c:v>
                </c:pt>
                <c:pt idx="1720">
                  <c:v>95.617598999999998</c:v>
                </c:pt>
                <c:pt idx="1721">
                  <c:v>94.182541000000001</c:v>
                </c:pt>
                <c:pt idx="1722">
                  <c:v>90.455039999999997</c:v>
                </c:pt>
                <c:pt idx="1723">
                  <c:v>109.256187</c:v>
                </c:pt>
                <c:pt idx="1724">
                  <c:v>104.566948</c:v>
                </c:pt>
                <c:pt idx="1725">
                  <c:v>94.550117</c:v>
                </c:pt>
                <c:pt idx="1726">
                  <c:v>106.397926</c:v>
                </c:pt>
                <c:pt idx="1727">
                  <c:v>92.910140999999996</c:v>
                </c:pt>
                <c:pt idx="1728">
                  <c:v>109.059692</c:v>
                </c:pt>
                <c:pt idx="1729">
                  <c:v>107.03568300000001</c:v>
                </c:pt>
                <c:pt idx="1730">
                  <c:v>92.296409999999995</c:v>
                </c:pt>
                <c:pt idx="1731">
                  <c:v>91.550514000000007</c:v>
                </c:pt>
                <c:pt idx="1732">
                  <c:v>88.578948999999994</c:v>
                </c:pt>
                <c:pt idx="1733">
                  <c:v>90.774901999999997</c:v>
                </c:pt>
                <c:pt idx="1734">
                  <c:v>104.521896</c:v>
                </c:pt>
                <c:pt idx="1735">
                  <c:v>113.07244900000001</c:v>
                </c:pt>
                <c:pt idx="1736">
                  <c:v>130.725311</c:v>
                </c:pt>
                <c:pt idx="1737">
                  <c:v>92.921447999999998</c:v>
                </c:pt>
                <c:pt idx="1738">
                  <c:v>112.81382000000001</c:v>
                </c:pt>
                <c:pt idx="1739">
                  <c:v>93.514152999999993</c:v>
                </c:pt>
                <c:pt idx="1740">
                  <c:v>94.523940999999994</c:v>
                </c:pt>
                <c:pt idx="1741">
                  <c:v>90.112160000000003</c:v>
                </c:pt>
                <c:pt idx="1742">
                  <c:v>91.617965999999996</c:v>
                </c:pt>
                <c:pt idx="1743">
                  <c:v>89.745650999999995</c:v>
                </c:pt>
                <c:pt idx="1744">
                  <c:v>88.935119999999998</c:v>
                </c:pt>
                <c:pt idx="1745">
                  <c:v>113.682671</c:v>
                </c:pt>
                <c:pt idx="1746">
                  <c:v>109.69227600000001</c:v>
                </c:pt>
                <c:pt idx="1747">
                  <c:v>116.636307</c:v>
                </c:pt>
                <c:pt idx="1748">
                  <c:v>91.536392000000006</c:v>
                </c:pt>
                <c:pt idx="1749">
                  <c:v>94.582710000000006</c:v>
                </c:pt>
                <c:pt idx="1750">
                  <c:v>96.548798000000005</c:v>
                </c:pt>
                <c:pt idx="1751">
                  <c:v>93.974700999999996</c:v>
                </c:pt>
                <c:pt idx="1752">
                  <c:v>100.25263200000001</c:v>
                </c:pt>
                <c:pt idx="1753">
                  <c:v>94.785933999999997</c:v>
                </c:pt>
                <c:pt idx="1754">
                  <c:v>93.896889000000002</c:v>
                </c:pt>
                <c:pt idx="1755">
                  <c:v>119.312225</c:v>
                </c:pt>
                <c:pt idx="1756">
                  <c:v>91.334564</c:v>
                </c:pt>
                <c:pt idx="1757">
                  <c:v>89.319038000000006</c:v>
                </c:pt>
                <c:pt idx="1758">
                  <c:v>91.000793000000002</c:v>
                </c:pt>
                <c:pt idx="1759">
                  <c:v>95.952888000000002</c:v>
                </c:pt>
                <c:pt idx="1760">
                  <c:v>90.412964000000002</c:v>
                </c:pt>
                <c:pt idx="1761">
                  <c:v>91.309059000000005</c:v>
                </c:pt>
                <c:pt idx="1762">
                  <c:v>96.085967999999994</c:v>
                </c:pt>
                <c:pt idx="1763">
                  <c:v>88.293610000000001</c:v>
                </c:pt>
                <c:pt idx="1764">
                  <c:v>94.241187999999994</c:v>
                </c:pt>
                <c:pt idx="1765">
                  <c:v>88.375609999999995</c:v>
                </c:pt>
                <c:pt idx="1766">
                  <c:v>88.555107000000007</c:v>
                </c:pt>
                <c:pt idx="1767">
                  <c:v>88.315505999999999</c:v>
                </c:pt>
                <c:pt idx="1768">
                  <c:v>99.807129000000003</c:v>
                </c:pt>
                <c:pt idx="1769">
                  <c:v>92.030876000000006</c:v>
                </c:pt>
                <c:pt idx="1770">
                  <c:v>97.197006000000002</c:v>
                </c:pt>
                <c:pt idx="1771">
                  <c:v>96.917518999999999</c:v>
                </c:pt>
                <c:pt idx="1772">
                  <c:v>120.875778</c:v>
                </c:pt>
                <c:pt idx="1773">
                  <c:v>92.034820999999994</c:v>
                </c:pt>
                <c:pt idx="1774">
                  <c:v>102.971542</c:v>
                </c:pt>
                <c:pt idx="1775">
                  <c:v>91.734215000000006</c:v>
                </c:pt>
                <c:pt idx="1776">
                  <c:v>124.070953</c:v>
                </c:pt>
                <c:pt idx="1777">
                  <c:v>94.515640000000005</c:v>
                </c:pt>
                <c:pt idx="1778">
                  <c:v>140.29783599999999</c:v>
                </c:pt>
                <c:pt idx="1779">
                  <c:v>94.128754000000001</c:v>
                </c:pt>
                <c:pt idx="1780">
                  <c:v>97.565055999999998</c:v>
                </c:pt>
                <c:pt idx="1781">
                  <c:v>94.253615999999994</c:v>
                </c:pt>
                <c:pt idx="1782">
                  <c:v>102.602631</c:v>
                </c:pt>
                <c:pt idx="1783">
                  <c:v>104.263885</c:v>
                </c:pt>
                <c:pt idx="1784">
                  <c:v>106.17697099999999</c:v>
                </c:pt>
                <c:pt idx="1785">
                  <c:v>102.110153</c:v>
                </c:pt>
                <c:pt idx="1786">
                  <c:v>94.478294000000005</c:v>
                </c:pt>
                <c:pt idx="1787">
                  <c:v>101.897308</c:v>
                </c:pt>
                <c:pt idx="1788">
                  <c:v>92.256339999999994</c:v>
                </c:pt>
                <c:pt idx="1789">
                  <c:v>97.013474000000002</c:v>
                </c:pt>
                <c:pt idx="1790">
                  <c:v>95.986007999999998</c:v>
                </c:pt>
                <c:pt idx="1791">
                  <c:v>91.202110000000005</c:v>
                </c:pt>
                <c:pt idx="1792">
                  <c:v>93.114891</c:v>
                </c:pt>
                <c:pt idx="1793">
                  <c:v>93.261184999999998</c:v>
                </c:pt>
                <c:pt idx="1794">
                  <c:v>93.324592999999993</c:v>
                </c:pt>
                <c:pt idx="1795">
                  <c:v>88.967949000000004</c:v>
                </c:pt>
                <c:pt idx="1796">
                  <c:v>95.166961999999998</c:v>
                </c:pt>
                <c:pt idx="1797">
                  <c:v>91.360648999999995</c:v>
                </c:pt>
                <c:pt idx="1798">
                  <c:v>97.166274999999999</c:v>
                </c:pt>
                <c:pt idx="1799">
                  <c:v>89.675956999999997</c:v>
                </c:pt>
                <c:pt idx="1800">
                  <c:v>91.511123999999995</c:v>
                </c:pt>
                <c:pt idx="1801">
                  <c:v>98.455298999999997</c:v>
                </c:pt>
                <c:pt idx="1802">
                  <c:v>104.276039</c:v>
                </c:pt>
                <c:pt idx="1803">
                  <c:v>105.470642</c:v>
                </c:pt>
                <c:pt idx="1804">
                  <c:v>93.020743999999993</c:v>
                </c:pt>
                <c:pt idx="1805">
                  <c:v>89.540122999999994</c:v>
                </c:pt>
                <c:pt idx="1806">
                  <c:v>92.166579999999996</c:v>
                </c:pt>
                <c:pt idx="1807">
                  <c:v>89.339989000000003</c:v>
                </c:pt>
                <c:pt idx="1808">
                  <c:v>93.432755</c:v>
                </c:pt>
                <c:pt idx="1809">
                  <c:v>92.340973000000005</c:v>
                </c:pt>
                <c:pt idx="1810">
                  <c:v>103.89009900000001</c:v>
                </c:pt>
                <c:pt idx="1811">
                  <c:v>96.934928999999997</c:v>
                </c:pt>
                <c:pt idx="1812">
                  <c:v>95.670379999999994</c:v>
                </c:pt>
                <c:pt idx="1813">
                  <c:v>123.38877100000001</c:v>
                </c:pt>
                <c:pt idx="1814">
                  <c:v>91.275176999999999</c:v>
                </c:pt>
                <c:pt idx="1815">
                  <c:v>89.041740000000004</c:v>
                </c:pt>
                <c:pt idx="1816">
                  <c:v>90.583693999999994</c:v>
                </c:pt>
                <c:pt idx="1817">
                  <c:v>90.816933000000006</c:v>
                </c:pt>
                <c:pt idx="1818">
                  <c:v>108.611031</c:v>
                </c:pt>
                <c:pt idx="1819">
                  <c:v>141.44444300000001</c:v>
                </c:pt>
                <c:pt idx="1820">
                  <c:v>98.306145000000001</c:v>
                </c:pt>
                <c:pt idx="1821">
                  <c:v>91.501823000000002</c:v>
                </c:pt>
                <c:pt idx="1822">
                  <c:v>88.158134000000004</c:v>
                </c:pt>
                <c:pt idx="1823">
                  <c:v>94.514847000000003</c:v>
                </c:pt>
                <c:pt idx="1824">
                  <c:v>103.772026</c:v>
                </c:pt>
                <c:pt idx="1825">
                  <c:v>89.638465999999994</c:v>
                </c:pt>
                <c:pt idx="1826">
                  <c:v>89.445685999999995</c:v>
                </c:pt>
                <c:pt idx="1827">
                  <c:v>102.587051</c:v>
                </c:pt>
                <c:pt idx="1828">
                  <c:v>95.068634000000003</c:v>
                </c:pt>
                <c:pt idx="1829">
                  <c:v>91.347824000000003</c:v>
                </c:pt>
                <c:pt idx="1830">
                  <c:v>88.958472999999998</c:v>
                </c:pt>
                <c:pt idx="1831">
                  <c:v>124.907822</c:v>
                </c:pt>
                <c:pt idx="1832">
                  <c:v>93.719643000000005</c:v>
                </c:pt>
                <c:pt idx="1833">
                  <c:v>88.537239</c:v>
                </c:pt>
                <c:pt idx="1834">
                  <c:v>93.232048000000006</c:v>
                </c:pt>
                <c:pt idx="1835">
                  <c:v>89.843788000000004</c:v>
                </c:pt>
                <c:pt idx="1836">
                  <c:v>93.851768000000007</c:v>
                </c:pt>
                <c:pt idx="1837">
                  <c:v>102.55534400000001</c:v>
                </c:pt>
                <c:pt idx="1838">
                  <c:v>118.70461299999999</c:v>
                </c:pt>
                <c:pt idx="1839">
                  <c:v>111.842613</c:v>
                </c:pt>
                <c:pt idx="1840">
                  <c:v>99.619133000000005</c:v>
                </c:pt>
                <c:pt idx="1841">
                  <c:v>90.442122999999995</c:v>
                </c:pt>
                <c:pt idx="1842">
                  <c:v>128.75007600000001</c:v>
                </c:pt>
                <c:pt idx="1843">
                  <c:v>90.254104999999996</c:v>
                </c:pt>
                <c:pt idx="1844">
                  <c:v>97.073029000000005</c:v>
                </c:pt>
                <c:pt idx="1845">
                  <c:v>91.457649000000004</c:v>
                </c:pt>
                <c:pt idx="1846">
                  <c:v>92.211226999999994</c:v>
                </c:pt>
                <c:pt idx="1847">
                  <c:v>95.616996999999998</c:v>
                </c:pt>
                <c:pt idx="1848">
                  <c:v>90.918030000000002</c:v>
                </c:pt>
                <c:pt idx="1849">
                  <c:v>97.746132000000003</c:v>
                </c:pt>
                <c:pt idx="1850">
                  <c:v>88.059273000000005</c:v>
                </c:pt>
                <c:pt idx="1851">
                  <c:v>96.373665000000003</c:v>
                </c:pt>
                <c:pt idx="1852">
                  <c:v>106.945335</c:v>
                </c:pt>
                <c:pt idx="1853">
                  <c:v>105.27544399999999</c:v>
                </c:pt>
                <c:pt idx="1854">
                  <c:v>92.188721000000001</c:v>
                </c:pt>
                <c:pt idx="1855">
                  <c:v>91.290649000000002</c:v>
                </c:pt>
                <c:pt idx="1856">
                  <c:v>152.60845900000001</c:v>
                </c:pt>
                <c:pt idx="1857">
                  <c:v>90.813271</c:v>
                </c:pt>
                <c:pt idx="1858">
                  <c:v>95.174048999999997</c:v>
                </c:pt>
                <c:pt idx="1859">
                  <c:v>88.666122000000001</c:v>
                </c:pt>
                <c:pt idx="1860">
                  <c:v>93.731612999999996</c:v>
                </c:pt>
                <c:pt idx="1861">
                  <c:v>90.023719999999997</c:v>
                </c:pt>
                <c:pt idx="1862">
                  <c:v>122.50503500000001</c:v>
                </c:pt>
                <c:pt idx="1863">
                  <c:v>93.135399000000007</c:v>
                </c:pt>
                <c:pt idx="1864">
                  <c:v>103.326363</c:v>
                </c:pt>
                <c:pt idx="1865">
                  <c:v>137.45871</c:v>
                </c:pt>
                <c:pt idx="1866">
                  <c:v>91.873290999999995</c:v>
                </c:pt>
                <c:pt idx="1867">
                  <c:v>119.952057</c:v>
                </c:pt>
                <c:pt idx="1868">
                  <c:v>108.555229</c:v>
                </c:pt>
                <c:pt idx="1869">
                  <c:v>90.007416000000006</c:v>
                </c:pt>
                <c:pt idx="1870">
                  <c:v>106.55558000000001</c:v>
                </c:pt>
                <c:pt idx="1871">
                  <c:v>103.798523</c:v>
                </c:pt>
                <c:pt idx="1872">
                  <c:v>90.462943999999993</c:v>
                </c:pt>
                <c:pt idx="1873">
                  <c:v>102.01177199999999</c:v>
                </c:pt>
                <c:pt idx="1874">
                  <c:v>89.479904000000005</c:v>
                </c:pt>
                <c:pt idx="1875">
                  <c:v>90.119018999999994</c:v>
                </c:pt>
                <c:pt idx="1876">
                  <c:v>104.184387</c:v>
                </c:pt>
                <c:pt idx="1877">
                  <c:v>93.479293999999996</c:v>
                </c:pt>
                <c:pt idx="1878">
                  <c:v>91.151741000000001</c:v>
                </c:pt>
                <c:pt idx="1879">
                  <c:v>91.063614000000001</c:v>
                </c:pt>
                <c:pt idx="1880">
                  <c:v>90.860039</c:v>
                </c:pt>
                <c:pt idx="1881">
                  <c:v>99.292747000000006</c:v>
                </c:pt>
                <c:pt idx="1882">
                  <c:v>91.726851999999994</c:v>
                </c:pt>
                <c:pt idx="1883">
                  <c:v>88.533051</c:v>
                </c:pt>
                <c:pt idx="1884">
                  <c:v>92.993713</c:v>
                </c:pt>
                <c:pt idx="1885">
                  <c:v>90.886298999999994</c:v>
                </c:pt>
                <c:pt idx="1886">
                  <c:v>89.030197000000001</c:v>
                </c:pt>
                <c:pt idx="1887">
                  <c:v>100.57409699999999</c:v>
                </c:pt>
                <c:pt idx="1888">
                  <c:v>90.807136999999997</c:v>
                </c:pt>
                <c:pt idx="1889">
                  <c:v>91.926743000000002</c:v>
                </c:pt>
                <c:pt idx="1890">
                  <c:v>91.672484999999995</c:v>
                </c:pt>
                <c:pt idx="1891">
                  <c:v>95.352897999999996</c:v>
                </c:pt>
                <c:pt idx="1892">
                  <c:v>91.760361000000003</c:v>
                </c:pt>
                <c:pt idx="1893">
                  <c:v>90.438484000000003</c:v>
                </c:pt>
                <c:pt idx="1894">
                  <c:v>88.373351999999997</c:v>
                </c:pt>
                <c:pt idx="1895">
                  <c:v>115.55429100000001</c:v>
                </c:pt>
                <c:pt idx="1896">
                  <c:v>96.717162999999999</c:v>
                </c:pt>
                <c:pt idx="1897">
                  <c:v>90.789276000000001</c:v>
                </c:pt>
                <c:pt idx="1898">
                  <c:v>91.175849999999997</c:v>
                </c:pt>
                <c:pt idx="1899">
                  <c:v>117.891479</c:v>
                </c:pt>
                <c:pt idx="1900">
                  <c:v>125.538811</c:v>
                </c:pt>
                <c:pt idx="1901">
                  <c:v>103.194824</c:v>
                </c:pt>
                <c:pt idx="1902">
                  <c:v>92.492087999999995</c:v>
                </c:pt>
                <c:pt idx="1903">
                  <c:v>103.532822</c:v>
                </c:pt>
                <c:pt idx="1904">
                  <c:v>97.949303</c:v>
                </c:pt>
                <c:pt idx="1905">
                  <c:v>102.874077</c:v>
                </c:pt>
                <c:pt idx="1906">
                  <c:v>89.727089000000007</c:v>
                </c:pt>
                <c:pt idx="1907">
                  <c:v>108.819519</c:v>
                </c:pt>
                <c:pt idx="1908">
                  <c:v>105.438225</c:v>
                </c:pt>
                <c:pt idx="1909">
                  <c:v>98.316604999999996</c:v>
                </c:pt>
                <c:pt idx="1910">
                  <c:v>90.060646000000006</c:v>
                </c:pt>
                <c:pt idx="1911">
                  <c:v>88.222862000000006</c:v>
                </c:pt>
                <c:pt idx="1912">
                  <c:v>101.15924800000001</c:v>
                </c:pt>
                <c:pt idx="1913">
                  <c:v>109.26417499999999</c:v>
                </c:pt>
                <c:pt idx="1914">
                  <c:v>95.147521999999995</c:v>
                </c:pt>
                <c:pt idx="1915">
                  <c:v>90.838875000000002</c:v>
                </c:pt>
                <c:pt idx="1916">
                  <c:v>94.798889000000003</c:v>
                </c:pt>
                <c:pt idx="1917">
                  <c:v>103.901268</c:v>
                </c:pt>
                <c:pt idx="1918">
                  <c:v>91.061745000000002</c:v>
                </c:pt>
                <c:pt idx="1919">
                  <c:v>89.935867000000002</c:v>
                </c:pt>
                <c:pt idx="1920">
                  <c:v>125.573189</c:v>
                </c:pt>
                <c:pt idx="1921">
                  <c:v>96.263092</c:v>
                </c:pt>
                <c:pt idx="1922">
                  <c:v>100.717705</c:v>
                </c:pt>
                <c:pt idx="1923">
                  <c:v>89.527045999999999</c:v>
                </c:pt>
                <c:pt idx="1924">
                  <c:v>92.572577999999993</c:v>
                </c:pt>
                <c:pt idx="1925">
                  <c:v>92.130713999999998</c:v>
                </c:pt>
                <c:pt idx="1926">
                  <c:v>90.087638999999996</c:v>
                </c:pt>
                <c:pt idx="1927">
                  <c:v>105.218727</c:v>
                </c:pt>
                <c:pt idx="1928">
                  <c:v>105.673485</c:v>
                </c:pt>
                <c:pt idx="1929">
                  <c:v>135.54972799999999</c:v>
                </c:pt>
                <c:pt idx="1930">
                  <c:v>90.903908000000001</c:v>
                </c:pt>
                <c:pt idx="1931">
                  <c:v>89.256241000000003</c:v>
                </c:pt>
                <c:pt idx="1932">
                  <c:v>101.128693</c:v>
                </c:pt>
                <c:pt idx="1933">
                  <c:v>94.358917000000005</c:v>
                </c:pt>
                <c:pt idx="1934">
                  <c:v>103.80555</c:v>
                </c:pt>
                <c:pt idx="1935">
                  <c:v>115.48020200000001</c:v>
                </c:pt>
                <c:pt idx="1936">
                  <c:v>112.76364100000001</c:v>
                </c:pt>
                <c:pt idx="1937">
                  <c:v>95.366737000000001</c:v>
                </c:pt>
                <c:pt idx="1938">
                  <c:v>126.12735000000001</c:v>
                </c:pt>
                <c:pt idx="1939">
                  <c:v>109.86821</c:v>
                </c:pt>
                <c:pt idx="1940">
                  <c:v>94.642692999999994</c:v>
                </c:pt>
                <c:pt idx="1941">
                  <c:v>101.463791</c:v>
                </c:pt>
                <c:pt idx="1942">
                  <c:v>89.032623000000001</c:v>
                </c:pt>
                <c:pt idx="1943">
                  <c:v>102.782059</c:v>
                </c:pt>
                <c:pt idx="1944">
                  <c:v>101.910698</c:v>
                </c:pt>
                <c:pt idx="1945">
                  <c:v>89.188850000000002</c:v>
                </c:pt>
                <c:pt idx="1946">
                  <c:v>88.178130999999993</c:v>
                </c:pt>
                <c:pt idx="1947">
                  <c:v>94.995033000000006</c:v>
                </c:pt>
                <c:pt idx="1948">
                  <c:v>113.119652</c:v>
                </c:pt>
                <c:pt idx="1949">
                  <c:v>88.476462999999995</c:v>
                </c:pt>
                <c:pt idx="1950">
                  <c:v>103.619545</c:v>
                </c:pt>
                <c:pt idx="1951">
                  <c:v>106.12462600000001</c:v>
                </c:pt>
                <c:pt idx="1952">
                  <c:v>90.047263999999998</c:v>
                </c:pt>
                <c:pt idx="1953">
                  <c:v>100.153221</c:v>
                </c:pt>
                <c:pt idx="1954">
                  <c:v>101.448036</c:v>
                </c:pt>
                <c:pt idx="1955">
                  <c:v>92.787079000000006</c:v>
                </c:pt>
                <c:pt idx="1956">
                  <c:v>122.492035</c:v>
                </c:pt>
                <c:pt idx="1957">
                  <c:v>95.266272999999998</c:v>
                </c:pt>
                <c:pt idx="1958">
                  <c:v>88.580414000000005</c:v>
                </c:pt>
                <c:pt idx="1959">
                  <c:v>90.848845999999995</c:v>
                </c:pt>
                <c:pt idx="1960">
                  <c:v>118.031296</c:v>
                </c:pt>
                <c:pt idx="1961">
                  <c:v>96.715187</c:v>
                </c:pt>
                <c:pt idx="1962">
                  <c:v>91.167641000000003</c:v>
                </c:pt>
                <c:pt idx="1963">
                  <c:v>96.764426999999998</c:v>
                </c:pt>
                <c:pt idx="1964">
                  <c:v>110.610939</c:v>
                </c:pt>
                <c:pt idx="1965">
                  <c:v>97.445594999999997</c:v>
                </c:pt>
                <c:pt idx="1966">
                  <c:v>91.435257000000007</c:v>
                </c:pt>
                <c:pt idx="1967">
                  <c:v>116.686577</c:v>
                </c:pt>
                <c:pt idx="1968">
                  <c:v>106.903503</c:v>
                </c:pt>
                <c:pt idx="1969">
                  <c:v>91.055289999999999</c:v>
                </c:pt>
                <c:pt idx="1970">
                  <c:v>88.249549999999999</c:v>
                </c:pt>
                <c:pt idx="1971">
                  <c:v>109.006012</c:v>
                </c:pt>
                <c:pt idx="1972">
                  <c:v>101.831017</c:v>
                </c:pt>
                <c:pt idx="1973">
                  <c:v>89.287887999999995</c:v>
                </c:pt>
                <c:pt idx="1974">
                  <c:v>110.36112199999999</c:v>
                </c:pt>
                <c:pt idx="1975">
                  <c:v>97.878944000000004</c:v>
                </c:pt>
                <c:pt idx="1976">
                  <c:v>98.787368999999998</c:v>
                </c:pt>
                <c:pt idx="1977">
                  <c:v>103.655205</c:v>
                </c:pt>
                <c:pt idx="1978">
                  <c:v>91.012450999999999</c:v>
                </c:pt>
                <c:pt idx="1979">
                  <c:v>91.329436999999999</c:v>
                </c:pt>
                <c:pt idx="1980">
                  <c:v>90.130736999999996</c:v>
                </c:pt>
                <c:pt idx="1981">
                  <c:v>103.17759700000001</c:v>
                </c:pt>
                <c:pt idx="1982">
                  <c:v>88.832085000000006</c:v>
                </c:pt>
                <c:pt idx="1983">
                  <c:v>89.655868999999996</c:v>
                </c:pt>
                <c:pt idx="1984">
                  <c:v>90.817307</c:v>
                </c:pt>
                <c:pt idx="1985">
                  <c:v>108.88911400000001</c:v>
                </c:pt>
                <c:pt idx="1986">
                  <c:v>94.976387000000003</c:v>
                </c:pt>
                <c:pt idx="1987">
                  <c:v>91.537064000000001</c:v>
                </c:pt>
                <c:pt idx="1988">
                  <c:v>109.841324</c:v>
                </c:pt>
                <c:pt idx="1989">
                  <c:v>100.936958</c:v>
                </c:pt>
                <c:pt idx="1990">
                  <c:v>90.853447000000003</c:v>
                </c:pt>
                <c:pt idx="1991">
                  <c:v>111.889702</c:v>
                </c:pt>
                <c:pt idx="1992">
                  <c:v>88.526381999999998</c:v>
                </c:pt>
                <c:pt idx="1993">
                  <c:v>97.986632999999998</c:v>
                </c:pt>
                <c:pt idx="1994">
                  <c:v>104.37685399999999</c:v>
                </c:pt>
                <c:pt idx="1995">
                  <c:v>92.946594000000005</c:v>
                </c:pt>
                <c:pt idx="1996">
                  <c:v>103.629097</c:v>
                </c:pt>
                <c:pt idx="1997">
                  <c:v>93.400092999999998</c:v>
                </c:pt>
                <c:pt idx="1998">
                  <c:v>102.058716</c:v>
                </c:pt>
                <c:pt idx="1999">
                  <c:v>97.426544000000007</c:v>
                </c:pt>
                <c:pt idx="2000">
                  <c:v>115.76256600000001</c:v>
                </c:pt>
                <c:pt idx="2001">
                  <c:v>92.722885000000005</c:v>
                </c:pt>
                <c:pt idx="2002">
                  <c:v>94.554481999999993</c:v>
                </c:pt>
                <c:pt idx="2003">
                  <c:v>90.934509000000006</c:v>
                </c:pt>
                <c:pt idx="2004">
                  <c:v>88.569541999999998</c:v>
                </c:pt>
                <c:pt idx="2005">
                  <c:v>98.757384999999999</c:v>
                </c:pt>
                <c:pt idx="2006">
                  <c:v>105.44420599999999</c:v>
                </c:pt>
                <c:pt idx="2007">
                  <c:v>92.028914999999998</c:v>
                </c:pt>
                <c:pt idx="2008">
                  <c:v>91.094184999999996</c:v>
                </c:pt>
                <c:pt idx="2009">
                  <c:v>91.761359999999996</c:v>
                </c:pt>
                <c:pt idx="2010">
                  <c:v>114.72801200000001</c:v>
                </c:pt>
                <c:pt idx="2011">
                  <c:v>128.292709</c:v>
                </c:pt>
                <c:pt idx="2012">
                  <c:v>88.170326000000003</c:v>
                </c:pt>
                <c:pt idx="2013">
                  <c:v>92.322693000000001</c:v>
                </c:pt>
                <c:pt idx="2014">
                  <c:v>95.368972999999997</c:v>
                </c:pt>
                <c:pt idx="2015">
                  <c:v>98.845207000000002</c:v>
                </c:pt>
                <c:pt idx="2016">
                  <c:v>103.45768700000001</c:v>
                </c:pt>
                <c:pt idx="2017">
                  <c:v>91.497139000000004</c:v>
                </c:pt>
                <c:pt idx="2018">
                  <c:v>109.041695</c:v>
                </c:pt>
                <c:pt idx="2019">
                  <c:v>89.426749999999998</c:v>
                </c:pt>
                <c:pt idx="2020">
                  <c:v>91.596085000000002</c:v>
                </c:pt>
                <c:pt idx="2021">
                  <c:v>90.205237999999994</c:v>
                </c:pt>
                <c:pt idx="2022">
                  <c:v>116.179703</c:v>
                </c:pt>
                <c:pt idx="2023">
                  <c:v>95.638962000000006</c:v>
                </c:pt>
                <c:pt idx="2024">
                  <c:v>109.453789</c:v>
                </c:pt>
                <c:pt idx="2025">
                  <c:v>88.74691</c:v>
                </c:pt>
                <c:pt idx="2026">
                  <c:v>98.027054000000007</c:v>
                </c:pt>
                <c:pt idx="2027">
                  <c:v>98.262810000000002</c:v>
                </c:pt>
                <c:pt idx="2028">
                  <c:v>105.07334899999999</c:v>
                </c:pt>
                <c:pt idx="2029">
                  <c:v>89.172211000000004</c:v>
                </c:pt>
                <c:pt idx="2030">
                  <c:v>91.694732999999999</c:v>
                </c:pt>
                <c:pt idx="2031">
                  <c:v>106.364105</c:v>
                </c:pt>
                <c:pt idx="2032">
                  <c:v>96.391823000000002</c:v>
                </c:pt>
                <c:pt idx="2033">
                  <c:v>94.221671999999998</c:v>
                </c:pt>
                <c:pt idx="2034">
                  <c:v>107.54083300000001</c:v>
                </c:pt>
                <c:pt idx="2035">
                  <c:v>89.065444999999997</c:v>
                </c:pt>
                <c:pt idx="2036">
                  <c:v>98.418457000000004</c:v>
                </c:pt>
                <c:pt idx="2037">
                  <c:v>91.304564999999997</c:v>
                </c:pt>
                <c:pt idx="2038">
                  <c:v>88.485152999999997</c:v>
                </c:pt>
                <c:pt idx="2039">
                  <c:v>96.649833999999998</c:v>
                </c:pt>
                <c:pt idx="2040">
                  <c:v>101.06761899999999</c:v>
                </c:pt>
                <c:pt idx="2041">
                  <c:v>96.990836999999999</c:v>
                </c:pt>
                <c:pt idx="2042">
                  <c:v>106.288094</c:v>
                </c:pt>
                <c:pt idx="2043">
                  <c:v>107.453552</c:v>
                </c:pt>
                <c:pt idx="2044">
                  <c:v>127.996994</c:v>
                </c:pt>
                <c:pt idx="2045">
                  <c:v>92.823425</c:v>
                </c:pt>
                <c:pt idx="2046">
                  <c:v>91.416106999999997</c:v>
                </c:pt>
                <c:pt idx="2047">
                  <c:v>98.748428000000004</c:v>
                </c:pt>
                <c:pt idx="2048">
                  <c:v>142.76040599999999</c:v>
                </c:pt>
                <c:pt idx="2049">
                  <c:v>90.126411000000004</c:v>
                </c:pt>
                <c:pt idx="2050">
                  <c:v>88.906829999999999</c:v>
                </c:pt>
                <c:pt idx="2051">
                  <c:v>90.023094</c:v>
                </c:pt>
                <c:pt idx="2052">
                  <c:v>103.924454</c:v>
                </c:pt>
                <c:pt idx="2053">
                  <c:v>96.355628999999993</c:v>
                </c:pt>
                <c:pt idx="2054">
                  <c:v>92.088904999999997</c:v>
                </c:pt>
                <c:pt idx="2055">
                  <c:v>92.519217999999995</c:v>
                </c:pt>
                <c:pt idx="2056">
                  <c:v>88.373337000000006</c:v>
                </c:pt>
                <c:pt idx="2057">
                  <c:v>92.137221999999994</c:v>
                </c:pt>
                <c:pt idx="2058">
                  <c:v>93.185074</c:v>
                </c:pt>
                <c:pt idx="2059">
                  <c:v>96.938652000000005</c:v>
                </c:pt>
                <c:pt idx="2060">
                  <c:v>104.319565</c:v>
                </c:pt>
                <c:pt idx="2061">
                  <c:v>88.619491999999994</c:v>
                </c:pt>
                <c:pt idx="2062">
                  <c:v>98.972008000000002</c:v>
                </c:pt>
                <c:pt idx="2063">
                  <c:v>103.45375799999999</c:v>
                </c:pt>
                <c:pt idx="2064">
                  <c:v>89.449112</c:v>
                </c:pt>
                <c:pt idx="2065">
                  <c:v>94.763062000000005</c:v>
                </c:pt>
                <c:pt idx="2066">
                  <c:v>92.792107000000001</c:v>
                </c:pt>
                <c:pt idx="2067">
                  <c:v>89.355759000000006</c:v>
                </c:pt>
                <c:pt idx="2068">
                  <c:v>100.12655599999999</c:v>
                </c:pt>
                <c:pt idx="2069">
                  <c:v>108.229958</c:v>
                </c:pt>
                <c:pt idx="2070">
                  <c:v>88.351196000000002</c:v>
                </c:pt>
                <c:pt idx="2071">
                  <c:v>92.110039</c:v>
                </c:pt>
                <c:pt idx="2072">
                  <c:v>88.826774999999998</c:v>
                </c:pt>
                <c:pt idx="2073">
                  <c:v>91.043036999999998</c:v>
                </c:pt>
                <c:pt idx="2074">
                  <c:v>97.469215000000005</c:v>
                </c:pt>
                <c:pt idx="2075">
                  <c:v>101.86771400000001</c:v>
                </c:pt>
                <c:pt idx="2076">
                  <c:v>106.995209</c:v>
                </c:pt>
                <c:pt idx="2077">
                  <c:v>92.219703999999993</c:v>
                </c:pt>
                <c:pt idx="2078">
                  <c:v>90.948402000000002</c:v>
                </c:pt>
                <c:pt idx="2079">
                  <c:v>94.095398000000003</c:v>
                </c:pt>
                <c:pt idx="2080">
                  <c:v>93.308357000000001</c:v>
                </c:pt>
                <c:pt idx="2081">
                  <c:v>92.295440999999997</c:v>
                </c:pt>
                <c:pt idx="2082">
                  <c:v>98.501655999999997</c:v>
                </c:pt>
                <c:pt idx="2083">
                  <c:v>98.201660000000004</c:v>
                </c:pt>
                <c:pt idx="2084">
                  <c:v>93.158805999999998</c:v>
                </c:pt>
                <c:pt idx="2085">
                  <c:v>112.89909400000001</c:v>
                </c:pt>
                <c:pt idx="2086">
                  <c:v>112.016426</c:v>
                </c:pt>
                <c:pt idx="2087">
                  <c:v>89.694220999999999</c:v>
                </c:pt>
                <c:pt idx="2088">
                  <c:v>103.666573</c:v>
                </c:pt>
                <c:pt idx="2089">
                  <c:v>112.18499</c:v>
                </c:pt>
                <c:pt idx="2090">
                  <c:v>88.081283999999997</c:v>
                </c:pt>
                <c:pt idx="2091">
                  <c:v>94.617812999999998</c:v>
                </c:pt>
                <c:pt idx="2092">
                  <c:v>92.960762000000003</c:v>
                </c:pt>
                <c:pt idx="2093">
                  <c:v>99.003585999999999</c:v>
                </c:pt>
                <c:pt idx="2094">
                  <c:v>108.959808</c:v>
                </c:pt>
                <c:pt idx="2095">
                  <c:v>90.736237000000003</c:v>
                </c:pt>
                <c:pt idx="2096">
                  <c:v>106.934425</c:v>
                </c:pt>
                <c:pt idx="2097">
                  <c:v>97.031197000000006</c:v>
                </c:pt>
                <c:pt idx="2098">
                  <c:v>109.46560700000001</c:v>
                </c:pt>
                <c:pt idx="2099">
                  <c:v>93.324546999999995</c:v>
                </c:pt>
                <c:pt idx="2100">
                  <c:v>97.800751000000005</c:v>
                </c:pt>
                <c:pt idx="2101">
                  <c:v>90.808364999999995</c:v>
                </c:pt>
                <c:pt idx="2102">
                  <c:v>88.411902999999995</c:v>
                </c:pt>
                <c:pt idx="2103">
                  <c:v>103.793953</c:v>
                </c:pt>
                <c:pt idx="2104">
                  <c:v>88.329475000000002</c:v>
                </c:pt>
                <c:pt idx="2105">
                  <c:v>95.530602000000002</c:v>
                </c:pt>
                <c:pt idx="2106">
                  <c:v>95.318954000000005</c:v>
                </c:pt>
                <c:pt idx="2107">
                  <c:v>135.33668499999999</c:v>
                </c:pt>
                <c:pt idx="2108">
                  <c:v>89.244163999999998</c:v>
                </c:pt>
                <c:pt idx="2109">
                  <c:v>89.145340000000004</c:v>
                </c:pt>
                <c:pt idx="2110">
                  <c:v>90.445601999999994</c:v>
                </c:pt>
                <c:pt idx="2111">
                  <c:v>89.210457000000005</c:v>
                </c:pt>
                <c:pt idx="2112">
                  <c:v>120.153519</c:v>
                </c:pt>
                <c:pt idx="2113">
                  <c:v>88.767830000000004</c:v>
                </c:pt>
                <c:pt idx="2114">
                  <c:v>95.321586999999994</c:v>
                </c:pt>
                <c:pt idx="2115">
                  <c:v>136.424057</c:v>
                </c:pt>
                <c:pt idx="2116">
                  <c:v>93.213538999999997</c:v>
                </c:pt>
                <c:pt idx="2117">
                  <c:v>93.638274999999993</c:v>
                </c:pt>
                <c:pt idx="2118">
                  <c:v>96.908623000000006</c:v>
                </c:pt>
                <c:pt idx="2119">
                  <c:v>101.151901</c:v>
                </c:pt>
                <c:pt idx="2120">
                  <c:v>99.370864999999995</c:v>
                </c:pt>
                <c:pt idx="2121">
                  <c:v>117.66964</c:v>
                </c:pt>
                <c:pt idx="2122">
                  <c:v>88.413460000000001</c:v>
                </c:pt>
                <c:pt idx="2123">
                  <c:v>103.828926</c:v>
                </c:pt>
                <c:pt idx="2124">
                  <c:v>89.426558999999997</c:v>
                </c:pt>
                <c:pt idx="2125">
                  <c:v>101.86771400000001</c:v>
                </c:pt>
                <c:pt idx="2126">
                  <c:v>89.730559999999997</c:v>
                </c:pt>
                <c:pt idx="2127">
                  <c:v>92.236594999999994</c:v>
                </c:pt>
                <c:pt idx="2128">
                  <c:v>99.388724999999994</c:v>
                </c:pt>
                <c:pt idx="2129">
                  <c:v>110.08614300000001</c:v>
                </c:pt>
                <c:pt idx="2130">
                  <c:v>105.358482</c:v>
                </c:pt>
                <c:pt idx="2131">
                  <c:v>89.686950999999993</c:v>
                </c:pt>
                <c:pt idx="2132">
                  <c:v>110.695724</c:v>
                </c:pt>
                <c:pt idx="2133">
                  <c:v>93.137787000000003</c:v>
                </c:pt>
                <c:pt idx="2134">
                  <c:v>92.829521</c:v>
                </c:pt>
                <c:pt idx="2135">
                  <c:v>104.202248</c:v>
                </c:pt>
                <c:pt idx="2136">
                  <c:v>98.443236999999996</c:v>
                </c:pt>
                <c:pt idx="2137">
                  <c:v>122.783142</c:v>
                </c:pt>
                <c:pt idx="2138">
                  <c:v>103.41703800000001</c:v>
                </c:pt>
                <c:pt idx="2139">
                  <c:v>88.861808999999994</c:v>
                </c:pt>
                <c:pt idx="2140">
                  <c:v>93.051818999999995</c:v>
                </c:pt>
                <c:pt idx="2141">
                  <c:v>103.2062</c:v>
                </c:pt>
                <c:pt idx="2142">
                  <c:v>88.490875000000003</c:v>
                </c:pt>
                <c:pt idx="2143">
                  <c:v>106.083466</c:v>
                </c:pt>
                <c:pt idx="2144">
                  <c:v>92.309173999999999</c:v>
                </c:pt>
                <c:pt idx="2145">
                  <c:v>89.393585000000002</c:v>
                </c:pt>
                <c:pt idx="2146">
                  <c:v>102.24456000000001</c:v>
                </c:pt>
                <c:pt idx="2147">
                  <c:v>94.595389999999995</c:v>
                </c:pt>
                <c:pt idx="2148">
                  <c:v>100.99968</c:v>
                </c:pt>
                <c:pt idx="2149">
                  <c:v>105.440926</c:v>
                </c:pt>
                <c:pt idx="2150">
                  <c:v>88.714836000000005</c:v>
                </c:pt>
                <c:pt idx="2151">
                  <c:v>94.902717999999993</c:v>
                </c:pt>
                <c:pt idx="2152">
                  <c:v>90.575835999999995</c:v>
                </c:pt>
                <c:pt idx="2153">
                  <c:v>107.505478</c:v>
                </c:pt>
                <c:pt idx="2154">
                  <c:v>93.805389000000005</c:v>
                </c:pt>
                <c:pt idx="2155">
                  <c:v>113.563812</c:v>
                </c:pt>
                <c:pt idx="2156">
                  <c:v>96.478606999999997</c:v>
                </c:pt>
                <c:pt idx="2157">
                  <c:v>128.224289</c:v>
                </c:pt>
                <c:pt idx="2158">
                  <c:v>100.81117999999999</c:v>
                </c:pt>
                <c:pt idx="2159">
                  <c:v>89.749695000000003</c:v>
                </c:pt>
                <c:pt idx="2160">
                  <c:v>88.251159999999999</c:v>
                </c:pt>
                <c:pt idx="2161">
                  <c:v>97.405311999999995</c:v>
                </c:pt>
                <c:pt idx="2162">
                  <c:v>94.793364999999994</c:v>
                </c:pt>
                <c:pt idx="2163">
                  <c:v>92.601494000000002</c:v>
                </c:pt>
                <c:pt idx="2164">
                  <c:v>118.320145</c:v>
                </c:pt>
                <c:pt idx="2165">
                  <c:v>90.325812999999997</c:v>
                </c:pt>
                <c:pt idx="2166">
                  <c:v>90.954582000000002</c:v>
                </c:pt>
                <c:pt idx="2167">
                  <c:v>88.935738000000001</c:v>
                </c:pt>
                <c:pt idx="2168">
                  <c:v>97.347213999999994</c:v>
                </c:pt>
                <c:pt idx="2169">
                  <c:v>91.699737999999996</c:v>
                </c:pt>
                <c:pt idx="2170">
                  <c:v>88.060271999999998</c:v>
                </c:pt>
                <c:pt idx="2171">
                  <c:v>95.713570000000004</c:v>
                </c:pt>
                <c:pt idx="2172">
                  <c:v>91.851318000000006</c:v>
                </c:pt>
                <c:pt idx="2173">
                  <c:v>104.456459</c:v>
                </c:pt>
                <c:pt idx="2174">
                  <c:v>94.756866000000002</c:v>
                </c:pt>
                <c:pt idx="2175">
                  <c:v>91.602233999999996</c:v>
                </c:pt>
                <c:pt idx="2176">
                  <c:v>88.114615999999998</c:v>
                </c:pt>
                <c:pt idx="2177">
                  <c:v>92.196395999999993</c:v>
                </c:pt>
                <c:pt idx="2178">
                  <c:v>93.201674999999994</c:v>
                </c:pt>
                <c:pt idx="2179">
                  <c:v>90.828804000000005</c:v>
                </c:pt>
                <c:pt idx="2180">
                  <c:v>96.971214000000003</c:v>
                </c:pt>
                <c:pt idx="2181">
                  <c:v>128.80810500000001</c:v>
                </c:pt>
                <c:pt idx="2182">
                  <c:v>128.33380099999999</c:v>
                </c:pt>
                <c:pt idx="2183">
                  <c:v>99.283530999999996</c:v>
                </c:pt>
                <c:pt idx="2184">
                  <c:v>89.060219000000004</c:v>
                </c:pt>
                <c:pt idx="2185">
                  <c:v>93.788673000000003</c:v>
                </c:pt>
                <c:pt idx="2186">
                  <c:v>99.146561000000005</c:v>
                </c:pt>
                <c:pt idx="2187">
                  <c:v>92.092369000000005</c:v>
                </c:pt>
                <c:pt idx="2188">
                  <c:v>90.179253000000003</c:v>
                </c:pt>
                <c:pt idx="2189">
                  <c:v>97.361649</c:v>
                </c:pt>
                <c:pt idx="2190">
                  <c:v>88.526122999999998</c:v>
                </c:pt>
                <c:pt idx="2191">
                  <c:v>130.10611</c:v>
                </c:pt>
                <c:pt idx="2192">
                  <c:v>123.486542</c:v>
                </c:pt>
                <c:pt idx="2193">
                  <c:v>89.490218999999996</c:v>
                </c:pt>
                <c:pt idx="2194">
                  <c:v>92.579352999999998</c:v>
                </c:pt>
                <c:pt idx="2195">
                  <c:v>89.443168999999997</c:v>
                </c:pt>
                <c:pt idx="2196">
                  <c:v>109.189728</c:v>
                </c:pt>
                <c:pt idx="2197">
                  <c:v>102.211395</c:v>
                </c:pt>
                <c:pt idx="2198">
                  <c:v>93.637816999999998</c:v>
                </c:pt>
                <c:pt idx="2199">
                  <c:v>91.321738999999994</c:v>
                </c:pt>
                <c:pt idx="2200">
                  <c:v>96.208190999999999</c:v>
                </c:pt>
                <c:pt idx="2201">
                  <c:v>88.588127</c:v>
                </c:pt>
                <c:pt idx="2202">
                  <c:v>88.659676000000005</c:v>
                </c:pt>
                <c:pt idx="2203">
                  <c:v>108.911209</c:v>
                </c:pt>
                <c:pt idx="2204">
                  <c:v>88.040840000000003</c:v>
                </c:pt>
                <c:pt idx="2205">
                  <c:v>103.822968</c:v>
                </c:pt>
                <c:pt idx="2206">
                  <c:v>114.762383</c:v>
                </c:pt>
                <c:pt idx="2207">
                  <c:v>98.079055999999994</c:v>
                </c:pt>
                <c:pt idx="2208">
                  <c:v>93.472496000000007</c:v>
                </c:pt>
                <c:pt idx="2209">
                  <c:v>89.475425999999999</c:v>
                </c:pt>
                <c:pt idx="2210">
                  <c:v>105.193817</c:v>
                </c:pt>
                <c:pt idx="2211">
                  <c:v>98.977203000000003</c:v>
                </c:pt>
                <c:pt idx="2212">
                  <c:v>91.278366000000005</c:v>
                </c:pt>
                <c:pt idx="2213">
                  <c:v>109.84568</c:v>
                </c:pt>
                <c:pt idx="2214">
                  <c:v>109.939911</c:v>
                </c:pt>
                <c:pt idx="2215">
                  <c:v>89.679107999999999</c:v>
                </c:pt>
                <c:pt idx="2216">
                  <c:v>104.64969600000001</c:v>
                </c:pt>
                <c:pt idx="2217">
                  <c:v>94.803107999999995</c:v>
                </c:pt>
                <c:pt idx="2218">
                  <c:v>90.611923000000004</c:v>
                </c:pt>
                <c:pt idx="2219">
                  <c:v>129.19409200000001</c:v>
                </c:pt>
                <c:pt idx="2220">
                  <c:v>94.031638999999998</c:v>
                </c:pt>
                <c:pt idx="2221">
                  <c:v>94.975594000000001</c:v>
                </c:pt>
                <c:pt idx="2222">
                  <c:v>100.431152</c:v>
                </c:pt>
                <c:pt idx="2223">
                  <c:v>91.011634999999998</c:v>
                </c:pt>
                <c:pt idx="2224">
                  <c:v>89.444671999999997</c:v>
                </c:pt>
                <c:pt idx="2225">
                  <c:v>103.085098</c:v>
                </c:pt>
                <c:pt idx="2226">
                  <c:v>94.288048000000003</c:v>
                </c:pt>
                <c:pt idx="2227">
                  <c:v>93.301392000000007</c:v>
                </c:pt>
                <c:pt idx="2228">
                  <c:v>94.274024999999995</c:v>
                </c:pt>
                <c:pt idx="2229">
                  <c:v>98.934028999999995</c:v>
                </c:pt>
                <c:pt idx="2230">
                  <c:v>91.129233999999997</c:v>
                </c:pt>
                <c:pt idx="2231">
                  <c:v>90.952133000000003</c:v>
                </c:pt>
                <c:pt idx="2232">
                  <c:v>100.99836000000001</c:v>
                </c:pt>
                <c:pt idx="2233">
                  <c:v>88.587395000000001</c:v>
                </c:pt>
                <c:pt idx="2234">
                  <c:v>88.704650999999998</c:v>
                </c:pt>
                <c:pt idx="2235">
                  <c:v>103.333687</c:v>
                </c:pt>
                <c:pt idx="2236">
                  <c:v>98.142418000000006</c:v>
                </c:pt>
                <c:pt idx="2237">
                  <c:v>91.346107000000003</c:v>
                </c:pt>
                <c:pt idx="2238">
                  <c:v>116.057045</c:v>
                </c:pt>
                <c:pt idx="2239">
                  <c:v>95.661666999999994</c:v>
                </c:pt>
                <c:pt idx="2240">
                  <c:v>103.82223500000001</c:v>
                </c:pt>
                <c:pt idx="2241">
                  <c:v>103.81025700000001</c:v>
                </c:pt>
                <c:pt idx="2242">
                  <c:v>99.300865000000002</c:v>
                </c:pt>
                <c:pt idx="2243">
                  <c:v>120.71478999999999</c:v>
                </c:pt>
                <c:pt idx="2244">
                  <c:v>101.631294</c:v>
                </c:pt>
                <c:pt idx="2245">
                  <c:v>92.340912000000003</c:v>
                </c:pt>
                <c:pt idx="2246">
                  <c:v>109.803284</c:v>
                </c:pt>
                <c:pt idx="2247">
                  <c:v>104.91604599999999</c:v>
                </c:pt>
                <c:pt idx="2248">
                  <c:v>100.833015</c:v>
                </c:pt>
                <c:pt idx="2249">
                  <c:v>91.847778000000005</c:v>
                </c:pt>
                <c:pt idx="2250">
                  <c:v>106.23255899999999</c:v>
                </c:pt>
                <c:pt idx="2251">
                  <c:v>91.213607999999994</c:v>
                </c:pt>
                <c:pt idx="2252">
                  <c:v>115.280525</c:v>
                </c:pt>
                <c:pt idx="2253">
                  <c:v>95.824127000000004</c:v>
                </c:pt>
                <c:pt idx="2254">
                  <c:v>109.93821699999999</c:v>
                </c:pt>
                <c:pt idx="2255">
                  <c:v>149.774033</c:v>
                </c:pt>
                <c:pt idx="2256">
                  <c:v>100.54903400000001</c:v>
                </c:pt>
                <c:pt idx="2257">
                  <c:v>88.075057999999999</c:v>
                </c:pt>
                <c:pt idx="2258">
                  <c:v>90.052925000000002</c:v>
                </c:pt>
                <c:pt idx="2259">
                  <c:v>89.419807000000006</c:v>
                </c:pt>
                <c:pt idx="2260">
                  <c:v>111.80849499999999</c:v>
                </c:pt>
                <c:pt idx="2261">
                  <c:v>95.563987999999995</c:v>
                </c:pt>
                <c:pt idx="2262">
                  <c:v>104.018333</c:v>
                </c:pt>
                <c:pt idx="2263">
                  <c:v>88.080337999999998</c:v>
                </c:pt>
                <c:pt idx="2264">
                  <c:v>142.02763400000001</c:v>
                </c:pt>
                <c:pt idx="2265">
                  <c:v>88.996810999999994</c:v>
                </c:pt>
                <c:pt idx="2266">
                  <c:v>88.371764999999996</c:v>
                </c:pt>
                <c:pt idx="2267">
                  <c:v>88.188918999999999</c:v>
                </c:pt>
                <c:pt idx="2268">
                  <c:v>97.599784999999997</c:v>
                </c:pt>
                <c:pt idx="2269">
                  <c:v>100.91153</c:v>
                </c:pt>
                <c:pt idx="2270">
                  <c:v>105.929749</c:v>
                </c:pt>
                <c:pt idx="2271">
                  <c:v>90.073707999999996</c:v>
                </c:pt>
                <c:pt idx="2272">
                  <c:v>88.551063999999997</c:v>
                </c:pt>
                <c:pt idx="2273">
                  <c:v>91.742035000000001</c:v>
                </c:pt>
                <c:pt idx="2274">
                  <c:v>110.231995</c:v>
                </c:pt>
                <c:pt idx="2275">
                  <c:v>96.590369999999993</c:v>
                </c:pt>
                <c:pt idx="2276">
                  <c:v>101.479668</c:v>
                </c:pt>
                <c:pt idx="2277">
                  <c:v>91.008240000000001</c:v>
                </c:pt>
                <c:pt idx="2278">
                  <c:v>93.749542000000005</c:v>
                </c:pt>
                <c:pt idx="2279">
                  <c:v>100.46154799999999</c:v>
                </c:pt>
                <c:pt idx="2280">
                  <c:v>90.114952000000002</c:v>
                </c:pt>
                <c:pt idx="2281">
                  <c:v>93.643822</c:v>
                </c:pt>
                <c:pt idx="2282">
                  <c:v>102.701363</c:v>
                </c:pt>
                <c:pt idx="2283">
                  <c:v>88.543434000000005</c:v>
                </c:pt>
                <c:pt idx="2284">
                  <c:v>96.679276000000002</c:v>
                </c:pt>
                <c:pt idx="2285">
                  <c:v>89.448920999999999</c:v>
                </c:pt>
                <c:pt idx="2286">
                  <c:v>88.581123000000005</c:v>
                </c:pt>
                <c:pt idx="2287">
                  <c:v>99.412475999999998</c:v>
                </c:pt>
                <c:pt idx="2288">
                  <c:v>90.601951999999997</c:v>
                </c:pt>
                <c:pt idx="2289">
                  <c:v>89.234688000000006</c:v>
                </c:pt>
                <c:pt idx="2290">
                  <c:v>96.055840000000003</c:v>
                </c:pt>
                <c:pt idx="2291">
                  <c:v>100.967735</c:v>
                </c:pt>
                <c:pt idx="2292">
                  <c:v>91.626221000000001</c:v>
                </c:pt>
                <c:pt idx="2293">
                  <c:v>91.028137000000001</c:v>
                </c:pt>
                <c:pt idx="2294">
                  <c:v>90.409889000000007</c:v>
                </c:pt>
                <c:pt idx="2295">
                  <c:v>99.863067999999998</c:v>
                </c:pt>
                <c:pt idx="2296">
                  <c:v>99.596001000000001</c:v>
                </c:pt>
                <c:pt idx="2297">
                  <c:v>89.211890999999994</c:v>
                </c:pt>
                <c:pt idx="2298">
                  <c:v>132.300827</c:v>
                </c:pt>
                <c:pt idx="2299">
                  <c:v>91.993979999999993</c:v>
                </c:pt>
                <c:pt idx="2300">
                  <c:v>99.981560000000002</c:v>
                </c:pt>
                <c:pt idx="2301">
                  <c:v>96.168357999999998</c:v>
                </c:pt>
                <c:pt idx="2302">
                  <c:v>93.218010000000007</c:v>
                </c:pt>
                <c:pt idx="2303">
                  <c:v>90.409851000000003</c:v>
                </c:pt>
                <c:pt idx="2304">
                  <c:v>91.477271999999999</c:v>
                </c:pt>
                <c:pt idx="2305">
                  <c:v>88.569564999999997</c:v>
                </c:pt>
                <c:pt idx="2306">
                  <c:v>125.873276</c:v>
                </c:pt>
                <c:pt idx="2307">
                  <c:v>153.26364100000001</c:v>
                </c:pt>
                <c:pt idx="2308">
                  <c:v>117.24252300000001</c:v>
                </c:pt>
                <c:pt idx="2309">
                  <c:v>128.66314700000001</c:v>
                </c:pt>
                <c:pt idx="2310">
                  <c:v>88.420485999999997</c:v>
                </c:pt>
                <c:pt idx="2311">
                  <c:v>88.646347000000006</c:v>
                </c:pt>
                <c:pt idx="2312">
                  <c:v>91.318306000000007</c:v>
                </c:pt>
                <c:pt idx="2313">
                  <c:v>95.089332999999996</c:v>
                </c:pt>
                <c:pt idx="2314">
                  <c:v>110.89862100000001</c:v>
                </c:pt>
                <c:pt idx="2315">
                  <c:v>109.85133399999999</c:v>
                </c:pt>
                <c:pt idx="2316">
                  <c:v>90.757026999999994</c:v>
                </c:pt>
                <c:pt idx="2317">
                  <c:v>105.211861</c:v>
                </c:pt>
                <c:pt idx="2318">
                  <c:v>99.640433999999999</c:v>
                </c:pt>
                <c:pt idx="2319">
                  <c:v>103.909904</c:v>
                </c:pt>
                <c:pt idx="2320">
                  <c:v>149.763687</c:v>
                </c:pt>
                <c:pt idx="2321">
                  <c:v>89.275413999999998</c:v>
                </c:pt>
                <c:pt idx="2322">
                  <c:v>130.14389</c:v>
                </c:pt>
                <c:pt idx="2323">
                  <c:v>89.428932000000003</c:v>
                </c:pt>
                <c:pt idx="2324">
                  <c:v>89.882216999999997</c:v>
                </c:pt>
                <c:pt idx="2325">
                  <c:v>88.626121999999995</c:v>
                </c:pt>
                <c:pt idx="2326">
                  <c:v>106.277733</c:v>
                </c:pt>
                <c:pt idx="2327">
                  <c:v>91.044089999999997</c:v>
                </c:pt>
                <c:pt idx="2328">
                  <c:v>94.704314999999994</c:v>
                </c:pt>
                <c:pt idx="2329">
                  <c:v>97.188102999999998</c:v>
                </c:pt>
                <c:pt idx="2330">
                  <c:v>100.991226</c:v>
                </c:pt>
                <c:pt idx="2331">
                  <c:v>92.200027000000006</c:v>
                </c:pt>
                <c:pt idx="2332">
                  <c:v>89.599754000000004</c:v>
                </c:pt>
                <c:pt idx="2333">
                  <c:v>97.618583999999998</c:v>
                </c:pt>
                <c:pt idx="2334">
                  <c:v>116.78967299999999</c:v>
                </c:pt>
                <c:pt idx="2335">
                  <c:v>98.101035999999993</c:v>
                </c:pt>
                <c:pt idx="2336">
                  <c:v>109.204132</c:v>
                </c:pt>
                <c:pt idx="2337">
                  <c:v>95.131568999999999</c:v>
                </c:pt>
                <c:pt idx="2338">
                  <c:v>104.28079200000001</c:v>
                </c:pt>
                <c:pt idx="2339">
                  <c:v>99.963256999999999</c:v>
                </c:pt>
                <c:pt idx="2340">
                  <c:v>98.617324999999994</c:v>
                </c:pt>
                <c:pt idx="2341">
                  <c:v>100.827225</c:v>
                </c:pt>
                <c:pt idx="2342">
                  <c:v>95.49736</c:v>
                </c:pt>
                <c:pt idx="2343">
                  <c:v>90.723679000000004</c:v>
                </c:pt>
                <c:pt idx="2344">
                  <c:v>110.86299099999999</c:v>
                </c:pt>
                <c:pt idx="2345">
                  <c:v>98.721564999999998</c:v>
                </c:pt>
                <c:pt idx="2346">
                  <c:v>99.21463</c:v>
                </c:pt>
                <c:pt idx="2347">
                  <c:v>96.582854999999995</c:v>
                </c:pt>
                <c:pt idx="2348">
                  <c:v>88.888114999999999</c:v>
                </c:pt>
                <c:pt idx="2349">
                  <c:v>89.219887</c:v>
                </c:pt>
                <c:pt idx="2350">
                  <c:v>88.889754999999994</c:v>
                </c:pt>
                <c:pt idx="2351">
                  <c:v>102.939064</c:v>
                </c:pt>
                <c:pt idx="2352">
                  <c:v>96.050551999999996</c:v>
                </c:pt>
                <c:pt idx="2353">
                  <c:v>96.385238999999999</c:v>
                </c:pt>
                <c:pt idx="2354">
                  <c:v>100.00798</c:v>
                </c:pt>
                <c:pt idx="2355">
                  <c:v>90.304687999999999</c:v>
                </c:pt>
                <c:pt idx="2356">
                  <c:v>102.68440200000001</c:v>
                </c:pt>
                <c:pt idx="2357">
                  <c:v>117.206497</c:v>
                </c:pt>
                <c:pt idx="2358">
                  <c:v>96.540665000000004</c:v>
                </c:pt>
                <c:pt idx="2359">
                  <c:v>90.813125999999997</c:v>
                </c:pt>
                <c:pt idx="2360">
                  <c:v>108.271736</c:v>
                </c:pt>
                <c:pt idx="2361">
                  <c:v>88.114990000000006</c:v>
                </c:pt>
                <c:pt idx="2362">
                  <c:v>94.661545000000004</c:v>
                </c:pt>
                <c:pt idx="2363">
                  <c:v>91.649970999999994</c:v>
                </c:pt>
                <c:pt idx="2364">
                  <c:v>96.771811999999997</c:v>
                </c:pt>
                <c:pt idx="2365">
                  <c:v>96.976439999999997</c:v>
                </c:pt>
                <c:pt idx="2366">
                  <c:v>120.72302999999999</c:v>
                </c:pt>
                <c:pt idx="2367">
                  <c:v>101.038162</c:v>
                </c:pt>
                <c:pt idx="2368">
                  <c:v>89.499527</c:v>
                </c:pt>
                <c:pt idx="2369">
                  <c:v>89.508942000000005</c:v>
                </c:pt>
                <c:pt idx="2370">
                  <c:v>93.927231000000006</c:v>
                </c:pt>
                <c:pt idx="2371">
                  <c:v>107.858704</c:v>
                </c:pt>
                <c:pt idx="2372">
                  <c:v>105.71520200000001</c:v>
                </c:pt>
                <c:pt idx="2373">
                  <c:v>96.708427</c:v>
                </c:pt>
                <c:pt idx="2374">
                  <c:v>95.482132000000007</c:v>
                </c:pt>
                <c:pt idx="2375">
                  <c:v>93.864311000000001</c:v>
                </c:pt>
                <c:pt idx="2376">
                  <c:v>96.949630999999997</c:v>
                </c:pt>
                <c:pt idx="2377">
                  <c:v>110.969978</c:v>
                </c:pt>
                <c:pt idx="2378">
                  <c:v>91.481102000000007</c:v>
                </c:pt>
                <c:pt idx="2379">
                  <c:v>93.553207</c:v>
                </c:pt>
                <c:pt idx="2380">
                  <c:v>91.473526000000007</c:v>
                </c:pt>
                <c:pt idx="2381">
                  <c:v>107.49044000000001</c:v>
                </c:pt>
                <c:pt idx="2382">
                  <c:v>91.039078000000003</c:v>
                </c:pt>
                <c:pt idx="2383">
                  <c:v>108.277466</c:v>
                </c:pt>
                <c:pt idx="2384">
                  <c:v>105.61715700000001</c:v>
                </c:pt>
                <c:pt idx="2385">
                  <c:v>97.560257000000007</c:v>
                </c:pt>
                <c:pt idx="2386">
                  <c:v>101.111603</c:v>
                </c:pt>
                <c:pt idx="2387">
                  <c:v>89.083350999999993</c:v>
                </c:pt>
                <c:pt idx="2388">
                  <c:v>129.86372399999999</c:v>
                </c:pt>
                <c:pt idx="2389">
                  <c:v>90.962020999999993</c:v>
                </c:pt>
                <c:pt idx="2390">
                  <c:v>93.205025000000006</c:v>
                </c:pt>
                <c:pt idx="2391">
                  <c:v>107.49402600000001</c:v>
                </c:pt>
                <c:pt idx="2392">
                  <c:v>110.215569</c:v>
                </c:pt>
                <c:pt idx="2393">
                  <c:v>96.761771999999993</c:v>
                </c:pt>
                <c:pt idx="2394">
                  <c:v>88.448250000000002</c:v>
                </c:pt>
                <c:pt idx="2395">
                  <c:v>144.731461</c:v>
                </c:pt>
                <c:pt idx="2396">
                  <c:v>92.593826000000007</c:v>
                </c:pt>
                <c:pt idx="2397">
                  <c:v>88.956123000000005</c:v>
                </c:pt>
                <c:pt idx="2398">
                  <c:v>94.502426</c:v>
                </c:pt>
                <c:pt idx="2399">
                  <c:v>90.311829000000003</c:v>
                </c:pt>
                <c:pt idx="2400">
                  <c:v>91.576164000000006</c:v>
                </c:pt>
                <c:pt idx="2401">
                  <c:v>101.099045</c:v>
                </c:pt>
                <c:pt idx="2402">
                  <c:v>88.018349000000001</c:v>
                </c:pt>
                <c:pt idx="2403">
                  <c:v>89.912186000000005</c:v>
                </c:pt>
                <c:pt idx="2404">
                  <c:v>92.755806000000007</c:v>
                </c:pt>
                <c:pt idx="2405">
                  <c:v>99.537711999999999</c:v>
                </c:pt>
                <c:pt idx="2406">
                  <c:v>88.291222000000005</c:v>
                </c:pt>
                <c:pt idx="2407">
                  <c:v>90.721382000000006</c:v>
                </c:pt>
                <c:pt idx="2408">
                  <c:v>103.356697</c:v>
                </c:pt>
                <c:pt idx="2409">
                  <c:v>88.365600999999998</c:v>
                </c:pt>
                <c:pt idx="2410">
                  <c:v>98.071952999999993</c:v>
                </c:pt>
                <c:pt idx="2411">
                  <c:v>96.035758999999999</c:v>
                </c:pt>
                <c:pt idx="2412">
                  <c:v>92.359245000000001</c:v>
                </c:pt>
                <c:pt idx="2413">
                  <c:v>105.86953699999999</c:v>
                </c:pt>
                <c:pt idx="2414">
                  <c:v>89.428375000000003</c:v>
                </c:pt>
                <c:pt idx="2415">
                  <c:v>94.409828000000005</c:v>
                </c:pt>
                <c:pt idx="2416">
                  <c:v>88.428084999999996</c:v>
                </c:pt>
                <c:pt idx="2417">
                  <c:v>104.13282</c:v>
                </c:pt>
                <c:pt idx="2418">
                  <c:v>96.768776000000003</c:v>
                </c:pt>
                <c:pt idx="2419">
                  <c:v>104.590141</c:v>
                </c:pt>
                <c:pt idx="2420">
                  <c:v>96.131614999999996</c:v>
                </c:pt>
                <c:pt idx="2421">
                  <c:v>96.062980999999994</c:v>
                </c:pt>
                <c:pt idx="2422">
                  <c:v>88.451210000000003</c:v>
                </c:pt>
                <c:pt idx="2423">
                  <c:v>90.910988000000003</c:v>
                </c:pt>
                <c:pt idx="2424">
                  <c:v>94.756873999999996</c:v>
                </c:pt>
                <c:pt idx="2425">
                  <c:v>90.242592000000002</c:v>
                </c:pt>
                <c:pt idx="2426">
                  <c:v>98.875275000000002</c:v>
                </c:pt>
                <c:pt idx="2427">
                  <c:v>93.044494999999998</c:v>
                </c:pt>
                <c:pt idx="2428">
                  <c:v>109.565079</c:v>
                </c:pt>
                <c:pt idx="2429">
                  <c:v>90.432381000000007</c:v>
                </c:pt>
                <c:pt idx="2430">
                  <c:v>100.250496</c:v>
                </c:pt>
                <c:pt idx="2431">
                  <c:v>103.748108</c:v>
                </c:pt>
                <c:pt idx="2432">
                  <c:v>88.416045999999994</c:v>
                </c:pt>
                <c:pt idx="2433">
                  <c:v>92.792770000000004</c:v>
                </c:pt>
                <c:pt idx="2434">
                  <c:v>94.954246999999995</c:v>
                </c:pt>
                <c:pt idx="2435">
                  <c:v>110.57165500000001</c:v>
                </c:pt>
                <c:pt idx="2436">
                  <c:v>95.077941999999993</c:v>
                </c:pt>
                <c:pt idx="2437">
                  <c:v>125.831856</c:v>
                </c:pt>
                <c:pt idx="2438">
                  <c:v>116.31257600000001</c:v>
                </c:pt>
                <c:pt idx="2439">
                  <c:v>93.794792000000001</c:v>
                </c:pt>
                <c:pt idx="2440">
                  <c:v>91.445946000000006</c:v>
                </c:pt>
                <c:pt idx="2441">
                  <c:v>96.902137999999994</c:v>
                </c:pt>
                <c:pt idx="2442">
                  <c:v>90.171554999999998</c:v>
                </c:pt>
                <c:pt idx="2443">
                  <c:v>88.695487999999997</c:v>
                </c:pt>
                <c:pt idx="2444">
                  <c:v>110.342995</c:v>
                </c:pt>
                <c:pt idx="2445">
                  <c:v>90.884665999999996</c:v>
                </c:pt>
                <c:pt idx="2446">
                  <c:v>88.253815000000003</c:v>
                </c:pt>
                <c:pt idx="2447">
                  <c:v>97.398208999999994</c:v>
                </c:pt>
                <c:pt idx="2448">
                  <c:v>97.502257999999998</c:v>
                </c:pt>
                <c:pt idx="2449">
                  <c:v>125.13664199999999</c:v>
                </c:pt>
                <c:pt idx="2450">
                  <c:v>111.448502</c:v>
                </c:pt>
                <c:pt idx="2451">
                  <c:v>96.264160000000004</c:v>
                </c:pt>
                <c:pt idx="2452">
                  <c:v>99.766402999999997</c:v>
                </c:pt>
                <c:pt idx="2453">
                  <c:v>89.592406999999994</c:v>
                </c:pt>
                <c:pt idx="2454">
                  <c:v>90.381454000000005</c:v>
                </c:pt>
                <c:pt idx="2455">
                  <c:v>99.643722999999994</c:v>
                </c:pt>
                <c:pt idx="2456">
                  <c:v>94.910026999999999</c:v>
                </c:pt>
                <c:pt idx="2457">
                  <c:v>88.640923000000001</c:v>
                </c:pt>
                <c:pt idx="2458">
                  <c:v>88.970177000000007</c:v>
                </c:pt>
                <c:pt idx="2459">
                  <c:v>142.98745700000001</c:v>
                </c:pt>
                <c:pt idx="2460">
                  <c:v>92.563704999999999</c:v>
                </c:pt>
                <c:pt idx="2461">
                  <c:v>88.611869999999996</c:v>
                </c:pt>
                <c:pt idx="2462">
                  <c:v>98.604889</c:v>
                </c:pt>
                <c:pt idx="2463">
                  <c:v>90.088959000000003</c:v>
                </c:pt>
                <c:pt idx="2464">
                  <c:v>90.046538999999996</c:v>
                </c:pt>
                <c:pt idx="2465">
                  <c:v>91.658721999999997</c:v>
                </c:pt>
                <c:pt idx="2466">
                  <c:v>90.905327</c:v>
                </c:pt>
                <c:pt idx="2467">
                  <c:v>101.68924</c:v>
                </c:pt>
                <c:pt idx="2468">
                  <c:v>89.329123999999993</c:v>
                </c:pt>
                <c:pt idx="2469">
                  <c:v>94.198943999999997</c:v>
                </c:pt>
                <c:pt idx="2470">
                  <c:v>90.383667000000003</c:v>
                </c:pt>
                <c:pt idx="2471">
                  <c:v>97.258148000000006</c:v>
                </c:pt>
                <c:pt idx="2472">
                  <c:v>94.275542999999999</c:v>
                </c:pt>
                <c:pt idx="2473">
                  <c:v>116.23427599999999</c:v>
                </c:pt>
                <c:pt idx="2474">
                  <c:v>88.123894000000007</c:v>
                </c:pt>
                <c:pt idx="2475">
                  <c:v>103.744125</c:v>
                </c:pt>
                <c:pt idx="2476">
                  <c:v>101.85379</c:v>
                </c:pt>
                <c:pt idx="2477">
                  <c:v>88.552841000000001</c:v>
                </c:pt>
                <c:pt idx="2478">
                  <c:v>88.485878</c:v>
                </c:pt>
                <c:pt idx="2479">
                  <c:v>99.234581000000006</c:v>
                </c:pt>
                <c:pt idx="2480">
                  <c:v>89.835068000000007</c:v>
                </c:pt>
                <c:pt idx="2481">
                  <c:v>101.82473</c:v>
                </c:pt>
                <c:pt idx="2482">
                  <c:v>104.962524</c:v>
                </c:pt>
                <c:pt idx="2483">
                  <c:v>110.64164</c:v>
                </c:pt>
                <c:pt idx="2484">
                  <c:v>92.739243000000002</c:v>
                </c:pt>
                <c:pt idx="2485">
                  <c:v>92.003135999999998</c:v>
                </c:pt>
                <c:pt idx="2486">
                  <c:v>96.249099999999999</c:v>
                </c:pt>
                <c:pt idx="2487">
                  <c:v>95.426047999999994</c:v>
                </c:pt>
                <c:pt idx="2488">
                  <c:v>125.299789</c:v>
                </c:pt>
                <c:pt idx="2489">
                  <c:v>91.203620999999998</c:v>
                </c:pt>
                <c:pt idx="2490">
                  <c:v>88.243042000000003</c:v>
                </c:pt>
                <c:pt idx="2491">
                  <c:v>88.362594999999999</c:v>
                </c:pt>
                <c:pt idx="2492">
                  <c:v>90.056206000000003</c:v>
                </c:pt>
                <c:pt idx="2493">
                  <c:v>93.843406999999999</c:v>
                </c:pt>
                <c:pt idx="2494">
                  <c:v>103.85442399999999</c:v>
                </c:pt>
                <c:pt idx="2495">
                  <c:v>89.224059999999994</c:v>
                </c:pt>
                <c:pt idx="2496">
                  <c:v>90.633301000000003</c:v>
                </c:pt>
                <c:pt idx="2497">
                  <c:v>89.647591000000006</c:v>
                </c:pt>
                <c:pt idx="2498">
                  <c:v>90.863997999999995</c:v>
                </c:pt>
                <c:pt idx="2499">
                  <c:v>90.631339999999994</c:v>
                </c:pt>
                <c:pt idx="2500">
                  <c:v>88.475807000000003</c:v>
                </c:pt>
                <c:pt idx="2501">
                  <c:v>88.858390999999997</c:v>
                </c:pt>
                <c:pt idx="2502">
                  <c:v>96.431679000000003</c:v>
                </c:pt>
                <c:pt idx="2503">
                  <c:v>102.455963</c:v>
                </c:pt>
                <c:pt idx="2504">
                  <c:v>96.192786999999996</c:v>
                </c:pt>
                <c:pt idx="2505">
                  <c:v>96.709434999999999</c:v>
                </c:pt>
                <c:pt idx="2506">
                  <c:v>96.231834000000006</c:v>
                </c:pt>
                <c:pt idx="2507">
                  <c:v>90.383185999999995</c:v>
                </c:pt>
                <c:pt idx="2508">
                  <c:v>99.132148999999998</c:v>
                </c:pt>
                <c:pt idx="2509">
                  <c:v>90.040679999999995</c:v>
                </c:pt>
                <c:pt idx="2510">
                  <c:v>127.349594</c:v>
                </c:pt>
                <c:pt idx="2511">
                  <c:v>100.939941</c:v>
                </c:pt>
                <c:pt idx="2512">
                  <c:v>89.275802999999996</c:v>
                </c:pt>
                <c:pt idx="2513">
                  <c:v>126.177094</c:v>
                </c:pt>
                <c:pt idx="2514">
                  <c:v>91.013107000000005</c:v>
                </c:pt>
                <c:pt idx="2515">
                  <c:v>92.270576000000005</c:v>
                </c:pt>
                <c:pt idx="2516">
                  <c:v>88.237358</c:v>
                </c:pt>
                <c:pt idx="2517">
                  <c:v>94.664344999999997</c:v>
                </c:pt>
                <c:pt idx="2518">
                  <c:v>89.350548000000003</c:v>
                </c:pt>
                <c:pt idx="2519">
                  <c:v>101.346519</c:v>
                </c:pt>
                <c:pt idx="2520">
                  <c:v>91.674919000000003</c:v>
                </c:pt>
                <c:pt idx="2521">
                  <c:v>96.987160000000003</c:v>
                </c:pt>
                <c:pt idx="2522">
                  <c:v>88.940146999999996</c:v>
                </c:pt>
                <c:pt idx="2523">
                  <c:v>89.704445000000007</c:v>
                </c:pt>
                <c:pt idx="2524">
                  <c:v>104.616035</c:v>
                </c:pt>
                <c:pt idx="2525">
                  <c:v>90.810592999999997</c:v>
                </c:pt>
                <c:pt idx="2526">
                  <c:v>100.500404</c:v>
                </c:pt>
                <c:pt idx="2527">
                  <c:v>90.350196999999994</c:v>
                </c:pt>
                <c:pt idx="2528">
                  <c:v>112.33712</c:v>
                </c:pt>
                <c:pt idx="2529">
                  <c:v>93.486739999999998</c:v>
                </c:pt>
                <c:pt idx="2530">
                  <c:v>95.936317000000003</c:v>
                </c:pt>
                <c:pt idx="2531">
                  <c:v>89.117232999999999</c:v>
                </c:pt>
                <c:pt idx="2532">
                  <c:v>93.822402999999994</c:v>
                </c:pt>
                <c:pt idx="2533">
                  <c:v>89.484161</c:v>
                </c:pt>
                <c:pt idx="2534">
                  <c:v>89.192359999999994</c:v>
                </c:pt>
                <c:pt idx="2535">
                  <c:v>93.986191000000005</c:v>
                </c:pt>
                <c:pt idx="2536">
                  <c:v>91.523819000000003</c:v>
                </c:pt>
                <c:pt idx="2537">
                  <c:v>104.303352</c:v>
                </c:pt>
                <c:pt idx="2538">
                  <c:v>97.360129999999998</c:v>
                </c:pt>
                <c:pt idx="2539">
                  <c:v>88.525741999999994</c:v>
                </c:pt>
                <c:pt idx="2540">
                  <c:v>106.756889</c:v>
                </c:pt>
                <c:pt idx="2541">
                  <c:v>101.729767</c:v>
                </c:pt>
                <c:pt idx="2542">
                  <c:v>106.069351</c:v>
                </c:pt>
                <c:pt idx="2543">
                  <c:v>89.127121000000002</c:v>
                </c:pt>
                <c:pt idx="2544">
                  <c:v>102.65830200000001</c:v>
                </c:pt>
                <c:pt idx="2545">
                  <c:v>92.655631999999997</c:v>
                </c:pt>
                <c:pt idx="2546">
                  <c:v>88.061088999999996</c:v>
                </c:pt>
                <c:pt idx="2547">
                  <c:v>88.306220999999994</c:v>
                </c:pt>
                <c:pt idx="2548">
                  <c:v>100.60038</c:v>
                </c:pt>
                <c:pt idx="2549">
                  <c:v>128.526962</c:v>
                </c:pt>
                <c:pt idx="2550">
                  <c:v>93.697868</c:v>
                </c:pt>
                <c:pt idx="2551">
                  <c:v>94.220566000000005</c:v>
                </c:pt>
                <c:pt idx="2552">
                  <c:v>91.743438999999995</c:v>
                </c:pt>
                <c:pt idx="2553">
                  <c:v>92.853470000000002</c:v>
                </c:pt>
                <c:pt idx="2554">
                  <c:v>89.923271</c:v>
                </c:pt>
                <c:pt idx="2555">
                  <c:v>91.713463000000004</c:v>
                </c:pt>
                <c:pt idx="2556">
                  <c:v>107.236176</c:v>
                </c:pt>
                <c:pt idx="2557">
                  <c:v>97.047118999999995</c:v>
                </c:pt>
                <c:pt idx="2558">
                  <c:v>107.654358</c:v>
                </c:pt>
                <c:pt idx="2559">
                  <c:v>110.379013</c:v>
                </c:pt>
                <c:pt idx="2560">
                  <c:v>89.260947999999999</c:v>
                </c:pt>
                <c:pt idx="2561">
                  <c:v>90.808868000000004</c:v>
                </c:pt>
                <c:pt idx="2562">
                  <c:v>89.513580000000005</c:v>
                </c:pt>
                <c:pt idx="2563">
                  <c:v>101.04347199999999</c:v>
                </c:pt>
                <c:pt idx="2564">
                  <c:v>93.707970000000003</c:v>
                </c:pt>
                <c:pt idx="2565">
                  <c:v>89.5411</c:v>
                </c:pt>
                <c:pt idx="2566">
                  <c:v>100.567345</c:v>
                </c:pt>
                <c:pt idx="2567">
                  <c:v>91.652161000000007</c:v>
                </c:pt>
                <c:pt idx="2568">
                  <c:v>96.027068999999997</c:v>
                </c:pt>
                <c:pt idx="2569">
                  <c:v>96.594291999999996</c:v>
                </c:pt>
                <c:pt idx="2570">
                  <c:v>108.37812</c:v>
                </c:pt>
                <c:pt idx="2571">
                  <c:v>95.049225000000007</c:v>
                </c:pt>
                <c:pt idx="2572">
                  <c:v>89.119499000000005</c:v>
                </c:pt>
                <c:pt idx="2573">
                  <c:v>91.127975000000006</c:v>
                </c:pt>
                <c:pt idx="2574">
                  <c:v>103.279129</c:v>
                </c:pt>
                <c:pt idx="2575">
                  <c:v>91.885895000000005</c:v>
                </c:pt>
                <c:pt idx="2576">
                  <c:v>90.286133000000007</c:v>
                </c:pt>
                <c:pt idx="2577">
                  <c:v>98.101401999999993</c:v>
                </c:pt>
                <c:pt idx="2578">
                  <c:v>99.043769999999995</c:v>
                </c:pt>
                <c:pt idx="2579">
                  <c:v>101.46178399999999</c:v>
                </c:pt>
                <c:pt idx="2580">
                  <c:v>92.780495000000002</c:v>
                </c:pt>
                <c:pt idx="2581">
                  <c:v>89.117294000000001</c:v>
                </c:pt>
                <c:pt idx="2582">
                  <c:v>89.908989000000005</c:v>
                </c:pt>
                <c:pt idx="2583">
                  <c:v>113.903648</c:v>
                </c:pt>
                <c:pt idx="2584">
                  <c:v>97.152229000000005</c:v>
                </c:pt>
                <c:pt idx="2585">
                  <c:v>88.712181000000001</c:v>
                </c:pt>
                <c:pt idx="2586">
                  <c:v>96.776465999999999</c:v>
                </c:pt>
                <c:pt idx="2587">
                  <c:v>101.387146</c:v>
                </c:pt>
                <c:pt idx="2588">
                  <c:v>88.236259000000004</c:v>
                </c:pt>
                <c:pt idx="2589">
                  <c:v>100.30326100000001</c:v>
                </c:pt>
                <c:pt idx="2590">
                  <c:v>88.002480000000006</c:v>
                </c:pt>
                <c:pt idx="2591">
                  <c:v>103.814644</c:v>
                </c:pt>
                <c:pt idx="2592">
                  <c:v>88.526298999999995</c:v>
                </c:pt>
                <c:pt idx="2593">
                  <c:v>88.024428999999998</c:v>
                </c:pt>
                <c:pt idx="2594">
                  <c:v>88.935738000000001</c:v>
                </c:pt>
                <c:pt idx="2595">
                  <c:v>111.501305</c:v>
                </c:pt>
                <c:pt idx="2596">
                  <c:v>107.58921100000001</c:v>
                </c:pt>
                <c:pt idx="2597">
                  <c:v>90.733008999999996</c:v>
                </c:pt>
                <c:pt idx="2598">
                  <c:v>110.37719</c:v>
                </c:pt>
                <c:pt idx="2599">
                  <c:v>117.866539</c:v>
                </c:pt>
                <c:pt idx="2600">
                  <c:v>96.423393000000004</c:v>
                </c:pt>
                <c:pt idx="2601">
                  <c:v>89.662941000000004</c:v>
                </c:pt>
                <c:pt idx="2602">
                  <c:v>109.434387</c:v>
                </c:pt>
                <c:pt idx="2603">
                  <c:v>97.498062000000004</c:v>
                </c:pt>
                <c:pt idx="2604">
                  <c:v>90.025208000000006</c:v>
                </c:pt>
                <c:pt idx="2605">
                  <c:v>89.226280000000003</c:v>
                </c:pt>
                <c:pt idx="2606">
                  <c:v>100.283661</c:v>
                </c:pt>
                <c:pt idx="2607">
                  <c:v>146.085724</c:v>
                </c:pt>
                <c:pt idx="2608">
                  <c:v>91.214729000000005</c:v>
                </c:pt>
                <c:pt idx="2609">
                  <c:v>90.803627000000006</c:v>
                </c:pt>
                <c:pt idx="2610">
                  <c:v>93.099449000000007</c:v>
                </c:pt>
                <c:pt idx="2611">
                  <c:v>123.05605300000001</c:v>
                </c:pt>
                <c:pt idx="2612">
                  <c:v>89.581688</c:v>
                </c:pt>
                <c:pt idx="2613">
                  <c:v>150.61511200000001</c:v>
                </c:pt>
                <c:pt idx="2614">
                  <c:v>104.689003</c:v>
                </c:pt>
                <c:pt idx="2615">
                  <c:v>112.985489</c:v>
                </c:pt>
                <c:pt idx="2616">
                  <c:v>91.069023000000001</c:v>
                </c:pt>
                <c:pt idx="2617">
                  <c:v>119.102203</c:v>
                </c:pt>
                <c:pt idx="2618">
                  <c:v>92.487647999999993</c:v>
                </c:pt>
                <c:pt idx="2619">
                  <c:v>91.998176999999998</c:v>
                </c:pt>
                <c:pt idx="2620">
                  <c:v>88.631020000000007</c:v>
                </c:pt>
                <c:pt idx="2621">
                  <c:v>103.94710499999999</c:v>
                </c:pt>
                <c:pt idx="2622">
                  <c:v>93.252707999999998</c:v>
                </c:pt>
                <c:pt idx="2623">
                  <c:v>89.462913999999998</c:v>
                </c:pt>
                <c:pt idx="2624">
                  <c:v>88.763122999999993</c:v>
                </c:pt>
                <c:pt idx="2625">
                  <c:v>89.336928999999998</c:v>
                </c:pt>
                <c:pt idx="2626">
                  <c:v>104.382454</c:v>
                </c:pt>
                <c:pt idx="2627">
                  <c:v>91.757050000000007</c:v>
                </c:pt>
                <c:pt idx="2628">
                  <c:v>91.184189000000003</c:v>
                </c:pt>
                <c:pt idx="2629">
                  <c:v>145.307129</c:v>
                </c:pt>
                <c:pt idx="2630">
                  <c:v>100.040947</c:v>
                </c:pt>
                <c:pt idx="2631">
                  <c:v>124.16134599999999</c:v>
                </c:pt>
                <c:pt idx="2632">
                  <c:v>110.484909</c:v>
                </c:pt>
                <c:pt idx="2633">
                  <c:v>89.529701000000003</c:v>
                </c:pt>
                <c:pt idx="2634">
                  <c:v>114.015289</c:v>
                </c:pt>
                <c:pt idx="2635">
                  <c:v>88.415397999999996</c:v>
                </c:pt>
                <c:pt idx="2636">
                  <c:v>141.90976000000001</c:v>
                </c:pt>
                <c:pt idx="2637">
                  <c:v>90.693359000000001</c:v>
                </c:pt>
                <c:pt idx="2638">
                  <c:v>95.126389000000003</c:v>
                </c:pt>
                <c:pt idx="2639">
                  <c:v>90.586181999999994</c:v>
                </c:pt>
                <c:pt idx="2640">
                  <c:v>96.536720000000003</c:v>
                </c:pt>
                <c:pt idx="2641">
                  <c:v>98.458716999999993</c:v>
                </c:pt>
                <c:pt idx="2642">
                  <c:v>94.493392999999998</c:v>
                </c:pt>
                <c:pt idx="2643">
                  <c:v>89.860847000000007</c:v>
                </c:pt>
                <c:pt idx="2644">
                  <c:v>90.806472999999997</c:v>
                </c:pt>
                <c:pt idx="2645">
                  <c:v>100.406075</c:v>
                </c:pt>
                <c:pt idx="2646">
                  <c:v>121.995277</c:v>
                </c:pt>
                <c:pt idx="2647">
                  <c:v>98.224945000000005</c:v>
                </c:pt>
                <c:pt idx="2648">
                  <c:v>91.536392000000006</c:v>
                </c:pt>
                <c:pt idx="2649">
                  <c:v>102.65662399999999</c:v>
                </c:pt>
                <c:pt idx="2650">
                  <c:v>144.736694</c:v>
                </c:pt>
                <c:pt idx="2651">
                  <c:v>89.543464999999998</c:v>
                </c:pt>
                <c:pt idx="2652">
                  <c:v>93.488365000000002</c:v>
                </c:pt>
                <c:pt idx="2653">
                  <c:v>92.072638999999995</c:v>
                </c:pt>
                <c:pt idx="2654">
                  <c:v>110.561852</c:v>
                </c:pt>
                <c:pt idx="2655">
                  <c:v>94.509879999999995</c:v>
                </c:pt>
                <c:pt idx="2656">
                  <c:v>90.486237000000003</c:v>
                </c:pt>
                <c:pt idx="2657">
                  <c:v>103.028244</c:v>
                </c:pt>
                <c:pt idx="2658">
                  <c:v>91.675819000000004</c:v>
                </c:pt>
                <c:pt idx="2659">
                  <c:v>110.96099100000001</c:v>
                </c:pt>
                <c:pt idx="2660">
                  <c:v>92.888756000000001</c:v>
                </c:pt>
                <c:pt idx="2661">
                  <c:v>110.295219</c:v>
                </c:pt>
                <c:pt idx="2662">
                  <c:v>97.915374999999997</c:v>
                </c:pt>
                <c:pt idx="2663">
                  <c:v>98.589905000000002</c:v>
                </c:pt>
                <c:pt idx="2664">
                  <c:v>90.625129999999999</c:v>
                </c:pt>
                <c:pt idx="2665">
                  <c:v>95.964066000000003</c:v>
                </c:pt>
                <c:pt idx="2666">
                  <c:v>96.327652</c:v>
                </c:pt>
                <c:pt idx="2667">
                  <c:v>89.293212999999994</c:v>
                </c:pt>
                <c:pt idx="2668">
                  <c:v>109.475548</c:v>
                </c:pt>
                <c:pt idx="2669">
                  <c:v>104.71191399999999</c:v>
                </c:pt>
                <c:pt idx="2670">
                  <c:v>88.305617999999996</c:v>
                </c:pt>
                <c:pt idx="2671">
                  <c:v>88.966408000000001</c:v>
                </c:pt>
                <c:pt idx="2672">
                  <c:v>105.110291</c:v>
                </c:pt>
                <c:pt idx="2673">
                  <c:v>101.534119</c:v>
                </c:pt>
                <c:pt idx="2674">
                  <c:v>91.621414000000001</c:v>
                </c:pt>
                <c:pt idx="2675">
                  <c:v>108.056015</c:v>
                </c:pt>
                <c:pt idx="2676">
                  <c:v>101.002968</c:v>
                </c:pt>
                <c:pt idx="2677">
                  <c:v>118.865433</c:v>
                </c:pt>
                <c:pt idx="2678">
                  <c:v>96.000236999999998</c:v>
                </c:pt>
                <c:pt idx="2679">
                  <c:v>90.597649000000004</c:v>
                </c:pt>
                <c:pt idx="2680">
                  <c:v>108.098778</c:v>
                </c:pt>
                <c:pt idx="2681">
                  <c:v>100.646614</c:v>
                </c:pt>
                <c:pt idx="2682">
                  <c:v>93.648285000000001</c:v>
                </c:pt>
                <c:pt idx="2683">
                  <c:v>101.59301000000001</c:v>
                </c:pt>
                <c:pt idx="2684">
                  <c:v>132.67524700000001</c:v>
                </c:pt>
                <c:pt idx="2685">
                  <c:v>109.956985</c:v>
                </c:pt>
                <c:pt idx="2686">
                  <c:v>92.753304</c:v>
                </c:pt>
                <c:pt idx="2687">
                  <c:v>90.073952000000006</c:v>
                </c:pt>
                <c:pt idx="2688">
                  <c:v>89.554016000000004</c:v>
                </c:pt>
                <c:pt idx="2689">
                  <c:v>94.917000000000002</c:v>
                </c:pt>
                <c:pt idx="2690">
                  <c:v>111.794121</c:v>
                </c:pt>
                <c:pt idx="2691">
                  <c:v>122.071251</c:v>
                </c:pt>
                <c:pt idx="2692">
                  <c:v>90.521338999999998</c:v>
                </c:pt>
                <c:pt idx="2693">
                  <c:v>100.394875</c:v>
                </c:pt>
                <c:pt idx="2694">
                  <c:v>112.418831</c:v>
                </c:pt>
                <c:pt idx="2695">
                  <c:v>91.765632999999994</c:v>
                </c:pt>
                <c:pt idx="2696">
                  <c:v>101.691238</c:v>
                </c:pt>
                <c:pt idx="2697">
                  <c:v>104.679749</c:v>
                </c:pt>
                <c:pt idx="2698">
                  <c:v>95.285194000000004</c:v>
                </c:pt>
                <c:pt idx="2699">
                  <c:v>126.328514</c:v>
                </c:pt>
                <c:pt idx="2700">
                  <c:v>88.469643000000005</c:v>
                </c:pt>
                <c:pt idx="2701">
                  <c:v>90.864577999999995</c:v>
                </c:pt>
                <c:pt idx="2702">
                  <c:v>90.999756000000005</c:v>
                </c:pt>
                <c:pt idx="2703">
                  <c:v>91.315246999999999</c:v>
                </c:pt>
                <c:pt idx="2704">
                  <c:v>97.377937000000003</c:v>
                </c:pt>
                <c:pt idx="2705">
                  <c:v>98.027382000000003</c:v>
                </c:pt>
                <c:pt idx="2706">
                  <c:v>95.082168999999993</c:v>
                </c:pt>
                <c:pt idx="2707">
                  <c:v>89.037582</c:v>
                </c:pt>
                <c:pt idx="2708">
                  <c:v>105.26057400000001</c:v>
                </c:pt>
                <c:pt idx="2709">
                  <c:v>95.801956000000004</c:v>
                </c:pt>
                <c:pt idx="2710">
                  <c:v>118.074951</c:v>
                </c:pt>
                <c:pt idx="2711">
                  <c:v>93.726967000000002</c:v>
                </c:pt>
                <c:pt idx="2712">
                  <c:v>89.649742000000003</c:v>
                </c:pt>
                <c:pt idx="2713">
                  <c:v>102.529839</c:v>
                </c:pt>
                <c:pt idx="2714">
                  <c:v>100.24900100000001</c:v>
                </c:pt>
                <c:pt idx="2715">
                  <c:v>95.147521999999995</c:v>
                </c:pt>
                <c:pt idx="2716">
                  <c:v>89.893310999999997</c:v>
                </c:pt>
                <c:pt idx="2717">
                  <c:v>107.242058</c:v>
                </c:pt>
                <c:pt idx="2718">
                  <c:v>103.246994</c:v>
                </c:pt>
                <c:pt idx="2719">
                  <c:v>155.977585</c:v>
                </c:pt>
                <c:pt idx="2720">
                  <c:v>89.082145999999995</c:v>
                </c:pt>
                <c:pt idx="2721">
                  <c:v>110.95536800000001</c:v>
                </c:pt>
                <c:pt idx="2722">
                  <c:v>92.483649999999997</c:v>
                </c:pt>
                <c:pt idx="2723">
                  <c:v>99.232651000000004</c:v>
                </c:pt>
                <c:pt idx="2724">
                  <c:v>89.915115</c:v>
                </c:pt>
                <c:pt idx="2725">
                  <c:v>93.607391000000007</c:v>
                </c:pt>
                <c:pt idx="2726">
                  <c:v>93.050101999999995</c:v>
                </c:pt>
                <c:pt idx="2727">
                  <c:v>95.484840000000005</c:v>
                </c:pt>
                <c:pt idx="2728">
                  <c:v>113.07860599999999</c:v>
                </c:pt>
                <c:pt idx="2729">
                  <c:v>94.655899000000005</c:v>
                </c:pt>
                <c:pt idx="2730">
                  <c:v>92.994720000000001</c:v>
                </c:pt>
                <c:pt idx="2731">
                  <c:v>96.689521999999997</c:v>
                </c:pt>
                <c:pt idx="2732">
                  <c:v>98.823372000000006</c:v>
                </c:pt>
                <c:pt idx="2733">
                  <c:v>100.431969</c:v>
                </c:pt>
                <c:pt idx="2734">
                  <c:v>114.66677900000001</c:v>
                </c:pt>
                <c:pt idx="2735">
                  <c:v>95.218192999999999</c:v>
                </c:pt>
                <c:pt idx="2736">
                  <c:v>99.510161999999994</c:v>
                </c:pt>
                <c:pt idx="2737">
                  <c:v>93.761977999999999</c:v>
                </c:pt>
                <c:pt idx="2738">
                  <c:v>92.600807000000003</c:v>
                </c:pt>
                <c:pt idx="2739">
                  <c:v>95.556099000000003</c:v>
                </c:pt>
                <c:pt idx="2740">
                  <c:v>94.913544000000002</c:v>
                </c:pt>
                <c:pt idx="2741">
                  <c:v>104.291443</c:v>
                </c:pt>
                <c:pt idx="2742">
                  <c:v>91.948493999999997</c:v>
                </c:pt>
                <c:pt idx="2743">
                  <c:v>105.62513</c:v>
                </c:pt>
                <c:pt idx="2744">
                  <c:v>101.102486</c:v>
                </c:pt>
                <c:pt idx="2745">
                  <c:v>100.869553</c:v>
                </c:pt>
                <c:pt idx="2746">
                  <c:v>111.62361900000001</c:v>
                </c:pt>
                <c:pt idx="2747">
                  <c:v>101.858406</c:v>
                </c:pt>
                <c:pt idx="2748">
                  <c:v>124.32762099999999</c:v>
                </c:pt>
                <c:pt idx="2749">
                  <c:v>95.868042000000003</c:v>
                </c:pt>
                <c:pt idx="2750">
                  <c:v>93.044394999999994</c:v>
                </c:pt>
                <c:pt idx="2751">
                  <c:v>88.594818000000004</c:v>
                </c:pt>
                <c:pt idx="2752">
                  <c:v>107.88088999999999</c:v>
                </c:pt>
                <c:pt idx="2753">
                  <c:v>90.402884999999998</c:v>
                </c:pt>
                <c:pt idx="2754">
                  <c:v>99.353194999999999</c:v>
                </c:pt>
                <c:pt idx="2755">
                  <c:v>135.203339</c:v>
                </c:pt>
                <c:pt idx="2756">
                  <c:v>88.060547</c:v>
                </c:pt>
                <c:pt idx="2757">
                  <c:v>95.596703000000005</c:v>
                </c:pt>
                <c:pt idx="2758">
                  <c:v>89.950530999999998</c:v>
                </c:pt>
                <c:pt idx="2759">
                  <c:v>93.880295000000004</c:v>
                </c:pt>
                <c:pt idx="2760">
                  <c:v>103.38983899999999</c:v>
                </c:pt>
                <c:pt idx="2761">
                  <c:v>117.461388</c:v>
                </c:pt>
                <c:pt idx="2762">
                  <c:v>110.85045599999999</c:v>
                </c:pt>
                <c:pt idx="2763">
                  <c:v>89.052856000000006</c:v>
                </c:pt>
                <c:pt idx="2764">
                  <c:v>102.065437</c:v>
                </c:pt>
                <c:pt idx="2765">
                  <c:v>88.467476000000005</c:v>
                </c:pt>
                <c:pt idx="2766">
                  <c:v>100.008774</c:v>
                </c:pt>
                <c:pt idx="2767">
                  <c:v>119.63112599999999</c:v>
                </c:pt>
                <c:pt idx="2768">
                  <c:v>89.998428000000004</c:v>
                </c:pt>
                <c:pt idx="2769">
                  <c:v>110.58290100000001</c:v>
                </c:pt>
                <c:pt idx="2770">
                  <c:v>91.033294999999995</c:v>
                </c:pt>
                <c:pt idx="2771">
                  <c:v>88.067550999999995</c:v>
                </c:pt>
                <c:pt idx="2772">
                  <c:v>88.523223999999999</c:v>
                </c:pt>
                <c:pt idx="2773">
                  <c:v>96.315239000000005</c:v>
                </c:pt>
                <c:pt idx="2774">
                  <c:v>95.687736999999998</c:v>
                </c:pt>
                <c:pt idx="2775">
                  <c:v>88.980675000000005</c:v>
                </c:pt>
                <c:pt idx="2776">
                  <c:v>93.286865000000006</c:v>
                </c:pt>
                <c:pt idx="2777">
                  <c:v>94.594200000000001</c:v>
                </c:pt>
                <c:pt idx="2778">
                  <c:v>95.014274999999998</c:v>
                </c:pt>
                <c:pt idx="2779">
                  <c:v>105.57910200000001</c:v>
                </c:pt>
                <c:pt idx="2780">
                  <c:v>98.619324000000006</c:v>
                </c:pt>
                <c:pt idx="2781">
                  <c:v>104.73416899999999</c:v>
                </c:pt>
                <c:pt idx="2782">
                  <c:v>91.392578</c:v>
                </c:pt>
                <c:pt idx="2783">
                  <c:v>97.314621000000002</c:v>
                </c:pt>
                <c:pt idx="2784">
                  <c:v>103.637917</c:v>
                </c:pt>
                <c:pt idx="2785">
                  <c:v>88.491623000000004</c:v>
                </c:pt>
                <c:pt idx="2786">
                  <c:v>103.462395</c:v>
                </c:pt>
                <c:pt idx="2787">
                  <c:v>90.165558000000004</c:v>
                </c:pt>
                <c:pt idx="2788">
                  <c:v>121.837738</c:v>
                </c:pt>
                <c:pt idx="2789">
                  <c:v>100.95034</c:v>
                </c:pt>
                <c:pt idx="2790">
                  <c:v>90.058875999999998</c:v>
                </c:pt>
                <c:pt idx="2791">
                  <c:v>106.04846999999999</c:v>
                </c:pt>
                <c:pt idx="2792">
                  <c:v>108.32034299999999</c:v>
                </c:pt>
                <c:pt idx="2793">
                  <c:v>139.067307</c:v>
                </c:pt>
                <c:pt idx="2794">
                  <c:v>121.101463</c:v>
                </c:pt>
                <c:pt idx="2795">
                  <c:v>90.184546999999995</c:v>
                </c:pt>
                <c:pt idx="2796">
                  <c:v>88.249488999999997</c:v>
                </c:pt>
                <c:pt idx="2797">
                  <c:v>96.423034999999999</c:v>
                </c:pt>
                <c:pt idx="2798">
                  <c:v>129.22380100000001</c:v>
                </c:pt>
                <c:pt idx="2799">
                  <c:v>107.2453</c:v>
                </c:pt>
                <c:pt idx="2800">
                  <c:v>100.159103</c:v>
                </c:pt>
                <c:pt idx="2801">
                  <c:v>88.864531999999997</c:v>
                </c:pt>
                <c:pt idx="2802">
                  <c:v>90.778687000000005</c:v>
                </c:pt>
                <c:pt idx="2803">
                  <c:v>99.671722000000003</c:v>
                </c:pt>
                <c:pt idx="2804">
                  <c:v>121.31167600000001</c:v>
                </c:pt>
                <c:pt idx="2805">
                  <c:v>91.884331000000003</c:v>
                </c:pt>
                <c:pt idx="2806">
                  <c:v>97.969116</c:v>
                </c:pt>
                <c:pt idx="2807">
                  <c:v>96.793059999999997</c:v>
                </c:pt>
                <c:pt idx="2808">
                  <c:v>94.088013000000004</c:v>
                </c:pt>
                <c:pt idx="2809">
                  <c:v>101.19399300000001</c:v>
                </c:pt>
                <c:pt idx="2810">
                  <c:v>91.245827000000006</c:v>
                </c:pt>
                <c:pt idx="2811">
                  <c:v>90.171906000000007</c:v>
                </c:pt>
                <c:pt idx="2812">
                  <c:v>93.985496999999995</c:v>
                </c:pt>
                <c:pt idx="2813">
                  <c:v>105.77733600000001</c:v>
                </c:pt>
                <c:pt idx="2814">
                  <c:v>90.422256000000004</c:v>
                </c:pt>
                <c:pt idx="2815">
                  <c:v>89.574614999999994</c:v>
                </c:pt>
                <c:pt idx="2816">
                  <c:v>91.371284000000003</c:v>
                </c:pt>
                <c:pt idx="2817">
                  <c:v>95.360091999999995</c:v>
                </c:pt>
                <c:pt idx="2818">
                  <c:v>89.989410000000007</c:v>
                </c:pt>
                <c:pt idx="2819">
                  <c:v>90.334885</c:v>
                </c:pt>
                <c:pt idx="2820">
                  <c:v>89.445662999999996</c:v>
                </c:pt>
                <c:pt idx="2821">
                  <c:v>96.207961999999995</c:v>
                </c:pt>
                <c:pt idx="2822">
                  <c:v>97.957611</c:v>
                </c:pt>
                <c:pt idx="2823">
                  <c:v>91.35463</c:v>
                </c:pt>
                <c:pt idx="2824">
                  <c:v>88.638205999999997</c:v>
                </c:pt>
                <c:pt idx="2825">
                  <c:v>93.013451000000003</c:v>
                </c:pt>
                <c:pt idx="2826">
                  <c:v>106.109612</c:v>
                </c:pt>
                <c:pt idx="2827">
                  <c:v>94.008872999999994</c:v>
                </c:pt>
                <c:pt idx="2828">
                  <c:v>99.304175999999998</c:v>
                </c:pt>
                <c:pt idx="2829">
                  <c:v>92.065460000000002</c:v>
                </c:pt>
                <c:pt idx="2830">
                  <c:v>91.682663000000005</c:v>
                </c:pt>
                <c:pt idx="2831">
                  <c:v>92.772773999999998</c:v>
                </c:pt>
                <c:pt idx="2832">
                  <c:v>99.809737999999996</c:v>
                </c:pt>
                <c:pt idx="2833">
                  <c:v>98.337097</c:v>
                </c:pt>
                <c:pt idx="2834">
                  <c:v>88.271606000000006</c:v>
                </c:pt>
                <c:pt idx="2835">
                  <c:v>88.423064999999994</c:v>
                </c:pt>
                <c:pt idx="2836">
                  <c:v>132.71729999999999</c:v>
                </c:pt>
                <c:pt idx="2837">
                  <c:v>100.375908</c:v>
                </c:pt>
                <c:pt idx="2838">
                  <c:v>112.84465</c:v>
                </c:pt>
                <c:pt idx="2839">
                  <c:v>90.860031000000006</c:v>
                </c:pt>
                <c:pt idx="2840">
                  <c:v>99.675156000000001</c:v>
                </c:pt>
                <c:pt idx="2841">
                  <c:v>88.523178000000001</c:v>
                </c:pt>
                <c:pt idx="2842">
                  <c:v>109.988983</c:v>
                </c:pt>
                <c:pt idx="2843">
                  <c:v>89.761146999999994</c:v>
                </c:pt>
                <c:pt idx="2844">
                  <c:v>110.601517</c:v>
                </c:pt>
                <c:pt idx="2845">
                  <c:v>88.961585999999997</c:v>
                </c:pt>
                <c:pt idx="2846">
                  <c:v>99.911727999999997</c:v>
                </c:pt>
                <c:pt idx="2847">
                  <c:v>90.301468</c:v>
                </c:pt>
                <c:pt idx="2848">
                  <c:v>105.191399</c:v>
                </c:pt>
                <c:pt idx="2849">
                  <c:v>117.15551000000001</c:v>
                </c:pt>
                <c:pt idx="2850">
                  <c:v>90.796181000000004</c:v>
                </c:pt>
                <c:pt idx="2851">
                  <c:v>109.939888</c:v>
                </c:pt>
                <c:pt idx="2852">
                  <c:v>95.068168999999997</c:v>
                </c:pt>
                <c:pt idx="2853">
                  <c:v>100.37309999999999</c:v>
                </c:pt>
                <c:pt idx="2854">
                  <c:v>88.383881000000002</c:v>
                </c:pt>
                <c:pt idx="2855">
                  <c:v>98.277396999999993</c:v>
                </c:pt>
                <c:pt idx="2856">
                  <c:v>92.641388000000006</c:v>
                </c:pt>
                <c:pt idx="2857">
                  <c:v>95.079575000000006</c:v>
                </c:pt>
                <c:pt idx="2858">
                  <c:v>110.18517300000001</c:v>
                </c:pt>
                <c:pt idx="2859">
                  <c:v>122.7034</c:v>
                </c:pt>
                <c:pt idx="2860">
                  <c:v>96.536681999999999</c:v>
                </c:pt>
                <c:pt idx="2861">
                  <c:v>90.257416000000006</c:v>
                </c:pt>
                <c:pt idx="2862">
                  <c:v>92.495170999999999</c:v>
                </c:pt>
                <c:pt idx="2863">
                  <c:v>92.588356000000005</c:v>
                </c:pt>
                <c:pt idx="2864">
                  <c:v>89.503494000000003</c:v>
                </c:pt>
                <c:pt idx="2865">
                  <c:v>88.272948999999997</c:v>
                </c:pt>
                <c:pt idx="2866">
                  <c:v>102.757614</c:v>
                </c:pt>
                <c:pt idx="2867">
                  <c:v>106.27149199999999</c:v>
                </c:pt>
                <c:pt idx="2868">
                  <c:v>99.247107999999997</c:v>
                </c:pt>
                <c:pt idx="2869">
                  <c:v>95.030922000000004</c:v>
                </c:pt>
                <c:pt idx="2870">
                  <c:v>97.500984000000003</c:v>
                </c:pt>
                <c:pt idx="2871">
                  <c:v>103.27108800000001</c:v>
                </c:pt>
                <c:pt idx="2872">
                  <c:v>88.688147999999998</c:v>
                </c:pt>
                <c:pt idx="2873">
                  <c:v>118.54248800000001</c:v>
                </c:pt>
                <c:pt idx="2874">
                  <c:v>89.365868000000006</c:v>
                </c:pt>
                <c:pt idx="2875">
                  <c:v>99.493117999999996</c:v>
                </c:pt>
                <c:pt idx="2876">
                  <c:v>92.735236999999998</c:v>
                </c:pt>
                <c:pt idx="2877">
                  <c:v>90.674781999999993</c:v>
                </c:pt>
                <c:pt idx="2878">
                  <c:v>93.051788000000002</c:v>
                </c:pt>
                <c:pt idx="2879">
                  <c:v>94.225746000000001</c:v>
                </c:pt>
                <c:pt idx="2880">
                  <c:v>88.787064000000001</c:v>
                </c:pt>
                <c:pt idx="2881">
                  <c:v>96.452697999999998</c:v>
                </c:pt>
                <c:pt idx="2882">
                  <c:v>99.853035000000006</c:v>
                </c:pt>
                <c:pt idx="2883">
                  <c:v>94.918991000000005</c:v>
                </c:pt>
                <c:pt idx="2884">
                  <c:v>93.230193999999997</c:v>
                </c:pt>
                <c:pt idx="2885">
                  <c:v>92.328354000000004</c:v>
                </c:pt>
                <c:pt idx="2886">
                  <c:v>89.681229000000002</c:v>
                </c:pt>
                <c:pt idx="2887">
                  <c:v>114.710358</c:v>
                </c:pt>
                <c:pt idx="2888">
                  <c:v>89.856658999999993</c:v>
                </c:pt>
                <c:pt idx="2889">
                  <c:v>91.252578999999997</c:v>
                </c:pt>
                <c:pt idx="2890">
                  <c:v>89.098618000000002</c:v>
                </c:pt>
                <c:pt idx="2891">
                  <c:v>88.312377999999995</c:v>
                </c:pt>
                <c:pt idx="2892">
                  <c:v>90.671004999999994</c:v>
                </c:pt>
                <c:pt idx="2893">
                  <c:v>137.11309800000001</c:v>
                </c:pt>
                <c:pt idx="2894">
                  <c:v>116.176399</c:v>
                </c:pt>
                <c:pt idx="2895">
                  <c:v>132.13653600000001</c:v>
                </c:pt>
                <c:pt idx="2896">
                  <c:v>102.43937699999999</c:v>
                </c:pt>
                <c:pt idx="2897">
                  <c:v>100.985405</c:v>
                </c:pt>
                <c:pt idx="2898">
                  <c:v>110.08182499999999</c:v>
                </c:pt>
                <c:pt idx="2899">
                  <c:v>102.03555299999999</c:v>
                </c:pt>
                <c:pt idx="2900">
                  <c:v>93.056488000000002</c:v>
                </c:pt>
                <c:pt idx="2901">
                  <c:v>91.093781000000007</c:v>
                </c:pt>
                <c:pt idx="2902">
                  <c:v>95.388298000000006</c:v>
                </c:pt>
                <c:pt idx="2903">
                  <c:v>102.088112</c:v>
                </c:pt>
                <c:pt idx="2904">
                  <c:v>90.513405000000006</c:v>
                </c:pt>
                <c:pt idx="2905">
                  <c:v>97.244727999999995</c:v>
                </c:pt>
                <c:pt idx="2906">
                  <c:v>90.861228999999994</c:v>
                </c:pt>
                <c:pt idx="2907">
                  <c:v>122.317177</c:v>
                </c:pt>
                <c:pt idx="2908">
                  <c:v>106.59549</c:v>
                </c:pt>
                <c:pt idx="2909">
                  <c:v>126.275116</c:v>
                </c:pt>
                <c:pt idx="2910">
                  <c:v>114.531677</c:v>
                </c:pt>
                <c:pt idx="2911">
                  <c:v>93.340812999999997</c:v>
                </c:pt>
                <c:pt idx="2912">
                  <c:v>89.098206000000005</c:v>
                </c:pt>
                <c:pt idx="2913">
                  <c:v>91.672836000000004</c:v>
                </c:pt>
                <c:pt idx="2914">
                  <c:v>90.222801000000004</c:v>
                </c:pt>
                <c:pt idx="2915">
                  <c:v>98.819571999999994</c:v>
                </c:pt>
                <c:pt idx="2916">
                  <c:v>91.939835000000002</c:v>
                </c:pt>
                <c:pt idx="2917">
                  <c:v>134.568726</c:v>
                </c:pt>
                <c:pt idx="2918">
                  <c:v>91.993965000000003</c:v>
                </c:pt>
                <c:pt idx="2919">
                  <c:v>90.534537999999998</c:v>
                </c:pt>
                <c:pt idx="2920">
                  <c:v>122.537491</c:v>
                </c:pt>
                <c:pt idx="2921">
                  <c:v>94.690703999999997</c:v>
                </c:pt>
                <c:pt idx="2922">
                  <c:v>90.071433999999996</c:v>
                </c:pt>
                <c:pt idx="2923">
                  <c:v>90.058090000000007</c:v>
                </c:pt>
                <c:pt idx="2924">
                  <c:v>98.859466999999995</c:v>
                </c:pt>
                <c:pt idx="2925">
                  <c:v>88.420494000000005</c:v>
                </c:pt>
                <c:pt idx="2926">
                  <c:v>92.050880000000006</c:v>
                </c:pt>
                <c:pt idx="2927">
                  <c:v>107.121735</c:v>
                </c:pt>
                <c:pt idx="2928">
                  <c:v>92.311035000000004</c:v>
                </c:pt>
                <c:pt idx="2929">
                  <c:v>105.453835</c:v>
                </c:pt>
                <c:pt idx="2930">
                  <c:v>93.608199999999997</c:v>
                </c:pt>
                <c:pt idx="2931">
                  <c:v>95.003608999999997</c:v>
                </c:pt>
                <c:pt idx="2932">
                  <c:v>92.679642000000001</c:v>
                </c:pt>
                <c:pt idx="2933">
                  <c:v>88.929839999999999</c:v>
                </c:pt>
                <c:pt idx="2934">
                  <c:v>100.859436</c:v>
                </c:pt>
                <c:pt idx="2935">
                  <c:v>93.316635000000005</c:v>
                </c:pt>
                <c:pt idx="2936">
                  <c:v>90.942138999999997</c:v>
                </c:pt>
                <c:pt idx="2937">
                  <c:v>101.353058</c:v>
                </c:pt>
                <c:pt idx="2938">
                  <c:v>98.095000999999996</c:v>
                </c:pt>
                <c:pt idx="2939">
                  <c:v>95.398987000000005</c:v>
                </c:pt>
                <c:pt idx="2940">
                  <c:v>93.374153000000007</c:v>
                </c:pt>
                <c:pt idx="2941">
                  <c:v>96.372955000000005</c:v>
                </c:pt>
                <c:pt idx="2942">
                  <c:v>98.143271999999996</c:v>
                </c:pt>
                <c:pt idx="2943">
                  <c:v>98.082961999999995</c:v>
                </c:pt>
                <c:pt idx="2944">
                  <c:v>114.413422</c:v>
                </c:pt>
                <c:pt idx="2945">
                  <c:v>90.305069000000003</c:v>
                </c:pt>
                <c:pt idx="2946">
                  <c:v>94.408339999999995</c:v>
                </c:pt>
                <c:pt idx="2947">
                  <c:v>99.510604999999998</c:v>
                </c:pt>
                <c:pt idx="2948">
                  <c:v>96.538734000000005</c:v>
                </c:pt>
                <c:pt idx="2949">
                  <c:v>88.974143999999995</c:v>
                </c:pt>
                <c:pt idx="2950">
                  <c:v>91.523346000000004</c:v>
                </c:pt>
                <c:pt idx="2951">
                  <c:v>93.672698999999994</c:v>
                </c:pt>
                <c:pt idx="2952">
                  <c:v>89.705444</c:v>
                </c:pt>
                <c:pt idx="2953">
                  <c:v>88.905190000000005</c:v>
                </c:pt>
                <c:pt idx="2954">
                  <c:v>102.448502</c:v>
                </c:pt>
                <c:pt idx="2955">
                  <c:v>89.610045999999997</c:v>
                </c:pt>
                <c:pt idx="2956">
                  <c:v>102.085358</c:v>
                </c:pt>
                <c:pt idx="2957">
                  <c:v>104.73722100000001</c:v>
                </c:pt>
                <c:pt idx="2958">
                  <c:v>96.870743000000004</c:v>
                </c:pt>
                <c:pt idx="2959">
                  <c:v>99.624747999999997</c:v>
                </c:pt>
                <c:pt idx="2960">
                  <c:v>95.379478000000006</c:v>
                </c:pt>
                <c:pt idx="2961">
                  <c:v>111.40194700000001</c:v>
                </c:pt>
                <c:pt idx="2962">
                  <c:v>103.31184399999999</c:v>
                </c:pt>
                <c:pt idx="2963">
                  <c:v>94.962097</c:v>
                </c:pt>
                <c:pt idx="2964">
                  <c:v>96.672286999999997</c:v>
                </c:pt>
                <c:pt idx="2965">
                  <c:v>120.668457</c:v>
                </c:pt>
                <c:pt idx="2966">
                  <c:v>92.501923000000005</c:v>
                </c:pt>
                <c:pt idx="2967">
                  <c:v>92.616912999999997</c:v>
                </c:pt>
                <c:pt idx="2968">
                  <c:v>89.583748</c:v>
                </c:pt>
                <c:pt idx="2969">
                  <c:v>88.984290999999999</c:v>
                </c:pt>
                <c:pt idx="2970">
                  <c:v>112.50592</c:v>
                </c:pt>
                <c:pt idx="2971">
                  <c:v>92.625434999999996</c:v>
                </c:pt>
                <c:pt idx="2972">
                  <c:v>93.519531000000001</c:v>
                </c:pt>
                <c:pt idx="2973">
                  <c:v>88.937149000000005</c:v>
                </c:pt>
                <c:pt idx="2974">
                  <c:v>115.347092</c:v>
                </c:pt>
                <c:pt idx="2975">
                  <c:v>93.542961000000005</c:v>
                </c:pt>
                <c:pt idx="2976">
                  <c:v>105.06991600000001</c:v>
                </c:pt>
                <c:pt idx="2977">
                  <c:v>95.147919000000002</c:v>
                </c:pt>
                <c:pt idx="2978">
                  <c:v>103.861771</c:v>
                </c:pt>
                <c:pt idx="2979">
                  <c:v>91.187920000000005</c:v>
                </c:pt>
                <c:pt idx="2980">
                  <c:v>89.654114000000007</c:v>
                </c:pt>
                <c:pt idx="2981">
                  <c:v>93.462067000000005</c:v>
                </c:pt>
                <c:pt idx="2982">
                  <c:v>106.662346</c:v>
                </c:pt>
                <c:pt idx="2983">
                  <c:v>95.487007000000006</c:v>
                </c:pt>
                <c:pt idx="2984">
                  <c:v>88.267730999999998</c:v>
                </c:pt>
                <c:pt idx="2985">
                  <c:v>98.408539000000005</c:v>
                </c:pt>
                <c:pt idx="2986">
                  <c:v>101.486824</c:v>
                </c:pt>
                <c:pt idx="2987">
                  <c:v>94.356612999999996</c:v>
                </c:pt>
                <c:pt idx="2988">
                  <c:v>89.212387000000007</c:v>
                </c:pt>
                <c:pt idx="2989">
                  <c:v>101.767082</c:v>
                </c:pt>
                <c:pt idx="2990">
                  <c:v>94.193984999999998</c:v>
                </c:pt>
                <c:pt idx="2991">
                  <c:v>101.467888</c:v>
                </c:pt>
                <c:pt idx="2992">
                  <c:v>99.060012999999998</c:v>
                </c:pt>
                <c:pt idx="2993">
                  <c:v>93.986275000000006</c:v>
                </c:pt>
                <c:pt idx="2994">
                  <c:v>97.094382999999993</c:v>
                </c:pt>
                <c:pt idx="2995">
                  <c:v>101.02327699999999</c:v>
                </c:pt>
                <c:pt idx="2996">
                  <c:v>101.72038999999999</c:v>
                </c:pt>
                <c:pt idx="2997">
                  <c:v>91.855948999999995</c:v>
                </c:pt>
                <c:pt idx="2998">
                  <c:v>97.102654000000001</c:v>
                </c:pt>
                <c:pt idx="2999">
                  <c:v>93.049057000000005</c:v>
                </c:pt>
                <c:pt idx="3000">
                  <c:v>93.657837000000001</c:v>
                </c:pt>
                <c:pt idx="3001">
                  <c:v>90.995559999999998</c:v>
                </c:pt>
                <c:pt idx="3002">
                  <c:v>88.058807000000002</c:v>
                </c:pt>
                <c:pt idx="3003">
                  <c:v>101.92923</c:v>
                </c:pt>
                <c:pt idx="3004">
                  <c:v>106.59554300000001</c:v>
                </c:pt>
                <c:pt idx="3005">
                  <c:v>97.908607000000003</c:v>
                </c:pt>
                <c:pt idx="3006">
                  <c:v>96.186042999999998</c:v>
                </c:pt>
                <c:pt idx="3007">
                  <c:v>90.690894999999998</c:v>
                </c:pt>
                <c:pt idx="3008">
                  <c:v>105.708855</c:v>
                </c:pt>
                <c:pt idx="3009">
                  <c:v>89.167266999999995</c:v>
                </c:pt>
                <c:pt idx="3010">
                  <c:v>88.998146000000006</c:v>
                </c:pt>
                <c:pt idx="3011">
                  <c:v>102.802505</c:v>
                </c:pt>
                <c:pt idx="3012">
                  <c:v>89.490516999999997</c:v>
                </c:pt>
                <c:pt idx="3013">
                  <c:v>100.28201300000001</c:v>
                </c:pt>
                <c:pt idx="3014">
                  <c:v>118.29038199999999</c:v>
                </c:pt>
                <c:pt idx="3015">
                  <c:v>89.742767000000001</c:v>
                </c:pt>
                <c:pt idx="3016">
                  <c:v>117.551704</c:v>
                </c:pt>
                <c:pt idx="3017">
                  <c:v>98.081039000000004</c:v>
                </c:pt>
                <c:pt idx="3018">
                  <c:v>90.750457999999995</c:v>
                </c:pt>
                <c:pt idx="3019">
                  <c:v>103.47051999999999</c:v>
                </c:pt>
                <c:pt idx="3020">
                  <c:v>94.446655000000007</c:v>
                </c:pt>
                <c:pt idx="3021">
                  <c:v>105.324821</c:v>
                </c:pt>
                <c:pt idx="3022">
                  <c:v>92.528496000000004</c:v>
                </c:pt>
                <c:pt idx="3023">
                  <c:v>95.387657000000004</c:v>
                </c:pt>
                <c:pt idx="3024">
                  <c:v>124.76016199999999</c:v>
                </c:pt>
                <c:pt idx="3025">
                  <c:v>119.764313</c:v>
                </c:pt>
                <c:pt idx="3026">
                  <c:v>93.903542000000002</c:v>
                </c:pt>
                <c:pt idx="3027">
                  <c:v>94.280815000000004</c:v>
                </c:pt>
                <c:pt idx="3028">
                  <c:v>114.290398</c:v>
                </c:pt>
                <c:pt idx="3029">
                  <c:v>118.387123</c:v>
                </c:pt>
                <c:pt idx="3030">
                  <c:v>99.356392</c:v>
                </c:pt>
                <c:pt idx="3031">
                  <c:v>100.966385</c:v>
                </c:pt>
                <c:pt idx="3032">
                  <c:v>101.525414</c:v>
                </c:pt>
                <c:pt idx="3033">
                  <c:v>88.415336999999994</c:v>
                </c:pt>
                <c:pt idx="3034">
                  <c:v>88.622765000000001</c:v>
                </c:pt>
                <c:pt idx="3035">
                  <c:v>100.03175400000001</c:v>
                </c:pt>
                <c:pt idx="3036">
                  <c:v>94.683136000000005</c:v>
                </c:pt>
                <c:pt idx="3037">
                  <c:v>90.936347999999995</c:v>
                </c:pt>
                <c:pt idx="3038">
                  <c:v>88.243026999999998</c:v>
                </c:pt>
                <c:pt idx="3039">
                  <c:v>122.66141500000001</c:v>
                </c:pt>
                <c:pt idx="3040">
                  <c:v>96.776893999999999</c:v>
                </c:pt>
                <c:pt idx="3041">
                  <c:v>90.047165000000007</c:v>
                </c:pt>
                <c:pt idx="3042">
                  <c:v>91.388396999999998</c:v>
                </c:pt>
                <c:pt idx="3043">
                  <c:v>90.570953000000003</c:v>
                </c:pt>
                <c:pt idx="3044">
                  <c:v>98.552077999999995</c:v>
                </c:pt>
                <c:pt idx="3045">
                  <c:v>90.893349000000001</c:v>
                </c:pt>
                <c:pt idx="3046">
                  <c:v>115.550957</c:v>
                </c:pt>
                <c:pt idx="3047">
                  <c:v>96.178543000000005</c:v>
                </c:pt>
                <c:pt idx="3048">
                  <c:v>96.013572999999994</c:v>
                </c:pt>
                <c:pt idx="3049">
                  <c:v>88.014740000000003</c:v>
                </c:pt>
                <c:pt idx="3050">
                  <c:v>89.569373999999996</c:v>
                </c:pt>
                <c:pt idx="3051">
                  <c:v>95.673873999999998</c:v>
                </c:pt>
                <c:pt idx="3052">
                  <c:v>93.191390999999996</c:v>
                </c:pt>
                <c:pt idx="3053">
                  <c:v>90.867874</c:v>
                </c:pt>
                <c:pt idx="3054">
                  <c:v>90.472724999999997</c:v>
                </c:pt>
                <c:pt idx="3055">
                  <c:v>97.845496999999995</c:v>
                </c:pt>
                <c:pt idx="3056">
                  <c:v>90.950760000000002</c:v>
                </c:pt>
                <c:pt idx="3057">
                  <c:v>90.305869999999999</c:v>
                </c:pt>
                <c:pt idx="3058">
                  <c:v>90.982017999999997</c:v>
                </c:pt>
                <c:pt idx="3059">
                  <c:v>93.846824999999995</c:v>
                </c:pt>
                <c:pt idx="3060">
                  <c:v>119.765793</c:v>
                </c:pt>
                <c:pt idx="3061">
                  <c:v>123.521828</c:v>
                </c:pt>
                <c:pt idx="3062">
                  <c:v>88.439269999999993</c:v>
                </c:pt>
                <c:pt idx="3063">
                  <c:v>89.906914</c:v>
                </c:pt>
                <c:pt idx="3064">
                  <c:v>119.16965500000001</c:v>
                </c:pt>
                <c:pt idx="3065">
                  <c:v>119.41278800000001</c:v>
                </c:pt>
                <c:pt idx="3066">
                  <c:v>88.744720000000001</c:v>
                </c:pt>
                <c:pt idx="3067">
                  <c:v>96.546897999999999</c:v>
                </c:pt>
                <c:pt idx="3068">
                  <c:v>97.455100999999999</c:v>
                </c:pt>
                <c:pt idx="3069">
                  <c:v>88.050201000000001</c:v>
                </c:pt>
                <c:pt idx="3070">
                  <c:v>104.220207</c:v>
                </c:pt>
                <c:pt idx="3071">
                  <c:v>108.80999</c:v>
                </c:pt>
                <c:pt idx="3072">
                  <c:v>94.773781</c:v>
                </c:pt>
                <c:pt idx="3073">
                  <c:v>106.626358</c:v>
                </c:pt>
                <c:pt idx="3074">
                  <c:v>96.718245999999994</c:v>
                </c:pt>
                <c:pt idx="3075">
                  <c:v>91.549339000000003</c:v>
                </c:pt>
                <c:pt idx="3076">
                  <c:v>112.765068</c:v>
                </c:pt>
                <c:pt idx="3077">
                  <c:v>93.700485</c:v>
                </c:pt>
                <c:pt idx="3078">
                  <c:v>88.075210999999996</c:v>
                </c:pt>
                <c:pt idx="3079">
                  <c:v>94.977226000000002</c:v>
                </c:pt>
                <c:pt idx="3080">
                  <c:v>91.281372000000005</c:v>
                </c:pt>
                <c:pt idx="3081">
                  <c:v>106.914925</c:v>
                </c:pt>
                <c:pt idx="3082">
                  <c:v>94.743926999999999</c:v>
                </c:pt>
                <c:pt idx="3083">
                  <c:v>101.389442</c:v>
                </c:pt>
                <c:pt idx="3084">
                  <c:v>89.449348000000001</c:v>
                </c:pt>
                <c:pt idx="3085">
                  <c:v>88.066269000000005</c:v>
                </c:pt>
                <c:pt idx="3086">
                  <c:v>93.463181000000006</c:v>
                </c:pt>
                <c:pt idx="3087">
                  <c:v>106.47882799999999</c:v>
                </c:pt>
                <c:pt idx="3088">
                  <c:v>97.358474999999999</c:v>
                </c:pt>
                <c:pt idx="3089">
                  <c:v>88.700111000000007</c:v>
                </c:pt>
                <c:pt idx="3090">
                  <c:v>88.786873</c:v>
                </c:pt>
                <c:pt idx="3091">
                  <c:v>89.997497999999993</c:v>
                </c:pt>
                <c:pt idx="3092">
                  <c:v>96.186592000000005</c:v>
                </c:pt>
                <c:pt idx="3093">
                  <c:v>109.454384</c:v>
                </c:pt>
                <c:pt idx="3094">
                  <c:v>97.371178</c:v>
                </c:pt>
                <c:pt idx="3095">
                  <c:v>90.397835000000001</c:v>
                </c:pt>
                <c:pt idx="3096">
                  <c:v>90.421402</c:v>
                </c:pt>
                <c:pt idx="3097">
                  <c:v>112.08530399999999</c:v>
                </c:pt>
                <c:pt idx="3098">
                  <c:v>103.80204000000001</c:v>
                </c:pt>
                <c:pt idx="3099">
                  <c:v>105.39340199999999</c:v>
                </c:pt>
                <c:pt idx="3100">
                  <c:v>90.750488000000004</c:v>
                </c:pt>
                <c:pt idx="3101">
                  <c:v>104.839409</c:v>
                </c:pt>
                <c:pt idx="3102">
                  <c:v>95.665474000000003</c:v>
                </c:pt>
                <c:pt idx="3103">
                  <c:v>91.995987</c:v>
                </c:pt>
                <c:pt idx="3104">
                  <c:v>91.300156000000001</c:v>
                </c:pt>
                <c:pt idx="3105">
                  <c:v>121.315361</c:v>
                </c:pt>
                <c:pt idx="3106">
                  <c:v>93.595000999999996</c:v>
                </c:pt>
                <c:pt idx="3107">
                  <c:v>112.37103999999999</c:v>
                </c:pt>
                <c:pt idx="3108">
                  <c:v>91.388808999999995</c:v>
                </c:pt>
                <c:pt idx="3109">
                  <c:v>95.744606000000005</c:v>
                </c:pt>
                <c:pt idx="3110">
                  <c:v>95.352356</c:v>
                </c:pt>
                <c:pt idx="3111">
                  <c:v>107.958206</c:v>
                </c:pt>
                <c:pt idx="3112">
                  <c:v>91.607535999999996</c:v>
                </c:pt>
                <c:pt idx="3113">
                  <c:v>88.683814999999996</c:v>
                </c:pt>
                <c:pt idx="3114">
                  <c:v>92.697852999999995</c:v>
                </c:pt>
                <c:pt idx="3115">
                  <c:v>101.15857699999999</c:v>
                </c:pt>
                <c:pt idx="3116">
                  <c:v>94.942100999999994</c:v>
                </c:pt>
                <c:pt idx="3117">
                  <c:v>89.481476000000001</c:v>
                </c:pt>
                <c:pt idx="3118">
                  <c:v>88.385666000000001</c:v>
                </c:pt>
                <c:pt idx="3119">
                  <c:v>88.342360999999997</c:v>
                </c:pt>
                <c:pt idx="3120">
                  <c:v>94.639465000000001</c:v>
                </c:pt>
                <c:pt idx="3121">
                  <c:v>98.350409999999997</c:v>
                </c:pt>
                <c:pt idx="3122">
                  <c:v>89.728745000000004</c:v>
                </c:pt>
                <c:pt idx="3123">
                  <c:v>94.168120999999999</c:v>
                </c:pt>
                <c:pt idx="3124">
                  <c:v>104.253174</c:v>
                </c:pt>
                <c:pt idx="3125">
                  <c:v>100.36937</c:v>
                </c:pt>
                <c:pt idx="3126">
                  <c:v>101.879158</c:v>
                </c:pt>
                <c:pt idx="3127">
                  <c:v>90.089843999999999</c:v>
                </c:pt>
                <c:pt idx="3128">
                  <c:v>88.662598000000003</c:v>
                </c:pt>
                <c:pt idx="3129">
                  <c:v>90.682723999999993</c:v>
                </c:pt>
                <c:pt idx="3130">
                  <c:v>98.430205999999998</c:v>
                </c:pt>
                <c:pt idx="3131">
                  <c:v>92.694214000000002</c:v>
                </c:pt>
                <c:pt idx="3132">
                  <c:v>92.597130000000007</c:v>
                </c:pt>
                <c:pt idx="3133">
                  <c:v>97.651404999999997</c:v>
                </c:pt>
                <c:pt idx="3134">
                  <c:v>91.230545000000006</c:v>
                </c:pt>
                <c:pt idx="3135">
                  <c:v>92.328682000000001</c:v>
                </c:pt>
                <c:pt idx="3136">
                  <c:v>107.473572</c:v>
                </c:pt>
                <c:pt idx="3137">
                  <c:v>88.530212000000006</c:v>
                </c:pt>
                <c:pt idx="3138">
                  <c:v>88.525322000000003</c:v>
                </c:pt>
                <c:pt idx="3139">
                  <c:v>104.53784899999999</c:v>
                </c:pt>
                <c:pt idx="3140">
                  <c:v>99.428246000000001</c:v>
                </c:pt>
                <c:pt idx="3141">
                  <c:v>92.420029</c:v>
                </c:pt>
                <c:pt idx="3142">
                  <c:v>89.180594999999997</c:v>
                </c:pt>
                <c:pt idx="3143">
                  <c:v>92.761786999999998</c:v>
                </c:pt>
                <c:pt idx="3144">
                  <c:v>88.012062</c:v>
                </c:pt>
                <c:pt idx="3145">
                  <c:v>105.495239</c:v>
                </c:pt>
                <c:pt idx="3146">
                  <c:v>93.992125999999999</c:v>
                </c:pt>
                <c:pt idx="3147">
                  <c:v>92.292411999999999</c:v>
                </c:pt>
                <c:pt idx="3148">
                  <c:v>88.133101999999994</c:v>
                </c:pt>
                <c:pt idx="3149">
                  <c:v>88.362953000000005</c:v>
                </c:pt>
                <c:pt idx="3150">
                  <c:v>111.135735</c:v>
                </c:pt>
                <c:pt idx="3151">
                  <c:v>89.043807999999999</c:v>
                </c:pt>
                <c:pt idx="3152">
                  <c:v>93.345496999999995</c:v>
                </c:pt>
                <c:pt idx="3153">
                  <c:v>100.068573</c:v>
                </c:pt>
                <c:pt idx="3154">
                  <c:v>105.94293999999999</c:v>
                </c:pt>
                <c:pt idx="3155">
                  <c:v>104.293999</c:v>
                </c:pt>
                <c:pt idx="3156">
                  <c:v>96.995934000000005</c:v>
                </c:pt>
                <c:pt idx="3157">
                  <c:v>112.985069</c:v>
                </c:pt>
                <c:pt idx="3158">
                  <c:v>93.479843000000002</c:v>
                </c:pt>
                <c:pt idx="3159">
                  <c:v>89.170387000000005</c:v>
                </c:pt>
                <c:pt idx="3160">
                  <c:v>93.454445000000007</c:v>
                </c:pt>
                <c:pt idx="3161">
                  <c:v>90.491577000000007</c:v>
                </c:pt>
                <c:pt idx="3162">
                  <c:v>93.417357999999993</c:v>
                </c:pt>
                <c:pt idx="3163">
                  <c:v>99.781090000000006</c:v>
                </c:pt>
                <c:pt idx="3164">
                  <c:v>89.197204999999997</c:v>
                </c:pt>
                <c:pt idx="3165">
                  <c:v>93.552841000000001</c:v>
                </c:pt>
                <c:pt idx="3166">
                  <c:v>92.907180999999994</c:v>
                </c:pt>
                <c:pt idx="3167">
                  <c:v>89.869468999999995</c:v>
                </c:pt>
                <c:pt idx="3168">
                  <c:v>90.847656000000001</c:v>
                </c:pt>
                <c:pt idx="3169">
                  <c:v>96.512146000000001</c:v>
                </c:pt>
                <c:pt idx="3170">
                  <c:v>99.068839999999994</c:v>
                </c:pt>
                <c:pt idx="3171">
                  <c:v>98.134902999999994</c:v>
                </c:pt>
                <c:pt idx="3172">
                  <c:v>97.226669000000001</c:v>
                </c:pt>
                <c:pt idx="3173">
                  <c:v>112.45959499999999</c:v>
                </c:pt>
                <c:pt idx="3174">
                  <c:v>98.847663999999995</c:v>
                </c:pt>
                <c:pt idx="3175">
                  <c:v>106.648415</c:v>
                </c:pt>
                <c:pt idx="3176">
                  <c:v>89.225571000000002</c:v>
                </c:pt>
                <c:pt idx="3177">
                  <c:v>90.949600000000004</c:v>
                </c:pt>
                <c:pt idx="3178">
                  <c:v>91.866309999999999</c:v>
                </c:pt>
                <c:pt idx="3179">
                  <c:v>89.481453000000002</c:v>
                </c:pt>
                <c:pt idx="3180">
                  <c:v>90.972549000000001</c:v>
                </c:pt>
                <c:pt idx="3181">
                  <c:v>94.463440000000006</c:v>
                </c:pt>
                <c:pt idx="3182">
                  <c:v>91.035301000000004</c:v>
                </c:pt>
                <c:pt idx="3183">
                  <c:v>92.809441000000007</c:v>
                </c:pt>
                <c:pt idx="3184">
                  <c:v>88.369415000000004</c:v>
                </c:pt>
                <c:pt idx="3185">
                  <c:v>91.466255000000004</c:v>
                </c:pt>
                <c:pt idx="3186">
                  <c:v>93.541381999999999</c:v>
                </c:pt>
                <c:pt idx="3187">
                  <c:v>88.978568999999993</c:v>
                </c:pt>
                <c:pt idx="3188">
                  <c:v>96.710930000000005</c:v>
                </c:pt>
                <c:pt idx="3189">
                  <c:v>101.92028000000001</c:v>
                </c:pt>
                <c:pt idx="3190">
                  <c:v>97.337890999999999</c:v>
                </c:pt>
                <c:pt idx="3191">
                  <c:v>105.215439</c:v>
                </c:pt>
                <c:pt idx="3192">
                  <c:v>104.619812</c:v>
                </c:pt>
                <c:pt idx="3193">
                  <c:v>91.553436000000005</c:v>
                </c:pt>
                <c:pt idx="3194">
                  <c:v>88.944664000000003</c:v>
                </c:pt>
                <c:pt idx="3195">
                  <c:v>101.391052</c:v>
                </c:pt>
                <c:pt idx="3196">
                  <c:v>92.184585999999996</c:v>
                </c:pt>
                <c:pt idx="3197">
                  <c:v>98.156761000000003</c:v>
                </c:pt>
                <c:pt idx="3198">
                  <c:v>93.360291000000004</c:v>
                </c:pt>
                <c:pt idx="3199">
                  <c:v>91.790931999999998</c:v>
                </c:pt>
                <c:pt idx="3200">
                  <c:v>112.306358</c:v>
                </c:pt>
                <c:pt idx="3201">
                  <c:v>108.51166499999999</c:v>
                </c:pt>
                <c:pt idx="3202">
                  <c:v>93.689575000000005</c:v>
                </c:pt>
                <c:pt idx="3203">
                  <c:v>94.441765000000004</c:v>
                </c:pt>
                <c:pt idx="3204">
                  <c:v>89.396225000000001</c:v>
                </c:pt>
                <c:pt idx="3205">
                  <c:v>95.090591000000003</c:v>
                </c:pt>
                <c:pt idx="3206">
                  <c:v>91.844391000000002</c:v>
                </c:pt>
                <c:pt idx="3207">
                  <c:v>95.923775000000006</c:v>
                </c:pt>
                <c:pt idx="3208">
                  <c:v>91.737517999999994</c:v>
                </c:pt>
                <c:pt idx="3209">
                  <c:v>90.105484000000004</c:v>
                </c:pt>
                <c:pt idx="3210">
                  <c:v>94.136559000000005</c:v>
                </c:pt>
                <c:pt idx="3211">
                  <c:v>88.451874000000004</c:v>
                </c:pt>
                <c:pt idx="3212">
                  <c:v>90.751328000000001</c:v>
                </c:pt>
                <c:pt idx="3213">
                  <c:v>94.137787000000003</c:v>
                </c:pt>
                <c:pt idx="3214">
                  <c:v>116.739952</c:v>
                </c:pt>
                <c:pt idx="3215">
                  <c:v>90.570914999999999</c:v>
                </c:pt>
                <c:pt idx="3216">
                  <c:v>91.952270999999996</c:v>
                </c:pt>
                <c:pt idx="3217">
                  <c:v>114.605583</c:v>
                </c:pt>
                <c:pt idx="3218">
                  <c:v>102.100143</c:v>
                </c:pt>
                <c:pt idx="3219">
                  <c:v>93.268401999999995</c:v>
                </c:pt>
                <c:pt idx="3220">
                  <c:v>92.698700000000002</c:v>
                </c:pt>
                <c:pt idx="3221">
                  <c:v>88.061653000000007</c:v>
                </c:pt>
                <c:pt idx="3222">
                  <c:v>96.880684000000002</c:v>
                </c:pt>
                <c:pt idx="3223">
                  <c:v>110.926193</c:v>
                </c:pt>
                <c:pt idx="3224">
                  <c:v>99.856903000000003</c:v>
                </c:pt>
                <c:pt idx="3225">
                  <c:v>121.125145</c:v>
                </c:pt>
                <c:pt idx="3226">
                  <c:v>88.325042999999994</c:v>
                </c:pt>
                <c:pt idx="3227">
                  <c:v>89.466621000000004</c:v>
                </c:pt>
                <c:pt idx="3228">
                  <c:v>104.563835</c:v>
                </c:pt>
                <c:pt idx="3229">
                  <c:v>92.604729000000006</c:v>
                </c:pt>
                <c:pt idx="3230">
                  <c:v>89.481171000000003</c:v>
                </c:pt>
                <c:pt idx="3231">
                  <c:v>93.691139000000007</c:v>
                </c:pt>
                <c:pt idx="3232">
                  <c:v>107.687675</c:v>
                </c:pt>
                <c:pt idx="3233">
                  <c:v>122.56637600000001</c:v>
                </c:pt>
                <c:pt idx="3234">
                  <c:v>97.823836999999997</c:v>
                </c:pt>
                <c:pt idx="3235">
                  <c:v>99.726821999999999</c:v>
                </c:pt>
                <c:pt idx="3236">
                  <c:v>103.06448399999999</c:v>
                </c:pt>
                <c:pt idx="3237">
                  <c:v>98.079475000000002</c:v>
                </c:pt>
                <c:pt idx="3238">
                  <c:v>92.538230999999996</c:v>
                </c:pt>
                <c:pt idx="3239">
                  <c:v>105.004745</c:v>
                </c:pt>
                <c:pt idx="3240">
                  <c:v>92.829093999999998</c:v>
                </c:pt>
                <c:pt idx="3241">
                  <c:v>88.525283999999999</c:v>
                </c:pt>
                <c:pt idx="3242">
                  <c:v>89.538025000000005</c:v>
                </c:pt>
                <c:pt idx="3243">
                  <c:v>128.330444</c:v>
                </c:pt>
                <c:pt idx="3244">
                  <c:v>91.472244000000003</c:v>
                </c:pt>
                <c:pt idx="3245">
                  <c:v>94.425979999999996</c:v>
                </c:pt>
                <c:pt idx="3246">
                  <c:v>104.51256600000001</c:v>
                </c:pt>
                <c:pt idx="3247">
                  <c:v>90.892036000000004</c:v>
                </c:pt>
                <c:pt idx="3248">
                  <c:v>97.803162</c:v>
                </c:pt>
                <c:pt idx="3249">
                  <c:v>90.096817000000001</c:v>
                </c:pt>
                <c:pt idx="3250">
                  <c:v>100.462334</c:v>
                </c:pt>
                <c:pt idx="3251">
                  <c:v>94.927955999999995</c:v>
                </c:pt>
                <c:pt idx="3252">
                  <c:v>89.443413000000007</c:v>
                </c:pt>
                <c:pt idx="3253">
                  <c:v>124.383156</c:v>
                </c:pt>
                <c:pt idx="3254">
                  <c:v>97.520767000000006</c:v>
                </c:pt>
                <c:pt idx="3255">
                  <c:v>95.539490000000001</c:v>
                </c:pt>
                <c:pt idx="3256">
                  <c:v>91.316383000000002</c:v>
                </c:pt>
                <c:pt idx="3257">
                  <c:v>103.312805</c:v>
                </c:pt>
                <c:pt idx="3258">
                  <c:v>97.087753000000006</c:v>
                </c:pt>
                <c:pt idx="3259">
                  <c:v>119.47125200000001</c:v>
                </c:pt>
                <c:pt idx="3260">
                  <c:v>102.187088</c:v>
                </c:pt>
                <c:pt idx="3261">
                  <c:v>92.059982000000005</c:v>
                </c:pt>
                <c:pt idx="3262">
                  <c:v>94.680862000000005</c:v>
                </c:pt>
                <c:pt idx="3263">
                  <c:v>103.479805</c:v>
                </c:pt>
                <c:pt idx="3264">
                  <c:v>99.981696999999997</c:v>
                </c:pt>
                <c:pt idx="3265">
                  <c:v>96.860343999999998</c:v>
                </c:pt>
                <c:pt idx="3266">
                  <c:v>114.755775</c:v>
                </c:pt>
                <c:pt idx="3267">
                  <c:v>125.341858</c:v>
                </c:pt>
                <c:pt idx="3268">
                  <c:v>92.832725999999994</c:v>
                </c:pt>
                <c:pt idx="3269">
                  <c:v>102.080254</c:v>
                </c:pt>
                <c:pt idx="3270">
                  <c:v>93.445640999999995</c:v>
                </c:pt>
                <c:pt idx="3271">
                  <c:v>98.696113999999994</c:v>
                </c:pt>
                <c:pt idx="3272">
                  <c:v>96.406265000000005</c:v>
                </c:pt>
                <c:pt idx="3273">
                  <c:v>91.489761000000001</c:v>
                </c:pt>
                <c:pt idx="3274">
                  <c:v>107.645554</c:v>
                </c:pt>
                <c:pt idx="3275">
                  <c:v>89.291054000000003</c:v>
                </c:pt>
                <c:pt idx="3276">
                  <c:v>96.936501000000007</c:v>
                </c:pt>
                <c:pt idx="3277">
                  <c:v>101.83496100000001</c:v>
                </c:pt>
                <c:pt idx="3278">
                  <c:v>95.093177999999995</c:v>
                </c:pt>
                <c:pt idx="3279">
                  <c:v>88.424873000000005</c:v>
                </c:pt>
                <c:pt idx="3280">
                  <c:v>106.45813</c:v>
                </c:pt>
                <c:pt idx="3281">
                  <c:v>93.357772999999995</c:v>
                </c:pt>
                <c:pt idx="3282">
                  <c:v>88.522819999999996</c:v>
                </c:pt>
                <c:pt idx="3283">
                  <c:v>142.31225599999999</c:v>
                </c:pt>
                <c:pt idx="3284">
                  <c:v>100.39495100000001</c:v>
                </c:pt>
                <c:pt idx="3285">
                  <c:v>92.699020000000004</c:v>
                </c:pt>
                <c:pt idx="3286">
                  <c:v>92.685294999999996</c:v>
                </c:pt>
                <c:pt idx="3287">
                  <c:v>91.673446999999996</c:v>
                </c:pt>
                <c:pt idx="3288">
                  <c:v>93.332786999999996</c:v>
                </c:pt>
                <c:pt idx="3289">
                  <c:v>95.985878</c:v>
                </c:pt>
                <c:pt idx="3290">
                  <c:v>114.29368599999999</c:v>
                </c:pt>
                <c:pt idx="3291">
                  <c:v>104.908852</c:v>
                </c:pt>
                <c:pt idx="3292">
                  <c:v>98.112633000000002</c:v>
                </c:pt>
                <c:pt idx="3293">
                  <c:v>100.951797</c:v>
                </c:pt>
                <c:pt idx="3294">
                  <c:v>89.461692999999997</c:v>
                </c:pt>
                <c:pt idx="3295">
                  <c:v>94.915428000000006</c:v>
                </c:pt>
                <c:pt idx="3296">
                  <c:v>113.194908</c:v>
                </c:pt>
                <c:pt idx="3297">
                  <c:v>106.997742</c:v>
                </c:pt>
                <c:pt idx="3298">
                  <c:v>110.39141100000001</c:v>
                </c:pt>
                <c:pt idx="3299">
                  <c:v>95.180244000000002</c:v>
                </c:pt>
                <c:pt idx="3300">
                  <c:v>91.905838000000003</c:v>
                </c:pt>
                <c:pt idx="3301">
                  <c:v>90.797248999999994</c:v>
                </c:pt>
                <c:pt idx="3302">
                  <c:v>101.226006</c:v>
                </c:pt>
                <c:pt idx="3303">
                  <c:v>89.139137000000005</c:v>
                </c:pt>
                <c:pt idx="3304">
                  <c:v>108.372871</c:v>
                </c:pt>
                <c:pt idx="3305">
                  <c:v>92.960655000000003</c:v>
                </c:pt>
                <c:pt idx="3306">
                  <c:v>89.504517000000007</c:v>
                </c:pt>
                <c:pt idx="3307">
                  <c:v>91.687308999999999</c:v>
                </c:pt>
                <c:pt idx="3308">
                  <c:v>107.825745</c:v>
                </c:pt>
                <c:pt idx="3309">
                  <c:v>94.212524000000002</c:v>
                </c:pt>
                <c:pt idx="3310">
                  <c:v>92.526816999999994</c:v>
                </c:pt>
                <c:pt idx="3311">
                  <c:v>104.352318</c:v>
                </c:pt>
                <c:pt idx="3312">
                  <c:v>109.526566</c:v>
                </c:pt>
                <c:pt idx="3313">
                  <c:v>88.952026000000004</c:v>
                </c:pt>
                <c:pt idx="3314">
                  <c:v>94.319098999999994</c:v>
                </c:pt>
                <c:pt idx="3315">
                  <c:v>106.637253</c:v>
                </c:pt>
                <c:pt idx="3316">
                  <c:v>105.090553</c:v>
                </c:pt>
                <c:pt idx="3317">
                  <c:v>95.653137000000001</c:v>
                </c:pt>
                <c:pt idx="3318">
                  <c:v>113.43807200000001</c:v>
                </c:pt>
                <c:pt idx="3319">
                  <c:v>89.527473000000001</c:v>
                </c:pt>
                <c:pt idx="3320">
                  <c:v>98.573013000000003</c:v>
                </c:pt>
                <c:pt idx="3321">
                  <c:v>108.14969600000001</c:v>
                </c:pt>
                <c:pt idx="3322">
                  <c:v>93.853470000000002</c:v>
                </c:pt>
                <c:pt idx="3323">
                  <c:v>89.230048999999994</c:v>
                </c:pt>
                <c:pt idx="3324">
                  <c:v>105.459862</c:v>
                </c:pt>
                <c:pt idx="3325">
                  <c:v>91.657387</c:v>
                </c:pt>
                <c:pt idx="3326">
                  <c:v>104.941727</c:v>
                </c:pt>
                <c:pt idx="3327">
                  <c:v>93.729149000000007</c:v>
                </c:pt>
                <c:pt idx="3328">
                  <c:v>97.397552000000005</c:v>
                </c:pt>
                <c:pt idx="3329">
                  <c:v>88.332024000000004</c:v>
                </c:pt>
                <c:pt idx="3330">
                  <c:v>100.244263</c:v>
                </c:pt>
                <c:pt idx="3331">
                  <c:v>109.795609</c:v>
                </c:pt>
                <c:pt idx="3332">
                  <c:v>104.664581</c:v>
                </c:pt>
                <c:pt idx="3333">
                  <c:v>93.863463999999993</c:v>
                </c:pt>
                <c:pt idx="3334">
                  <c:v>92.049262999999996</c:v>
                </c:pt>
                <c:pt idx="3335">
                  <c:v>88.619926000000007</c:v>
                </c:pt>
                <c:pt idx="3336">
                  <c:v>96.367949999999993</c:v>
                </c:pt>
                <c:pt idx="3337">
                  <c:v>99.880386000000001</c:v>
                </c:pt>
                <c:pt idx="3338">
                  <c:v>94.459159999999997</c:v>
                </c:pt>
                <c:pt idx="3339">
                  <c:v>95.536224000000004</c:v>
                </c:pt>
                <c:pt idx="3340">
                  <c:v>92.000893000000005</c:v>
                </c:pt>
                <c:pt idx="3341">
                  <c:v>97.258125000000007</c:v>
                </c:pt>
                <c:pt idx="3342">
                  <c:v>89.272293000000005</c:v>
                </c:pt>
                <c:pt idx="3343">
                  <c:v>91.555205999999998</c:v>
                </c:pt>
                <c:pt idx="3344">
                  <c:v>93.724609000000001</c:v>
                </c:pt>
                <c:pt idx="3345">
                  <c:v>94.235198999999994</c:v>
                </c:pt>
                <c:pt idx="3346">
                  <c:v>89.855232000000001</c:v>
                </c:pt>
                <c:pt idx="3347">
                  <c:v>93.787491000000003</c:v>
                </c:pt>
                <c:pt idx="3348">
                  <c:v>93.546722000000003</c:v>
                </c:pt>
                <c:pt idx="3349">
                  <c:v>116.20560500000001</c:v>
                </c:pt>
                <c:pt idx="3350">
                  <c:v>88.875038000000004</c:v>
                </c:pt>
                <c:pt idx="3351">
                  <c:v>102.079994</c:v>
                </c:pt>
                <c:pt idx="3352">
                  <c:v>101.571487</c:v>
                </c:pt>
                <c:pt idx="3353">
                  <c:v>92.493492000000003</c:v>
                </c:pt>
                <c:pt idx="3354">
                  <c:v>90.849013999999997</c:v>
                </c:pt>
                <c:pt idx="3355">
                  <c:v>95.104506999999998</c:v>
                </c:pt>
                <c:pt idx="3356">
                  <c:v>88.567145999999994</c:v>
                </c:pt>
                <c:pt idx="3357">
                  <c:v>103.457634</c:v>
                </c:pt>
                <c:pt idx="3358">
                  <c:v>91.908446999999995</c:v>
                </c:pt>
                <c:pt idx="3359">
                  <c:v>93.728836000000001</c:v>
                </c:pt>
                <c:pt idx="3360">
                  <c:v>97.207497000000004</c:v>
                </c:pt>
                <c:pt idx="3361">
                  <c:v>89.215964999999997</c:v>
                </c:pt>
                <c:pt idx="3362">
                  <c:v>90.835082999999997</c:v>
                </c:pt>
                <c:pt idx="3363">
                  <c:v>90.734245000000001</c:v>
                </c:pt>
                <c:pt idx="3364">
                  <c:v>90.911247000000003</c:v>
                </c:pt>
                <c:pt idx="3365">
                  <c:v>88.559044</c:v>
                </c:pt>
                <c:pt idx="3366">
                  <c:v>90.789771999999999</c:v>
                </c:pt>
                <c:pt idx="3367">
                  <c:v>110.382042</c:v>
                </c:pt>
                <c:pt idx="3368">
                  <c:v>102.217247</c:v>
                </c:pt>
                <c:pt idx="3369">
                  <c:v>111.594696</c:v>
                </c:pt>
                <c:pt idx="3370">
                  <c:v>100.893173</c:v>
                </c:pt>
                <c:pt idx="3371">
                  <c:v>89.568038999999999</c:v>
                </c:pt>
                <c:pt idx="3372">
                  <c:v>91.880065999999999</c:v>
                </c:pt>
                <c:pt idx="3373">
                  <c:v>91.674910999999994</c:v>
                </c:pt>
                <c:pt idx="3374">
                  <c:v>91.912803999999994</c:v>
                </c:pt>
                <c:pt idx="3375">
                  <c:v>88.085007000000004</c:v>
                </c:pt>
                <c:pt idx="3376">
                  <c:v>91.969077999999996</c:v>
                </c:pt>
                <c:pt idx="3377">
                  <c:v>95.890732</c:v>
                </c:pt>
                <c:pt idx="3378">
                  <c:v>95.437468999999993</c:v>
                </c:pt>
                <c:pt idx="3379">
                  <c:v>88.522094999999993</c:v>
                </c:pt>
                <c:pt idx="3380">
                  <c:v>90.259810999999999</c:v>
                </c:pt>
                <c:pt idx="3381">
                  <c:v>92.807190000000006</c:v>
                </c:pt>
                <c:pt idx="3382">
                  <c:v>97.910629</c:v>
                </c:pt>
                <c:pt idx="3383">
                  <c:v>101.72978999999999</c:v>
                </c:pt>
                <c:pt idx="3384">
                  <c:v>94.522575000000003</c:v>
                </c:pt>
                <c:pt idx="3385">
                  <c:v>89.201926999999998</c:v>
                </c:pt>
                <c:pt idx="3386">
                  <c:v>129.68315100000001</c:v>
                </c:pt>
                <c:pt idx="3387">
                  <c:v>95.352660999999998</c:v>
                </c:pt>
                <c:pt idx="3388">
                  <c:v>88.608124000000004</c:v>
                </c:pt>
                <c:pt idx="3389">
                  <c:v>105.437141</c:v>
                </c:pt>
                <c:pt idx="3390">
                  <c:v>91.635711999999998</c:v>
                </c:pt>
                <c:pt idx="3391">
                  <c:v>96.378899000000004</c:v>
                </c:pt>
                <c:pt idx="3392">
                  <c:v>99.402184000000005</c:v>
                </c:pt>
                <c:pt idx="3393">
                  <c:v>95.768105000000006</c:v>
                </c:pt>
                <c:pt idx="3394">
                  <c:v>90.375450000000001</c:v>
                </c:pt>
                <c:pt idx="3395">
                  <c:v>98.007071999999994</c:v>
                </c:pt>
                <c:pt idx="3396">
                  <c:v>112.602615</c:v>
                </c:pt>
                <c:pt idx="3397">
                  <c:v>95.860573000000002</c:v>
                </c:pt>
                <c:pt idx="3398">
                  <c:v>90.614531999999997</c:v>
                </c:pt>
                <c:pt idx="3399">
                  <c:v>88.273262000000003</c:v>
                </c:pt>
                <c:pt idx="3400">
                  <c:v>97.122649999999993</c:v>
                </c:pt>
                <c:pt idx="3401">
                  <c:v>101.810913</c:v>
                </c:pt>
                <c:pt idx="3402">
                  <c:v>102.806725</c:v>
                </c:pt>
                <c:pt idx="3403">
                  <c:v>114.181961</c:v>
                </c:pt>
                <c:pt idx="3404">
                  <c:v>97.288382999999996</c:v>
                </c:pt>
                <c:pt idx="3405">
                  <c:v>100.690865</c:v>
                </c:pt>
                <c:pt idx="3406">
                  <c:v>93.139388999999994</c:v>
                </c:pt>
                <c:pt idx="3407">
                  <c:v>105.030823</c:v>
                </c:pt>
                <c:pt idx="3408">
                  <c:v>104.72624999999999</c:v>
                </c:pt>
                <c:pt idx="3409">
                  <c:v>88.759247000000002</c:v>
                </c:pt>
                <c:pt idx="3410">
                  <c:v>93.904114000000007</c:v>
                </c:pt>
                <c:pt idx="3411">
                  <c:v>93.951392999999996</c:v>
                </c:pt>
                <c:pt idx="3412">
                  <c:v>89.275458999999998</c:v>
                </c:pt>
                <c:pt idx="3413">
                  <c:v>97.683150999999995</c:v>
                </c:pt>
                <c:pt idx="3414">
                  <c:v>105.40033699999999</c:v>
                </c:pt>
                <c:pt idx="3415">
                  <c:v>89.030556000000004</c:v>
                </c:pt>
                <c:pt idx="3416">
                  <c:v>101.40315200000001</c:v>
                </c:pt>
                <c:pt idx="3417">
                  <c:v>91.183464000000001</c:v>
                </c:pt>
                <c:pt idx="3418">
                  <c:v>94.293648000000005</c:v>
                </c:pt>
                <c:pt idx="3419">
                  <c:v>92.588676000000007</c:v>
                </c:pt>
                <c:pt idx="3420">
                  <c:v>117.394402</c:v>
                </c:pt>
                <c:pt idx="3421">
                  <c:v>110.951706</c:v>
                </c:pt>
                <c:pt idx="3422">
                  <c:v>103.564133</c:v>
                </c:pt>
                <c:pt idx="3423">
                  <c:v>91.163878999999994</c:v>
                </c:pt>
                <c:pt idx="3424">
                  <c:v>97.493187000000006</c:v>
                </c:pt>
                <c:pt idx="3425">
                  <c:v>93.741302000000005</c:v>
                </c:pt>
                <c:pt idx="3426">
                  <c:v>90.337317999999996</c:v>
                </c:pt>
                <c:pt idx="3427">
                  <c:v>94.358917000000005</c:v>
                </c:pt>
                <c:pt idx="3428">
                  <c:v>105.78778800000001</c:v>
                </c:pt>
                <c:pt idx="3429">
                  <c:v>111.47223700000001</c:v>
                </c:pt>
                <c:pt idx="3430">
                  <c:v>105.164856</c:v>
                </c:pt>
                <c:pt idx="3431">
                  <c:v>93.225753999999995</c:v>
                </c:pt>
                <c:pt idx="3432">
                  <c:v>93.695808</c:v>
                </c:pt>
                <c:pt idx="3433">
                  <c:v>116.58306899999999</c:v>
                </c:pt>
                <c:pt idx="3434">
                  <c:v>92.649039999999999</c:v>
                </c:pt>
                <c:pt idx="3435">
                  <c:v>91.161773999999994</c:v>
                </c:pt>
                <c:pt idx="3436">
                  <c:v>135.04251099999999</c:v>
                </c:pt>
                <c:pt idx="3437">
                  <c:v>106.82210499999999</c:v>
                </c:pt>
                <c:pt idx="3438">
                  <c:v>95.379661999999996</c:v>
                </c:pt>
                <c:pt idx="3439">
                  <c:v>89.940109000000007</c:v>
                </c:pt>
                <c:pt idx="3440">
                  <c:v>142.071167</c:v>
                </c:pt>
                <c:pt idx="3441">
                  <c:v>95.005806000000007</c:v>
                </c:pt>
                <c:pt idx="3442">
                  <c:v>107.288574</c:v>
                </c:pt>
                <c:pt idx="3443">
                  <c:v>112.481056</c:v>
                </c:pt>
                <c:pt idx="3444">
                  <c:v>90.000480999999994</c:v>
                </c:pt>
                <c:pt idx="3445">
                  <c:v>95.601685000000003</c:v>
                </c:pt>
                <c:pt idx="3446">
                  <c:v>89.493033999999994</c:v>
                </c:pt>
                <c:pt idx="3447">
                  <c:v>95.766869</c:v>
                </c:pt>
                <c:pt idx="3448">
                  <c:v>99.557579000000004</c:v>
                </c:pt>
                <c:pt idx="3449">
                  <c:v>90.872451999999996</c:v>
                </c:pt>
                <c:pt idx="3450">
                  <c:v>92.835487000000001</c:v>
                </c:pt>
                <c:pt idx="3451">
                  <c:v>120.408035</c:v>
                </c:pt>
                <c:pt idx="3452">
                  <c:v>95.075301999999994</c:v>
                </c:pt>
                <c:pt idx="3453">
                  <c:v>124.300468</c:v>
                </c:pt>
                <c:pt idx="3454">
                  <c:v>101.864265</c:v>
                </c:pt>
                <c:pt idx="3455">
                  <c:v>93.671920999999998</c:v>
                </c:pt>
                <c:pt idx="3456">
                  <c:v>93.735450999999998</c:v>
                </c:pt>
                <c:pt idx="3457">
                  <c:v>108.708305</c:v>
                </c:pt>
                <c:pt idx="3458">
                  <c:v>113.34704600000001</c:v>
                </c:pt>
                <c:pt idx="3459">
                  <c:v>92.614654999999999</c:v>
                </c:pt>
                <c:pt idx="3460">
                  <c:v>92.292236000000003</c:v>
                </c:pt>
                <c:pt idx="3461">
                  <c:v>94.951767000000004</c:v>
                </c:pt>
                <c:pt idx="3462">
                  <c:v>91.696686</c:v>
                </c:pt>
                <c:pt idx="3463">
                  <c:v>153.77294900000001</c:v>
                </c:pt>
                <c:pt idx="3464">
                  <c:v>88.446174999999997</c:v>
                </c:pt>
                <c:pt idx="3465">
                  <c:v>97.395156999999998</c:v>
                </c:pt>
                <c:pt idx="3466">
                  <c:v>92.621284000000003</c:v>
                </c:pt>
                <c:pt idx="3467">
                  <c:v>104.702522</c:v>
                </c:pt>
                <c:pt idx="3468">
                  <c:v>94.079505999999995</c:v>
                </c:pt>
                <c:pt idx="3469">
                  <c:v>89.237472999999994</c:v>
                </c:pt>
                <c:pt idx="3470">
                  <c:v>94.925567999999998</c:v>
                </c:pt>
                <c:pt idx="3471">
                  <c:v>91.661804000000004</c:v>
                </c:pt>
                <c:pt idx="3472">
                  <c:v>105.000198</c:v>
                </c:pt>
                <c:pt idx="3473">
                  <c:v>98.363479999999996</c:v>
                </c:pt>
                <c:pt idx="3474">
                  <c:v>120.036079</c:v>
                </c:pt>
                <c:pt idx="3475">
                  <c:v>88.125884999999997</c:v>
                </c:pt>
                <c:pt idx="3476">
                  <c:v>123.17083</c:v>
                </c:pt>
                <c:pt idx="3477">
                  <c:v>98.027527000000006</c:v>
                </c:pt>
                <c:pt idx="3478">
                  <c:v>94.997078000000002</c:v>
                </c:pt>
                <c:pt idx="3479">
                  <c:v>108.05558000000001</c:v>
                </c:pt>
                <c:pt idx="3480">
                  <c:v>103.365944</c:v>
                </c:pt>
                <c:pt idx="3481">
                  <c:v>94.946151999999998</c:v>
                </c:pt>
                <c:pt idx="3482">
                  <c:v>102.728325</c:v>
                </c:pt>
                <c:pt idx="3483">
                  <c:v>127.675499</c:v>
                </c:pt>
                <c:pt idx="3484">
                  <c:v>95.633255000000005</c:v>
                </c:pt>
                <c:pt idx="3485">
                  <c:v>88.786888000000005</c:v>
                </c:pt>
                <c:pt idx="3486">
                  <c:v>149.35436999999999</c:v>
                </c:pt>
                <c:pt idx="3487">
                  <c:v>90.102180000000004</c:v>
                </c:pt>
                <c:pt idx="3488">
                  <c:v>92.575278999999995</c:v>
                </c:pt>
                <c:pt idx="3489">
                  <c:v>105.474182</c:v>
                </c:pt>
                <c:pt idx="3490">
                  <c:v>106.036171</c:v>
                </c:pt>
                <c:pt idx="3491">
                  <c:v>90.212447999999995</c:v>
                </c:pt>
                <c:pt idx="3492">
                  <c:v>103.968834</c:v>
                </c:pt>
                <c:pt idx="3493">
                  <c:v>88.986999999999995</c:v>
                </c:pt>
                <c:pt idx="3494">
                  <c:v>124.506683</c:v>
                </c:pt>
                <c:pt idx="3495">
                  <c:v>90.320801000000003</c:v>
                </c:pt>
                <c:pt idx="3496">
                  <c:v>152.46035800000001</c:v>
                </c:pt>
                <c:pt idx="3497">
                  <c:v>90.693946999999994</c:v>
                </c:pt>
                <c:pt idx="3498">
                  <c:v>91.989554999999996</c:v>
                </c:pt>
                <c:pt idx="3499">
                  <c:v>90.657555000000002</c:v>
                </c:pt>
                <c:pt idx="3500">
                  <c:v>88.446715999999995</c:v>
                </c:pt>
                <c:pt idx="3501">
                  <c:v>95.287909999999997</c:v>
                </c:pt>
                <c:pt idx="3502">
                  <c:v>104.43852200000001</c:v>
                </c:pt>
                <c:pt idx="3503">
                  <c:v>110.98247499999999</c:v>
                </c:pt>
                <c:pt idx="3504">
                  <c:v>106.692795</c:v>
                </c:pt>
                <c:pt idx="3505">
                  <c:v>91.470955000000004</c:v>
                </c:pt>
                <c:pt idx="3506">
                  <c:v>92.738708000000003</c:v>
                </c:pt>
                <c:pt idx="3507">
                  <c:v>102.822136</c:v>
                </c:pt>
                <c:pt idx="3508">
                  <c:v>99.407180999999994</c:v>
                </c:pt>
                <c:pt idx="3509">
                  <c:v>91.537529000000006</c:v>
                </c:pt>
                <c:pt idx="3510">
                  <c:v>94.426299999999998</c:v>
                </c:pt>
                <c:pt idx="3511">
                  <c:v>119.38352999999999</c:v>
                </c:pt>
                <c:pt idx="3512">
                  <c:v>89.313559999999995</c:v>
                </c:pt>
                <c:pt idx="3513">
                  <c:v>91.949141999999995</c:v>
                </c:pt>
                <c:pt idx="3514">
                  <c:v>88.181358000000003</c:v>
                </c:pt>
                <c:pt idx="3515">
                  <c:v>93.234688000000006</c:v>
                </c:pt>
                <c:pt idx="3516">
                  <c:v>91.634658999999999</c:v>
                </c:pt>
                <c:pt idx="3517">
                  <c:v>93.007507000000004</c:v>
                </c:pt>
                <c:pt idx="3518">
                  <c:v>93.617371000000006</c:v>
                </c:pt>
                <c:pt idx="3519">
                  <c:v>94.284142000000003</c:v>
                </c:pt>
                <c:pt idx="3520">
                  <c:v>114.581383</c:v>
                </c:pt>
                <c:pt idx="3521">
                  <c:v>89.610480999999993</c:v>
                </c:pt>
                <c:pt idx="3522">
                  <c:v>104.93853</c:v>
                </c:pt>
                <c:pt idx="3523">
                  <c:v>98.329430000000002</c:v>
                </c:pt>
                <c:pt idx="3524">
                  <c:v>92.712128000000007</c:v>
                </c:pt>
                <c:pt idx="3525">
                  <c:v>94.084686000000005</c:v>
                </c:pt>
                <c:pt idx="3526">
                  <c:v>88.890808000000007</c:v>
                </c:pt>
                <c:pt idx="3527">
                  <c:v>95.423575999999997</c:v>
                </c:pt>
                <c:pt idx="3528">
                  <c:v>96.251510999999994</c:v>
                </c:pt>
                <c:pt idx="3529">
                  <c:v>101.466393</c:v>
                </c:pt>
                <c:pt idx="3530">
                  <c:v>124.454323</c:v>
                </c:pt>
                <c:pt idx="3531">
                  <c:v>98.401947000000007</c:v>
                </c:pt>
                <c:pt idx="3532">
                  <c:v>108.50901</c:v>
                </c:pt>
                <c:pt idx="3533">
                  <c:v>93.115584999999996</c:v>
                </c:pt>
                <c:pt idx="3534">
                  <c:v>96.149101000000002</c:v>
                </c:pt>
                <c:pt idx="3535">
                  <c:v>89.123740999999995</c:v>
                </c:pt>
                <c:pt idx="3536">
                  <c:v>97.727981999999997</c:v>
                </c:pt>
                <c:pt idx="3537">
                  <c:v>92.926483000000005</c:v>
                </c:pt>
                <c:pt idx="3538">
                  <c:v>114.678299</c:v>
                </c:pt>
                <c:pt idx="3539">
                  <c:v>88.449600000000004</c:v>
                </c:pt>
                <c:pt idx="3540">
                  <c:v>93.680305000000004</c:v>
                </c:pt>
                <c:pt idx="3541">
                  <c:v>100.351212</c:v>
                </c:pt>
                <c:pt idx="3542">
                  <c:v>100.238815</c:v>
                </c:pt>
                <c:pt idx="3543">
                  <c:v>96.243195</c:v>
                </c:pt>
                <c:pt idx="3544">
                  <c:v>94.460701</c:v>
                </c:pt>
                <c:pt idx="3545">
                  <c:v>96.028389000000004</c:v>
                </c:pt>
                <c:pt idx="3546">
                  <c:v>148.89630099999999</c:v>
                </c:pt>
                <c:pt idx="3547">
                  <c:v>113.11303700000001</c:v>
                </c:pt>
                <c:pt idx="3548">
                  <c:v>88.181854000000001</c:v>
                </c:pt>
                <c:pt idx="3549">
                  <c:v>92.557816000000003</c:v>
                </c:pt>
                <c:pt idx="3550">
                  <c:v>89.054244999999995</c:v>
                </c:pt>
                <c:pt idx="3551">
                  <c:v>98.044112999999996</c:v>
                </c:pt>
                <c:pt idx="3552">
                  <c:v>93.970718000000005</c:v>
                </c:pt>
                <c:pt idx="3553">
                  <c:v>90.070267000000001</c:v>
                </c:pt>
                <c:pt idx="3554">
                  <c:v>106.543556</c:v>
                </c:pt>
                <c:pt idx="3555">
                  <c:v>89.888244999999998</c:v>
                </c:pt>
                <c:pt idx="3556">
                  <c:v>88.904854</c:v>
                </c:pt>
                <c:pt idx="3557">
                  <c:v>105.96436300000001</c:v>
                </c:pt>
                <c:pt idx="3558">
                  <c:v>89.428696000000002</c:v>
                </c:pt>
                <c:pt idx="3559">
                  <c:v>93.447143999999994</c:v>
                </c:pt>
                <c:pt idx="3560">
                  <c:v>90.428878999999995</c:v>
                </c:pt>
                <c:pt idx="3561">
                  <c:v>100.043098</c:v>
                </c:pt>
                <c:pt idx="3562">
                  <c:v>96.343734999999995</c:v>
                </c:pt>
                <c:pt idx="3563">
                  <c:v>94.709343000000004</c:v>
                </c:pt>
                <c:pt idx="3564">
                  <c:v>91.490654000000006</c:v>
                </c:pt>
                <c:pt idx="3565">
                  <c:v>99.057013999999995</c:v>
                </c:pt>
                <c:pt idx="3566">
                  <c:v>127.845146</c:v>
                </c:pt>
                <c:pt idx="3567">
                  <c:v>89.584289999999996</c:v>
                </c:pt>
                <c:pt idx="3568">
                  <c:v>153.71426400000001</c:v>
                </c:pt>
                <c:pt idx="3569">
                  <c:v>92.381225999999998</c:v>
                </c:pt>
                <c:pt idx="3570">
                  <c:v>134.56828300000001</c:v>
                </c:pt>
                <c:pt idx="3571">
                  <c:v>88.159981000000002</c:v>
                </c:pt>
                <c:pt idx="3572">
                  <c:v>96.064766000000006</c:v>
                </c:pt>
                <c:pt idx="3573">
                  <c:v>103.745575</c:v>
                </c:pt>
                <c:pt idx="3574">
                  <c:v>88.535538000000003</c:v>
                </c:pt>
                <c:pt idx="3575">
                  <c:v>88.775856000000005</c:v>
                </c:pt>
                <c:pt idx="3576">
                  <c:v>95.15361</c:v>
                </c:pt>
                <c:pt idx="3577">
                  <c:v>101.390663</c:v>
                </c:pt>
                <c:pt idx="3578">
                  <c:v>91.643814000000006</c:v>
                </c:pt>
                <c:pt idx="3579">
                  <c:v>91.499481000000003</c:v>
                </c:pt>
                <c:pt idx="3580">
                  <c:v>97.752517999999995</c:v>
                </c:pt>
                <c:pt idx="3581">
                  <c:v>92.489304000000004</c:v>
                </c:pt>
                <c:pt idx="3582">
                  <c:v>89.328750999999997</c:v>
                </c:pt>
                <c:pt idx="3583">
                  <c:v>95.437706000000006</c:v>
                </c:pt>
                <c:pt idx="3584">
                  <c:v>92.635681000000005</c:v>
                </c:pt>
                <c:pt idx="3585">
                  <c:v>103.909294</c:v>
                </c:pt>
                <c:pt idx="3586">
                  <c:v>102.71421100000001</c:v>
                </c:pt>
                <c:pt idx="3587">
                  <c:v>96.894172999999995</c:v>
                </c:pt>
                <c:pt idx="3588">
                  <c:v>114.132935</c:v>
                </c:pt>
                <c:pt idx="3589">
                  <c:v>138.28286700000001</c:v>
                </c:pt>
                <c:pt idx="3590">
                  <c:v>98.169701000000003</c:v>
                </c:pt>
                <c:pt idx="3591">
                  <c:v>90.533996999999999</c:v>
                </c:pt>
                <c:pt idx="3592">
                  <c:v>91.580619999999996</c:v>
                </c:pt>
                <c:pt idx="3593">
                  <c:v>89.151024000000007</c:v>
                </c:pt>
                <c:pt idx="3594">
                  <c:v>100.508774</c:v>
                </c:pt>
                <c:pt idx="3595">
                  <c:v>98.072968000000003</c:v>
                </c:pt>
                <c:pt idx="3596">
                  <c:v>89.625777999999997</c:v>
                </c:pt>
                <c:pt idx="3597">
                  <c:v>89.382277999999999</c:v>
                </c:pt>
                <c:pt idx="3598">
                  <c:v>92.453484000000003</c:v>
                </c:pt>
                <c:pt idx="3599">
                  <c:v>92.956703000000005</c:v>
                </c:pt>
                <c:pt idx="3600">
                  <c:v>102.018394</c:v>
                </c:pt>
                <c:pt idx="3601">
                  <c:v>90.238403000000005</c:v>
                </c:pt>
                <c:pt idx="3602">
                  <c:v>107.08754</c:v>
                </c:pt>
                <c:pt idx="3603">
                  <c:v>99.676094000000006</c:v>
                </c:pt>
                <c:pt idx="3604">
                  <c:v>117.990883</c:v>
                </c:pt>
                <c:pt idx="3605">
                  <c:v>90.737235999999996</c:v>
                </c:pt>
                <c:pt idx="3606">
                  <c:v>91.038498000000004</c:v>
                </c:pt>
                <c:pt idx="3607">
                  <c:v>95.210442</c:v>
                </c:pt>
                <c:pt idx="3608">
                  <c:v>89.44735</c:v>
                </c:pt>
                <c:pt idx="3609">
                  <c:v>89.835341999999997</c:v>
                </c:pt>
                <c:pt idx="3610">
                  <c:v>89.745705000000001</c:v>
                </c:pt>
                <c:pt idx="3611">
                  <c:v>91.701141000000007</c:v>
                </c:pt>
                <c:pt idx="3612">
                  <c:v>106.97126</c:v>
                </c:pt>
                <c:pt idx="3613">
                  <c:v>96.753067000000001</c:v>
                </c:pt>
                <c:pt idx="3614">
                  <c:v>96.082130000000006</c:v>
                </c:pt>
                <c:pt idx="3615">
                  <c:v>92.477035999999998</c:v>
                </c:pt>
                <c:pt idx="3616">
                  <c:v>88.659987999999998</c:v>
                </c:pt>
                <c:pt idx="3617">
                  <c:v>88.494286000000002</c:v>
                </c:pt>
                <c:pt idx="3618">
                  <c:v>94.027077000000006</c:v>
                </c:pt>
                <c:pt idx="3619">
                  <c:v>89.670769000000007</c:v>
                </c:pt>
                <c:pt idx="3620">
                  <c:v>124.2071</c:v>
                </c:pt>
                <c:pt idx="3621">
                  <c:v>103.67403400000001</c:v>
                </c:pt>
                <c:pt idx="3622">
                  <c:v>102.60498800000001</c:v>
                </c:pt>
                <c:pt idx="3623">
                  <c:v>95.552216000000001</c:v>
                </c:pt>
                <c:pt idx="3624">
                  <c:v>105.96871899999999</c:v>
                </c:pt>
                <c:pt idx="3625">
                  <c:v>93.884597999999997</c:v>
                </c:pt>
                <c:pt idx="3626">
                  <c:v>110.757149</c:v>
                </c:pt>
                <c:pt idx="3627">
                  <c:v>90.038169999999994</c:v>
                </c:pt>
                <c:pt idx="3628">
                  <c:v>99.327003000000005</c:v>
                </c:pt>
                <c:pt idx="3629">
                  <c:v>88.535270999999995</c:v>
                </c:pt>
                <c:pt idx="3630">
                  <c:v>99.396652000000003</c:v>
                </c:pt>
                <c:pt idx="3631">
                  <c:v>92.753960000000006</c:v>
                </c:pt>
                <c:pt idx="3632">
                  <c:v>91.207649000000004</c:v>
                </c:pt>
                <c:pt idx="3633">
                  <c:v>103.458107</c:v>
                </c:pt>
                <c:pt idx="3634">
                  <c:v>88.127632000000006</c:v>
                </c:pt>
                <c:pt idx="3635">
                  <c:v>99.952727999999993</c:v>
                </c:pt>
                <c:pt idx="3636">
                  <c:v>95.952972000000003</c:v>
                </c:pt>
                <c:pt idx="3637">
                  <c:v>95.136657999999997</c:v>
                </c:pt>
                <c:pt idx="3638">
                  <c:v>95.490784000000005</c:v>
                </c:pt>
                <c:pt idx="3639">
                  <c:v>96.683563000000007</c:v>
                </c:pt>
                <c:pt idx="3640">
                  <c:v>107.19828800000001</c:v>
                </c:pt>
                <c:pt idx="3641">
                  <c:v>92.770415999999997</c:v>
                </c:pt>
                <c:pt idx="3642">
                  <c:v>91.650649999999999</c:v>
                </c:pt>
                <c:pt idx="3643">
                  <c:v>103.785049</c:v>
                </c:pt>
                <c:pt idx="3644">
                  <c:v>88.358954999999995</c:v>
                </c:pt>
                <c:pt idx="3645">
                  <c:v>112.561966</c:v>
                </c:pt>
                <c:pt idx="3646">
                  <c:v>90.765174999999999</c:v>
                </c:pt>
                <c:pt idx="3647">
                  <c:v>90.647850000000005</c:v>
                </c:pt>
                <c:pt idx="3648">
                  <c:v>101.82403600000001</c:v>
                </c:pt>
                <c:pt idx="3649">
                  <c:v>89.809471000000002</c:v>
                </c:pt>
                <c:pt idx="3650">
                  <c:v>91.277489000000003</c:v>
                </c:pt>
                <c:pt idx="3651">
                  <c:v>92.562386000000004</c:v>
                </c:pt>
                <c:pt idx="3652">
                  <c:v>102.529686</c:v>
                </c:pt>
                <c:pt idx="3653">
                  <c:v>89.315764999999999</c:v>
                </c:pt>
                <c:pt idx="3654">
                  <c:v>88.742767000000001</c:v>
                </c:pt>
                <c:pt idx="3655">
                  <c:v>89.704369</c:v>
                </c:pt>
                <c:pt idx="3656">
                  <c:v>130.06246899999999</c:v>
                </c:pt>
                <c:pt idx="3657">
                  <c:v>92.106635999999995</c:v>
                </c:pt>
                <c:pt idx="3658">
                  <c:v>110.33551</c:v>
                </c:pt>
                <c:pt idx="3659">
                  <c:v>93.768760999999998</c:v>
                </c:pt>
                <c:pt idx="3660">
                  <c:v>107.425461</c:v>
                </c:pt>
                <c:pt idx="3661">
                  <c:v>88.329482999999996</c:v>
                </c:pt>
                <c:pt idx="3662">
                  <c:v>91.326346999999998</c:v>
                </c:pt>
                <c:pt idx="3663">
                  <c:v>92.428016999999997</c:v>
                </c:pt>
                <c:pt idx="3664">
                  <c:v>98.160445999999993</c:v>
                </c:pt>
                <c:pt idx="3665">
                  <c:v>88.055640999999994</c:v>
                </c:pt>
                <c:pt idx="3666">
                  <c:v>140.35810900000001</c:v>
                </c:pt>
                <c:pt idx="3667">
                  <c:v>96.106292999999994</c:v>
                </c:pt>
                <c:pt idx="3668">
                  <c:v>117.680779</c:v>
                </c:pt>
                <c:pt idx="3669">
                  <c:v>89.173096000000001</c:v>
                </c:pt>
                <c:pt idx="3670">
                  <c:v>96.556503000000006</c:v>
                </c:pt>
                <c:pt idx="3671">
                  <c:v>107.480476</c:v>
                </c:pt>
                <c:pt idx="3672">
                  <c:v>95.043282000000005</c:v>
                </c:pt>
                <c:pt idx="3673">
                  <c:v>95.329505999999995</c:v>
                </c:pt>
                <c:pt idx="3674">
                  <c:v>89.836426000000003</c:v>
                </c:pt>
                <c:pt idx="3675">
                  <c:v>89.631225999999998</c:v>
                </c:pt>
                <c:pt idx="3676">
                  <c:v>119.45075199999999</c:v>
                </c:pt>
                <c:pt idx="3677">
                  <c:v>91.505722000000006</c:v>
                </c:pt>
                <c:pt idx="3678">
                  <c:v>95.559012999999993</c:v>
                </c:pt>
                <c:pt idx="3679">
                  <c:v>89.029083</c:v>
                </c:pt>
                <c:pt idx="3680">
                  <c:v>102.471558</c:v>
                </c:pt>
                <c:pt idx="3681">
                  <c:v>127.629105</c:v>
                </c:pt>
                <c:pt idx="3682">
                  <c:v>129.03743</c:v>
                </c:pt>
                <c:pt idx="3683">
                  <c:v>91.240989999999996</c:v>
                </c:pt>
                <c:pt idx="3684">
                  <c:v>91.363487000000006</c:v>
                </c:pt>
                <c:pt idx="3685">
                  <c:v>102.264595</c:v>
                </c:pt>
                <c:pt idx="3686">
                  <c:v>131.645996</c:v>
                </c:pt>
                <c:pt idx="3687">
                  <c:v>88.522132999999997</c:v>
                </c:pt>
                <c:pt idx="3688">
                  <c:v>93.279174999999995</c:v>
                </c:pt>
                <c:pt idx="3689">
                  <c:v>96.028060999999994</c:v>
                </c:pt>
                <c:pt idx="3690">
                  <c:v>91.276131000000007</c:v>
                </c:pt>
                <c:pt idx="3691">
                  <c:v>94.433868000000004</c:v>
                </c:pt>
                <c:pt idx="3692">
                  <c:v>106.14193</c:v>
                </c:pt>
                <c:pt idx="3693">
                  <c:v>99.038582000000005</c:v>
                </c:pt>
                <c:pt idx="3694">
                  <c:v>100.746262</c:v>
                </c:pt>
                <c:pt idx="3695">
                  <c:v>93.826660000000004</c:v>
                </c:pt>
                <c:pt idx="3696">
                  <c:v>89.712165999999996</c:v>
                </c:pt>
                <c:pt idx="3697">
                  <c:v>93.250381000000004</c:v>
                </c:pt>
                <c:pt idx="3698">
                  <c:v>102.96106</c:v>
                </c:pt>
                <c:pt idx="3699">
                  <c:v>90.070205999999999</c:v>
                </c:pt>
                <c:pt idx="3700">
                  <c:v>96.977645999999993</c:v>
                </c:pt>
                <c:pt idx="3701">
                  <c:v>96.907684000000003</c:v>
                </c:pt>
                <c:pt idx="3702">
                  <c:v>97.780822999999998</c:v>
                </c:pt>
                <c:pt idx="3703">
                  <c:v>88.948914000000002</c:v>
                </c:pt>
                <c:pt idx="3704">
                  <c:v>92.742255999999998</c:v>
                </c:pt>
                <c:pt idx="3705">
                  <c:v>89.459220999999999</c:v>
                </c:pt>
                <c:pt idx="3706">
                  <c:v>90.117362999999997</c:v>
                </c:pt>
                <c:pt idx="3707">
                  <c:v>102.917648</c:v>
                </c:pt>
                <c:pt idx="3708">
                  <c:v>111.711029</c:v>
                </c:pt>
                <c:pt idx="3709">
                  <c:v>88.498313999999993</c:v>
                </c:pt>
                <c:pt idx="3710">
                  <c:v>89.060721999999998</c:v>
                </c:pt>
                <c:pt idx="3711">
                  <c:v>89.517685</c:v>
                </c:pt>
                <c:pt idx="3712">
                  <c:v>102.084366</c:v>
                </c:pt>
                <c:pt idx="3713">
                  <c:v>100.450249</c:v>
                </c:pt>
                <c:pt idx="3714">
                  <c:v>121.998711</c:v>
                </c:pt>
                <c:pt idx="3715">
                  <c:v>91.084282000000002</c:v>
                </c:pt>
                <c:pt idx="3716">
                  <c:v>92.014122</c:v>
                </c:pt>
                <c:pt idx="3717">
                  <c:v>88.636345000000006</c:v>
                </c:pt>
                <c:pt idx="3718">
                  <c:v>89.501716999999999</c:v>
                </c:pt>
                <c:pt idx="3719">
                  <c:v>108.313278</c:v>
                </c:pt>
                <c:pt idx="3720">
                  <c:v>102.822174</c:v>
                </c:pt>
                <c:pt idx="3721">
                  <c:v>89.254990000000006</c:v>
                </c:pt>
                <c:pt idx="3722">
                  <c:v>89.174591000000007</c:v>
                </c:pt>
                <c:pt idx="3723">
                  <c:v>95.114684999999994</c:v>
                </c:pt>
                <c:pt idx="3724">
                  <c:v>104.54800400000001</c:v>
                </c:pt>
                <c:pt idx="3725">
                  <c:v>90.071433999999996</c:v>
                </c:pt>
                <c:pt idx="3726">
                  <c:v>88.015647999999999</c:v>
                </c:pt>
                <c:pt idx="3727">
                  <c:v>102.23632000000001</c:v>
                </c:pt>
                <c:pt idx="3728">
                  <c:v>92.487740000000002</c:v>
                </c:pt>
                <c:pt idx="3729">
                  <c:v>94.618545999999995</c:v>
                </c:pt>
                <c:pt idx="3730">
                  <c:v>96.581008999999995</c:v>
                </c:pt>
                <c:pt idx="3731">
                  <c:v>88.691215999999997</c:v>
                </c:pt>
                <c:pt idx="3732">
                  <c:v>90.701156999999995</c:v>
                </c:pt>
                <c:pt idx="3733">
                  <c:v>89.413559000000006</c:v>
                </c:pt>
                <c:pt idx="3734">
                  <c:v>88.494774000000007</c:v>
                </c:pt>
                <c:pt idx="3735">
                  <c:v>119.387558</c:v>
                </c:pt>
                <c:pt idx="3736">
                  <c:v>100.291428</c:v>
                </c:pt>
                <c:pt idx="3737">
                  <c:v>94.615555000000001</c:v>
                </c:pt>
                <c:pt idx="3738">
                  <c:v>109.06652099999999</c:v>
                </c:pt>
                <c:pt idx="3739">
                  <c:v>109.81041</c:v>
                </c:pt>
                <c:pt idx="3740">
                  <c:v>127.53434</c:v>
                </c:pt>
                <c:pt idx="3741">
                  <c:v>103.660873</c:v>
                </c:pt>
                <c:pt idx="3742">
                  <c:v>96.357010000000002</c:v>
                </c:pt>
                <c:pt idx="3743">
                  <c:v>102.470161</c:v>
                </c:pt>
                <c:pt idx="3744">
                  <c:v>89.077797000000004</c:v>
                </c:pt>
                <c:pt idx="3745">
                  <c:v>92.997367999999994</c:v>
                </c:pt>
                <c:pt idx="3746">
                  <c:v>92.349174000000005</c:v>
                </c:pt>
                <c:pt idx="3747">
                  <c:v>94.34845</c:v>
                </c:pt>
                <c:pt idx="3748">
                  <c:v>91.994895999999997</c:v>
                </c:pt>
                <c:pt idx="3749">
                  <c:v>89.748931999999996</c:v>
                </c:pt>
                <c:pt idx="3750">
                  <c:v>96.052970999999999</c:v>
                </c:pt>
                <c:pt idx="3751">
                  <c:v>93.665405000000007</c:v>
                </c:pt>
                <c:pt idx="3752">
                  <c:v>93.176102</c:v>
                </c:pt>
                <c:pt idx="3753">
                  <c:v>91.220862999999994</c:v>
                </c:pt>
                <c:pt idx="3754">
                  <c:v>99.415619000000007</c:v>
                </c:pt>
                <c:pt idx="3755">
                  <c:v>98.732292000000001</c:v>
                </c:pt>
                <c:pt idx="3756">
                  <c:v>95.623535000000004</c:v>
                </c:pt>
                <c:pt idx="3757">
                  <c:v>92.293823000000003</c:v>
                </c:pt>
                <c:pt idx="3758">
                  <c:v>107.597725</c:v>
                </c:pt>
                <c:pt idx="3759">
                  <c:v>92.755623</c:v>
                </c:pt>
                <c:pt idx="3760">
                  <c:v>88.579757999999998</c:v>
                </c:pt>
                <c:pt idx="3761">
                  <c:v>123.95367400000001</c:v>
                </c:pt>
                <c:pt idx="3762">
                  <c:v>98.297095999999996</c:v>
                </c:pt>
                <c:pt idx="3763">
                  <c:v>90.926215999999997</c:v>
                </c:pt>
                <c:pt idx="3764">
                  <c:v>88.059708000000001</c:v>
                </c:pt>
                <c:pt idx="3765">
                  <c:v>93.218581999999998</c:v>
                </c:pt>
                <c:pt idx="3766">
                  <c:v>126.190865</c:v>
                </c:pt>
                <c:pt idx="3767">
                  <c:v>92.948875000000001</c:v>
                </c:pt>
                <c:pt idx="3768">
                  <c:v>108.73041499999999</c:v>
                </c:pt>
                <c:pt idx="3769">
                  <c:v>122.78171500000001</c:v>
                </c:pt>
                <c:pt idx="3770">
                  <c:v>112.552139</c:v>
                </c:pt>
                <c:pt idx="3771">
                  <c:v>91.457008000000002</c:v>
                </c:pt>
                <c:pt idx="3772">
                  <c:v>96.936142000000004</c:v>
                </c:pt>
                <c:pt idx="3773">
                  <c:v>117.551727</c:v>
                </c:pt>
                <c:pt idx="3774">
                  <c:v>103.318314</c:v>
                </c:pt>
                <c:pt idx="3775">
                  <c:v>91.278221000000002</c:v>
                </c:pt>
                <c:pt idx="3776">
                  <c:v>88.153182999999999</c:v>
                </c:pt>
                <c:pt idx="3777">
                  <c:v>90.031043999999994</c:v>
                </c:pt>
                <c:pt idx="3778">
                  <c:v>106.114265</c:v>
                </c:pt>
                <c:pt idx="3779">
                  <c:v>89.946822999999995</c:v>
                </c:pt>
                <c:pt idx="3780">
                  <c:v>95.370125000000002</c:v>
                </c:pt>
                <c:pt idx="3781">
                  <c:v>125.249763</c:v>
                </c:pt>
                <c:pt idx="3782">
                  <c:v>88.307961000000006</c:v>
                </c:pt>
                <c:pt idx="3783">
                  <c:v>99.218757999999994</c:v>
                </c:pt>
                <c:pt idx="3784">
                  <c:v>93.666854999999998</c:v>
                </c:pt>
                <c:pt idx="3785">
                  <c:v>127.183235</c:v>
                </c:pt>
                <c:pt idx="3786">
                  <c:v>116.84178900000001</c:v>
                </c:pt>
                <c:pt idx="3787">
                  <c:v>102.992126</c:v>
                </c:pt>
                <c:pt idx="3788">
                  <c:v>96.844787999999994</c:v>
                </c:pt>
                <c:pt idx="3789">
                  <c:v>91.720855999999998</c:v>
                </c:pt>
                <c:pt idx="3790">
                  <c:v>88.960792999999995</c:v>
                </c:pt>
                <c:pt idx="3791">
                  <c:v>107.461151</c:v>
                </c:pt>
                <c:pt idx="3792">
                  <c:v>143.474075</c:v>
                </c:pt>
                <c:pt idx="3793">
                  <c:v>89.344573999999994</c:v>
                </c:pt>
                <c:pt idx="3794">
                  <c:v>113.93197600000001</c:v>
                </c:pt>
                <c:pt idx="3795">
                  <c:v>102.35803199999999</c:v>
                </c:pt>
                <c:pt idx="3796">
                  <c:v>95.718315000000004</c:v>
                </c:pt>
                <c:pt idx="3797">
                  <c:v>95.669891000000007</c:v>
                </c:pt>
                <c:pt idx="3798">
                  <c:v>144.81231700000001</c:v>
                </c:pt>
                <c:pt idx="3799">
                  <c:v>93.796265000000005</c:v>
                </c:pt>
                <c:pt idx="3800">
                  <c:v>89.192299000000006</c:v>
                </c:pt>
                <c:pt idx="3801">
                  <c:v>90.537803999999994</c:v>
                </c:pt>
                <c:pt idx="3802">
                  <c:v>97.156227000000001</c:v>
                </c:pt>
                <c:pt idx="3803">
                  <c:v>109.397392</c:v>
                </c:pt>
                <c:pt idx="3804">
                  <c:v>99.340301999999994</c:v>
                </c:pt>
                <c:pt idx="3805">
                  <c:v>98.509360999999998</c:v>
                </c:pt>
                <c:pt idx="3806">
                  <c:v>99.500084000000001</c:v>
                </c:pt>
                <c:pt idx="3807">
                  <c:v>114.607567</c:v>
                </c:pt>
                <c:pt idx="3808">
                  <c:v>113.80571</c:v>
                </c:pt>
                <c:pt idx="3809">
                  <c:v>93.223602</c:v>
                </c:pt>
                <c:pt idx="3810">
                  <c:v>91.560187999999997</c:v>
                </c:pt>
                <c:pt idx="3811">
                  <c:v>102.944695</c:v>
                </c:pt>
                <c:pt idx="3812">
                  <c:v>101.986664</c:v>
                </c:pt>
                <c:pt idx="3813">
                  <c:v>91.945212999999995</c:v>
                </c:pt>
                <c:pt idx="3814">
                  <c:v>91.052482999999995</c:v>
                </c:pt>
                <c:pt idx="3815">
                  <c:v>90.852547000000001</c:v>
                </c:pt>
                <c:pt idx="3816">
                  <c:v>101.93817900000001</c:v>
                </c:pt>
                <c:pt idx="3817">
                  <c:v>105.797417</c:v>
                </c:pt>
                <c:pt idx="3818">
                  <c:v>106.567162</c:v>
                </c:pt>
                <c:pt idx="3819">
                  <c:v>93.117165</c:v>
                </c:pt>
                <c:pt idx="3820">
                  <c:v>92.843131999999997</c:v>
                </c:pt>
                <c:pt idx="3821">
                  <c:v>93.103226000000006</c:v>
                </c:pt>
                <c:pt idx="3822">
                  <c:v>104.149933</c:v>
                </c:pt>
                <c:pt idx="3823">
                  <c:v>101.26252700000001</c:v>
                </c:pt>
                <c:pt idx="3824">
                  <c:v>91.319130000000001</c:v>
                </c:pt>
                <c:pt idx="3825">
                  <c:v>99.383560000000003</c:v>
                </c:pt>
                <c:pt idx="3826">
                  <c:v>107.164474</c:v>
                </c:pt>
                <c:pt idx="3827">
                  <c:v>91.853188000000003</c:v>
                </c:pt>
                <c:pt idx="3828">
                  <c:v>92.899719000000005</c:v>
                </c:pt>
                <c:pt idx="3829">
                  <c:v>88.060935999999998</c:v>
                </c:pt>
                <c:pt idx="3830">
                  <c:v>107.94101000000001</c:v>
                </c:pt>
                <c:pt idx="3831">
                  <c:v>94.262969999999996</c:v>
                </c:pt>
                <c:pt idx="3832">
                  <c:v>97.927689000000001</c:v>
                </c:pt>
                <c:pt idx="3833">
                  <c:v>96.055404999999993</c:v>
                </c:pt>
                <c:pt idx="3834">
                  <c:v>92.994263000000004</c:v>
                </c:pt>
                <c:pt idx="3835">
                  <c:v>111.210793</c:v>
                </c:pt>
                <c:pt idx="3836">
                  <c:v>95.380989</c:v>
                </c:pt>
                <c:pt idx="3837">
                  <c:v>99.993080000000006</c:v>
                </c:pt>
                <c:pt idx="3838">
                  <c:v>122.67157</c:v>
                </c:pt>
                <c:pt idx="3839">
                  <c:v>97.175704999999994</c:v>
                </c:pt>
                <c:pt idx="3840">
                  <c:v>135.80722</c:v>
                </c:pt>
                <c:pt idx="3841">
                  <c:v>92.251320000000007</c:v>
                </c:pt>
                <c:pt idx="3842">
                  <c:v>111.67469800000001</c:v>
                </c:pt>
                <c:pt idx="3843">
                  <c:v>108.256798</c:v>
                </c:pt>
                <c:pt idx="3844">
                  <c:v>93.282150000000001</c:v>
                </c:pt>
                <c:pt idx="3845">
                  <c:v>89.806197999999995</c:v>
                </c:pt>
                <c:pt idx="3846">
                  <c:v>92.351973999999998</c:v>
                </c:pt>
                <c:pt idx="3847">
                  <c:v>93.606277000000006</c:v>
                </c:pt>
                <c:pt idx="3848">
                  <c:v>88.204398999999995</c:v>
                </c:pt>
                <c:pt idx="3849">
                  <c:v>93.366814000000005</c:v>
                </c:pt>
                <c:pt idx="3850">
                  <c:v>99.385375999999994</c:v>
                </c:pt>
                <c:pt idx="3851">
                  <c:v>89.946548000000007</c:v>
                </c:pt>
                <c:pt idx="3852">
                  <c:v>93.155288999999996</c:v>
                </c:pt>
                <c:pt idx="3853">
                  <c:v>88.234390000000005</c:v>
                </c:pt>
                <c:pt idx="3854">
                  <c:v>97.762314000000003</c:v>
                </c:pt>
                <c:pt idx="3855">
                  <c:v>93.467201000000003</c:v>
                </c:pt>
                <c:pt idx="3856">
                  <c:v>109.05441999999999</c:v>
                </c:pt>
                <c:pt idx="3857">
                  <c:v>89.332840000000004</c:v>
                </c:pt>
                <c:pt idx="3858">
                  <c:v>91.492232999999999</c:v>
                </c:pt>
                <c:pt idx="3859">
                  <c:v>99.170531999999994</c:v>
                </c:pt>
                <c:pt idx="3860">
                  <c:v>111.665443</c:v>
                </c:pt>
                <c:pt idx="3861">
                  <c:v>106.712334</c:v>
                </c:pt>
                <c:pt idx="3862">
                  <c:v>98.764235999999997</c:v>
                </c:pt>
                <c:pt idx="3863">
                  <c:v>94.662436999999997</c:v>
                </c:pt>
                <c:pt idx="3864">
                  <c:v>93.253013999999993</c:v>
                </c:pt>
                <c:pt idx="3865">
                  <c:v>89.746657999999996</c:v>
                </c:pt>
                <c:pt idx="3866">
                  <c:v>93.166122000000001</c:v>
                </c:pt>
                <c:pt idx="3867">
                  <c:v>114.142082</c:v>
                </c:pt>
                <c:pt idx="3868">
                  <c:v>91.407059000000004</c:v>
                </c:pt>
                <c:pt idx="3869">
                  <c:v>102.206047</c:v>
                </c:pt>
                <c:pt idx="3870">
                  <c:v>98.154517999999996</c:v>
                </c:pt>
                <c:pt idx="3871">
                  <c:v>90.892180999999994</c:v>
                </c:pt>
                <c:pt idx="3872">
                  <c:v>92.702292999999997</c:v>
                </c:pt>
                <c:pt idx="3873">
                  <c:v>105.578247</c:v>
                </c:pt>
                <c:pt idx="3874">
                  <c:v>98.504065999999995</c:v>
                </c:pt>
                <c:pt idx="3875">
                  <c:v>91.837684999999993</c:v>
                </c:pt>
                <c:pt idx="3876">
                  <c:v>97.144706999999997</c:v>
                </c:pt>
                <c:pt idx="3877">
                  <c:v>101.386848</c:v>
                </c:pt>
                <c:pt idx="3878">
                  <c:v>97.831619000000003</c:v>
                </c:pt>
                <c:pt idx="3879">
                  <c:v>91.540702999999993</c:v>
                </c:pt>
                <c:pt idx="3880">
                  <c:v>92.167869999999994</c:v>
                </c:pt>
                <c:pt idx="3881">
                  <c:v>92.403343000000007</c:v>
                </c:pt>
                <c:pt idx="3882">
                  <c:v>88.204475000000002</c:v>
                </c:pt>
                <c:pt idx="3883">
                  <c:v>104.746674</c:v>
                </c:pt>
                <c:pt idx="3884">
                  <c:v>88.130814000000001</c:v>
                </c:pt>
                <c:pt idx="3885">
                  <c:v>107.807869</c:v>
                </c:pt>
                <c:pt idx="3886">
                  <c:v>124.626076</c:v>
                </c:pt>
                <c:pt idx="3887">
                  <c:v>108.914146</c:v>
                </c:pt>
                <c:pt idx="3888">
                  <c:v>93.762428</c:v>
                </c:pt>
                <c:pt idx="3889">
                  <c:v>101.814133</c:v>
                </c:pt>
                <c:pt idx="3890">
                  <c:v>91.392844999999994</c:v>
                </c:pt>
                <c:pt idx="3891">
                  <c:v>99.562629999999999</c:v>
                </c:pt>
                <c:pt idx="3892">
                  <c:v>93.936104</c:v>
                </c:pt>
                <c:pt idx="3893">
                  <c:v>95.297934999999995</c:v>
                </c:pt>
                <c:pt idx="3894">
                  <c:v>100.35262299999999</c:v>
                </c:pt>
                <c:pt idx="3895">
                  <c:v>89.522345999999999</c:v>
                </c:pt>
                <c:pt idx="3896">
                  <c:v>102.85153200000001</c:v>
                </c:pt>
                <c:pt idx="3897">
                  <c:v>90.938109999999995</c:v>
                </c:pt>
                <c:pt idx="3898">
                  <c:v>103.535889</c:v>
                </c:pt>
                <c:pt idx="3899">
                  <c:v>90.750670999999997</c:v>
                </c:pt>
                <c:pt idx="3900">
                  <c:v>96.481910999999997</c:v>
                </c:pt>
                <c:pt idx="3901">
                  <c:v>110.976501</c:v>
                </c:pt>
                <c:pt idx="3902">
                  <c:v>93.988303999999999</c:v>
                </c:pt>
                <c:pt idx="3903">
                  <c:v>104.613609</c:v>
                </c:pt>
                <c:pt idx="3904">
                  <c:v>93.469666000000004</c:v>
                </c:pt>
                <c:pt idx="3905">
                  <c:v>106.672989</c:v>
                </c:pt>
                <c:pt idx="3906">
                  <c:v>123.97189299999999</c:v>
                </c:pt>
                <c:pt idx="3907">
                  <c:v>88.154594000000003</c:v>
                </c:pt>
                <c:pt idx="3908">
                  <c:v>113.01733400000001</c:v>
                </c:pt>
                <c:pt idx="3909">
                  <c:v>93.115111999999996</c:v>
                </c:pt>
                <c:pt idx="3910">
                  <c:v>94.868003999999999</c:v>
                </c:pt>
                <c:pt idx="3911">
                  <c:v>88.920456000000001</c:v>
                </c:pt>
                <c:pt idx="3912">
                  <c:v>94.714202999999998</c:v>
                </c:pt>
                <c:pt idx="3913">
                  <c:v>124.826317</c:v>
                </c:pt>
                <c:pt idx="3914">
                  <c:v>130.20716899999999</c:v>
                </c:pt>
                <c:pt idx="3915">
                  <c:v>91.703636000000003</c:v>
                </c:pt>
                <c:pt idx="3916">
                  <c:v>92.165092000000001</c:v>
                </c:pt>
                <c:pt idx="3917">
                  <c:v>99.017525000000006</c:v>
                </c:pt>
                <c:pt idx="3918">
                  <c:v>102.659119</c:v>
                </c:pt>
                <c:pt idx="3919">
                  <c:v>92.042777999999998</c:v>
                </c:pt>
                <c:pt idx="3920">
                  <c:v>92.340919</c:v>
                </c:pt>
                <c:pt idx="3921">
                  <c:v>92.500038000000004</c:v>
                </c:pt>
                <c:pt idx="3922">
                  <c:v>88.265799999999999</c:v>
                </c:pt>
                <c:pt idx="3923">
                  <c:v>131.37162799999999</c:v>
                </c:pt>
                <c:pt idx="3924">
                  <c:v>95.500411999999997</c:v>
                </c:pt>
                <c:pt idx="3925">
                  <c:v>92.354934999999998</c:v>
                </c:pt>
                <c:pt idx="3926">
                  <c:v>91.914664999999999</c:v>
                </c:pt>
                <c:pt idx="3927">
                  <c:v>94.006095999999999</c:v>
                </c:pt>
                <c:pt idx="3928">
                  <c:v>91.006805</c:v>
                </c:pt>
                <c:pt idx="3929">
                  <c:v>100.787392</c:v>
                </c:pt>
                <c:pt idx="3930">
                  <c:v>106.081474</c:v>
                </c:pt>
                <c:pt idx="3931">
                  <c:v>90.869552999999996</c:v>
                </c:pt>
                <c:pt idx="3932">
                  <c:v>111.643715</c:v>
                </c:pt>
                <c:pt idx="3933">
                  <c:v>94.882583999999994</c:v>
                </c:pt>
                <c:pt idx="3934">
                  <c:v>88.022521999999995</c:v>
                </c:pt>
                <c:pt idx="3935">
                  <c:v>100.10135699999999</c:v>
                </c:pt>
                <c:pt idx="3936">
                  <c:v>90.387671999999995</c:v>
                </c:pt>
                <c:pt idx="3937">
                  <c:v>95.698340999999999</c:v>
                </c:pt>
                <c:pt idx="3938">
                  <c:v>107.423607</c:v>
                </c:pt>
                <c:pt idx="3939">
                  <c:v>102.658951</c:v>
                </c:pt>
                <c:pt idx="3940">
                  <c:v>90.448691999999994</c:v>
                </c:pt>
                <c:pt idx="3941">
                  <c:v>103.14273799999999</c:v>
                </c:pt>
                <c:pt idx="3942">
                  <c:v>97.701819999999998</c:v>
                </c:pt>
                <c:pt idx="3943">
                  <c:v>95.220412999999994</c:v>
                </c:pt>
                <c:pt idx="3944">
                  <c:v>98.811133999999996</c:v>
                </c:pt>
                <c:pt idx="3945">
                  <c:v>89.476089000000002</c:v>
                </c:pt>
                <c:pt idx="3946">
                  <c:v>88.474518000000003</c:v>
                </c:pt>
                <c:pt idx="3947">
                  <c:v>91.062102999999993</c:v>
                </c:pt>
                <c:pt idx="3948">
                  <c:v>90.858436999999995</c:v>
                </c:pt>
                <c:pt idx="3949">
                  <c:v>89.007980000000003</c:v>
                </c:pt>
                <c:pt idx="3950">
                  <c:v>115.958778</c:v>
                </c:pt>
                <c:pt idx="3951">
                  <c:v>106.916275</c:v>
                </c:pt>
                <c:pt idx="3952">
                  <c:v>90.696181999999993</c:v>
                </c:pt>
                <c:pt idx="3953">
                  <c:v>92.909606999999994</c:v>
                </c:pt>
                <c:pt idx="3954">
                  <c:v>109.882088</c:v>
                </c:pt>
                <c:pt idx="3955">
                  <c:v>113.13224</c:v>
                </c:pt>
                <c:pt idx="3956">
                  <c:v>92.943825000000004</c:v>
                </c:pt>
                <c:pt idx="3957">
                  <c:v>101.139565</c:v>
                </c:pt>
                <c:pt idx="3958">
                  <c:v>111.133499</c:v>
                </c:pt>
                <c:pt idx="3959">
                  <c:v>103.50258599999999</c:v>
                </c:pt>
                <c:pt idx="3960">
                  <c:v>89.783507999999998</c:v>
                </c:pt>
                <c:pt idx="3961">
                  <c:v>88.650818000000001</c:v>
                </c:pt>
                <c:pt idx="3962">
                  <c:v>100.010368</c:v>
                </c:pt>
                <c:pt idx="3963">
                  <c:v>98.608665000000002</c:v>
                </c:pt>
                <c:pt idx="3964">
                  <c:v>118.083191</c:v>
                </c:pt>
                <c:pt idx="3965">
                  <c:v>101.740906</c:v>
                </c:pt>
                <c:pt idx="3966">
                  <c:v>95.060738000000001</c:v>
                </c:pt>
                <c:pt idx="3967">
                  <c:v>91.030479</c:v>
                </c:pt>
                <c:pt idx="3968">
                  <c:v>130.16087300000001</c:v>
                </c:pt>
                <c:pt idx="3969">
                  <c:v>105.46631600000001</c:v>
                </c:pt>
                <c:pt idx="3970">
                  <c:v>104.336708</c:v>
                </c:pt>
                <c:pt idx="3971">
                  <c:v>102.288658</c:v>
                </c:pt>
                <c:pt idx="3972">
                  <c:v>96.670319000000006</c:v>
                </c:pt>
                <c:pt idx="3973">
                  <c:v>116.550072</c:v>
                </c:pt>
                <c:pt idx="3974">
                  <c:v>96.586296000000004</c:v>
                </c:pt>
                <c:pt idx="3975">
                  <c:v>97.16095</c:v>
                </c:pt>
                <c:pt idx="3976">
                  <c:v>112.448151</c:v>
                </c:pt>
                <c:pt idx="3977">
                  <c:v>92.149322999999995</c:v>
                </c:pt>
                <c:pt idx="3978">
                  <c:v>118.432022</c:v>
                </c:pt>
                <c:pt idx="3979">
                  <c:v>96.856589999999997</c:v>
                </c:pt>
                <c:pt idx="3980">
                  <c:v>99.385818</c:v>
                </c:pt>
                <c:pt idx="3981">
                  <c:v>92.878158999999997</c:v>
                </c:pt>
                <c:pt idx="3982">
                  <c:v>99.784965999999997</c:v>
                </c:pt>
                <c:pt idx="3983">
                  <c:v>89.870070999999996</c:v>
                </c:pt>
                <c:pt idx="3984">
                  <c:v>89.178162</c:v>
                </c:pt>
                <c:pt idx="3985">
                  <c:v>89.269463000000002</c:v>
                </c:pt>
                <c:pt idx="3986">
                  <c:v>111.43332700000001</c:v>
                </c:pt>
                <c:pt idx="3987">
                  <c:v>117.28731500000001</c:v>
                </c:pt>
                <c:pt idx="3988">
                  <c:v>105.028282</c:v>
                </c:pt>
                <c:pt idx="3989">
                  <c:v>90.846519000000001</c:v>
                </c:pt>
                <c:pt idx="3990">
                  <c:v>88.845000999999996</c:v>
                </c:pt>
                <c:pt idx="3991">
                  <c:v>104.17514</c:v>
                </c:pt>
                <c:pt idx="3992">
                  <c:v>110.555435</c:v>
                </c:pt>
                <c:pt idx="3993">
                  <c:v>104.4813</c:v>
                </c:pt>
                <c:pt idx="3994">
                  <c:v>92.642189000000002</c:v>
                </c:pt>
                <c:pt idx="3995">
                  <c:v>99.532844999999995</c:v>
                </c:pt>
                <c:pt idx="3996">
                  <c:v>96.200789999999998</c:v>
                </c:pt>
                <c:pt idx="3997">
                  <c:v>91.558197000000007</c:v>
                </c:pt>
                <c:pt idx="3998">
                  <c:v>89.070167999999995</c:v>
                </c:pt>
                <c:pt idx="3999">
                  <c:v>97.245780999999994</c:v>
                </c:pt>
                <c:pt idx="4000">
                  <c:v>99.438484000000003</c:v>
                </c:pt>
                <c:pt idx="4001">
                  <c:v>88.879874999999998</c:v>
                </c:pt>
                <c:pt idx="4002">
                  <c:v>90.725059999999999</c:v>
                </c:pt>
                <c:pt idx="4003">
                  <c:v>97.297363000000004</c:v>
                </c:pt>
                <c:pt idx="4004">
                  <c:v>89.743010999999996</c:v>
                </c:pt>
                <c:pt idx="4005">
                  <c:v>89.507262999999995</c:v>
                </c:pt>
                <c:pt idx="4006">
                  <c:v>92.698097000000004</c:v>
                </c:pt>
                <c:pt idx="4007">
                  <c:v>93.872078000000002</c:v>
                </c:pt>
                <c:pt idx="4008">
                  <c:v>95.426520999999994</c:v>
                </c:pt>
                <c:pt idx="4009">
                  <c:v>88.999106999999995</c:v>
                </c:pt>
                <c:pt idx="4010">
                  <c:v>91.199141999999995</c:v>
                </c:pt>
                <c:pt idx="4011">
                  <c:v>111.98629800000001</c:v>
                </c:pt>
                <c:pt idx="4012">
                  <c:v>93.260872000000006</c:v>
                </c:pt>
                <c:pt idx="4013">
                  <c:v>88.330460000000002</c:v>
                </c:pt>
                <c:pt idx="4014">
                  <c:v>99.500336000000004</c:v>
                </c:pt>
                <c:pt idx="4015">
                  <c:v>101.89083100000001</c:v>
                </c:pt>
                <c:pt idx="4016">
                  <c:v>104.20178199999999</c:v>
                </c:pt>
                <c:pt idx="4017">
                  <c:v>95.859352000000001</c:v>
                </c:pt>
                <c:pt idx="4018">
                  <c:v>110.013885</c:v>
                </c:pt>
                <c:pt idx="4019">
                  <c:v>96.531775999999994</c:v>
                </c:pt>
                <c:pt idx="4020">
                  <c:v>89.993896000000007</c:v>
                </c:pt>
                <c:pt idx="4021">
                  <c:v>90.338607999999994</c:v>
                </c:pt>
                <c:pt idx="4022">
                  <c:v>115.180359</c:v>
                </c:pt>
                <c:pt idx="4023">
                  <c:v>113.175102</c:v>
                </c:pt>
                <c:pt idx="4024">
                  <c:v>92.880661000000003</c:v>
                </c:pt>
                <c:pt idx="4025">
                  <c:v>89.222144999999998</c:v>
                </c:pt>
                <c:pt idx="4026">
                  <c:v>90.536857999999995</c:v>
                </c:pt>
                <c:pt idx="4027">
                  <c:v>94.305251999999996</c:v>
                </c:pt>
                <c:pt idx="4028">
                  <c:v>119.674919</c:v>
                </c:pt>
                <c:pt idx="4029">
                  <c:v>88.962479000000002</c:v>
                </c:pt>
                <c:pt idx="4030">
                  <c:v>91.449471000000003</c:v>
                </c:pt>
                <c:pt idx="4031">
                  <c:v>88.508232000000007</c:v>
                </c:pt>
                <c:pt idx="4032">
                  <c:v>97.558159000000003</c:v>
                </c:pt>
                <c:pt idx="4033">
                  <c:v>92.627762000000004</c:v>
                </c:pt>
                <c:pt idx="4034">
                  <c:v>94.589530999999994</c:v>
                </c:pt>
                <c:pt idx="4035">
                  <c:v>89.891402999999997</c:v>
                </c:pt>
                <c:pt idx="4036">
                  <c:v>102.94441999999999</c:v>
                </c:pt>
                <c:pt idx="4037">
                  <c:v>88.186958000000004</c:v>
                </c:pt>
                <c:pt idx="4038">
                  <c:v>91.847778000000005</c:v>
                </c:pt>
                <c:pt idx="4039">
                  <c:v>89.538712000000004</c:v>
                </c:pt>
                <c:pt idx="4040">
                  <c:v>96.528060999999994</c:v>
                </c:pt>
                <c:pt idx="4041">
                  <c:v>90.838347999999996</c:v>
                </c:pt>
                <c:pt idx="4042">
                  <c:v>94.136536000000007</c:v>
                </c:pt>
                <c:pt idx="4043">
                  <c:v>91.789551000000003</c:v>
                </c:pt>
                <c:pt idx="4044">
                  <c:v>89.969954999999999</c:v>
                </c:pt>
                <c:pt idx="4045">
                  <c:v>93.464622000000006</c:v>
                </c:pt>
                <c:pt idx="4046">
                  <c:v>89.866455000000002</c:v>
                </c:pt>
                <c:pt idx="4047">
                  <c:v>91.386505</c:v>
                </c:pt>
                <c:pt idx="4048">
                  <c:v>88.988754</c:v>
                </c:pt>
                <c:pt idx="4049">
                  <c:v>108.11422</c:v>
                </c:pt>
                <c:pt idx="4050">
                  <c:v>94.267302999999998</c:v>
                </c:pt>
                <c:pt idx="4051">
                  <c:v>89.263244999999998</c:v>
                </c:pt>
                <c:pt idx="4052">
                  <c:v>105.82596599999999</c:v>
                </c:pt>
                <c:pt idx="4053">
                  <c:v>108.307877</c:v>
                </c:pt>
                <c:pt idx="4054">
                  <c:v>102.529358</c:v>
                </c:pt>
                <c:pt idx="4055">
                  <c:v>98.724891999999997</c:v>
                </c:pt>
                <c:pt idx="4056">
                  <c:v>89.997482000000005</c:v>
                </c:pt>
                <c:pt idx="4057">
                  <c:v>133.03504899999999</c:v>
                </c:pt>
                <c:pt idx="4058">
                  <c:v>92.061699000000004</c:v>
                </c:pt>
                <c:pt idx="4059">
                  <c:v>91.711685000000003</c:v>
                </c:pt>
                <c:pt idx="4060">
                  <c:v>92.214127000000005</c:v>
                </c:pt>
                <c:pt idx="4061">
                  <c:v>94.712860000000006</c:v>
                </c:pt>
                <c:pt idx="4062">
                  <c:v>88.265411</c:v>
                </c:pt>
                <c:pt idx="4063">
                  <c:v>100.386177</c:v>
                </c:pt>
                <c:pt idx="4064">
                  <c:v>88.064728000000002</c:v>
                </c:pt>
                <c:pt idx="4065">
                  <c:v>106.83891300000001</c:v>
                </c:pt>
                <c:pt idx="4066">
                  <c:v>91.659774999999996</c:v>
                </c:pt>
                <c:pt idx="4067">
                  <c:v>88.255623</c:v>
                </c:pt>
                <c:pt idx="4068">
                  <c:v>104.444824</c:v>
                </c:pt>
                <c:pt idx="4069">
                  <c:v>106.59998299999999</c:v>
                </c:pt>
                <c:pt idx="4070">
                  <c:v>91.036536999999996</c:v>
                </c:pt>
                <c:pt idx="4071">
                  <c:v>90.338607999999994</c:v>
                </c:pt>
                <c:pt idx="4072">
                  <c:v>97.371071000000001</c:v>
                </c:pt>
                <c:pt idx="4073">
                  <c:v>92.083236999999997</c:v>
                </c:pt>
                <c:pt idx="4074">
                  <c:v>88.134665999999996</c:v>
                </c:pt>
                <c:pt idx="4075">
                  <c:v>96.144447</c:v>
                </c:pt>
                <c:pt idx="4076">
                  <c:v>94.801475999999994</c:v>
                </c:pt>
                <c:pt idx="4077">
                  <c:v>94.120604999999998</c:v>
                </c:pt>
                <c:pt idx="4078">
                  <c:v>94.320533999999995</c:v>
                </c:pt>
                <c:pt idx="4079">
                  <c:v>99.844772000000006</c:v>
                </c:pt>
                <c:pt idx="4080">
                  <c:v>88.526122999999998</c:v>
                </c:pt>
                <c:pt idx="4081">
                  <c:v>97.215903999999995</c:v>
                </c:pt>
                <c:pt idx="4082">
                  <c:v>88.469314999999995</c:v>
                </c:pt>
                <c:pt idx="4083">
                  <c:v>89.086792000000003</c:v>
                </c:pt>
                <c:pt idx="4084">
                  <c:v>90.162575000000004</c:v>
                </c:pt>
                <c:pt idx="4085">
                  <c:v>90.188843000000006</c:v>
                </c:pt>
                <c:pt idx="4086">
                  <c:v>89.771118000000001</c:v>
                </c:pt>
                <c:pt idx="4087">
                  <c:v>98.859725999999995</c:v>
                </c:pt>
                <c:pt idx="4088">
                  <c:v>92.128867999999997</c:v>
                </c:pt>
                <c:pt idx="4089">
                  <c:v>95.572945000000004</c:v>
                </c:pt>
                <c:pt idx="4090">
                  <c:v>89.493408000000002</c:v>
                </c:pt>
                <c:pt idx="4091">
                  <c:v>89.932045000000002</c:v>
                </c:pt>
                <c:pt idx="4092">
                  <c:v>89.527991999999998</c:v>
                </c:pt>
                <c:pt idx="4093">
                  <c:v>114.871025</c:v>
                </c:pt>
                <c:pt idx="4094">
                  <c:v>90.387657000000004</c:v>
                </c:pt>
                <c:pt idx="4095">
                  <c:v>93.465378000000001</c:v>
                </c:pt>
                <c:pt idx="4096">
                  <c:v>97.682937999999993</c:v>
                </c:pt>
                <c:pt idx="4097">
                  <c:v>89.719207999999995</c:v>
                </c:pt>
                <c:pt idx="4098">
                  <c:v>92.698051000000007</c:v>
                </c:pt>
                <c:pt idx="4099">
                  <c:v>90.794678000000005</c:v>
                </c:pt>
                <c:pt idx="4100">
                  <c:v>94.954246999999995</c:v>
                </c:pt>
                <c:pt idx="4101">
                  <c:v>88.803932000000003</c:v>
                </c:pt>
                <c:pt idx="4102">
                  <c:v>89.760413999999997</c:v>
                </c:pt>
                <c:pt idx="4103">
                  <c:v>112.17693300000001</c:v>
                </c:pt>
                <c:pt idx="4104">
                  <c:v>100.487335</c:v>
                </c:pt>
                <c:pt idx="4105">
                  <c:v>90.853324999999998</c:v>
                </c:pt>
                <c:pt idx="4106">
                  <c:v>111.835342</c:v>
                </c:pt>
                <c:pt idx="4107">
                  <c:v>98.545753000000005</c:v>
                </c:pt>
                <c:pt idx="4108">
                  <c:v>90.433043999999995</c:v>
                </c:pt>
                <c:pt idx="4109">
                  <c:v>90.079018000000005</c:v>
                </c:pt>
                <c:pt idx="4110">
                  <c:v>100.893654</c:v>
                </c:pt>
                <c:pt idx="4111">
                  <c:v>95.216187000000005</c:v>
                </c:pt>
                <c:pt idx="4112">
                  <c:v>96.714721999999995</c:v>
                </c:pt>
                <c:pt idx="4113">
                  <c:v>95.462395000000001</c:v>
                </c:pt>
                <c:pt idx="4114">
                  <c:v>122.787323</c:v>
                </c:pt>
                <c:pt idx="4115">
                  <c:v>88.850243000000006</c:v>
                </c:pt>
                <c:pt idx="4116">
                  <c:v>96.293846000000002</c:v>
                </c:pt>
                <c:pt idx="4117">
                  <c:v>105.29083300000001</c:v>
                </c:pt>
                <c:pt idx="4118">
                  <c:v>89.855834999999999</c:v>
                </c:pt>
                <c:pt idx="4119">
                  <c:v>93.244698</c:v>
                </c:pt>
                <c:pt idx="4120">
                  <c:v>94.435637999999997</c:v>
                </c:pt>
                <c:pt idx="4121">
                  <c:v>101.790672</c:v>
                </c:pt>
                <c:pt idx="4122">
                  <c:v>101.574089</c:v>
                </c:pt>
                <c:pt idx="4123">
                  <c:v>88.389694000000006</c:v>
                </c:pt>
                <c:pt idx="4124">
                  <c:v>100.606606</c:v>
                </c:pt>
                <c:pt idx="4125">
                  <c:v>91.147385</c:v>
                </c:pt>
                <c:pt idx="4126">
                  <c:v>95.314003</c:v>
                </c:pt>
                <c:pt idx="4127">
                  <c:v>96.381293999999997</c:v>
                </c:pt>
                <c:pt idx="4128">
                  <c:v>95.531936999999999</c:v>
                </c:pt>
                <c:pt idx="4129">
                  <c:v>117.972588</c:v>
                </c:pt>
                <c:pt idx="4130">
                  <c:v>92.704987000000003</c:v>
                </c:pt>
                <c:pt idx="4131">
                  <c:v>96.459366000000003</c:v>
                </c:pt>
                <c:pt idx="4132">
                  <c:v>88.773819000000003</c:v>
                </c:pt>
                <c:pt idx="4133">
                  <c:v>90.851996999999997</c:v>
                </c:pt>
                <c:pt idx="4134">
                  <c:v>89.781295999999998</c:v>
                </c:pt>
                <c:pt idx="4135">
                  <c:v>131.10871900000001</c:v>
                </c:pt>
                <c:pt idx="4136">
                  <c:v>110.108482</c:v>
                </c:pt>
                <c:pt idx="4137">
                  <c:v>102.60077699999999</c:v>
                </c:pt>
                <c:pt idx="4138">
                  <c:v>88.278594999999996</c:v>
                </c:pt>
                <c:pt idx="4139">
                  <c:v>92.031623999999994</c:v>
                </c:pt>
                <c:pt idx="4140">
                  <c:v>103.711082</c:v>
                </c:pt>
                <c:pt idx="4141">
                  <c:v>88.926063999999997</c:v>
                </c:pt>
                <c:pt idx="4142">
                  <c:v>97.932411000000002</c:v>
                </c:pt>
                <c:pt idx="4143">
                  <c:v>89.565804</c:v>
                </c:pt>
                <c:pt idx="4144">
                  <c:v>90.508751000000004</c:v>
                </c:pt>
                <c:pt idx="4145">
                  <c:v>97.379165999999998</c:v>
                </c:pt>
                <c:pt idx="4146">
                  <c:v>109.47184799999999</c:v>
                </c:pt>
                <c:pt idx="4147">
                  <c:v>93.825821000000005</c:v>
                </c:pt>
                <c:pt idx="4148">
                  <c:v>98.333411999999996</c:v>
                </c:pt>
                <c:pt idx="4149">
                  <c:v>123.317184</c:v>
                </c:pt>
                <c:pt idx="4150">
                  <c:v>124.310715</c:v>
                </c:pt>
                <c:pt idx="4151">
                  <c:v>89.961571000000006</c:v>
                </c:pt>
                <c:pt idx="4152">
                  <c:v>96.519096000000005</c:v>
                </c:pt>
                <c:pt idx="4153">
                  <c:v>88.156075000000001</c:v>
                </c:pt>
                <c:pt idx="4154">
                  <c:v>88.032272000000006</c:v>
                </c:pt>
                <c:pt idx="4155">
                  <c:v>96.227988999999994</c:v>
                </c:pt>
                <c:pt idx="4156">
                  <c:v>91.982590000000002</c:v>
                </c:pt>
                <c:pt idx="4157">
                  <c:v>98.69265</c:v>
                </c:pt>
                <c:pt idx="4158">
                  <c:v>100.371346</c:v>
                </c:pt>
                <c:pt idx="4159">
                  <c:v>105.613091</c:v>
                </c:pt>
                <c:pt idx="4160">
                  <c:v>96.737853999999999</c:v>
                </c:pt>
                <c:pt idx="4161">
                  <c:v>99.999793999999994</c:v>
                </c:pt>
                <c:pt idx="4162">
                  <c:v>90.133881000000002</c:v>
                </c:pt>
                <c:pt idx="4163">
                  <c:v>95.831801999999996</c:v>
                </c:pt>
                <c:pt idx="4164">
                  <c:v>104.71109</c:v>
                </c:pt>
                <c:pt idx="4165">
                  <c:v>101.93905599999999</c:v>
                </c:pt>
                <c:pt idx="4166">
                  <c:v>99.820801000000003</c:v>
                </c:pt>
                <c:pt idx="4167">
                  <c:v>92.652237</c:v>
                </c:pt>
                <c:pt idx="4168">
                  <c:v>90.104477000000003</c:v>
                </c:pt>
                <c:pt idx="4169">
                  <c:v>89.045783999999998</c:v>
                </c:pt>
                <c:pt idx="4170">
                  <c:v>95.618599000000003</c:v>
                </c:pt>
                <c:pt idx="4171">
                  <c:v>89.742744000000002</c:v>
                </c:pt>
                <c:pt idx="4172">
                  <c:v>101.088043</c:v>
                </c:pt>
                <c:pt idx="4173">
                  <c:v>104.7696</c:v>
                </c:pt>
                <c:pt idx="4174">
                  <c:v>96.697806999999997</c:v>
                </c:pt>
                <c:pt idx="4175">
                  <c:v>107.265839</c:v>
                </c:pt>
                <c:pt idx="4176">
                  <c:v>96.435287000000002</c:v>
                </c:pt>
                <c:pt idx="4177">
                  <c:v>102.50296</c:v>
                </c:pt>
                <c:pt idx="4178">
                  <c:v>97.727645999999993</c:v>
                </c:pt>
                <c:pt idx="4179">
                  <c:v>92.686508000000003</c:v>
                </c:pt>
                <c:pt idx="4180">
                  <c:v>101.449707</c:v>
                </c:pt>
                <c:pt idx="4181">
                  <c:v>107.787201</c:v>
                </c:pt>
                <c:pt idx="4182">
                  <c:v>88.274535999999998</c:v>
                </c:pt>
                <c:pt idx="4183">
                  <c:v>94.097960999999998</c:v>
                </c:pt>
                <c:pt idx="4184">
                  <c:v>90.242874</c:v>
                </c:pt>
                <c:pt idx="4185">
                  <c:v>124.464539</c:v>
                </c:pt>
                <c:pt idx="4186">
                  <c:v>88.937836000000004</c:v>
                </c:pt>
                <c:pt idx="4187">
                  <c:v>112.433426</c:v>
                </c:pt>
                <c:pt idx="4188">
                  <c:v>91.594307000000001</c:v>
                </c:pt>
                <c:pt idx="4189">
                  <c:v>89.531379999999999</c:v>
                </c:pt>
                <c:pt idx="4190">
                  <c:v>96.315772999999993</c:v>
                </c:pt>
                <c:pt idx="4191">
                  <c:v>101.355408</c:v>
                </c:pt>
                <c:pt idx="4192">
                  <c:v>89.877357000000003</c:v>
                </c:pt>
                <c:pt idx="4193">
                  <c:v>111.216087</c:v>
                </c:pt>
                <c:pt idx="4194">
                  <c:v>93.366828999999996</c:v>
                </c:pt>
                <c:pt idx="4195">
                  <c:v>94.786681999999999</c:v>
                </c:pt>
                <c:pt idx="4196">
                  <c:v>107.533081</c:v>
                </c:pt>
                <c:pt idx="4197">
                  <c:v>88.971496999999999</c:v>
                </c:pt>
                <c:pt idx="4198">
                  <c:v>119.995529</c:v>
                </c:pt>
                <c:pt idx="4199">
                  <c:v>106.106621</c:v>
                </c:pt>
                <c:pt idx="4200">
                  <c:v>89.480255</c:v>
                </c:pt>
                <c:pt idx="4201">
                  <c:v>115.318825</c:v>
                </c:pt>
                <c:pt idx="4202">
                  <c:v>100.510513</c:v>
                </c:pt>
                <c:pt idx="4203">
                  <c:v>116.44632</c:v>
                </c:pt>
                <c:pt idx="4204">
                  <c:v>111.2099</c:v>
                </c:pt>
                <c:pt idx="4205">
                  <c:v>104.23329200000001</c:v>
                </c:pt>
                <c:pt idx="4206">
                  <c:v>89.127883999999995</c:v>
                </c:pt>
                <c:pt idx="4207">
                  <c:v>97.171515999999997</c:v>
                </c:pt>
                <c:pt idx="4208">
                  <c:v>95.455237999999994</c:v>
                </c:pt>
                <c:pt idx="4209">
                  <c:v>103.005371</c:v>
                </c:pt>
                <c:pt idx="4210">
                  <c:v>104.106476</c:v>
                </c:pt>
                <c:pt idx="4211">
                  <c:v>89.531952000000004</c:v>
                </c:pt>
                <c:pt idx="4212">
                  <c:v>92.641998000000001</c:v>
                </c:pt>
                <c:pt idx="4213">
                  <c:v>90.981719999999996</c:v>
                </c:pt>
                <c:pt idx="4214">
                  <c:v>93.938927000000007</c:v>
                </c:pt>
                <c:pt idx="4215">
                  <c:v>114.01393899999999</c:v>
                </c:pt>
                <c:pt idx="4216">
                  <c:v>89.939994999999996</c:v>
                </c:pt>
                <c:pt idx="4217">
                  <c:v>91.857437000000004</c:v>
                </c:pt>
                <c:pt idx="4218">
                  <c:v>95.426299999999998</c:v>
                </c:pt>
                <c:pt idx="4219">
                  <c:v>99.887191999999999</c:v>
                </c:pt>
                <c:pt idx="4220">
                  <c:v>103.785973</c:v>
                </c:pt>
                <c:pt idx="4221">
                  <c:v>91.771004000000005</c:v>
                </c:pt>
                <c:pt idx="4222">
                  <c:v>90.078438000000006</c:v>
                </c:pt>
                <c:pt idx="4223">
                  <c:v>88.601341000000005</c:v>
                </c:pt>
                <c:pt idx="4224">
                  <c:v>113.762207</c:v>
                </c:pt>
                <c:pt idx="4225">
                  <c:v>105.307655</c:v>
                </c:pt>
                <c:pt idx="4226">
                  <c:v>90.996948000000003</c:v>
                </c:pt>
                <c:pt idx="4227">
                  <c:v>90.703697000000005</c:v>
                </c:pt>
                <c:pt idx="4228">
                  <c:v>91.150688000000002</c:v>
                </c:pt>
                <c:pt idx="4229">
                  <c:v>88.942947000000004</c:v>
                </c:pt>
                <c:pt idx="4230">
                  <c:v>91.245437999999993</c:v>
                </c:pt>
                <c:pt idx="4231">
                  <c:v>107.570717</c:v>
                </c:pt>
                <c:pt idx="4232">
                  <c:v>139.49586500000001</c:v>
                </c:pt>
                <c:pt idx="4233">
                  <c:v>93.257828000000003</c:v>
                </c:pt>
                <c:pt idx="4234">
                  <c:v>109.076965</c:v>
                </c:pt>
                <c:pt idx="4235">
                  <c:v>93.122710999999995</c:v>
                </c:pt>
                <c:pt idx="4236">
                  <c:v>99.463158000000007</c:v>
                </c:pt>
                <c:pt idx="4237">
                  <c:v>88.959205999999995</c:v>
                </c:pt>
                <c:pt idx="4238">
                  <c:v>98.162704000000005</c:v>
                </c:pt>
                <c:pt idx="4239">
                  <c:v>97.370361000000003</c:v>
                </c:pt>
                <c:pt idx="4240">
                  <c:v>92.923721</c:v>
                </c:pt>
                <c:pt idx="4241">
                  <c:v>106.11016100000001</c:v>
                </c:pt>
                <c:pt idx="4242">
                  <c:v>101.205162</c:v>
                </c:pt>
                <c:pt idx="4243">
                  <c:v>108.999504</c:v>
                </c:pt>
                <c:pt idx="4244">
                  <c:v>94.113502999999994</c:v>
                </c:pt>
                <c:pt idx="4245">
                  <c:v>105.182022</c:v>
                </c:pt>
                <c:pt idx="4246">
                  <c:v>91.373519999999999</c:v>
                </c:pt>
                <c:pt idx="4247">
                  <c:v>106.091179</c:v>
                </c:pt>
                <c:pt idx="4248">
                  <c:v>122.703125</c:v>
                </c:pt>
                <c:pt idx="4249">
                  <c:v>88.424141000000006</c:v>
                </c:pt>
                <c:pt idx="4250">
                  <c:v>97.520759999999996</c:v>
                </c:pt>
                <c:pt idx="4251">
                  <c:v>93.374122999999997</c:v>
                </c:pt>
                <c:pt idx="4252">
                  <c:v>109.728157</c:v>
                </c:pt>
                <c:pt idx="4253">
                  <c:v>93.714104000000006</c:v>
                </c:pt>
                <c:pt idx="4254">
                  <c:v>93.234382999999994</c:v>
                </c:pt>
                <c:pt idx="4255">
                  <c:v>123.44386299999999</c:v>
                </c:pt>
                <c:pt idx="4256">
                  <c:v>97.986655999999996</c:v>
                </c:pt>
                <c:pt idx="4257">
                  <c:v>107.34380299999999</c:v>
                </c:pt>
                <c:pt idx="4258">
                  <c:v>89.383010999999996</c:v>
                </c:pt>
                <c:pt idx="4259">
                  <c:v>100.90660099999999</c:v>
                </c:pt>
                <c:pt idx="4260">
                  <c:v>107.199303</c:v>
                </c:pt>
                <c:pt idx="4261">
                  <c:v>91.110161000000005</c:v>
                </c:pt>
                <c:pt idx="4262">
                  <c:v>118.47279399999999</c:v>
                </c:pt>
                <c:pt idx="4263">
                  <c:v>99.622275999999999</c:v>
                </c:pt>
                <c:pt idx="4264">
                  <c:v>91.886284000000003</c:v>
                </c:pt>
                <c:pt idx="4265">
                  <c:v>88.967421999999999</c:v>
                </c:pt>
                <c:pt idx="4266">
                  <c:v>89.768187999999995</c:v>
                </c:pt>
                <c:pt idx="4267">
                  <c:v>100.627922</c:v>
                </c:pt>
                <c:pt idx="4268">
                  <c:v>92.393744999999996</c:v>
                </c:pt>
                <c:pt idx="4269">
                  <c:v>97.312423999999993</c:v>
                </c:pt>
                <c:pt idx="4270">
                  <c:v>96.287895000000006</c:v>
                </c:pt>
                <c:pt idx="4271">
                  <c:v>88.363297000000003</c:v>
                </c:pt>
                <c:pt idx="4272">
                  <c:v>90.920402999999993</c:v>
                </c:pt>
                <c:pt idx="4273">
                  <c:v>95.184441000000007</c:v>
                </c:pt>
                <c:pt idx="4274">
                  <c:v>91.674355000000006</c:v>
                </c:pt>
                <c:pt idx="4275">
                  <c:v>134.70188899999999</c:v>
                </c:pt>
                <c:pt idx="4276">
                  <c:v>89.037315000000007</c:v>
                </c:pt>
                <c:pt idx="4277">
                  <c:v>105.85472900000001</c:v>
                </c:pt>
                <c:pt idx="4278">
                  <c:v>111.774063</c:v>
                </c:pt>
                <c:pt idx="4279">
                  <c:v>94.902016000000003</c:v>
                </c:pt>
                <c:pt idx="4280">
                  <c:v>88.353935000000007</c:v>
                </c:pt>
                <c:pt idx="4281">
                  <c:v>92.110755999999995</c:v>
                </c:pt>
                <c:pt idx="4282">
                  <c:v>107.07450900000001</c:v>
                </c:pt>
                <c:pt idx="4283">
                  <c:v>107.87690000000001</c:v>
                </c:pt>
                <c:pt idx="4284">
                  <c:v>89.744202000000001</c:v>
                </c:pt>
                <c:pt idx="4285">
                  <c:v>90.498016000000007</c:v>
                </c:pt>
                <c:pt idx="4286">
                  <c:v>89.459106000000006</c:v>
                </c:pt>
                <c:pt idx="4287">
                  <c:v>92.417084000000003</c:v>
                </c:pt>
                <c:pt idx="4288">
                  <c:v>90.272475999999997</c:v>
                </c:pt>
                <c:pt idx="4289">
                  <c:v>91.928809999999999</c:v>
                </c:pt>
                <c:pt idx="4290">
                  <c:v>103.91799899999999</c:v>
                </c:pt>
                <c:pt idx="4291">
                  <c:v>106.384727</c:v>
                </c:pt>
                <c:pt idx="4292">
                  <c:v>104.476753</c:v>
                </c:pt>
                <c:pt idx="4293">
                  <c:v>88.233208000000005</c:v>
                </c:pt>
                <c:pt idx="4294">
                  <c:v>91.803932000000003</c:v>
                </c:pt>
                <c:pt idx="4295">
                  <c:v>92.738831000000005</c:v>
                </c:pt>
                <c:pt idx="4296">
                  <c:v>88.112724</c:v>
                </c:pt>
                <c:pt idx="4297">
                  <c:v>92.006339999999994</c:v>
                </c:pt>
                <c:pt idx="4298">
                  <c:v>95.587806999999998</c:v>
                </c:pt>
                <c:pt idx="4299">
                  <c:v>89.830399</c:v>
                </c:pt>
                <c:pt idx="4300">
                  <c:v>88.774139000000005</c:v>
                </c:pt>
                <c:pt idx="4301">
                  <c:v>88.535338999999993</c:v>
                </c:pt>
                <c:pt idx="4302">
                  <c:v>89.175171000000006</c:v>
                </c:pt>
                <c:pt idx="4303">
                  <c:v>111.13445299999999</c:v>
                </c:pt>
                <c:pt idx="4304">
                  <c:v>91.745918000000003</c:v>
                </c:pt>
                <c:pt idx="4305">
                  <c:v>95.899780000000007</c:v>
                </c:pt>
                <c:pt idx="4306">
                  <c:v>88.499420000000001</c:v>
                </c:pt>
                <c:pt idx="4307">
                  <c:v>96.948066999999995</c:v>
                </c:pt>
                <c:pt idx="4308">
                  <c:v>89.507050000000007</c:v>
                </c:pt>
                <c:pt idx="4309">
                  <c:v>88.725837999999996</c:v>
                </c:pt>
                <c:pt idx="4310">
                  <c:v>101.039215</c:v>
                </c:pt>
                <c:pt idx="4311">
                  <c:v>104.680176</c:v>
                </c:pt>
                <c:pt idx="4312">
                  <c:v>88.270340000000004</c:v>
                </c:pt>
                <c:pt idx="4313">
                  <c:v>90.366066000000004</c:v>
                </c:pt>
                <c:pt idx="4314">
                  <c:v>111.380623</c:v>
                </c:pt>
                <c:pt idx="4315">
                  <c:v>113.341072</c:v>
                </c:pt>
                <c:pt idx="4316">
                  <c:v>105.722481</c:v>
                </c:pt>
                <c:pt idx="4317">
                  <c:v>89.360802000000007</c:v>
                </c:pt>
                <c:pt idx="4318">
                  <c:v>92.593422000000004</c:v>
                </c:pt>
                <c:pt idx="4319">
                  <c:v>106.639038</c:v>
                </c:pt>
                <c:pt idx="4320">
                  <c:v>110.205856</c:v>
                </c:pt>
                <c:pt idx="4321">
                  <c:v>105.713173</c:v>
                </c:pt>
                <c:pt idx="4322">
                  <c:v>93.638167999999993</c:v>
                </c:pt>
                <c:pt idx="4323">
                  <c:v>110.655342</c:v>
                </c:pt>
                <c:pt idx="4324">
                  <c:v>90.214005</c:v>
                </c:pt>
                <c:pt idx="4325">
                  <c:v>97.618476999999999</c:v>
                </c:pt>
                <c:pt idx="4326">
                  <c:v>91.499626000000006</c:v>
                </c:pt>
                <c:pt idx="4327">
                  <c:v>103.52918200000001</c:v>
                </c:pt>
                <c:pt idx="4328">
                  <c:v>94.275024000000002</c:v>
                </c:pt>
                <c:pt idx="4329">
                  <c:v>100.65516700000001</c:v>
                </c:pt>
                <c:pt idx="4330">
                  <c:v>110.78784899999999</c:v>
                </c:pt>
                <c:pt idx="4331">
                  <c:v>91.597076000000001</c:v>
                </c:pt>
                <c:pt idx="4332">
                  <c:v>88.609549999999999</c:v>
                </c:pt>
                <c:pt idx="4333">
                  <c:v>89.269737000000006</c:v>
                </c:pt>
                <c:pt idx="4334">
                  <c:v>100.548019</c:v>
                </c:pt>
                <c:pt idx="4335">
                  <c:v>109.592972</c:v>
                </c:pt>
                <c:pt idx="4336">
                  <c:v>91.385520999999997</c:v>
                </c:pt>
                <c:pt idx="4337">
                  <c:v>90.171349000000006</c:v>
                </c:pt>
                <c:pt idx="4338">
                  <c:v>88.588356000000005</c:v>
                </c:pt>
                <c:pt idx="4339">
                  <c:v>95.780022000000002</c:v>
                </c:pt>
                <c:pt idx="4340">
                  <c:v>116.665459</c:v>
                </c:pt>
                <c:pt idx="4341">
                  <c:v>93.688277999999997</c:v>
                </c:pt>
                <c:pt idx="4342">
                  <c:v>88.273476000000002</c:v>
                </c:pt>
                <c:pt idx="4343">
                  <c:v>89.697388000000004</c:v>
                </c:pt>
                <c:pt idx="4344">
                  <c:v>88.237128999999996</c:v>
                </c:pt>
                <c:pt idx="4345">
                  <c:v>89.874741</c:v>
                </c:pt>
                <c:pt idx="4346">
                  <c:v>88.525741999999994</c:v>
                </c:pt>
                <c:pt idx="4347">
                  <c:v>97.387535</c:v>
                </c:pt>
                <c:pt idx="4348">
                  <c:v>95.689376999999993</c:v>
                </c:pt>
                <c:pt idx="4349">
                  <c:v>114.193855</c:v>
                </c:pt>
                <c:pt idx="4350">
                  <c:v>94.411186000000001</c:v>
                </c:pt>
                <c:pt idx="4351">
                  <c:v>103.183441</c:v>
                </c:pt>
                <c:pt idx="4352">
                  <c:v>98.802345000000003</c:v>
                </c:pt>
                <c:pt idx="4353">
                  <c:v>95.317725999999993</c:v>
                </c:pt>
                <c:pt idx="4354">
                  <c:v>101.017921</c:v>
                </c:pt>
                <c:pt idx="4355">
                  <c:v>107.955544</c:v>
                </c:pt>
                <c:pt idx="4356">
                  <c:v>88.735962000000001</c:v>
                </c:pt>
                <c:pt idx="4357">
                  <c:v>95.563721000000001</c:v>
                </c:pt>
                <c:pt idx="4358">
                  <c:v>96.046272000000002</c:v>
                </c:pt>
                <c:pt idx="4359">
                  <c:v>96.154319999999998</c:v>
                </c:pt>
                <c:pt idx="4360">
                  <c:v>91.579689000000002</c:v>
                </c:pt>
                <c:pt idx="4361">
                  <c:v>95.042061000000004</c:v>
                </c:pt>
                <c:pt idx="4362">
                  <c:v>124.740753</c:v>
                </c:pt>
                <c:pt idx="4363">
                  <c:v>90.249947000000006</c:v>
                </c:pt>
                <c:pt idx="4364">
                  <c:v>121.58213000000001</c:v>
                </c:pt>
                <c:pt idx="4365">
                  <c:v>92.784751999999997</c:v>
                </c:pt>
                <c:pt idx="4366">
                  <c:v>103.76412999999999</c:v>
                </c:pt>
                <c:pt idx="4367">
                  <c:v>106.856621</c:v>
                </c:pt>
                <c:pt idx="4368">
                  <c:v>101.02224</c:v>
                </c:pt>
                <c:pt idx="4369">
                  <c:v>89.353538999999998</c:v>
                </c:pt>
                <c:pt idx="4370">
                  <c:v>118.79463200000001</c:v>
                </c:pt>
                <c:pt idx="4371">
                  <c:v>92.083290000000005</c:v>
                </c:pt>
                <c:pt idx="4372">
                  <c:v>89.918182000000002</c:v>
                </c:pt>
                <c:pt idx="4373">
                  <c:v>100.53241</c:v>
                </c:pt>
                <c:pt idx="4374">
                  <c:v>102.415077</c:v>
                </c:pt>
                <c:pt idx="4375">
                  <c:v>88.383949000000001</c:v>
                </c:pt>
                <c:pt idx="4376">
                  <c:v>88.557022000000003</c:v>
                </c:pt>
                <c:pt idx="4377">
                  <c:v>133.07809399999999</c:v>
                </c:pt>
                <c:pt idx="4378">
                  <c:v>90.398055999999997</c:v>
                </c:pt>
                <c:pt idx="4379">
                  <c:v>97.126350000000002</c:v>
                </c:pt>
                <c:pt idx="4380">
                  <c:v>100.38885500000001</c:v>
                </c:pt>
                <c:pt idx="4381">
                  <c:v>118.515579</c:v>
                </c:pt>
                <c:pt idx="4382">
                  <c:v>113.49597199999999</c:v>
                </c:pt>
                <c:pt idx="4383">
                  <c:v>106.42542299999999</c:v>
                </c:pt>
                <c:pt idx="4384">
                  <c:v>90.112480000000005</c:v>
                </c:pt>
                <c:pt idx="4385">
                  <c:v>97.756400999999997</c:v>
                </c:pt>
                <c:pt idx="4386">
                  <c:v>95.442313999999996</c:v>
                </c:pt>
                <c:pt idx="4387">
                  <c:v>91.422011999999995</c:v>
                </c:pt>
                <c:pt idx="4388">
                  <c:v>96.328400000000002</c:v>
                </c:pt>
                <c:pt idx="4389">
                  <c:v>104.21612500000001</c:v>
                </c:pt>
                <c:pt idx="4390">
                  <c:v>115.692795</c:v>
                </c:pt>
                <c:pt idx="4391">
                  <c:v>107.23365800000001</c:v>
                </c:pt>
                <c:pt idx="4392">
                  <c:v>92.923743999999999</c:v>
                </c:pt>
                <c:pt idx="4393">
                  <c:v>96.579734999999999</c:v>
                </c:pt>
                <c:pt idx="4394">
                  <c:v>89.787018000000003</c:v>
                </c:pt>
                <c:pt idx="4395">
                  <c:v>99.213341</c:v>
                </c:pt>
                <c:pt idx="4396">
                  <c:v>125.476799</c:v>
                </c:pt>
                <c:pt idx="4397">
                  <c:v>104.356644</c:v>
                </c:pt>
                <c:pt idx="4398">
                  <c:v>94.622024999999994</c:v>
                </c:pt>
                <c:pt idx="4399">
                  <c:v>102.373947</c:v>
                </c:pt>
                <c:pt idx="4400">
                  <c:v>109.818726</c:v>
                </c:pt>
                <c:pt idx="4401">
                  <c:v>106.925369</c:v>
                </c:pt>
                <c:pt idx="4402">
                  <c:v>111.56895400000001</c:v>
                </c:pt>
                <c:pt idx="4403">
                  <c:v>88.546256999999997</c:v>
                </c:pt>
                <c:pt idx="4404">
                  <c:v>91.026511999999997</c:v>
                </c:pt>
                <c:pt idx="4405">
                  <c:v>92.027648999999997</c:v>
                </c:pt>
                <c:pt idx="4406">
                  <c:v>127.980171</c:v>
                </c:pt>
                <c:pt idx="4407">
                  <c:v>89.873283000000001</c:v>
                </c:pt>
                <c:pt idx="4408">
                  <c:v>105.63504</c:v>
                </c:pt>
                <c:pt idx="4409">
                  <c:v>92.219757000000001</c:v>
                </c:pt>
                <c:pt idx="4410">
                  <c:v>99.300078999999997</c:v>
                </c:pt>
                <c:pt idx="4411">
                  <c:v>91.079009999999997</c:v>
                </c:pt>
                <c:pt idx="4412">
                  <c:v>93.641730999999993</c:v>
                </c:pt>
                <c:pt idx="4413">
                  <c:v>99.076836</c:v>
                </c:pt>
                <c:pt idx="4414">
                  <c:v>109.06403400000001</c:v>
                </c:pt>
                <c:pt idx="4415">
                  <c:v>94.920433000000003</c:v>
                </c:pt>
                <c:pt idx="4416">
                  <c:v>89.210776999999993</c:v>
                </c:pt>
                <c:pt idx="4417">
                  <c:v>93.867858999999996</c:v>
                </c:pt>
                <c:pt idx="4418">
                  <c:v>93.816565999999995</c:v>
                </c:pt>
                <c:pt idx="4419">
                  <c:v>98.923903999999993</c:v>
                </c:pt>
                <c:pt idx="4420">
                  <c:v>100.93901099999999</c:v>
                </c:pt>
                <c:pt idx="4421">
                  <c:v>91.234665000000007</c:v>
                </c:pt>
                <c:pt idx="4422">
                  <c:v>105.717484</c:v>
                </c:pt>
                <c:pt idx="4423">
                  <c:v>103.65759300000001</c:v>
                </c:pt>
                <c:pt idx="4424">
                  <c:v>97.485359000000003</c:v>
                </c:pt>
                <c:pt idx="4425">
                  <c:v>111.446732</c:v>
                </c:pt>
                <c:pt idx="4426">
                  <c:v>108.50694300000001</c:v>
                </c:pt>
                <c:pt idx="4427">
                  <c:v>97.481376999999995</c:v>
                </c:pt>
                <c:pt idx="4428">
                  <c:v>90.060867000000002</c:v>
                </c:pt>
                <c:pt idx="4429">
                  <c:v>91.706138999999993</c:v>
                </c:pt>
                <c:pt idx="4430">
                  <c:v>111.40250399999999</c:v>
                </c:pt>
                <c:pt idx="4431">
                  <c:v>96.816879</c:v>
                </c:pt>
                <c:pt idx="4432">
                  <c:v>88.414771999999999</c:v>
                </c:pt>
                <c:pt idx="4433">
                  <c:v>92.136391000000003</c:v>
                </c:pt>
                <c:pt idx="4434">
                  <c:v>88.111632999999998</c:v>
                </c:pt>
                <c:pt idx="4435">
                  <c:v>155.70079000000001</c:v>
                </c:pt>
                <c:pt idx="4436">
                  <c:v>109.37009399999999</c:v>
                </c:pt>
                <c:pt idx="4437">
                  <c:v>96.742546000000004</c:v>
                </c:pt>
                <c:pt idx="4438">
                  <c:v>103.866112</c:v>
                </c:pt>
                <c:pt idx="4439">
                  <c:v>93.145354999999995</c:v>
                </c:pt>
                <c:pt idx="4440">
                  <c:v>99.447982999999994</c:v>
                </c:pt>
                <c:pt idx="4441">
                  <c:v>88.247482000000005</c:v>
                </c:pt>
                <c:pt idx="4442">
                  <c:v>91.896598999999995</c:v>
                </c:pt>
                <c:pt idx="4443">
                  <c:v>95.888785999999996</c:v>
                </c:pt>
                <c:pt idx="4444">
                  <c:v>88.237755000000007</c:v>
                </c:pt>
                <c:pt idx="4445">
                  <c:v>100.74239300000001</c:v>
                </c:pt>
                <c:pt idx="4446">
                  <c:v>90.972579999999994</c:v>
                </c:pt>
                <c:pt idx="4447">
                  <c:v>108.90793600000001</c:v>
                </c:pt>
                <c:pt idx="4448">
                  <c:v>95.776543000000004</c:v>
                </c:pt>
                <c:pt idx="4449">
                  <c:v>96.022186000000005</c:v>
                </c:pt>
                <c:pt idx="4450">
                  <c:v>88.800376999999997</c:v>
                </c:pt>
                <c:pt idx="4451">
                  <c:v>94.673027000000005</c:v>
                </c:pt>
                <c:pt idx="4452">
                  <c:v>98.108170000000001</c:v>
                </c:pt>
                <c:pt idx="4453">
                  <c:v>94.120780999999994</c:v>
                </c:pt>
                <c:pt idx="4454">
                  <c:v>89.496155000000002</c:v>
                </c:pt>
                <c:pt idx="4455">
                  <c:v>92.671272000000002</c:v>
                </c:pt>
                <c:pt idx="4456">
                  <c:v>92.214149000000006</c:v>
                </c:pt>
                <c:pt idx="4457">
                  <c:v>130.58038300000001</c:v>
                </c:pt>
                <c:pt idx="4458">
                  <c:v>90.142937000000003</c:v>
                </c:pt>
                <c:pt idx="4459">
                  <c:v>92.753913999999995</c:v>
                </c:pt>
                <c:pt idx="4460">
                  <c:v>90.172691</c:v>
                </c:pt>
                <c:pt idx="4461">
                  <c:v>98.135300000000001</c:v>
                </c:pt>
                <c:pt idx="4462">
                  <c:v>89.432816000000003</c:v>
                </c:pt>
                <c:pt idx="4463">
                  <c:v>109.857834</c:v>
                </c:pt>
                <c:pt idx="4464">
                  <c:v>93.152114999999995</c:v>
                </c:pt>
                <c:pt idx="4465">
                  <c:v>94.013306</c:v>
                </c:pt>
                <c:pt idx="4466">
                  <c:v>90.834830999999994</c:v>
                </c:pt>
                <c:pt idx="4467">
                  <c:v>127.890694</c:v>
                </c:pt>
                <c:pt idx="4468">
                  <c:v>112.467781</c:v>
                </c:pt>
                <c:pt idx="4469">
                  <c:v>90.507210000000001</c:v>
                </c:pt>
                <c:pt idx="4470">
                  <c:v>92.349509999999995</c:v>
                </c:pt>
                <c:pt idx="4471">
                  <c:v>101.90340399999999</c:v>
                </c:pt>
                <c:pt idx="4472">
                  <c:v>93.225143000000003</c:v>
                </c:pt>
                <c:pt idx="4473">
                  <c:v>96.368506999999994</c:v>
                </c:pt>
                <c:pt idx="4474">
                  <c:v>111.983452</c:v>
                </c:pt>
                <c:pt idx="4475">
                  <c:v>92.068686999999997</c:v>
                </c:pt>
                <c:pt idx="4476">
                  <c:v>109.02404799999999</c:v>
                </c:pt>
                <c:pt idx="4477">
                  <c:v>133.50209000000001</c:v>
                </c:pt>
                <c:pt idx="4478">
                  <c:v>98.715796999999995</c:v>
                </c:pt>
                <c:pt idx="4479">
                  <c:v>99.509406999999996</c:v>
                </c:pt>
                <c:pt idx="4480">
                  <c:v>116.850075</c:v>
                </c:pt>
                <c:pt idx="4481">
                  <c:v>101.987083</c:v>
                </c:pt>
                <c:pt idx="4482">
                  <c:v>90.429794000000001</c:v>
                </c:pt>
                <c:pt idx="4483">
                  <c:v>89.405945000000003</c:v>
                </c:pt>
                <c:pt idx="4484">
                  <c:v>147.052246</c:v>
                </c:pt>
                <c:pt idx="4485">
                  <c:v>94.443061999999998</c:v>
                </c:pt>
                <c:pt idx="4486">
                  <c:v>90.462135000000004</c:v>
                </c:pt>
                <c:pt idx="4487">
                  <c:v>94.646072000000004</c:v>
                </c:pt>
                <c:pt idx="4488">
                  <c:v>90.517600999999999</c:v>
                </c:pt>
                <c:pt idx="4489">
                  <c:v>111.60077699999999</c:v>
                </c:pt>
                <c:pt idx="4490">
                  <c:v>93.139899999999997</c:v>
                </c:pt>
                <c:pt idx="4491">
                  <c:v>88.953902999999997</c:v>
                </c:pt>
                <c:pt idx="4492">
                  <c:v>89.748977999999994</c:v>
                </c:pt>
                <c:pt idx="4493">
                  <c:v>121.707443</c:v>
                </c:pt>
                <c:pt idx="4494">
                  <c:v>91.227553999999998</c:v>
                </c:pt>
                <c:pt idx="4495">
                  <c:v>91.082702999999995</c:v>
                </c:pt>
                <c:pt idx="4496">
                  <c:v>109.20462000000001</c:v>
                </c:pt>
                <c:pt idx="4497">
                  <c:v>138.946945</c:v>
                </c:pt>
                <c:pt idx="4498">
                  <c:v>89.187140999999997</c:v>
                </c:pt>
                <c:pt idx="4499">
                  <c:v>100.028893</c:v>
                </c:pt>
                <c:pt idx="4500">
                  <c:v>89.470543000000006</c:v>
                </c:pt>
                <c:pt idx="4501">
                  <c:v>93.393851999999995</c:v>
                </c:pt>
                <c:pt idx="4502">
                  <c:v>102.81117999999999</c:v>
                </c:pt>
                <c:pt idx="4503">
                  <c:v>100.294464</c:v>
                </c:pt>
                <c:pt idx="4504">
                  <c:v>93.058907000000005</c:v>
                </c:pt>
                <c:pt idx="4505">
                  <c:v>106.949455</c:v>
                </c:pt>
                <c:pt idx="4506">
                  <c:v>96.551215999999997</c:v>
                </c:pt>
                <c:pt idx="4507">
                  <c:v>106.22875999999999</c:v>
                </c:pt>
                <c:pt idx="4508">
                  <c:v>89.561706999999998</c:v>
                </c:pt>
                <c:pt idx="4509">
                  <c:v>93.374519000000006</c:v>
                </c:pt>
                <c:pt idx="4510">
                  <c:v>94.383858000000004</c:v>
                </c:pt>
                <c:pt idx="4511">
                  <c:v>94.185112000000004</c:v>
                </c:pt>
                <c:pt idx="4512">
                  <c:v>97.164246000000006</c:v>
                </c:pt>
                <c:pt idx="4513">
                  <c:v>100.28626300000001</c:v>
                </c:pt>
                <c:pt idx="4514">
                  <c:v>90.897132999999997</c:v>
                </c:pt>
                <c:pt idx="4515">
                  <c:v>89.135673999999995</c:v>
                </c:pt>
                <c:pt idx="4516">
                  <c:v>90.808021999999994</c:v>
                </c:pt>
                <c:pt idx="4517">
                  <c:v>93.259033000000002</c:v>
                </c:pt>
                <c:pt idx="4518">
                  <c:v>91.157104000000004</c:v>
                </c:pt>
                <c:pt idx="4519">
                  <c:v>115.356728</c:v>
                </c:pt>
                <c:pt idx="4520">
                  <c:v>120.71508</c:v>
                </c:pt>
                <c:pt idx="4521">
                  <c:v>95.838004999999995</c:v>
                </c:pt>
                <c:pt idx="4522">
                  <c:v>88.981048999999999</c:v>
                </c:pt>
                <c:pt idx="4523">
                  <c:v>88.690619999999996</c:v>
                </c:pt>
                <c:pt idx="4524">
                  <c:v>100.516876</c:v>
                </c:pt>
                <c:pt idx="4525">
                  <c:v>89.599373</c:v>
                </c:pt>
                <c:pt idx="4526">
                  <c:v>91.282616000000004</c:v>
                </c:pt>
                <c:pt idx="4527">
                  <c:v>89.816451999999998</c:v>
                </c:pt>
                <c:pt idx="4528">
                  <c:v>88.669464000000005</c:v>
                </c:pt>
                <c:pt idx="4529">
                  <c:v>94.057914999999994</c:v>
                </c:pt>
                <c:pt idx="4530">
                  <c:v>88.041618</c:v>
                </c:pt>
                <c:pt idx="4531">
                  <c:v>102.77973900000001</c:v>
                </c:pt>
                <c:pt idx="4532">
                  <c:v>98.350043999999997</c:v>
                </c:pt>
                <c:pt idx="4533">
                  <c:v>93.008681999999993</c:v>
                </c:pt>
                <c:pt idx="4534">
                  <c:v>92.665794000000005</c:v>
                </c:pt>
                <c:pt idx="4535">
                  <c:v>91.645897000000005</c:v>
                </c:pt>
                <c:pt idx="4536">
                  <c:v>88.877205000000004</c:v>
                </c:pt>
                <c:pt idx="4537">
                  <c:v>89.366157999999999</c:v>
                </c:pt>
                <c:pt idx="4538">
                  <c:v>103.62520600000001</c:v>
                </c:pt>
                <c:pt idx="4539">
                  <c:v>106.420845</c:v>
                </c:pt>
                <c:pt idx="4540">
                  <c:v>103.62189499999999</c:v>
                </c:pt>
                <c:pt idx="4541">
                  <c:v>114.845856</c:v>
                </c:pt>
                <c:pt idx="4542">
                  <c:v>88.25367</c:v>
                </c:pt>
                <c:pt idx="4543">
                  <c:v>100.305328</c:v>
                </c:pt>
                <c:pt idx="4544">
                  <c:v>111.804878</c:v>
                </c:pt>
                <c:pt idx="4545">
                  <c:v>88.233208000000005</c:v>
                </c:pt>
                <c:pt idx="4546">
                  <c:v>93.508583000000002</c:v>
                </c:pt>
                <c:pt idx="4547">
                  <c:v>93.228927999999996</c:v>
                </c:pt>
                <c:pt idx="4548">
                  <c:v>93.103438999999995</c:v>
                </c:pt>
                <c:pt idx="4549">
                  <c:v>112.31764200000001</c:v>
                </c:pt>
                <c:pt idx="4550">
                  <c:v>93.757842999999994</c:v>
                </c:pt>
                <c:pt idx="4551">
                  <c:v>88.200310000000002</c:v>
                </c:pt>
                <c:pt idx="4552">
                  <c:v>91.316131999999996</c:v>
                </c:pt>
                <c:pt idx="4553">
                  <c:v>106.45360599999999</c:v>
                </c:pt>
                <c:pt idx="4554">
                  <c:v>89.462906000000004</c:v>
                </c:pt>
                <c:pt idx="4555">
                  <c:v>90.806213</c:v>
                </c:pt>
                <c:pt idx="4556">
                  <c:v>88.880538999999999</c:v>
                </c:pt>
                <c:pt idx="4557">
                  <c:v>91.037734999999998</c:v>
                </c:pt>
                <c:pt idx="4558">
                  <c:v>88.247169</c:v>
                </c:pt>
                <c:pt idx="4559">
                  <c:v>97.988472000000002</c:v>
                </c:pt>
                <c:pt idx="4560">
                  <c:v>91.670081999999994</c:v>
                </c:pt>
                <c:pt idx="4561">
                  <c:v>88.379508999999999</c:v>
                </c:pt>
                <c:pt idx="4562">
                  <c:v>89.034889000000007</c:v>
                </c:pt>
                <c:pt idx="4563">
                  <c:v>92.271950000000004</c:v>
                </c:pt>
                <c:pt idx="4564">
                  <c:v>93.915985000000006</c:v>
                </c:pt>
                <c:pt idx="4565">
                  <c:v>109.57527899999999</c:v>
                </c:pt>
                <c:pt idx="4566">
                  <c:v>106.21668200000001</c:v>
                </c:pt>
                <c:pt idx="4567">
                  <c:v>88.466614000000007</c:v>
                </c:pt>
                <c:pt idx="4568">
                  <c:v>92.497840999999994</c:v>
                </c:pt>
                <c:pt idx="4569">
                  <c:v>147.36473100000001</c:v>
                </c:pt>
                <c:pt idx="4570">
                  <c:v>94.560637999999997</c:v>
                </c:pt>
                <c:pt idx="4571">
                  <c:v>106.960449</c:v>
                </c:pt>
                <c:pt idx="4572">
                  <c:v>98.268249999999995</c:v>
                </c:pt>
                <c:pt idx="4573">
                  <c:v>92.124840000000006</c:v>
                </c:pt>
                <c:pt idx="4574">
                  <c:v>96.317520000000002</c:v>
                </c:pt>
                <c:pt idx="4575">
                  <c:v>92.030197000000001</c:v>
                </c:pt>
                <c:pt idx="4576">
                  <c:v>90.605239999999995</c:v>
                </c:pt>
                <c:pt idx="4577">
                  <c:v>102.75917800000001</c:v>
                </c:pt>
                <c:pt idx="4578">
                  <c:v>94.222915999999998</c:v>
                </c:pt>
                <c:pt idx="4579">
                  <c:v>93.153617999999994</c:v>
                </c:pt>
                <c:pt idx="4580">
                  <c:v>89.678451999999993</c:v>
                </c:pt>
                <c:pt idx="4581">
                  <c:v>106.513603</c:v>
                </c:pt>
                <c:pt idx="4582">
                  <c:v>90.237785000000002</c:v>
                </c:pt>
                <c:pt idx="4583">
                  <c:v>96.343734999999995</c:v>
                </c:pt>
                <c:pt idx="4584">
                  <c:v>107.77314800000001</c:v>
                </c:pt>
                <c:pt idx="4585">
                  <c:v>134.32463100000001</c:v>
                </c:pt>
                <c:pt idx="4586">
                  <c:v>96.448524000000006</c:v>
                </c:pt>
                <c:pt idx="4587">
                  <c:v>95.976280000000003</c:v>
                </c:pt>
                <c:pt idx="4588">
                  <c:v>91.482803000000004</c:v>
                </c:pt>
                <c:pt idx="4589">
                  <c:v>90.413123999999996</c:v>
                </c:pt>
                <c:pt idx="4590">
                  <c:v>110.985168</c:v>
                </c:pt>
                <c:pt idx="4591">
                  <c:v>102.447487</c:v>
                </c:pt>
                <c:pt idx="4592">
                  <c:v>88.080085999999994</c:v>
                </c:pt>
                <c:pt idx="4593">
                  <c:v>93.616996999999998</c:v>
                </c:pt>
                <c:pt idx="4594">
                  <c:v>88.153046000000003</c:v>
                </c:pt>
                <c:pt idx="4595">
                  <c:v>100.957443</c:v>
                </c:pt>
                <c:pt idx="4596">
                  <c:v>137.60136399999999</c:v>
                </c:pt>
                <c:pt idx="4597">
                  <c:v>88.058655000000002</c:v>
                </c:pt>
                <c:pt idx="4598">
                  <c:v>88.058609000000004</c:v>
                </c:pt>
                <c:pt idx="4599">
                  <c:v>97.297721999999993</c:v>
                </c:pt>
                <c:pt idx="4600">
                  <c:v>89.930046000000004</c:v>
                </c:pt>
                <c:pt idx="4601">
                  <c:v>94.543509999999998</c:v>
                </c:pt>
                <c:pt idx="4602">
                  <c:v>89.650772000000003</c:v>
                </c:pt>
                <c:pt idx="4603">
                  <c:v>92.592003000000005</c:v>
                </c:pt>
                <c:pt idx="4604">
                  <c:v>90.099250999999995</c:v>
                </c:pt>
                <c:pt idx="4605">
                  <c:v>89.065712000000005</c:v>
                </c:pt>
                <c:pt idx="4606">
                  <c:v>89.702545000000001</c:v>
                </c:pt>
                <c:pt idx="4607">
                  <c:v>93.855796999999995</c:v>
                </c:pt>
                <c:pt idx="4608">
                  <c:v>105.15117600000001</c:v>
                </c:pt>
                <c:pt idx="4609">
                  <c:v>90.858909999999995</c:v>
                </c:pt>
                <c:pt idx="4610">
                  <c:v>95.514090999999993</c:v>
                </c:pt>
                <c:pt idx="4611">
                  <c:v>94.156257999999994</c:v>
                </c:pt>
                <c:pt idx="4612">
                  <c:v>105.900963</c:v>
                </c:pt>
                <c:pt idx="4613">
                  <c:v>91.908180000000002</c:v>
                </c:pt>
                <c:pt idx="4614">
                  <c:v>132.600281</c:v>
                </c:pt>
                <c:pt idx="4615">
                  <c:v>109.11541</c:v>
                </c:pt>
                <c:pt idx="4616">
                  <c:v>149.07638499999999</c:v>
                </c:pt>
                <c:pt idx="4617">
                  <c:v>115.757454</c:v>
                </c:pt>
                <c:pt idx="4618">
                  <c:v>94.121277000000006</c:v>
                </c:pt>
                <c:pt idx="4619">
                  <c:v>109.833626</c:v>
                </c:pt>
                <c:pt idx="4620">
                  <c:v>90.914207000000005</c:v>
                </c:pt>
                <c:pt idx="4621">
                  <c:v>102.215523</c:v>
                </c:pt>
                <c:pt idx="4622">
                  <c:v>98.238463999999993</c:v>
                </c:pt>
                <c:pt idx="4623">
                  <c:v>95.638748000000007</c:v>
                </c:pt>
                <c:pt idx="4624">
                  <c:v>97.466217</c:v>
                </c:pt>
                <c:pt idx="4625">
                  <c:v>96.651047000000005</c:v>
                </c:pt>
                <c:pt idx="4626">
                  <c:v>90.803528</c:v>
                </c:pt>
                <c:pt idx="4627">
                  <c:v>92.844573999999994</c:v>
                </c:pt>
                <c:pt idx="4628">
                  <c:v>92.841483999999994</c:v>
                </c:pt>
                <c:pt idx="4629">
                  <c:v>90.627480000000006</c:v>
                </c:pt>
                <c:pt idx="4630">
                  <c:v>93.673073000000002</c:v>
                </c:pt>
                <c:pt idx="4631">
                  <c:v>88.274215999999996</c:v>
                </c:pt>
                <c:pt idx="4632">
                  <c:v>89.720084999999997</c:v>
                </c:pt>
                <c:pt idx="4633">
                  <c:v>94.033362999999994</c:v>
                </c:pt>
                <c:pt idx="4634">
                  <c:v>90.914085</c:v>
                </c:pt>
                <c:pt idx="4635">
                  <c:v>129.40486100000001</c:v>
                </c:pt>
                <c:pt idx="4636">
                  <c:v>97.279221000000007</c:v>
                </c:pt>
                <c:pt idx="4637">
                  <c:v>105.903221</c:v>
                </c:pt>
                <c:pt idx="4638">
                  <c:v>99.552352999999997</c:v>
                </c:pt>
                <c:pt idx="4639">
                  <c:v>88.464195000000004</c:v>
                </c:pt>
                <c:pt idx="4640">
                  <c:v>93.773148000000006</c:v>
                </c:pt>
                <c:pt idx="4641">
                  <c:v>90.293991000000005</c:v>
                </c:pt>
                <c:pt idx="4642">
                  <c:v>114.58474699999999</c:v>
                </c:pt>
                <c:pt idx="4643">
                  <c:v>93.432434000000001</c:v>
                </c:pt>
                <c:pt idx="4644">
                  <c:v>89.057129000000003</c:v>
                </c:pt>
                <c:pt idx="4645">
                  <c:v>117.70539100000001</c:v>
                </c:pt>
                <c:pt idx="4646">
                  <c:v>93.669837999999999</c:v>
                </c:pt>
                <c:pt idx="4647">
                  <c:v>98.881934999999999</c:v>
                </c:pt>
                <c:pt idx="4648">
                  <c:v>95.450446999999997</c:v>
                </c:pt>
                <c:pt idx="4649">
                  <c:v>91.812279000000004</c:v>
                </c:pt>
                <c:pt idx="4650">
                  <c:v>107.857552</c:v>
                </c:pt>
                <c:pt idx="4651">
                  <c:v>112.205421</c:v>
                </c:pt>
                <c:pt idx="4652">
                  <c:v>95.005188000000004</c:v>
                </c:pt>
                <c:pt idx="4653">
                  <c:v>88.781204000000002</c:v>
                </c:pt>
                <c:pt idx="4654">
                  <c:v>102.769852</c:v>
                </c:pt>
                <c:pt idx="4655">
                  <c:v>94.809937000000005</c:v>
                </c:pt>
                <c:pt idx="4656">
                  <c:v>89.472412000000006</c:v>
                </c:pt>
                <c:pt idx="4657">
                  <c:v>110.20755800000001</c:v>
                </c:pt>
                <c:pt idx="4658">
                  <c:v>103.954109</c:v>
                </c:pt>
                <c:pt idx="4659">
                  <c:v>109.876373</c:v>
                </c:pt>
                <c:pt idx="4660">
                  <c:v>89.592742999999999</c:v>
                </c:pt>
                <c:pt idx="4661">
                  <c:v>97.974541000000002</c:v>
                </c:pt>
                <c:pt idx="4662">
                  <c:v>92.148643000000007</c:v>
                </c:pt>
                <c:pt idx="4663">
                  <c:v>95.058036999999999</c:v>
                </c:pt>
                <c:pt idx="4664">
                  <c:v>89.670119999999997</c:v>
                </c:pt>
                <c:pt idx="4665">
                  <c:v>100.990555</c:v>
                </c:pt>
                <c:pt idx="4666">
                  <c:v>99.675972000000002</c:v>
                </c:pt>
                <c:pt idx="4667">
                  <c:v>96.249099999999999</c:v>
                </c:pt>
                <c:pt idx="4668">
                  <c:v>95.918364999999994</c:v>
                </c:pt>
                <c:pt idx="4669">
                  <c:v>88.558875999999998</c:v>
                </c:pt>
                <c:pt idx="4670">
                  <c:v>99.871253999999993</c:v>
                </c:pt>
                <c:pt idx="4671">
                  <c:v>100.763542</c:v>
                </c:pt>
                <c:pt idx="4672">
                  <c:v>97.359984999999995</c:v>
                </c:pt>
                <c:pt idx="4673">
                  <c:v>105.40081000000001</c:v>
                </c:pt>
                <c:pt idx="4674">
                  <c:v>103.20416299999999</c:v>
                </c:pt>
                <c:pt idx="4675">
                  <c:v>91.797104000000004</c:v>
                </c:pt>
                <c:pt idx="4676">
                  <c:v>89.035683000000006</c:v>
                </c:pt>
                <c:pt idx="4677">
                  <c:v>124.16732</c:v>
                </c:pt>
                <c:pt idx="4678">
                  <c:v>89.001784999999998</c:v>
                </c:pt>
                <c:pt idx="4679">
                  <c:v>112.638527</c:v>
                </c:pt>
                <c:pt idx="4680">
                  <c:v>100.07383</c:v>
                </c:pt>
                <c:pt idx="4681">
                  <c:v>89.754715000000004</c:v>
                </c:pt>
                <c:pt idx="4682">
                  <c:v>94.780670000000001</c:v>
                </c:pt>
                <c:pt idx="4683">
                  <c:v>91.681663999999998</c:v>
                </c:pt>
                <c:pt idx="4684">
                  <c:v>91.755500999999995</c:v>
                </c:pt>
                <c:pt idx="4685">
                  <c:v>104.239639</c:v>
                </c:pt>
                <c:pt idx="4686">
                  <c:v>94.816802999999993</c:v>
                </c:pt>
                <c:pt idx="4687">
                  <c:v>90.099686000000005</c:v>
                </c:pt>
                <c:pt idx="4688">
                  <c:v>131.88905299999999</c:v>
                </c:pt>
                <c:pt idx="4689">
                  <c:v>100.152618</c:v>
                </c:pt>
                <c:pt idx="4690">
                  <c:v>120.371689</c:v>
                </c:pt>
                <c:pt idx="4691">
                  <c:v>97.939835000000002</c:v>
                </c:pt>
                <c:pt idx="4692">
                  <c:v>118.895447</c:v>
                </c:pt>
                <c:pt idx="4693">
                  <c:v>106.89233400000001</c:v>
                </c:pt>
                <c:pt idx="4694">
                  <c:v>89.468445000000003</c:v>
                </c:pt>
                <c:pt idx="4695">
                  <c:v>93.528343000000007</c:v>
                </c:pt>
                <c:pt idx="4696">
                  <c:v>93.641907000000003</c:v>
                </c:pt>
                <c:pt idx="4697">
                  <c:v>98.888205999999997</c:v>
                </c:pt>
                <c:pt idx="4698">
                  <c:v>98.203056000000004</c:v>
                </c:pt>
                <c:pt idx="4699">
                  <c:v>90.121712000000002</c:v>
                </c:pt>
                <c:pt idx="4700">
                  <c:v>94.639420000000001</c:v>
                </c:pt>
                <c:pt idx="4701">
                  <c:v>92.699364000000003</c:v>
                </c:pt>
                <c:pt idx="4702">
                  <c:v>90.767775999999998</c:v>
                </c:pt>
                <c:pt idx="4703">
                  <c:v>111.50547</c:v>
                </c:pt>
                <c:pt idx="4704">
                  <c:v>103.159081</c:v>
                </c:pt>
                <c:pt idx="4705">
                  <c:v>103.920631</c:v>
                </c:pt>
                <c:pt idx="4706">
                  <c:v>88.379600999999994</c:v>
                </c:pt>
                <c:pt idx="4707">
                  <c:v>92.699370999999999</c:v>
                </c:pt>
                <c:pt idx="4708">
                  <c:v>107.714142</c:v>
                </c:pt>
                <c:pt idx="4709">
                  <c:v>98.419578999999999</c:v>
                </c:pt>
                <c:pt idx="4710">
                  <c:v>119.68193100000001</c:v>
                </c:pt>
                <c:pt idx="4711">
                  <c:v>100.289124</c:v>
                </c:pt>
                <c:pt idx="4712">
                  <c:v>141.10450700000001</c:v>
                </c:pt>
                <c:pt idx="4713">
                  <c:v>94.930237000000005</c:v>
                </c:pt>
                <c:pt idx="4714">
                  <c:v>93.981171000000003</c:v>
                </c:pt>
                <c:pt idx="4715">
                  <c:v>92.869156000000004</c:v>
                </c:pt>
                <c:pt idx="4716">
                  <c:v>93.195426999999995</c:v>
                </c:pt>
                <c:pt idx="4717">
                  <c:v>102.859161</c:v>
                </c:pt>
                <c:pt idx="4718">
                  <c:v>90.613929999999996</c:v>
                </c:pt>
                <c:pt idx="4719">
                  <c:v>97.112892000000002</c:v>
                </c:pt>
                <c:pt idx="4720">
                  <c:v>94.191872000000004</c:v>
                </c:pt>
                <c:pt idx="4721">
                  <c:v>93.123169000000004</c:v>
                </c:pt>
                <c:pt idx="4722">
                  <c:v>97.823784000000003</c:v>
                </c:pt>
                <c:pt idx="4723">
                  <c:v>99.333122000000003</c:v>
                </c:pt>
                <c:pt idx="4724">
                  <c:v>104.288933</c:v>
                </c:pt>
                <c:pt idx="4725">
                  <c:v>94.943259999999995</c:v>
                </c:pt>
                <c:pt idx="4726">
                  <c:v>91.580687999999995</c:v>
                </c:pt>
                <c:pt idx="4727">
                  <c:v>105.871765</c:v>
                </c:pt>
                <c:pt idx="4728">
                  <c:v>88.288719</c:v>
                </c:pt>
                <c:pt idx="4729">
                  <c:v>96.821517999999998</c:v>
                </c:pt>
                <c:pt idx="4730">
                  <c:v>92.679924</c:v>
                </c:pt>
                <c:pt idx="4731">
                  <c:v>98.862305000000006</c:v>
                </c:pt>
                <c:pt idx="4732">
                  <c:v>100.73439</c:v>
                </c:pt>
                <c:pt idx="4733">
                  <c:v>102.486885</c:v>
                </c:pt>
                <c:pt idx="4734">
                  <c:v>89.960967999999994</c:v>
                </c:pt>
                <c:pt idx="4735">
                  <c:v>98.082572999999996</c:v>
                </c:pt>
                <c:pt idx="4736">
                  <c:v>95.618408000000002</c:v>
                </c:pt>
                <c:pt idx="4737">
                  <c:v>100.86597399999999</c:v>
                </c:pt>
                <c:pt idx="4738">
                  <c:v>90.242592000000002</c:v>
                </c:pt>
                <c:pt idx="4739">
                  <c:v>88.757880999999998</c:v>
                </c:pt>
                <c:pt idx="4740">
                  <c:v>105.17781100000001</c:v>
                </c:pt>
                <c:pt idx="4741">
                  <c:v>138.58691400000001</c:v>
                </c:pt>
                <c:pt idx="4742">
                  <c:v>88.989822000000004</c:v>
                </c:pt>
                <c:pt idx="4743">
                  <c:v>104.102463</c:v>
                </c:pt>
                <c:pt idx="4744">
                  <c:v>91.923812999999996</c:v>
                </c:pt>
                <c:pt idx="4745">
                  <c:v>95.018105000000006</c:v>
                </c:pt>
                <c:pt idx="4746">
                  <c:v>90.942977999999997</c:v>
                </c:pt>
                <c:pt idx="4747">
                  <c:v>110.471863</c:v>
                </c:pt>
                <c:pt idx="4748">
                  <c:v>91.379401999999999</c:v>
                </c:pt>
                <c:pt idx="4749">
                  <c:v>97.465889000000004</c:v>
                </c:pt>
                <c:pt idx="4750">
                  <c:v>95.639686999999995</c:v>
                </c:pt>
                <c:pt idx="4751">
                  <c:v>95.727783000000002</c:v>
                </c:pt>
                <c:pt idx="4752">
                  <c:v>98.600830000000002</c:v>
                </c:pt>
                <c:pt idx="4753">
                  <c:v>90.834969000000001</c:v>
                </c:pt>
                <c:pt idx="4754">
                  <c:v>91.696686</c:v>
                </c:pt>
                <c:pt idx="4755">
                  <c:v>90.972594999999998</c:v>
                </c:pt>
                <c:pt idx="4756">
                  <c:v>89.443207000000001</c:v>
                </c:pt>
                <c:pt idx="4757">
                  <c:v>88.178702999999999</c:v>
                </c:pt>
                <c:pt idx="4758">
                  <c:v>91.227287000000004</c:v>
                </c:pt>
                <c:pt idx="4759">
                  <c:v>94.440856999999994</c:v>
                </c:pt>
                <c:pt idx="4760">
                  <c:v>127.809303</c:v>
                </c:pt>
                <c:pt idx="4761">
                  <c:v>95.205528000000001</c:v>
                </c:pt>
                <c:pt idx="4762">
                  <c:v>88.265411</c:v>
                </c:pt>
                <c:pt idx="4763">
                  <c:v>90.279365999999996</c:v>
                </c:pt>
                <c:pt idx="4764">
                  <c:v>98.639313000000001</c:v>
                </c:pt>
                <c:pt idx="4765">
                  <c:v>100.752312</c:v>
                </c:pt>
                <c:pt idx="4766">
                  <c:v>103.45362900000001</c:v>
                </c:pt>
                <c:pt idx="4767">
                  <c:v>99.961937000000006</c:v>
                </c:pt>
                <c:pt idx="4768">
                  <c:v>102.263969</c:v>
                </c:pt>
                <c:pt idx="4769">
                  <c:v>110.99475099999999</c:v>
                </c:pt>
                <c:pt idx="4770">
                  <c:v>90.34375</c:v>
                </c:pt>
                <c:pt idx="4771">
                  <c:v>92.794380000000004</c:v>
                </c:pt>
                <c:pt idx="4772">
                  <c:v>95.954323000000002</c:v>
                </c:pt>
                <c:pt idx="4773">
                  <c:v>97.711189000000005</c:v>
                </c:pt>
                <c:pt idx="4774">
                  <c:v>106.109825</c:v>
                </c:pt>
                <c:pt idx="4775">
                  <c:v>102.870552</c:v>
                </c:pt>
                <c:pt idx="4776">
                  <c:v>108.065422</c:v>
                </c:pt>
                <c:pt idx="4777">
                  <c:v>91.830132000000006</c:v>
                </c:pt>
                <c:pt idx="4778">
                  <c:v>99.596603000000002</c:v>
                </c:pt>
                <c:pt idx="4779">
                  <c:v>94.781113000000005</c:v>
                </c:pt>
                <c:pt idx="4780">
                  <c:v>91.950637999999998</c:v>
                </c:pt>
                <c:pt idx="4781">
                  <c:v>101.045822</c:v>
                </c:pt>
                <c:pt idx="4782">
                  <c:v>90.040726000000006</c:v>
                </c:pt>
                <c:pt idx="4783">
                  <c:v>94.950439000000003</c:v>
                </c:pt>
                <c:pt idx="4784">
                  <c:v>132.81462099999999</c:v>
                </c:pt>
                <c:pt idx="4785">
                  <c:v>120.566422</c:v>
                </c:pt>
                <c:pt idx="4786">
                  <c:v>118.51628100000001</c:v>
                </c:pt>
                <c:pt idx="4787">
                  <c:v>94.356339000000006</c:v>
                </c:pt>
                <c:pt idx="4788">
                  <c:v>88.564194000000001</c:v>
                </c:pt>
                <c:pt idx="4789">
                  <c:v>92.357551999999998</c:v>
                </c:pt>
                <c:pt idx="4790">
                  <c:v>96.758926000000002</c:v>
                </c:pt>
                <c:pt idx="4791">
                  <c:v>95.727776000000006</c:v>
                </c:pt>
                <c:pt idx="4792">
                  <c:v>94.137169</c:v>
                </c:pt>
                <c:pt idx="4793">
                  <c:v>128.179855</c:v>
                </c:pt>
                <c:pt idx="4794">
                  <c:v>102.829758</c:v>
                </c:pt>
                <c:pt idx="4795">
                  <c:v>105.122826</c:v>
                </c:pt>
                <c:pt idx="4796">
                  <c:v>93.714111000000003</c:v>
                </c:pt>
                <c:pt idx="4797">
                  <c:v>91.699005</c:v>
                </c:pt>
                <c:pt idx="4798">
                  <c:v>94.812241</c:v>
                </c:pt>
                <c:pt idx="4799">
                  <c:v>90.797897000000006</c:v>
                </c:pt>
                <c:pt idx="4800">
                  <c:v>93.727997000000002</c:v>
                </c:pt>
                <c:pt idx="4801">
                  <c:v>104.39362300000001</c:v>
                </c:pt>
                <c:pt idx="4802">
                  <c:v>104.414413</c:v>
                </c:pt>
                <c:pt idx="4803">
                  <c:v>100.431923</c:v>
                </c:pt>
                <c:pt idx="4804">
                  <c:v>96.412750000000003</c:v>
                </c:pt>
                <c:pt idx="4805">
                  <c:v>93.225502000000006</c:v>
                </c:pt>
                <c:pt idx="4806">
                  <c:v>117.006927</c:v>
                </c:pt>
                <c:pt idx="4807">
                  <c:v>112.071091</c:v>
                </c:pt>
                <c:pt idx="4808">
                  <c:v>101.655151</c:v>
                </c:pt>
                <c:pt idx="4809">
                  <c:v>96.076346999999998</c:v>
                </c:pt>
                <c:pt idx="4810">
                  <c:v>92.619736000000003</c:v>
                </c:pt>
                <c:pt idx="4811">
                  <c:v>99.522079000000005</c:v>
                </c:pt>
                <c:pt idx="4812">
                  <c:v>97.442611999999997</c:v>
                </c:pt>
                <c:pt idx="4813">
                  <c:v>100.370926</c:v>
                </c:pt>
                <c:pt idx="4814">
                  <c:v>89.364052000000001</c:v>
                </c:pt>
                <c:pt idx="4815">
                  <c:v>129.72486900000001</c:v>
                </c:pt>
                <c:pt idx="4816">
                  <c:v>90.380263999999997</c:v>
                </c:pt>
                <c:pt idx="4817">
                  <c:v>92.520118999999994</c:v>
                </c:pt>
                <c:pt idx="4818">
                  <c:v>94.858863999999997</c:v>
                </c:pt>
                <c:pt idx="4819">
                  <c:v>88.234015999999997</c:v>
                </c:pt>
                <c:pt idx="4820">
                  <c:v>90.834800999999999</c:v>
                </c:pt>
                <c:pt idx="4821">
                  <c:v>105.618759</c:v>
                </c:pt>
                <c:pt idx="4822">
                  <c:v>99.202788999999996</c:v>
                </c:pt>
                <c:pt idx="4823">
                  <c:v>132.76213100000001</c:v>
                </c:pt>
                <c:pt idx="4824">
                  <c:v>107.686874</c:v>
                </c:pt>
                <c:pt idx="4825">
                  <c:v>96.844275999999994</c:v>
                </c:pt>
                <c:pt idx="4826">
                  <c:v>88.551872000000003</c:v>
                </c:pt>
                <c:pt idx="4827">
                  <c:v>99.882973000000007</c:v>
                </c:pt>
                <c:pt idx="4828">
                  <c:v>120.561554</c:v>
                </c:pt>
                <c:pt idx="4829">
                  <c:v>93.518630999999999</c:v>
                </c:pt>
                <c:pt idx="4830">
                  <c:v>90.023353999999998</c:v>
                </c:pt>
                <c:pt idx="4831">
                  <c:v>92.143783999999997</c:v>
                </c:pt>
                <c:pt idx="4832">
                  <c:v>100.28655999999999</c:v>
                </c:pt>
                <c:pt idx="4833">
                  <c:v>96.307243</c:v>
                </c:pt>
                <c:pt idx="4834">
                  <c:v>146.39778100000001</c:v>
                </c:pt>
                <c:pt idx="4835">
                  <c:v>112.811859</c:v>
                </c:pt>
                <c:pt idx="4836">
                  <c:v>91.634665999999996</c:v>
                </c:pt>
                <c:pt idx="4837">
                  <c:v>103.66804500000001</c:v>
                </c:pt>
                <c:pt idx="4838">
                  <c:v>90.620330999999993</c:v>
                </c:pt>
                <c:pt idx="4839">
                  <c:v>93.992789999999999</c:v>
                </c:pt>
                <c:pt idx="4840">
                  <c:v>95.186974000000006</c:v>
                </c:pt>
                <c:pt idx="4841">
                  <c:v>90.425278000000006</c:v>
                </c:pt>
                <c:pt idx="4842">
                  <c:v>89.497580999999997</c:v>
                </c:pt>
                <c:pt idx="4843">
                  <c:v>91.933777000000006</c:v>
                </c:pt>
                <c:pt idx="4844">
                  <c:v>89.444366000000002</c:v>
                </c:pt>
                <c:pt idx="4845">
                  <c:v>90.507842999999994</c:v>
                </c:pt>
                <c:pt idx="4846">
                  <c:v>88.089584000000002</c:v>
                </c:pt>
                <c:pt idx="4847">
                  <c:v>104.064857</c:v>
                </c:pt>
                <c:pt idx="4848">
                  <c:v>88.019073000000006</c:v>
                </c:pt>
                <c:pt idx="4849">
                  <c:v>96.159981000000002</c:v>
                </c:pt>
                <c:pt idx="4850">
                  <c:v>90.050758000000002</c:v>
                </c:pt>
                <c:pt idx="4851">
                  <c:v>95.325050000000005</c:v>
                </c:pt>
                <c:pt idx="4852">
                  <c:v>110.07023599999999</c:v>
                </c:pt>
                <c:pt idx="4853">
                  <c:v>93.652389999999997</c:v>
                </c:pt>
                <c:pt idx="4854">
                  <c:v>104.13919799999999</c:v>
                </c:pt>
                <c:pt idx="4855">
                  <c:v>98.688559999999995</c:v>
                </c:pt>
                <c:pt idx="4856">
                  <c:v>89.395767000000006</c:v>
                </c:pt>
                <c:pt idx="4857">
                  <c:v>108.914795</c:v>
                </c:pt>
                <c:pt idx="4858">
                  <c:v>106.075577</c:v>
                </c:pt>
                <c:pt idx="4859">
                  <c:v>90.576340000000002</c:v>
                </c:pt>
                <c:pt idx="4860">
                  <c:v>107.123726</c:v>
                </c:pt>
                <c:pt idx="4861">
                  <c:v>106.180931</c:v>
                </c:pt>
                <c:pt idx="4862">
                  <c:v>129.215485</c:v>
                </c:pt>
                <c:pt idx="4863">
                  <c:v>88.397964000000002</c:v>
                </c:pt>
                <c:pt idx="4864">
                  <c:v>118.95856499999999</c:v>
                </c:pt>
                <c:pt idx="4865">
                  <c:v>94.257469</c:v>
                </c:pt>
                <c:pt idx="4866">
                  <c:v>109.996155</c:v>
                </c:pt>
                <c:pt idx="4867">
                  <c:v>95.202315999999996</c:v>
                </c:pt>
                <c:pt idx="4868">
                  <c:v>90.975121000000001</c:v>
                </c:pt>
                <c:pt idx="4869">
                  <c:v>91.953856999999999</c:v>
                </c:pt>
                <c:pt idx="4870">
                  <c:v>98.821021999999999</c:v>
                </c:pt>
                <c:pt idx="4871">
                  <c:v>89.149918</c:v>
                </c:pt>
                <c:pt idx="4872">
                  <c:v>88.413994000000002</c:v>
                </c:pt>
                <c:pt idx="4873">
                  <c:v>102.88648999999999</c:v>
                </c:pt>
                <c:pt idx="4874">
                  <c:v>137.69931</c:v>
                </c:pt>
                <c:pt idx="4875">
                  <c:v>107.03143300000001</c:v>
                </c:pt>
                <c:pt idx="4876">
                  <c:v>109.441734</c:v>
                </c:pt>
                <c:pt idx="4877">
                  <c:v>110.30446600000001</c:v>
                </c:pt>
                <c:pt idx="4878">
                  <c:v>91.098670999999996</c:v>
                </c:pt>
                <c:pt idx="4879">
                  <c:v>89.080962999999997</c:v>
                </c:pt>
                <c:pt idx="4880">
                  <c:v>93.166770999999997</c:v>
                </c:pt>
                <c:pt idx="4881">
                  <c:v>90.635436999999996</c:v>
                </c:pt>
                <c:pt idx="4882">
                  <c:v>99.330321999999995</c:v>
                </c:pt>
                <c:pt idx="4883">
                  <c:v>99.794608999999994</c:v>
                </c:pt>
                <c:pt idx="4884">
                  <c:v>111.800476</c:v>
                </c:pt>
                <c:pt idx="4885">
                  <c:v>92.589645000000004</c:v>
                </c:pt>
                <c:pt idx="4886">
                  <c:v>89.236328</c:v>
                </c:pt>
                <c:pt idx="4887">
                  <c:v>99.605109999999996</c:v>
                </c:pt>
                <c:pt idx="4888">
                  <c:v>100.49213399999999</c:v>
                </c:pt>
                <c:pt idx="4889">
                  <c:v>104.88011899999999</c:v>
                </c:pt>
                <c:pt idx="4890">
                  <c:v>112.013336</c:v>
                </c:pt>
                <c:pt idx="4891">
                  <c:v>89.402762999999993</c:v>
                </c:pt>
                <c:pt idx="4892">
                  <c:v>96.952644000000006</c:v>
                </c:pt>
                <c:pt idx="4893">
                  <c:v>95.948173999999995</c:v>
                </c:pt>
                <c:pt idx="4894">
                  <c:v>89.534897000000001</c:v>
                </c:pt>
                <c:pt idx="4895">
                  <c:v>89.822800000000001</c:v>
                </c:pt>
                <c:pt idx="4896">
                  <c:v>116.19214599999999</c:v>
                </c:pt>
                <c:pt idx="4897">
                  <c:v>94.224830999999995</c:v>
                </c:pt>
                <c:pt idx="4898">
                  <c:v>91.894469999999998</c:v>
                </c:pt>
                <c:pt idx="4899">
                  <c:v>92.202042000000006</c:v>
                </c:pt>
                <c:pt idx="4900">
                  <c:v>92.595778999999993</c:v>
                </c:pt>
                <c:pt idx="4901">
                  <c:v>91.731621000000004</c:v>
                </c:pt>
                <c:pt idx="4902">
                  <c:v>106.55484800000001</c:v>
                </c:pt>
                <c:pt idx="4903">
                  <c:v>88.086357000000007</c:v>
                </c:pt>
                <c:pt idx="4904">
                  <c:v>89.243942000000004</c:v>
                </c:pt>
                <c:pt idx="4905">
                  <c:v>91.091721000000007</c:v>
                </c:pt>
                <c:pt idx="4906">
                  <c:v>95.732062999999997</c:v>
                </c:pt>
                <c:pt idx="4907">
                  <c:v>114.795204</c:v>
                </c:pt>
                <c:pt idx="4908">
                  <c:v>97.040062000000006</c:v>
                </c:pt>
                <c:pt idx="4909">
                  <c:v>95.198882999999995</c:v>
                </c:pt>
                <c:pt idx="4910">
                  <c:v>89.920897999999994</c:v>
                </c:pt>
                <c:pt idx="4911">
                  <c:v>88.959609999999998</c:v>
                </c:pt>
                <c:pt idx="4912">
                  <c:v>96.236999999999995</c:v>
                </c:pt>
                <c:pt idx="4913">
                  <c:v>96.531715000000005</c:v>
                </c:pt>
                <c:pt idx="4914">
                  <c:v>90.270576000000005</c:v>
                </c:pt>
                <c:pt idx="4915">
                  <c:v>117.14447800000001</c:v>
                </c:pt>
                <c:pt idx="4916">
                  <c:v>102.61350299999999</c:v>
                </c:pt>
                <c:pt idx="4917">
                  <c:v>88.677978999999993</c:v>
                </c:pt>
                <c:pt idx="4918">
                  <c:v>90.862503000000004</c:v>
                </c:pt>
                <c:pt idx="4919">
                  <c:v>92.855179000000007</c:v>
                </c:pt>
                <c:pt idx="4920">
                  <c:v>106.056747</c:v>
                </c:pt>
                <c:pt idx="4921">
                  <c:v>88.488358000000005</c:v>
                </c:pt>
                <c:pt idx="4922">
                  <c:v>89.215744000000001</c:v>
                </c:pt>
                <c:pt idx="4923">
                  <c:v>91.560730000000007</c:v>
                </c:pt>
                <c:pt idx="4924">
                  <c:v>95.037766000000005</c:v>
                </c:pt>
                <c:pt idx="4925">
                  <c:v>112.75748400000001</c:v>
                </c:pt>
                <c:pt idx="4926">
                  <c:v>90.524071000000006</c:v>
                </c:pt>
                <c:pt idx="4927">
                  <c:v>106.728889</c:v>
                </c:pt>
                <c:pt idx="4928">
                  <c:v>101.03671300000001</c:v>
                </c:pt>
                <c:pt idx="4929">
                  <c:v>97.349761999999998</c:v>
                </c:pt>
                <c:pt idx="4930">
                  <c:v>109.239746</c:v>
                </c:pt>
                <c:pt idx="4931">
                  <c:v>117.685379</c:v>
                </c:pt>
                <c:pt idx="4932">
                  <c:v>131.88746599999999</c:v>
                </c:pt>
                <c:pt idx="4933">
                  <c:v>94.064010999999994</c:v>
                </c:pt>
                <c:pt idx="4934">
                  <c:v>92.784842999999995</c:v>
                </c:pt>
                <c:pt idx="4935">
                  <c:v>97.236908</c:v>
                </c:pt>
                <c:pt idx="4936">
                  <c:v>93.182686000000004</c:v>
                </c:pt>
                <c:pt idx="4937">
                  <c:v>99.129622999999995</c:v>
                </c:pt>
                <c:pt idx="4938">
                  <c:v>93.855773999999997</c:v>
                </c:pt>
                <c:pt idx="4939">
                  <c:v>89.051192999999998</c:v>
                </c:pt>
                <c:pt idx="4940">
                  <c:v>90.430496000000005</c:v>
                </c:pt>
                <c:pt idx="4941">
                  <c:v>88.217201000000003</c:v>
                </c:pt>
                <c:pt idx="4942">
                  <c:v>91.077629000000002</c:v>
                </c:pt>
                <c:pt idx="4943">
                  <c:v>108.313194</c:v>
                </c:pt>
                <c:pt idx="4944">
                  <c:v>99.545792000000006</c:v>
                </c:pt>
                <c:pt idx="4945">
                  <c:v>92.824225999999996</c:v>
                </c:pt>
                <c:pt idx="4946">
                  <c:v>88.185317999999995</c:v>
                </c:pt>
                <c:pt idx="4947">
                  <c:v>112.12442799999999</c:v>
                </c:pt>
                <c:pt idx="4948">
                  <c:v>101.270096</c:v>
                </c:pt>
                <c:pt idx="4949">
                  <c:v>103.76480100000001</c:v>
                </c:pt>
                <c:pt idx="4950">
                  <c:v>88.139983999999998</c:v>
                </c:pt>
                <c:pt idx="4951">
                  <c:v>96.235106999999999</c:v>
                </c:pt>
                <c:pt idx="4952">
                  <c:v>94.217392000000004</c:v>
                </c:pt>
                <c:pt idx="4953">
                  <c:v>101.199394</c:v>
                </c:pt>
                <c:pt idx="4954">
                  <c:v>99.453331000000006</c:v>
                </c:pt>
                <c:pt idx="4955">
                  <c:v>101.32356299999999</c:v>
                </c:pt>
                <c:pt idx="4956">
                  <c:v>90.785758999999999</c:v>
                </c:pt>
                <c:pt idx="4957">
                  <c:v>99.272377000000006</c:v>
                </c:pt>
                <c:pt idx="4958">
                  <c:v>93.021659999999997</c:v>
                </c:pt>
                <c:pt idx="4959">
                  <c:v>103.313095</c:v>
                </c:pt>
                <c:pt idx="4960">
                  <c:v>103.86679100000001</c:v>
                </c:pt>
                <c:pt idx="4961">
                  <c:v>90.644394000000005</c:v>
                </c:pt>
                <c:pt idx="4962">
                  <c:v>136.652863</c:v>
                </c:pt>
                <c:pt idx="4963">
                  <c:v>89.093261999999996</c:v>
                </c:pt>
                <c:pt idx="4964">
                  <c:v>91.263076999999996</c:v>
                </c:pt>
                <c:pt idx="4965">
                  <c:v>120.290085</c:v>
                </c:pt>
                <c:pt idx="4966">
                  <c:v>90.386443999999997</c:v>
                </c:pt>
                <c:pt idx="4967">
                  <c:v>100.267967</c:v>
                </c:pt>
                <c:pt idx="4968">
                  <c:v>93.313927000000007</c:v>
                </c:pt>
                <c:pt idx="4969">
                  <c:v>102.187263</c:v>
                </c:pt>
                <c:pt idx="4970">
                  <c:v>98.730438000000007</c:v>
                </c:pt>
                <c:pt idx="4971">
                  <c:v>91.480926999999994</c:v>
                </c:pt>
                <c:pt idx="4972">
                  <c:v>100.20309399999999</c:v>
                </c:pt>
                <c:pt idx="4973">
                  <c:v>100.17701700000001</c:v>
                </c:pt>
                <c:pt idx="4974">
                  <c:v>104.732101</c:v>
                </c:pt>
                <c:pt idx="4975">
                  <c:v>97.183273</c:v>
                </c:pt>
                <c:pt idx="4976">
                  <c:v>92.142150999999998</c:v>
                </c:pt>
                <c:pt idx="4977">
                  <c:v>88.926063999999997</c:v>
                </c:pt>
                <c:pt idx="4978">
                  <c:v>95.477287000000004</c:v>
                </c:pt>
                <c:pt idx="4979">
                  <c:v>90.482864000000006</c:v>
                </c:pt>
                <c:pt idx="4980">
                  <c:v>111.901917</c:v>
                </c:pt>
                <c:pt idx="4981">
                  <c:v>96.886627000000004</c:v>
                </c:pt>
                <c:pt idx="4982">
                  <c:v>93.482780000000005</c:v>
                </c:pt>
                <c:pt idx="4983">
                  <c:v>106.138008</c:v>
                </c:pt>
                <c:pt idx="4984">
                  <c:v>89.194664000000003</c:v>
                </c:pt>
                <c:pt idx="4985">
                  <c:v>102.06978599999999</c:v>
                </c:pt>
                <c:pt idx="4986">
                  <c:v>91.537627999999998</c:v>
                </c:pt>
                <c:pt idx="4987">
                  <c:v>104.94915</c:v>
                </c:pt>
                <c:pt idx="4988">
                  <c:v>90.037497999999999</c:v>
                </c:pt>
                <c:pt idx="4989">
                  <c:v>90.013610999999997</c:v>
                </c:pt>
                <c:pt idx="4990">
                  <c:v>97.154685999999998</c:v>
                </c:pt>
                <c:pt idx="4991">
                  <c:v>117.690376</c:v>
                </c:pt>
                <c:pt idx="4992">
                  <c:v>127.269379</c:v>
                </c:pt>
                <c:pt idx="4993">
                  <c:v>89.800835000000006</c:v>
                </c:pt>
                <c:pt idx="4994">
                  <c:v>108.448654</c:v>
                </c:pt>
                <c:pt idx="4995">
                  <c:v>103.174843</c:v>
                </c:pt>
                <c:pt idx="4996">
                  <c:v>91.195862000000005</c:v>
                </c:pt>
                <c:pt idx="4997">
                  <c:v>89.199852000000007</c:v>
                </c:pt>
                <c:pt idx="4998">
                  <c:v>95.131134000000003</c:v>
                </c:pt>
                <c:pt idx="4999">
                  <c:v>90.438064999999995</c:v>
                </c:pt>
                <c:pt idx="5000">
                  <c:v>90.474159</c:v>
                </c:pt>
                <c:pt idx="5001">
                  <c:v>92.205916999999999</c:v>
                </c:pt>
                <c:pt idx="5002">
                  <c:v>88.028687000000005</c:v>
                </c:pt>
                <c:pt idx="5003">
                  <c:v>98.596191000000005</c:v>
                </c:pt>
                <c:pt idx="5004">
                  <c:v>96.067772000000005</c:v>
                </c:pt>
                <c:pt idx="5005">
                  <c:v>108.14711800000001</c:v>
                </c:pt>
                <c:pt idx="5006">
                  <c:v>91.441872000000004</c:v>
                </c:pt>
                <c:pt idx="5007">
                  <c:v>113.55398599999999</c:v>
                </c:pt>
                <c:pt idx="5008">
                  <c:v>116.728317</c:v>
                </c:pt>
                <c:pt idx="5009">
                  <c:v>104.04299899999999</c:v>
                </c:pt>
                <c:pt idx="5010">
                  <c:v>89.753685000000004</c:v>
                </c:pt>
                <c:pt idx="5011">
                  <c:v>93.542502999999996</c:v>
                </c:pt>
                <c:pt idx="5012">
                  <c:v>100.305367</c:v>
                </c:pt>
                <c:pt idx="5013">
                  <c:v>96.218361000000002</c:v>
                </c:pt>
                <c:pt idx="5014">
                  <c:v>99.655602000000002</c:v>
                </c:pt>
                <c:pt idx="5015">
                  <c:v>119.550781</c:v>
                </c:pt>
                <c:pt idx="5016">
                  <c:v>91.864486999999997</c:v>
                </c:pt>
                <c:pt idx="5017">
                  <c:v>107.148972</c:v>
                </c:pt>
                <c:pt idx="5018">
                  <c:v>98.631432000000004</c:v>
                </c:pt>
                <c:pt idx="5019">
                  <c:v>92.557570999999996</c:v>
                </c:pt>
                <c:pt idx="5020">
                  <c:v>96.138587999999999</c:v>
                </c:pt>
                <c:pt idx="5021">
                  <c:v>93.088622999999998</c:v>
                </c:pt>
                <c:pt idx="5022">
                  <c:v>89.322616999999994</c:v>
                </c:pt>
                <c:pt idx="5023">
                  <c:v>96.879233999999997</c:v>
                </c:pt>
                <c:pt idx="5024">
                  <c:v>95.430190999999994</c:v>
                </c:pt>
                <c:pt idx="5025">
                  <c:v>90.473526000000007</c:v>
                </c:pt>
                <c:pt idx="5026">
                  <c:v>103.682732</c:v>
                </c:pt>
                <c:pt idx="5027">
                  <c:v>103.22953</c:v>
                </c:pt>
                <c:pt idx="5028">
                  <c:v>92.095566000000005</c:v>
                </c:pt>
                <c:pt idx="5029">
                  <c:v>106.445137</c:v>
                </c:pt>
                <c:pt idx="5030">
                  <c:v>95.475066999999996</c:v>
                </c:pt>
                <c:pt idx="5031">
                  <c:v>95.043059999999997</c:v>
                </c:pt>
                <c:pt idx="5032">
                  <c:v>91.622055000000003</c:v>
                </c:pt>
                <c:pt idx="5033">
                  <c:v>98.261916999999997</c:v>
                </c:pt>
                <c:pt idx="5034">
                  <c:v>101.178864</c:v>
                </c:pt>
                <c:pt idx="5035">
                  <c:v>94.175369000000003</c:v>
                </c:pt>
                <c:pt idx="5036">
                  <c:v>92.061806000000004</c:v>
                </c:pt>
                <c:pt idx="5037">
                  <c:v>91.843140000000005</c:v>
                </c:pt>
                <c:pt idx="5038">
                  <c:v>91.495116999999993</c:v>
                </c:pt>
                <c:pt idx="5039">
                  <c:v>103.409981</c:v>
                </c:pt>
                <c:pt idx="5040">
                  <c:v>89.082297999999994</c:v>
                </c:pt>
                <c:pt idx="5041">
                  <c:v>94.819289999999995</c:v>
                </c:pt>
                <c:pt idx="5042">
                  <c:v>96.197890999999998</c:v>
                </c:pt>
                <c:pt idx="5043">
                  <c:v>89.125113999999996</c:v>
                </c:pt>
                <c:pt idx="5044">
                  <c:v>118.481613</c:v>
                </c:pt>
                <c:pt idx="5045">
                  <c:v>93.247069999999994</c:v>
                </c:pt>
                <c:pt idx="5046">
                  <c:v>89.938987999999995</c:v>
                </c:pt>
                <c:pt idx="5047">
                  <c:v>89.728783000000007</c:v>
                </c:pt>
                <c:pt idx="5048">
                  <c:v>92.720222000000007</c:v>
                </c:pt>
                <c:pt idx="5049">
                  <c:v>92.112030000000004</c:v>
                </c:pt>
                <c:pt idx="5050">
                  <c:v>102.64946</c:v>
                </c:pt>
                <c:pt idx="5051">
                  <c:v>94.062354999999997</c:v>
                </c:pt>
                <c:pt idx="5052">
                  <c:v>88.196808000000004</c:v>
                </c:pt>
                <c:pt idx="5053">
                  <c:v>88.526122999999998</c:v>
                </c:pt>
                <c:pt idx="5054">
                  <c:v>103.2948</c:v>
                </c:pt>
                <c:pt idx="5055">
                  <c:v>96.290679999999995</c:v>
                </c:pt>
                <c:pt idx="5056">
                  <c:v>90.861382000000006</c:v>
                </c:pt>
                <c:pt idx="5057">
                  <c:v>94.261589000000001</c:v>
                </c:pt>
                <c:pt idx="5058">
                  <c:v>112.002838</c:v>
                </c:pt>
                <c:pt idx="5059">
                  <c:v>96.802475000000001</c:v>
                </c:pt>
                <c:pt idx="5060">
                  <c:v>88.290176000000002</c:v>
                </c:pt>
                <c:pt idx="5061">
                  <c:v>96.109558000000007</c:v>
                </c:pt>
                <c:pt idx="5062">
                  <c:v>100.99131</c:v>
                </c:pt>
                <c:pt idx="5063">
                  <c:v>89.528732000000005</c:v>
                </c:pt>
                <c:pt idx="5064">
                  <c:v>94.669967999999997</c:v>
                </c:pt>
                <c:pt idx="5065">
                  <c:v>90.476630999999998</c:v>
                </c:pt>
                <c:pt idx="5066">
                  <c:v>90.127228000000002</c:v>
                </c:pt>
                <c:pt idx="5067">
                  <c:v>125.956581</c:v>
                </c:pt>
                <c:pt idx="5068">
                  <c:v>95.088386999999997</c:v>
                </c:pt>
                <c:pt idx="5069">
                  <c:v>91.068359000000001</c:v>
                </c:pt>
                <c:pt idx="5070">
                  <c:v>110.392067</c:v>
                </c:pt>
                <c:pt idx="5071">
                  <c:v>90.316299000000001</c:v>
                </c:pt>
                <c:pt idx="5072">
                  <c:v>89.381905000000003</c:v>
                </c:pt>
                <c:pt idx="5073">
                  <c:v>97.449875000000006</c:v>
                </c:pt>
                <c:pt idx="5074">
                  <c:v>100.768219</c:v>
                </c:pt>
                <c:pt idx="5075">
                  <c:v>100.571365</c:v>
                </c:pt>
                <c:pt idx="5076">
                  <c:v>91.122971000000007</c:v>
                </c:pt>
                <c:pt idx="5077">
                  <c:v>98.513962000000006</c:v>
                </c:pt>
                <c:pt idx="5078">
                  <c:v>101.92203499999999</c:v>
                </c:pt>
                <c:pt idx="5079">
                  <c:v>109.147522</c:v>
                </c:pt>
                <c:pt idx="5080">
                  <c:v>92.359665000000007</c:v>
                </c:pt>
                <c:pt idx="5081">
                  <c:v>92.645859000000002</c:v>
                </c:pt>
                <c:pt idx="5082">
                  <c:v>89.034003999999996</c:v>
                </c:pt>
                <c:pt idx="5083">
                  <c:v>93.841255000000004</c:v>
                </c:pt>
                <c:pt idx="5084">
                  <c:v>89.155822999999998</c:v>
                </c:pt>
                <c:pt idx="5085">
                  <c:v>92.171424999999999</c:v>
                </c:pt>
                <c:pt idx="5086">
                  <c:v>90.677199999999999</c:v>
                </c:pt>
                <c:pt idx="5087">
                  <c:v>107.884674</c:v>
                </c:pt>
                <c:pt idx="5088">
                  <c:v>93.693886000000006</c:v>
                </c:pt>
                <c:pt idx="5089">
                  <c:v>101.76808200000001</c:v>
                </c:pt>
                <c:pt idx="5090">
                  <c:v>113.40593699999999</c:v>
                </c:pt>
                <c:pt idx="5091">
                  <c:v>103.016212</c:v>
                </c:pt>
                <c:pt idx="5092">
                  <c:v>91.400772000000003</c:v>
                </c:pt>
                <c:pt idx="5093">
                  <c:v>91.584755000000001</c:v>
                </c:pt>
                <c:pt idx="5094">
                  <c:v>93.892792</c:v>
                </c:pt>
                <c:pt idx="5095">
                  <c:v>94.599853999999993</c:v>
                </c:pt>
                <c:pt idx="5096">
                  <c:v>142.616333</c:v>
                </c:pt>
                <c:pt idx="5097">
                  <c:v>92.848777999999996</c:v>
                </c:pt>
                <c:pt idx="5098">
                  <c:v>110.043266</c:v>
                </c:pt>
                <c:pt idx="5099">
                  <c:v>92.940651000000003</c:v>
                </c:pt>
                <c:pt idx="5100">
                  <c:v>92.027587999999994</c:v>
                </c:pt>
                <c:pt idx="5101">
                  <c:v>116.736313</c:v>
                </c:pt>
                <c:pt idx="5102">
                  <c:v>104.137726</c:v>
                </c:pt>
                <c:pt idx="5103">
                  <c:v>105.14960499999999</c:v>
                </c:pt>
                <c:pt idx="5104">
                  <c:v>97.093506000000005</c:v>
                </c:pt>
                <c:pt idx="5105">
                  <c:v>118.84934199999999</c:v>
                </c:pt>
                <c:pt idx="5106">
                  <c:v>90.359566000000001</c:v>
                </c:pt>
                <c:pt idx="5107">
                  <c:v>88.764183000000003</c:v>
                </c:pt>
                <c:pt idx="5108">
                  <c:v>93.482803000000004</c:v>
                </c:pt>
                <c:pt idx="5109">
                  <c:v>89.210068000000007</c:v>
                </c:pt>
                <c:pt idx="5110">
                  <c:v>113.37796</c:v>
                </c:pt>
                <c:pt idx="5111">
                  <c:v>89.425072</c:v>
                </c:pt>
                <c:pt idx="5112">
                  <c:v>107.617447</c:v>
                </c:pt>
                <c:pt idx="5113">
                  <c:v>143.14404300000001</c:v>
                </c:pt>
                <c:pt idx="5114">
                  <c:v>99.954025000000001</c:v>
                </c:pt>
                <c:pt idx="5115">
                  <c:v>103.36441000000001</c:v>
                </c:pt>
                <c:pt idx="5116">
                  <c:v>107.60495</c:v>
                </c:pt>
                <c:pt idx="5117">
                  <c:v>89.106139999999996</c:v>
                </c:pt>
                <c:pt idx="5118">
                  <c:v>91.181030000000007</c:v>
                </c:pt>
                <c:pt idx="5119">
                  <c:v>98.029197999999994</c:v>
                </c:pt>
                <c:pt idx="5120">
                  <c:v>90.034058000000002</c:v>
                </c:pt>
                <c:pt idx="5121">
                  <c:v>107.93924</c:v>
                </c:pt>
                <c:pt idx="5122">
                  <c:v>110.773262</c:v>
                </c:pt>
                <c:pt idx="5123">
                  <c:v>88.363913999999994</c:v>
                </c:pt>
                <c:pt idx="5124">
                  <c:v>94.025138999999996</c:v>
                </c:pt>
                <c:pt idx="5125">
                  <c:v>88.486839000000003</c:v>
                </c:pt>
                <c:pt idx="5126">
                  <c:v>89.357742000000002</c:v>
                </c:pt>
                <c:pt idx="5127">
                  <c:v>99.912598000000003</c:v>
                </c:pt>
                <c:pt idx="5128">
                  <c:v>93.095543000000006</c:v>
                </c:pt>
                <c:pt idx="5129">
                  <c:v>98.287391999999997</c:v>
                </c:pt>
                <c:pt idx="5130">
                  <c:v>104.680199</c:v>
                </c:pt>
                <c:pt idx="5131">
                  <c:v>92.637825000000007</c:v>
                </c:pt>
                <c:pt idx="5132">
                  <c:v>89.745345999999998</c:v>
                </c:pt>
                <c:pt idx="5133">
                  <c:v>90.238647</c:v>
                </c:pt>
                <c:pt idx="5134">
                  <c:v>101.90503699999999</c:v>
                </c:pt>
                <c:pt idx="5135">
                  <c:v>96.629386999999994</c:v>
                </c:pt>
                <c:pt idx="5136">
                  <c:v>88.920563000000001</c:v>
                </c:pt>
                <c:pt idx="5137">
                  <c:v>89.003815000000003</c:v>
                </c:pt>
                <c:pt idx="5138">
                  <c:v>97.985457999999994</c:v>
                </c:pt>
                <c:pt idx="5139">
                  <c:v>103.469269</c:v>
                </c:pt>
                <c:pt idx="5140">
                  <c:v>88.701438999999993</c:v>
                </c:pt>
                <c:pt idx="5141">
                  <c:v>88.645072999999996</c:v>
                </c:pt>
                <c:pt idx="5142">
                  <c:v>103.124252</c:v>
                </c:pt>
                <c:pt idx="5143">
                  <c:v>92.152266999999995</c:v>
                </c:pt>
                <c:pt idx="5144">
                  <c:v>91.685799000000003</c:v>
                </c:pt>
                <c:pt idx="5145">
                  <c:v>134.131393</c:v>
                </c:pt>
                <c:pt idx="5146">
                  <c:v>93.164931999999993</c:v>
                </c:pt>
                <c:pt idx="5147">
                  <c:v>89.206176999999997</c:v>
                </c:pt>
                <c:pt idx="5148">
                  <c:v>100.280884</c:v>
                </c:pt>
                <c:pt idx="5149">
                  <c:v>92.606482999999997</c:v>
                </c:pt>
                <c:pt idx="5150">
                  <c:v>116.40570099999999</c:v>
                </c:pt>
                <c:pt idx="5151">
                  <c:v>89.599716000000001</c:v>
                </c:pt>
                <c:pt idx="5152">
                  <c:v>100.790627</c:v>
                </c:pt>
                <c:pt idx="5153">
                  <c:v>88.369643999999994</c:v>
                </c:pt>
                <c:pt idx="5154">
                  <c:v>115.35354599999999</c:v>
                </c:pt>
                <c:pt idx="5155">
                  <c:v>94.450980999999999</c:v>
                </c:pt>
                <c:pt idx="5156">
                  <c:v>90.204352999999998</c:v>
                </c:pt>
                <c:pt idx="5157">
                  <c:v>92.641768999999996</c:v>
                </c:pt>
                <c:pt idx="5158">
                  <c:v>90.299773999999999</c:v>
                </c:pt>
                <c:pt idx="5159">
                  <c:v>92.459778</c:v>
                </c:pt>
                <c:pt idx="5160">
                  <c:v>99.463104000000001</c:v>
                </c:pt>
                <c:pt idx="5161">
                  <c:v>89.736121999999995</c:v>
                </c:pt>
                <c:pt idx="5162">
                  <c:v>91.641762</c:v>
                </c:pt>
                <c:pt idx="5163">
                  <c:v>94.203682000000001</c:v>
                </c:pt>
                <c:pt idx="5164">
                  <c:v>103.66205600000001</c:v>
                </c:pt>
                <c:pt idx="5165">
                  <c:v>94.214493000000004</c:v>
                </c:pt>
                <c:pt idx="5166">
                  <c:v>97.370566999999994</c:v>
                </c:pt>
                <c:pt idx="5167">
                  <c:v>95.806831000000003</c:v>
                </c:pt>
                <c:pt idx="5168">
                  <c:v>97.561088999999996</c:v>
                </c:pt>
                <c:pt idx="5169">
                  <c:v>130.77061499999999</c:v>
                </c:pt>
                <c:pt idx="5170">
                  <c:v>108.21631600000001</c:v>
                </c:pt>
                <c:pt idx="5171">
                  <c:v>95.889870000000002</c:v>
                </c:pt>
                <c:pt idx="5172">
                  <c:v>149.974594</c:v>
                </c:pt>
                <c:pt idx="5173">
                  <c:v>93.635390999999998</c:v>
                </c:pt>
                <c:pt idx="5174">
                  <c:v>112.467606</c:v>
                </c:pt>
                <c:pt idx="5175">
                  <c:v>95.657944000000001</c:v>
                </c:pt>
                <c:pt idx="5176">
                  <c:v>93.659949999999995</c:v>
                </c:pt>
                <c:pt idx="5177">
                  <c:v>93.705353000000002</c:v>
                </c:pt>
                <c:pt idx="5178">
                  <c:v>95.218895000000003</c:v>
                </c:pt>
                <c:pt idx="5179">
                  <c:v>111.87735000000001</c:v>
                </c:pt>
                <c:pt idx="5180">
                  <c:v>98.345603999999994</c:v>
                </c:pt>
                <c:pt idx="5181">
                  <c:v>113.650002</c:v>
                </c:pt>
                <c:pt idx="5182">
                  <c:v>105.231392</c:v>
                </c:pt>
                <c:pt idx="5183">
                  <c:v>93.633765999999994</c:v>
                </c:pt>
                <c:pt idx="5184">
                  <c:v>99.240050999999994</c:v>
                </c:pt>
                <c:pt idx="5185">
                  <c:v>90.396004000000005</c:v>
                </c:pt>
                <c:pt idx="5186">
                  <c:v>100.964417</c:v>
                </c:pt>
                <c:pt idx="5187">
                  <c:v>94.837569999999999</c:v>
                </c:pt>
                <c:pt idx="5188">
                  <c:v>106.825615</c:v>
                </c:pt>
                <c:pt idx="5189">
                  <c:v>97.829086000000004</c:v>
                </c:pt>
                <c:pt idx="5190">
                  <c:v>88.711433</c:v>
                </c:pt>
                <c:pt idx="5191">
                  <c:v>101.50213599999999</c:v>
                </c:pt>
                <c:pt idx="5192">
                  <c:v>89.467040999999995</c:v>
                </c:pt>
                <c:pt idx="5193">
                  <c:v>104.592789</c:v>
                </c:pt>
                <c:pt idx="5194">
                  <c:v>94.876655999999997</c:v>
                </c:pt>
                <c:pt idx="5195">
                  <c:v>89.528289999999998</c:v>
                </c:pt>
                <c:pt idx="5196">
                  <c:v>89.319046</c:v>
                </c:pt>
                <c:pt idx="5197">
                  <c:v>101.09730500000001</c:v>
                </c:pt>
                <c:pt idx="5198">
                  <c:v>96.203400000000002</c:v>
                </c:pt>
                <c:pt idx="5199">
                  <c:v>95.923064999999994</c:v>
                </c:pt>
                <c:pt idx="5200">
                  <c:v>91.827736000000002</c:v>
                </c:pt>
                <c:pt idx="5201">
                  <c:v>90.901236999999995</c:v>
                </c:pt>
                <c:pt idx="5202">
                  <c:v>90.997673000000006</c:v>
                </c:pt>
                <c:pt idx="5203">
                  <c:v>90.140793000000002</c:v>
                </c:pt>
                <c:pt idx="5204">
                  <c:v>94.434394999999995</c:v>
                </c:pt>
                <c:pt idx="5205">
                  <c:v>97.160529999999994</c:v>
                </c:pt>
                <c:pt idx="5206">
                  <c:v>88.906859999999995</c:v>
                </c:pt>
                <c:pt idx="5207">
                  <c:v>89.823066999999995</c:v>
                </c:pt>
                <c:pt idx="5208">
                  <c:v>103.80439800000001</c:v>
                </c:pt>
                <c:pt idx="5209">
                  <c:v>98.792213000000004</c:v>
                </c:pt>
                <c:pt idx="5210">
                  <c:v>104.669174</c:v>
                </c:pt>
                <c:pt idx="5211">
                  <c:v>90.172698999999994</c:v>
                </c:pt>
                <c:pt idx="5212">
                  <c:v>95.133758999999998</c:v>
                </c:pt>
                <c:pt idx="5213">
                  <c:v>129.82170099999999</c:v>
                </c:pt>
                <c:pt idx="5214">
                  <c:v>99.421822000000006</c:v>
                </c:pt>
                <c:pt idx="5215">
                  <c:v>93.377869000000004</c:v>
                </c:pt>
                <c:pt idx="5216">
                  <c:v>100.485832</c:v>
                </c:pt>
                <c:pt idx="5217">
                  <c:v>97.960014000000001</c:v>
                </c:pt>
                <c:pt idx="5218">
                  <c:v>101.407349</c:v>
                </c:pt>
                <c:pt idx="5219">
                  <c:v>95.258644000000004</c:v>
                </c:pt>
                <c:pt idx="5220">
                  <c:v>93.468673999999993</c:v>
                </c:pt>
                <c:pt idx="5221">
                  <c:v>95.113906999999998</c:v>
                </c:pt>
                <c:pt idx="5222">
                  <c:v>97.967049000000003</c:v>
                </c:pt>
                <c:pt idx="5223">
                  <c:v>95.089500000000001</c:v>
                </c:pt>
                <c:pt idx="5224">
                  <c:v>95.859367000000006</c:v>
                </c:pt>
                <c:pt idx="5225">
                  <c:v>95.197486999999995</c:v>
                </c:pt>
                <c:pt idx="5226">
                  <c:v>110.244911</c:v>
                </c:pt>
                <c:pt idx="5227">
                  <c:v>109.604607</c:v>
                </c:pt>
                <c:pt idx="5228">
                  <c:v>98.916984999999997</c:v>
                </c:pt>
                <c:pt idx="5229">
                  <c:v>113.906441</c:v>
                </c:pt>
                <c:pt idx="5230">
                  <c:v>108.118782</c:v>
                </c:pt>
                <c:pt idx="5231">
                  <c:v>97.962958999999998</c:v>
                </c:pt>
                <c:pt idx="5232">
                  <c:v>100.310165</c:v>
                </c:pt>
                <c:pt idx="5233">
                  <c:v>117.610321</c:v>
                </c:pt>
                <c:pt idx="5234">
                  <c:v>90.070853999999997</c:v>
                </c:pt>
                <c:pt idx="5235">
                  <c:v>90.555510999999996</c:v>
                </c:pt>
                <c:pt idx="5236">
                  <c:v>121.518501</c:v>
                </c:pt>
                <c:pt idx="5237">
                  <c:v>108.453484</c:v>
                </c:pt>
                <c:pt idx="5238">
                  <c:v>91.738663000000003</c:v>
                </c:pt>
                <c:pt idx="5239">
                  <c:v>94.748337000000006</c:v>
                </c:pt>
                <c:pt idx="5240">
                  <c:v>103.704933</c:v>
                </c:pt>
                <c:pt idx="5241">
                  <c:v>88.822990000000004</c:v>
                </c:pt>
                <c:pt idx="5242">
                  <c:v>101.03157</c:v>
                </c:pt>
                <c:pt idx="5243">
                  <c:v>97.922332999999995</c:v>
                </c:pt>
                <c:pt idx="5244">
                  <c:v>100.249329</c:v>
                </c:pt>
                <c:pt idx="5245">
                  <c:v>88.398826999999997</c:v>
                </c:pt>
                <c:pt idx="5246">
                  <c:v>88.110443000000004</c:v>
                </c:pt>
                <c:pt idx="5247">
                  <c:v>95.329575000000006</c:v>
                </c:pt>
                <c:pt idx="5248">
                  <c:v>104.947693</c:v>
                </c:pt>
                <c:pt idx="5249">
                  <c:v>113.548492</c:v>
                </c:pt>
                <c:pt idx="5250">
                  <c:v>95.088295000000002</c:v>
                </c:pt>
                <c:pt idx="5251">
                  <c:v>88.103393999999994</c:v>
                </c:pt>
                <c:pt idx="5252">
                  <c:v>97.571526000000006</c:v>
                </c:pt>
                <c:pt idx="5253">
                  <c:v>88.330009000000004</c:v>
                </c:pt>
                <c:pt idx="5254">
                  <c:v>98.623847999999995</c:v>
                </c:pt>
                <c:pt idx="5255">
                  <c:v>93.822074999999998</c:v>
                </c:pt>
                <c:pt idx="5256">
                  <c:v>105.736572</c:v>
                </c:pt>
                <c:pt idx="5257">
                  <c:v>92.950728999999995</c:v>
                </c:pt>
                <c:pt idx="5258">
                  <c:v>114.33367200000001</c:v>
                </c:pt>
                <c:pt idx="5259">
                  <c:v>95.550514000000007</c:v>
                </c:pt>
                <c:pt idx="5260">
                  <c:v>100.595612</c:v>
                </c:pt>
                <c:pt idx="5261">
                  <c:v>114.608665</c:v>
                </c:pt>
                <c:pt idx="5262">
                  <c:v>93.967956999999998</c:v>
                </c:pt>
                <c:pt idx="5263">
                  <c:v>126.066971</c:v>
                </c:pt>
                <c:pt idx="5264">
                  <c:v>98.608452</c:v>
                </c:pt>
                <c:pt idx="5265">
                  <c:v>92.314880000000002</c:v>
                </c:pt>
                <c:pt idx="5266">
                  <c:v>97.110786000000004</c:v>
                </c:pt>
                <c:pt idx="5267">
                  <c:v>100.459557</c:v>
                </c:pt>
                <c:pt idx="5268">
                  <c:v>108.253235</c:v>
                </c:pt>
                <c:pt idx="5269">
                  <c:v>103.247055</c:v>
                </c:pt>
                <c:pt idx="5270">
                  <c:v>101.569305</c:v>
                </c:pt>
                <c:pt idx="5271">
                  <c:v>91.989540000000005</c:v>
                </c:pt>
                <c:pt idx="5272">
                  <c:v>122.307068</c:v>
                </c:pt>
                <c:pt idx="5273">
                  <c:v>112.405457</c:v>
                </c:pt>
                <c:pt idx="5274">
                  <c:v>92.826408000000001</c:v>
                </c:pt>
                <c:pt idx="5275">
                  <c:v>96.301475999999994</c:v>
                </c:pt>
                <c:pt idx="5276">
                  <c:v>88.941399000000004</c:v>
                </c:pt>
                <c:pt idx="5277">
                  <c:v>94.408173000000005</c:v>
                </c:pt>
                <c:pt idx="5278">
                  <c:v>88.000113999999996</c:v>
                </c:pt>
                <c:pt idx="5279">
                  <c:v>104.770966</c:v>
                </c:pt>
                <c:pt idx="5280">
                  <c:v>93.267692999999994</c:v>
                </c:pt>
                <c:pt idx="5281">
                  <c:v>99.097740000000002</c:v>
                </c:pt>
                <c:pt idx="5282">
                  <c:v>97.629058999999998</c:v>
                </c:pt>
                <c:pt idx="5283">
                  <c:v>89.882874000000001</c:v>
                </c:pt>
                <c:pt idx="5284">
                  <c:v>101.69502300000001</c:v>
                </c:pt>
                <c:pt idx="5285">
                  <c:v>89.523765999999995</c:v>
                </c:pt>
                <c:pt idx="5286">
                  <c:v>92.428077999999999</c:v>
                </c:pt>
                <c:pt idx="5287">
                  <c:v>114.78542299999999</c:v>
                </c:pt>
                <c:pt idx="5288">
                  <c:v>103.90715</c:v>
                </c:pt>
                <c:pt idx="5289">
                  <c:v>93.600814999999997</c:v>
                </c:pt>
                <c:pt idx="5290">
                  <c:v>98.826210000000003</c:v>
                </c:pt>
                <c:pt idx="5291">
                  <c:v>101.986435</c:v>
                </c:pt>
                <c:pt idx="5292">
                  <c:v>107.241371</c:v>
                </c:pt>
                <c:pt idx="5293">
                  <c:v>94.733413999999996</c:v>
                </c:pt>
                <c:pt idx="5294">
                  <c:v>112.726418</c:v>
                </c:pt>
                <c:pt idx="5295">
                  <c:v>100.439415</c:v>
                </c:pt>
                <c:pt idx="5296">
                  <c:v>94.530327</c:v>
                </c:pt>
                <c:pt idx="5297">
                  <c:v>91.905333999999996</c:v>
                </c:pt>
                <c:pt idx="5298">
                  <c:v>123.612206</c:v>
                </c:pt>
                <c:pt idx="5299">
                  <c:v>117.00308200000001</c:v>
                </c:pt>
                <c:pt idx="5300">
                  <c:v>98.993752000000001</c:v>
                </c:pt>
                <c:pt idx="5301">
                  <c:v>90.046265000000005</c:v>
                </c:pt>
                <c:pt idx="5302">
                  <c:v>98.490630999999993</c:v>
                </c:pt>
                <c:pt idx="5303">
                  <c:v>90.560767999999996</c:v>
                </c:pt>
                <c:pt idx="5304">
                  <c:v>112.58908099999999</c:v>
                </c:pt>
                <c:pt idx="5305">
                  <c:v>91.915047000000001</c:v>
                </c:pt>
                <c:pt idx="5306">
                  <c:v>89.065719999999999</c:v>
                </c:pt>
                <c:pt idx="5307">
                  <c:v>92.079680999999994</c:v>
                </c:pt>
                <c:pt idx="5308">
                  <c:v>100.935745</c:v>
                </c:pt>
                <c:pt idx="5309">
                  <c:v>91.477654000000001</c:v>
                </c:pt>
                <c:pt idx="5310">
                  <c:v>90.185516000000007</c:v>
                </c:pt>
                <c:pt idx="5311">
                  <c:v>107.375542</c:v>
                </c:pt>
                <c:pt idx="5312">
                  <c:v>100.40519</c:v>
                </c:pt>
                <c:pt idx="5313">
                  <c:v>92.013228999999995</c:v>
                </c:pt>
                <c:pt idx="5314">
                  <c:v>100.202866</c:v>
                </c:pt>
                <c:pt idx="5315">
                  <c:v>93.813231999999999</c:v>
                </c:pt>
                <c:pt idx="5316">
                  <c:v>103.152496</c:v>
                </c:pt>
                <c:pt idx="5317">
                  <c:v>108.995285</c:v>
                </c:pt>
                <c:pt idx="5318">
                  <c:v>96.309280000000001</c:v>
                </c:pt>
                <c:pt idx="5319">
                  <c:v>99.722335999999999</c:v>
                </c:pt>
                <c:pt idx="5320">
                  <c:v>109.956879</c:v>
                </c:pt>
                <c:pt idx="5321">
                  <c:v>102.098274</c:v>
                </c:pt>
                <c:pt idx="5322">
                  <c:v>91.052322000000004</c:v>
                </c:pt>
                <c:pt idx="5323">
                  <c:v>90.190062999999995</c:v>
                </c:pt>
                <c:pt idx="5324">
                  <c:v>93.349152000000004</c:v>
                </c:pt>
                <c:pt idx="5325">
                  <c:v>98.235191</c:v>
                </c:pt>
                <c:pt idx="5326">
                  <c:v>105.762421</c:v>
                </c:pt>
                <c:pt idx="5327">
                  <c:v>97.508285999999998</c:v>
                </c:pt>
                <c:pt idx="5328">
                  <c:v>99.908607000000003</c:v>
                </c:pt>
                <c:pt idx="5329">
                  <c:v>88.904670999999993</c:v>
                </c:pt>
                <c:pt idx="5330">
                  <c:v>92.119361999999995</c:v>
                </c:pt>
                <c:pt idx="5331">
                  <c:v>98.690651000000003</c:v>
                </c:pt>
                <c:pt idx="5332">
                  <c:v>92.618201999999997</c:v>
                </c:pt>
                <c:pt idx="5333">
                  <c:v>98.462608000000003</c:v>
                </c:pt>
                <c:pt idx="5334">
                  <c:v>129.621048</c:v>
                </c:pt>
                <c:pt idx="5335">
                  <c:v>127.482979</c:v>
                </c:pt>
                <c:pt idx="5336">
                  <c:v>90.816406000000001</c:v>
                </c:pt>
                <c:pt idx="5337">
                  <c:v>98.411422999999999</c:v>
                </c:pt>
                <c:pt idx="5338">
                  <c:v>91.382935000000003</c:v>
                </c:pt>
                <c:pt idx="5339">
                  <c:v>90.050415000000001</c:v>
                </c:pt>
                <c:pt idx="5340">
                  <c:v>88.407082000000003</c:v>
                </c:pt>
                <c:pt idx="5341">
                  <c:v>91.854911999999999</c:v>
                </c:pt>
                <c:pt idx="5342">
                  <c:v>99.779594000000003</c:v>
                </c:pt>
                <c:pt idx="5343">
                  <c:v>93.726730000000003</c:v>
                </c:pt>
                <c:pt idx="5344">
                  <c:v>94.880889999999994</c:v>
                </c:pt>
                <c:pt idx="5345">
                  <c:v>115.18942300000001</c:v>
                </c:pt>
                <c:pt idx="5346">
                  <c:v>90.073607999999993</c:v>
                </c:pt>
                <c:pt idx="5347">
                  <c:v>131.24070699999999</c:v>
                </c:pt>
                <c:pt idx="5348">
                  <c:v>101.94190999999999</c:v>
                </c:pt>
                <c:pt idx="5349">
                  <c:v>88.586478999999997</c:v>
                </c:pt>
                <c:pt idx="5350">
                  <c:v>103.183502</c:v>
                </c:pt>
                <c:pt idx="5351">
                  <c:v>96.013801999999998</c:v>
                </c:pt>
                <c:pt idx="5352">
                  <c:v>100.272644</c:v>
                </c:pt>
                <c:pt idx="5353">
                  <c:v>109.983063</c:v>
                </c:pt>
                <c:pt idx="5354">
                  <c:v>90.684723000000005</c:v>
                </c:pt>
                <c:pt idx="5355">
                  <c:v>90.340698000000003</c:v>
                </c:pt>
                <c:pt idx="5356">
                  <c:v>121.045044</c:v>
                </c:pt>
                <c:pt idx="5357">
                  <c:v>112.992378</c:v>
                </c:pt>
                <c:pt idx="5358">
                  <c:v>89.339241000000001</c:v>
                </c:pt>
                <c:pt idx="5359">
                  <c:v>101.756111</c:v>
                </c:pt>
                <c:pt idx="5360">
                  <c:v>108.966278</c:v>
                </c:pt>
                <c:pt idx="5361">
                  <c:v>97.287682000000004</c:v>
                </c:pt>
                <c:pt idx="5362">
                  <c:v>90.929794000000001</c:v>
                </c:pt>
                <c:pt idx="5363">
                  <c:v>91.370452999999998</c:v>
                </c:pt>
                <c:pt idx="5364">
                  <c:v>98.765120999999994</c:v>
                </c:pt>
                <c:pt idx="5365">
                  <c:v>93.224723999999995</c:v>
                </c:pt>
                <c:pt idx="5366">
                  <c:v>89.625763000000006</c:v>
                </c:pt>
                <c:pt idx="5367">
                  <c:v>127.671829</c:v>
                </c:pt>
                <c:pt idx="5368">
                  <c:v>88.569648999999998</c:v>
                </c:pt>
                <c:pt idx="5369">
                  <c:v>90.249397000000002</c:v>
                </c:pt>
                <c:pt idx="5370">
                  <c:v>100.810486</c:v>
                </c:pt>
                <c:pt idx="5371">
                  <c:v>129.512451</c:v>
                </c:pt>
                <c:pt idx="5372">
                  <c:v>95.648071000000002</c:v>
                </c:pt>
                <c:pt idx="5373">
                  <c:v>91.652030999999994</c:v>
                </c:pt>
                <c:pt idx="5374">
                  <c:v>97.509499000000005</c:v>
                </c:pt>
                <c:pt idx="5375">
                  <c:v>116.492447</c:v>
                </c:pt>
                <c:pt idx="5376">
                  <c:v>89.067595999999995</c:v>
                </c:pt>
                <c:pt idx="5377">
                  <c:v>92.635536000000002</c:v>
                </c:pt>
                <c:pt idx="5378">
                  <c:v>97.516684999999995</c:v>
                </c:pt>
                <c:pt idx="5379">
                  <c:v>88.226021000000003</c:v>
                </c:pt>
                <c:pt idx="5380">
                  <c:v>89.783585000000002</c:v>
                </c:pt>
                <c:pt idx="5381">
                  <c:v>95.481384000000006</c:v>
                </c:pt>
                <c:pt idx="5382">
                  <c:v>112.070961</c:v>
                </c:pt>
                <c:pt idx="5383">
                  <c:v>94.801888000000005</c:v>
                </c:pt>
                <c:pt idx="5384">
                  <c:v>90.455466999999999</c:v>
                </c:pt>
                <c:pt idx="5385">
                  <c:v>103.544212</c:v>
                </c:pt>
                <c:pt idx="5386">
                  <c:v>91.154854</c:v>
                </c:pt>
                <c:pt idx="5387">
                  <c:v>101.245262</c:v>
                </c:pt>
                <c:pt idx="5388">
                  <c:v>92.345200000000006</c:v>
                </c:pt>
                <c:pt idx="5389">
                  <c:v>92.687156999999999</c:v>
                </c:pt>
                <c:pt idx="5390">
                  <c:v>104.77375000000001</c:v>
                </c:pt>
                <c:pt idx="5391">
                  <c:v>95.458061000000001</c:v>
                </c:pt>
                <c:pt idx="5392">
                  <c:v>88.921982</c:v>
                </c:pt>
                <c:pt idx="5393">
                  <c:v>111.17493399999999</c:v>
                </c:pt>
                <c:pt idx="5394">
                  <c:v>88.932502999999997</c:v>
                </c:pt>
                <c:pt idx="5395">
                  <c:v>89.663582000000005</c:v>
                </c:pt>
                <c:pt idx="5396">
                  <c:v>89.822829999999996</c:v>
                </c:pt>
                <c:pt idx="5397">
                  <c:v>88.160590999999997</c:v>
                </c:pt>
                <c:pt idx="5398">
                  <c:v>101.32109800000001</c:v>
                </c:pt>
                <c:pt idx="5399">
                  <c:v>96.942763999999997</c:v>
                </c:pt>
                <c:pt idx="5400">
                  <c:v>93.616364000000004</c:v>
                </c:pt>
                <c:pt idx="5401">
                  <c:v>118.095955</c:v>
                </c:pt>
                <c:pt idx="5402">
                  <c:v>92.294608999999994</c:v>
                </c:pt>
                <c:pt idx="5403">
                  <c:v>88.926483000000005</c:v>
                </c:pt>
                <c:pt idx="5404">
                  <c:v>100.211716</c:v>
                </c:pt>
                <c:pt idx="5405">
                  <c:v>100.413864</c:v>
                </c:pt>
                <c:pt idx="5406">
                  <c:v>88.195480000000003</c:v>
                </c:pt>
                <c:pt idx="5407">
                  <c:v>100.688789</c:v>
                </c:pt>
                <c:pt idx="5408">
                  <c:v>102.277855</c:v>
                </c:pt>
                <c:pt idx="5409">
                  <c:v>150.57896400000001</c:v>
                </c:pt>
                <c:pt idx="5410">
                  <c:v>88.930053999999998</c:v>
                </c:pt>
                <c:pt idx="5411">
                  <c:v>92.873604</c:v>
                </c:pt>
                <c:pt idx="5412">
                  <c:v>96.004752999999994</c:v>
                </c:pt>
                <c:pt idx="5413">
                  <c:v>114.565834</c:v>
                </c:pt>
                <c:pt idx="5414">
                  <c:v>104.483582</c:v>
                </c:pt>
                <c:pt idx="5415">
                  <c:v>92.327393000000001</c:v>
                </c:pt>
                <c:pt idx="5416">
                  <c:v>117.787193</c:v>
                </c:pt>
                <c:pt idx="5417">
                  <c:v>107.157494</c:v>
                </c:pt>
                <c:pt idx="5418">
                  <c:v>140.115936</c:v>
                </c:pt>
                <c:pt idx="5419">
                  <c:v>112.881996</c:v>
                </c:pt>
                <c:pt idx="5420">
                  <c:v>99.864311000000001</c:v>
                </c:pt>
                <c:pt idx="5421">
                  <c:v>100.015213</c:v>
                </c:pt>
                <c:pt idx="5422">
                  <c:v>107.383911</c:v>
                </c:pt>
                <c:pt idx="5423">
                  <c:v>89.083350999999993</c:v>
                </c:pt>
                <c:pt idx="5424">
                  <c:v>92.786529999999999</c:v>
                </c:pt>
                <c:pt idx="5425">
                  <c:v>88.613067999999998</c:v>
                </c:pt>
                <c:pt idx="5426">
                  <c:v>92.443420000000003</c:v>
                </c:pt>
                <c:pt idx="5427">
                  <c:v>109.560722</c:v>
                </c:pt>
                <c:pt idx="5428">
                  <c:v>94.236382000000006</c:v>
                </c:pt>
                <c:pt idx="5429">
                  <c:v>117.798813</c:v>
                </c:pt>
                <c:pt idx="5430">
                  <c:v>88.696785000000006</c:v>
                </c:pt>
                <c:pt idx="5431">
                  <c:v>104.57749200000001</c:v>
                </c:pt>
                <c:pt idx="5432">
                  <c:v>90.056670999999994</c:v>
                </c:pt>
                <c:pt idx="5433">
                  <c:v>88.134010000000004</c:v>
                </c:pt>
                <c:pt idx="5434">
                  <c:v>90.121139999999997</c:v>
                </c:pt>
                <c:pt idx="5435">
                  <c:v>91.670326000000003</c:v>
                </c:pt>
                <c:pt idx="5436">
                  <c:v>100.789856</c:v>
                </c:pt>
                <c:pt idx="5437">
                  <c:v>88.110671999999994</c:v>
                </c:pt>
                <c:pt idx="5438">
                  <c:v>118.815979</c:v>
                </c:pt>
                <c:pt idx="5439">
                  <c:v>111.239059</c:v>
                </c:pt>
                <c:pt idx="5440">
                  <c:v>100.51924099999999</c:v>
                </c:pt>
                <c:pt idx="5441">
                  <c:v>95.454445000000007</c:v>
                </c:pt>
                <c:pt idx="5442">
                  <c:v>100.80806</c:v>
                </c:pt>
                <c:pt idx="5443">
                  <c:v>103.93182400000001</c:v>
                </c:pt>
                <c:pt idx="5444">
                  <c:v>88.639870000000002</c:v>
                </c:pt>
                <c:pt idx="5445">
                  <c:v>96.277518999999998</c:v>
                </c:pt>
                <c:pt idx="5446">
                  <c:v>94.956885999999997</c:v>
                </c:pt>
                <c:pt idx="5447">
                  <c:v>94.034369999999996</c:v>
                </c:pt>
                <c:pt idx="5448">
                  <c:v>92.417090999999999</c:v>
                </c:pt>
                <c:pt idx="5449">
                  <c:v>88.178130999999993</c:v>
                </c:pt>
                <c:pt idx="5450">
                  <c:v>91.306899999999999</c:v>
                </c:pt>
                <c:pt idx="5451">
                  <c:v>98.254227</c:v>
                </c:pt>
                <c:pt idx="5452">
                  <c:v>90.793205</c:v>
                </c:pt>
                <c:pt idx="5453">
                  <c:v>101.693253</c:v>
                </c:pt>
                <c:pt idx="5454">
                  <c:v>132.935486</c:v>
                </c:pt>
                <c:pt idx="5455">
                  <c:v>97.637039000000001</c:v>
                </c:pt>
                <c:pt idx="5456">
                  <c:v>91.878540000000001</c:v>
                </c:pt>
                <c:pt idx="5457">
                  <c:v>108.864357</c:v>
                </c:pt>
                <c:pt idx="5458">
                  <c:v>88.533874999999995</c:v>
                </c:pt>
                <c:pt idx="5459">
                  <c:v>93.856621000000004</c:v>
                </c:pt>
                <c:pt idx="5460">
                  <c:v>90.642014000000003</c:v>
                </c:pt>
                <c:pt idx="5461">
                  <c:v>93.541550000000001</c:v>
                </c:pt>
                <c:pt idx="5462">
                  <c:v>95.247626999999994</c:v>
                </c:pt>
                <c:pt idx="5463">
                  <c:v>89.112976000000003</c:v>
                </c:pt>
                <c:pt idx="5464">
                  <c:v>91.235954000000007</c:v>
                </c:pt>
                <c:pt idx="5465">
                  <c:v>99.096664000000004</c:v>
                </c:pt>
                <c:pt idx="5466">
                  <c:v>94.635077999999993</c:v>
                </c:pt>
                <c:pt idx="5467">
                  <c:v>97.500998999999993</c:v>
                </c:pt>
                <c:pt idx="5468">
                  <c:v>131.786957</c:v>
                </c:pt>
                <c:pt idx="5469">
                  <c:v>92.453415000000007</c:v>
                </c:pt>
                <c:pt idx="5470">
                  <c:v>89.949676999999994</c:v>
                </c:pt>
                <c:pt idx="5471">
                  <c:v>106.963554</c:v>
                </c:pt>
                <c:pt idx="5472">
                  <c:v>111.163712</c:v>
                </c:pt>
                <c:pt idx="5473">
                  <c:v>101.796425</c:v>
                </c:pt>
                <c:pt idx="5474">
                  <c:v>90.356560000000002</c:v>
                </c:pt>
                <c:pt idx="5475">
                  <c:v>95.942047000000002</c:v>
                </c:pt>
                <c:pt idx="5476">
                  <c:v>91.855034000000003</c:v>
                </c:pt>
                <c:pt idx="5477">
                  <c:v>94.312790000000007</c:v>
                </c:pt>
                <c:pt idx="5478">
                  <c:v>107.66468</c:v>
                </c:pt>
                <c:pt idx="5479">
                  <c:v>97.510925</c:v>
                </c:pt>
                <c:pt idx="5480">
                  <c:v>100.722427</c:v>
                </c:pt>
                <c:pt idx="5481">
                  <c:v>107.793999</c:v>
                </c:pt>
                <c:pt idx="5482">
                  <c:v>88.783591999999999</c:v>
                </c:pt>
                <c:pt idx="5483">
                  <c:v>92.694396999999995</c:v>
                </c:pt>
                <c:pt idx="5484">
                  <c:v>98.827881000000005</c:v>
                </c:pt>
                <c:pt idx="5485">
                  <c:v>104.488991</c:v>
                </c:pt>
                <c:pt idx="5486">
                  <c:v>90.383797000000001</c:v>
                </c:pt>
                <c:pt idx="5487">
                  <c:v>117.759125</c:v>
                </c:pt>
                <c:pt idx="5488">
                  <c:v>88.941399000000004</c:v>
                </c:pt>
                <c:pt idx="5489">
                  <c:v>90.297432000000001</c:v>
                </c:pt>
                <c:pt idx="5490">
                  <c:v>110.85275300000001</c:v>
                </c:pt>
                <c:pt idx="5491">
                  <c:v>99.160454000000001</c:v>
                </c:pt>
                <c:pt idx="5492">
                  <c:v>89.933952000000005</c:v>
                </c:pt>
                <c:pt idx="5493">
                  <c:v>90.293937999999997</c:v>
                </c:pt>
                <c:pt idx="5494">
                  <c:v>90.449883</c:v>
                </c:pt>
                <c:pt idx="5495">
                  <c:v>89.288550999999998</c:v>
                </c:pt>
                <c:pt idx="5496">
                  <c:v>108.47163399999999</c:v>
                </c:pt>
                <c:pt idx="5497">
                  <c:v>88.771895999999998</c:v>
                </c:pt>
                <c:pt idx="5498">
                  <c:v>106.066017</c:v>
                </c:pt>
                <c:pt idx="5499">
                  <c:v>90.151154000000005</c:v>
                </c:pt>
                <c:pt idx="5500">
                  <c:v>88.666663999999997</c:v>
                </c:pt>
                <c:pt idx="5501">
                  <c:v>93.668487999999996</c:v>
                </c:pt>
                <c:pt idx="5502">
                  <c:v>139.377228</c:v>
                </c:pt>
                <c:pt idx="5503">
                  <c:v>93.414817999999997</c:v>
                </c:pt>
                <c:pt idx="5504">
                  <c:v>94.488913999999994</c:v>
                </c:pt>
                <c:pt idx="5505">
                  <c:v>106.386589</c:v>
                </c:pt>
                <c:pt idx="5506">
                  <c:v>94.726341000000005</c:v>
                </c:pt>
                <c:pt idx="5507">
                  <c:v>92.321387999999999</c:v>
                </c:pt>
                <c:pt idx="5508">
                  <c:v>104.946884</c:v>
                </c:pt>
                <c:pt idx="5509">
                  <c:v>92.539337000000003</c:v>
                </c:pt>
                <c:pt idx="5510">
                  <c:v>99.087502000000001</c:v>
                </c:pt>
                <c:pt idx="5511">
                  <c:v>91.945198000000005</c:v>
                </c:pt>
                <c:pt idx="5512">
                  <c:v>93.466316000000006</c:v>
                </c:pt>
                <c:pt idx="5513">
                  <c:v>97.027000000000001</c:v>
                </c:pt>
                <c:pt idx="5514">
                  <c:v>119.619186</c:v>
                </c:pt>
                <c:pt idx="5515">
                  <c:v>111.267242</c:v>
                </c:pt>
                <c:pt idx="5516">
                  <c:v>99.724204999999998</c:v>
                </c:pt>
                <c:pt idx="5517">
                  <c:v>109.378265</c:v>
                </c:pt>
                <c:pt idx="5518">
                  <c:v>103.40763099999999</c:v>
                </c:pt>
                <c:pt idx="5519">
                  <c:v>92.681304999999995</c:v>
                </c:pt>
                <c:pt idx="5520">
                  <c:v>98.091224999999994</c:v>
                </c:pt>
                <c:pt idx="5521">
                  <c:v>96.643005000000002</c:v>
                </c:pt>
                <c:pt idx="5522">
                  <c:v>99.188400000000001</c:v>
                </c:pt>
                <c:pt idx="5523">
                  <c:v>111.489189</c:v>
                </c:pt>
                <c:pt idx="5524">
                  <c:v>88.064407000000003</c:v>
                </c:pt>
                <c:pt idx="5525">
                  <c:v>89.730041999999997</c:v>
                </c:pt>
                <c:pt idx="5526">
                  <c:v>88.368362000000005</c:v>
                </c:pt>
                <c:pt idx="5527">
                  <c:v>92.436171999999999</c:v>
                </c:pt>
                <c:pt idx="5528">
                  <c:v>91.771636999999998</c:v>
                </c:pt>
                <c:pt idx="5529">
                  <c:v>120.66906</c:v>
                </c:pt>
                <c:pt idx="5530">
                  <c:v>88.672066000000001</c:v>
                </c:pt>
                <c:pt idx="5531">
                  <c:v>97.453452999999996</c:v>
                </c:pt>
                <c:pt idx="5532">
                  <c:v>94.407143000000005</c:v>
                </c:pt>
                <c:pt idx="5533">
                  <c:v>110.84063</c:v>
                </c:pt>
                <c:pt idx="5534">
                  <c:v>88.727348000000006</c:v>
                </c:pt>
                <c:pt idx="5535">
                  <c:v>94.132216999999997</c:v>
                </c:pt>
                <c:pt idx="5536">
                  <c:v>94.339172000000005</c:v>
                </c:pt>
                <c:pt idx="5537">
                  <c:v>92.635154999999997</c:v>
                </c:pt>
                <c:pt idx="5538">
                  <c:v>99.373610999999997</c:v>
                </c:pt>
                <c:pt idx="5539">
                  <c:v>91.225860999999995</c:v>
                </c:pt>
                <c:pt idx="5540">
                  <c:v>90.071608999999995</c:v>
                </c:pt>
                <c:pt idx="5541">
                  <c:v>135.05751000000001</c:v>
                </c:pt>
                <c:pt idx="5542">
                  <c:v>89.872078000000002</c:v>
                </c:pt>
                <c:pt idx="5543">
                  <c:v>88.072509999999994</c:v>
                </c:pt>
                <c:pt idx="5544">
                  <c:v>89.337433000000004</c:v>
                </c:pt>
                <c:pt idx="5545">
                  <c:v>89.781670000000005</c:v>
                </c:pt>
                <c:pt idx="5546">
                  <c:v>100.28293600000001</c:v>
                </c:pt>
                <c:pt idx="5547">
                  <c:v>104.484573</c:v>
                </c:pt>
                <c:pt idx="5548">
                  <c:v>116.068321</c:v>
                </c:pt>
                <c:pt idx="5549">
                  <c:v>92.573134999999994</c:v>
                </c:pt>
                <c:pt idx="5550">
                  <c:v>100.920517</c:v>
                </c:pt>
                <c:pt idx="5551">
                  <c:v>92.692588999999998</c:v>
                </c:pt>
                <c:pt idx="5552">
                  <c:v>88.734145999999996</c:v>
                </c:pt>
                <c:pt idx="5553">
                  <c:v>107.715683</c:v>
                </c:pt>
                <c:pt idx="5554">
                  <c:v>91.265106000000003</c:v>
                </c:pt>
                <c:pt idx="5555">
                  <c:v>97.978606999999997</c:v>
                </c:pt>
                <c:pt idx="5556">
                  <c:v>93.411017999999999</c:v>
                </c:pt>
                <c:pt idx="5557">
                  <c:v>101.591866</c:v>
                </c:pt>
                <c:pt idx="5558">
                  <c:v>88.744147999999996</c:v>
                </c:pt>
                <c:pt idx="5559">
                  <c:v>97.430121999999997</c:v>
                </c:pt>
                <c:pt idx="5560">
                  <c:v>103.785393</c:v>
                </c:pt>
                <c:pt idx="5561">
                  <c:v>96.284041999999999</c:v>
                </c:pt>
                <c:pt idx="5562">
                  <c:v>92.264281999999994</c:v>
                </c:pt>
                <c:pt idx="5563">
                  <c:v>98.794167000000002</c:v>
                </c:pt>
                <c:pt idx="5564">
                  <c:v>88.353935000000007</c:v>
                </c:pt>
                <c:pt idx="5565">
                  <c:v>95.000511000000003</c:v>
                </c:pt>
                <c:pt idx="5566">
                  <c:v>105.509857</c:v>
                </c:pt>
                <c:pt idx="5567">
                  <c:v>91.511711000000005</c:v>
                </c:pt>
                <c:pt idx="5568">
                  <c:v>93.393485999999996</c:v>
                </c:pt>
                <c:pt idx="5569">
                  <c:v>99.321303999999998</c:v>
                </c:pt>
                <c:pt idx="5570">
                  <c:v>96.806160000000006</c:v>
                </c:pt>
                <c:pt idx="5571">
                  <c:v>100.764557</c:v>
                </c:pt>
                <c:pt idx="5572">
                  <c:v>90.455803000000003</c:v>
                </c:pt>
                <c:pt idx="5573">
                  <c:v>93.203299999999999</c:v>
                </c:pt>
                <c:pt idx="5574">
                  <c:v>92.433456000000007</c:v>
                </c:pt>
                <c:pt idx="5575">
                  <c:v>109.528175</c:v>
                </c:pt>
                <c:pt idx="5576">
                  <c:v>100.42538500000001</c:v>
                </c:pt>
                <c:pt idx="5577">
                  <c:v>92.011184999999998</c:v>
                </c:pt>
                <c:pt idx="5578">
                  <c:v>89.415595999999994</c:v>
                </c:pt>
                <c:pt idx="5579">
                  <c:v>89.292511000000005</c:v>
                </c:pt>
                <c:pt idx="5580">
                  <c:v>105.226883</c:v>
                </c:pt>
                <c:pt idx="5581">
                  <c:v>103.667198</c:v>
                </c:pt>
                <c:pt idx="5582">
                  <c:v>90.194817</c:v>
                </c:pt>
                <c:pt idx="5583">
                  <c:v>126.064583</c:v>
                </c:pt>
                <c:pt idx="5584">
                  <c:v>94.856476000000001</c:v>
                </c:pt>
                <c:pt idx="5585">
                  <c:v>105.380348</c:v>
                </c:pt>
                <c:pt idx="5586">
                  <c:v>93.717078999999998</c:v>
                </c:pt>
                <c:pt idx="5587">
                  <c:v>105.260109</c:v>
                </c:pt>
                <c:pt idx="5588">
                  <c:v>94.004204000000001</c:v>
                </c:pt>
                <c:pt idx="5589">
                  <c:v>119.063461</c:v>
                </c:pt>
                <c:pt idx="5590">
                  <c:v>90.246291999999997</c:v>
                </c:pt>
                <c:pt idx="5591">
                  <c:v>93.132721000000004</c:v>
                </c:pt>
                <c:pt idx="5592">
                  <c:v>88.571899000000002</c:v>
                </c:pt>
                <c:pt idx="5593">
                  <c:v>89.427490000000006</c:v>
                </c:pt>
                <c:pt idx="5594">
                  <c:v>93.082024000000004</c:v>
                </c:pt>
                <c:pt idx="5595">
                  <c:v>95.202933999999999</c:v>
                </c:pt>
                <c:pt idx="5596">
                  <c:v>100.24308000000001</c:v>
                </c:pt>
                <c:pt idx="5597">
                  <c:v>105.36161</c:v>
                </c:pt>
                <c:pt idx="5598">
                  <c:v>92.048271</c:v>
                </c:pt>
                <c:pt idx="5599">
                  <c:v>94.718177999999995</c:v>
                </c:pt>
                <c:pt idx="5600">
                  <c:v>93.350960000000001</c:v>
                </c:pt>
                <c:pt idx="5601">
                  <c:v>91.575492999999994</c:v>
                </c:pt>
                <c:pt idx="5602">
                  <c:v>99.363983000000005</c:v>
                </c:pt>
                <c:pt idx="5603">
                  <c:v>95.946297000000001</c:v>
                </c:pt>
                <c:pt idx="5604">
                  <c:v>99.457915999999997</c:v>
                </c:pt>
                <c:pt idx="5605">
                  <c:v>102.393974</c:v>
                </c:pt>
                <c:pt idx="5606">
                  <c:v>94.795699999999997</c:v>
                </c:pt>
                <c:pt idx="5607">
                  <c:v>93.328629000000006</c:v>
                </c:pt>
                <c:pt idx="5608">
                  <c:v>99.048430999999994</c:v>
                </c:pt>
                <c:pt idx="5609">
                  <c:v>89.980971999999994</c:v>
                </c:pt>
                <c:pt idx="5610">
                  <c:v>116.56471999999999</c:v>
                </c:pt>
                <c:pt idx="5611">
                  <c:v>126.621422</c:v>
                </c:pt>
                <c:pt idx="5612">
                  <c:v>109.893585</c:v>
                </c:pt>
                <c:pt idx="5613">
                  <c:v>89.767998000000006</c:v>
                </c:pt>
                <c:pt idx="5614">
                  <c:v>99.399094000000005</c:v>
                </c:pt>
                <c:pt idx="5615">
                  <c:v>89.912002999999999</c:v>
                </c:pt>
                <c:pt idx="5616">
                  <c:v>89.896507</c:v>
                </c:pt>
                <c:pt idx="5617">
                  <c:v>93.252967999999996</c:v>
                </c:pt>
                <c:pt idx="5618">
                  <c:v>91.052413999999999</c:v>
                </c:pt>
                <c:pt idx="5619">
                  <c:v>100.723991</c:v>
                </c:pt>
                <c:pt idx="5620">
                  <c:v>92.064682000000005</c:v>
                </c:pt>
                <c:pt idx="5621">
                  <c:v>105.130371</c:v>
                </c:pt>
                <c:pt idx="5622">
                  <c:v>129.70236199999999</c:v>
                </c:pt>
                <c:pt idx="5623">
                  <c:v>94.601837000000003</c:v>
                </c:pt>
                <c:pt idx="5624">
                  <c:v>91.975104999999999</c:v>
                </c:pt>
                <c:pt idx="5625">
                  <c:v>88.030319000000006</c:v>
                </c:pt>
                <c:pt idx="5626">
                  <c:v>97.001518000000004</c:v>
                </c:pt>
                <c:pt idx="5627">
                  <c:v>109.912857</c:v>
                </c:pt>
                <c:pt idx="5628">
                  <c:v>99.885574000000005</c:v>
                </c:pt>
                <c:pt idx="5629">
                  <c:v>96.513748000000007</c:v>
                </c:pt>
                <c:pt idx="5630">
                  <c:v>109.96112100000001</c:v>
                </c:pt>
                <c:pt idx="5631">
                  <c:v>104.205849</c:v>
                </c:pt>
                <c:pt idx="5632">
                  <c:v>99.386559000000005</c:v>
                </c:pt>
                <c:pt idx="5633">
                  <c:v>111.704857</c:v>
                </c:pt>
                <c:pt idx="5634">
                  <c:v>93.176865000000006</c:v>
                </c:pt>
                <c:pt idx="5635">
                  <c:v>103.125694</c:v>
                </c:pt>
                <c:pt idx="5636">
                  <c:v>157.65055799999999</c:v>
                </c:pt>
                <c:pt idx="5637">
                  <c:v>91.172454999999999</c:v>
                </c:pt>
                <c:pt idx="5638">
                  <c:v>88.061072999999993</c:v>
                </c:pt>
                <c:pt idx="5639">
                  <c:v>107.297501</c:v>
                </c:pt>
                <c:pt idx="5640">
                  <c:v>92.420524999999998</c:v>
                </c:pt>
                <c:pt idx="5641">
                  <c:v>111.16181899999999</c:v>
                </c:pt>
                <c:pt idx="5642">
                  <c:v>141.13803100000001</c:v>
                </c:pt>
                <c:pt idx="5643">
                  <c:v>95.093886999999995</c:v>
                </c:pt>
                <c:pt idx="5644">
                  <c:v>96.869399999999999</c:v>
                </c:pt>
                <c:pt idx="5645">
                  <c:v>99.695587000000003</c:v>
                </c:pt>
                <c:pt idx="5646">
                  <c:v>95.718215999999998</c:v>
                </c:pt>
                <c:pt idx="5647">
                  <c:v>89.606200999999999</c:v>
                </c:pt>
                <c:pt idx="5648">
                  <c:v>94.836242999999996</c:v>
                </c:pt>
                <c:pt idx="5649">
                  <c:v>92.492408999999995</c:v>
                </c:pt>
                <c:pt idx="5650">
                  <c:v>116.254677</c:v>
                </c:pt>
                <c:pt idx="5651">
                  <c:v>112.16358200000001</c:v>
                </c:pt>
                <c:pt idx="5652">
                  <c:v>88.361312999999996</c:v>
                </c:pt>
                <c:pt idx="5653">
                  <c:v>94.022018000000003</c:v>
                </c:pt>
                <c:pt idx="5654">
                  <c:v>90.074935999999994</c:v>
                </c:pt>
                <c:pt idx="5655">
                  <c:v>97.048302000000007</c:v>
                </c:pt>
                <c:pt idx="5656">
                  <c:v>100.966995</c:v>
                </c:pt>
                <c:pt idx="5657">
                  <c:v>100.954605</c:v>
                </c:pt>
                <c:pt idx="5658">
                  <c:v>97.412818999999999</c:v>
                </c:pt>
                <c:pt idx="5659">
                  <c:v>109.920601</c:v>
                </c:pt>
                <c:pt idx="5660">
                  <c:v>119.42517100000001</c:v>
                </c:pt>
                <c:pt idx="5661">
                  <c:v>93.544196999999997</c:v>
                </c:pt>
                <c:pt idx="5662">
                  <c:v>94.033752000000007</c:v>
                </c:pt>
                <c:pt idx="5663">
                  <c:v>101.43974300000001</c:v>
                </c:pt>
                <c:pt idx="5664">
                  <c:v>116.39928399999999</c:v>
                </c:pt>
                <c:pt idx="5665">
                  <c:v>92.671349000000006</c:v>
                </c:pt>
                <c:pt idx="5666">
                  <c:v>89.945503000000002</c:v>
                </c:pt>
                <c:pt idx="5667">
                  <c:v>93.036743000000001</c:v>
                </c:pt>
                <c:pt idx="5668">
                  <c:v>93.469009</c:v>
                </c:pt>
                <c:pt idx="5669">
                  <c:v>91.52449</c:v>
                </c:pt>
                <c:pt idx="5670">
                  <c:v>96.118813000000003</c:v>
                </c:pt>
                <c:pt idx="5671">
                  <c:v>91.098595000000003</c:v>
                </c:pt>
                <c:pt idx="5672">
                  <c:v>93.565819000000005</c:v>
                </c:pt>
                <c:pt idx="5673">
                  <c:v>95.213668999999996</c:v>
                </c:pt>
                <c:pt idx="5674">
                  <c:v>109.822029</c:v>
                </c:pt>
                <c:pt idx="5675">
                  <c:v>137.55188000000001</c:v>
                </c:pt>
                <c:pt idx="5676">
                  <c:v>93.064125000000004</c:v>
                </c:pt>
                <c:pt idx="5677">
                  <c:v>97.945305000000005</c:v>
                </c:pt>
                <c:pt idx="5678">
                  <c:v>103.187943</c:v>
                </c:pt>
                <c:pt idx="5679">
                  <c:v>92.453643999999997</c:v>
                </c:pt>
                <c:pt idx="5680">
                  <c:v>96.030296000000007</c:v>
                </c:pt>
                <c:pt idx="5681">
                  <c:v>91.098433999999997</c:v>
                </c:pt>
                <c:pt idx="5682">
                  <c:v>88.337463</c:v>
                </c:pt>
                <c:pt idx="5683">
                  <c:v>91.201804999999993</c:v>
                </c:pt>
                <c:pt idx="5684">
                  <c:v>89.669014000000004</c:v>
                </c:pt>
                <c:pt idx="5685">
                  <c:v>100.05136899999999</c:v>
                </c:pt>
                <c:pt idx="5686">
                  <c:v>99.720657000000003</c:v>
                </c:pt>
                <c:pt idx="5687">
                  <c:v>94.895652999999996</c:v>
                </c:pt>
                <c:pt idx="5688">
                  <c:v>90.259956000000003</c:v>
                </c:pt>
                <c:pt idx="5689">
                  <c:v>88.130829000000006</c:v>
                </c:pt>
                <c:pt idx="5690">
                  <c:v>94.745559999999998</c:v>
                </c:pt>
                <c:pt idx="5691">
                  <c:v>95.303664999999995</c:v>
                </c:pt>
                <c:pt idx="5692">
                  <c:v>106.24110400000001</c:v>
                </c:pt>
                <c:pt idx="5693">
                  <c:v>105.965332</c:v>
                </c:pt>
                <c:pt idx="5694">
                  <c:v>100.249718</c:v>
                </c:pt>
                <c:pt idx="5695">
                  <c:v>97.086547999999993</c:v>
                </c:pt>
                <c:pt idx="5696">
                  <c:v>100.56456799999999</c:v>
                </c:pt>
                <c:pt idx="5697">
                  <c:v>100.762871</c:v>
                </c:pt>
                <c:pt idx="5698">
                  <c:v>150.68765300000001</c:v>
                </c:pt>
                <c:pt idx="5699">
                  <c:v>98.809212000000002</c:v>
                </c:pt>
                <c:pt idx="5700">
                  <c:v>91.747840999999994</c:v>
                </c:pt>
                <c:pt idx="5701">
                  <c:v>93.797409000000002</c:v>
                </c:pt>
                <c:pt idx="5702">
                  <c:v>88.328995000000006</c:v>
                </c:pt>
                <c:pt idx="5703">
                  <c:v>94.980018999999999</c:v>
                </c:pt>
                <c:pt idx="5704">
                  <c:v>90.742851000000002</c:v>
                </c:pt>
                <c:pt idx="5705">
                  <c:v>88.721283</c:v>
                </c:pt>
                <c:pt idx="5706">
                  <c:v>97.958388999999997</c:v>
                </c:pt>
                <c:pt idx="5707">
                  <c:v>111.252441</c:v>
                </c:pt>
                <c:pt idx="5708">
                  <c:v>92.623795000000001</c:v>
                </c:pt>
                <c:pt idx="5709">
                  <c:v>90.283089000000004</c:v>
                </c:pt>
                <c:pt idx="5710">
                  <c:v>90.056518999999994</c:v>
                </c:pt>
                <c:pt idx="5711">
                  <c:v>97.829750000000004</c:v>
                </c:pt>
                <c:pt idx="5712">
                  <c:v>103.939255</c:v>
                </c:pt>
                <c:pt idx="5713">
                  <c:v>88.981826999999996</c:v>
                </c:pt>
                <c:pt idx="5714">
                  <c:v>89.078170999999998</c:v>
                </c:pt>
                <c:pt idx="5715">
                  <c:v>89.471466000000007</c:v>
                </c:pt>
                <c:pt idx="5716">
                  <c:v>149.98725899999999</c:v>
                </c:pt>
                <c:pt idx="5717">
                  <c:v>94.217467999999997</c:v>
                </c:pt>
                <c:pt idx="5718">
                  <c:v>117.195358</c:v>
                </c:pt>
                <c:pt idx="5719">
                  <c:v>96.327072000000001</c:v>
                </c:pt>
                <c:pt idx="5720">
                  <c:v>99.782348999999996</c:v>
                </c:pt>
                <c:pt idx="5721">
                  <c:v>95.971717999999996</c:v>
                </c:pt>
                <c:pt idx="5722">
                  <c:v>88.678368000000006</c:v>
                </c:pt>
                <c:pt idx="5723">
                  <c:v>101.579155</c:v>
                </c:pt>
                <c:pt idx="5724">
                  <c:v>96.999854999999997</c:v>
                </c:pt>
                <c:pt idx="5725">
                  <c:v>116.32411999999999</c:v>
                </c:pt>
                <c:pt idx="5726">
                  <c:v>92.569175999999999</c:v>
                </c:pt>
                <c:pt idx="5727">
                  <c:v>99.283066000000005</c:v>
                </c:pt>
                <c:pt idx="5728">
                  <c:v>95.151054000000002</c:v>
                </c:pt>
                <c:pt idx="5729">
                  <c:v>89.600136000000006</c:v>
                </c:pt>
                <c:pt idx="5730">
                  <c:v>89.439368999999999</c:v>
                </c:pt>
                <c:pt idx="5731">
                  <c:v>89.020911999999996</c:v>
                </c:pt>
                <c:pt idx="5732">
                  <c:v>92.939239999999998</c:v>
                </c:pt>
                <c:pt idx="5733">
                  <c:v>92.430069000000003</c:v>
                </c:pt>
                <c:pt idx="5734">
                  <c:v>103.833809</c:v>
                </c:pt>
                <c:pt idx="5735">
                  <c:v>118.052559</c:v>
                </c:pt>
                <c:pt idx="5736">
                  <c:v>103.819885</c:v>
                </c:pt>
                <c:pt idx="5737">
                  <c:v>90.837142999999998</c:v>
                </c:pt>
                <c:pt idx="5738">
                  <c:v>94.582381999999996</c:v>
                </c:pt>
                <c:pt idx="5739">
                  <c:v>91.857376000000002</c:v>
                </c:pt>
                <c:pt idx="5740">
                  <c:v>97.642760999999993</c:v>
                </c:pt>
                <c:pt idx="5741">
                  <c:v>91.319901000000002</c:v>
                </c:pt>
                <c:pt idx="5742">
                  <c:v>101.770554</c:v>
                </c:pt>
                <c:pt idx="5743">
                  <c:v>92.807761999999997</c:v>
                </c:pt>
                <c:pt idx="5744">
                  <c:v>88.700462000000002</c:v>
                </c:pt>
                <c:pt idx="5745">
                  <c:v>99.540581000000003</c:v>
                </c:pt>
                <c:pt idx="5746">
                  <c:v>99.794196999999997</c:v>
                </c:pt>
                <c:pt idx="5747">
                  <c:v>112.93787399999999</c:v>
                </c:pt>
                <c:pt idx="5748">
                  <c:v>106.899979</c:v>
                </c:pt>
                <c:pt idx="5749">
                  <c:v>94.242148999999998</c:v>
                </c:pt>
                <c:pt idx="5750">
                  <c:v>99.192740999999998</c:v>
                </c:pt>
                <c:pt idx="5751">
                  <c:v>103.602188</c:v>
                </c:pt>
                <c:pt idx="5752">
                  <c:v>90.877601999999996</c:v>
                </c:pt>
                <c:pt idx="5753">
                  <c:v>101.366196</c:v>
                </c:pt>
                <c:pt idx="5754">
                  <c:v>88.067183999999997</c:v>
                </c:pt>
                <c:pt idx="5755">
                  <c:v>116.987488</c:v>
                </c:pt>
                <c:pt idx="5756">
                  <c:v>94.530265999999997</c:v>
                </c:pt>
                <c:pt idx="5757">
                  <c:v>98.967269999999999</c:v>
                </c:pt>
                <c:pt idx="5758">
                  <c:v>98.060226</c:v>
                </c:pt>
                <c:pt idx="5759">
                  <c:v>96.269217999999995</c:v>
                </c:pt>
                <c:pt idx="5760">
                  <c:v>101.46927599999999</c:v>
                </c:pt>
                <c:pt idx="5761">
                  <c:v>106.801079</c:v>
                </c:pt>
                <c:pt idx="5762">
                  <c:v>119.705215</c:v>
                </c:pt>
                <c:pt idx="5763">
                  <c:v>129.63099700000001</c:v>
                </c:pt>
                <c:pt idx="5764">
                  <c:v>88.772491000000002</c:v>
                </c:pt>
                <c:pt idx="5765">
                  <c:v>90.088852000000003</c:v>
                </c:pt>
                <c:pt idx="5766">
                  <c:v>102.348839</c:v>
                </c:pt>
                <c:pt idx="5767">
                  <c:v>94.978088</c:v>
                </c:pt>
                <c:pt idx="5768">
                  <c:v>104.529686</c:v>
                </c:pt>
                <c:pt idx="5769">
                  <c:v>96.106468000000007</c:v>
                </c:pt>
                <c:pt idx="5770">
                  <c:v>92.926483000000005</c:v>
                </c:pt>
                <c:pt idx="5771">
                  <c:v>96.058707999999996</c:v>
                </c:pt>
                <c:pt idx="5772">
                  <c:v>92.967467999999997</c:v>
                </c:pt>
                <c:pt idx="5773">
                  <c:v>94.620582999999996</c:v>
                </c:pt>
                <c:pt idx="5774">
                  <c:v>115.550186</c:v>
                </c:pt>
                <c:pt idx="5775">
                  <c:v>96.938843000000006</c:v>
                </c:pt>
                <c:pt idx="5776">
                  <c:v>92.848320000000001</c:v>
                </c:pt>
                <c:pt idx="5777">
                  <c:v>95.766266000000002</c:v>
                </c:pt>
                <c:pt idx="5778">
                  <c:v>93.153687000000005</c:v>
                </c:pt>
                <c:pt idx="5779">
                  <c:v>93.560799000000003</c:v>
                </c:pt>
                <c:pt idx="5780">
                  <c:v>93.572922000000005</c:v>
                </c:pt>
                <c:pt idx="5781">
                  <c:v>88.670958999999996</c:v>
                </c:pt>
                <c:pt idx="5782">
                  <c:v>98.094466999999995</c:v>
                </c:pt>
                <c:pt idx="5783">
                  <c:v>132.54490699999999</c:v>
                </c:pt>
                <c:pt idx="5784">
                  <c:v>93.999122999999997</c:v>
                </c:pt>
                <c:pt idx="5785">
                  <c:v>91.533493000000007</c:v>
                </c:pt>
                <c:pt idx="5786">
                  <c:v>88.466605999999999</c:v>
                </c:pt>
                <c:pt idx="5787">
                  <c:v>104.715309</c:v>
                </c:pt>
                <c:pt idx="5788">
                  <c:v>89.064812000000003</c:v>
                </c:pt>
                <c:pt idx="5789">
                  <c:v>93.652289999999994</c:v>
                </c:pt>
                <c:pt idx="5790">
                  <c:v>90.072616999999994</c:v>
                </c:pt>
                <c:pt idx="5791">
                  <c:v>88.947616999999994</c:v>
                </c:pt>
                <c:pt idx="5792">
                  <c:v>102.753654</c:v>
                </c:pt>
                <c:pt idx="5793">
                  <c:v>105.843307</c:v>
                </c:pt>
                <c:pt idx="5794">
                  <c:v>92.729682999999994</c:v>
                </c:pt>
                <c:pt idx="5795">
                  <c:v>89.679542999999995</c:v>
                </c:pt>
                <c:pt idx="5796">
                  <c:v>98.508026000000001</c:v>
                </c:pt>
                <c:pt idx="5797">
                  <c:v>106.446022</c:v>
                </c:pt>
                <c:pt idx="5798">
                  <c:v>88.560851999999997</c:v>
                </c:pt>
                <c:pt idx="5799">
                  <c:v>90.931458000000006</c:v>
                </c:pt>
                <c:pt idx="5800">
                  <c:v>103.26889</c:v>
                </c:pt>
                <c:pt idx="5801">
                  <c:v>91.534187000000003</c:v>
                </c:pt>
                <c:pt idx="5802">
                  <c:v>95.295074</c:v>
                </c:pt>
                <c:pt idx="5803">
                  <c:v>92.531204000000002</c:v>
                </c:pt>
                <c:pt idx="5804">
                  <c:v>105.964264</c:v>
                </c:pt>
                <c:pt idx="5805">
                  <c:v>89.214568999999997</c:v>
                </c:pt>
                <c:pt idx="5806">
                  <c:v>93.386161999999999</c:v>
                </c:pt>
                <c:pt idx="5807">
                  <c:v>99.416588000000004</c:v>
                </c:pt>
                <c:pt idx="5808">
                  <c:v>100.738045</c:v>
                </c:pt>
                <c:pt idx="5809">
                  <c:v>98.869506999999999</c:v>
                </c:pt>
                <c:pt idx="5810">
                  <c:v>89.223502999999994</c:v>
                </c:pt>
                <c:pt idx="5811">
                  <c:v>142.22770700000001</c:v>
                </c:pt>
                <c:pt idx="5812">
                  <c:v>89.409531000000001</c:v>
                </c:pt>
                <c:pt idx="5813">
                  <c:v>106.269485</c:v>
                </c:pt>
                <c:pt idx="5814">
                  <c:v>106.35626999999999</c:v>
                </c:pt>
                <c:pt idx="5815">
                  <c:v>93.498688000000001</c:v>
                </c:pt>
                <c:pt idx="5816">
                  <c:v>131.84371899999999</c:v>
                </c:pt>
                <c:pt idx="5817">
                  <c:v>97.601844999999997</c:v>
                </c:pt>
                <c:pt idx="5818">
                  <c:v>101.106842</c:v>
                </c:pt>
                <c:pt idx="5819">
                  <c:v>97.361649</c:v>
                </c:pt>
                <c:pt idx="5820">
                  <c:v>107.26037599999999</c:v>
                </c:pt>
                <c:pt idx="5821">
                  <c:v>94.924034000000006</c:v>
                </c:pt>
                <c:pt idx="5822">
                  <c:v>97.038239000000004</c:v>
                </c:pt>
                <c:pt idx="5823">
                  <c:v>91.919066999999998</c:v>
                </c:pt>
                <c:pt idx="5824">
                  <c:v>96.615111999999996</c:v>
                </c:pt>
                <c:pt idx="5825">
                  <c:v>98.095519999999993</c:v>
                </c:pt>
                <c:pt idx="5826">
                  <c:v>123.31101200000001</c:v>
                </c:pt>
                <c:pt idx="5827">
                  <c:v>100.35643</c:v>
                </c:pt>
                <c:pt idx="5828">
                  <c:v>107.166901</c:v>
                </c:pt>
                <c:pt idx="5829">
                  <c:v>91.454964000000004</c:v>
                </c:pt>
                <c:pt idx="5830">
                  <c:v>93.950592</c:v>
                </c:pt>
                <c:pt idx="5831">
                  <c:v>116.760918</c:v>
                </c:pt>
                <c:pt idx="5832">
                  <c:v>94.008933999999996</c:v>
                </c:pt>
                <c:pt idx="5833">
                  <c:v>88.145401000000007</c:v>
                </c:pt>
                <c:pt idx="5834">
                  <c:v>89.452240000000003</c:v>
                </c:pt>
                <c:pt idx="5835">
                  <c:v>101.935333</c:v>
                </c:pt>
                <c:pt idx="5836">
                  <c:v>109.863091</c:v>
                </c:pt>
                <c:pt idx="5837">
                  <c:v>91.862624999999994</c:v>
                </c:pt>
                <c:pt idx="5838">
                  <c:v>109.619438</c:v>
                </c:pt>
                <c:pt idx="5839">
                  <c:v>92.399445</c:v>
                </c:pt>
                <c:pt idx="5840">
                  <c:v>94.221312999999995</c:v>
                </c:pt>
                <c:pt idx="5841">
                  <c:v>91.990654000000006</c:v>
                </c:pt>
                <c:pt idx="5842">
                  <c:v>99.537796</c:v>
                </c:pt>
                <c:pt idx="5843">
                  <c:v>93.211960000000005</c:v>
                </c:pt>
                <c:pt idx="5844">
                  <c:v>102.46151</c:v>
                </c:pt>
                <c:pt idx="5845">
                  <c:v>92.693199000000007</c:v>
                </c:pt>
                <c:pt idx="5846">
                  <c:v>97.417511000000005</c:v>
                </c:pt>
                <c:pt idx="5847">
                  <c:v>99.100043999999997</c:v>
                </c:pt>
                <c:pt idx="5848">
                  <c:v>88.035301000000004</c:v>
                </c:pt>
                <c:pt idx="5849">
                  <c:v>90.099166999999994</c:v>
                </c:pt>
                <c:pt idx="5850">
                  <c:v>88.762589000000006</c:v>
                </c:pt>
                <c:pt idx="5851">
                  <c:v>103.81871</c:v>
                </c:pt>
                <c:pt idx="5852">
                  <c:v>105.141953</c:v>
                </c:pt>
                <c:pt idx="5853">
                  <c:v>102.74711600000001</c:v>
                </c:pt>
                <c:pt idx="5854">
                  <c:v>99.013610999999997</c:v>
                </c:pt>
                <c:pt idx="5855">
                  <c:v>123.57944500000001</c:v>
                </c:pt>
                <c:pt idx="5856">
                  <c:v>103.04096199999999</c:v>
                </c:pt>
                <c:pt idx="5857">
                  <c:v>89.526923999999994</c:v>
                </c:pt>
                <c:pt idx="5858">
                  <c:v>111.27171300000001</c:v>
                </c:pt>
                <c:pt idx="5859">
                  <c:v>93.638137999999998</c:v>
                </c:pt>
                <c:pt idx="5860">
                  <c:v>130.18836999999999</c:v>
                </c:pt>
                <c:pt idx="5861">
                  <c:v>94.328284999999994</c:v>
                </c:pt>
                <c:pt idx="5862">
                  <c:v>104.421654</c:v>
                </c:pt>
                <c:pt idx="5863">
                  <c:v>97.023705000000007</c:v>
                </c:pt>
                <c:pt idx="5864">
                  <c:v>89.713074000000006</c:v>
                </c:pt>
                <c:pt idx="5865">
                  <c:v>92.421386999999996</c:v>
                </c:pt>
                <c:pt idx="5866">
                  <c:v>133.75135800000001</c:v>
                </c:pt>
                <c:pt idx="5867">
                  <c:v>100.59768699999999</c:v>
                </c:pt>
                <c:pt idx="5868">
                  <c:v>108.354439</c:v>
                </c:pt>
                <c:pt idx="5869">
                  <c:v>93.238426000000004</c:v>
                </c:pt>
                <c:pt idx="5870">
                  <c:v>117.140625</c:v>
                </c:pt>
                <c:pt idx="5871">
                  <c:v>96.771766999999997</c:v>
                </c:pt>
                <c:pt idx="5872">
                  <c:v>99.179062000000002</c:v>
                </c:pt>
                <c:pt idx="5873">
                  <c:v>88.166801000000007</c:v>
                </c:pt>
                <c:pt idx="5874">
                  <c:v>88.034103000000002</c:v>
                </c:pt>
                <c:pt idx="5875">
                  <c:v>94.791106999999997</c:v>
                </c:pt>
                <c:pt idx="5876">
                  <c:v>89.465012000000002</c:v>
                </c:pt>
                <c:pt idx="5877">
                  <c:v>94.824782999999996</c:v>
                </c:pt>
                <c:pt idx="5878">
                  <c:v>92.836105000000003</c:v>
                </c:pt>
                <c:pt idx="5879">
                  <c:v>109.57794199999999</c:v>
                </c:pt>
                <c:pt idx="5880">
                  <c:v>90.097533999999996</c:v>
                </c:pt>
                <c:pt idx="5881">
                  <c:v>91.468834000000001</c:v>
                </c:pt>
                <c:pt idx="5882">
                  <c:v>107.73942599999999</c:v>
                </c:pt>
                <c:pt idx="5883">
                  <c:v>132.448486</c:v>
                </c:pt>
                <c:pt idx="5884">
                  <c:v>95.605400000000003</c:v>
                </c:pt>
                <c:pt idx="5885">
                  <c:v>88.955253999999996</c:v>
                </c:pt>
                <c:pt idx="5886">
                  <c:v>102.19135300000001</c:v>
                </c:pt>
                <c:pt idx="5887">
                  <c:v>96.401961999999997</c:v>
                </c:pt>
                <c:pt idx="5888">
                  <c:v>116.925613</c:v>
                </c:pt>
                <c:pt idx="5889">
                  <c:v>95.784019000000001</c:v>
                </c:pt>
                <c:pt idx="5890">
                  <c:v>93.493553000000006</c:v>
                </c:pt>
                <c:pt idx="5891">
                  <c:v>90.797897000000006</c:v>
                </c:pt>
                <c:pt idx="5892">
                  <c:v>88.712317999999996</c:v>
                </c:pt>
                <c:pt idx="5893">
                  <c:v>158.16911300000001</c:v>
                </c:pt>
                <c:pt idx="5894">
                  <c:v>102.625893</c:v>
                </c:pt>
                <c:pt idx="5895">
                  <c:v>100.330704</c:v>
                </c:pt>
                <c:pt idx="5896">
                  <c:v>88.542045999999999</c:v>
                </c:pt>
                <c:pt idx="5897">
                  <c:v>99.306824000000006</c:v>
                </c:pt>
                <c:pt idx="5898">
                  <c:v>96.005950999999996</c:v>
                </c:pt>
                <c:pt idx="5899">
                  <c:v>117.96112100000001</c:v>
                </c:pt>
                <c:pt idx="5900">
                  <c:v>93.092606000000004</c:v>
                </c:pt>
                <c:pt idx="5901">
                  <c:v>88.797882000000001</c:v>
                </c:pt>
                <c:pt idx="5902">
                  <c:v>95.543494999999993</c:v>
                </c:pt>
                <c:pt idx="5903">
                  <c:v>112.383904</c:v>
                </c:pt>
                <c:pt idx="5904">
                  <c:v>90.613929999999996</c:v>
                </c:pt>
                <c:pt idx="5905">
                  <c:v>107.311111</c:v>
                </c:pt>
                <c:pt idx="5906">
                  <c:v>98.564491000000004</c:v>
                </c:pt>
                <c:pt idx="5907">
                  <c:v>89.075164999999998</c:v>
                </c:pt>
                <c:pt idx="5908">
                  <c:v>100.61312100000001</c:v>
                </c:pt>
                <c:pt idx="5909">
                  <c:v>89.853088</c:v>
                </c:pt>
                <c:pt idx="5910">
                  <c:v>94.376732000000004</c:v>
                </c:pt>
                <c:pt idx="5911">
                  <c:v>94.526236999999995</c:v>
                </c:pt>
                <c:pt idx="5912">
                  <c:v>88.631309999999999</c:v>
                </c:pt>
                <c:pt idx="5913">
                  <c:v>91.35463</c:v>
                </c:pt>
                <c:pt idx="5914">
                  <c:v>91.504638999999997</c:v>
                </c:pt>
                <c:pt idx="5915">
                  <c:v>111.006248</c:v>
                </c:pt>
                <c:pt idx="5916">
                  <c:v>97.471374999999995</c:v>
                </c:pt>
                <c:pt idx="5917">
                  <c:v>92.275565999999998</c:v>
                </c:pt>
                <c:pt idx="5918">
                  <c:v>117.519638</c:v>
                </c:pt>
                <c:pt idx="5919">
                  <c:v>127.69989</c:v>
                </c:pt>
                <c:pt idx="5920">
                  <c:v>107.310005</c:v>
                </c:pt>
                <c:pt idx="5921">
                  <c:v>95.225075000000004</c:v>
                </c:pt>
                <c:pt idx="5922">
                  <c:v>95.292816000000002</c:v>
                </c:pt>
                <c:pt idx="5923">
                  <c:v>88.529617000000002</c:v>
                </c:pt>
                <c:pt idx="5924">
                  <c:v>97.254943999999995</c:v>
                </c:pt>
                <c:pt idx="5925">
                  <c:v>93.070282000000006</c:v>
                </c:pt>
                <c:pt idx="5926">
                  <c:v>91.329291999999995</c:v>
                </c:pt>
                <c:pt idx="5927">
                  <c:v>88.183768999999998</c:v>
                </c:pt>
                <c:pt idx="5928">
                  <c:v>88.059471000000002</c:v>
                </c:pt>
                <c:pt idx="5929">
                  <c:v>91.117476999999994</c:v>
                </c:pt>
                <c:pt idx="5930">
                  <c:v>88.764671000000007</c:v>
                </c:pt>
                <c:pt idx="5931">
                  <c:v>100.258278</c:v>
                </c:pt>
                <c:pt idx="5932">
                  <c:v>109.635391</c:v>
                </c:pt>
                <c:pt idx="5933">
                  <c:v>97.462729999999993</c:v>
                </c:pt>
                <c:pt idx="5934">
                  <c:v>119.163971</c:v>
                </c:pt>
                <c:pt idx="5935">
                  <c:v>91.290481999999997</c:v>
                </c:pt>
                <c:pt idx="5936">
                  <c:v>90.028808999999995</c:v>
                </c:pt>
                <c:pt idx="5937">
                  <c:v>89.450111000000007</c:v>
                </c:pt>
                <c:pt idx="5938">
                  <c:v>108.06945</c:v>
                </c:pt>
                <c:pt idx="5939">
                  <c:v>94.687302000000003</c:v>
                </c:pt>
                <c:pt idx="5940">
                  <c:v>109.766571</c:v>
                </c:pt>
                <c:pt idx="5941">
                  <c:v>114.08326</c:v>
                </c:pt>
                <c:pt idx="5942">
                  <c:v>101.185028</c:v>
                </c:pt>
                <c:pt idx="5943">
                  <c:v>93.294487000000004</c:v>
                </c:pt>
                <c:pt idx="5944">
                  <c:v>90.033455000000004</c:v>
                </c:pt>
                <c:pt idx="5945">
                  <c:v>93.882598999999999</c:v>
                </c:pt>
                <c:pt idx="5946">
                  <c:v>91.928664999999995</c:v>
                </c:pt>
                <c:pt idx="5947">
                  <c:v>89.444205999999994</c:v>
                </c:pt>
                <c:pt idx="5948">
                  <c:v>121.05651899999999</c:v>
                </c:pt>
                <c:pt idx="5949">
                  <c:v>112.104973</c:v>
                </c:pt>
                <c:pt idx="5950">
                  <c:v>96.046547000000004</c:v>
                </c:pt>
                <c:pt idx="5951">
                  <c:v>89.001296999999994</c:v>
                </c:pt>
                <c:pt idx="5952">
                  <c:v>119.521111</c:v>
                </c:pt>
                <c:pt idx="5953">
                  <c:v>95.313666999999995</c:v>
                </c:pt>
                <c:pt idx="5954">
                  <c:v>107.275215</c:v>
                </c:pt>
                <c:pt idx="5955">
                  <c:v>96.324127000000004</c:v>
                </c:pt>
                <c:pt idx="5956">
                  <c:v>110.28321800000001</c:v>
                </c:pt>
                <c:pt idx="5957">
                  <c:v>113.74213399999999</c:v>
                </c:pt>
                <c:pt idx="5958">
                  <c:v>94.210883999999993</c:v>
                </c:pt>
                <c:pt idx="5959">
                  <c:v>95.338920999999999</c:v>
                </c:pt>
                <c:pt idx="5960">
                  <c:v>99.948936000000003</c:v>
                </c:pt>
                <c:pt idx="5961">
                  <c:v>95.089332999999996</c:v>
                </c:pt>
                <c:pt idx="5962">
                  <c:v>97.914139000000006</c:v>
                </c:pt>
                <c:pt idx="5963">
                  <c:v>91.776381999999998</c:v>
                </c:pt>
                <c:pt idx="5964">
                  <c:v>98.487862000000007</c:v>
                </c:pt>
                <c:pt idx="5965">
                  <c:v>92.618149000000003</c:v>
                </c:pt>
                <c:pt idx="5966">
                  <c:v>90.453063999999998</c:v>
                </c:pt>
                <c:pt idx="5967">
                  <c:v>91.385589999999993</c:v>
                </c:pt>
                <c:pt idx="5968">
                  <c:v>95.377357000000003</c:v>
                </c:pt>
                <c:pt idx="5969">
                  <c:v>96.017311000000007</c:v>
                </c:pt>
                <c:pt idx="5970">
                  <c:v>96.355598000000001</c:v>
                </c:pt>
                <c:pt idx="5971">
                  <c:v>90.806411999999995</c:v>
                </c:pt>
                <c:pt idx="5972">
                  <c:v>98.922188000000006</c:v>
                </c:pt>
                <c:pt idx="5973">
                  <c:v>89.354118</c:v>
                </c:pt>
                <c:pt idx="5974">
                  <c:v>91.328598</c:v>
                </c:pt>
                <c:pt idx="5975">
                  <c:v>88.522094999999993</c:v>
                </c:pt>
                <c:pt idx="5976">
                  <c:v>98.872992999999994</c:v>
                </c:pt>
                <c:pt idx="5977">
                  <c:v>112.85813899999999</c:v>
                </c:pt>
                <c:pt idx="5978">
                  <c:v>100.035904</c:v>
                </c:pt>
                <c:pt idx="5979">
                  <c:v>130.04141200000001</c:v>
                </c:pt>
                <c:pt idx="5980">
                  <c:v>90.396309000000002</c:v>
                </c:pt>
                <c:pt idx="5981">
                  <c:v>96.434486000000007</c:v>
                </c:pt>
                <c:pt idx="5982">
                  <c:v>91.250586999999996</c:v>
                </c:pt>
                <c:pt idx="5983">
                  <c:v>93.508560000000003</c:v>
                </c:pt>
                <c:pt idx="5984">
                  <c:v>98.039085</c:v>
                </c:pt>
                <c:pt idx="5985">
                  <c:v>91.702445999999995</c:v>
                </c:pt>
                <c:pt idx="5986">
                  <c:v>89.034073000000006</c:v>
                </c:pt>
                <c:pt idx="5987">
                  <c:v>99.555808999999996</c:v>
                </c:pt>
                <c:pt idx="5988">
                  <c:v>88.933655000000002</c:v>
                </c:pt>
                <c:pt idx="5989">
                  <c:v>121.105377</c:v>
                </c:pt>
                <c:pt idx="5990">
                  <c:v>120.097252</c:v>
                </c:pt>
                <c:pt idx="5991">
                  <c:v>90.072333999999998</c:v>
                </c:pt>
                <c:pt idx="5992">
                  <c:v>91.828536999999997</c:v>
                </c:pt>
                <c:pt idx="5993">
                  <c:v>89.565619999999996</c:v>
                </c:pt>
                <c:pt idx="5994">
                  <c:v>92.842162999999999</c:v>
                </c:pt>
                <c:pt idx="5995">
                  <c:v>114.780151</c:v>
                </c:pt>
                <c:pt idx="5996">
                  <c:v>90.883208999999994</c:v>
                </c:pt>
                <c:pt idx="5997">
                  <c:v>112.01606</c:v>
                </c:pt>
                <c:pt idx="5998">
                  <c:v>90.064728000000002</c:v>
                </c:pt>
                <c:pt idx="5999">
                  <c:v>93.060897999999995</c:v>
                </c:pt>
                <c:pt idx="6000">
                  <c:v>89.129020999999995</c:v>
                </c:pt>
                <c:pt idx="6001">
                  <c:v>103.493172</c:v>
                </c:pt>
                <c:pt idx="6002">
                  <c:v>102.626762</c:v>
                </c:pt>
                <c:pt idx="6003">
                  <c:v>88.772819999999996</c:v>
                </c:pt>
                <c:pt idx="6004">
                  <c:v>92.116791000000006</c:v>
                </c:pt>
                <c:pt idx="6005">
                  <c:v>101.209686</c:v>
                </c:pt>
                <c:pt idx="6006">
                  <c:v>90.975257999999997</c:v>
                </c:pt>
                <c:pt idx="6007">
                  <c:v>114.454819</c:v>
                </c:pt>
                <c:pt idx="6008">
                  <c:v>108.26808200000001</c:v>
                </c:pt>
                <c:pt idx="6009">
                  <c:v>96.530708000000004</c:v>
                </c:pt>
                <c:pt idx="6010">
                  <c:v>95.222740000000002</c:v>
                </c:pt>
                <c:pt idx="6011">
                  <c:v>88.169044</c:v>
                </c:pt>
                <c:pt idx="6012">
                  <c:v>92.815558999999993</c:v>
                </c:pt>
                <c:pt idx="6013">
                  <c:v>91.454338000000007</c:v>
                </c:pt>
                <c:pt idx="6014">
                  <c:v>90.162148000000002</c:v>
                </c:pt>
                <c:pt idx="6015">
                  <c:v>90.102233999999996</c:v>
                </c:pt>
                <c:pt idx="6016">
                  <c:v>92.614104999999995</c:v>
                </c:pt>
                <c:pt idx="6017">
                  <c:v>109.49082199999999</c:v>
                </c:pt>
                <c:pt idx="6018">
                  <c:v>97.735885999999994</c:v>
                </c:pt>
                <c:pt idx="6019">
                  <c:v>88.265144000000006</c:v>
                </c:pt>
                <c:pt idx="6020">
                  <c:v>93.205085999999994</c:v>
                </c:pt>
                <c:pt idx="6021">
                  <c:v>153.09170499999999</c:v>
                </c:pt>
                <c:pt idx="6022">
                  <c:v>88.958374000000006</c:v>
                </c:pt>
                <c:pt idx="6023">
                  <c:v>93.542015000000006</c:v>
                </c:pt>
                <c:pt idx="6024">
                  <c:v>88.893082000000007</c:v>
                </c:pt>
                <c:pt idx="6025">
                  <c:v>95.640816000000001</c:v>
                </c:pt>
                <c:pt idx="6026">
                  <c:v>91.148521000000002</c:v>
                </c:pt>
                <c:pt idx="6027">
                  <c:v>91.342483999999999</c:v>
                </c:pt>
                <c:pt idx="6028">
                  <c:v>106.444962</c:v>
                </c:pt>
                <c:pt idx="6029">
                  <c:v>90.867844000000005</c:v>
                </c:pt>
                <c:pt idx="6030">
                  <c:v>88.092704999999995</c:v>
                </c:pt>
                <c:pt idx="6031">
                  <c:v>92.125877000000003</c:v>
                </c:pt>
                <c:pt idx="6032">
                  <c:v>89.190331</c:v>
                </c:pt>
                <c:pt idx="6033">
                  <c:v>99.467811999999995</c:v>
                </c:pt>
                <c:pt idx="6034">
                  <c:v>89.154349999999994</c:v>
                </c:pt>
                <c:pt idx="6035">
                  <c:v>112.189644</c:v>
                </c:pt>
                <c:pt idx="6036">
                  <c:v>89.329543999999999</c:v>
                </c:pt>
                <c:pt idx="6037">
                  <c:v>101.475937</c:v>
                </c:pt>
                <c:pt idx="6038">
                  <c:v>92.901695000000004</c:v>
                </c:pt>
                <c:pt idx="6039">
                  <c:v>106.712234</c:v>
                </c:pt>
                <c:pt idx="6040">
                  <c:v>105.37059000000001</c:v>
                </c:pt>
                <c:pt idx="6041">
                  <c:v>93.165824999999998</c:v>
                </c:pt>
                <c:pt idx="6042">
                  <c:v>97.351356999999993</c:v>
                </c:pt>
                <c:pt idx="6043">
                  <c:v>101.11834</c:v>
                </c:pt>
                <c:pt idx="6044">
                  <c:v>91.538498000000004</c:v>
                </c:pt>
                <c:pt idx="6045">
                  <c:v>98.487183000000002</c:v>
                </c:pt>
                <c:pt idx="6046">
                  <c:v>94.179665</c:v>
                </c:pt>
                <c:pt idx="6047">
                  <c:v>98.759726999999998</c:v>
                </c:pt>
                <c:pt idx="6048">
                  <c:v>118.151779</c:v>
                </c:pt>
                <c:pt idx="6049">
                  <c:v>89.747917000000001</c:v>
                </c:pt>
                <c:pt idx="6050">
                  <c:v>111.30828099999999</c:v>
                </c:pt>
                <c:pt idx="6051">
                  <c:v>95.537422000000007</c:v>
                </c:pt>
                <c:pt idx="6052">
                  <c:v>91.089302000000004</c:v>
                </c:pt>
                <c:pt idx="6053">
                  <c:v>91.031113000000005</c:v>
                </c:pt>
                <c:pt idx="6054">
                  <c:v>93.420203999999998</c:v>
                </c:pt>
                <c:pt idx="6055">
                  <c:v>94.131576999999993</c:v>
                </c:pt>
                <c:pt idx="6056">
                  <c:v>96.582886000000002</c:v>
                </c:pt>
                <c:pt idx="6057">
                  <c:v>98.934623999999999</c:v>
                </c:pt>
                <c:pt idx="6058">
                  <c:v>105.724991</c:v>
                </c:pt>
                <c:pt idx="6059">
                  <c:v>90.848511000000002</c:v>
                </c:pt>
                <c:pt idx="6060">
                  <c:v>95.770561000000001</c:v>
                </c:pt>
                <c:pt idx="6061">
                  <c:v>99.836143000000007</c:v>
                </c:pt>
                <c:pt idx="6062">
                  <c:v>130.62904399999999</c:v>
                </c:pt>
                <c:pt idx="6063">
                  <c:v>102.695656</c:v>
                </c:pt>
                <c:pt idx="6064">
                  <c:v>89.961783999999994</c:v>
                </c:pt>
                <c:pt idx="6065">
                  <c:v>110.150688</c:v>
                </c:pt>
                <c:pt idx="6066">
                  <c:v>108.12095600000001</c:v>
                </c:pt>
                <c:pt idx="6067">
                  <c:v>93.514365999999995</c:v>
                </c:pt>
                <c:pt idx="6068">
                  <c:v>90.187934999999996</c:v>
                </c:pt>
                <c:pt idx="6069">
                  <c:v>93.857581999999994</c:v>
                </c:pt>
                <c:pt idx="6070">
                  <c:v>96.715941999999998</c:v>
                </c:pt>
                <c:pt idx="6071">
                  <c:v>99.560524000000001</c:v>
                </c:pt>
                <c:pt idx="6072">
                  <c:v>117.347908</c:v>
                </c:pt>
                <c:pt idx="6073">
                  <c:v>97.743110999999999</c:v>
                </c:pt>
                <c:pt idx="6074">
                  <c:v>105.459419</c:v>
                </c:pt>
                <c:pt idx="6075">
                  <c:v>91.702393000000001</c:v>
                </c:pt>
                <c:pt idx="6076">
                  <c:v>103.794968</c:v>
                </c:pt>
                <c:pt idx="6077">
                  <c:v>104.58046</c:v>
                </c:pt>
                <c:pt idx="6078">
                  <c:v>116.950661</c:v>
                </c:pt>
                <c:pt idx="6079">
                  <c:v>94.559937000000005</c:v>
                </c:pt>
                <c:pt idx="6080">
                  <c:v>92.199516000000003</c:v>
                </c:pt>
                <c:pt idx="6081">
                  <c:v>143.90832499999999</c:v>
                </c:pt>
                <c:pt idx="6082">
                  <c:v>99.479056999999997</c:v>
                </c:pt>
                <c:pt idx="6083">
                  <c:v>93.959891999999996</c:v>
                </c:pt>
                <c:pt idx="6084">
                  <c:v>113.420692</c:v>
                </c:pt>
                <c:pt idx="6085">
                  <c:v>92.338195999999996</c:v>
                </c:pt>
                <c:pt idx="6086">
                  <c:v>88.607688999999993</c:v>
                </c:pt>
                <c:pt idx="6087">
                  <c:v>88.417336000000006</c:v>
                </c:pt>
                <c:pt idx="6088">
                  <c:v>97.613883999999999</c:v>
                </c:pt>
                <c:pt idx="6089">
                  <c:v>93.864341999999994</c:v>
                </c:pt>
                <c:pt idx="6090">
                  <c:v>100.26915700000001</c:v>
                </c:pt>
                <c:pt idx="6091">
                  <c:v>99.107985999999997</c:v>
                </c:pt>
                <c:pt idx="6092">
                  <c:v>91.512114999999994</c:v>
                </c:pt>
                <c:pt idx="6093">
                  <c:v>93.993042000000003</c:v>
                </c:pt>
                <c:pt idx="6094">
                  <c:v>99.397278</c:v>
                </c:pt>
                <c:pt idx="6095">
                  <c:v>107.04628</c:v>
                </c:pt>
                <c:pt idx="6096">
                  <c:v>90.229965000000007</c:v>
                </c:pt>
                <c:pt idx="6097">
                  <c:v>90.599907000000002</c:v>
                </c:pt>
                <c:pt idx="6098">
                  <c:v>100.587807</c:v>
                </c:pt>
                <c:pt idx="6099">
                  <c:v>91.829987000000003</c:v>
                </c:pt>
                <c:pt idx="6100">
                  <c:v>106.556206</c:v>
                </c:pt>
                <c:pt idx="6101">
                  <c:v>90.848838999999998</c:v>
                </c:pt>
                <c:pt idx="6102">
                  <c:v>98.675499000000002</c:v>
                </c:pt>
                <c:pt idx="6103">
                  <c:v>108.77188099999999</c:v>
                </c:pt>
                <c:pt idx="6104">
                  <c:v>99.055961999999994</c:v>
                </c:pt>
                <c:pt idx="6105">
                  <c:v>98.226387000000003</c:v>
                </c:pt>
                <c:pt idx="6106">
                  <c:v>108.28620100000001</c:v>
                </c:pt>
                <c:pt idx="6107">
                  <c:v>103.976646</c:v>
                </c:pt>
                <c:pt idx="6108">
                  <c:v>93.952072000000001</c:v>
                </c:pt>
                <c:pt idx="6109">
                  <c:v>95.388549999999995</c:v>
                </c:pt>
                <c:pt idx="6110">
                  <c:v>88.367881999999994</c:v>
                </c:pt>
                <c:pt idx="6111">
                  <c:v>88.000327999999996</c:v>
                </c:pt>
                <c:pt idx="6112">
                  <c:v>88.946770000000001</c:v>
                </c:pt>
                <c:pt idx="6113">
                  <c:v>115.07431</c:v>
                </c:pt>
                <c:pt idx="6114">
                  <c:v>97.438293000000002</c:v>
                </c:pt>
                <c:pt idx="6115">
                  <c:v>113.339485</c:v>
                </c:pt>
                <c:pt idx="6116">
                  <c:v>106.01252700000001</c:v>
                </c:pt>
                <c:pt idx="6117">
                  <c:v>107.55379499999999</c:v>
                </c:pt>
                <c:pt idx="6118">
                  <c:v>96.677841000000001</c:v>
                </c:pt>
                <c:pt idx="6119">
                  <c:v>89.365668999999997</c:v>
                </c:pt>
                <c:pt idx="6120">
                  <c:v>93.520187000000007</c:v>
                </c:pt>
                <c:pt idx="6121">
                  <c:v>102.229584</c:v>
                </c:pt>
                <c:pt idx="6122">
                  <c:v>91.070273999999998</c:v>
                </c:pt>
                <c:pt idx="6123">
                  <c:v>97.484893999999997</c:v>
                </c:pt>
                <c:pt idx="6124">
                  <c:v>101.851463</c:v>
                </c:pt>
                <c:pt idx="6125">
                  <c:v>90.806465000000003</c:v>
                </c:pt>
                <c:pt idx="6126">
                  <c:v>99.436385999999999</c:v>
                </c:pt>
                <c:pt idx="6127">
                  <c:v>93.477469999999997</c:v>
                </c:pt>
                <c:pt idx="6128">
                  <c:v>88.735962000000001</c:v>
                </c:pt>
                <c:pt idx="6129">
                  <c:v>109.125336</c:v>
                </c:pt>
                <c:pt idx="6130">
                  <c:v>93.533362999999994</c:v>
                </c:pt>
                <c:pt idx="6131">
                  <c:v>100.89592</c:v>
                </c:pt>
                <c:pt idx="6132">
                  <c:v>93.87764</c:v>
                </c:pt>
                <c:pt idx="6133">
                  <c:v>91.282570000000007</c:v>
                </c:pt>
                <c:pt idx="6134">
                  <c:v>91.008919000000006</c:v>
                </c:pt>
                <c:pt idx="6135">
                  <c:v>99.307265999999998</c:v>
                </c:pt>
                <c:pt idx="6136">
                  <c:v>88.646049000000005</c:v>
                </c:pt>
                <c:pt idx="6137">
                  <c:v>101.017769</c:v>
                </c:pt>
                <c:pt idx="6138">
                  <c:v>89.315697</c:v>
                </c:pt>
                <c:pt idx="6139">
                  <c:v>89.198059000000001</c:v>
                </c:pt>
                <c:pt idx="6140">
                  <c:v>114.950974</c:v>
                </c:pt>
                <c:pt idx="6141">
                  <c:v>96.805335999999997</c:v>
                </c:pt>
                <c:pt idx="6142">
                  <c:v>108.951927</c:v>
                </c:pt>
                <c:pt idx="6143">
                  <c:v>89.753189000000006</c:v>
                </c:pt>
                <c:pt idx="6144">
                  <c:v>92.232688999999993</c:v>
                </c:pt>
                <c:pt idx="6145">
                  <c:v>97.383613999999994</c:v>
                </c:pt>
                <c:pt idx="6146">
                  <c:v>91.686546000000007</c:v>
                </c:pt>
                <c:pt idx="6147">
                  <c:v>111.70723</c:v>
                </c:pt>
                <c:pt idx="6148">
                  <c:v>116.530388</c:v>
                </c:pt>
                <c:pt idx="6149">
                  <c:v>90.885315000000006</c:v>
                </c:pt>
                <c:pt idx="6150">
                  <c:v>88.834366000000003</c:v>
                </c:pt>
                <c:pt idx="6151">
                  <c:v>91.810531999999995</c:v>
                </c:pt>
                <c:pt idx="6152">
                  <c:v>104.786041</c:v>
                </c:pt>
                <c:pt idx="6153">
                  <c:v>91.610641000000001</c:v>
                </c:pt>
                <c:pt idx="6154">
                  <c:v>95.721671999999998</c:v>
                </c:pt>
                <c:pt idx="6155">
                  <c:v>92.731903000000003</c:v>
                </c:pt>
                <c:pt idx="6156">
                  <c:v>95.306915000000004</c:v>
                </c:pt>
                <c:pt idx="6157">
                  <c:v>89.078750999999997</c:v>
                </c:pt>
                <c:pt idx="6158">
                  <c:v>91.099746999999994</c:v>
                </c:pt>
                <c:pt idx="6159">
                  <c:v>91.649817999999996</c:v>
                </c:pt>
                <c:pt idx="6160">
                  <c:v>88.692490000000006</c:v>
                </c:pt>
                <c:pt idx="6161">
                  <c:v>92.596382000000006</c:v>
                </c:pt>
                <c:pt idx="6162">
                  <c:v>121.815834</c:v>
                </c:pt>
                <c:pt idx="6163">
                  <c:v>95.522644</c:v>
                </c:pt>
                <c:pt idx="6164">
                  <c:v>106.827431</c:v>
                </c:pt>
                <c:pt idx="6165">
                  <c:v>97.509499000000005</c:v>
                </c:pt>
                <c:pt idx="6166">
                  <c:v>88.577254999999994</c:v>
                </c:pt>
                <c:pt idx="6167">
                  <c:v>94.332138</c:v>
                </c:pt>
                <c:pt idx="6168">
                  <c:v>93.000877000000003</c:v>
                </c:pt>
                <c:pt idx="6169">
                  <c:v>96.259124999999997</c:v>
                </c:pt>
                <c:pt idx="6170">
                  <c:v>119.26335899999999</c:v>
                </c:pt>
                <c:pt idx="6171">
                  <c:v>112.51836400000001</c:v>
                </c:pt>
                <c:pt idx="6172">
                  <c:v>110.473274</c:v>
                </c:pt>
                <c:pt idx="6173">
                  <c:v>91.027237</c:v>
                </c:pt>
                <c:pt idx="6174">
                  <c:v>112.94548</c:v>
                </c:pt>
                <c:pt idx="6175">
                  <c:v>118.49354599999999</c:v>
                </c:pt>
                <c:pt idx="6176">
                  <c:v>107.78827699999999</c:v>
                </c:pt>
                <c:pt idx="6177">
                  <c:v>93.153496000000004</c:v>
                </c:pt>
                <c:pt idx="6178">
                  <c:v>88.169228000000004</c:v>
                </c:pt>
                <c:pt idx="6179">
                  <c:v>100.042046</c:v>
                </c:pt>
                <c:pt idx="6180">
                  <c:v>88.711403000000004</c:v>
                </c:pt>
                <c:pt idx="6181">
                  <c:v>91.269676000000004</c:v>
                </c:pt>
                <c:pt idx="6182">
                  <c:v>95.348952999999995</c:v>
                </c:pt>
                <c:pt idx="6183">
                  <c:v>90.936333000000005</c:v>
                </c:pt>
                <c:pt idx="6184">
                  <c:v>88.346221999999997</c:v>
                </c:pt>
                <c:pt idx="6185">
                  <c:v>93.877655000000004</c:v>
                </c:pt>
                <c:pt idx="6186">
                  <c:v>99.456222999999994</c:v>
                </c:pt>
                <c:pt idx="6187">
                  <c:v>89.453224000000006</c:v>
                </c:pt>
                <c:pt idx="6188">
                  <c:v>92.363251000000005</c:v>
                </c:pt>
                <c:pt idx="6189">
                  <c:v>102.32811</c:v>
                </c:pt>
                <c:pt idx="6190">
                  <c:v>113.074989</c:v>
                </c:pt>
                <c:pt idx="6191">
                  <c:v>119.70929700000001</c:v>
                </c:pt>
                <c:pt idx="6192">
                  <c:v>98.350357000000002</c:v>
                </c:pt>
                <c:pt idx="6193">
                  <c:v>96.162964000000002</c:v>
                </c:pt>
                <c:pt idx="6194">
                  <c:v>111.78565999999999</c:v>
                </c:pt>
                <c:pt idx="6195">
                  <c:v>99.860123000000002</c:v>
                </c:pt>
                <c:pt idx="6196">
                  <c:v>102.646469</c:v>
                </c:pt>
                <c:pt idx="6197">
                  <c:v>102.062134</c:v>
                </c:pt>
                <c:pt idx="6198">
                  <c:v>93.974800000000002</c:v>
                </c:pt>
                <c:pt idx="6199">
                  <c:v>107.90130600000001</c:v>
                </c:pt>
                <c:pt idx="6200">
                  <c:v>94.793189999999996</c:v>
                </c:pt>
                <c:pt idx="6201">
                  <c:v>91.737938</c:v>
                </c:pt>
                <c:pt idx="6202">
                  <c:v>113.730034</c:v>
                </c:pt>
                <c:pt idx="6203">
                  <c:v>103.74488100000001</c:v>
                </c:pt>
                <c:pt idx="6204">
                  <c:v>89.461715999999996</c:v>
                </c:pt>
                <c:pt idx="6205">
                  <c:v>127.452187</c:v>
                </c:pt>
                <c:pt idx="6206">
                  <c:v>100.772514</c:v>
                </c:pt>
                <c:pt idx="6207">
                  <c:v>97.060310000000001</c:v>
                </c:pt>
                <c:pt idx="6208">
                  <c:v>88.765923000000001</c:v>
                </c:pt>
                <c:pt idx="6209">
                  <c:v>95.771652000000003</c:v>
                </c:pt>
                <c:pt idx="6210">
                  <c:v>102.51709700000001</c:v>
                </c:pt>
                <c:pt idx="6211">
                  <c:v>107.10314200000001</c:v>
                </c:pt>
                <c:pt idx="6212">
                  <c:v>105.301147</c:v>
                </c:pt>
                <c:pt idx="6213">
                  <c:v>89.171204000000003</c:v>
                </c:pt>
                <c:pt idx="6214">
                  <c:v>104.85771200000001</c:v>
                </c:pt>
                <c:pt idx="6215">
                  <c:v>91.426070999999993</c:v>
                </c:pt>
                <c:pt idx="6216">
                  <c:v>93.520072999999996</c:v>
                </c:pt>
                <c:pt idx="6217">
                  <c:v>97.854416000000001</c:v>
                </c:pt>
                <c:pt idx="6218">
                  <c:v>101.045868</c:v>
                </c:pt>
                <c:pt idx="6219">
                  <c:v>88.327881000000005</c:v>
                </c:pt>
                <c:pt idx="6220">
                  <c:v>89.990791000000002</c:v>
                </c:pt>
                <c:pt idx="6221">
                  <c:v>103.124039</c:v>
                </c:pt>
                <c:pt idx="6222">
                  <c:v>103.580704</c:v>
                </c:pt>
                <c:pt idx="6223">
                  <c:v>91.431854000000001</c:v>
                </c:pt>
                <c:pt idx="6224">
                  <c:v>106.373566</c:v>
                </c:pt>
                <c:pt idx="6225">
                  <c:v>92.188332000000003</c:v>
                </c:pt>
                <c:pt idx="6226">
                  <c:v>89.048743999999999</c:v>
                </c:pt>
                <c:pt idx="6227">
                  <c:v>95.562065000000004</c:v>
                </c:pt>
                <c:pt idx="6228">
                  <c:v>100.15876799999999</c:v>
                </c:pt>
                <c:pt idx="6229">
                  <c:v>94.152289999999994</c:v>
                </c:pt>
                <c:pt idx="6230">
                  <c:v>89.394096000000005</c:v>
                </c:pt>
                <c:pt idx="6231">
                  <c:v>98.018822</c:v>
                </c:pt>
                <c:pt idx="6232">
                  <c:v>97.851791000000006</c:v>
                </c:pt>
                <c:pt idx="6233">
                  <c:v>88.946442000000005</c:v>
                </c:pt>
                <c:pt idx="6234">
                  <c:v>101.585472</c:v>
                </c:pt>
                <c:pt idx="6235">
                  <c:v>93.855980000000002</c:v>
                </c:pt>
                <c:pt idx="6236">
                  <c:v>111.09446</c:v>
                </c:pt>
                <c:pt idx="6237">
                  <c:v>88.016921999999994</c:v>
                </c:pt>
                <c:pt idx="6238">
                  <c:v>98.396384999999995</c:v>
                </c:pt>
                <c:pt idx="6239">
                  <c:v>107.587654</c:v>
                </c:pt>
                <c:pt idx="6240">
                  <c:v>92.210037</c:v>
                </c:pt>
                <c:pt idx="6241">
                  <c:v>128.67854299999999</c:v>
                </c:pt>
                <c:pt idx="6242">
                  <c:v>95.366737000000001</c:v>
                </c:pt>
                <c:pt idx="6243">
                  <c:v>141.317001</c:v>
                </c:pt>
                <c:pt idx="6244">
                  <c:v>91.112388999999993</c:v>
                </c:pt>
                <c:pt idx="6245">
                  <c:v>88.951415999999995</c:v>
                </c:pt>
                <c:pt idx="6246">
                  <c:v>102.662796</c:v>
                </c:pt>
                <c:pt idx="6247">
                  <c:v>88.034805000000006</c:v>
                </c:pt>
                <c:pt idx="6248">
                  <c:v>97.537384000000003</c:v>
                </c:pt>
                <c:pt idx="6249">
                  <c:v>91.689362000000003</c:v>
                </c:pt>
                <c:pt idx="6250">
                  <c:v>90.909233</c:v>
                </c:pt>
                <c:pt idx="6251">
                  <c:v>125.553932</c:v>
                </c:pt>
                <c:pt idx="6252">
                  <c:v>95.573425</c:v>
                </c:pt>
                <c:pt idx="6253">
                  <c:v>93.974693000000002</c:v>
                </c:pt>
                <c:pt idx="6254">
                  <c:v>90.745140000000006</c:v>
                </c:pt>
                <c:pt idx="6255">
                  <c:v>105.09947200000001</c:v>
                </c:pt>
                <c:pt idx="6256">
                  <c:v>88.528198000000003</c:v>
                </c:pt>
                <c:pt idx="6257">
                  <c:v>88.372748999999999</c:v>
                </c:pt>
                <c:pt idx="6258">
                  <c:v>90.077179000000001</c:v>
                </c:pt>
                <c:pt idx="6259">
                  <c:v>88.986419999999995</c:v>
                </c:pt>
                <c:pt idx="6260">
                  <c:v>92.812943000000004</c:v>
                </c:pt>
                <c:pt idx="6261">
                  <c:v>93.863456999999997</c:v>
                </c:pt>
                <c:pt idx="6262">
                  <c:v>88.927115999999998</c:v>
                </c:pt>
                <c:pt idx="6263">
                  <c:v>108.95378100000001</c:v>
                </c:pt>
                <c:pt idx="6264">
                  <c:v>96.363540999999998</c:v>
                </c:pt>
                <c:pt idx="6265">
                  <c:v>90.720260999999994</c:v>
                </c:pt>
                <c:pt idx="6266">
                  <c:v>90.867621999999997</c:v>
                </c:pt>
                <c:pt idx="6267">
                  <c:v>94.196724000000003</c:v>
                </c:pt>
                <c:pt idx="6268">
                  <c:v>115.261909</c:v>
                </c:pt>
                <c:pt idx="6269">
                  <c:v>96.196190000000001</c:v>
                </c:pt>
                <c:pt idx="6270">
                  <c:v>93.884224000000003</c:v>
                </c:pt>
                <c:pt idx="6271">
                  <c:v>88.191802999999993</c:v>
                </c:pt>
                <c:pt idx="6272">
                  <c:v>107.716286</c:v>
                </c:pt>
                <c:pt idx="6273">
                  <c:v>99.299103000000002</c:v>
                </c:pt>
                <c:pt idx="6274">
                  <c:v>95.845000999999996</c:v>
                </c:pt>
                <c:pt idx="6275">
                  <c:v>100.207848</c:v>
                </c:pt>
                <c:pt idx="6276">
                  <c:v>94.893783999999997</c:v>
                </c:pt>
                <c:pt idx="6277">
                  <c:v>89.778816000000006</c:v>
                </c:pt>
                <c:pt idx="6278">
                  <c:v>96.302177</c:v>
                </c:pt>
                <c:pt idx="6279">
                  <c:v>88.109488999999996</c:v>
                </c:pt>
                <c:pt idx="6280">
                  <c:v>92.782639000000003</c:v>
                </c:pt>
                <c:pt idx="6281">
                  <c:v>91.735007999999993</c:v>
                </c:pt>
                <c:pt idx="6282">
                  <c:v>89.509583000000006</c:v>
                </c:pt>
                <c:pt idx="6283">
                  <c:v>88.028769999999994</c:v>
                </c:pt>
                <c:pt idx="6284">
                  <c:v>112.70818300000001</c:v>
                </c:pt>
                <c:pt idx="6285">
                  <c:v>90.473213000000001</c:v>
                </c:pt>
                <c:pt idx="6286">
                  <c:v>89.765120999999994</c:v>
                </c:pt>
                <c:pt idx="6287">
                  <c:v>88.190002000000007</c:v>
                </c:pt>
                <c:pt idx="6288">
                  <c:v>95.982155000000006</c:v>
                </c:pt>
                <c:pt idx="6289">
                  <c:v>95.185576999999995</c:v>
                </c:pt>
                <c:pt idx="6290">
                  <c:v>91.382514999999998</c:v>
                </c:pt>
                <c:pt idx="6291">
                  <c:v>96.500968999999998</c:v>
                </c:pt>
                <c:pt idx="6292">
                  <c:v>91.477097000000001</c:v>
                </c:pt>
                <c:pt idx="6293">
                  <c:v>107.92987100000001</c:v>
                </c:pt>
                <c:pt idx="6294">
                  <c:v>95.042770000000004</c:v>
                </c:pt>
                <c:pt idx="6295">
                  <c:v>94.862769999999998</c:v>
                </c:pt>
                <c:pt idx="6296">
                  <c:v>99.178145999999998</c:v>
                </c:pt>
                <c:pt idx="6297">
                  <c:v>90.265372999999997</c:v>
                </c:pt>
                <c:pt idx="6298">
                  <c:v>88.437461999999996</c:v>
                </c:pt>
                <c:pt idx="6299">
                  <c:v>93.639213999999996</c:v>
                </c:pt>
                <c:pt idx="6300">
                  <c:v>100.13417800000001</c:v>
                </c:pt>
                <c:pt idx="6301">
                  <c:v>128.96585099999999</c:v>
                </c:pt>
                <c:pt idx="6302">
                  <c:v>93.879135000000005</c:v>
                </c:pt>
                <c:pt idx="6303">
                  <c:v>93.158859000000007</c:v>
                </c:pt>
                <c:pt idx="6304">
                  <c:v>96.026618999999997</c:v>
                </c:pt>
                <c:pt idx="6305">
                  <c:v>128.60720800000001</c:v>
                </c:pt>
                <c:pt idx="6306">
                  <c:v>90.889304999999993</c:v>
                </c:pt>
                <c:pt idx="6307">
                  <c:v>94.259429999999995</c:v>
                </c:pt>
                <c:pt idx="6308">
                  <c:v>90.940910000000002</c:v>
                </c:pt>
                <c:pt idx="6309">
                  <c:v>90.119049000000004</c:v>
                </c:pt>
                <c:pt idx="6310">
                  <c:v>89.503365000000002</c:v>
                </c:pt>
                <c:pt idx="6311">
                  <c:v>116.41377300000001</c:v>
                </c:pt>
                <c:pt idx="6312">
                  <c:v>93.731598000000005</c:v>
                </c:pt>
                <c:pt idx="6313">
                  <c:v>104.661942</c:v>
                </c:pt>
                <c:pt idx="6314">
                  <c:v>89.446090999999996</c:v>
                </c:pt>
                <c:pt idx="6315">
                  <c:v>112.72685199999999</c:v>
                </c:pt>
                <c:pt idx="6316">
                  <c:v>88.694869999999995</c:v>
                </c:pt>
                <c:pt idx="6317">
                  <c:v>88.683127999999996</c:v>
                </c:pt>
                <c:pt idx="6318">
                  <c:v>92.013107000000005</c:v>
                </c:pt>
                <c:pt idx="6319">
                  <c:v>93.279326999999995</c:v>
                </c:pt>
                <c:pt idx="6320">
                  <c:v>90.671477999999993</c:v>
                </c:pt>
                <c:pt idx="6321">
                  <c:v>109.55574</c:v>
                </c:pt>
                <c:pt idx="6322">
                  <c:v>91.798309000000003</c:v>
                </c:pt>
                <c:pt idx="6323">
                  <c:v>96.447968000000003</c:v>
                </c:pt>
                <c:pt idx="6324">
                  <c:v>91.008301000000003</c:v>
                </c:pt>
                <c:pt idx="6325">
                  <c:v>97.558670000000006</c:v>
                </c:pt>
                <c:pt idx="6326">
                  <c:v>93.103210000000004</c:v>
                </c:pt>
                <c:pt idx="6327">
                  <c:v>88.377724000000001</c:v>
                </c:pt>
                <c:pt idx="6328">
                  <c:v>90.070319999999995</c:v>
                </c:pt>
                <c:pt idx="6329">
                  <c:v>93.968711999999996</c:v>
                </c:pt>
                <c:pt idx="6330">
                  <c:v>95.462226999999999</c:v>
                </c:pt>
                <c:pt idx="6331">
                  <c:v>105.057304</c:v>
                </c:pt>
                <c:pt idx="6332">
                  <c:v>97.772064</c:v>
                </c:pt>
                <c:pt idx="6333">
                  <c:v>88.234795000000005</c:v>
                </c:pt>
                <c:pt idx="6334">
                  <c:v>115.184776</c:v>
                </c:pt>
                <c:pt idx="6335">
                  <c:v>147.42643699999999</c:v>
                </c:pt>
                <c:pt idx="6336">
                  <c:v>90.832274999999996</c:v>
                </c:pt>
                <c:pt idx="6337">
                  <c:v>88.084457</c:v>
                </c:pt>
                <c:pt idx="6338">
                  <c:v>92.665794000000005</c:v>
                </c:pt>
                <c:pt idx="6339">
                  <c:v>88.146102999999997</c:v>
                </c:pt>
                <c:pt idx="6340">
                  <c:v>95.469397999999998</c:v>
                </c:pt>
                <c:pt idx="6341">
                  <c:v>90.395920000000004</c:v>
                </c:pt>
                <c:pt idx="6342">
                  <c:v>103.828461</c:v>
                </c:pt>
                <c:pt idx="6343">
                  <c:v>113.8489</c:v>
                </c:pt>
                <c:pt idx="6344">
                  <c:v>88.726730000000003</c:v>
                </c:pt>
                <c:pt idx="6345">
                  <c:v>96.532927999999998</c:v>
                </c:pt>
                <c:pt idx="6346">
                  <c:v>92.683121</c:v>
                </c:pt>
                <c:pt idx="6347">
                  <c:v>93.472267000000002</c:v>
                </c:pt>
                <c:pt idx="6348">
                  <c:v>92.607628000000005</c:v>
                </c:pt>
                <c:pt idx="6349">
                  <c:v>89.287041000000002</c:v>
                </c:pt>
                <c:pt idx="6350">
                  <c:v>108.02956399999999</c:v>
                </c:pt>
                <c:pt idx="6351">
                  <c:v>88.081383000000002</c:v>
                </c:pt>
                <c:pt idx="6352">
                  <c:v>91.455948000000006</c:v>
                </c:pt>
                <c:pt idx="6353">
                  <c:v>90.724365000000006</c:v>
                </c:pt>
                <c:pt idx="6354">
                  <c:v>98.213042999999999</c:v>
                </c:pt>
                <c:pt idx="6355">
                  <c:v>97.359099999999998</c:v>
                </c:pt>
                <c:pt idx="6356">
                  <c:v>94.833145000000002</c:v>
                </c:pt>
                <c:pt idx="6357">
                  <c:v>92.277518999999998</c:v>
                </c:pt>
                <c:pt idx="6358">
                  <c:v>132.54531900000001</c:v>
                </c:pt>
                <c:pt idx="6359">
                  <c:v>96.141991000000004</c:v>
                </c:pt>
                <c:pt idx="6360">
                  <c:v>93.568916000000002</c:v>
                </c:pt>
                <c:pt idx="6361">
                  <c:v>91.975784000000004</c:v>
                </c:pt>
                <c:pt idx="6362">
                  <c:v>92.335723999999999</c:v>
                </c:pt>
                <c:pt idx="6363">
                  <c:v>96.549896000000004</c:v>
                </c:pt>
                <c:pt idx="6364">
                  <c:v>88.618942000000004</c:v>
                </c:pt>
                <c:pt idx="6365">
                  <c:v>128.70988500000001</c:v>
                </c:pt>
                <c:pt idx="6366">
                  <c:v>91.907471000000001</c:v>
                </c:pt>
                <c:pt idx="6367">
                  <c:v>101.985809</c:v>
                </c:pt>
                <c:pt idx="6368">
                  <c:v>101.54594400000001</c:v>
                </c:pt>
                <c:pt idx="6369">
                  <c:v>93.306831000000003</c:v>
                </c:pt>
                <c:pt idx="6370">
                  <c:v>91.803909000000004</c:v>
                </c:pt>
                <c:pt idx="6371">
                  <c:v>90.125015000000005</c:v>
                </c:pt>
                <c:pt idx="6372">
                  <c:v>107.79213</c:v>
                </c:pt>
                <c:pt idx="6373">
                  <c:v>121.082314</c:v>
                </c:pt>
                <c:pt idx="6374">
                  <c:v>97.039237999999997</c:v>
                </c:pt>
                <c:pt idx="6375">
                  <c:v>89.026191999999995</c:v>
                </c:pt>
                <c:pt idx="6376">
                  <c:v>90.185089000000005</c:v>
                </c:pt>
                <c:pt idx="6377">
                  <c:v>104.66989100000001</c:v>
                </c:pt>
                <c:pt idx="6378">
                  <c:v>98.809425000000005</c:v>
                </c:pt>
                <c:pt idx="6379">
                  <c:v>103.479805</c:v>
                </c:pt>
                <c:pt idx="6380">
                  <c:v>91.389854</c:v>
                </c:pt>
                <c:pt idx="6381">
                  <c:v>118.918381</c:v>
                </c:pt>
                <c:pt idx="6382">
                  <c:v>129.690201</c:v>
                </c:pt>
                <c:pt idx="6383">
                  <c:v>96.509735000000006</c:v>
                </c:pt>
                <c:pt idx="6384">
                  <c:v>91.809105000000002</c:v>
                </c:pt>
                <c:pt idx="6385">
                  <c:v>90.432868999999997</c:v>
                </c:pt>
                <c:pt idx="6386">
                  <c:v>89.810592999999997</c:v>
                </c:pt>
                <c:pt idx="6387">
                  <c:v>103.60528600000001</c:v>
                </c:pt>
                <c:pt idx="6388">
                  <c:v>90.562766999999994</c:v>
                </c:pt>
                <c:pt idx="6389">
                  <c:v>95.672759999999997</c:v>
                </c:pt>
                <c:pt idx="6390">
                  <c:v>129.78303500000001</c:v>
                </c:pt>
                <c:pt idx="6391">
                  <c:v>97.438659999999999</c:v>
                </c:pt>
                <c:pt idx="6392">
                  <c:v>94.846947</c:v>
                </c:pt>
                <c:pt idx="6393">
                  <c:v>113.713142</c:v>
                </c:pt>
                <c:pt idx="6394">
                  <c:v>106.842384</c:v>
                </c:pt>
                <c:pt idx="6395">
                  <c:v>100.745659</c:v>
                </c:pt>
                <c:pt idx="6396">
                  <c:v>97.539824999999993</c:v>
                </c:pt>
                <c:pt idx="6397">
                  <c:v>88.233406000000002</c:v>
                </c:pt>
                <c:pt idx="6398">
                  <c:v>92.212654000000001</c:v>
                </c:pt>
                <c:pt idx="6399">
                  <c:v>126.28344</c:v>
                </c:pt>
                <c:pt idx="6400">
                  <c:v>96.982596999999998</c:v>
                </c:pt>
                <c:pt idx="6401">
                  <c:v>111.396416</c:v>
                </c:pt>
                <c:pt idx="6402">
                  <c:v>89.628051999999997</c:v>
                </c:pt>
                <c:pt idx="6403">
                  <c:v>96.504761000000002</c:v>
                </c:pt>
                <c:pt idx="6404">
                  <c:v>89.785163999999995</c:v>
                </c:pt>
                <c:pt idx="6405">
                  <c:v>88.814216999999999</c:v>
                </c:pt>
                <c:pt idx="6406">
                  <c:v>88.050803999999999</c:v>
                </c:pt>
                <c:pt idx="6407">
                  <c:v>115.260277</c:v>
                </c:pt>
                <c:pt idx="6408">
                  <c:v>111.01722700000001</c:v>
                </c:pt>
                <c:pt idx="6409">
                  <c:v>89.552643000000003</c:v>
                </c:pt>
                <c:pt idx="6410">
                  <c:v>105.428596</c:v>
                </c:pt>
                <c:pt idx="6411">
                  <c:v>93.470016000000001</c:v>
                </c:pt>
                <c:pt idx="6412">
                  <c:v>98.551406999999998</c:v>
                </c:pt>
                <c:pt idx="6413">
                  <c:v>129.65550200000001</c:v>
                </c:pt>
                <c:pt idx="6414">
                  <c:v>103.68441799999999</c:v>
                </c:pt>
                <c:pt idx="6415">
                  <c:v>88.177559000000002</c:v>
                </c:pt>
                <c:pt idx="6416">
                  <c:v>92.366546999999997</c:v>
                </c:pt>
                <c:pt idx="6417">
                  <c:v>116.000305</c:v>
                </c:pt>
                <c:pt idx="6418">
                  <c:v>90.141700999999998</c:v>
                </c:pt>
                <c:pt idx="6419">
                  <c:v>127.71077</c:v>
                </c:pt>
                <c:pt idx="6420">
                  <c:v>108.431488</c:v>
                </c:pt>
                <c:pt idx="6421">
                  <c:v>88.118362000000005</c:v>
                </c:pt>
                <c:pt idx="6422">
                  <c:v>91.527801999999994</c:v>
                </c:pt>
                <c:pt idx="6423">
                  <c:v>98.267798999999997</c:v>
                </c:pt>
                <c:pt idx="6424">
                  <c:v>99.591446000000005</c:v>
                </c:pt>
                <c:pt idx="6425">
                  <c:v>91.907844999999995</c:v>
                </c:pt>
                <c:pt idx="6426">
                  <c:v>96.059555000000003</c:v>
                </c:pt>
                <c:pt idx="6427">
                  <c:v>95.009506000000002</c:v>
                </c:pt>
                <c:pt idx="6428">
                  <c:v>104.854134</c:v>
                </c:pt>
                <c:pt idx="6429">
                  <c:v>90.664299</c:v>
                </c:pt>
                <c:pt idx="6430">
                  <c:v>105.79553199999999</c:v>
                </c:pt>
                <c:pt idx="6431">
                  <c:v>108.914879</c:v>
                </c:pt>
                <c:pt idx="6432">
                  <c:v>109.337112</c:v>
                </c:pt>
                <c:pt idx="6433">
                  <c:v>120.75087000000001</c:v>
                </c:pt>
                <c:pt idx="6434">
                  <c:v>89.625397000000007</c:v>
                </c:pt>
                <c:pt idx="6435">
                  <c:v>91.231232000000006</c:v>
                </c:pt>
                <c:pt idx="6436">
                  <c:v>89.647971999999996</c:v>
                </c:pt>
                <c:pt idx="6437">
                  <c:v>112.61628</c:v>
                </c:pt>
                <c:pt idx="6438">
                  <c:v>107.777985</c:v>
                </c:pt>
                <c:pt idx="6439">
                  <c:v>101.688728</c:v>
                </c:pt>
                <c:pt idx="6440">
                  <c:v>93.145072999999996</c:v>
                </c:pt>
                <c:pt idx="6441">
                  <c:v>94.602608000000004</c:v>
                </c:pt>
                <c:pt idx="6442">
                  <c:v>94.759551999999999</c:v>
                </c:pt>
                <c:pt idx="6443">
                  <c:v>100.23806</c:v>
                </c:pt>
                <c:pt idx="6444">
                  <c:v>101.377731</c:v>
                </c:pt>
                <c:pt idx="6445">
                  <c:v>98.890120999999994</c:v>
                </c:pt>
                <c:pt idx="6446">
                  <c:v>93.414207000000005</c:v>
                </c:pt>
                <c:pt idx="6447">
                  <c:v>88.938011000000003</c:v>
                </c:pt>
                <c:pt idx="6448">
                  <c:v>90.892357000000004</c:v>
                </c:pt>
                <c:pt idx="6449">
                  <c:v>99.981689000000003</c:v>
                </c:pt>
                <c:pt idx="6450">
                  <c:v>89.753624000000002</c:v>
                </c:pt>
                <c:pt idx="6451">
                  <c:v>97.750916000000004</c:v>
                </c:pt>
                <c:pt idx="6452">
                  <c:v>97.255463000000006</c:v>
                </c:pt>
                <c:pt idx="6453">
                  <c:v>101.817009</c:v>
                </c:pt>
                <c:pt idx="6454">
                  <c:v>96.673775000000006</c:v>
                </c:pt>
                <c:pt idx="6455">
                  <c:v>90.162056000000007</c:v>
                </c:pt>
                <c:pt idx="6456">
                  <c:v>98.694443000000007</c:v>
                </c:pt>
                <c:pt idx="6457">
                  <c:v>91.636207999999996</c:v>
                </c:pt>
                <c:pt idx="6458">
                  <c:v>130.31466699999999</c:v>
                </c:pt>
                <c:pt idx="6459">
                  <c:v>94.225234999999998</c:v>
                </c:pt>
                <c:pt idx="6460">
                  <c:v>88.978592000000006</c:v>
                </c:pt>
                <c:pt idx="6461">
                  <c:v>103.001442</c:v>
                </c:pt>
                <c:pt idx="6462">
                  <c:v>103.726738</c:v>
                </c:pt>
                <c:pt idx="6463">
                  <c:v>89.816306999999995</c:v>
                </c:pt>
                <c:pt idx="6464">
                  <c:v>119.16128500000001</c:v>
                </c:pt>
                <c:pt idx="6465">
                  <c:v>97.716316000000006</c:v>
                </c:pt>
                <c:pt idx="6466">
                  <c:v>91.348145000000002</c:v>
                </c:pt>
                <c:pt idx="6467">
                  <c:v>90.083183000000005</c:v>
                </c:pt>
                <c:pt idx="6468">
                  <c:v>96.897971999999996</c:v>
                </c:pt>
                <c:pt idx="6469">
                  <c:v>93.847342999999995</c:v>
                </c:pt>
                <c:pt idx="6470">
                  <c:v>89.395995999999997</c:v>
                </c:pt>
                <c:pt idx="6471">
                  <c:v>88.070449999999994</c:v>
                </c:pt>
                <c:pt idx="6472">
                  <c:v>90.781013000000002</c:v>
                </c:pt>
                <c:pt idx="6473">
                  <c:v>107.656891</c:v>
                </c:pt>
                <c:pt idx="6474">
                  <c:v>113.372345</c:v>
                </c:pt>
                <c:pt idx="6475">
                  <c:v>93.297218000000001</c:v>
                </c:pt>
                <c:pt idx="6476">
                  <c:v>122.674187</c:v>
                </c:pt>
                <c:pt idx="6477">
                  <c:v>110.667496</c:v>
                </c:pt>
                <c:pt idx="6478">
                  <c:v>88.855216999999996</c:v>
                </c:pt>
                <c:pt idx="6479">
                  <c:v>97.600250000000003</c:v>
                </c:pt>
                <c:pt idx="6480">
                  <c:v>94.077644000000006</c:v>
                </c:pt>
                <c:pt idx="6481">
                  <c:v>97.570366000000007</c:v>
                </c:pt>
                <c:pt idx="6482">
                  <c:v>98.702895999999996</c:v>
                </c:pt>
                <c:pt idx="6483">
                  <c:v>91.267600999999999</c:v>
                </c:pt>
                <c:pt idx="6484">
                  <c:v>94.155388000000002</c:v>
                </c:pt>
                <c:pt idx="6485">
                  <c:v>100.814651</c:v>
                </c:pt>
                <c:pt idx="6486">
                  <c:v>97.019226000000003</c:v>
                </c:pt>
                <c:pt idx="6487">
                  <c:v>90.837722999999997</c:v>
                </c:pt>
                <c:pt idx="6488">
                  <c:v>104.24572000000001</c:v>
                </c:pt>
                <c:pt idx="6489">
                  <c:v>94.337646000000007</c:v>
                </c:pt>
                <c:pt idx="6490">
                  <c:v>90.576149000000001</c:v>
                </c:pt>
                <c:pt idx="6491">
                  <c:v>88.256675999999999</c:v>
                </c:pt>
                <c:pt idx="6492">
                  <c:v>89.277084000000002</c:v>
                </c:pt>
                <c:pt idx="6493">
                  <c:v>111.882721</c:v>
                </c:pt>
                <c:pt idx="6494">
                  <c:v>99.345650000000006</c:v>
                </c:pt>
                <c:pt idx="6495">
                  <c:v>98.858931999999996</c:v>
                </c:pt>
                <c:pt idx="6496">
                  <c:v>88.809867999999994</c:v>
                </c:pt>
                <c:pt idx="6497">
                  <c:v>88.788741999999999</c:v>
                </c:pt>
                <c:pt idx="6498">
                  <c:v>105.10459899999999</c:v>
                </c:pt>
                <c:pt idx="6499">
                  <c:v>113.795845</c:v>
                </c:pt>
                <c:pt idx="6500">
                  <c:v>94.228988999999999</c:v>
                </c:pt>
                <c:pt idx="6501">
                  <c:v>125.65001700000001</c:v>
                </c:pt>
                <c:pt idx="6502">
                  <c:v>88.253592999999995</c:v>
                </c:pt>
                <c:pt idx="6503">
                  <c:v>92.212654000000001</c:v>
                </c:pt>
                <c:pt idx="6504">
                  <c:v>92.488761999999994</c:v>
                </c:pt>
                <c:pt idx="6505">
                  <c:v>92.848267000000007</c:v>
                </c:pt>
                <c:pt idx="6506">
                  <c:v>112.330063</c:v>
                </c:pt>
                <c:pt idx="6507">
                  <c:v>90.725341999999998</c:v>
                </c:pt>
                <c:pt idx="6508">
                  <c:v>88.069832000000005</c:v>
                </c:pt>
                <c:pt idx="6509">
                  <c:v>89.526015999999998</c:v>
                </c:pt>
                <c:pt idx="6510">
                  <c:v>88.344031999999999</c:v>
                </c:pt>
                <c:pt idx="6511">
                  <c:v>89.311317000000003</c:v>
                </c:pt>
                <c:pt idx="6512">
                  <c:v>91.800392000000002</c:v>
                </c:pt>
                <c:pt idx="6513">
                  <c:v>96.309691999999998</c:v>
                </c:pt>
                <c:pt idx="6514">
                  <c:v>102.293961</c:v>
                </c:pt>
                <c:pt idx="6515">
                  <c:v>88.083252000000002</c:v>
                </c:pt>
                <c:pt idx="6516">
                  <c:v>90.736237000000003</c:v>
                </c:pt>
                <c:pt idx="6517">
                  <c:v>90.491698999999997</c:v>
                </c:pt>
                <c:pt idx="6518">
                  <c:v>93.552238000000003</c:v>
                </c:pt>
                <c:pt idx="6519">
                  <c:v>90.018135000000001</c:v>
                </c:pt>
                <c:pt idx="6520">
                  <c:v>110.00198399999999</c:v>
                </c:pt>
                <c:pt idx="6521">
                  <c:v>98.697783999999999</c:v>
                </c:pt>
                <c:pt idx="6522">
                  <c:v>113.21517900000001</c:v>
                </c:pt>
                <c:pt idx="6523">
                  <c:v>98.895767000000006</c:v>
                </c:pt>
                <c:pt idx="6524">
                  <c:v>90.161095000000003</c:v>
                </c:pt>
                <c:pt idx="6525">
                  <c:v>90.901329000000004</c:v>
                </c:pt>
                <c:pt idx="6526">
                  <c:v>92.607619999999997</c:v>
                </c:pt>
                <c:pt idx="6527">
                  <c:v>92.477844000000005</c:v>
                </c:pt>
                <c:pt idx="6528">
                  <c:v>89.532844999999995</c:v>
                </c:pt>
                <c:pt idx="6529">
                  <c:v>129.62235999999999</c:v>
                </c:pt>
                <c:pt idx="6530">
                  <c:v>93.206467000000004</c:v>
                </c:pt>
                <c:pt idx="6531">
                  <c:v>92.232688999999993</c:v>
                </c:pt>
                <c:pt idx="6532">
                  <c:v>92.242371000000006</c:v>
                </c:pt>
                <c:pt idx="6533">
                  <c:v>92.163132000000004</c:v>
                </c:pt>
                <c:pt idx="6534">
                  <c:v>93.084068000000002</c:v>
                </c:pt>
                <c:pt idx="6535">
                  <c:v>97.662666000000002</c:v>
                </c:pt>
                <c:pt idx="6536">
                  <c:v>94.984138000000002</c:v>
                </c:pt>
                <c:pt idx="6537">
                  <c:v>95.234595999999996</c:v>
                </c:pt>
                <c:pt idx="6538">
                  <c:v>121.60176800000001</c:v>
                </c:pt>
                <c:pt idx="6539">
                  <c:v>120.82975</c:v>
                </c:pt>
                <c:pt idx="6540">
                  <c:v>88.622780000000006</c:v>
                </c:pt>
                <c:pt idx="6541">
                  <c:v>94.002419000000003</c:v>
                </c:pt>
                <c:pt idx="6542">
                  <c:v>115.181313</c:v>
                </c:pt>
                <c:pt idx="6543">
                  <c:v>93.499031000000002</c:v>
                </c:pt>
                <c:pt idx="6544">
                  <c:v>98.702217000000005</c:v>
                </c:pt>
                <c:pt idx="6545">
                  <c:v>98.106750000000005</c:v>
                </c:pt>
                <c:pt idx="6546">
                  <c:v>154.68817100000001</c:v>
                </c:pt>
                <c:pt idx="6547">
                  <c:v>91.262566000000007</c:v>
                </c:pt>
                <c:pt idx="6548">
                  <c:v>107.824448</c:v>
                </c:pt>
                <c:pt idx="6549">
                  <c:v>92.090789999999998</c:v>
                </c:pt>
                <c:pt idx="6550">
                  <c:v>98.6661</c:v>
                </c:pt>
                <c:pt idx="6551">
                  <c:v>90.299132999999998</c:v>
                </c:pt>
                <c:pt idx="6552">
                  <c:v>88.574188000000007</c:v>
                </c:pt>
                <c:pt idx="6553">
                  <c:v>114.84332999999999</c:v>
                </c:pt>
                <c:pt idx="6554">
                  <c:v>92.232765000000001</c:v>
                </c:pt>
                <c:pt idx="6555">
                  <c:v>108.834976</c:v>
                </c:pt>
                <c:pt idx="6556">
                  <c:v>93.198509000000001</c:v>
                </c:pt>
                <c:pt idx="6557">
                  <c:v>100.573792</c:v>
                </c:pt>
                <c:pt idx="6558">
                  <c:v>91.768257000000006</c:v>
                </c:pt>
                <c:pt idx="6559">
                  <c:v>88.798805000000002</c:v>
                </c:pt>
                <c:pt idx="6560">
                  <c:v>117.873024</c:v>
                </c:pt>
                <c:pt idx="6561">
                  <c:v>111.545151</c:v>
                </c:pt>
                <c:pt idx="6562">
                  <c:v>99.777550000000005</c:v>
                </c:pt>
                <c:pt idx="6563">
                  <c:v>103.590294</c:v>
                </c:pt>
                <c:pt idx="6564">
                  <c:v>91.388458</c:v>
                </c:pt>
                <c:pt idx="6565">
                  <c:v>105.641991</c:v>
                </c:pt>
                <c:pt idx="6566">
                  <c:v>91.709885</c:v>
                </c:pt>
                <c:pt idx="6567">
                  <c:v>90.820449999999994</c:v>
                </c:pt>
                <c:pt idx="6568">
                  <c:v>96.966544999999996</c:v>
                </c:pt>
                <c:pt idx="6569">
                  <c:v>92.658112000000003</c:v>
                </c:pt>
                <c:pt idx="6570">
                  <c:v>106.67150100000001</c:v>
                </c:pt>
                <c:pt idx="6571">
                  <c:v>90.378371999999999</c:v>
                </c:pt>
                <c:pt idx="6572">
                  <c:v>92.141563000000005</c:v>
                </c:pt>
                <c:pt idx="6573">
                  <c:v>92.416611000000003</c:v>
                </c:pt>
                <c:pt idx="6574">
                  <c:v>91.544196999999997</c:v>
                </c:pt>
                <c:pt idx="6575">
                  <c:v>93.503524999999996</c:v>
                </c:pt>
                <c:pt idx="6576">
                  <c:v>89.638458</c:v>
                </c:pt>
                <c:pt idx="6577">
                  <c:v>103.31134</c:v>
                </c:pt>
                <c:pt idx="6578">
                  <c:v>108.360451</c:v>
                </c:pt>
                <c:pt idx="6579">
                  <c:v>113.656342</c:v>
                </c:pt>
                <c:pt idx="6580">
                  <c:v>89.802741999999995</c:v>
                </c:pt>
                <c:pt idx="6581">
                  <c:v>106.887123</c:v>
                </c:pt>
                <c:pt idx="6582">
                  <c:v>91.649567000000005</c:v>
                </c:pt>
                <c:pt idx="6583">
                  <c:v>118.97618900000001</c:v>
                </c:pt>
                <c:pt idx="6584">
                  <c:v>90.072165999999996</c:v>
                </c:pt>
                <c:pt idx="6585">
                  <c:v>112.127151</c:v>
                </c:pt>
                <c:pt idx="6586">
                  <c:v>93.231491000000005</c:v>
                </c:pt>
                <c:pt idx="6587">
                  <c:v>89.147057000000004</c:v>
                </c:pt>
                <c:pt idx="6588">
                  <c:v>93.154465000000002</c:v>
                </c:pt>
                <c:pt idx="6589">
                  <c:v>90.255615000000006</c:v>
                </c:pt>
                <c:pt idx="6590">
                  <c:v>99.277495999999999</c:v>
                </c:pt>
                <c:pt idx="6591">
                  <c:v>89.520713999999998</c:v>
                </c:pt>
                <c:pt idx="6592">
                  <c:v>107.310501</c:v>
                </c:pt>
                <c:pt idx="6593">
                  <c:v>95.804259999999999</c:v>
                </c:pt>
                <c:pt idx="6594">
                  <c:v>97.504005000000006</c:v>
                </c:pt>
                <c:pt idx="6595">
                  <c:v>96.155685000000005</c:v>
                </c:pt>
                <c:pt idx="6596">
                  <c:v>102.987244</c:v>
                </c:pt>
                <c:pt idx="6597">
                  <c:v>150.306366</c:v>
                </c:pt>
                <c:pt idx="6598">
                  <c:v>108.422363</c:v>
                </c:pt>
                <c:pt idx="6599">
                  <c:v>100.31710099999999</c:v>
                </c:pt>
                <c:pt idx="6600">
                  <c:v>107.06165300000001</c:v>
                </c:pt>
                <c:pt idx="6601">
                  <c:v>89.386786999999998</c:v>
                </c:pt>
                <c:pt idx="6602">
                  <c:v>91.083259999999996</c:v>
                </c:pt>
                <c:pt idx="6603">
                  <c:v>98.470703</c:v>
                </c:pt>
                <c:pt idx="6604">
                  <c:v>88.727790999999996</c:v>
                </c:pt>
                <c:pt idx="6605">
                  <c:v>95.157325999999998</c:v>
                </c:pt>
                <c:pt idx="6606">
                  <c:v>118.139145</c:v>
                </c:pt>
                <c:pt idx="6607">
                  <c:v>89.323302999999996</c:v>
                </c:pt>
                <c:pt idx="6608">
                  <c:v>93.897385</c:v>
                </c:pt>
                <c:pt idx="6609">
                  <c:v>106.86005400000001</c:v>
                </c:pt>
                <c:pt idx="6610">
                  <c:v>96.052070999999998</c:v>
                </c:pt>
                <c:pt idx="6611">
                  <c:v>100.862686</c:v>
                </c:pt>
                <c:pt idx="6612">
                  <c:v>102.64672899999999</c:v>
                </c:pt>
                <c:pt idx="6613">
                  <c:v>103.866676</c:v>
                </c:pt>
                <c:pt idx="6614">
                  <c:v>108.462456</c:v>
                </c:pt>
                <c:pt idx="6615">
                  <c:v>88.049888999999993</c:v>
                </c:pt>
                <c:pt idx="6616">
                  <c:v>118.077522</c:v>
                </c:pt>
                <c:pt idx="6617">
                  <c:v>95.580757000000006</c:v>
                </c:pt>
                <c:pt idx="6618">
                  <c:v>106.645554</c:v>
                </c:pt>
                <c:pt idx="6619">
                  <c:v>94.235885999999994</c:v>
                </c:pt>
                <c:pt idx="6620">
                  <c:v>156.75813299999999</c:v>
                </c:pt>
                <c:pt idx="6621">
                  <c:v>94.128380000000007</c:v>
                </c:pt>
                <c:pt idx="6622">
                  <c:v>105.439438</c:v>
                </c:pt>
                <c:pt idx="6623">
                  <c:v>113.018585</c:v>
                </c:pt>
                <c:pt idx="6624">
                  <c:v>97.268332999999998</c:v>
                </c:pt>
                <c:pt idx="6625">
                  <c:v>91.649094000000005</c:v>
                </c:pt>
                <c:pt idx="6626">
                  <c:v>106.932861</c:v>
                </c:pt>
                <c:pt idx="6627">
                  <c:v>100.993889</c:v>
                </c:pt>
                <c:pt idx="6628">
                  <c:v>92.719193000000004</c:v>
                </c:pt>
                <c:pt idx="6629">
                  <c:v>110.368599</c:v>
                </c:pt>
                <c:pt idx="6630">
                  <c:v>88.450423999999998</c:v>
                </c:pt>
                <c:pt idx="6631">
                  <c:v>89.481232000000006</c:v>
                </c:pt>
                <c:pt idx="6632">
                  <c:v>90.726676999999995</c:v>
                </c:pt>
                <c:pt idx="6633">
                  <c:v>91.070785999999998</c:v>
                </c:pt>
                <c:pt idx="6634">
                  <c:v>107.642967</c:v>
                </c:pt>
                <c:pt idx="6635">
                  <c:v>88.497962999999999</c:v>
                </c:pt>
                <c:pt idx="6636">
                  <c:v>88.233772000000002</c:v>
                </c:pt>
                <c:pt idx="6637">
                  <c:v>93.253936999999993</c:v>
                </c:pt>
                <c:pt idx="6638">
                  <c:v>94.143569999999997</c:v>
                </c:pt>
                <c:pt idx="6639">
                  <c:v>97.068161000000003</c:v>
                </c:pt>
                <c:pt idx="6640">
                  <c:v>89.367385999999996</c:v>
                </c:pt>
                <c:pt idx="6641">
                  <c:v>89.018805999999998</c:v>
                </c:pt>
                <c:pt idx="6642">
                  <c:v>94.306824000000006</c:v>
                </c:pt>
                <c:pt idx="6643">
                  <c:v>90.807670999999999</c:v>
                </c:pt>
                <c:pt idx="6644">
                  <c:v>88.878783999999996</c:v>
                </c:pt>
                <c:pt idx="6645">
                  <c:v>93.993690000000001</c:v>
                </c:pt>
                <c:pt idx="6646">
                  <c:v>95.348633000000007</c:v>
                </c:pt>
                <c:pt idx="6647">
                  <c:v>96.970825000000005</c:v>
                </c:pt>
                <c:pt idx="6648">
                  <c:v>91.034096000000005</c:v>
                </c:pt>
                <c:pt idx="6649">
                  <c:v>89.978759999999994</c:v>
                </c:pt>
                <c:pt idx="6650">
                  <c:v>106.16261299999999</c:v>
                </c:pt>
                <c:pt idx="6651">
                  <c:v>107.51863899999999</c:v>
                </c:pt>
                <c:pt idx="6652">
                  <c:v>130.12664799999999</c:v>
                </c:pt>
                <c:pt idx="6653">
                  <c:v>100.56572</c:v>
                </c:pt>
                <c:pt idx="6654">
                  <c:v>92.917236000000003</c:v>
                </c:pt>
                <c:pt idx="6655">
                  <c:v>98.702202</c:v>
                </c:pt>
                <c:pt idx="6656">
                  <c:v>107.36404400000001</c:v>
                </c:pt>
                <c:pt idx="6657">
                  <c:v>90.22448</c:v>
                </c:pt>
                <c:pt idx="6658">
                  <c:v>91.34111</c:v>
                </c:pt>
                <c:pt idx="6659">
                  <c:v>99.805060999999995</c:v>
                </c:pt>
                <c:pt idx="6660">
                  <c:v>94.508881000000002</c:v>
                </c:pt>
                <c:pt idx="6661">
                  <c:v>99.796836999999996</c:v>
                </c:pt>
                <c:pt idx="6662">
                  <c:v>89.358795000000001</c:v>
                </c:pt>
                <c:pt idx="6663">
                  <c:v>98.827422999999996</c:v>
                </c:pt>
                <c:pt idx="6664">
                  <c:v>88.853172000000001</c:v>
                </c:pt>
                <c:pt idx="6665">
                  <c:v>92.320183</c:v>
                </c:pt>
                <c:pt idx="6666">
                  <c:v>96.524178000000006</c:v>
                </c:pt>
                <c:pt idx="6667">
                  <c:v>97.352699000000001</c:v>
                </c:pt>
                <c:pt idx="6668">
                  <c:v>121.016876</c:v>
                </c:pt>
                <c:pt idx="6669">
                  <c:v>94.625541999999996</c:v>
                </c:pt>
                <c:pt idx="6670">
                  <c:v>91.635116999999994</c:v>
                </c:pt>
                <c:pt idx="6671">
                  <c:v>91.834357999999995</c:v>
                </c:pt>
                <c:pt idx="6672">
                  <c:v>103.85086099999999</c:v>
                </c:pt>
                <c:pt idx="6673">
                  <c:v>106.64975699999999</c:v>
                </c:pt>
                <c:pt idx="6674">
                  <c:v>89.878067000000001</c:v>
                </c:pt>
                <c:pt idx="6675">
                  <c:v>92.339354999999998</c:v>
                </c:pt>
                <c:pt idx="6676">
                  <c:v>98.931976000000006</c:v>
                </c:pt>
                <c:pt idx="6677">
                  <c:v>93.815735000000004</c:v>
                </c:pt>
                <c:pt idx="6678">
                  <c:v>119.639053</c:v>
                </c:pt>
                <c:pt idx="6679">
                  <c:v>91.567458999999999</c:v>
                </c:pt>
                <c:pt idx="6680">
                  <c:v>104.38445299999999</c:v>
                </c:pt>
                <c:pt idx="6681">
                  <c:v>141.56320199999999</c:v>
                </c:pt>
                <c:pt idx="6682">
                  <c:v>95.116425000000007</c:v>
                </c:pt>
                <c:pt idx="6683">
                  <c:v>88.066794999999999</c:v>
                </c:pt>
                <c:pt idx="6684">
                  <c:v>98.151115000000004</c:v>
                </c:pt>
                <c:pt idx="6685">
                  <c:v>89.502433999999994</c:v>
                </c:pt>
                <c:pt idx="6686">
                  <c:v>98.858329999999995</c:v>
                </c:pt>
                <c:pt idx="6687">
                  <c:v>113.007423</c:v>
                </c:pt>
                <c:pt idx="6688">
                  <c:v>121.509422</c:v>
                </c:pt>
                <c:pt idx="6689">
                  <c:v>88.330558999999994</c:v>
                </c:pt>
                <c:pt idx="6690">
                  <c:v>89.203911000000005</c:v>
                </c:pt>
                <c:pt idx="6691">
                  <c:v>94.251983999999993</c:v>
                </c:pt>
                <c:pt idx="6692">
                  <c:v>98.945128999999994</c:v>
                </c:pt>
                <c:pt idx="6693">
                  <c:v>104.006714</c:v>
                </c:pt>
                <c:pt idx="6694">
                  <c:v>89.693993000000006</c:v>
                </c:pt>
                <c:pt idx="6695">
                  <c:v>101.447891</c:v>
                </c:pt>
                <c:pt idx="6696">
                  <c:v>88.281807000000001</c:v>
                </c:pt>
                <c:pt idx="6697">
                  <c:v>92.535338999999993</c:v>
                </c:pt>
                <c:pt idx="6698">
                  <c:v>90.474120999999997</c:v>
                </c:pt>
                <c:pt idx="6699">
                  <c:v>120.098412</c:v>
                </c:pt>
                <c:pt idx="6700">
                  <c:v>89.462051000000002</c:v>
                </c:pt>
                <c:pt idx="6701">
                  <c:v>94.307715999999999</c:v>
                </c:pt>
                <c:pt idx="6702">
                  <c:v>95.444159999999997</c:v>
                </c:pt>
                <c:pt idx="6703">
                  <c:v>90.076804999999993</c:v>
                </c:pt>
                <c:pt idx="6704">
                  <c:v>89.371857000000006</c:v>
                </c:pt>
                <c:pt idx="6705">
                  <c:v>98.417548999999994</c:v>
                </c:pt>
                <c:pt idx="6706">
                  <c:v>94.911827000000002</c:v>
                </c:pt>
                <c:pt idx="6707">
                  <c:v>99.881446999999994</c:v>
                </c:pt>
                <c:pt idx="6708">
                  <c:v>89.164000999999999</c:v>
                </c:pt>
                <c:pt idx="6709">
                  <c:v>114.410484</c:v>
                </c:pt>
                <c:pt idx="6710">
                  <c:v>102.704132</c:v>
                </c:pt>
                <c:pt idx="6711">
                  <c:v>88.783752000000007</c:v>
                </c:pt>
                <c:pt idx="6712">
                  <c:v>95.649567000000005</c:v>
                </c:pt>
                <c:pt idx="6713">
                  <c:v>96.936577</c:v>
                </c:pt>
                <c:pt idx="6714">
                  <c:v>93.932372999999998</c:v>
                </c:pt>
                <c:pt idx="6715">
                  <c:v>89.778648000000004</c:v>
                </c:pt>
                <c:pt idx="6716">
                  <c:v>126.72633399999999</c:v>
                </c:pt>
                <c:pt idx="6717">
                  <c:v>107.108925</c:v>
                </c:pt>
                <c:pt idx="6718">
                  <c:v>99.576758999999996</c:v>
                </c:pt>
                <c:pt idx="6719">
                  <c:v>107.29257200000001</c:v>
                </c:pt>
                <c:pt idx="6720">
                  <c:v>88.093665999999999</c:v>
                </c:pt>
                <c:pt idx="6721">
                  <c:v>105.70526099999999</c:v>
                </c:pt>
                <c:pt idx="6722">
                  <c:v>103.41918200000001</c:v>
                </c:pt>
                <c:pt idx="6723">
                  <c:v>90.644195999999994</c:v>
                </c:pt>
                <c:pt idx="6724">
                  <c:v>100.995262</c:v>
                </c:pt>
                <c:pt idx="6725">
                  <c:v>101.693443</c:v>
                </c:pt>
                <c:pt idx="6726">
                  <c:v>96.721541999999999</c:v>
                </c:pt>
                <c:pt idx="6727">
                  <c:v>89.756302000000005</c:v>
                </c:pt>
                <c:pt idx="6728">
                  <c:v>90.336143000000007</c:v>
                </c:pt>
                <c:pt idx="6729">
                  <c:v>109.514076</c:v>
                </c:pt>
                <c:pt idx="6730">
                  <c:v>104.01000999999999</c:v>
                </c:pt>
                <c:pt idx="6731">
                  <c:v>96.852294999999998</c:v>
                </c:pt>
                <c:pt idx="6732">
                  <c:v>89.387321</c:v>
                </c:pt>
                <c:pt idx="6733">
                  <c:v>93.468590000000006</c:v>
                </c:pt>
                <c:pt idx="6734">
                  <c:v>94.057914999999994</c:v>
                </c:pt>
                <c:pt idx="6735">
                  <c:v>88.256584000000004</c:v>
                </c:pt>
                <c:pt idx="6736">
                  <c:v>97.059471000000002</c:v>
                </c:pt>
                <c:pt idx="6737">
                  <c:v>88.992881999999994</c:v>
                </c:pt>
                <c:pt idx="6738">
                  <c:v>128.40713500000001</c:v>
                </c:pt>
                <c:pt idx="6739">
                  <c:v>100.685143</c:v>
                </c:pt>
                <c:pt idx="6740">
                  <c:v>104.68692799999999</c:v>
                </c:pt>
                <c:pt idx="6741">
                  <c:v>98.676270000000002</c:v>
                </c:pt>
                <c:pt idx="6742">
                  <c:v>99.993224999999995</c:v>
                </c:pt>
                <c:pt idx="6743">
                  <c:v>109.525993</c:v>
                </c:pt>
                <c:pt idx="6744">
                  <c:v>97.249290000000002</c:v>
                </c:pt>
                <c:pt idx="6745">
                  <c:v>105.036995</c:v>
                </c:pt>
                <c:pt idx="6746">
                  <c:v>89.224556000000007</c:v>
                </c:pt>
                <c:pt idx="6747">
                  <c:v>111.34736599999999</c:v>
                </c:pt>
                <c:pt idx="6748">
                  <c:v>88.714095999999998</c:v>
                </c:pt>
                <c:pt idx="6749">
                  <c:v>111.977577</c:v>
                </c:pt>
                <c:pt idx="6750">
                  <c:v>95.190201000000002</c:v>
                </c:pt>
                <c:pt idx="6751">
                  <c:v>95.598754999999997</c:v>
                </c:pt>
                <c:pt idx="6752">
                  <c:v>100.05939499999999</c:v>
                </c:pt>
                <c:pt idx="6753">
                  <c:v>109.862534</c:v>
                </c:pt>
                <c:pt idx="6754">
                  <c:v>89.779312000000004</c:v>
                </c:pt>
                <c:pt idx="6755">
                  <c:v>95.742348000000007</c:v>
                </c:pt>
                <c:pt idx="6756">
                  <c:v>99.497467</c:v>
                </c:pt>
                <c:pt idx="6757">
                  <c:v>88.933723000000001</c:v>
                </c:pt>
                <c:pt idx="6758">
                  <c:v>94.039000999999999</c:v>
                </c:pt>
                <c:pt idx="6759">
                  <c:v>91.660065000000003</c:v>
                </c:pt>
                <c:pt idx="6760">
                  <c:v>98.463775999999996</c:v>
                </c:pt>
                <c:pt idx="6761">
                  <c:v>89.191474999999997</c:v>
                </c:pt>
                <c:pt idx="6762">
                  <c:v>102.033028</c:v>
                </c:pt>
                <c:pt idx="6763">
                  <c:v>101.26696</c:v>
                </c:pt>
                <c:pt idx="6764">
                  <c:v>92.193886000000006</c:v>
                </c:pt>
                <c:pt idx="6765">
                  <c:v>106.37835699999999</c:v>
                </c:pt>
                <c:pt idx="6766">
                  <c:v>92.747580999999997</c:v>
                </c:pt>
                <c:pt idx="6767">
                  <c:v>89.770668000000001</c:v>
                </c:pt>
                <c:pt idx="6768">
                  <c:v>90.325767999999997</c:v>
                </c:pt>
                <c:pt idx="6769">
                  <c:v>88.579825999999997</c:v>
                </c:pt>
                <c:pt idx="6770">
                  <c:v>97.427490000000006</c:v>
                </c:pt>
                <c:pt idx="6771">
                  <c:v>93.253349</c:v>
                </c:pt>
                <c:pt idx="6772">
                  <c:v>102.771019</c:v>
                </c:pt>
                <c:pt idx="6773">
                  <c:v>88.258849999999995</c:v>
                </c:pt>
                <c:pt idx="6774">
                  <c:v>89.610106999999999</c:v>
                </c:pt>
                <c:pt idx="6775">
                  <c:v>92.593575000000001</c:v>
                </c:pt>
                <c:pt idx="6776">
                  <c:v>105.872871</c:v>
                </c:pt>
                <c:pt idx="6777">
                  <c:v>91.766379999999998</c:v>
                </c:pt>
                <c:pt idx="6778">
                  <c:v>113.50221999999999</c:v>
                </c:pt>
                <c:pt idx="6779">
                  <c:v>95.342674000000002</c:v>
                </c:pt>
                <c:pt idx="6780">
                  <c:v>95.120934000000005</c:v>
                </c:pt>
                <c:pt idx="6781">
                  <c:v>103.63458300000001</c:v>
                </c:pt>
                <c:pt idx="6782">
                  <c:v>140.69468699999999</c:v>
                </c:pt>
                <c:pt idx="6783">
                  <c:v>91.649635000000004</c:v>
                </c:pt>
                <c:pt idx="6784">
                  <c:v>91.962295999999995</c:v>
                </c:pt>
                <c:pt idx="6785">
                  <c:v>90.327704999999995</c:v>
                </c:pt>
                <c:pt idx="6786">
                  <c:v>112.039322</c:v>
                </c:pt>
                <c:pt idx="6787">
                  <c:v>105.963104</c:v>
                </c:pt>
                <c:pt idx="6788">
                  <c:v>91.22345</c:v>
                </c:pt>
                <c:pt idx="6789">
                  <c:v>97.553894</c:v>
                </c:pt>
                <c:pt idx="6790">
                  <c:v>88.964164999999994</c:v>
                </c:pt>
                <c:pt idx="6791">
                  <c:v>141.79759200000001</c:v>
                </c:pt>
                <c:pt idx="6792">
                  <c:v>104.20742799999999</c:v>
                </c:pt>
                <c:pt idx="6793">
                  <c:v>95.939177999999998</c:v>
                </c:pt>
                <c:pt idx="6794">
                  <c:v>95.792862</c:v>
                </c:pt>
                <c:pt idx="6795">
                  <c:v>90.474097999999998</c:v>
                </c:pt>
                <c:pt idx="6796">
                  <c:v>90.510620000000003</c:v>
                </c:pt>
                <c:pt idx="6797">
                  <c:v>91.009460000000004</c:v>
                </c:pt>
                <c:pt idx="6798">
                  <c:v>90.523041000000006</c:v>
                </c:pt>
                <c:pt idx="6799">
                  <c:v>94.510490000000004</c:v>
                </c:pt>
                <c:pt idx="6800">
                  <c:v>106.98812100000001</c:v>
                </c:pt>
                <c:pt idx="6801">
                  <c:v>94.483108999999999</c:v>
                </c:pt>
                <c:pt idx="6802">
                  <c:v>95.979195000000004</c:v>
                </c:pt>
                <c:pt idx="6803">
                  <c:v>95.030265999999997</c:v>
                </c:pt>
                <c:pt idx="6804">
                  <c:v>113.33776899999999</c:v>
                </c:pt>
                <c:pt idx="6805">
                  <c:v>96.077843000000001</c:v>
                </c:pt>
                <c:pt idx="6806">
                  <c:v>104.459419</c:v>
                </c:pt>
                <c:pt idx="6807">
                  <c:v>104.866669</c:v>
                </c:pt>
                <c:pt idx="6808">
                  <c:v>116.28758999999999</c:v>
                </c:pt>
                <c:pt idx="6809">
                  <c:v>107.338684</c:v>
                </c:pt>
                <c:pt idx="6810">
                  <c:v>110.86264799999999</c:v>
                </c:pt>
                <c:pt idx="6811">
                  <c:v>89.211539999999999</c:v>
                </c:pt>
                <c:pt idx="6812">
                  <c:v>88.483115999999995</c:v>
                </c:pt>
                <c:pt idx="6813">
                  <c:v>139.208496</c:v>
                </c:pt>
                <c:pt idx="6814">
                  <c:v>116.46012899999999</c:v>
                </c:pt>
                <c:pt idx="6815">
                  <c:v>121.056213</c:v>
                </c:pt>
                <c:pt idx="6816">
                  <c:v>97.895392999999999</c:v>
                </c:pt>
                <c:pt idx="6817">
                  <c:v>92.062393</c:v>
                </c:pt>
                <c:pt idx="6818">
                  <c:v>101.564888</c:v>
                </c:pt>
                <c:pt idx="6819">
                  <c:v>95.042952999999997</c:v>
                </c:pt>
                <c:pt idx="6820">
                  <c:v>101.59139999999999</c:v>
                </c:pt>
                <c:pt idx="6821">
                  <c:v>91.830994000000004</c:v>
                </c:pt>
                <c:pt idx="6822">
                  <c:v>91.044860999999997</c:v>
                </c:pt>
                <c:pt idx="6823">
                  <c:v>97.357840999999993</c:v>
                </c:pt>
                <c:pt idx="6824">
                  <c:v>102.482086</c:v>
                </c:pt>
                <c:pt idx="6825">
                  <c:v>104.153198</c:v>
                </c:pt>
                <c:pt idx="6826">
                  <c:v>108.52950300000001</c:v>
                </c:pt>
                <c:pt idx="6827">
                  <c:v>101.89593499999999</c:v>
                </c:pt>
                <c:pt idx="6828">
                  <c:v>93.970718000000005</c:v>
                </c:pt>
                <c:pt idx="6829">
                  <c:v>106.973045</c:v>
                </c:pt>
                <c:pt idx="6830">
                  <c:v>94.799812000000003</c:v>
                </c:pt>
                <c:pt idx="6831">
                  <c:v>96.962554999999995</c:v>
                </c:pt>
                <c:pt idx="6832">
                  <c:v>105.082069</c:v>
                </c:pt>
                <c:pt idx="6833">
                  <c:v>98.668198000000004</c:v>
                </c:pt>
                <c:pt idx="6834">
                  <c:v>95.334885</c:v>
                </c:pt>
                <c:pt idx="6835">
                  <c:v>96.705566000000005</c:v>
                </c:pt>
                <c:pt idx="6836">
                  <c:v>124.91643500000001</c:v>
                </c:pt>
                <c:pt idx="6837">
                  <c:v>145.612244</c:v>
                </c:pt>
                <c:pt idx="6838">
                  <c:v>88.564353999999994</c:v>
                </c:pt>
                <c:pt idx="6839">
                  <c:v>96.914467000000002</c:v>
                </c:pt>
                <c:pt idx="6840">
                  <c:v>90.341887999999997</c:v>
                </c:pt>
                <c:pt idx="6841">
                  <c:v>88.580284000000006</c:v>
                </c:pt>
                <c:pt idx="6842">
                  <c:v>95.332520000000002</c:v>
                </c:pt>
                <c:pt idx="6843">
                  <c:v>101.489182</c:v>
                </c:pt>
                <c:pt idx="6844">
                  <c:v>96.815314999999998</c:v>
                </c:pt>
                <c:pt idx="6845">
                  <c:v>89.436676000000006</c:v>
                </c:pt>
                <c:pt idx="6846">
                  <c:v>91.083534</c:v>
                </c:pt>
                <c:pt idx="6847">
                  <c:v>94.742385999999996</c:v>
                </c:pt>
                <c:pt idx="6848">
                  <c:v>114.422173</c:v>
                </c:pt>
                <c:pt idx="6849">
                  <c:v>101.511307</c:v>
                </c:pt>
                <c:pt idx="6850">
                  <c:v>97.359161</c:v>
                </c:pt>
                <c:pt idx="6851">
                  <c:v>108.874039</c:v>
                </c:pt>
                <c:pt idx="6852">
                  <c:v>113.944824</c:v>
                </c:pt>
                <c:pt idx="6853">
                  <c:v>112.373383</c:v>
                </c:pt>
                <c:pt idx="6854">
                  <c:v>94.444785999999993</c:v>
                </c:pt>
                <c:pt idx="6855">
                  <c:v>91.343697000000006</c:v>
                </c:pt>
                <c:pt idx="6856">
                  <c:v>89.373328999999998</c:v>
                </c:pt>
                <c:pt idx="6857">
                  <c:v>114.188057</c:v>
                </c:pt>
                <c:pt idx="6858">
                  <c:v>99.343047999999996</c:v>
                </c:pt>
                <c:pt idx="6859">
                  <c:v>101.796425</c:v>
                </c:pt>
                <c:pt idx="6860">
                  <c:v>124.372124</c:v>
                </c:pt>
                <c:pt idx="6861">
                  <c:v>114.682625</c:v>
                </c:pt>
                <c:pt idx="6862">
                  <c:v>120.327797</c:v>
                </c:pt>
                <c:pt idx="6863">
                  <c:v>102.02446</c:v>
                </c:pt>
                <c:pt idx="6864">
                  <c:v>103.44628899999999</c:v>
                </c:pt>
                <c:pt idx="6865">
                  <c:v>89.617050000000006</c:v>
                </c:pt>
                <c:pt idx="6866">
                  <c:v>100.22283899999999</c:v>
                </c:pt>
                <c:pt idx="6867">
                  <c:v>93.325455000000005</c:v>
                </c:pt>
                <c:pt idx="6868">
                  <c:v>104.084412</c:v>
                </c:pt>
                <c:pt idx="6869">
                  <c:v>91.822661999999994</c:v>
                </c:pt>
                <c:pt idx="6870">
                  <c:v>94.225234999999998</c:v>
                </c:pt>
                <c:pt idx="6871">
                  <c:v>106.20058400000001</c:v>
                </c:pt>
                <c:pt idx="6872">
                  <c:v>120.618027</c:v>
                </c:pt>
                <c:pt idx="6873">
                  <c:v>100.539917</c:v>
                </c:pt>
                <c:pt idx="6874">
                  <c:v>97.437370000000001</c:v>
                </c:pt>
                <c:pt idx="6875">
                  <c:v>98.277396999999993</c:v>
                </c:pt>
                <c:pt idx="6876">
                  <c:v>89.522345999999999</c:v>
                </c:pt>
                <c:pt idx="6877">
                  <c:v>92.698311000000004</c:v>
                </c:pt>
                <c:pt idx="6878">
                  <c:v>88.457488999999995</c:v>
                </c:pt>
                <c:pt idx="6879">
                  <c:v>91.400345000000002</c:v>
                </c:pt>
                <c:pt idx="6880">
                  <c:v>100.275452</c:v>
                </c:pt>
                <c:pt idx="6881">
                  <c:v>99.505286999999996</c:v>
                </c:pt>
                <c:pt idx="6882">
                  <c:v>113.366913</c:v>
                </c:pt>
                <c:pt idx="6883">
                  <c:v>115.169991</c:v>
                </c:pt>
                <c:pt idx="6884">
                  <c:v>91.221030999999996</c:v>
                </c:pt>
                <c:pt idx="6885">
                  <c:v>96.458420000000004</c:v>
                </c:pt>
                <c:pt idx="6886">
                  <c:v>95.804955000000007</c:v>
                </c:pt>
                <c:pt idx="6887">
                  <c:v>88.824295000000006</c:v>
                </c:pt>
                <c:pt idx="6888">
                  <c:v>98.865584999999996</c:v>
                </c:pt>
                <c:pt idx="6889">
                  <c:v>99.949883</c:v>
                </c:pt>
                <c:pt idx="6890">
                  <c:v>91.740775999999997</c:v>
                </c:pt>
                <c:pt idx="6891">
                  <c:v>90.782607999999996</c:v>
                </c:pt>
                <c:pt idx="6892">
                  <c:v>102.624809</c:v>
                </c:pt>
                <c:pt idx="6893">
                  <c:v>88.365050999999994</c:v>
                </c:pt>
                <c:pt idx="6894">
                  <c:v>107.567352</c:v>
                </c:pt>
                <c:pt idx="6895">
                  <c:v>94.081535000000002</c:v>
                </c:pt>
                <c:pt idx="6896">
                  <c:v>95.143676999999997</c:v>
                </c:pt>
                <c:pt idx="6897">
                  <c:v>91.197074999999998</c:v>
                </c:pt>
                <c:pt idx="6898">
                  <c:v>88.234145999999996</c:v>
                </c:pt>
                <c:pt idx="6899">
                  <c:v>102.548935</c:v>
                </c:pt>
                <c:pt idx="6900">
                  <c:v>101.895233</c:v>
                </c:pt>
                <c:pt idx="6901">
                  <c:v>125.203873</c:v>
                </c:pt>
                <c:pt idx="6902">
                  <c:v>96.439307999999997</c:v>
                </c:pt>
                <c:pt idx="6903">
                  <c:v>115.60984000000001</c:v>
                </c:pt>
                <c:pt idx="6904">
                  <c:v>107.760895</c:v>
                </c:pt>
                <c:pt idx="6905">
                  <c:v>90.935410000000005</c:v>
                </c:pt>
                <c:pt idx="6906">
                  <c:v>91.202110000000005</c:v>
                </c:pt>
                <c:pt idx="6907">
                  <c:v>101.152962</c:v>
                </c:pt>
                <c:pt idx="6908">
                  <c:v>101.22846199999999</c:v>
                </c:pt>
                <c:pt idx="6909">
                  <c:v>109.84824399999999</c:v>
                </c:pt>
                <c:pt idx="6910">
                  <c:v>91.581237999999999</c:v>
                </c:pt>
                <c:pt idx="6911">
                  <c:v>88.280434</c:v>
                </c:pt>
                <c:pt idx="6912">
                  <c:v>97.684921000000003</c:v>
                </c:pt>
                <c:pt idx="6913">
                  <c:v>111.963829</c:v>
                </c:pt>
                <c:pt idx="6914">
                  <c:v>95.528671000000003</c:v>
                </c:pt>
                <c:pt idx="6915">
                  <c:v>93.657195999999999</c:v>
                </c:pt>
                <c:pt idx="6916">
                  <c:v>96.953568000000004</c:v>
                </c:pt>
                <c:pt idx="6917">
                  <c:v>91.787018000000003</c:v>
                </c:pt>
                <c:pt idx="6918">
                  <c:v>107.166374</c:v>
                </c:pt>
                <c:pt idx="6919">
                  <c:v>101.177628</c:v>
                </c:pt>
                <c:pt idx="6920">
                  <c:v>94.667716999999996</c:v>
                </c:pt>
                <c:pt idx="6921">
                  <c:v>91.073539999999994</c:v>
                </c:pt>
                <c:pt idx="6922">
                  <c:v>90.570541000000006</c:v>
                </c:pt>
                <c:pt idx="6923">
                  <c:v>88.680167999999995</c:v>
                </c:pt>
                <c:pt idx="6924">
                  <c:v>92.144713999999993</c:v>
                </c:pt>
                <c:pt idx="6925">
                  <c:v>89.200614999999999</c:v>
                </c:pt>
                <c:pt idx="6926">
                  <c:v>90.763901000000004</c:v>
                </c:pt>
                <c:pt idx="6927">
                  <c:v>98.674285999999995</c:v>
                </c:pt>
                <c:pt idx="6928">
                  <c:v>98.993110999999999</c:v>
                </c:pt>
                <c:pt idx="6929">
                  <c:v>121.797729</c:v>
                </c:pt>
                <c:pt idx="6930">
                  <c:v>98.017562999999996</c:v>
                </c:pt>
                <c:pt idx="6931">
                  <c:v>98.485954000000007</c:v>
                </c:pt>
                <c:pt idx="6932">
                  <c:v>93.767426</c:v>
                </c:pt>
                <c:pt idx="6933">
                  <c:v>89.735573000000002</c:v>
                </c:pt>
                <c:pt idx="6934">
                  <c:v>110.096397</c:v>
                </c:pt>
                <c:pt idx="6935">
                  <c:v>93.992751999999996</c:v>
                </c:pt>
                <c:pt idx="6936">
                  <c:v>90.362679</c:v>
                </c:pt>
                <c:pt idx="6937">
                  <c:v>108.483002</c:v>
                </c:pt>
                <c:pt idx="6938">
                  <c:v>103.33545700000001</c:v>
                </c:pt>
                <c:pt idx="6939">
                  <c:v>111.80793</c:v>
                </c:pt>
                <c:pt idx="6940">
                  <c:v>100.249718</c:v>
                </c:pt>
                <c:pt idx="6941">
                  <c:v>94.266068000000004</c:v>
                </c:pt>
                <c:pt idx="6942">
                  <c:v>96.208290000000005</c:v>
                </c:pt>
                <c:pt idx="6943">
                  <c:v>100.702934</c:v>
                </c:pt>
                <c:pt idx="6944">
                  <c:v>92.202186999999995</c:v>
                </c:pt>
                <c:pt idx="6945">
                  <c:v>91.273567</c:v>
                </c:pt>
                <c:pt idx="6946">
                  <c:v>90.096100000000007</c:v>
                </c:pt>
                <c:pt idx="6947">
                  <c:v>104.22399900000001</c:v>
                </c:pt>
                <c:pt idx="6948">
                  <c:v>91.289878999999999</c:v>
                </c:pt>
                <c:pt idx="6949">
                  <c:v>88.745399000000006</c:v>
                </c:pt>
                <c:pt idx="6950">
                  <c:v>88.987151999999995</c:v>
                </c:pt>
                <c:pt idx="6951">
                  <c:v>98.485718000000006</c:v>
                </c:pt>
                <c:pt idx="6952">
                  <c:v>89.975791999999998</c:v>
                </c:pt>
                <c:pt idx="6953">
                  <c:v>89.602187999999998</c:v>
                </c:pt>
                <c:pt idx="6954">
                  <c:v>90.056572000000003</c:v>
                </c:pt>
                <c:pt idx="6955">
                  <c:v>89.622039999999998</c:v>
                </c:pt>
                <c:pt idx="6956">
                  <c:v>88.117881999999994</c:v>
                </c:pt>
                <c:pt idx="6957">
                  <c:v>89.545990000000003</c:v>
                </c:pt>
                <c:pt idx="6958">
                  <c:v>94.655472000000003</c:v>
                </c:pt>
                <c:pt idx="6959">
                  <c:v>92.766486999999998</c:v>
                </c:pt>
                <c:pt idx="6960">
                  <c:v>110.420288</c:v>
                </c:pt>
                <c:pt idx="6961">
                  <c:v>137.13760400000001</c:v>
                </c:pt>
                <c:pt idx="6962">
                  <c:v>115.962547</c:v>
                </c:pt>
                <c:pt idx="6963">
                  <c:v>90.435028000000003</c:v>
                </c:pt>
                <c:pt idx="6964">
                  <c:v>95.468422000000004</c:v>
                </c:pt>
                <c:pt idx="6965">
                  <c:v>88.042914999999994</c:v>
                </c:pt>
                <c:pt idx="6966">
                  <c:v>88.785613999999995</c:v>
                </c:pt>
                <c:pt idx="6967">
                  <c:v>96.779015000000001</c:v>
                </c:pt>
                <c:pt idx="6968">
                  <c:v>92.395484999999994</c:v>
                </c:pt>
                <c:pt idx="6969">
                  <c:v>101.316727</c:v>
                </c:pt>
                <c:pt idx="6970">
                  <c:v>98.049972999999994</c:v>
                </c:pt>
                <c:pt idx="6971">
                  <c:v>88.542739999999995</c:v>
                </c:pt>
                <c:pt idx="6972">
                  <c:v>105.19146000000001</c:v>
                </c:pt>
                <c:pt idx="6973">
                  <c:v>88.379845000000003</c:v>
                </c:pt>
                <c:pt idx="6974">
                  <c:v>89.000159999999994</c:v>
                </c:pt>
                <c:pt idx="6975">
                  <c:v>92.097290000000001</c:v>
                </c:pt>
                <c:pt idx="6976">
                  <c:v>148.60668899999999</c:v>
                </c:pt>
                <c:pt idx="6977">
                  <c:v>90.635825999999994</c:v>
                </c:pt>
                <c:pt idx="6978">
                  <c:v>90.522696999999994</c:v>
                </c:pt>
                <c:pt idx="6979">
                  <c:v>89.986487999999994</c:v>
                </c:pt>
                <c:pt idx="6980">
                  <c:v>91.703316000000001</c:v>
                </c:pt>
                <c:pt idx="6981">
                  <c:v>92.425147999999993</c:v>
                </c:pt>
                <c:pt idx="6982">
                  <c:v>91.492371000000006</c:v>
                </c:pt>
                <c:pt idx="6983">
                  <c:v>106.757683</c:v>
                </c:pt>
                <c:pt idx="6984">
                  <c:v>96.865036000000003</c:v>
                </c:pt>
                <c:pt idx="6985">
                  <c:v>88.998146000000006</c:v>
                </c:pt>
                <c:pt idx="6986">
                  <c:v>91.016555999999994</c:v>
                </c:pt>
                <c:pt idx="6987">
                  <c:v>88.570319999999995</c:v>
                </c:pt>
                <c:pt idx="6988">
                  <c:v>111.174347</c:v>
                </c:pt>
                <c:pt idx="6989">
                  <c:v>97.339164999999994</c:v>
                </c:pt>
                <c:pt idx="6990">
                  <c:v>93.861594999999994</c:v>
                </c:pt>
                <c:pt idx="6991">
                  <c:v>97.677841000000001</c:v>
                </c:pt>
                <c:pt idx="6992">
                  <c:v>92.387985</c:v>
                </c:pt>
                <c:pt idx="6993">
                  <c:v>92.330771999999996</c:v>
                </c:pt>
                <c:pt idx="6994">
                  <c:v>88.720466999999999</c:v>
                </c:pt>
                <c:pt idx="6995">
                  <c:v>89.182479999999998</c:v>
                </c:pt>
                <c:pt idx="6996">
                  <c:v>89.277564999999996</c:v>
                </c:pt>
                <c:pt idx="6997">
                  <c:v>93.828270000000003</c:v>
                </c:pt>
                <c:pt idx="6998">
                  <c:v>113.408188</c:v>
                </c:pt>
                <c:pt idx="6999">
                  <c:v>102.14653800000001</c:v>
                </c:pt>
                <c:pt idx="7000">
                  <c:v>98.048903999999993</c:v>
                </c:pt>
                <c:pt idx="7001">
                  <c:v>111.082054</c:v>
                </c:pt>
                <c:pt idx="7002">
                  <c:v>96.919167000000002</c:v>
                </c:pt>
                <c:pt idx="7003">
                  <c:v>95.029433999999995</c:v>
                </c:pt>
                <c:pt idx="7004">
                  <c:v>125.74949599999999</c:v>
                </c:pt>
                <c:pt idx="7005">
                  <c:v>118.712936</c:v>
                </c:pt>
                <c:pt idx="7006">
                  <c:v>88.140945000000002</c:v>
                </c:pt>
                <c:pt idx="7007">
                  <c:v>119.960899</c:v>
                </c:pt>
                <c:pt idx="7008">
                  <c:v>95.336783999999994</c:v>
                </c:pt>
                <c:pt idx="7009">
                  <c:v>118.008354</c:v>
                </c:pt>
                <c:pt idx="7010">
                  <c:v>94.321479999999994</c:v>
                </c:pt>
                <c:pt idx="7011">
                  <c:v>117.98189499999999</c:v>
                </c:pt>
                <c:pt idx="7012">
                  <c:v>116.02310199999999</c:v>
                </c:pt>
                <c:pt idx="7013">
                  <c:v>96.852371000000005</c:v>
                </c:pt>
                <c:pt idx="7014">
                  <c:v>111.613716</c:v>
                </c:pt>
                <c:pt idx="7015">
                  <c:v>88.588973999999993</c:v>
                </c:pt>
                <c:pt idx="7016">
                  <c:v>123.052032</c:v>
                </c:pt>
                <c:pt idx="7017">
                  <c:v>98.656165999999999</c:v>
                </c:pt>
                <c:pt idx="7018">
                  <c:v>93.078757999999993</c:v>
                </c:pt>
                <c:pt idx="7019">
                  <c:v>90.054587999999995</c:v>
                </c:pt>
                <c:pt idx="7020">
                  <c:v>89.728301999999999</c:v>
                </c:pt>
                <c:pt idx="7021">
                  <c:v>97.812706000000006</c:v>
                </c:pt>
                <c:pt idx="7022">
                  <c:v>97.436806000000004</c:v>
                </c:pt>
                <c:pt idx="7023">
                  <c:v>95.684905999999998</c:v>
                </c:pt>
                <c:pt idx="7024">
                  <c:v>94.972579999999994</c:v>
                </c:pt>
                <c:pt idx="7025">
                  <c:v>90.847526999999999</c:v>
                </c:pt>
                <c:pt idx="7026">
                  <c:v>128.899551</c:v>
                </c:pt>
                <c:pt idx="7027">
                  <c:v>93.368842999999998</c:v>
                </c:pt>
                <c:pt idx="7028">
                  <c:v>88.125275000000002</c:v>
                </c:pt>
                <c:pt idx="7029">
                  <c:v>120.230141</c:v>
                </c:pt>
                <c:pt idx="7030">
                  <c:v>94.384872000000001</c:v>
                </c:pt>
                <c:pt idx="7031">
                  <c:v>108.981544</c:v>
                </c:pt>
                <c:pt idx="7032">
                  <c:v>88.137810000000002</c:v>
                </c:pt>
                <c:pt idx="7033">
                  <c:v>92.891777000000005</c:v>
                </c:pt>
                <c:pt idx="7034">
                  <c:v>95.205589000000003</c:v>
                </c:pt>
                <c:pt idx="7035">
                  <c:v>89.004340999999997</c:v>
                </c:pt>
                <c:pt idx="7036">
                  <c:v>93.011955</c:v>
                </c:pt>
                <c:pt idx="7037">
                  <c:v>90.838965999999999</c:v>
                </c:pt>
                <c:pt idx="7038">
                  <c:v>108.999809</c:v>
                </c:pt>
                <c:pt idx="7039">
                  <c:v>88.196365</c:v>
                </c:pt>
                <c:pt idx="7040">
                  <c:v>88.530640000000005</c:v>
                </c:pt>
                <c:pt idx="7041">
                  <c:v>88.569344000000001</c:v>
                </c:pt>
                <c:pt idx="7042">
                  <c:v>107.57083900000001</c:v>
                </c:pt>
                <c:pt idx="7043">
                  <c:v>152.745071</c:v>
                </c:pt>
                <c:pt idx="7044">
                  <c:v>90.478661000000002</c:v>
                </c:pt>
                <c:pt idx="7045">
                  <c:v>102.327911</c:v>
                </c:pt>
                <c:pt idx="7046">
                  <c:v>93.856689000000003</c:v>
                </c:pt>
                <c:pt idx="7047">
                  <c:v>88.783752000000007</c:v>
                </c:pt>
                <c:pt idx="7048">
                  <c:v>93.653091000000003</c:v>
                </c:pt>
                <c:pt idx="7049">
                  <c:v>95.859924000000007</c:v>
                </c:pt>
                <c:pt idx="7050">
                  <c:v>101.704216</c:v>
                </c:pt>
                <c:pt idx="7051">
                  <c:v>100.746353</c:v>
                </c:pt>
                <c:pt idx="7052">
                  <c:v>92.459716999999998</c:v>
                </c:pt>
                <c:pt idx="7053">
                  <c:v>96.660972999999998</c:v>
                </c:pt>
                <c:pt idx="7054">
                  <c:v>88.546279999999996</c:v>
                </c:pt>
                <c:pt idx="7055">
                  <c:v>94.535156000000001</c:v>
                </c:pt>
                <c:pt idx="7056">
                  <c:v>97.677841000000001</c:v>
                </c:pt>
                <c:pt idx="7057">
                  <c:v>94.914101000000002</c:v>
                </c:pt>
                <c:pt idx="7058">
                  <c:v>128.428528</c:v>
                </c:pt>
                <c:pt idx="7059">
                  <c:v>107.048042</c:v>
                </c:pt>
                <c:pt idx="7060">
                  <c:v>96.333777999999995</c:v>
                </c:pt>
                <c:pt idx="7061">
                  <c:v>97.929207000000005</c:v>
                </c:pt>
                <c:pt idx="7062">
                  <c:v>94.986953999999997</c:v>
                </c:pt>
                <c:pt idx="7063">
                  <c:v>88.099029999999999</c:v>
                </c:pt>
                <c:pt idx="7064">
                  <c:v>91.894180000000006</c:v>
                </c:pt>
                <c:pt idx="7065">
                  <c:v>89.478911999999994</c:v>
                </c:pt>
                <c:pt idx="7066">
                  <c:v>92.114929000000004</c:v>
                </c:pt>
                <c:pt idx="7067">
                  <c:v>96.210312000000002</c:v>
                </c:pt>
                <c:pt idx="7068">
                  <c:v>88.401771999999994</c:v>
                </c:pt>
                <c:pt idx="7069">
                  <c:v>95.421486000000002</c:v>
                </c:pt>
                <c:pt idx="7070">
                  <c:v>90.677231000000006</c:v>
                </c:pt>
                <c:pt idx="7071">
                  <c:v>109.7286</c:v>
                </c:pt>
                <c:pt idx="7072">
                  <c:v>91.705971000000005</c:v>
                </c:pt>
                <c:pt idx="7073">
                  <c:v>88.208168000000001</c:v>
                </c:pt>
                <c:pt idx="7074">
                  <c:v>89.836281</c:v>
                </c:pt>
                <c:pt idx="7075">
                  <c:v>89.476555000000005</c:v>
                </c:pt>
                <c:pt idx="7076">
                  <c:v>104.225273</c:v>
                </c:pt>
                <c:pt idx="7077">
                  <c:v>88.348602</c:v>
                </c:pt>
                <c:pt idx="7078">
                  <c:v>107.35515599999999</c:v>
                </c:pt>
                <c:pt idx="7079">
                  <c:v>90.657584999999997</c:v>
                </c:pt>
                <c:pt idx="7080">
                  <c:v>108.04742400000001</c:v>
                </c:pt>
                <c:pt idx="7081">
                  <c:v>96.620316000000003</c:v>
                </c:pt>
                <c:pt idx="7082">
                  <c:v>94.507294000000002</c:v>
                </c:pt>
                <c:pt idx="7083">
                  <c:v>93.836608999999996</c:v>
                </c:pt>
                <c:pt idx="7084">
                  <c:v>89.340774999999994</c:v>
                </c:pt>
                <c:pt idx="7085">
                  <c:v>91.576545999999993</c:v>
                </c:pt>
                <c:pt idx="7086">
                  <c:v>95.316078000000005</c:v>
                </c:pt>
                <c:pt idx="7087">
                  <c:v>89.743774000000002</c:v>
                </c:pt>
                <c:pt idx="7088">
                  <c:v>88.196815000000001</c:v>
                </c:pt>
                <c:pt idx="7089">
                  <c:v>95.764045999999993</c:v>
                </c:pt>
                <c:pt idx="7090">
                  <c:v>116.06356</c:v>
                </c:pt>
                <c:pt idx="7091">
                  <c:v>97.418777000000006</c:v>
                </c:pt>
                <c:pt idx="7092">
                  <c:v>91.837715000000003</c:v>
                </c:pt>
                <c:pt idx="7093">
                  <c:v>103.063301</c:v>
                </c:pt>
                <c:pt idx="7094">
                  <c:v>95.853058000000004</c:v>
                </c:pt>
                <c:pt idx="7095">
                  <c:v>93.981369000000001</c:v>
                </c:pt>
                <c:pt idx="7096">
                  <c:v>95.562866</c:v>
                </c:pt>
                <c:pt idx="7097">
                  <c:v>88.127578999999997</c:v>
                </c:pt>
                <c:pt idx="7098">
                  <c:v>89.596153000000001</c:v>
                </c:pt>
                <c:pt idx="7099">
                  <c:v>98.836365000000001</c:v>
                </c:pt>
                <c:pt idx="7100">
                  <c:v>100.18049600000001</c:v>
                </c:pt>
                <c:pt idx="7101">
                  <c:v>97.133690000000001</c:v>
                </c:pt>
                <c:pt idx="7102">
                  <c:v>91.093857</c:v>
                </c:pt>
                <c:pt idx="7103">
                  <c:v>89.381850999999997</c:v>
                </c:pt>
                <c:pt idx="7104">
                  <c:v>94.687263000000002</c:v>
                </c:pt>
                <c:pt idx="7105">
                  <c:v>92.658103999999994</c:v>
                </c:pt>
                <c:pt idx="7106">
                  <c:v>97.266220000000004</c:v>
                </c:pt>
                <c:pt idx="7107">
                  <c:v>89.633644000000004</c:v>
                </c:pt>
                <c:pt idx="7108">
                  <c:v>89.067734000000002</c:v>
                </c:pt>
                <c:pt idx="7109">
                  <c:v>94.132744000000002</c:v>
                </c:pt>
                <c:pt idx="7110">
                  <c:v>104.73020200000001</c:v>
                </c:pt>
                <c:pt idx="7111">
                  <c:v>91.076522999999995</c:v>
                </c:pt>
                <c:pt idx="7112">
                  <c:v>99.128333999999995</c:v>
                </c:pt>
                <c:pt idx="7113">
                  <c:v>111.227875</c:v>
                </c:pt>
                <c:pt idx="7114">
                  <c:v>108.936882</c:v>
                </c:pt>
                <c:pt idx="7115">
                  <c:v>90.501534000000007</c:v>
                </c:pt>
                <c:pt idx="7116">
                  <c:v>96.546379000000002</c:v>
                </c:pt>
                <c:pt idx="7117">
                  <c:v>118.992783</c:v>
                </c:pt>
                <c:pt idx="7118">
                  <c:v>93.382262999999995</c:v>
                </c:pt>
                <c:pt idx="7119">
                  <c:v>92.429694999999995</c:v>
                </c:pt>
                <c:pt idx="7120">
                  <c:v>89.588158000000007</c:v>
                </c:pt>
                <c:pt idx="7121">
                  <c:v>94.823807000000002</c:v>
                </c:pt>
                <c:pt idx="7122">
                  <c:v>88.176849000000004</c:v>
                </c:pt>
                <c:pt idx="7123">
                  <c:v>104.779533</c:v>
                </c:pt>
                <c:pt idx="7124">
                  <c:v>93.790947000000003</c:v>
                </c:pt>
                <c:pt idx="7125">
                  <c:v>100.571213</c:v>
                </c:pt>
                <c:pt idx="7126">
                  <c:v>93.991462999999996</c:v>
                </c:pt>
                <c:pt idx="7127">
                  <c:v>96.665985000000006</c:v>
                </c:pt>
                <c:pt idx="7128">
                  <c:v>101.288101</c:v>
                </c:pt>
                <c:pt idx="7129">
                  <c:v>88.136032</c:v>
                </c:pt>
                <c:pt idx="7130">
                  <c:v>103.127388</c:v>
                </c:pt>
                <c:pt idx="7131">
                  <c:v>97.215912000000003</c:v>
                </c:pt>
                <c:pt idx="7132">
                  <c:v>105.993683</c:v>
                </c:pt>
                <c:pt idx="7133">
                  <c:v>102.701988</c:v>
                </c:pt>
                <c:pt idx="7134">
                  <c:v>105.380234</c:v>
                </c:pt>
                <c:pt idx="7135">
                  <c:v>129.88021900000001</c:v>
                </c:pt>
                <c:pt idx="7136">
                  <c:v>90.963759999999994</c:v>
                </c:pt>
                <c:pt idx="7137">
                  <c:v>91.345450999999997</c:v>
                </c:pt>
                <c:pt idx="7138">
                  <c:v>88.503394999999998</c:v>
                </c:pt>
                <c:pt idx="7139">
                  <c:v>120.01636499999999</c:v>
                </c:pt>
                <c:pt idx="7140">
                  <c:v>101.665215</c:v>
                </c:pt>
                <c:pt idx="7141">
                  <c:v>95.380402000000004</c:v>
                </c:pt>
                <c:pt idx="7142">
                  <c:v>91.507553000000001</c:v>
                </c:pt>
                <c:pt idx="7143">
                  <c:v>98.716239999999999</c:v>
                </c:pt>
                <c:pt idx="7144">
                  <c:v>109.71442399999999</c:v>
                </c:pt>
                <c:pt idx="7145">
                  <c:v>100.256241</c:v>
                </c:pt>
                <c:pt idx="7146">
                  <c:v>91.182311999999996</c:v>
                </c:pt>
                <c:pt idx="7147">
                  <c:v>91.803321999999994</c:v>
                </c:pt>
                <c:pt idx="7148">
                  <c:v>93.33802</c:v>
                </c:pt>
                <c:pt idx="7149">
                  <c:v>103.102676</c:v>
                </c:pt>
                <c:pt idx="7150">
                  <c:v>103.569534</c:v>
                </c:pt>
                <c:pt idx="7151">
                  <c:v>99.263396999999998</c:v>
                </c:pt>
                <c:pt idx="7152">
                  <c:v>131.11863700000001</c:v>
                </c:pt>
                <c:pt idx="7153">
                  <c:v>99.058502000000004</c:v>
                </c:pt>
                <c:pt idx="7154">
                  <c:v>95.998344000000003</c:v>
                </c:pt>
                <c:pt idx="7155">
                  <c:v>106.736572</c:v>
                </c:pt>
                <c:pt idx="7156">
                  <c:v>91.043441999999999</c:v>
                </c:pt>
                <c:pt idx="7157">
                  <c:v>117.76403000000001</c:v>
                </c:pt>
                <c:pt idx="7158">
                  <c:v>88.322929000000002</c:v>
                </c:pt>
                <c:pt idx="7159">
                  <c:v>89.905151000000004</c:v>
                </c:pt>
                <c:pt idx="7160">
                  <c:v>113.26190200000001</c:v>
                </c:pt>
                <c:pt idx="7161">
                  <c:v>96.072616999999994</c:v>
                </c:pt>
                <c:pt idx="7162">
                  <c:v>102.73041499999999</c:v>
                </c:pt>
                <c:pt idx="7163">
                  <c:v>100.52190400000001</c:v>
                </c:pt>
                <c:pt idx="7164">
                  <c:v>99.462249999999997</c:v>
                </c:pt>
                <c:pt idx="7165">
                  <c:v>99.773360999999994</c:v>
                </c:pt>
                <c:pt idx="7166">
                  <c:v>96.871628000000001</c:v>
                </c:pt>
                <c:pt idx="7167">
                  <c:v>89.409630000000007</c:v>
                </c:pt>
                <c:pt idx="7168">
                  <c:v>106.305229</c:v>
                </c:pt>
                <c:pt idx="7169">
                  <c:v>122.34749600000001</c:v>
                </c:pt>
                <c:pt idx="7170">
                  <c:v>90.630920000000003</c:v>
                </c:pt>
                <c:pt idx="7171">
                  <c:v>94.529067999999995</c:v>
                </c:pt>
                <c:pt idx="7172">
                  <c:v>90.077186999999995</c:v>
                </c:pt>
                <c:pt idx="7173">
                  <c:v>123.179535</c:v>
                </c:pt>
                <c:pt idx="7174">
                  <c:v>88.931038000000001</c:v>
                </c:pt>
                <c:pt idx="7175">
                  <c:v>90.153205999999997</c:v>
                </c:pt>
                <c:pt idx="7176">
                  <c:v>88.533210999999994</c:v>
                </c:pt>
                <c:pt idx="7177">
                  <c:v>90.389045999999993</c:v>
                </c:pt>
                <c:pt idx="7178">
                  <c:v>126.116112</c:v>
                </c:pt>
                <c:pt idx="7179">
                  <c:v>106.147308</c:v>
                </c:pt>
                <c:pt idx="7180">
                  <c:v>89.829102000000006</c:v>
                </c:pt>
                <c:pt idx="7181">
                  <c:v>101.7761</c:v>
                </c:pt>
                <c:pt idx="7182">
                  <c:v>92.638603000000003</c:v>
                </c:pt>
                <c:pt idx="7183">
                  <c:v>92.154404</c:v>
                </c:pt>
                <c:pt idx="7184">
                  <c:v>92.904921999999999</c:v>
                </c:pt>
                <c:pt idx="7185">
                  <c:v>101.768036</c:v>
                </c:pt>
                <c:pt idx="7186">
                  <c:v>90.725944999999996</c:v>
                </c:pt>
                <c:pt idx="7187">
                  <c:v>88.421470999999997</c:v>
                </c:pt>
                <c:pt idx="7188">
                  <c:v>94.400658000000007</c:v>
                </c:pt>
                <c:pt idx="7189">
                  <c:v>100.24273700000001</c:v>
                </c:pt>
                <c:pt idx="7190">
                  <c:v>118.20919000000001</c:v>
                </c:pt>
                <c:pt idx="7191">
                  <c:v>88.669014000000004</c:v>
                </c:pt>
                <c:pt idx="7192">
                  <c:v>101.32017500000001</c:v>
                </c:pt>
                <c:pt idx="7193">
                  <c:v>92.651627000000005</c:v>
                </c:pt>
                <c:pt idx="7194">
                  <c:v>104.816559</c:v>
                </c:pt>
                <c:pt idx="7195">
                  <c:v>90.814109999999999</c:v>
                </c:pt>
                <c:pt idx="7196">
                  <c:v>98.747551000000001</c:v>
                </c:pt>
                <c:pt idx="7197">
                  <c:v>98.123305999999999</c:v>
                </c:pt>
                <c:pt idx="7198">
                  <c:v>95.063659999999999</c:v>
                </c:pt>
                <c:pt idx="7199">
                  <c:v>97.632300999999998</c:v>
                </c:pt>
                <c:pt idx="7200">
                  <c:v>91.092453000000006</c:v>
                </c:pt>
                <c:pt idx="7201">
                  <c:v>96.586440999999994</c:v>
                </c:pt>
                <c:pt idx="7202">
                  <c:v>95.499640999999997</c:v>
                </c:pt>
                <c:pt idx="7203">
                  <c:v>92.451911999999993</c:v>
                </c:pt>
                <c:pt idx="7204">
                  <c:v>103.11088599999999</c:v>
                </c:pt>
                <c:pt idx="7205">
                  <c:v>103.781082</c:v>
                </c:pt>
                <c:pt idx="7206">
                  <c:v>90.289360000000002</c:v>
                </c:pt>
                <c:pt idx="7207">
                  <c:v>102.43032100000001</c:v>
                </c:pt>
                <c:pt idx="7208">
                  <c:v>96.294417999999993</c:v>
                </c:pt>
                <c:pt idx="7209">
                  <c:v>112.48979199999999</c:v>
                </c:pt>
                <c:pt idx="7210">
                  <c:v>101.573723</c:v>
                </c:pt>
                <c:pt idx="7211">
                  <c:v>91.365311000000005</c:v>
                </c:pt>
                <c:pt idx="7212">
                  <c:v>98.171233999999998</c:v>
                </c:pt>
                <c:pt idx="7213">
                  <c:v>90.706764000000007</c:v>
                </c:pt>
                <c:pt idx="7214">
                  <c:v>94.489531999999997</c:v>
                </c:pt>
                <c:pt idx="7215">
                  <c:v>103.321701</c:v>
                </c:pt>
                <c:pt idx="7216">
                  <c:v>96.274039999999999</c:v>
                </c:pt>
                <c:pt idx="7217">
                  <c:v>91.143676999999997</c:v>
                </c:pt>
                <c:pt idx="7218">
                  <c:v>105.074974</c:v>
                </c:pt>
                <c:pt idx="7219">
                  <c:v>99.561454999999995</c:v>
                </c:pt>
                <c:pt idx="7220">
                  <c:v>89.238594000000006</c:v>
                </c:pt>
                <c:pt idx="7221">
                  <c:v>95.839859000000004</c:v>
                </c:pt>
                <c:pt idx="7222">
                  <c:v>94.578232</c:v>
                </c:pt>
                <c:pt idx="7223">
                  <c:v>88.522910999999993</c:v>
                </c:pt>
                <c:pt idx="7224">
                  <c:v>89.980491999999998</c:v>
                </c:pt>
                <c:pt idx="7225">
                  <c:v>100.33570899999999</c:v>
                </c:pt>
                <c:pt idx="7226">
                  <c:v>88.158134000000004</c:v>
                </c:pt>
                <c:pt idx="7227">
                  <c:v>97.554749000000001</c:v>
                </c:pt>
                <c:pt idx="7228">
                  <c:v>88.524711999999994</c:v>
                </c:pt>
                <c:pt idx="7229">
                  <c:v>100.73236799999999</c:v>
                </c:pt>
                <c:pt idx="7230">
                  <c:v>118.891243</c:v>
                </c:pt>
                <c:pt idx="7231">
                  <c:v>94.255302</c:v>
                </c:pt>
                <c:pt idx="7232">
                  <c:v>94.451674999999994</c:v>
                </c:pt>
                <c:pt idx="7233">
                  <c:v>103.612617</c:v>
                </c:pt>
                <c:pt idx="7234">
                  <c:v>92.886718999999999</c:v>
                </c:pt>
                <c:pt idx="7235">
                  <c:v>117.405815</c:v>
                </c:pt>
                <c:pt idx="7236">
                  <c:v>88.652327999999997</c:v>
                </c:pt>
                <c:pt idx="7237">
                  <c:v>100.782005</c:v>
                </c:pt>
                <c:pt idx="7238">
                  <c:v>110.636436</c:v>
                </c:pt>
                <c:pt idx="7239">
                  <c:v>109.377182</c:v>
                </c:pt>
                <c:pt idx="7240">
                  <c:v>91.912300000000002</c:v>
                </c:pt>
                <c:pt idx="7241">
                  <c:v>90.948250000000002</c:v>
                </c:pt>
                <c:pt idx="7242">
                  <c:v>102.523712</c:v>
                </c:pt>
                <c:pt idx="7243">
                  <c:v>89.922516000000002</c:v>
                </c:pt>
                <c:pt idx="7244">
                  <c:v>102.026222</c:v>
                </c:pt>
                <c:pt idx="7245">
                  <c:v>92.822815000000006</c:v>
                </c:pt>
                <c:pt idx="7246">
                  <c:v>89.347633000000002</c:v>
                </c:pt>
                <c:pt idx="7247">
                  <c:v>131.18557699999999</c:v>
                </c:pt>
                <c:pt idx="7248">
                  <c:v>90.842490999999995</c:v>
                </c:pt>
                <c:pt idx="7249">
                  <c:v>90.861130000000003</c:v>
                </c:pt>
                <c:pt idx="7250">
                  <c:v>94.222733000000005</c:v>
                </c:pt>
                <c:pt idx="7251">
                  <c:v>103.80725099999999</c:v>
                </c:pt>
                <c:pt idx="7252">
                  <c:v>92.946326999999997</c:v>
                </c:pt>
                <c:pt idx="7253">
                  <c:v>99.896361999999996</c:v>
                </c:pt>
                <c:pt idx="7254">
                  <c:v>99.135406000000003</c:v>
                </c:pt>
                <c:pt idx="7255">
                  <c:v>97.345337000000001</c:v>
                </c:pt>
                <c:pt idx="7256">
                  <c:v>122.456596</c:v>
                </c:pt>
                <c:pt idx="7257">
                  <c:v>113.76364100000001</c:v>
                </c:pt>
                <c:pt idx="7258">
                  <c:v>98.774047999999993</c:v>
                </c:pt>
                <c:pt idx="7259">
                  <c:v>99.696349999999995</c:v>
                </c:pt>
                <c:pt idx="7260">
                  <c:v>90.117080999999999</c:v>
                </c:pt>
                <c:pt idx="7261">
                  <c:v>99.212836999999993</c:v>
                </c:pt>
                <c:pt idx="7262">
                  <c:v>94.501373000000001</c:v>
                </c:pt>
                <c:pt idx="7263">
                  <c:v>96.022659000000004</c:v>
                </c:pt>
                <c:pt idx="7264">
                  <c:v>92.703841999999995</c:v>
                </c:pt>
                <c:pt idx="7265">
                  <c:v>90.863937000000007</c:v>
                </c:pt>
                <c:pt idx="7266">
                  <c:v>107.299431</c:v>
                </c:pt>
                <c:pt idx="7267">
                  <c:v>90.530097999999995</c:v>
                </c:pt>
                <c:pt idx="7268">
                  <c:v>88.160042000000004</c:v>
                </c:pt>
                <c:pt idx="7269">
                  <c:v>91.090384999999998</c:v>
                </c:pt>
                <c:pt idx="7270">
                  <c:v>115.845901</c:v>
                </c:pt>
                <c:pt idx="7271">
                  <c:v>89.274535999999998</c:v>
                </c:pt>
                <c:pt idx="7272">
                  <c:v>89.371230999999995</c:v>
                </c:pt>
                <c:pt idx="7273">
                  <c:v>89.188300999999996</c:v>
                </c:pt>
                <c:pt idx="7274">
                  <c:v>91.019126999999997</c:v>
                </c:pt>
                <c:pt idx="7275">
                  <c:v>90.133887999999999</c:v>
                </c:pt>
                <c:pt idx="7276">
                  <c:v>92.696526000000006</c:v>
                </c:pt>
                <c:pt idx="7277">
                  <c:v>98.933982999999998</c:v>
                </c:pt>
                <c:pt idx="7278">
                  <c:v>130.776962</c:v>
                </c:pt>
                <c:pt idx="7279">
                  <c:v>107.981369</c:v>
                </c:pt>
                <c:pt idx="7280">
                  <c:v>89.793221000000003</c:v>
                </c:pt>
                <c:pt idx="7281">
                  <c:v>91.826888999999994</c:v>
                </c:pt>
                <c:pt idx="7282">
                  <c:v>97.262268000000006</c:v>
                </c:pt>
                <c:pt idx="7283">
                  <c:v>105.611313</c:v>
                </c:pt>
                <c:pt idx="7284">
                  <c:v>93.608406000000002</c:v>
                </c:pt>
                <c:pt idx="7285">
                  <c:v>89.517578</c:v>
                </c:pt>
                <c:pt idx="7286">
                  <c:v>92.836037000000005</c:v>
                </c:pt>
                <c:pt idx="7287">
                  <c:v>150.815765</c:v>
                </c:pt>
                <c:pt idx="7288">
                  <c:v>95.705810999999997</c:v>
                </c:pt>
                <c:pt idx="7289">
                  <c:v>95.336365000000001</c:v>
                </c:pt>
                <c:pt idx="7290">
                  <c:v>96.721419999999995</c:v>
                </c:pt>
                <c:pt idx="7291">
                  <c:v>96.941070999999994</c:v>
                </c:pt>
                <c:pt idx="7292">
                  <c:v>96.143944000000005</c:v>
                </c:pt>
                <c:pt idx="7293">
                  <c:v>99.067329000000001</c:v>
                </c:pt>
                <c:pt idx="7294">
                  <c:v>103.032639</c:v>
                </c:pt>
                <c:pt idx="7295">
                  <c:v>93.599930000000001</c:v>
                </c:pt>
                <c:pt idx="7296">
                  <c:v>90.759499000000005</c:v>
                </c:pt>
                <c:pt idx="7297">
                  <c:v>94.579605000000001</c:v>
                </c:pt>
                <c:pt idx="7298">
                  <c:v>92.679908999999995</c:v>
                </c:pt>
                <c:pt idx="7299">
                  <c:v>93.526404999999997</c:v>
                </c:pt>
                <c:pt idx="7300">
                  <c:v>102.89035</c:v>
                </c:pt>
                <c:pt idx="7301">
                  <c:v>91.636573999999996</c:v>
                </c:pt>
                <c:pt idx="7302">
                  <c:v>88.187340000000006</c:v>
                </c:pt>
                <c:pt idx="7303">
                  <c:v>98.231194000000002</c:v>
                </c:pt>
                <c:pt idx="7304">
                  <c:v>119.746864</c:v>
                </c:pt>
                <c:pt idx="7305">
                  <c:v>90.111580000000004</c:v>
                </c:pt>
                <c:pt idx="7306">
                  <c:v>93.103508000000005</c:v>
                </c:pt>
                <c:pt idx="7307">
                  <c:v>107.018158</c:v>
                </c:pt>
                <c:pt idx="7308">
                  <c:v>106.344528</c:v>
                </c:pt>
                <c:pt idx="7309">
                  <c:v>102.30398599999999</c:v>
                </c:pt>
                <c:pt idx="7310">
                  <c:v>102.825874</c:v>
                </c:pt>
                <c:pt idx="7311">
                  <c:v>89.392960000000002</c:v>
                </c:pt>
                <c:pt idx="7312">
                  <c:v>88.974143999999995</c:v>
                </c:pt>
                <c:pt idx="7313">
                  <c:v>112.17126500000001</c:v>
                </c:pt>
                <c:pt idx="7314">
                  <c:v>151.21087600000001</c:v>
                </c:pt>
                <c:pt idx="7315">
                  <c:v>90.311897000000002</c:v>
                </c:pt>
                <c:pt idx="7316">
                  <c:v>135.54037500000001</c:v>
                </c:pt>
                <c:pt idx="7317">
                  <c:v>104.715729</c:v>
                </c:pt>
                <c:pt idx="7318">
                  <c:v>92.277114999999995</c:v>
                </c:pt>
                <c:pt idx="7319">
                  <c:v>111.333313</c:v>
                </c:pt>
                <c:pt idx="7320">
                  <c:v>99.641029000000003</c:v>
                </c:pt>
                <c:pt idx="7321">
                  <c:v>91.421028000000007</c:v>
                </c:pt>
                <c:pt idx="7322">
                  <c:v>88.445815999999994</c:v>
                </c:pt>
                <c:pt idx="7323">
                  <c:v>126.14743799999999</c:v>
                </c:pt>
                <c:pt idx="7324">
                  <c:v>92.176331000000005</c:v>
                </c:pt>
                <c:pt idx="7325">
                  <c:v>98.262550000000005</c:v>
                </c:pt>
                <c:pt idx="7326">
                  <c:v>101.160934</c:v>
                </c:pt>
                <c:pt idx="7327">
                  <c:v>92.611442999999994</c:v>
                </c:pt>
                <c:pt idx="7328">
                  <c:v>90.402953999999994</c:v>
                </c:pt>
                <c:pt idx="7329">
                  <c:v>94.026961999999997</c:v>
                </c:pt>
                <c:pt idx="7330">
                  <c:v>91.711433</c:v>
                </c:pt>
                <c:pt idx="7331">
                  <c:v>112.798401</c:v>
                </c:pt>
                <c:pt idx="7332">
                  <c:v>94.233429000000001</c:v>
                </c:pt>
                <c:pt idx="7333">
                  <c:v>93.197120999999996</c:v>
                </c:pt>
                <c:pt idx="7334">
                  <c:v>103.62760900000001</c:v>
                </c:pt>
                <c:pt idx="7335">
                  <c:v>99.722778000000005</c:v>
                </c:pt>
                <c:pt idx="7336">
                  <c:v>105.366699</c:v>
                </c:pt>
                <c:pt idx="7337">
                  <c:v>102.98365800000001</c:v>
                </c:pt>
                <c:pt idx="7338">
                  <c:v>89.486496000000002</c:v>
                </c:pt>
                <c:pt idx="7339">
                  <c:v>89.500052999999994</c:v>
                </c:pt>
                <c:pt idx="7340">
                  <c:v>94.772102000000004</c:v>
                </c:pt>
                <c:pt idx="7341">
                  <c:v>108.483124</c:v>
                </c:pt>
                <c:pt idx="7342">
                  <c:v>100.418488</c:v>
                </c:pt>
                <c:pt idx="7343">
                  <c:v>89.097244000000003</c:v>
                </c:pt>
                <c:pt idx="7344">
                  <c:v>97.706496999999999</c:v>
                </c:pt>
                <c:pt idx="7345">
                  <c:v>96.143546999999998</c:v>
                </c:pt>
                <c:pt idx="7346">
                  <c:v>90.501778000000002</c:v>
                </c:pt>
                <c:pt idx="7347">
                  <c:v>88.265793000000002</c:v>
                </c:pt>
                <c:pt idx="7348">
                  <c:v>89.648826999999997</c:v>
                </c:pt>
                <c:pt idx="7349">
                  <c:v>88.349113000000003</c:v>
                </c:pt>
                <c:pt idx="7350">
                  <c:v>105.265488</c:v>
                </c:pt>
                <c:pt idx="7351">
                  <c:v>106.39135</c:v>
                </c:pt>
                <c:pt idx="7352">
                  <c:v>91.813514999999995</c:v>
                </c:pt>
                <c:pt idx="7353">
                  <c:v>101.258865</c:v>
                </c:pt>
                <c:pt idx="7354">
                  <c:v>103.102791</c:v>
                </c:pt>
                <c:pt idx="7355">
                  <c:v>119.383568</c:v>
                </c:pt>
                <c:pt idx="7356">
                  <c:v>88.727890000000002</c:v>
                </c:pt>
                <c:pt idx="7357">
                  <c:v>94.030304000000001</c:v>
                </c:pt>
                <c:pt idx="7358">
                  <c:v>89.568152999999995</c:v>
                </c:pt>
                <c:pt idx="7359">
                  <c:v>93.804244999999995</c:v>
                </c:pt>
                <c:pt idx="7360">
                  <c:v>107.479698</c:v>
                </c:pt>
                <c:pt idx="7361">
                  <c:v>91.049651999999995</c:v>
                </c:pt>
                <c:pt idx="7362">
                  <c:v>89.442718999999997</c:v>
                </c:pt>
                <c:pt idx="7363">
                  <c:v>90.870643999999999</c:v>
                </c:pt>
                <c:pt idx="7364">
                  <c:v>91.809676999999994</c:v>
                </c:pt>
                <c:pt idx="7365">
                  <c:v>92.130989</c:v>
                </c:pt>
                <c:pt idx="7366">
                  <c:v>99.169433999999995</c:v>
                </c:pt>
                <c:pt idx="7367">
                  <c:v>112.76205400000001</c:v>
                </c:pt>
                <c:pt idx="7368">
                  <c:v>89.831840999999997</c:v>
                </c:pt>
                <c:pt idx="7369">
                  <c:v>101.073486</c:v>
                </c:pt>
                <c:pt idx="7370">
                  <c:v>101.188545</c:v>
                </c:pt>
                <c:pt idx="7371">
                  <c:v>88.667168000000004</c:v>
                </c:pt>
                <c:pt idx="7372">
                  <c:v>91.481528999999995</c:v>
                </c:pt>
                <c:pt idx="7373">
                  <c:v>134.98057600000001</c:v>
                </c:pt>
                <c:pt idx="7374">
                  <c:v>91.648514000000006</c:v>
                </c:pt>
                <c:pt idx="7375">
                  <c:v>88.076355000000007</c:v>
                </c:pt>
                <c:pt idx="7376">
                  <c:v>101.444862</c:v>
                </c:pt>
                <c:pt idx="7377">
                  <c:v>90.440971000000005</c:v>
                </c:pt>
                <c:pt idx="7378">
                  <c:v>94.070862000000005</c:v>
                </c:pt>
                <c:pt idx="7379">
                  <c:v>138.87233000000001</c:v>
                </c:pt>
                <c:pt idx="7380">
                  <c:v>94.501259000000005</c:v>
                </c:pt>
                <c:pt idx="7381">
                  <c:v>94.401732999999993</c:v>
                </c:pt>
                <c:pt idx="7382">
                  <c:v>89.784462000000005</c:v>
                </c:pt>
                <c:pt idx="7383">
                  <c:v>100.808868</c:v>
                </c:pt>
                <c:pt idx="7384">
                  <c:v>107.125969</c:v>
                </c:pt>
                <c:pt idx="7385">
                  <c:v>94.505531000000005</c:v>
                </c:pt>
                <c:pt idx="7386">
                  <c:v>91.877067999999994</c:v>
                </c:pt>
                <c:pt idx="7387">
                  <c:v>91.408653000000001</c:v>
                </c:pt>
                <c:pt idx="7388">
                  <c:v>96.156593000000001</c:v>
                </c:pt>
                <c:pt idx="7389">
                  <c:v>101.941948</c:v>
                </c:pt>
                <c:pt idx="7390">
                  <c:v>89.999504000000002</c:v>
                </c:pt>
                <c:pt idx="7391">
                  <c:v>97.864090000000004</c:v>
                </c:pt>
                <c:pt idx="7392">
                  <c:v>93.865570000000005</c:v>
                </c:pt>
                <c:pt idx="7393">
                  <c:v>93.099845999999999</c:v>
                </c:pt>
                <c:pt idx="7394">
                  <c:v>97.905265999999997</c:v>
                </c:pt>
                <c:pt idx="7395">
                  <c:v>91.621735000000001</c:v>
                </c:pt>
                <c:pt idx="7396">
                  <c:v>106.51045999999999</c:v>
                </c:pt>
                <c:pt idx="7397">
                  <c:v>94.416961999999998</c:v>
                </c:pt>
                <c:pt idx="7398">
                  <c:v>92.109375</c:v>
                </c:pt>
                <c:pt idx="7399">
                  <c:v>90.409369999999996</c:v>
                </c:pt>
                <c:pt idx="7400">
                  <c:v>91.299316000000005</c:v>
                </c:pt>
                <c:pt idx="7401">
                  <c:v>95.634201000000004</c:v>
                </c:pt>
                <c:pt idx="7402">
                  <c:v>99.041190999999998</c:v>
                </c:pt>
                <c:pt idx="7403">
                  <c:v>88.689994999999996</c:v>
                </c:pt>
                <c:pt idx="7404">
                  <c:v>90.325417000000002</c:v>
                </c:pt>
                <c:pt idx="7405">
                  <c:v>88.689507000000006</c:v>
                </c:pt>
                <c:pt idx="7406">
                  <c:v>102.831902</c:v>
                </c:pt>
                <c:pt idx="7407">
                  <c:v>99.061836</c:v>
                </c:pt>
                <c:pt idx="7408">
                  <c:v>98.270263999999997</c:v>
                </c:pt>
                <c:pt idx="7409">
                  <c:v>101.66835</c:v>
                </c:pt>
                <c:pt idx="7410">
                  <c:v>98.615707</c:v>
                </c:pt>
                <c:pt idx="7411">
                  <c:v>112.59507000000001</c:v>
                </c:pt>
                <c:pt idx="7412">
                  <c:v>109.441742</c:v>
                </c:pt>
                <c:pt idx="7413">
                  <c:v>97.845505000000003</c:v>
                </c:pt>
                <c:pt idx="7414">
                  <c:v>98.556624999999997</c:v>
                </c:pt>
                <c:pt idx="7415">
                  <c:v>88.495284999999996</c:v>
                </c:pt>
                <c:pt idx="7416">
                  <c:v>91.997497999999993</c:v>
                </c:pt>
                <c:pt idx="7417">
                  <c:v>93.414817999999997</c:v>
                </c:pt>
                <c:pt idx="7418">
                  <c:v>104.892509</c:v>
                </c:pt>
                <c:pt idx="7419">
                  <c:v>90.136673000000002</c:v>
                </c:pt>
                <c:pt idx="7420">
                  <c:v>92.642173999999997</c:v>
                </c:pt>
                <c:pt idx="7421">
                  <c:v>90.505165000000005</c:v>
                </c:pt>
                <c:pt idx="7422">
                  <c:v>88.232551999999998</c:v>
                </c:pt>
                <c:pt idx="7423">
                  <c:v>113.825233</c:v>
                </c:pt>
                <c:pt idx="7424">
                  <c:v>91.690337999999997</c:v>
                </c:pt>
                <c:pt idx="7425">
                  <c:v>94.653801000000001</c:v>
                </c:pt>
                <c:pt idx="7426">
                  <c:v>91.432991000000001</c:v>
                </c:pt>
                <c:pt idx="7427">
                  <c:v>95.581085000000002</c:v>
                </c:pt>
                <c:pt idx="7428">
                  <c:v>94.125366</c:v>
                </c:pt>
                <c:pt idx="7429">
                  <c:v>94.424744000000004</c:v>
                </c:pt>
                <c:pt idx="7430">
                  <c:v>99.574439999999996</c:v>
                </c:pt>
                <c:pt idx="7431">
                  <c:v>90.055214000000007</c:v>
                </c:pt>
                <c:pt idx="7432">
                  <c:v>96.518012999999996</c:v>
                </c:pt>
                <c:pt idx="7433">
                  <c:v>113.44352000000001</c:v>
                </c:pt>
                <c:pt idx="7434">
                  <c:v>100.666481</c:v>
                </c:pt>
                <c:pt idx="7435">
                  <c:v>97.737289000000004</c:v>
                </c:pt>
                <c:pt idx="7436">
                  <c:v>99.235709999999997</c:v>
                </c:pt>
                <c:pt idx="7437">
                  <c:v>93.615066999999996</c:v>
                </c:pt>
                <c:pt idx="7438">
                  <c:v>88.284554</c:v>
                </c:pt>
                <c:pt idx="7439">
                  <c:v>115.849548</c:v>
                </c:pt>
                <c:pt idx="7440">
                  <c:v>92.761154000000005</c:v>
                </c:pt>
                <c:pt idx="7441">
                  <c:v>90.444855000000004</c:v>
                </c:pt>
                <c:pt idx="7442">
                  <c:v>97.418342999999993</c:v>
                </c:pt>
                <c:pt idx="7443">
                  <c:v>95.352135000000004</c:v>
                </c:pt>
                <c:pt idx="7444">
                  <c:v>90.014694000000006</c:v>
                </c:pt>
                <c:pt idx="7445">
                  <c:v>99.80265</c:v>
                </c:pt>
                <c:pt idx="7446">
                  <c:v>88.461539999999999</c:v>
                </c:pt>
                <c:pt idx="7447">
                  <c:v>94.065002000000007</c:v>
                </c:pt>
                <c:pt idx="7448">
                  <c:v>97.002257999999998</c:v>
                </c:pt>
                <c:pt idx="7449">
                  <c:v>95.590767</c:v>
                </c:pt>
                <c:pt idx="7450">
                  <c:v>111.290932</c:v>
                </c:pt>
                <c:pt idx="7451">
                  <c:v>98.479247999999998</c:v>
                </c:pt>
                <c:pt idx="7452">
                  <c:v>92.272064</c:v>
                </c:pt>
                <c:pt idx="7453">
                  <c:v>99.737685999999997</c:v>
                </c:pt>
                <c:pt idx="7454">
                  <c:v>104.742447</c:v>
                </c:pt>
                <c:pt idx="7455">
                  <c:v>89.548737000000003</c:v>
                </c:pt>
                <c:pt idx="7456">
                  <c:v>99.053825000000003</c:v>
                </c:pt>
                <c:pt idx="7457">
                  <c:v>101.52726</c:v>
                </c:pt>
                <c:pt idx="7458">
                  <c:v>91.406768999999997</c:v>
                </c:pt>
                <c:pt idx="7459">
                  <c:v>91.951172</c:v>
                </c:pt>
                <c:pt idx="7460">
                  <c:v>124.713402</c:v>
                </c:pt>
                <c:pt idx="7461">
                  <c:v>88.678939999999997</c:v>
                </c:pt>
                <c:pt idx="7462">
                  <c:v>91.011345000000006</c:v>
                </c:pt>
                <c:pt idx="7463">
                  <c:v>99.944862000000001</c:v>
                </c:pt>
                <c:pt idx="7464">
                  <c:v>90.454254000000006</c:v>
                </c:pt>
                <c:pt idx="7465">
                  <c:v>95.495666999999997</c:v>
                </c:pt>
                <c:pt idx="7466">
                  <c:v>90.914351999999994</c:v>
                </c:pt>
                <c:pt idx="7467">
                  <c:v>110.92583500000001</c:v>
                </c:pt>
                <c:pt idx="7468">
                  <c:v>110.19259599999999</c:v>
                </c:pt>
                <c:pt idx="7469">
                  <c:v>91.218163000000004</c:v>
                </c:pt>
                <c:pt idx="7470">
                  <c:v>90.815787999999998</c:v>
                </c:pt>
                <c:pt idx="7471">
                  <c:v>101.39727000000001</c:v>
                </c:pt>
                <c:pt idx="7472">
                  <c:v>95.634429999999995</c:v>
                </c:pt>
                <c:pt idx="7473">
                  <c:v>99.428237999999993</c:v>
                </c:pt>
                <c:pt idx="7474">
                  <c:v>90.330832999999998</c:v>
                </c:pt>
                <c:pt idx="7475">
                  <c:v>140.616837</c:v>
                </c:pt>
                <c:pt idx="7476">
                  <c:v>99.618819999999999</c:v>
                </c:pt>
                <c:pt idx="7477">
                  <c:v>91.557952999999998</c:v>
                </c:pt>
                <c:pt idx="7478">
                  <c:v>100.184586</c:v>
                </c:pt>
                <c:pt idx="7479">
                  <c:v>88.769295</c:v>
                </c:pt>
                <c:pt idx="7480">
                  <c:v>99.433639999999997</c:v>
                </c:pt>
                <c:pt idx="7481">
                  <c:v>99.513801999999998</c:v>
                </c:pt>
                <c:pt idx="7482">
                  <c:v>88.267928999999995</c:v>
                </c:pt>
                <c:pt idx="7483">
                  <c:v>92.633583000000002</c:v>
                </c:pt>
                <c:pt idx="7484">
                  <c:v>95.287871999999993</c:v>
                </c:pt>
                <c:pt idx="7485">
                  <c:v>88.598456999999996</c:v>
                </c:pt>
                <c:pt idx="7486">
                  <c:v>111.028938</c:v>
                </c:pt>
                <c:pt idx="7487">
                  <c:v>95.877998000000005</c:v>
                </c:pt>
                <c:pt idx="7488">
                  <c:v>88.140388000000002</c:v>
                </c:pt>
                <c:pt idx="7489">
                  <c:v>98.768448000000006</c:v>
                </c:pt>
                <c:pt idx="7490">
                  <c:v>88.647864999999996</c:v>
                </c:pt>
                <c:pt idx="7491">
                  <c:v>94.479270999999997</c:v>
                </c:pt>
                <c:pt idx="7492">
                  <c:v>107.44435900000001</c:v>
                </c:pt>
                <c:pt idx="7493">
                  <c:v>89.781418000000002</c:v>
                </c:pt>
                <c:pt idx="7494">
                  <c:v>88.730553</c:v>
                </c:pt>
                <c:pt idx="7495">
                  <c:v>90.614661999999996</c:v>
                </c:pt>
                <c:pt idx="7496">
                  <c:v>88.744986999999995</c:v>
                </c:pt>
                <c:pt idx="7497">
                  <c:v>94.552170000000004</c:v>
                </c:pt>
                <c:pt idx="7498">
                  <c:v>110.313942</c:v>
                </c:pt>
                <c:pt idx="7499">
                  <c:v>93.712363999999994</c:v>
                </c:pt>
                <c:pt idx="7500">
                  <c:v>96.866966000000005</c:v>
                </c:pt>
                <c:pt idx="7501">
                  <c:v>93.161857999999995</c:v>
                </c:pt>
                <c:pt idx="7502">
                  <c:v>94.209579000000005</c:v>
                </c:pt>
                <c:pt idx="7503">
                  <c:v>88.436370999999994</c:v>
                </c:pt>
                <c:pt idx="7504">
                  <c:v>97.381469999999993</c:v>
                </c:pt>
                <c:pt idx="7505">
                  <c:v>90.646316999999996</c:v>
                </c:pt>
                <c:pt idx="7506">
                  <c:v>88.649253999999999</c:v>
                </c:pt>
                <c:pt idx="7507">
                  <c:v>90.050774000000004</c:v>
                </c:pt>
                <c:pt idx="7508">
                  <c:v>117.025475</c:v>
                </c:pt>
                <c:pt idx="7509">
                  <c:v>97.856093999999999</c:v>
                </c:pt>
                <c:pt idx="7510">
                  <c:v>91.945496000000006</c:v>
                </c:pt>
                <c:pt idx="7511">
                  <c:v>101.15870700000001</c:v>
                </c:pt>
                <c:pt idx="7512">
                  <c:v>92.734718000000001</c:v>
                </c:pt>
                <c:pt idx="7513">
                  <c:v>136.10292100000001</c:v>
                </c:pt>
                <c:pt idx="7514">
                  <c:v>91.820625000000007</c:v>
                </c:pt>
                <c:pt idx="7515">
                  <c:v>114.13958700000001</c:v>
                </c:pt>
                <c:pt idx="7516">
                  <c:v>91.280067000000003</c:v>
                </c:pt>
                <c:pt idx="7517">
                  <c:v>95.004890000000003</c:v>
                </c:pt>
                <c:pt idx="7518">
                  <c:v>88.936278999999999</c:v>
                </c:pt>
                <c:pt idx="7519">
                  <c:v>92.622947999999994</c:v>
                </c:pt>
                <c:pt idx="7520">
                  <c:v>96.640433999999999</c:v>
                </c:pt>
                <c:pt idx="7521">
                  <c:v>93.802352999999997</c:v>
                </c:pt>
                <c:pt idx="7522">
                  <c:v>88.760170000000002</c:v>
                </c:pt>
                <c:pt idx="7523">
                  <c:v>92.765106000000003</c:v>
                </c:pt>
                <c:pt idx="7524">
                  <c:v>118.018799</c:v>
                </c:pt>
                <c:pt idx="7525">
                  <c:v>91.597724999999997</c:v>
                </c:pt>
                <c:pt idx="7526">
                  <c:v>90.106116999999998</c:v>
                </c:pt>
                <c:pt idx="7527">
                  <c:v>93.169319000000002</c:v>
                </c:pt>
                <c:pt idx="7528">
                  <c:v>99.719971000000001</c:v>
                </c:pt>
                <c:pt idx="7529">
                  <c:v>88.651863000000006</c:v>
                </c:pt>
                <c:pt idx="7530">
                  <c:v>98.911338999999998</c:v>
                </c:pt>
                <c:pt idx="7531">
                  <c:v>97.242760000000004</c:v>
                </c:pt>
                <c:pt idx="7532">
                  <c:v>89.967208999999997</c:v>
                </c:pt>
                <c:pt idx="7533">
                  <c:v>90.614814999999993</c:v>
                </c:pt>
                <c:pt idx="7534">
                  <c:v>88.272835000000001</c:v>
                </c:pt>
                <c:pt idx="7535">
                  <c:v>98.969925000000003</c:v>
                </c:pt>
                <c:pt idx="7536">
                  <c:v>97.388801999999998</c:v>
                </c:pt>
                <c:pt idx="7537">
                  <c:v>93.194061000000005</c:v>
                </c:pt>
                <c:pt idx="7538">
                  <c:v>95.829741999999996</c:v>
                </c:pt>
                <c:pt idx="7539">
                  <c:v>128.102203</c:v>
                </c:pt>
                <c:pt idx="7540">
                  <c:v>94.548644999999993</c:v>
                </c:pt>
                <c:pt idx="7541">
                  <c:v>88.856941000000006</c:v>
                </c:pt>
                <c:pt idx="7542">
                  <c:v>111.238235</c:v>
                </c:pt>
                <c:pt idx="7543">
                  <c:v>97.554955000000007</c:v>
                </c:pt>
                <c:pt idx="7544">
                  <c:v>88.552536000000003</c:v>
                </c:pt>
                <c:pt idx="7545">
                  <c:v>93.264069000000006</c:v>
                </c:pt>
                <c:pt idx="7546">
                  <c:v>94.850464000000002</c:v>
                </c:pt>
                <c:pt idx="7547">
                  <c:v>115.608208</c:v>
                </c:pt>
                <c:pt idx="7548">
                  <c:v>97.267685</c:v>
                </c:pt>
                <c:pt idx="7549">
                  <c:v>88.487564000000006</c:v>
                </c:pt>
                <c:pt idx="7550">
                  <c:v>121.366913</c:v>
                </c:pt>
                <c:pt idx="7551">
                  <c:v>90.032494</c:v>
                </c:pt>
                <c:pt idx="7552">
                  <c:v>115.154701</c:v>
                </c:pt>
                <c:pt idx="7553">
                  <c:v>94.530761999999996</c:v>
                </c:pt>
                <c:pt idx="7554">
                  <c:v>89.074791000000005</c:v>
                </c:pt>
                <c:pt idx="7555">
                  <c:v>128.044815</c:v>
                </c:pt>
                <c:pt idx="7556">
                  <c:v>92.715950000000007</c:v>
                </c:pt>
                <c:pt idx="7557">
                  <c:v>95.480423000000002</c:v>
                </c:pt>
                <c:pt idx="7558">
                  <c:v>90.197333999999998</c:v>
                </c:pt>
                <c:pt idx="7559">
                  <c:v>97.462592999999998</c:v>
                </c:pt>
                <c:pt idx="7560">
                  <c:v>93.559562999999997</c:v>
                </c:pt>
                <c:pt idx="7561">
                  <c:v>95.441704000000001</c:v>
                </c:pt>
                <c:pt idx="7562">
                  <c:v>93.671158000000005</c:v>
                </c:pt>
                <c:pt idx="7563">
                  <c:v>88.78228</c:v>
                </c:pt>
                <c:pt idx="7564">
                  <c:v>134.08819600000001</c:v>
                </c:pt>
                <c:pt idx="7565">
                  <c:v>108.012924</c:v>
                </c:pt>
                <c:pt idx="7566">
                  <c:v>118.2873</c:v>
                </c:pt>
                <c:pt idx="7567">
                  <c:v>88.095955000000004</c:v>
                </c:pt>
                <c:pt idx="7568">
                  <c:v>105.175285</c:v>
                </c:pt>
                <c:pt idx="7569">
                  <c:v>100.64016700000001</c:v>
                </c:pt>
                <c:pt idx="7570">
                  <c:v>91.416206000000003</c:v>
                </c:pt>
                <c:pt idx="7571">
                  <c:v>95.125327999999996</c:v>
                </c:pt>
                <c:pt idx="7572">
                  <c:v>98.278640999999993</c:v>
                </c:pt>
                <c:pt idx="7573">
                  <c:v>134.77908300000001</c:v>
                </c:pt>
                <c:pt idx="7574">
                  <c:v>108.24045599999999</c:v>
                </c:pt>
                <c:pt idx="7575">
                  <c:v>89.250359000000003</c:v>
                </c:pt>
                <c:pt idx="7576">
                  <c:v>91.295852999999994</c:v>
                </c:pt>
                <c:pt idx="7577">
                  <c:v>92.780495000000002</c:v>
                </c:pt>
                <c:pt idx="7578">
                  <c:v>88.261650000000003</c:v>
                </c:pt>
                <c:pt idx="7579">
                  <c:v>91.081772000000001</c:v>
                </c:pt>
                <c:pt idx="7580">
                  <c:v>92.124886000000004</c:v>
                </c:pt>
                <c:pt idx="7581">
                  <c:v>103.323013</c:v>
                </c:pt>
                <c:pt idx="7582">
                  <c:v>95.445282000000006</c:v>
                </c:pt>
                <c:pt idx="7583">
                  <c:v>95.265433999999999</c:v>
                </c:pt>
                <c:pt idx="7584">
                  <c:v>88.446387999999999</c:v>
                </c:pt>
                <c:pt idx="7585">
                  <c:v>98.611808999999994</c:v>
                </c:pt>
                <c:pt idx="7586">
                  <c:v>92.095566000000005</c:v>
                </c:pt>
                <c:pt idx="7587">
                  <c:v>91.198158000000006</c:v>
                </c:pt>
                <c:pt idx="7588">
                  <c:v>93.109886000000003</c:v>
                </c:pt>
                <c:pt idx="7589">
                  <c:v>95.140488000000005</c:v>
                </c:pt>
                <c:pt idx="7590">
                  <c:v>94.501900000000006</c:v>
                </c:pt>
                <c:pt idx="7591">
                  <c:v>91.388846999999998</c:v>
                </c:pt>
                <c:pt idx="7592">
                  <c:v>89.058350000000004</c:v>
                </c:pt>
                <c:pt idx="7593">
                  <c:v>97.372978000000003</c:v>
                </c:pt>
                <c:pt idx="7594">
                  <c:v>92.773269999999997</c:v>
                </c:pt>
                <c:pt idx="7595">
                  <c:v>97.587783999999999</c:v>
                </c:pt>
                <c:pt idx="7596">
                  <c:v>139.825684</c:v>
                </c:pt>
                <c:pt idx="7597">
                  <c:v>94.994658999999999</c:v>
                </c:pt>
                <c:pt idx="7598">
                  <c:v>110.966476</c:v>
                </c:pt>
                <c:pt idx="7599">
                  <c:v>92.098845999999995</c:v>
                </c:pt>
                <c:pt idx="7600">
                  <c:v>88.528191000000007</c:v>
                </c:pt>
                <c:pt idx="7601">
                  <c:v>92.933341999999996</c:v>
                </c:pt>
                <c:pt idx="7602">
                  <c:v>98.189255000000003</c:v>
                </c:pt>
                <c:pt idx="7603">
                  <c:v>91.855689999999996</c:v>
                </c:pt>
                <c:pt idx="7604">
                  <c:v>99.606407000000004</c:v>
                </c:pt>
                <c:pt idx="7605">
                  <c:v>94.633476000000002</c:v>
                </c:pt>
                <c:pt idx="7606">
                  <c:v>114.23447400000001</c:v>
                </c:pt>
                <c:pt idx="7607">
                  <c:v>89.752799999999993</c:v>
                </c:pt>
                <c:pt idx="7608">
                  <c:v>92.893332999999998</c:v>
                </c:pt>
                <c:pt idx="7609">
                  <c:v>89.662291999999994</c:v>
                </c:pt>
                <c:pt idx="7610">
                  <c:v>105.590874</c:v>
                </c:pt>
                <c:pt idx="7611">
                  <c:v>97.449883</c:v>
                </c:pt>
                <c:pt idx="7612">
                  <c:v>105.873985</c:v>
                </c:pt>
                <c:pt idx="7613">
                  <c:v>89.438132999999993</c:v>
                </c:pt>
                <c:pt idx="7614">
                  <c:v>109.748238</c:v>
                </c:pt>
                <c:pt idx="7615">
                  <c:v>95.942970000000003</c:v>
                </c:pt>
                <c:pt idx="7616">
                  <c:v>101.685631</c:v>
                </c:pt>
                <c:pt idx="7617">
                  <c:v>114.715126</c:v>
                </c:pt>
                <c:pt idx="7618">
                  <c:v>89.018699999999995</c:v>
                </c:pt>
                <c:pt idx="7619">
                  <c:v>88.522712999999996</c:v>
                </c:pt>
                <c:pt idx="7620">
                  <c:v>143.84913599999999</c:v>
                </c:pt>
                <c:pt idx="7621">
                  <c:v>106.736244</c:v>
                </c:pt>
                <c:pt idx="7622">
                  <c:v>119.031853</c:v>
                </c:pt>
                <c:pt idx="7623">
                  <c:v>108.825485</c:v>
                </c:pt>
                <c:pt idx="7624">
                  <c:v>93.998054999999994</c:v>
                </c:pt>
                <c:pt idx="7625">
                  <c:v>90.325821000000005</c:v>
                </c:pt>
                <c:pt idx="7626">
                  <c:v>94.319785999999993</c:v>
                </c:pt>
                <c:pt idx="7627">
                  <c:v>99.299965</c:v>
                </c:pt>
                <c:pt idx="7628">
                  <c:v>97.399628000000007</c:v>
                </c:pt>
                <c:pt idx="7629">
                  <c:v>88.745125000000002</c:v>
                </c:pt>
                <c:pt idx="7630">
                  <c:v>89.999519000000006</c:v>
                </c:pt>
                <c:pt idx="7631">
                  <c:v>94.732749999999996</c:v>
                </c:pt>
                <c:pt idx="7632">
                  <c:v>88.244613999999999</c:v>
                </c:pt>
                <c:pt idx="7633">
                  <c:v>93.792975999999996</c:v>
                </c:pt>
                <c:pt idx="7634">
                  <c:v>90.153876999999994</c:v>
                </c:pt>
                <c:pt idx="7635">
                  <c:v>95.894508000000002</c:v>
                </c:pt>
                <c:pt idx="7636">
                  <c:v>111.424995</c:v>
                </c:pt>
                <c:pt idx="7637">
                  <c:v>88.530028999999999</c:v>
                </c:pt>
                <c:pt idx="7638">
                  <c:v>98.572997999999998</c:v>
                </c:pt>
                <c:pt idx="7639">
                  <c:v>106.342293</c:v>
                </c:pt>
                <c:pt idx="7640">
                  <c:v>114.588463</c:v>
                </c:pt>
                <c:pt idx="7641">
                  <c:v>96.136939999999996</c:v>
                </c:pt>
                <c:pt idx="7642">
                  <c:v>129.15538000000001</c:v>
                </c:pt>
                <c:pt idx="7643">
                  <c:v>109.588196</c:v>
                </c:pt>
                <c:pt idx="7644">
                  <c:v>90.198859999999996</c:v>
                </c:pt>
                <c:pt idx="7645">
                  <c:v>88.020331999999996</c:v>
                </c:pt>
                <c:pt idx="7646">
                  <c:v>100.51181</c:v>
                </c:pt>
                <c:pt idx="7647">
                  <c:v>96.245720000000006</c:v>
                </c:pt>
                <c:pt idx="7648">
                  <c:v>99.771698000000001</c:v>
                </c:pt>
                <c:pt idx="7649">
                  <c:v>100.990082</c:v>
                </c:pt>
                <c:pt idx="7650">
                  <c:v>90.097533999999996</c:v>
                </c:pt>
                <c:pt idx="7651">
                  <c:v>97.494736000000003</c:v>
                </c:pt>
                <c:pt idx="7652">
                  <c:v>96.775574000000006</c:v>
                </c:pt>
                <c:pt idx="7653">
                  <c:v>90.178589000000002</c:v>
                </c:pt>
                <c:pt idx="7654">
                  <c:v>97.032454999999999</c:v>
                </c:pt>
                <c:pt idx="7655">
                  <c:v>90.035110000000003</c:v>
                </c:pt>
                <c:pt idx="7656">
                  <c:v>112.756912</c:v>
                </c:pt>
                <c:pt idx="7657">
                  <c:v>138.794861</c:v>
                </c:pt>
                <c:pt idx="7658">
                  <c:v>92.593154999999996</c:v>
                </c:pt>
                <c:pt idx="7659">
                  <c:v>88.870887999999994</c:v>
                </c:pt>
                <c:pt idx="7660">
                  <c:v>94.694748000000004</c:v>
                </c:pt>
                <c:pt idx="7661">
                  <c:v>93.240234000000001</c:v>
                </c:pt>
                <c:pt idx="7662">
                  <c:v>118.991455</c:v>
                </c:pt>
                <c:pt idx="7663">
                  <c:v>98.471535000000003</c:v>
                </c:pt>
                <c:pt idx="7664">
                  <c:v>88.549262999999996</c:v>
                </c:pt>
                <c:pt idx="7665">
                  <c:v>89.694076999999993</c:v>
                </c:pt>
                <c:pt idx="7666">
                  <c:v>103.382919</c:v>
                </c:pt>
                <c:pt idx="7667">
                  <c:v>108.389633</c:v>
                </c:pt>
                <c:pt idx="7668">
                  <c:v>100.34410099999999</c:v>
                </c:pt>
                <c:pt idx="7669">
                  <c:v>89.460014000000001</c:v>
                </c:pt>
                <c:pt idx="7670">
                  <c:v>105.335533</c:v>
                </c:pt>
                <c:pt idx="7671">
                  <c:v>88.332511999999994</c:v>
                </c:pt>
                <c:pt idx="7672">
                  <c:v>119.325974</c:v>
                </c:pt>
                <c:pt idx="7673">
                  <c:v>105.398911</c:v>
                </c:pt>
                <c:pt idx="7674">
                  <c:v>94.447388000000004</c:v>
                </c:pt>
                <c:pt idx="7675">
                  <c:v>96.894729999999996</c:v>
                </c:pt>
                <c:pt idx="7676">
                  <c:v>91.480850000000004</c:v>
                </c:pt>
                <c:pt idx="7677">
                  <c:v>96.197945000000004</c:v>
                </c:pt>
                <c:pt idx="7678">
                  <c:v>116.347832</c:v>
                </c:pt>
                <c:pt idx="7679">
                  <c:v>142.57240300000001</c:v>
                </c:pt>
                <c:pt idx="7680">
                  <c:v>103.8526</c:v>
                </c:pt>
                <c:pt idx="7681">
                  <c:v>101.547859</c:v>
                </c:pt>
                <c:pt idx="7682">
                  <c:v>98.812247999999997</c:v>
                </c:pt>
                <c:pt idx="7683">
                  <c:v>94.285315999999995</c:v>
                </c:pt>
                <c:pt idx="7684">
                  <c:v>88.552802999999997</c:v>
                </c:pt>
                <c:pt idx="7685">
                  <c:v>95.546310000000005</c:v>
                </c:pt>
                <c:pt idx="7686">
                  <c:v>96.703772999999998</c:v>
                </c:pt>
                <c:pt idx="7687">
                  <c:v>92.074173000000002</c:v>
                </c:pt>
                <c:pt idx="7688">
                  <c:v>89.321678000000006</c:v>
                </c:pt>
                <c:pt idx="7689">
                  <c:v>89.266898999999995</c:v>
                </c:pt>
                <c:pt idx="7690">
                  <c:v>90.285315999999995</c:v>
                </c:pt>
                <c:pt idx="7691">
                  <c:v>88.535515000000004</c:v>
                </c:pt>
                <c:pt idx="7692">
                  <c:v>118.515854</c:v>
                </c:pt>
                <c:pt idx="7693">
                  <c:v>88.189162999999994</c:v>
                </c:pt>
                <c:pt idx="7694">
                  <c:v>89.705482000000003</c:v>
                </c:pt>
                <c:pt idx="7695">
                  <c:v>90.530510000000007</c:v>
                </c:pt>
                <c:pt idx="7696">
                  <c:v>96.501236000000006</c:v>
                </c:pt>
                <c:pt idx="7697">
                  <c:v>118.11144299999999</c:v>
                </c:pt>
                <c:pt idx="7698">
                  <c:v>91.703650999999994</c:v>
                </c:pt>
                <c:pt idx="7699">
                  <c:v>110.85266900000001</c:v>
                </c:pt>
                <c:pt idx="7700">
                  <c:v>88.377555999999998</c:v>
                </c:pt>
                <c:pt idx="7701">
                  <c:v>91.466804999999994</c:v>
                </c:pt>
                <c:pt idx="7702">
                  <c:v>125.944221</c:v>
                </c:pt>
                <c:pt idx="7703">
                  <c:v>92.998412999999999</c:v>
                </c:pt>
                <c:pt idx="7704">
                  <c:v>97.012032000000005</c:v>
                </c:pt>
                <c:pt idx="7705">
                  <c:v>94.943580999999995</c:v>
                </c:pt>
                <c:pt idx="7706">
                  <c:v>107.651527</c:v>
                </c:pt>
                <c:pt idx="7707">
                  <c:v>94.314025999999998</c:v>
                </c:pt>
                <c:pt idx="7708">
                  <c:v>109.743103</c:v>
                </c:pt>
                <c:pt idx="7709">
                  <c:v>102.233215</c:v>
                </c:pt>
                <c:pt idx="7710">
                  <c:v>89.852385999999996</c:v>
                </c:pt>
                <c:pt idx="7711">
                  <c:v>99.882712999999995</c:v>
                </c:pt>
                <c:pt idx="7712">
                  <c:v>91.671722000000003</c:v>
                </c:pt>
                <c:pt idx="7713">
                  <c:v>90.844489999999993</c:v>
                </c:pt>
                <c:pt idx="7714">
                  <c:v>113.31205</c:v>
                </c:pt>
                <c:pt idx="7715">
                  <c:v>106.96907</c:v>
                </c:pt>
                <c:pt idx="7716">
                  <c:v>94.443466000000001</c:v>
                </c:pt>
                <c:pt idx="7717">
                  <c:v>113.17259199999999</c:v>
                </c:pt>
                <c:pt idx="7718">
                  <c:v>103.162132</c:v>
                </c:pt>
                <c:pt idx="7719">
                  <c:v>90.9953</c:v>
                </c:pt>
                <c:pt idx="7720">
                  <c:v>94.483269000000007</c:v>
                </c:pt>
                <c:pt idx="7721">
                  <c:v>106.49241600000001</c:v>
                </c:pt>
                <c:pt idx="7722">
                  <c:v>118.160927</c:v>
                </c:pt>
                <c:pt idx="7723">
                  <c:v>90.639190999999997</c:v>
                </c:pt>
                <c:pt idx="7724">
                  <c:v>91.247467</c:v>
                </c:pt>
                <c:pt idx="7725">
                  <c:v>88.065101999999996</c:v>
                </c:pt>
                <c:pt idx="7726">
                  <c:v>111.41185</c:v>
                </c:pt>
                <c:pt idx="7727">
                  <c:v>91.292869999999994</c:v>
                </c:pt>
                <c:pt idx="7728">
                  <c:v>92.880043000000001</c:v>
                </c:pt>
                <c:pt idx="7729">
                  <c:v>94.922034999999994</c:v>
                </c:pt>
                <c:pt idx="7730">
                  <c:v>102.27836600000001</c:v>
                </c:pt>
                <c:pt idx="7731">
                  <c:v>101.86750000000001</c:v>
                </c:pt>
                <c:pt idx="7732">
                  <c:v>94.022910999999993</c:v>
                </c:pt>
                <c:pt idx="7733">
                  <c:v>105.348755</c:v>
                </c:pt>
                <c:pt idx="7734">
                  <c:v>90.866851999999994</c:v>
                </c:pt>
                <c:pt idx="7735">
                  <c:v>105.294746</c:v>
                </c:pt>
                <c:pt idx="7736">
                  <c:v>89.013947000000002</c:v>
                </c:pt>
                <c:pt idx="7737">
                  <c:v>91.617690999999994</c:v>
                </c:pt>
                <c:pt idx="7738">
                  <c:v>97.364929000000004</c:v>
                </c:pt>
                <c:pt idx="7739">
                  <c:v>89.579078999999993</c:v>
                </c:pt>
                <c:pt idx="7740">
                  <c:v>96.018585000000002</c:v>
                </c:pt>
                <c:pt idx="7741">
                  <c:v>100.80349699999999</c:v>
                </c:pt>
                <c:pt idx="7742">
                  <c:v>88.923552999999998</c:v>
                </c:pt>
                <c:pt idx="7743">
                  <c:v>93.930678999999998</c:v>
                </c:pt>
                <c:pt idx="7744">
                  <c:v>109.87052199999999</c:v>
                </c:pt>
                <c:pt idx="7745">
                  <c:v>90.939064000000002</c:v>
                </c:pt>
                <c:pt idx="7746">
                  <c:v>106.343147</c:v>
                </c:pt>
                <c:pt idx="7747">
                  <c:v>107.952911</c:v>
                </c:pt>
                <c:pt idx="7748">
                  <c:v>99.186950999999993</c:v>
                </c:pt>
                <c:pt idx="7749">
                  <c:v>91.201606999999996</c:v>
                </c:pt>
                <c:pt idx="7750">
                  <c:v>94.339377999999996</c:v>
                </c:pt>
                <c:pt idx="7751">
                  <c:v>105.18601200000001</c:v>
                </c:pt>
                <c:pt idx="7752">
                  <c:v>104.08968400000001</c:v>
                </c:pt>
                <c:pt idx="7753">
                  <c:v>89.007987999999997</c:v>
                </c:pt>
                <c:pt idx="7754">
                  <c:v>90.294967999999997</c:v>
                </c:pt>
                <c:pt idx="7755">
                  <c:v>110.07023599999999</c:v>
                </c:pt>
                <c:pt idx="7756">
                  <c:v>88.108611999999994</c:v>
                </c:pt>
                <c:pt idx="7757">
                  <c:v>88.322731000000005</c:v>
                </c:pt>
                <c:pt idx="7758">
                  <c:v>88.265533000000005</c:v>
                </c:pt>
                <c:pt idx="7759">
                  <c:v>102.166679</c:v>
                </c:pt>
                <c:pt idx="7760">
                  <c:v>93.354523</c:v>
                </c:pt>
                <c:pt idx="7761">
                  <c:v>103.404701</c:v>
                </c:pt>
                <c:pt idx="7762">
                  <c:v>101.79174</c:v>
                </c:pt>
                <c:pt idx="7763">
                  <c:v>89.085578999999996</c:v>
                </c:pt>
                <c:pt idx="7764">
                  <c:v>113.38400300000001</c:v>
                </c:pt>
                <c:pt idx="7765">
                  <c:v>89.643531999999993</c:v>
                </c:pt>
                <c:pt idx="7766">
                  <c:v>88.929466000000005</c:v>
                </c:pt>
                <c:pt idx="7767">
                  <c:v>101.736626</c:v>
                </c:pt>
                <c:pt idx="7768">
                  <c:v>103.959435</c:v>
                </c:pt>
                <c:pt idx="7769">
                  <c:v>95.668182000000002</c:v>
                </c:pt>
                <c:pt idx="7770">
                  <c:v>97.695449999999994</c:v>
                </c:pt>
                <c:pt idx="7771">
                  <c:v>100.66141500000001</c:v>
                </c:pt>
                <c:pt idx="7772">
                  <c:v>94.675278000000006</c:v>
                </c:pt>
                <c:pt idx="7773">
                  <c:v>88.998146000000006</c:v>
                </c:pt>
                <c:pt idx="7774">
                  <c:v>90.441413999999995</c:v>
                </c:pt>
                <c:pt idx="7775">
                  <c:v>105.62370300000001</c:v>
                </c:pt>
                <c:pt idx="7776">
                  <c:v>98.212188999999995</c:v>
                </c:pt>
                <c:pt idx="7777">
                  <c:v>90.564941000000005</c:v>
                </c:pt>
                <c:pt idx="7778">
                  <c:v>93.813873000000001</c:v>
                </c:pt>
                <c:pt idx="7779">
                  <c:v>126.420586</c:v>
                </c:pt>
                <c:pt idx="7780">
                  <c:v>88.623824999999997</c:v>
                </c:pt>
                <c:pt idx="7781">
                  <c:v>113.756805</c:v>
                </c:pt>
                <c:pt idx="7782">
                  <c:v>102.081131</c:v>
                </c:pt>
                <c:pt idx="7783">
                  <c:v>104.81053199999999</c:v>
                </c:pt>
                <c:pt idx="7784">
                  <c:v>94.720680000000002</c:v>
                </c:pt>
                <c:pt idx="7785">
                  <c:v>128.601471</c:v>
                </c:pt>
                <c:pt idx="7786">
                  <c:v>95.449164999999994</c:v>
                </c:pt>
                <c:pt idx="7787">
                  <c:v>90.827278000000007</c:v>
                </c:pt>
                <c:pt idx="7788">
                  <c:v>92.163512999999995</c:v>
                </c:pt>
                <c:pt idx="7789">
                  <c:v>96.689284999999998</c:v>
                </c:pt>
                <c:pt idx="7790">
                  <c:v>98.047241</c:v>
                </c:pt>
                <c:pt idx="7791">
                  <c:v>110.203789</c:v>
                </c:pt>
                <c:pt idx="7792">
                  <c:v>104.856956</c:v>
                </c:pt>
                <c:pt idx="7793">
                  <c:v>93.247512999999998</c:v>
                </c:pt>
                <c:pt idx="7794">
                  <c:v>100.178764</c:v>
                </c:pt>
                <c:pt idx="7795">
                  <c:v>88.522819999999996</c:v>
                </c:pt>
                <c:pt idx="7796">
                  <c:v>89.488922000000002</c:v>
                </c:pt>
                <c:pt idx="7797">
                  <c:v>91.370368999999997</c:v>
                </c:pt>
                <c:pt idx="7798">
                  <c:v>103.377647</c:v>
                </c:pt>
                <c:pt idx="7799">
                  <c:v>88.235527000000005</c:v>
                </c:pt>
                <c:pt idx="7800">
                  <c:v>90.672791000000004</c:v>
                </c:pt>
                <c:pt idx="7801">
                  <c:v>95.993279000000001</c:v>
                </c:pt>
                <c:pt idx="7802">
                  <c:v>101.385712</c:v>
                </c:pt>
                <c:pt idx="7803">
                  <c:v>101.72159600000001</c:v>
                </c:pt>
                <c:pt idx="7804">
                  <c:v>88.452461</c:v>
                </c:pt>
                <c:pt idx="7805">
                  <c:v>88.947083000000006</c:v>
                </c:pt>
                <c:pt idx="7806">
                  <c:v>111.736946</c:v>
                </c:pt>
                <c:pt idx="7807">
                  <c:v>89.856644000000003</c:v>
                </c:pt>
                <c:pt idx="7808">
                  <c:v>88.559769000000003</c:v>
                </c:pt>
                <c:pt idx="7809">
                  <c:v>88.787132</c:v>
                </c:pt>
                <c:pt idx="7810">
                  <c:v>104.64315000000001</c:v>
                </c:pt>
                <c:pt idx="7811">
                  <c:v>91.794334000000006</c:v>
                </c:pt>
                <c:pt idx="7812">
                  <c:v>99.412575000000004</c:v>
                </c:pt>
                <c:pt idx="7813">
                  <c:v>88.160865999999999</c:v>
                </c:pt>
                <c:pt idx="7814">
                  <c:v>123.476257</c:v>
                </c:pt>
                <c:pt idx="7815">
                  <c:v>92.811211</c:v>
                </c:pt>
                <c:pt idx="7816">
                  <c:v>92.775008999999997</c:v>
                </c:pt>
                <c:pt idx="7817">
                  <c:v>94.115416999999994</c:v>
                </c:pt>
                <c:pt idx="7818">
                  <c:v>97.075287000000003</c:v>
                </c:pt>
                <c:pt idx="7819">
                  <c:v>106.749809</c:v>
                </c:pt>
                <c:pt idx="7820">
                  <c:v>90.683188999999999</c:v>
                </c:pt>
                <c:pt idx="7821">
                  <c:v>108.52514600000001</c:v>
                </c:pt>
                <c:pt idx="7822">
                  <c:v>95.892928999999995</c:v>
                </c:pt>
                <c:pt idx="7823">
                  <c:v>96.680205999999998</c:v>
                </c:pt>
                <c:pt idx="7824">
                  <c:v>89.907730000000001</c:v>
                </c:pt>
                <c:pt idx="7825">
                  <c:v>93.976760999999996</c:v>
                </c:pt>
                <c:pt idx="7826">
                  <c:v>90.402184000000005</c:v>
                </c:pt>
                <c:pt idx="7827">
                  <c:v>88.005225999999993</c:v>
                </c:pt>
                <c:pt idx="7828">
                  <c:v>90.297432000000001</c:v>
                </c:pt>
                <c:pt idx="7829">
                  <c:v>89.733551000000006</c:v>
                </c:pt>
                <c:pt idx="7830">
                  <c:v>92.281670000000005</c:v>
                </c:pt>
                <c:pt idx="7831">
                  <c:v>95.462738000000002</c:v>
                </c:pt>
                <c:pt idx="7832">
                  <c:v>101.37866200000001</c:v>
                </c:pt>
                <c:pt idx="7833">
                  <c:v>100.59474899999999</c:v>
                </c:pt>
                <c:pt idx="7834">
                  <c:v>90.473243999999994</c:v>
                </c:pt>
                <c:pt idx="7835">
                  <c:v>99.326606999999996</c:v>
                </c:pt>
                <c:pt idx="7836">
                  <c:v>90.970984999999999</c:v>
                </c:pt>
                <c:pt idx="7837">
                  <c:v>92.542891999999995</c:v>
                </c:pt>
                <c:pt idx="7838">
                  <c:v>91.915679999999995</c:v>
                </c:pt>
                <c:pt idx="7839">
                  <c:v>108.954384</c:v>
                </c:pt>
                <c:pt idx="7840">
                  <c:v>101.69725800000001</c:v>
                </c:pt>
                <c:pt idx="7841">
                  <c:v>95.509842000000006</c:v>
                </c:pt>
                <c:pt idx="7842">
                  <c:v>90.973815999999999</c:v>
                </c:pt>
                <c:pt idx="7843">
                  <c:v>94.948432999999994</c:v>
                </c:pt>
                <c:pt idx="7844">
                  <c:v>118.899582</c:v>
                </c:pt>
                <c:pt idx="7845">
                  <c:v>92.606048999999999</c:v>
                </c:pt>
                <c:pt idx="7846">
                  <c:v>95.026214999999993</c:v>
                </c:pt>
                <c:pt idx="7847">
                  <c:v>102.004356</c:v>
                </c:pt>
                <c:pt idx="7848">
                  <c:v>93.317313999999996</c:v>
                </c:pt>
                <c:pt idx="7849">
                  <c:v>89.445983999999996</c:v>
                </c:pt>
                <c:pt idx="7850">
                  <c:v>88.015677999999994</c:v>
                </c:pt>
                <c:pt idx="7851">
                  <c:v>89.582092000000003</c:v>
                </c:pt>
                <c:pt idx="7852">
                  <c:v>109.714012</c:v>
                </c:pt>
                <c:pt idx="7853">
                  <c:v>122.06916</c:v>
                </c:pt>
                <c:pt idx="7854">
                  <c:v>102.412971</c:v>
                </c:pt>
                <c:pt idx="7855">
                  <c:v>112.51514400000001</c:v>
                </c:pt>
                <c:pt idx="7856">
                  <c:v>108.245811</c:v>
                </c:pt>
                <c:pt idx="7857">
                  <c:v>95.608954999999995</c:v>
                </c:pt>
                <c:pt idx="7858">
                  <c:v>91.437163999999996</c:v>
                </c:pt>
                <c:pt idx="7859">
                  <c:v>88.413345000000007</c:v>
                </c:pt>
                <c:pt idx="7860">
                  <c:v>91.680663999999993</c:v>
                </c:pt>
                <c:pt idx="7861">
                  <c:v>106.71917000000001</c:v>
                </c:pt>
                <c:pt idx="7862">
                  <c:v>91.817008999999999</c:v>
                </c:pt>
                <c:pt idx="7863">
                  <c:v>90.032745000000006</c:v>
                </c:pt>
                <c:pt idx="7864">
                  <c:v>89.582549999999998</c:v>
                </c:pt>
                <c:pt idx="7865">
                  <c:v>88.533530999999996</c:v>
                </c:pt>
                <c:pt idx="7866">
                  <c:v>91.391998000000001</c:v>
                </c:pt>
                <c:pt idx="7867">
                  <c:v>112.361206</c:v>
                </c:pt>
                <c:pt idx="7868">
                  <c:v>102.28602600000001</c:v>
                </c:pt>
                <c:pt idx="7869">
                  <c:v>88.573509000000001</c:v>
                </c:pt>
                <c:pt idx="7870">
                  <c:v>95.999145999999996</c:v>
                </c:pt>
                <c:pt idx="7871">
                  <c:v>97.669640000000001</c:v>
                </c:pt>
                <c:pt idx="7872">
                  <c:v>97.200423999999998</c:v>
                </c:pt>
                <c:pt idx="7873">
                  <c:v>104.249802</c:v>
                </c:pt>
                <c:pt idx="7874">
                  <c:v>89.007164000000003</c:v>
                </c:pt>
                <c:pt idx="7875">
                  <c:v>91.925240000000002</c:v>
                </c:pt>
                <c:pt idx="7876">
                  <c:v>102.513626</c:v>
                </c:pt>
                <c:pt idx="7877">
                  <c:v>100.419388</c:v>
                </c:pt>
                <c:pt idx="7878">
                  <c:v>109.322136</c:v>
                </c:pt>
                <c:pt idx="7879">
                  <c:v>109.77834300000001</c:v>
                </c:pt>
                <c:pt idx="7880">
                  <c:v>140.36245700000001</c:v>
                </c:pt>
                <c:pt idx="7881">
                  <c:v>102.00881200000001</c:v>
                </c:pt>
                <c:pt idx="7882">
                  <c:v>90.428154000000006</c:v>
                </c:pt>
                <c:pt idx="7883">
                  <c:v>88.310119999999998</c:v>
                </c:pt>
                <c:pt idx="7884">
                  <c:v>90.503021000000004</c:v>
                </c:pt>
                <c:pt idx="7885">
                  <c:v>123.625275</c:v>
                </c:pt>
                <c:pt idx="7886">
                  <c:v>90.420417999999998</c:v>
                </c:pt>
                <c:pt idx="7887">
                  <c:v>97.567543000000001</c:v>
                </c:pt>
                <c:pt idx="7888">
                  <c:v>89.882110999999995</c:v>
                </c:pt>
                <c:pt idx="7889">
                  <c:v>108.791901</c:v>
                </c:pt>
                <c:pt idx="7890">
                  <c:v>109.803276</c:v>
                </c:pt>
                <c:pt idx="7891">
                  <c:v>94.434348999999997</c:v>
                </c:pt>
                <c:pt idx="7892">
                  <c:v>102.568466</c:v>
                </c:pt>
                <c:pt idx="7893">
                  <c:v>89.039383000000001</c:v>
                </c:pt>
                <c:pt idx="7894">
                  <c:v>95.189125000000004</c:v>
                </c:pt>
                <c:pt idx="7895">
                  <c:v>104.01754</c:v>
                </c:pt>
                <c:pt idx="7896">
                  <c:v>90.087508999999997</c:v>
                </c:pt>
                <c:pt idx="7897">
                  <c:v>93.667823999999996</c:v>
                </c:pt>
                <c:pt idx="7898">
                  <c:v>90.958518999999995</c:v>
                </c:pt>
                <c:pt idx="7899">
                  <c:v>108.206963</c:v>
                </c:pt>
                <c:pt idx="7900">
                  <c:v>92.925956999999997</c:v>
                </c:pt>
                <c:pt idx="7901">
                  <c:v>108.657219</c:v>
                </c:pt>
                <c:pt idx="7902">
                  <c:v>91.657700000000006</c:v>
                </c:pt>
                <c:pt idx="7903">
                  <c:v>122.73736599999999</c:v>
                </c:pt>
                <c:pt idx="7904">
                  <c:v>88.862289000000004</c:v>
                </c:pt>
                <c:pt idx="7905">
                  <c:v>89.070175000000006</c:v>
                </c:pt>
                <c:pt idx="7906">
                  <c:v>90.979590999999999</c:v>
                </c:pt>
                <c:pt idx="7907">
                  <c:v>95.151955000000001</c:v>
                </c:pt>
                <c:pt idx="7908">
                  <c:v>88.209496000000001</c:v>
                </c:pt>
                <c:pt idx="7909">
                  <c:v>93.752548000000004</c:v>
                </c:pt>
                <c:pt idx="7910">
                  <c:v>99.080596999999997</c:v>
                </c:pt>
                <c:pt idx="7911">
                  <c:v>100.241631</c:v>
                </c:pt>
                <c:pt idx="7912">
                  <c:v>93.836867999999996</c:v>
                </c:pt>
                <c:pt idx="7913">
                  <c:v>111.62769299999999</c:v>
                </c:pt>
                <c:pt idx="7914">
                  <c:v>112.480164</c:v>
                </c:pt>
                <c:pt idx="7915">
                  <c:v>105.242149</c:v>
                </c:pt>
                <c:pt idx="7916">
                  <c:v>89.168639999999996</c:v>
                </c:pt>
                <c:pt idx="7917">
                  <c:v>89.392562999999996</c:v>
                </c:pt>
                <c:pt idx="7918">
                  <c:v>90.403335999999996</c:v>
                </c:pt>
                <c:pt idx="7919">
                  <c:v>92.758232000000007</c:v>
                </c:pt>
                <c:pt idx="7920">
                  <c:v>99.475860999999995</c:v>
                </c:pt>
                <c:pt idx="7921">
                  <c:v>90.510040000000004</c:v>
                </c:pt>
                <c:pt idx="7922">
                  <c:v>88.708198999999993</c:v>
                </c:pt>
                <c:pt idx="7923">
                  <c:v>88.432541000000001</c:v>
                </c:pt>
                <c:pt idx="7924">
                  <c:v>102.881317</c:v>
                </c:pt>
                <c:pt idx="7925">
                  <c:v>106.944534</c:v>
                </c:pt>
                <c:pt idx="7926">
                  <c:v>88.762816999999998</c:v>
                </c:pt>
                <c:pt idx="7927">
                  <c:v>107.027145</c:v>
                </c:pt>
                <c:pt idx="7928">
                  <c:v>92.754990000000006</c:v>
                </c:pt>
                <c:pt idx="7929">
                  <c:v>89.177666000000002</c:v>
                </c:pt>
                <c:pt idx="7930">
                  <c:v>91.602279999999993</c:v>
                </c:pt>
                <c:pt idx="7931">
                  <c:v>88.264106999999996</c:v>
                </c:pt>
                <c:pt idx="7932">
                  <c:v>110.242531</c:v>
                </c:pt>
                <c:pt idx="7933">
                  <c:v>96.520972999999998</c:v>
                </c:pt>
                <c:pt idx="7934">
                  <c:v>96.886612</c:v>
                </c:pt>
                <c:pt idx="7935">
                  <c:v>93.855980000000002</c:v>
                </c:pt>
                <c:pt idx="7936">
                  <c:v>95.080132000000006</c:v>
                </c:pt>
                <c:pt idx="7937">
                  <c:v>98.678595999999999</c:v>
                </c:pt>
                <c:pt idx="7938">
                  <c:v>90.499542000000005</c:v>
                </c:pt>
                <c:pt idx="7939">
                  <c:v>99.015602000000001</c:v>
                </c:pt>
                <c:pt idx="7940">
                  <c:v>90.872649999999993</c:v>
                </c:pt>
                <c:pt idx="7941">
                  <c:v>95.141930000000002</c:v>
                </c:pt>
                <c:pt idx="7942">
                  <c:v>103.012688</c:v>
                </c:pt>
                <c:pt idx="7943">
                  <c:v>108.54415899999999</c:v>
                </c:pt>
                <c:pt idx="7944">
                  <c:v>94.257401000000002</c:v>
                </c:pt>
                <c:pt idx="7945">
                  <c:v>90.262680000000003</c:v>
                </c:pt>
                <c:pt idx="7946">
                  <c:v>92.161758000000006</c:v>
                </c:pt>
                <c:pt idx="7947">
                  <c:v>93.401145999999997</c:v>
                </c:pt>
                <c:pt idx="7948">
                  <c:v>95.752540999999994</c:v>
                </c:pt>
                <c:pt idx="7949">
                  <c:v>110.701988</c:v>
                </c:pt>
                <c:pt idx="7950">
                  <c:v>90.469048000000001</c:v>
                </c:pt>
                <c:pt idx="7951">
                  <c:v>111.300308</c:v>
                </c:pt>
                <c:pt idx="7952">
                  <c:v>93.182738999999998</c:v>
                </c:pt>
                <c:pt idx="7953">
                  <c:v>92.299957000000006</c:v>
                </c:pt>
                <c:pt idx="7954">
                  <c:v>105.04357899999999</c:v>
                </c:pt>
                <c:pt idx="7955">
                  <c:v>91.549126000000001</c:v>
                </c:pt>
                <c:pt idx="7956">
                  <c:v>102.40904999999999</c:v>
                </c:pt>
                <c:pt idx="7957">
                  <c:v>94.174621999999999</c:v>
                </c:pt>
                <c:pt idx="7958">
                  <c:v>103.983818</c:v>
                </c:pt>
                <c:pt idx="7959">
                  <c:v>88.977424999999997</c:v>
                </c:pt>
                <c:pt idx="7960">
                  <c:v>90.333382</c:v>
                </c:pt>
                <c:pt idx="7961">
                  <c:v>102.084892</c:v>
                </c:pt>
                <c:pt idx="7962">
                  <c:v>116.883865</c:v>
                </c:pt>
                <c:pt idx="7963">
                  <c:v>98.838295000000002</c:v>
                </c:pt>
                <c:pt idx="7964">
                  <c:v>90.119056999999998</c:v>
                </c:pt>
                <c:pt idx="7965">
                  <c:v>98.785088000000002</c:v>
                </c:pt>
                <c:pt idx="7966">
                  <c:v>96.010688999999999</c:v>
                </c:pt>
                <c:pt idx="7967">
                  <c:v>99.334159999999997</c:v>
                </c:pt>
                <c:pt idx="7968">
                  <c:v>88.362930000000006</c:v>
                </c:pt>
                <c:pt idx="7969">
                  <c:v>88.459159999999997</c:v>
                </c:pt>
                <c:pt idx="7970">
                  <c:v>96.234161</c:v>
                </c:pt>
                <c:pt idx="7971">
                  <c:v>91.511131000000006</c:v>
                </c:pt>
                <c:pt idx="7972">
                  <c:v>93.632514999999998</c:v>
                </c:pt>
                <c:pt idx="7973">
                  <c:v>94.456726000000003</c:v>
                </c:pt>
                <c:pt idx="7974">
                  <c:v>91.413933</c:v>
                </c:pt>
                <c:pt idx="7975">
                  <c:v>101.856171</c:v>
                </c:pt>
                <c:pt idx="7976">
                  <c:v>90.073265000000006</c:v>
                </c:pt>
                <c:pt idx="7977">
                  <c:v>113.46350099999999</c:v>
                </c:pt>
                <c:pt idx="7978">
                  <c:v>96.519469999999998</c:v>
                </c:pt>
                <c:pt idx="7979">
                  <c:v>93.143935999999997</c:v>
                </c:pt>
                <c:pt idx="7980">
                  <c:v>90.435310000000001</c:v>
                </c:pt>
                <c:pt idx="7981">
                  <c:v>89.109641999999994</c:v>
                </c:pt>
                <c:pt idx="7982">
                  <c:v>100.236481</c:v>
                </c:pt>
                <c:pt idx="7983">
                  <c:v>98.913055</c:v>
                </c:pt>
                <c:pt idx="7984">
                  <c:v>95.477187999999998</c:v>
                </c:pt>
                <c:pt idx="7985">
                  <c:v>106.26237500000001</c:v>
                </c:pt>
                <c:pt idx="7986">
                  <c:v>96.824112</c:v>
                </c:pt>
                <c:pt idx="7987">
                  <c:v>108.856049</c:v>
                </c:pt>
                <c:pt idx="7988">
                  <c:v>90.622482000000005</c:v>
                </c:pt>
                <c:pt idx="7989">
                  <c:v>105.453171</c:v>
                </c:pt>
                <c:pt idx="7990">
                  <c:v>89.479339999999993</c:v>
                </c:pt>
                <c:pt idx="7991">
                  <c:v>88.857498000000007</c:v>
                </c:pt>
                <c:pt idx="7992">
                  <c:v>95.320273999999998</c:v>
                </c:pt>
                <c:pt idx="7993">
                  <c:v>108.361183</c:v>
                </c:pt>
                <c:pt idx="7994">
                  <c:v>88.122580999999997</c:v>
                </c:pt>
                <c:pt idx="7995">
                  <c:v>91.587265000000002</c:v>
                </c:pt>
                <c:pt idx="7996">
                  <c:v>88.598243999999994</c:v>
                </c:pt>
                <c:pt idx="7997">
                  <c:v>89.173171999999994</c:v>
                </c:pt>
                <c:pt idx="7998">
                  <c:v>100.46790300000001</c:v>
                </c:pt>
                <c:pt idx="7999">
                  <c:v>97.596976999999995</c:v>
                </c:pt>
                <c:pt idx="8000">
                  <c:v>92.638869999999997</c:v>
                </c:pt>
                <c:pt idx="8001">
                  <c:v>94.132537999999997</c:v>
                </c:pt>
                <c:pt idx="8002">
                  <c:v>88.840774999999994</c:v>
                </c:pt>
                <c:pt idx="8003">
                  <c:v>101.536423</c:v>
                </c:pt>
                <c:pt idx="8004">
                  <c:v>92.523598000000007</c:v>
                </c:pt>
                <c:pt idx="8005">
                  <c:v>96.054030999999995</c:v>
                </c:pt>
                <c:pt idx="8006">
                  <c:v>115.027985</c:v>
                </c:pt>
                <c:pt idx="8007">
                  <c:v>98.340912000000003</c:v>
                </c:pt>
                <c:pt idx="8008">
                  <c:v>96.322342000000006</c:v>
                </c:pt>
                <c:pt idx="8009">
                  <c:v>88.849754000000004</c:v>
                </c:pt>
                <c:pt idx="8010">
                  <c:v>109.85507200000001</c:v>
                </c:pt>
                <c:pt idx="8011">
                  <c:v>96.495734999999996</c:v>
                </c:pt>
                <c:pt idx="8012">
                  <c:v>98.598358000000005</c:v>
                </c:pt>
                <c:pt idx="8013">
                  <c:v>99.865204000000006</c:v>
                </c:pt>
                <c:pt idx="8014">
                  <c:v>167.791763</c:v>
                </c:pt>
                <c:pt idx="8015">
                  <c:v>98.170424999999994</c:v>
                </c:pt>
                <c:pt idx="8016">
                  <c:v>101.542023</c:v>
                </c:pt>
                <c:pt idx="8017">
                  <c:v>105.42551400000001</c:v>
                </c:pt>
                <c:pt idx="8018">
                  <c:v>95.406020999999996</c:v>
                </c:pt>
                <c:pt idx="8019">
                  <c:v>106.74086</c:v>
                </c:pt>
                <c:pt idx="8020">
                  <c:v>96.242125999999999</c:v>
                </c:pt>
                <c:pt idx="8021">
                  <c:v>90.376716999999999</c:v>
                </c:pt>
                <c:pt idx="8022">
                  <c:v>101.351463</c:v>
                </c:pt>
                <c:pt idx="8023">
                  <c:v>98.089714000000001</c:v>
                </c:pt>
                <c:pt idx="8024">
                  <c:v>91.165549999999996</c:v>
                </c:pt>
                <c:pt idx="8025">
                  <c:v>95.353172000000001</c:v>
                </c:pt>
                <c:pt idx="8026">
                  <c:v>88.325042999999994</c:v>
                </c:pt>
                <c:pt idx="8027">
                  <c:v>96.036095000000003</c:v>
                </c:pt>
                <c:pt idx="8028">
                  <c:v>91.128639000000007</c:v>
                </c:pt>
                <c:pt idx="8029">
                  <c:v>91.184890999999993</c:v>
                </c:pt>
                <c:pt idx="8030">
                  <c:v>114.862892</c:v>
                </c:pt>
                <c:pt idx="8031">
                  <c:v>93.939239999999998</c:v>
                </c:pt>
                <c:pt idx="8032">
                  <c:v>94.019172999999995</c:v>
                </c:pt>
                <c:pt idx="8033">
                  <c:v>105.854286</c:v>
                </c:pt>
                <c:pt idx="8034">
                  <c:v>92.099502999999999</c:v>
                </c:pt>
                <c:pt idx="8035">
                  <c:v>90.873322000000002</c:v>
                </c:pt>
                <c:pt idx="8036">
                  <c:v>97.779297</c:v>
                </c:pt>
                <c:pt idx="8037">
                  <c:v>96.757576</c:v>
                </c:pt>
                <c:pt idx="8038">
                  <c:v>96.686065999999997</c:v>
                </c:pt>
                <c:pt idx="8039">
                  <c:v>88.357162000000002</c:v>
                </c:pt>
                <c:pt idx="8040">
                  <c:v>90.627082999999999</c:v>
                </c:pt>
                <c:pt idx="8041">
                  <c:v>100.97622699999999</c:v>
                </c:pt>
                <c:pt idx="8042">
                  <c:v>92.067497000000003</c:v>
                </c:pt>
                <c:pt idx="8043">
                  <c:v>94.943175999999994</c:v>
                </c:pt>
                <c:pt idx="8044">
                  <c:v>88.610343999999998</c:v>
                </c:pt>
                <c:pt idx="8045">
                  <c:v>89.031357</c:v>
                </c:pt>
                <c:pt idx="8046">
                  <c:v>88.697472000000005</c:v>
                </c:pt>
                <c:pt idx="8047">
                  <c:v>107.704178</c:v>
                </c:pt>
                <c:pt idx="8048">
                  <c:v>90.939567999999994</c:v>
                </c:pt>
                <c:pt idx="8049">
                  <c:v>112.202583</c:v>
                </c:pt>
                <c:pt idx="8050">
                  <c:v>93.527648999999997</c:v>
                </c:pt>
                <c:pt idx="8051">
                  <c:v>89.075371000000004</c:v>
                </c:pt>
                <c:pt idx="8052">
                  <c:v>96.186133999999996</c:v>
                </c:pt>
                <c:pt idx="8053">
                  <c:v>88.945487999999997</c:v>
                </c:pt>
                <c:pt idx="8054">
                  <c:v>89.457710000000006</c:v>
                </c:pt>
                <c:pt idx="8055">
                  <c:v>99.373047</c:v>
                </c:pt>
                <c:pt idx="8056">
                  <c:v>97.524292000000003</c:v>
                </c:pt>
                <c:pt idx="8057">
                  <c:v>88.094291999999996</c:v>
                </c:pt>
                <c:pt idx="8058">
                  <c:v>124.96088399999999</c:v>
                </c:pt>
                <c:pt idx="8059">
                  <c:v>90.796631000000005</c:v>
                </c:pt>
                <c:pt idx="8060">
                  <c:v>93.775741999999994</c:v>
                </c:pt>
                <c:pt idx="8061">
                  <c:v>90.674446000000003</c:v>
                </c:pt>
                <c:pt idx="8062">
                  <c:v>90.544655000000006</c:v>
                </c:pt>
                <c:pt idx="8063">
                  <c:v>109.49730700000001</c:v>
                </c:pt>
                <c:pt idx="8064">
                  <c:v>99.453322999999997</c:v>
                </c:pt>
                <c:pt idx="8065">
                  <c:v>103.796806</c:v>
                </c:pt>
                <c:pt idx="8066">
                  <c:v>93.096283</c:v>
                </c:pt>
                <c:pt idx="8067">
                  <c:v>108.98455</c:v>
                </c:pt>
                <c:pt idx="8068">
                  <c:v>93.873146000000006</c:v>
                </c:pt>
                <c:pt idx="8069">
                  <c:v>107.987816</c:v>
                </c:pt>
                <c:pt idx="8070">
                  <c:v>95.071670999999995</c:v>
                </c:pt>
                <c:pt idx="8071">
                  <c:v>95.594703999999993</c:v>
                </c:pt>
                <c:pt idx="8072">
                  <c:v>94.836265999999995</c:v>
                </c:pt>
                <c:pt idx="8073">
                  <c:v>90.361153000000002</c:v>
                </c:pt>
                <c:pt idx="8074">
                  <c:v>101.207764</c:v>
                </c:pt>
                <c:pt idx="8075">
                  <c:v>113.557953</c:v>
                </c:pt>
                <c:pt idx="8076">
                  <c:v>92.170142999999996</c:v>
                </c:pt>
                <c:pt idx="8077">
                  <c:v>94.046622999999997</c:v>
                </c:pt>
                <c:pt idx="8078">
                  <c:v>107.504227</c:v>
                </c:pt>
                <c:pt idx="8079">
                  <c:v>92.566681000000003</c:v>
                </c:pt>
                <c:pt idx="8080">
                  <c:v>97.835883999999993</c:v>
                </c:pt>
                <c:pt idx="8081">
                  <c:v>92.272407999999999</c:v>
                </c:pt>
                <c:pt idx="8082">
                  <c:v>96.627785000000003</c:v>
                </c:pt>
                <c:pt idx="8083">
                  <c:v>97.700507999999999</c:v>
                </c:pt>
                <c:pt idx="8084">
                  <c:v>101.858543</c:v>
                </c:pt>
                <c:pt idx="8085">
                  <c:v>97.192818000000003</c:v>
                </c:pt>
                <c:pt idx="8086">
                  <c:v>88.505996999999994</c:v>
                </c:pt>
                <c:pt idx="8087">
                  <c:v>96.235114999999993</c:v>
                </c:pt>
                <c:pt idx="8088">
                  <c:v>89.763817000000003</c:v>
                </c:pt>
                <c:pt idx="8089">
                  <c:v>91.691558999999998</c:v>
                </c:pt>
                <c:pt idx="8090">
                  <c:v>88.677986000000004</c:v>
                </c:pt>
                <c:pt idx="8091">
                  <c:v>92.425430000000006</c:v>
                </c:pt>
                <c:pt idx="8092">
                  <c:v>111.683701</c:v>
                </c:pt>
                <c:pt idx="8093">
                  <c:v>103.03688</c:v>
                </c:pt>
                <c:pt idx="8094">
                  <c:v>91.829041000000004</c:v>
                </c:pt>
                <c:pt idx="8095">
                  <c:v>90.674392999999995</c:v>
                </c:pt>
                <c:pt idx="8096">
                  <c:v>96.211822999999995</c:v>
                </c:pt>
                <c:pt idx="8097">
                  <c:v>101.501068</c:v>
                </c:pt>
                <c:pt idx="8098">
                  <c:v>100.438828</c:v>
                </c:pt>
                <c:pt idx="8099">
                  <c:v>123.254631</c:v>
                </c:pt>
                <c:pt idx="8100">
                  <c:v>94.204802999999998</c:v>
                </c:pt>
                <c:pt idx="8101">
                  <c:v>90.309371999999996</c:v>
                </c:pt>
                <c:pt idx="8102">
                  <c:v>101.425316</c:v>
                </c:pt>
                <c:pt idx="8103">
                  <c:v>94.487694000000005</c:v>
                </c:pt>
                <c:pt idx="8104">
                  <c:v>95.081092999999996</c:v>
                </c:pt>
                <c:pt idx="8105">
                  <c:v>100.29641700000001</c:v>
                </c:pt>
                <c:pt idx="8106">
                  <c:v>92.681952999999993</c:v>
                </c:pt>
                <c:pt idx="8107">
                  <c:v>101.127647</c:v>
                </c:pt>
                <c:pt idx="8108">
                  <c:v>88.803336999999999</c:v>
                </c:pt>
                <c:pt idx="8109">
                  <c:v>89.087395000000001</c:v>
                </c:pt>
                <c:pt idx="8110">
                  <c:v>91.266602000000006</c:v>
                </c:pt>
                <c:pt idx="8111">
                  <c:v>91.786017999999999</c:v>
                </c:pt>
                <c:pt idx="8112">
                  <c:v>92.603065000000001</c:v>
                </c:pt>
                <c:pt idx="8113">
                  <c:v>99.3078</c:v>
                </c:pt>
                <c:pt idx="8114">
                  <c:v>89.739898999999994</c:v>
                </c:pt>
                <c:pt idx="8115">
                  <c:v>111.016724</c:v>
                </c:pt>
                <c:pt idx="8116">
                  <c:v>111.248108</c:v>
                </c:pt>
                <c:pt idx="8117">
                  <c:v>93.939362000000003</c:v>
                </c:pt>
                <c:pt idx="8118">
                  <c:v>92.035324000000003</c:v>
                </c:pt>
                <c:pt idx="8119">
                  <c:v>95.499701999999999</c:v>
                </c:pt>
                <c:pt idx="8120">
                  <c:v>88.713379000000003</c:v>
                </c:pt>
                <c:pt idx="8121">
                  <c:v>90.690323000000006</c:v>
                </c:pt>
                <c:pt idx="8122">
                  <c:v>96.453720000000004</c:v>
                </c:pt>
                <c:pt idx="8123">
                  <c:v>92.406318999999996</c:v>
                </c:pt>
                <c:pt idx="8124">
                  <c:v>90.119759000000002</c:v>
                </c:pt>
                <c:pt idx="8125">
                  <c:v>119.283653</c:v>
                </c:pt>
                <c:pt idx="8126">
                  <c:v>109.05381</c:v>
                </c:pt>
                <c:pt idx="8127">
                  <c:v>96.201874000000004</c:v>
                </c:pt>
                <c:pt idx="8128">
                  <c:v>107.294113</c:v>
                </c:pt>
                <c:pt idx="8129">
                  <c:v>104.36563099999999</c:v>
                </c:pt>
                <c:pt idx="8130">
                  <c:v>93.920249999999996</c:v>
                </c:pt>
                <c:pt idx="8131">
                  <c:v>128.310562</c:v>
                </c:pt>
                <c:pt idx="8132">
                  <c:v>122.28381299999999</c:v>
                </c:pt>
                <c:pt idx="8133">
                  <c:v>90.622459000000006</c:v>
                </c:pt>
                <c:pt idx="8134">
                  <c:v>90.370682000000002</c:v>
                </c:pt>
                <c:pt idx="8135">
                  <c:v>88.961578000000003</c:v>
                </c:pt>
                <c:pt idx="8136">
                  <c:v>88.006020000000007</c:v>
                </c:pt>
                <c:pt idx="8137">
                  <c:v>98.672272000000007</c:v>
                </c:pt>
                <c:pt idx="8138">
                  <c:v>93.258842000000001</c:v>
                </c:pt>
                <c:pt idx="8139">
                  <c:v>100.250496</c:v>
                </c:pt>
                <c:pt idx="8140">
                  <c:v>96.948936000000003</c:v>
                </c:pt>
                <c:pt idx="8141">
                  <c:v>88.149445</c:v>
                </c:pt>
                <c:pt idx="8142">
                  <c:v>94.358397999999994</c:v>
                </c:pt>
                <c:pt idx="8143">
                  <c:v>104.058922</c:v>
                </c:pt>
                <c:pt idx="8144">
                  <c:v>95.778205999999997</c:v>
                </c:pt>
                <c:pt idx="8145">
                  <c:v>95.663596999999996</c:v>
                </c:pt>
                <c:pt idx="8146">
                  <c:v>97.591842999999997</c:v>
                </c:pt>
                <c:pt idx="8147">
                  <c:v>88.068984999999998</c:v>
                </c:pt>
                <c:pt idx="8148">
                  <c:v>95.611168000000006</c:v>
                </c:pt>
                <c:pt idx="8149">
                  <c:v>95.302588999999998</c:v>
                </c:pt>
                <c:pt idx="8150">
                  <c:v>92.740066999999996</c:v>
                </c:pt>
                <c:pt idx="8151">
                  <c:v>89.287979000000007</c:v>
                </c:pt>
                <c:pt idx="8152">
                  <c:v>105.353836</c:v>
                </c:pt>
                <c:pt idx="8153">
                  <c:v>88.545333999999997</c:v>
                </c:pt>
                <c:pt idx="8154">
                  <c:v>94.526154000000005</c:v>
                </c:pt>
                <c:pt idx="8155">
                  <c:v>90.306572000000003</c:v>
                </c:pt>
                <c:pt idx="8156">
                  <c:v>90.093543999999994</c:v>
                </c:pt>
                <c:pt idx="8157">
                  <c:v>91.612846000000005</c:v>
                </c:pt>
                <c:pt idx="8158">
                  <c:v>93.299812000000003</c:v>
                </c:pt>
                <c:pt idx="8159">
                  <c:v>89.104957999999996</c:v>
                </c:pt>
                <c:pt idx="8160">
                  <c:v>91.679428000000001</c:v>
                </c:pt>
                <c:pt idx="8161">
                  <c:v>95.266098</c:v>
                </c:pt>
                <c:pt idx="8162">
                  <c:v>88.914116000000007</c:v>
                </c:pt>
                <c:pt idx="8163">
                  <c:v>98.170799000000002</c:v>
                </c:pt>
                <c:pt idx="8164">
                  <c:v>88.300415000000001</c:v>
                </c:pt>
                <c:pt idx="8165">
                  <c:v>93.571692999999996</c:v>
                </c:pt>
                <c:pt idx="8166">
                  <c:v>98.829643000000004</c:v>
                </c:pt>
                <c:pt idx="8167">
                  <c:v>117.12024700000001</c:v>
                </c:pt>
                <c:pt idx="8168">
                  <c:v>89.007683</c:v>
                </c:pt>
                <c:pt idx="8169">
                  <c:v>132.33346599999999</c:v>
                </c:pt>
                <c:pt idx="8170">
                  <c:v>98.153687000000005</c:v>
                </c:pt>
                <c:pt idx="8171">
                  <c:v>95.406363999999996</c:v>
                </c:pt>
                <c:pt idx="8172">
                  <c:v>88.214332999999996</c:v>
                </c:pt>
                <c:pt idx="8173">
                  <c:v>116.128281</c:v>
                </c:pt>
                <c:pt idx="8174">
                  <c:v>96.289940000000001</c:v>
                </c:pt>
                <c:pt idx="8175">
                  <c:v>99.879395000000002</c:v>
                </c:pt>
                <c:pt idx="8176">
                  <c:v>90.409751999999997</c:v>
                </c:pt>
                <c:pt idx="8177">
                  <c:v>89.079589999999996</c:v>
                </c:pt>
                <c:pt idx="8178">
                  <c:v>99.250313000000006</c:v>
                </c:pt>
                <c:pt idx="8179">
                  <c:v>101.97086299999999</c:v>
                </c:pt>
                <c:pt idx="8180">
                  <c:v>97.943129999999996</c:v>
                </c:pt>
                <c:pt idx="8181">
                  <c:v>89.838463000000004</c:v>
                </c:pt>
                <c:pt idx="8182">
                  <c:v>92.870514</c:v>
                </c:pt>
                <c:pt idx="8183">
                  <c:v>102.650719</c:v>
                </c:pt>
                <c:pt idx="8184">
                  <c:v>90.225669999999994</c:v>
                </c:pt>
                <c:pt idx="8185">
                  <c:v>114.348343</c:v>
                </c:pt>
                <c:pt idx="8186">
                  <c:v>90.203025999999994</c:v>
                </c:pt>
                <c:pt idx="8187">
                  <c:v>97.443732999999995</c:v>
                </c:pt>
                <c:pt idx="8188">
                  <c:v>99.918396000000001</c:v>
                </c:pt>
                <c:pt idx="8189">
                  <c:v>88.524994000000007</c:v>
                </c:pt>
                <c:pt idx="8190">
                  <c:v>89.505745000000005</c:v>
                </c:pt>
                <c:pt idx="8191">
                  <c:v>96.997787000000002</c:v>
                </c:pt>
                <c:pt idx="8192">
                  <c:v>111.399483</c:v>
                </c:pt>
                <c:pt idx="8193">
                  <c:v>94.961342000000002</c:v>
                </c:pt>
                <c:pt idx="8194">
                  <c:v>107.97277099999999</c:v>
                </c:pt>
                <c:pt idx="8195">
                  <c:v>89.081733999999997</c:v>
                </c:pt>
                <c:pt idx="8196">
                  <c:v>90.846526999999995</c:v>
                </c:pt>
                <c:pt idx="8197">
                  <c:v>90.637741000000005</c:v>
                </c:pt>
                <c:pt idx="8198">
                  <c:v>88.555023000000006</c:v>
                </c:pt>
                <c:pt idx="8199">
                  <c:v>107.022102</c:v>
                </c:pt>
                <c:pt idx="8200">
                  <c:v>106.77773999999999</c:v>
                </c:pt>
                <c:pt idx="8201">
                  <c:v>96.878356999999994</c:v>
                </c:pt>
                <c:pt idx="8202">
                  <c:v>90.004456000000005</c:v>
                </c:pt>
                <c:pt idx="8203">
                  <c:v>100.81546</c:v>
                </c:pt>
                <c:pt idx="8204">
                  <c:v>93.453697000000005</c:v>
                </c:pt>
                <c:pt idx="8205">
                  <c:v>95.889190999999997</c:v>
                </c:pt>
                <c:pt idx="8206">
                  <c:v>98.757378000000003</c:v>
                </c:pt>
                <c:pt idx="8207">
                  <c:v>99.396950000000004</c:v>
                </c:pt>
                <c:pt idx="8208">
                  <c:v>104.093925</c:v>
                </c:pt>
                <c:pt idx="8209">
                  <c:v>89.880431999999999</c:v>
                </c:pt>
                <c:pt idx="8210">
                  <c:v>100.128502</c:v>
                </c:pt>
                <c:pt idx="8211">
                  <c:v>108.55141399999999</c:v>
                </c:pt>
                <c:pt idx="8212">
                  <c:v>89.744713000000004</c:v>
                </c:pt>
                <c:pt idx="8213">
                  <c:v>90.417998999999995</c:v>
                </c:pt>
                <c:pt idx="8214">
                  <c:v>96.228202999999993</c:v>
                </c:pt>
                <c:pt idx="8215">
                  <c:v>89.459663000000006</c:v>
                </c:pt>
                <c:pt idx="8216">
                  <c:v>109.063919</c:v>
                </c:pt>
                <c:pt idx="8217">
                  <c:v>88.523003000000003</c:v>
                </c:pt>
                <c:pt idx="8218">
                  <c:v>101.871506</c:v>
                </c:pt>
                <c:pt idx="8219">
                  <c:v>90.404694000000006</c:v>
                </c:pt>
                <c:pt idx="8220">
                  <c:v>113.287994</c:v>
                </c:pt>
                <c:pt idx="8221">
                  <c:v>96.039360000000002</c:v>
                </c:pt>
                <c:pt idx="8222">
                  <c:v>151.47148100000001</c:v>
                </c:pt>
                <c:pt idx="8223">
                  <c:v>92.038376</c:v>
                </c:pt>
                <c:pt idx="8224">
                  <c:v>105.14619399999999</c:v>
                </c:pt>
                <c:pt idx="8225">
                  <c:v>100.806427</c:v>
                </c:pt>
                <c:pt idx="8226">
                  <c:v>110.050102</c:v>
                </c:pt>
                <c:pt idx="8227">
                  <c:v>92.59684</c:v>
                </c:pt>
                <c:pt idx="8228">
                  <c:v>90.526047000000005</c:v>
                </c:pt>
                <c:pt idx="8229">
                  <c:v>89.463286999999994</c:v>
                </c:pt>
                <c:pt idx="8230">
                  <c:v>107.12378699999999</c:v>
                </c:pt>
                <c:pt idx="8231">
                  <c:v>107.99282100000001</c:v>
                </c:pt>
                <c:pt idx="8232">
                  <c:v>96.992523000000006</c:v>
                </c:pt>
                <c:pt idx="8233">
                  <c:v>90.039687999999998</c:v>
                </c:pt>
                <c:pt idx="8234">
                  <c:v>106.971992</c:v>
                </c:pt>
                <c:pt idx="8235">
                  <c:v>90.855980000000002</c:v>
                </c:pt>
                <c:pt idx="8236">
                  <c:v>91.629028000000005</c:v>
                </c:pt>
                <c:pt idx="8237">
                  <c:v>99.479720999999998</c:v>
                </c:pt>
                <c:pt idx="8238">
                  <c:v>111.69300800000001</c:v>
                </c:pt>
                <c:pt idx="8239">
                  <c:v>113.743492</c:v>
                </c:pt>
                <c:pt idx="8240">
                  <c:v>97.383308</c:v>
                </c:pt>
                <c:pt idx="8241">
                  <c:v>102.653313</c:v>
                </c:pt>
                <c:pt idx="8242">
                  <c:v>97.182175000000001</c:v>
                </c:pt>
                <c:pt idx="8243">
                  <c:v>88.456810000000004</c:v>
                </c:pt>
                <c:pt idx="8244">
                  <c:v>115.076241</c:v>
                </c:pt>
                <c:pt idx="8245">
                  <c:v>90.392418000000006</c:v>
                </c:pt>
                <c:pt idx="8246">
                  <c:v>92.027321000000001</c:v>
                </c:pt>
                <c:pt idx="8247">
                  <c:v>90.526732999999993</c:v>
                </c:pt>
                <c:pt idx="8248">
                  <c:v>93.602905000000007</c:v>
                </c:pt>
                <c:pt idx="8249">
                  <c:v>96.829712000000001</c:v>
                </c:pt>
                <c:pt idx="8250">
                  <c:v>111.356163</c:v>
                </c:pt>
                <c:pt idx="8251">
                  <c:v>109.682312</c:v>
                </c:pt>
                <c:pt idx="8252">
                  <c:v>105.891212</c:v>
                </c:pt>
                <c:pt idx="8253">
                  <c:v>90.466125000000005</c:v>
                </c:pt>
                <c:pt idx="8254">
                  <c:v>131.87498500000001</c:v>
                </c:pt>
                <c:pt idx="8255">
                  <c:v>90.129227</c:v>
                </c:pt>
                <c:pt idx="8256">
                  <c:v>96.413437000000002</c:v>
                </c:pt>
                <c:pt idx="8257">
                  <c:v>90.157036000000005</c:v>
                </c:pt>
                <c:pt idx="8258">
                  <c:v>96.457756000000003</c:v>
                </c:pt>
                <c:pt idx="8259">
                  <c:v>94.942100999999994</c:v>
                </c:pt>
                <c:pt idx="8260">
                  <c:v>104.42340900000001</c:v>
                </c:pt>
                <c:pt idx="8261">
                  <c:v>104.73226200000001</c:v>
                </c:pt>
                <c:pt idx="8262">
                  <c:v>89.414626999999996</c:v>
                </c:pt>
                <c:pt idx="8263">
                  <c:v>99.146072000000004</c:v>
                </c:pt>
                <c:pt idx="8264">
                  <c:v>106.91539</c:v>
                </c:pt>
                <c:pt idx="8265">
                  <c:v>92.687950000000001</c:v>
                </c:pt>
                <c:pt idx="8266">
                  <c:v>90.290001000000004</c:v>
                </c:pt>
                <c:pt idx="8267">
                  <c:v>109.107567</c:v>
                </c:pt>
                <c:pt idx="8268">
                  <c:v>90.837035999999998</c:v>
                </c:pt>
                <c:pt idx="8269">
                  <c:v>105.281853</c:v>
                </c:pt>
                <c:pt idx="8270">
                  <c:v>98.072700999999995</c:v>
                </c:pt>
                <c:pt idx="8271">
                  <c:v>121.510414</c:v>
                </c:pt>
                <c:pt idx="8272">
                  <c:v>90.949471000000003</c:v>
                </c:pt>
                <c:pt idx="8273">
                  <c:v>93.560401999999996</c:v>
                </c:pt>
                <c:pt idx="8274">
                  <c:v>99.775940000000006</c:v>
                </c:pt>
                <c:pt idx="8275">
                  <c:v>99.920135000000002</c:v>
                </c:pt>
                <c:pt idx="8276">
                  <c:v>97.731491000000005</c:v>
                </c:pt>
                <c:pt idx="8277">
                  <c:v>88.948188999999999</c:v>
                </c:pt>
                <c:pt idx="8278">
                  <c:v>93.341071999999997</c:v>
                </c:pt>
                <c:pt idx="8279">
                  <c:v>103.51158100000001</c:v>
                </c:pt>
                <c:pt idx="8280">
                  <c:v>99.403008</c:v>
                </c:pt>
                <c:pt idx="8281">
                  <c:v>88.792006999999998</c:v>
                </c:pt>
                <c:pt idx="8282">
                  <c:v>88.364632</c:v>
                </c:pt>
                <c:pt idx="8283">
                  <c:v>101.710258</c:v>
                </c:pt>
                <c:pt idx="8284">
                  <c:v>98.119217000000006</c:v>
                </c:pt>
                <c:pt idx="8285">
                  <c:v>113.903603</c:v>
                </c:pt>
                <c:pt idx="8286">
                  <c:v>92.020729000000003</c:v>
                </c:pt>
                <c:pt idx="8287">
                  <c:v>117.32769</c:v>
                </c:pt>
                <c:pt idx="8288">
                  <c:v>94.768889999999999</c:v>
                </c:pt>
                <c:pt idx="8289">
                  <c:v>95.476799</c:v>
                </c:pt>
                <c:pt idx="8290">
                  <c:v>97.615707</c:v>
                </c:pt>
                <c:pt idx="8291">
                  <c:v>95.140777999999997</c:v>
                </c:pt>
                <c:pt idx="8292">
                  <c:v>96.691222999999994</c:v>
                </c:pt>
                <c:pt idx="8293">
                  <c:v>89.943557999999996</c:v>
                </c:pt>
                <c:pt idx="8294">
                  <c:v>93.728745000000004</c:v>
                </c:pt>
                <c:pt idx="8295">
                  <c:v>93.647964000000002</c:v>
                </c:pt>
                <c:pt idx="8296">
                  <c:v>126.615326</c:v>
                </c:pt>
                <c:pt idx="8297">
                  <c:v>90.529967999999997</c:v>
                </c:pt>
                <c:pt idx="8298">
                  <c:v>91.269599999999997</c:v>
                </c:pt>
                <c:pt idx="8299">
                  <c:v>118.495628</c:v>
                </c:pt>
                <c:pt idx="8300">
                  <c:v>112.50958300000001</c:v>
                </c:pt>
                <c:pt idx="8301">
                  <c:v>88.370270000000005</c:v>
                </c:pt>
                <c:pt idx="8302">
                  <c:v>97.987030000000004</c:v>
                </c:pt>
                <c:pt idx="8303">
                  <c:v>89.300278000000006</c:v>
                </c:pt>
                <c:pt idx="8304">
                  <c:v>115.826454</c:v>
                </c:pt>
                <c:pt idx="8305">
                  <c:v>96.076926999999998</c:v>
                </c:pt>
                <c:pt idx="8306">
                  <c:v>102.48043800000001</c:v>
                </c:pt>
                <c:pt idx="8307">
                  <c:v>96.274062999999998</c:v>
                </c:pt>
                <c:pt idx="8308">
                  <c:v>88.315155000000004</c:v>
                </c:pt>
                <c:pt idx="8309">
                  <c:v>91.409546000000006</c:v>
                </c:pt>
                <c:pt idx="8310">
                  <c:v>105.52263600000001</c:v>
                </c:pt>
                <c:pt idx="8311">
                  <c:v>91.691153999999997</c:v>
                </c:pt>
                <c:pt idx="8312">
                  <c:v>89.067939999999993</c:v>
                </c:pt>
                <c:pt idx="8313">
                  <c:v>98.879868000000002</c:v>
                </c:pt>
                <c:pt idx="8314">
                  <c:v>110.371132</c:v>
                </c:pt>
                <c:pt idx="8315">
                  <c:v>99.488617000000005</c:v>
                </c:pt>
                <c:pt idx="8316">
                  <c:v>96.443016</c:v>
                </c:pt>
                <c:pt idx="8317">
                  <c:v>88.981621000000004</c:v>
                </c:pt>
                <c:pt idx="8318">
                  <c:v>88.550987000000006</c:v>
                </c:pt>
                <c:pt idx="8319">
                  <c:v>93.701103000000003</c:v>
                </c:pt>
                <c:pt idx="8320">
                  <c:v>97.515404000000004</c:v>
                </c:pt>
                <c:pt idx="8321">
                  <c:v>89.051765000000003</c:v>
                </c:pt>
                <c:pt idx="8322">
                  <c:v>155.38960299999999</c:v>
                </c:pt>
                <c:pt idx="8323">
                  <c:v>117.89975</c:v>
                </c:pt>
                <c:pt idx="8324">
                  <c:v>91.9011</c:v>
                </c:pt>
                <c:pt idx="8325">
                  <c:v>96.290840000000003</c:v>
                </c:pt>
                <c:pt idx="8326">
                  <c:v>110.722191</c:v>
                </c:pt>
                <c:pt idx="8327">
                  <c:v>88.905242999999999</c:v>
                </c:pt>
                <c:pt idx="8328">
                  <c:v>107.496391</c:v>
                </c:pt>
                <c:pt idx="8329">
                  <c:v>91.317749000000006</c:v>
                </c:pt>
                <c:pt idx="8330">
                  <c:v>88.059708000000001</c:v>
                </c:pt>
                <c:pt idx="8331">
                  <c:v>95.973823999999993</c:v>
                </c:pt>
                <c:pt idx="8332">
                  <c:v>113.23371899999999</c:v>
                </c:pt>
                <c:pt idx="8333">
                  <c:v>89.442931999999999</c:v>
                </c:pt>
                <c:pt idx="8334">
                  <c:v>94.992615000000001</c:v>
                </c:pt>
                <c:pt idx="8335">
                  <c:v>99.922646</c:v>
                </c:pt>
                <c:pt idx="8336">
                  <c:v>95.132973000000007</c:v>
                </c:pt>
                <c:pt idx="8337">
                  <c:v>101.867706</c:v>
                </c:pt>
                <c:pt idx="8338">
                  <c:v>140.85878</c:v>
                </c:pt>
                <c:pt idx="8339">
                  <c:v>90.851990000000001</c:v>
                </c:pt>
                <c:pt idx="8340">
                  <c:v>97.855461000000005</c:v>
                </c:pt>
                <c:pt idx="8341">
                  <c:v>105.34465</c:v>
                </c:pt>
                <c:pt idx="8342">
                  <c:v>94.987091000000007</c:v>
                </c:pt>
                <c:pt idx="8343">
                  <c:v>113.05555</c:v>
                </c:pt>
                <c:pt idx="8344">
                  <c:v>89.646416000000002</c:v>
                </c:pt>
                <c:pt idx="8345">
                  <c:v>95.284842999999995</c:v>
                </c:pt>
                <c:pt idx="8346">
                  <c:v>91.279358000000002</c:v>
                </c:pt>
                <c:pt idx="8347">
                  <c:v>92.881484999999998</c:v>
                </c:pt>
                <c:pt idx="8348">
                  <c:v>94.558121</c:v>
                </c:pt>
                <c:pt idx="8349">
                  <c:v>90.073395000000005</c:v>
                </c:pt>
                <c:pt idx="8350">
                  <c:v>100.552505</c:v>
                </c:pt>
                <c:pt idx="8351">
                  <c:v>105.610748</c:v>
                </c:pt>
                <c:pt idx="8352">
                  <c:v>89.853592000000006</c:v>
                </c:pt>
                <c:pt idx="8353">
                  <c:v>95.454445000000007</c:v>
                </c:pt>
                <c:pt idx="8354">
                  <c:v>88.982506000000001</c:v>
                </c:pt>
                <c:pt idx="8355">
                  <c:v>94.530372999999997</c:v>
                </c:pt>
                <c:pt idx="8356">
                  <c:v>114.666443</c:v>
                </c:pt>
                <c:pt idx="8357">
                  <c:v>106.786224</c:v>
                </c:pt>
                <c:pt idx="8358">
                  <c:v>90.132660000000001</c:v>
                </c:pt>
                <c:pt idx="8359">
                  <c:v>131.42877200000001</c:v>
                </c:pt>
                <c:pt idx="8360">
                  <c:v>88.280333999999996</c:v>
                </c:pt>
                <c:pt idx="8361">
                  <c:v>93.146666999999994</c:v>
                </c:pt>
                <c:pt idx="8362">
                  <c:v>107.54982</c:v>
                </c:pt>
                <c:pt idx="8363">
                  <c:v>88.793182000000002</c:v>
                </c:pt>
                <c:pt idx="8364">
                  <c:v>94.780258000000003</c:v>
                </c:pt>
                <c:pt idx="8365">
                  <c:v>103.66920500000001</c:v>
                </c:pt>
                <c:pt idx="8366">
                  <c:v>98.977089000000007</c:v>
                </c:pt>
                <c:pt idx="8367">
                  <c:v>89.582511999999994</c:v>
                </c:pt>
                <c:pt idx="8368">
                  <c:v>112.46189099999999</c:v>
                </c:pt>
                <c:pt idx="8369">
                  <c:v>104.950844</c:v>
                </c:pt>
                <c:pt idx="8370">
                  <c:v>90.421576999999999</c:v>
                </c:pt>
                <c:pt idx="8371">
                  <c:v>97.571617000000003</c:v>
                </c:pt>
                <c:pt idx="8372">
                  <c:v>92.434425000000005</c:v>
                </c:pt>
                <c:pt idx="8373">
                  <c:v>102.893913</c:v>
                </c:pt>
                <c:pt idx="8374">
                  <c:v>120.440392</c:v>
                </c:pt>
                <c:pt idx="8375">
                  <c:v>92.566505000000006</c:v>
                </c:pt>
                <c:pt idx="8376">
                  <c:v>89.732917999999998</c:v>
                </c:pt>
                <c:pt idx="8377">
                  <c:v>132.04170199999999</c:v>
                </c:pt>
                <c:pt idx="8378">
                  <c:v>94.602271999999999</c:v>
                </c:pt>
                <c:pt idx="8379">
                  <c:v>104.569687</c:v>
                </c:pt>
                <c:pt idx="8380">
                  <c:v>92.453559999999996</c:v>
                </c:pt>
                <c:pt idx="8381">
                  <c:v>95.957892999999999</c:v>
                </c:pt>
                <c:pt idx="8382">
                  <c:v>95.308875999999998</c:v>
                </c:pt>
                <c:pt idx="8383">
                  <c:v>90.993958000000006</c:v>
                </c:pt>
                <c:pt idx="8384">
                  <c:v>123.140839</c:v>
                </c:pt>
                <c:pt idx="8385">
                  <c:v>89.808234999999996</c:v>
                </c:pt>
                <c:pt idx="8386">
                  <c:v>92.238090999999997</c:v>
                </c:pt>
                <c:pt idx="8387">
                  <c:v>90.676933000000005</c:v>
                </c:pt>
                <c:pt idx="8388">
                  <c:v>92.091826999999995</c:v>
                </c:pt>
                <c:pt idx="8389">
                  <c:v>90.226249999999993</c:v>
                </c:pt>
                <c:pt idx="8390">
                  <c:v>89.506720999999999</c:v>
                </c:pt>
                <c:pt idx="8391">
                  <c:v>99.533173000000005</c:v>
                </c:pt>
                <c:pt idx="8392">
                  <c:v>92.558364999999995</c:v>
                </c:pt>
                <c:pt idx="8393">
                  <c:v>123.09515399999999</c:v>
                </c:pt>
                <c:pt idx="8394">
                  <c:v>90.053832999999997</c:v>
                </c:pt>
                <c:pt idx="8395">
                  <c:v>90.551108999999997</c:v>
                </c:pt>
                <c:pt idx="8396">
                  <c:v>94.498367000000002</c:v>
                </c:pt>
                <c:pt idx="8397">
                  <c:v>112.18641700000001</c:v>
                </c:pt>
                <c:pt idx="8398">
                  <c:v>94.849029999999999</c:v>
                </c:pt>
                <c:pt idx="8399">
                  <c:v>94.479202000000001</c:v>
                </c:pt>
                <c:pt idx="8400">
                  <c:v>104.520836</c:v>
                </c:pt>
                <c:pt idx="8401">
                  <c:v>100.877411</c:v>
                </c:pt>
                <c:pt idx="8402">
                  <c:v>89.476035999999993</c:v>
                </c:pt>
                <c:pt idx="8403">
                  <c:v>101.102226</c:v>
                </c:pt>
                <c:pt idx="8404">
                  <c:v>93.418259000000006</c:v>
                </c:pt>
                <c:pt idx="8405">
                  <c:v>101.85556</c:v>
                </c:pt>
                <c:pt idx="8406">
                  <c:v>96.433350000000004</c:v>
                </c:pt>
                <c:pt idx="8407">
                  <c:v>88.064589999999995</c:v>
                </c:pt>
                <c:pt idx="8408">
                  <c:v>89.507499999999993</c:v>
                </c:pt>
                <c:pt idx="8409">
                  <c:v>91.372078000000002</c:v>
                </c:pt>
                <c:pt idx="8410">
                  <c:v>94.416801000000007</c:v>
                </c:pt>
                <c:pt idx="8411">
                  <c:v>96.679328999999996</c:v>
                </c:pt>
                <c:pt idx="8412">
                  <c:v>94.923987999999994</c:v>
                </c:pt>
                <c:pt idx="8413">
                  <c:v>110.47580000000001</c:v>
                </c:pt>
                <c:pt idx="8414">
                  <c:v>96.762794</c:v>
                </c:pt>
                <c:pt idx="8415">
                  <c:v>117.530289</c:v>
                </c:pt>
                <c:pt idx="8416">
                  <c:v>90.512092999999993</c:v>
                </c:pt>
                <c:pt idx="8417">
                  <c:v>91.918189999999996</c:v>
                </c:pt>
                <c:pt idx="8418">
                  <c:v>113.540497</c:v>
                </c:pt>
                <c:pt idx="8419">
                  <c:v>89.074059000000005</c:v>
                </c:pt>
                <c:pt idx="8420">
                  <c:v>91.886345000000006</c:v>
                </c:pt>
                <c:pt idx="8421">
                  <c:v>90.819878000000003</c:v>
                </c:pt>
                <c:pt idx="8422">
                  <c:v>101.913116</c:v>
                </c:pt>
                <c:pt idx="8423">
                  <c:v>105.72431899999999</c:v>
                </c:pt>
                <c:pt idx="8424">
                  <c:v>99.116530999999995</c:v>
                </c:pt>
                <c:pt idx="8425">
                  <c:v>98.358559</c:v>
                </c:pt>
                <c:pt idx="8426">
                  <c:v>91.681358000000003</c:v>
                </c:pt>
                <c:pt idx="8427">
                  <c:v>90.525467000000006</c:v>
                </c:pt>
                <c:pt idx="8428">
                  <c:v>88.418350000000004</c:v>
                </c:pt>
                <c:pt idx="8429">
                  <c:v>99.185981999999996</c:v>
                </c:pt>
                <c:pt idx="8430">
                  <c:v>95.942847999999998</c:v>
                </c:pt>
                <c:pt idx="8431">
                  <c:v>100.689308</c:v>
                </c:pt>
                <c:pt idx="8432">
                  <c:v>102.38996899999999</c:v>
                </c:pt>
                <c:pt idx="8433">
                  <c:v>96.591125000000005</c:v>
                </c:pt>
                <c:pt idx="8434">
                  <c:v>92.614654999999999</c:v>
                </c:pt>
                <c:pt idx="8435">
                  <c:v>89.654304999999994</c:v>
                </c:pt>
                <c:pt idx="8436">
                  <c:v>89.532355999999993</c:v>
                </c:pt>
                <c:pt idx="8437">
                  <c:v>91.907471000000001</c:v>
                </c:pt>
                <c:pt idx="8438">
                  <c:v>92.509559999999993</c:v>
                </c:pt>
                <c:pt idx="8439">
                  <c:v>114.147369</c:v>
                </c:pt>
                <c:pt idx="8440">
                  <c:v>96.329643000000004</c:v>
                </c:pt>
                <c:pt idx="8441">
                  <c:v>92.750525999999994</c:v>
                </c:pt>
                <c:pt idx="8442">
                  <c:v>90.749374000000003</c:v>
                </c:pt>
                <c:pt idx="8443">
                  <c:v>93.166916000000001</c:v>
                </c:pt>
                <c:pt idx="8444">
                  <c:v>94.978263999999996</c:v>
                </c:pt>
                <c:pt idx="8445">
                  <c:v>92.621536000000006</c:v>
                </c:pt>
                <c:pt idx="8446">
                  <c:v>116.82987199999999</c:v>
                </c:pt>
                <c:pt idx="8447">
                  <c:v>111.71519499999999</c:v>
                </c:pt>
                <c:pt idx="8448">
                  <c:v>96.397751</c:v>
                </c:pt>
                <c:pt idx="8449">
                  <c:v>88.992560999999995</c:v>
                </c:pt>
                <c:pt idx="8450">
                  <c:v>95.452918999999994</c:v>
                </c:pt>
                <c:pt idx="8451">
                  <c:v>93.941024999999996</c:v>
                </c:pt>
                <c:pt idx="8452">
                  <c:v>89.279899999999998</c:v>
                </c:pt>
                <c:pt idx="8453">
                  <c:v>123.547905</c:v>
                </c:pt>
                <c:pt idx="8454">
                  <c:v>98.154662999999999</c:v>
                </c:pt>
                <c:pt idx="8455">
                  <c:v>90.847549000000001</c:v>
                </c:pt>
                <c:pt idx="8456">
                  <c:v>93.726639000000006</c:v>
                </c:pt>
                <c:pt idx="8457">
                  <c:v>106.954521</c:v>
                </c:pt>
                <c:pt idx="8458">
                  <c:v>98.464661000000007</c:v>
                </c:pt>
                <c:pt idx="8459">
                  <c:v>93.506354999999999</c:v>
                </c:pt>
                <c:pt idx="8460">
                  <c:v>98.003806999999995</c:v>
                </c:pt>
                <c:pt idx="8461">
                  <c:v>88.427864</c:v>
                </c:pt>
                <c:pt idx="8462">
                  <c:v>95.091414999999998</c:v>
                </c:pt>
                <c:pt idx="8463">
                  <c:v>123.076393</c:v>
                </c:pt>
                <c:pt idx="8464">
                  <c:v>95.750457999999995</c:v>
                </c:pt>
                <c:pt idx="8465">
                  <c:v>101.97802</c:v>
                </c:pt>
                <c:pt idx="8466">
                  <c:v>90.999847000000003</c:v>
                </c:pt>
                <c:pt idx="8467">
                  <c:v>94.572449000000006</c:v>
                </c:pt>
                <c:pt idx="8468">
                  <c:v>123.703957</c:v>
                </c:pt>
                <c:pt idx="8469">
                  <c:v>103.890602</c:v>
                </c:pt>
                <c:pt idx="8470">
                  <c:v>99.813666999999995</c:v>
                </c:pt>
                <c:pt idx="8471">
                  <c:v>104.68692</c:v>
                </c:pt>
                <c:pt idx="8472">
                  <c:v>88.565162999999998</c:v>
                </c:pt>
                <c:pt idx="8473">
                  <c:v>89.699516000000003</c:v>
                </c:pt>
                <c:pt idx="8474">
                  <c:v>88.616898000000006</c:v>
                </c:pt>
                <c:pt idx="8475">
                  <c:v>95.718315000000004</c:v>
                </c:pt>
                <c:pt idx="8476">
                  <c:v>95.107285000000005</c:v>
                </c:pt>
                <c:pt idx="8477">
                  <c:v>95.257118000000006</c:v>
                </c:pt>
                <c:pt idx="8478">
                  <c:v>98.776588000000004</c:v>
                </c:pt>
                <c:pt idx="8479">
                  <c:v>105.650391</c:v>
                </c:pt>
                <c:pt idx="8480">
                  <c:v>101.52821400000001</c:v>
                </c:pt>
                <c:pt idx="8481">
                  <c:v>88.671752999999995</c:v>
                </c:pt>
                <c:pt idx="8482">
                  <c:v>89.340012000000002</c:v>
                </c:pt>
                <c:pt idx="8483">
                  <c:v>98.194823999999997</c:v>
                </c:pt>
                <c:pt idx="8484">
                  <c:v>101.41301</c:v>
                </c:pt>
                <c:pt idx="8485">
                  <c:v>97.636581000000007</c:v>
                </c:pt>
                <c:pt idx="8486">
                  <c:v>95.912216000000001</c:v>
                </c:pt>
                <c:pt idx="8487">
                  <c:v>90.282584999999997</c:v>
                </c:pt>
                <c:pt idx="8488">
                  <c:v>91.10463</c:v>
                </c:pt>
                <c:pt idx="8489">
                  <c:v>104.541168</c:v>
                </c:pt>
                <c:pt idx="8490">
                  <c:v>93.638785999999996</c:v>
                </c:pt>
                <c:pt idx="8491">
                  <c:v>90.774047999999993</c:v>
                </c:pt>
                <c:pt idx="8492">
                  <c:v>89.367035000000001</c:v>
                </c:pt>
                <c:pt idx="8493">
                  <c:v>92.799751000000001</c:v>
                </c:pt>
                <c:pt idx="8494">
                  <c:v>91.696426000000002</c:v>
                </c:pt>
                <c:pt idx="8495">
                  <c:v>114.988899</c:v>
                </c:pt>
                <c:pt idx="8496">
                  <c:v>98.656295999999998</c:v>
                </c:pt>
                <c:pt idx="8497">
                  <c:v>96.918205</c:v>
                </c:pt>
                <c:pt idx="8498">
                  <c:v>89.172400999999994</c:v>
                </c:pt>
                <c:pt idx="8499">
                  <c:v>94.849670000000003</c:v>
                </c:pt>
                <c:pt idx="8500">
                  <c:v>92.178023999999994</c:v>
                </c:pt>
                <c:pt idx="8501">
                  <c:v>97.199707000000004</c:v>
                </c:pt>
                <c:pt idx="8502">
                  <c:v>90.587303000000006</c:v>
                </c:pt>
                <c:pt idx="8503">
                  <c:v>113.265381</c:v>
                </c:pt>
                <c:pt idx="8504">
                  <c:v>88.014542000000006</c:v>
                </c:pt>
                <c:pt idx="8505">
                  <c:v>99.218185000000005</c:v>
                </c:pt>
                <c:pt idx="8506">
                  <c:v>96.962943999999993</c:v>
                </c:pt>
                <c:pt idx="8507">
                  <c:v>92.107864000000006</c:v>
                </c:pt>
                <c:pt idx="8508">
                  <c:v>88.070648000000006</c:v>
                </c:pt>
                <c:pt idx="8509">
                  <c:v>94.644394000000005</c:v>
                </c:pt>
                <c:pt idx="8510">
                  <c:v>100.101051</c:v>
                </c:pt>
                <c:pt idx="8511">
                  <c:v>101.214561</c:v>
                </c:pt>
                <c:pt idx="8512">
                  <c:v>106.37239099999999</c:v>
                </c:pt>
                <c:pt idx="8513">
                  <c:v>103.42871100000001</c:v>
                </c:pt>
                <c:pt idx="8514">
                  <c:v>90.058814999999996</c:v>
                </c:pt>
                <c:pt idx="8515">
                  <c:v>91.948813999999999</c:v>
                </c:pt>
                <c:pt idx="8516">
                  <c:v>96.410667000000004</c:v>
                </c:pt>
                <c:pt idx="8517">
                  <c:v>94.897307999999995</c:v>
                </c:pt>
                <c:pt idx="8518">
                  <c:v>89.033150000000006</c:v>
                </c:pt>
                <c:pt idx="8519">
                  <c:v>103.310883</c:v>
                </c:pt>
                <c:pt idx="8520">
                  <c:v>101.81727600000001</c:v>
                </c:pt>
                <c:pt idx="8521">
                  <c:v>95.333786000000003</c:v>
                </c:pt>
                <c:pt idx="8522">
                  <c:v>99.471930999999998</c:v>
                </c:pt>
                <c:pt idx="8523">
                  <c:v>111.804428</c:v>
                </c:pt>
                <c:pt idx="8524">
                  <c:v>109.775589</c:v>
                </c:pt>
                <c:pt idx="8525">
                  <c:v>92.598052999999993</c:v>
                </c:pt>
                <c:pt idx="8526">
                  <c:v>99.768165999999994</c:v>
                </c:pt>
                <c:pt idx="8527">
                  <c:v>116.47416699999999</c:v>
                </c:pt>
                <c:pt idx="8528">
                  <c:v>119.284775</c:v>
                </c:pt>
                <c:pt idx="8529">
                  <c:v>88.932265999999998</c:v>
                </c:pt>
                <c:pt idx="8530">
                  <c:v>88.739402999999996</c:v>
                </c:pt>
                <c:pt idx="8531">
                  <c:v>104.046722</c:v>
                </c:pt>
                <c:pt idx="8532">
                  <c:v>111.348923</c:v>
                </c:pt>
                <c:pt idx="8533">
                  <c:v>104.167213</c:v>
                </c:pt>
                <c:pt idx="8534">
                  <c:v>99.540893999999994</c:v>
                </c:pt>
                <c:pt idx="8535">
                  <c:v>121.64362300000001</c:v>
                </c:pt>
                <c:pt idx="8536">
                  <c:v>98.772559999999999</c:v>
                </c:pt>
                <c:pt idx="8537">
                  <c:v>91.069229000000007</c:v>
                </c:pt>
                <c:pt idx="8538">
                  <c:v>129.389206</c:v>
                </c:pt>
                <c:pt idx="8539">
                  <c:v>108.127724</c:v>
                </c:pt>
                <c:pt idx="8540">
                  <c:v>96.955260999999993</c:v>
                </c:pt>
                <c:pt idx="8541">
                  <c:v>92.575394000000003</c:v>
                </c:pt>
                <c:pt idx="8542">
                  <c:v>97.700928000000005</c:v>
                </c:pt>
                <c:pt idx="8543">
                  <c:v>113.438782</c:v>
                </c:pt>
                <c:pt idx="8544">
                  <c:v>94.781981999999999</c:v>
                </c:pt>
                <c:pt idx="8545">
                  <c:v>106.649986</c:v>
                </c:pt>
                <c:pt idx="8546">
                  <c:v>90.726035999999993</c:v>
                </c:pt>
                <c:pt idx="8547">
                  <c:v>89.453033000000005</c:v>
                </c:pt>
                <c:pt idx="8548">
                  <c:v>91.771148999999994</c:v>
                </c:pt>
                <c:pt idx="8549">
                  <c:v>93.200576999999996</c:v>
                </c:pt>
                <c:pt idx="8550">
                  <c:v>110.74730700000001</c:v>
                </c:pt>
                <c:pt idx="8551">
                  <c:v>95.282539</c:v>
                </c:pt>
                <c:pt idx="8552">
                  <c:v>108.054993</c:v>
                </c:pt>
                <c:pt idx="8553">
                  <c:v>92.727692000000005</c:v>
                </c:pt>
                <c:pt idx="8554">
                  <c:v>88.396445999999997</c:v>
                </c:pt>
                <c:pt idx="8555">
                  <c:v>88.234329000000002</c:v>
                </c:pt>
                <c:pt idx="8556">
                  <c:v>90.325080999999997</c:v>
                </c:pt>
                <c:pt idx="8557">
                  <c:v>90.425201000000001</c:v>
                </c:pt>
                <c:pt idx="8558">
                  <c:v>91.019310000000004</c:v>
                </c:pt>
                <c:pt idx="8559">
                  <c:v>110.09728200000001</c:v>
                </c:pt>
                <c:pt idx="8560">
                  <c:v>93.233810000000005</c:v>
                </c:pt>
                <c:pt idx="8561">
                  <c:v>90.223052999999993</c:v>
                </c:pt>
                <c:pt idx="8562">
                  <c:v>98.755027999999996</c:v>
                </c:pt>
                <c:pt idx="8563">
                  <c:v>96.408034999999998</c:v>
                </c:pt>
                <c:pt idx="8564">
                  <c:v>122.23232299999999</c:v>
                </c:pt>
                <c:pt idx="8565">
                  <c:v>105.427933</c:v>
                </c:pt>
                <c:pt idx="8566">
                  <c:v>98.752373000000006</c:v>
                </c:pt>
                <c:pt idx="8567">
                  <c:v>88.480475999999996</c:v>
                </c:pt>
                <c:pt idx="8568">
                  <c:v>91.486237000000003</c:v>
                </c:pt>
                <c:pt idx="8569">
                  <c:v>103.162369</c:v>
                </c:pt>
                <c:pt idx="8570">
                  <c:v>101.41686199999999</c:v>
                </c:pt>
                <c:pt idx="8571">
                  <c:v>116.741096</c:v>
                </c:pt>
                <c:pt idx="8572">
                  <c:v>88.225632000000004</c:v>
                </c:pt>
                <c:pt idx="8573">
                  <c:v>111.427376</c:v>
                </c:pt>
                <c:pt idx="8574">
                  <c:v>137.661224</c:v>
                </c:pt>
                <c:pt idx="8575">
                  <c:v>94.260093999999995</c:v>
                </c:pt>
                <c:pt idx="8576">
                  <c:v>97.593079000000003</c:v>
                </c:pt>
                <c:pt idx="8577">
                  <c:v>104.528938</c:v>
                </c:pt>
                <c:pt idx="8578">
                  <c:v>93.360573000000002</c:v>
                </c:pt>
                <c:pt idx="8579">
                  <c:v>100.34174299999999</c:v>
                </c:pt>
                <c:pt idx="8580">
                  <c:v>94.203772999999998</c:v>
                </c:pt>
                <c:pt idx="8581">
                  <c:v>88.138144999999994</c:v>
                </c:pt>
                <c:pt idx="8582">
                  <c:v>91.374808999999999</c:v>
                </c:pt>
                <c:pt idx="8583">
                  <c:v>98.342926000000006</c:v>
                </c:pt>
                <c:pt idx="8584">
                  <c:v>93.475196999999994</c:v>
                </c:pt>
                <c:pt idx="8585">
                  <c:v>92.194350999999997</c:v>
                </c:pt>
                <c:pt idx="8586">
                  <c:v>114.689232</c:v>
                </c:pt>
                <c:pt idx="8587">
                  <c:v>113.834023</c:v>
                </c:pt>
                <c:pt idx="8588">
                  <c:v>89.315764999999999</c:v>
                </c:pt>
                <c:pt idx="8589">
                  <c:v>91.232819000000006</c:v>
                </c:pt>
                <c:pt idx="8590">
                  <c:v>95.888267999999997</c:v>
                </c:pt>
                <c:pt idx="8591">
                  <c:v>113.33828</c:v>
                </c:pt>
                <c:pt idx="8592">
                  <c:v>100.95536800000001</c:v>
                </c:pt>
                <c:pt idx="8593">
                  <c:v>89.840560999999994</c:v>
                </c:pt>
                <c:pt idx="8594">
                  <c:v>114.34084300000001</c:v>
                </c:pt>
                <c:pt idx="8595">
                  <c:v>88.061485000000005</c:v>
                </c:pt>
                <c:pt idx="8596">
                  <c:v>100.67009</c:v>
                </c:pt>
                <c:pt idx="8597">
                  <c:v>97.337776000000005</c:v>
                </c:pt>
                <c:pt idx="8598">
                  <c:v>93.064514000000003</c:v>
                </c:pt>
                <c:pt idx="8599">
                  <c:v>121.742859</c:v>
                </c:pt>
                <c:pt idx="8600">
                  <c:v>92.712799000000004</c:v>
                </c:pt>
                <c:pt idx="8601">
                  <c:v>88.417090999999999</c:v>
                </c:pt>
                <c:pt idx="8602">
                  <c:v>98.044617000000002</c:v>
                </c:pt>
                <c:pt idx="8603">
                  <c:v>88.399445</c:v>
                </c:pt>
                <c:pt idx="8604">
                  <c:v>103.901741</c:v>
                </c:pt>
                <c:pt idx="8605">
                  <c:v>99.982703999999998</c:v>
                </c:pt>
                <c:pt idx="8606">
                  <c:v>88.288482999999999</c:v>
                </c:pt>
                <c:pt idx="8607">
                  <c:v>107.989204</c:v>
                </c:pt>
                <c:pt idx="8608">
                  <c:v>90.427261000000001</c:v>
                </c:pt>
                <c:pt idx="8609">
                  <c:v>110.953102</c:v>
                </c:pt>
                <c:pt idx="8610">
                  <c:v>109.11277800000001</c:v>
                </c:pt>
                <c:pt idx="8611">
                  <c:v>99.791809000000001</c:v>
                </c:pt>
                <c:pt idx="8612">
                  <c:v>95.414092999999994</c:v>
                </c:pt>
                <c:pt idx="8613">
                  <c:v>100.90495300000001</c:v>
                </c:pt>
                <c:pt idx="8614">
                  <c:v>104.520111</c:v>
                </c:pt>
                <c:pt idx="8615">
                  <c:v>132.129974</c:v>
                </c:pt>
                <c:pt idx="8616">
                  <c:v>107.91748800000001</c:v>
                </c:pt>
                <c:pt idx="8617">
                  <c:v>105.64763600000001</c:v>
                </c:pt>
                <c:pt idx="8618">
                  <c:v>102.804237</c:v>
                </c:pt>
                <c:pt idx="8619">
                  <c:v>117.030632</c:v>
                </c:pt>
                <c:pt idx="8620">
                  <c:v>94.935813999999993</c:v>
                </c:pt>
                <c:pt idx="8621">
                  <c:v>96.963325999999995</c:v>
                </c:pt>
                <c:pt idx="8622">
                  <c:v>88.015900000000002</c:v>
                </c:pt>
                <c:pt idx="8623">
                  <c:v>107.28325700000001</c:v>
                </c:pt>
                <c:pt idx="8624">
                  <c:v>88.414710999999997</c:v>
                </c:pt>
                <c:pt idx="8625">
                  <c:v>89.557236000000003</c:v>
                </c:pt>
                <c:pt idx="8626">
                  <c:v>88.237601999999995</c:v>
                </c:pt>
                <c:pt idx="8627">
                  <c:v>98.095009000000005</c:v>
                </c:pt>
                <c:pt idx="8628">
                  <c:v>92.604095000000001</c:v>
                </c:pt>
                <c:pt idx="8629">
                  <c:v>108.622581</c:v>
                </c:pt>
                <c:pt idx="8630">
                  <c:v>93.613456999999997</c:v>
                </c:pt>
                <c:pt idx="8631">
                  <c:v>89.330765</c:v>
                </c:pt>
                <c:pt idx="8632">
                  <c:v>91.578232</c:v>
                </c:pt>
                <c:pt idx="8633">
                  <c:v>101.110184</c:v>
                </c:pt>
                <c:pt idx="8634">
                  <c:v>93.799155999999996</c:v>
                </c:pt>
                <c:pt idx="8635">
                  <c:v>123.294426</c:v>
                </c:pt>
                <c:pt idx="8636">
                  <c:v>103.667366</c:v>
                </c:pt>
                <c:pt idx="8637">
                  <c:v>88.190865000000002</c:v>
                </c:pt>
                <c:pt idx="8638">
                  <c:v>88.232735000000005</c:v>
                </c:pt>
                <c:pt idx="8639">
                  <c:v>156.716553</c:v>
                </c:pt>
                <c:pt idx="8640">
                  <c:v>88.718818999999996</c:v>
                </c:pt>
                <c:pt idx="8641">
                  <c:v>111.27293400000001</c:v>
                </c:pt>
                <c:pt idx="8642">
                  <c:v>91.134026000000006</c:v>
                </c:pt>
                <c:pt idx="8643">
                  <c:v>91.886146999999994</c:v>
                </c:pt>
                <c:pt idx="8644">
                  <c:v>93.529419000000004</c:v>
                </c:pt>
                <c:pt idx="8645">
                  <c:v>90.334998999999996</c:v>
                </c:pt>
                <c:pt idx="8646">
                  <c:v>97.169876000000002</c:v>
                </c:pt>
                <c:pt idx="8647">
                  <c:v>122.791573</c:v>
                </c:pt>
                <c:pt idx="8648">
                  <c:v>89.001632999999998</c:v>
                </c:pt>
                <c:pt idx="8649">
                  <c:v>101.16660299999999</c:v>
                </c:pt>
                <c:pt idx="8650">
                  <c:v>98.882514999999998</c:v>
                </c:pt>
                <c:pt idx="8651">
                  <c:v>95.679726000000002</c:v>
                </c:pt>
                <c:pt idx="8652">
                  <c:v>112.801224</c:v>
                </c:pt>
                <c:pt idx="8653">
                  <c:v>94.003928999999999</c:v>
                </c:pt>
                <c:pt idx="8654">
                  <c:v>92.796211</c:v>
                </c:pt>
                <c:pt idx="8655">
                  <c:v>114.646439</c:v>
                </c:pt>
                <c:pt idx="8656">
                  <c:v>91.082092000000003</c:v>
                </c:pt>
                <c:pt idx="8657">
                  <c:v>89.299567999999994</c:v>
                </c:pt>
                <c:pt idx="8658">
                  <c:v>91.241005000000001</c:v>
                </c:pt>
                <c:pt idx="8659">
                  <c:v>98.909110999999996</c:v>
                </c:pt>
                <c:pt idx="8660">
                  <c:v>91.716255000000004</c:v>
                </c:pt>
                <c:pt idx="8661">
                  <c:v>116.090172</c:v>
                </c:pt>
                <c:pt idx="8662">
                  <c:v>94.991684000000006</c:v>
                </c:pt>
                <c:pt idx="8663">
                  <c:v>101.525024</c:v>
                </c:pt>
                <c:pt idx="8664">
                  <c:v>92.899085999999997</c:v>
                </c:pt>
                <c:pt idx="8665">
                  <c:v>95.192627000000002</c:v>
                </c:pt>
                <c:pt idx="8666">
                  <c:v>100.20327</c:v>
                </c:pt>
                <c:pt idx="8667">
                  <c:v>100.247612</c:v>
                </c:pt>
                <c:pt idx="8668">
                  <c:v>92.446297000000001</c:v>
                </c:pt>
                <c:pt idx="8669">
                  <c:v>99.575050000000005</c:v>
                </c:pt>
                <c:pt idx="8670">
                  <c:v>90.278343000000007</c:v>
                </c:pt>
                <c:pt idx="8671">
                  <c:v>109.969452</c:v>
                </c:pt>
                <c:pt idx="8672">
                  <c:v>88.327506999999997</c:v>
                </c:pt>
                <c:pt idx="8673">
                  <c:v>106.08429700000001</c:v>
                </c:pt>
                <c:pt idx="8674">
                  <c:v>93.562454000000002</c:v>
                </c:pt>
                <c:pt idx="8675">
                  <c:v>92.252814999999998</c:v>
                </c:pt>
                <c:pt idx="8676">
                  <c:v>90.382392999999993</c:v>
                </c:pt>
                <c:pt idx="8677">
                  <c:v>94.668212999999994</c:v>
                </c:pt>
                <c:pt idx="8678">
                  <c:v>94.505295000000004</c:v>
                </c:pt>
                <c:pt idx="8679">
                  <c:v>89.970695000000006</c:v>
                </c:pt>
                <c:pt idx="8680">
                  <c:v>111.746353</c:v>
                </c:pt>
                <c:pt idx="8681">
                  <c:v>93.178428999999994</c:v>
                </c:pt>
                <c:pt idx="8682">
                  <c:v>89.385490000000004</c:v>
                </c:pt>
                <c:pt idx="8683">
                  <c:v>95.249129999999994</c:v>
                </c:pt>
                <c:pt idx="8684">
                  <c:v>97.447547999999998</c:v>
                </c:pt>
                <c:pt idx="8685">
                  <c:v>88.313049000000007</c:v>
                </c:pt>
                <c:pt idx="8686">
                  <c:v>97.779906999999994</c:v>
                </c:pt>
                <c:pt idx="8687">
                  <c:v>95.759810999999999</c:v>
                </c:pt>
                <c:pt idx="8688">
                  <c:v>96.079116999999997</c:v>
                </c:pt>
                <c:pt idx="8689">
                  <c:v>94.779067999999995</c:v>
                </c:pt>
                <c:pt idx="8690">
                  <c:v>90.708411999999996</c:v>
                </c:pt>
                <c:pt idx="8691">
                  <c:v>97.363997999999995</c:v>
                </c:pt>
                <c:pt idx="8692">
                  <c:v>90.013610999999997</c:v>
                </c:pt>
                <c:pt idx="8693">
                  <c:v>114.184105</c:v>
                </c:pt>
                <c:pt idx="8694">
                  <c:v>91.346939000000006</c:v>
                </c:pt>
                <c:pt idx="8695">
                  <c:v>91.718818999999996</c:v>
                </c:pt>
                <c:pt idx="8696">
                  <c:v>98.601105000000004</c:v>
                </c:pt>
                <c:pt idx="8697">
                  <c:v>92.430465999999996</c:v>
                </c:pt>
                <c:pt idx="8698">
                  <c:v>114.92317199999999</c:v>
                </c:pt>
                <c:pt idx="8699">
                  <c:v>102.226074</c:v>
                </c:pt>
                <c:pt idx="8700">
                  <c:v>91.421249000000003</c:v>
                </c:pt>
                <c:pt idx="8701">
                  <c:v>90.102722</c:v>
                </c:pt>
                <c:pt idx="8702">
                  <c:v>94.411147999999997</c:v>
                </c:pt>
                <c:pt idx="8703">
                  <c:v>97.405083000000005</c:v>
                </c:pt>
                <c:pt idx="8704">
                  <c:v>103.552757</c:v>
                </c:pt>
                <c:pt idx="8705">
                  <c:v>88.083411999999996</c:v>
                </c:pt>
                <c:pt idx="8706">
                  <c:v>91.446235999999999</c:v>
                </c:pt>
                <c:pt idx="8707">
                  <c:v>91.236785999999995</c:v>
                </c:pt>
                <c:pt idx="8708">
                  <c:v>97.411156000000005</c:v>
                </c:pt>
                <c:pt idx="8709">
                  <c:v>100.607063</c:v>
                </c:pt>
                <c:pt idx="8710">
                  <c:v>96.510497999999998</c:v>
                </c:pt>
                <c:pt idx="8711">
                  <c:v>88.595275999999998</c:v>
                </c:pt>
                <c:pt idx="8712">
                  <c:v>127.452682</c:v>
                </c:pt>
                <c:pt idx="8713">
                  <c:v>98.140617000000006</c:v>
                </c:pt>
                <c:pt idx="8714">
                  <c:v>94.313727999999998</c:v>
                </c:pt>
                <c:pt idx="8715">
                  <c:v>93.671302999999995</c:v>
                </c:pt>
                <c:pt idx="8716">
                  <c:v>93.225853000000001</c:v>
                </c:pt>
                <c:pt idx="8717">
                  <c:v>107.652809</c:v>
                </c:pt>
                <c:pt idx="8718">
                  <c:v>96.789032000000006</c:v>
                </c:pt>
                <c:pt idx="8719">
                  <c:v>90.249176000000006</c:v>
                </c:pt>
                <c:pt idx="8720">
                  <c:v>94.319641000000004</c:v>
                </c:pt>
                <c:pt idx="8721">
                  <c:v>126.627419</c:v>
                </c:pt>
                <c:pt idx="8722">
                  <c:v>91.680794000000006</c:v>
                </c:pt>
                <c:pt idx="8723">
                  <c:v>90.372139000000004</c:v>
                </c:pt>
                <c:pt idx="8724">
                  <c:v>92.342476000000005</c:v>
                </c:pt>
                <c:pt idx="8725">
                  <c:v>91.414978000000005</c:v>
                </c:pt>
                <c:pt idx="8726">
                  <c:v>95.256950000000003</c:v>
                </c:pt>
                <c:pt idx="8727">
                  <c:v>97.357322999999994</c:v>
                </c:pt>
                <c:pt idx="8728">
                  <c:v>89.208709999999996</c:v>
                </c:pt>
                <c:pt idx="8729">
                  <c:v>109.317635</c:v>
                </c:pt>
                <c:pt idx="8730">
                  <c:v>100.921783</c:v>
                </c:pt>
                <c:pt idx="8731">
                  <c:v>96.039589000000007</c:v>
                </c:pt>
                <c:pt idx="8732">
                  <c:v>88.917511000000005</c:v>
                </c:pt>
                <c:pt idx="8733">
                  <c:v>94.820380999999998</c:v>
                </c:pt>
                <c:pt idx="8734">
                  <c:v>91.697402999999994</c:v>
                </c:pt>
                <c:pt idx="8735">
                  <c:v>94.774947999999995</c:v>
                </c:pt>
                <c:pt idx="8736">
                  <c:v>91.205382999999998</c:v>
                </c:pt>
                <c:pt idx="8737">
                  <c:v>90.818420000000003</c:v>
                </c:pt>
                <c:pt idx="8738">
                  <c:v>94.416977000000003</c:v>
                </c:pt>
                <c:pt idx="8739">
                  <c:v>108.253006</c:v>
                </c:pt>
                <c:pt idx="8740">
                  <c:v>98.521431000000007</c:v>
                </c:pt>
                <c:pt idx="8741">
                  <c:v>97.970932000000005</c:v>
                </c:pt>
                <c:pt idx="8742">
                  <c:v>97.377707999999998</c:v>
                </c:pt>
                <c:pt idx="8743">
                  <c:v>89.581817999999998</c:v>
                </c:pt>
                <c:pt idx="8744">
                  <c:v>90.254692000000006</c:v>
                </c:pt>
                <c:pt idx="8745">
                  <c:v>91.229675</c:v>
                </c:pt>
                <c:pt idx="8746">
                  <c:v>97.395874000000006</c:v>
                </c:pt>
                <c:pt idx="8747">
                  <c:v>95.228217999999998</c:v>
                </c:pt>
                <c:pt idx="8748">
                  <c:v>94.883751000000004</c:v>
                </c:pt>
                <c:pt idx="8749">
                  <c:v>98.809296000000003</c:v>
                </c:pt>
                <c:pt idx="8750">
                  <c:v>89.983283999999998</c:v>
                </c:pt>
                <c:pt idx="8751">
                  <c:v>99.628532000000007</c:v>
                </c:pt>
                <c:pt idx="8752">
                  <c:v>88.160056999999995</c:v>
                </c:pt>
                <c:pt idx="8753">
                  <c:v>98.577927000000003</c:v>
                </c:pt>
                <c:pt idx="8754">
                  <c:v>90.132851000000002</c:v>
                </c:pt>
                <c:pt idx="8755">
                  <c:v>101.693916</c:v>
                </c:pt>
                <c:pt idx="8756">
                  <c:v>127.242966</c:v>
                </c:pt>
                <c:pt idx="8757">
                  <c:v>95.977463</c:v>
                </c:pt>
                <c:pt idx="8758">
                  <c:v>88.597313</c:v>
                </c:pt>
                <c:pt idx="8759">
                  <c:v>92.492087999999995</c:v>
                </c:pt>
                <c:pt idx="8760">
                  <c:v>98.983115999999995</c:v>
                </c:pt>
                <c:pt idx="8761">
                  <c:v>98.218177999999995</c:v>
                </c:pt>
                <c:pt idx="8762">
                  <c:v>108.02185799999999</c:v>
                </c:pt>
                <c:pt idx="8763">
                  <c:v>89.005302</c:v>
                </c:pt>
                <c:pt idx="8764">
                  <c:v>88.393562000000003</c:v>
                </c:pt>
                <c:pt idx="8765">
                  <c:v>93.716651999999996</c:v>
                </c:pt>
                <c:pt idx="8766">
                  <c:v>109.495323</c:v>
                </c:pt>
                <c:pt idx="8767">
                  <c:v>107.19684599999999</c:v>
                </c:pt>
                <c:pt idx="8768">
                  <c:v>97.744324000000006</c:v>
                </c:pt>
                <c:pt idx="8769">
                  <c:v>108.03006000000001</c:v>
                </c:pt>
                <c:pt idx="8770">
                  <c:v>93.362685999999997</c:v>
                </c:pt>
                <c:pt idx="8771">
                  <c:v>95.072104999999993</c:v>
                </c:pt>
                <c:pt idx="8772">
                  <c:v>88.305983999999995</c:v>
                </c:pt>
                <c:pt idx="8773">
                  <c:v>88.077652</c:v>
                </c:pt>
                <c:pt idx="8774">
                  <c:v>91.016670000000005</c:v>
                </c:pt>
                <c:pt idx="8775">
                  <c:v>110.240234</c:v>
                </c:pt>
                <c:pt idx="8776">
                  <c:v>93.073066999999995</c:v>
                </c:pt>
                <c:pt idx="8777">
                  <c:v>92.075592</c:v>
                </c:pt>
                <c:pt idx="8778">
                  <c:v>90.816802999999993</c:v>
                </c:pt>
                <c:pt idx="8779">
                  <c:v>88.274017000000001</c:v>
                </c:pt>
                <c:pt idx="8780">
                  <c:v>98.663169999999994</c:v>
                </c:pt>
                <c:pt idx="8781">
                  <c:v>123.236565</c:v>
                </c:pt>
                <c:pt idx="8782">
                  <c:v>91.577736000000002</c:v>
                </c:pt>
                <c:pt idx="8783">
                  <c:v>90.588836999999998</c:v>
                </c:pt>
                <c:pt idx="8784">
                  <c:v>95.064094999999995</c:v>
                </c:pt>
                <c:pt idx="8785">
                  <c:v>91.978188000000003</c:v>
                </c:pt>
                <c:pt idx="8786">
                  <c:v>101.810913</c:v>
                </c:pt>
                <c:pt idx="8787">
                  <c:v>108.266457</c:v>
                </c:pt>
                <c:pt idx="8788">
                  <c:v>114.322136</c:v>
                </c:pt>
                <c:pt idx="8789">
                  <c:v>97.083625999999995</c:v>
                </c:pt>
                <c:pt idx="8790">
                  <c:v>106.438515</c:v>
                </c:pt>
                <c:pt idx="8791">
                  <c:v>94.281891000000002</c:v>
                </c:pt>
                <c:pt idx="8792">
                  <c:v>130.27630600000001</c:v>
                </c:pt>
                <c:pt idx="8793">
                  <c:v>149.064774</c:v>
                </c:pt>
                <c:pt idx="8794">
                  <c:v>93.614470999999995</c:v>
                </c:pt>
                <c:pt idx="8795">
                  <c:v>110.292946</c:v>
                </c:pt>
                <c:pt idx="8796">
                  <c:v>119.246635</c:v>
                </c:pt>
                <c:pt idx="8797">
                  <c:v>97.470802000000006</c:v>
                </c:pt>
                <c:pt idx="8798">
                  <c:v>98.485909000000007</c:v>
                </c:pt>
                <c:pt idx="8799">
                  <c:v>92.168777000000006</c:v>
                </c:pt>
                <c:pt idx="8800">
                  <c:v>89.165847999999997</c:v>
                </c:pt>
                <c:pt idx="8801">
                  <c:v>98.955451999999994</c:v>
                </c:pt>
                <c:pt idx="8802">
                  <c:v>138.85412600000001</c:v>
                </c:pt>
                <c:pt idx="8803">
                  <c:v>98.841437999999997</c:v>
                </c:pt>
                <c:pt idx="8804">
                  <c:v>115.498856</c:v>
                </c:pt>
                <c:pt idx="8805">
                  <c:v>98.345673000000005</c:v>
                </c:pt>
                <c:pt idx="8806">
                  <c:v>92.894317999999998</c:v>
                </c:pt>
                <c:pt idx="8807">
                  <c:v>123.31649</c:v>
                </c:pt>
                <c:pt idx="8808">
                  <c:v>103.551117</c:v>
                </c:pt>
                <c:pt idx="8809">
                  <c:v>88.650726000000006</c:v>
                </c:pt>
                <c:pt idx="8810">
                  <c:v>89.529953000000006</c:v>
                </c:pt>
                <c:pt idx="8811">
                  <c:v>89.155495000000002</c:v>
                </c:pt>
                <c:pt idx="8812">
                  <c:v>90.405113</c:v>
                </c:pt>
                <c:pt idx="8813">
                  <c:v>88.178130999999993</c:v>
                </c:pt>
                <c:pt idx="8814">
                  <c:v>104.459694</c:v>
                </c:pt>
                <c:pt idx="8815">
                  <c:v>95.271407999999994</c:v>
                </c:pt>
                <c:pt idx="8816">
                  <c:v>101.619934</c:v>
                </c:pt>
                <c:pt idx="8817">
                  <c:v>96.142509000000004</c:v>
                </c:pt>
                <c:pt idx="8818">
                  <c:v>93.022141000000005</c:v>
                </c:pt>
                <c:pt idx="8819">
                  <c:v>92.230857999999998</c:v>
                </c:pt>
                <c:pt idx="8820">
                  <c:v>93.125763000000006</c:v>
                </c:pt>
                <c:pt idx="8821">
                  <c:v>89.020874000000006</c:v>
                </c:pt>
                <c:pt idx="8822">
                  <c:v>95.756866000000002</c:v>
                </c:pt>
                <c:pt idx="8823">
                  <c:v>96.863204999999994</c:v>
                </c:pt>
                <c:pt idx="8824">
                  <c:v>110.01797500000001</c:v>
                </c:pt>
                <c:pt idx="8825">
                  <c:v>111.063118</c:v>
                </c:pt>
                <c:pt idx="8826">
                  <c:v>98.268753000000004</c:v>
                </c:pt>
                <c:pt idx="8827">
                  <c:v>99.702858000000006</c:v>
                </c:pt>
                <c:pt idx="8828">
                  <c:v>97.240455999999995</c:v>
                </c:pt>
                <c:pt idx="8829">
                  <c:v>126.53626300000001</c:v>
                </c:pt>
                <c:pt idx="8830">
                  <c:v>92.292411999999999</c:v>
                </c:pt>
                <c:pt idx="8831">
                  <c:v>90.797522999999998</c:v>
                </c:pt>
                <c:pt idx="8832">
                  <c:v>95.758292999999995</c:v>
                </c:pt>
                <c:pt idx="8833">
                  <c:v>94.925621000000007</c:v>
                </c:pt>
                <c:pt idx="8834">
                  <c:v>102.008308</c:v>
                </c:pt>
                <c:pt idx="8835">
                  <c:v>107.459175</c:v>
                </c:pt>
                <c:pt idx="8836">
                  <c:v>95.487358</c:v>
                </c:pt>
                <c:pt idx="8837">
                  <c:v>90.537788000000006</c:v>
                </c:pt>
                <c:pt idx="8838">
                  <c:v>121.50340300000001</c:v>
                </c:pt>
                <c:pt idx="8839">
                  <c:v>93.825203000000002</c:v>
                </c:pt>
                <c:pt idx="8840">
                  <c:v>94.150763999999995</c:v>
                </c:pt>
                <c:pt idx="8841">
                  <c:v>100.98616800000001</c:v>
                </c:pt>
                <c:pt idx="8842">
                  <c:v>111.130951</c:v>
                </c:pt>
                <c:pt idx="8843">
                  <c:v>95.268737999999999</c:v>
                </c:pt>
                <c:pt idx="8844">
                  <c:v>101.995277</c:v>
                </c:pt>
                <c:pt idx="8845">
                  <c:v>90.925262000000004</c:v>
                </c:pt>
                <c:pt idx="8846">
                  <c:v>88.183616999999998</c:v>
                </c:pt>
                <c:pt idx="8847">
                  <c:v>108.717758</c:v>
                </c:pt>
                <c:pt idx="8848">
                  <c:v>94.196326999999997</c:v>
                </c:pt>
                <c:pt idx="8849">
                  <c:v>101.037575</c:v>
                </c:pt>
                <c:pt idx="8850">
                  <c:v>88.522118000000006</c:v>
                </c:pt>
                <c:pt idx="8851">
                  <c:v>91.449432000000002</c:v>
                </c:pt>
                <c:pt idx="8852">
                  <c:v>106.947067</c:v>
                </c:pt>
                <c:pt idx="8853">
                  <c:v>101.454651</c:v>
                </c:pt>
                <c:pt idx="8854">
                  <c:v>124.071335</c:v>
                </c:pt>
                <c:pt idx="8855">
                  <c:v>92.105057000000002</c:v>
                </c:pt>
                <c:pt idx="8856">
                  <c:v>96.191338000000002</c:v>
                </c:pt>
                <c:pt idx="8857">
                  <c:v>90.159630000000007</c:v>
                </c:pt>
                <c:pt idx="8858">
                  <c:v>91.608299000000002</c:v>
                </c:pt>
                <c:pt idx="8859">
                  <c:v>100.358749</c:v>
                </c:pt>
                <c:pt idx="8860">
                  <c:v>91.518210999999994</c:v>
                </c:pt>
                <c:pt idx="8861">
                  <c:v>97.855582999999996</c:v>
                </c:pt>
                <c:pt idx="8862">
                  <c:v>93.330078</c:v>
                </c:pt>
                <c:pt idx="8863">
                  <c:v>111.08203899999999</c:v>
                </c:pt>
                <c:pt idx="8864">
                  <c:v>88.134354000000002</c:v>
                </c:pt>
                <c:pt idx="8865">
                  <c:v>89.184486000000007</c:v>
                </c:pt>
                <c:pt idx="8866">
                  <c:v>96.012032000000005</c:v>
                </c:pt>
                <c:pt idx="8867">
                  <c:v>98.191886999999994</c:v>
                </c:pt>
                <c:pt idx="8868">
                  <c:v>94.698059000000001</c:v>
                </c:pt>
                <c:pt idx="8869">
                  <c:v>90.033630000000002</c:v>
                </c:pt>
                <c:pt idx="8870">
                  <c:v>91.580887000000004</c:v>
                </c:pt>
                <c:pt idx="8871">
                  <c:v>91.652702000000005</c:v>
                </c:pt>
                <c:pt idx="8872">
                  <c:v>93.107162000000002</c:v>
                </c:pt>
                <c:pt idx="8873">
                  <c:v>100.380447</c:v>
                </c:pt>
                <c:pt idx="8874">
                  <c:v>89.773705000000007</c:v>
                </c:pt>
                <c:pt idx="8875">
                  <c:v>108.63578</c:v>
                </c:pt>
                <c:pt idx="8876">
                  <c:v>111.026329</c:v>
                </c:pt>
                <c:pt idx="8877">
                  <c:v>101.747925</c:v>
                </c:pt>
                <c:pt idx="8878">
                  <c:v>88.050621000000007</c:v>
                </c:pt>
                <c:pt idx="8879">
                  <c:v>95.103958000000006</c:v>
                </c:pt>
                <c:pt idx="8880">
                  <c:v>104.642426</c:v>
                </c:pt>
                <c:pt idx="8881">
                  <c:v>89.300255000000007</c:v>
                </c:pt>
                <c:pt idx="8882">
                  <c:v>89.347397000000001</c:v>
                </c:pt>
                <c:pt idx="8883">
                  <c:v>91.977035999999998</c:v>
                </c:pt>
                <c:pt idx="8884">
                  <c:v>110.552505</c:v>
                </c:pt>
                <c:pt idx="8885">
                  <c:v>90.564278000000002</c:v>
                </c:pt>
                <c:pt idx="8886">
                  <c:v>88.387046999999995</c:v>
                </c:pt>
                <c:pt idx="8887">
                  <c:v>96.738112999999998</c:v>
                </c:pt>
                <c:pt idx="8888">
                  <c:v>94.920235000000005</c:v>
                </c:pt>
                <c:pt idx="8889">
                  <c:v>89.001830999999996</c:v>
                </c:pt>
                <c:pt idx="8890">
                  <c:v>97.956108</c:v>
                </c:pt>
                <c:pt idx="8891">
                  <c:v>99.850830000000002</c:v>
                </c:pt>
                <c:pt idx="8892">
                  <c:v>96.745445000000004</c:v>
                </c:pt>
                <c:pt idx="8893">
                  <c:v>124.71951300000001</c:v>
                </c:pt>
                <c:pt idx="8894">
                  <c:v>95.563903999999994</c:v>
                </c:pt>
                <c:pt idx="8895">
                  <c:v>90.759155000000007</c:v>
                </c:pt>
                <c:pt idx="8896">
                  <c:v>94.883972</c:v>
                </c:pt>
                <c:pt idx="8897">
                  <c:v>89.054755999999998</c:v>
                </c:pt>
                <c:pt idx="8898">
                  <c:v>93.608153999999999</c:v>
                </c:pt>
                <c:pt idx="8899">
                  <c:v>91.652610999999993</c:v>
                </c:pt>
                <c:pt idx="8900">
                  <c:v>95.423027000000005</c:v>
                </c:pt>
                <c:pt idx="8901">
                  <c:v>91.126418999999999</c:v>
                </c:pt>
                <c:pt idx="8902">
                  <c:v>94.203568000000004</c:v>
                </c:pt>
                <c:pt idx="8903">
                  <c:v>103.418205</c:v>
                </c:pt>
                <c:pt idx="8904">
                  <c:v>88.882034000000004</c:v>
                </c:pt>
                <c:pt idx="8905">
                  <c:v>92.449905000000001</c:v>
                </c:pt>
                <c:pt idx="8906">
                  <c:v>92.437668000000002</c:v>
                </c:pt>
                <c:pt idx="8907">
                  <c:v>89.505691999999996</c:v>
                </c:pt>
                <c:pt idx="8908">
                  <c:v>103.67569</c:v>
                </c:pt>
                <c:pt idx="8909">
                  <c:v>91.389481000000004</c:v>
                </c:pt>
                <c:pt idx="8910">
                  <c:v>103.218193</c:v>
                </c:pt>
                <c:pt idx="8911">
                  <c:v>105.906334</c:v>
                </c:pt>
                <c:pt idx="8912">
                  <c:v>94.560080999999997</c:v>
                </c:pt>
                <c:pt idx="8913">
                  <c:v>92.372459000000006</c:v>
                </c:pt>
                <c:pt idx="8914">
                  <c:v>114.023262</c:v>
                </c:pt>
                <c:pt idx="8915">
                  <c:v>93.788734000000005</c:v>
                </c:pt>
                <c:pt idx="8916">
                  <c:v>92.960837999999995</c:v>
                </c:pt>
                <c:pt idx="8917">
                  <c:v>117.037216</c:v>
                </c:pt>
                <c:pt idx="8918">
                  <c:v>88.372375000000005</c:v>
                </c:pt>
                <c:pt idx="8919">
                  <c:v>102.22885100000001</c:v>
                </c:pt>
                <c:pt idx="8920">
                  <c:v>94.794501999999994</c:v>
                </c:pt>
                <c:pt idx="8921">
                  <c:v>102.62721999999999</c:v>
                </c:pt>
                <c:pt idx="8922">
                  <c:v>103.362701</c:v>
                </c:pt>
                <c:pt idx="8923">
                  <c:v>93.183814999999996</c:v>
                </c:pt>
                <c:pt idx="8924">
                  <c:v>88.11618</c:v>
                </c:pt>
                <c:pt idx="8925">
                  <c:v>101.182686</c:v>
                </c:pt>
                <c:pt idx="8926">
                  <c:v>90.001823000000002</c:v>
                </c:pt>
                <c:pt idx="8927">
                  <c:v>91.076530000000005</c:v>
                </c:pt>
                <c:pt idx="8928">
                  <c:v>88.245827000000006</c:v>
                </c:pt>
                <c:pt idx="8929">
                  <c:v>111.63397999999999</c:v>
                </c:pt>
                <c:pt idx="8930">
                  <c:v>91.365348999999995</c:v>
                </c:pt>
                <c:pt idx="8931">
                  <c:v>93.484589</c:v>
                </c:pt>
                <c:pt idx="8932">
                  <c:v>91.241241000000002</c:v>
                </c:pt>
                <c:pt idx="8933">
                  <c:v>97.169951999999995</c:v>
                </c:pt>
                <c:pt idx="8934">
                  <c:v>94.283912999999998</c:v>
                </c:pt>
                <c:pt idx="8935">
                  <c:v>104.61524199999999</c:v>
                </c:pt>
                <c:pt idx="8936">
                  <c:v>100.709557</c:v>
                </c:pt>
                <c:pt idx="8937">
                  <c:v>89.834914999999995</c:v>
                </c:pt>
                <c:pt idx="8938">
                  <c:v>96.922234000000003</c:v>
                </c:pt>
                <c:pt idx="8939">
                  <c:v>88.223151999999999</c:v>
                </c:pt>
                <c:pt idx="8940">
                  <c:v>100.398224</c:v>
                </c:pt>
                <c:pt idx="8941">
                  <c:v>91.266334999999998</c:v>
                </c:pt>
                <c:pt idx="8942">
                  <c:v>121.867188</c:v>
                </c:pt>
                <c:pt idx="8943">
                  <c:v>95.314460999999994</c:v>
                </c:pt>
                <c:pt idx="8944">
                  <c:v>89.252144000000001</c:v>
                </c:pt>
                <c:pt idx="8945">
                  <c:v>126.363213</c:v>
                </c:pt>
                <c:pt idx="8946">
                  <c:v>94.565002000000007</c:v>
                </c:pt>
                <c:pt idx="8947">
                  <c:v>114.01776099999999</c:v>
                </c:pt>
                <c:pt idx="8948">
                  <c:v>92.953406999999999</c:v>
                </c:pt>
                <c:pt idx="8949">
                  <c:v>104.99831399999999</c:v>
                </c:pt>
                <c:pt idx="8950">
                  <c:v>113.630287</c:v>
                </c:pt>
                <c:pt idx="8951">
                  <c:v>89.502540999999994</c:v>
                </c:pt>
                <c:pt idx="8952">
                  <c:v>97.824462999999994</c:v>
                </c:pt>
                <c:pt idx="8953">
                  <c:v>92.103309999999993</c:v>
                </c:pt>
                <c:pt idx="8954">
                  <c:v>92.451813000000001</c:v>
                </c:pt>
                <c:pt idx="8955">
                  <c:v>91.025085000000004</c:v>
                </c:pt>
                <c:pt idx="8956">
                  <c:v>95.919471999999999</c:v>
                </c:pt>
                <c:pt idx="8957">
                  <c:v>100.186104</c:v>
                </c:pt>
                <c:pt idx="8958">
                  <c:v>91.183684999999997</c:v>
                </c:pt>
                <c:pt idx="8959">
                  <c:v>127.88233200000001</c:v>
                </c:pt>
                <c:pt idx="8960">
                  <c:v>90.358474999999999</c:v>
                </c:pt>
                <c:pt idx="8961">
                  <c:v>94.672745000000006</c:v>
                </c:pt>
                <c:pt idx="8962">
                  <c:v>91.347915999999998</c:v>
                </c:pt>
                <c:pt idx="8963">
                  <c:v>89.918098000000001</c:v>
                </c:pt>
                <c:pt idx="8964">
                  <c:v>88.016632000000001</c:v>
                </c:pt>
                <c:pt idx="8965">
                  <c:v>92.997223000000005</c:v>
                </c:pt>
                <c:pt idx="8966">
                  <c:v>91.825333000000001</c:v>
                </c:pt>
                <c:pt idx="8967">
                  <c:v>88.159972999999994</c:v>
                </c:pt>
                <c:pt idx="8968">
                  <c:v>98.377303999999995</c:v>
                </c:pt>
                <c:pt idx="8969">
                  <c:v>95.607780000000005</c:v>
                </c:pt>
                <c:pt idx="8970">
                  <c:v>94.386771999999993</c:v>
                </c:pt>
                <c:pt idx="8971">
                  <c:v>92.064278000000002</c:v>
                </c:pt>
                <c:pt idx="8972">
                  <c:v>90.338547000000005</c:v>
                </c:pt>
                <c:pt idx="8973">
                  <c:v>105.18042</c:v>
                </c:pt>
                <c:pt idx="8974">
                  <c:v>91.722076000000001</c:v>
                </c:pt>
                <c:pt idx="8975">
                  <c:v>90.785194000000004</c:v>
                </c:pt>
                <c:pt idx="8976">
                  <c:v>88.944664000000003</c:v>
                </c:pt>
                <c:pt idx="8977">
                  <c:v>88.745482999999993</c:v>
                </c:pt>
                <c:pt idx="8978">
                  <c:v>95.660988000000003</c:v>
                </c:pt>
                <c:pt idx="8979">
                  <c:v>91.640632999999994</c:v>
                </c:pt>
                <c:pt idx="8980">
                  <c:v>102.284813</c:v>
                </c:pt>
                <c:pt idx="8981">
                  <c:v>95.398705000000007</c:v>
                </c:pt>
                <c:pt idx="8982">
                  <c:v>95.231682000000006</c:v>
                </c:pt>
                <c:pt idx="8983">
                  <c:v>102.313576</c:v>
                </c:pt>
                <c:pt idx="8984">
                  <c:v>91.357642999999996</c:v>
                </c:pt>
                <c:pt idx="8985">
                  <c:v>101.280807</c:v>
                </c:pt>
                <c:pt idx="8986">
                  <c:v>100.627937</c:v>
                </c:pt>
                <c:pt idx="8987">
                  <c:v>95.968811000000002</c:v>
                </c:pt>
                <c:pt idx="8988">
                  <c:v>89.641914</c:v>
                </c:pt>
                <c:pt idx="8989">
                  <c:v>95.782402000000005</c:v>
                </c:pt>
                <c:pt idx="8990">
                  <c:v>93.097938999999997</c:v>
                </c:pt>
                <c:pt idx="8991">
                  <c:v>106.87582399999999</c:v>
                </c:pt>
                <c:pt idx="8992">
                  <c:v>91.435569999999998</c:v>
                </c:pt>
                <c:pt idx="8993">
                  <c:v>88.717346000000006</c:v>
                </c:pt>
                <c:pt idx="8994">
                  <c:v>109.166229</c:v>
                </c:pt>
                <c:pt idx="8995">
                  <c:v>95.813186999999999</c:v>
                </c:pt>
                <c:pt idx="8996">
                  <c:v>88.214691000000002</c:v>
                </c:pt>
                <c:pt idx="8997">
                  <c:v>89.432281000000003</c:v>
                </c:pt>
                <c:pt idx="8998">
                  <c:v>94.434387000000001</c:v>
                </c:pt>
                <c:pt idx="8999">
                  <c:v>107.313812</c:v>
                </c:pt>
                <c:pt idx="9000">
                  <c:v>106.51976000000001</c:v>
                </c:pt>
                <c:pt idx="9001">
                  <c:v>91.067786999999996</c:v>
                </c:pt>
                <c:pt idx="9002">
                  <c:v>88.904242999999994</c:v>
                </c:pt>
                <c:pt idx="9003">
                  <c:v>94.105095000000006</c:v>
                </c:pt>
                <c:pt idx="9004">
                  <c:v>92.447783999999999</c:v>
                </c:pt>
                <c:pt idx="9005">
                  <c:v>120.087074</c:v>
                </c:pt>
                <c:pt idx="9006">
                  <c:v>90.216735999999997</c:v>
                </c:pt>
                <c:pt idx="9007">
                  <c:v>90.182320000000004</c:v>
                </c:pt>
                <c:pt idx="9008">
                  <c:v>132.87377900000001</c:v>
                </c:pt>
                <c:pt idx="9009">
                  <c:v>88.372482000000005</c:v>
                </c:pt>
                <c:pt idx="9010">
                  <c:v>116.77375000000001</c:v>
                </c:pt>
                <c:pt idx="9011">
                  <c:v>107.723885</c:v>
                </c:pt>
                <c:pt idx="9012">
                  <c:v>107.723091</c:v>
                </c:pt>
                <c:pt idx="9013">
                  <c:v>89.037552000000005</c:v>
                </c:pt>
                <c:pt idx="9014">
                  <c:v>90.680176000000003</c:v>
                </c:pt>
                <c:pt idx="9015">
                  <c:v>101.765244</c:v>
                </c:pt>
                <c:pt idx="9016">
                  <c:v>102.523582</c:v>
                </c:pt>
                <c:pt idx="9017">
                  <c:v>91.03801</c:v>
                </c:pt>
                <c:pt idx="9018">
                  <c:v>91.220450999999997</c:v>
                </c:pt>
                <c:pt idx="9019">
                  <c:v>96.032439999999994</c:v>
                </c:pt>
                <c:pt idx="9020">
                  <c:v>88.659676000000005</c:v>
                </c:pt>
                <c:pt idx="9021">
                  <c:v>109.966759</c:v>
                </c:pt>
                <c:pt idx="9022">
                  <c:v>113.36294599999999</c:v>
                </c:pt>
                <c:pt idx="9023">
                  <c:v>92.309189000000003</c:v>
                </c:pt>
                <c:pt idx="9024">
                  <c:v>112.33442700000001</c:v>
                </c:pt>
                <c:pt idx="9025">
                  <c:v>92.251250999999996</c:v>
                </c:pt>
                <c:pt idx="9026">
                  <c:v>99.134490999999997</c:v>
                </c:pt>
                <c:pt idx="9027">
                  <c:v>88.165206999999995</c:v>
                </c:pt>
                <c:pt idx="9028">
                  <c:v>92.245131999999998</c:v>
                </c:pt>
                <c:pt idx="9029">
                  <c:v>90.864295999999996</c:v>
                </c:pt>
                <c:pt idx="9030">
                  <c:v>90.686501000000007</c:v>
                </c:pt>
                <c:pt idx="9031">
                  <c:v>105.184471</c:v>
                </c:pt>
                <c:pt idx="9032">
                  <c:v>127.187027</c:v>
                </c:pt>
                <c:pt idx="9033">
                  <c:v>96.416327999999993</c:v>
                </c:pt>
                <c:pt idx="9034">
                  <c:v>88.452231999999995</c:v>
                </c:pt>
                <c:pt idx="9035">
                  <c:v>108.980217</c:v>
                </c:pt>
                <c:pt idx="9036">
                  <c:v>102.541374</c:v>
                </c:pt>
                <c:pt idx="9037">
                  <c:v>103.16213999999999</c:v>
                </c:pt>
                <c:pt idx="9038">
                  <c:v>88.377967999999996</c:v>
                </c:pt>
                <c:pt idx="9039">
                  <c:v>94.266350000000003</c:v>
                </c:pt>
                <c:pt idx="9040">
                  <c:v>112.82386</c:v>
                </c:pt>
                <c:pt idx="9041">
                  <c:v>108.26358</c:v>
                </c:pt>
                <c:pt idx="9042">
                  <c:v>114.021019</c:v>
                </c:pt>
                <c:pt idx="9043">
                  <c:v>96.167243999999997</c:v>
                </c:pt>
                <c:pt idx="9044">
                  <c:v>97.893187999999995</c:v>
                </c:pt>
                <c:pt idx="9045">
                  <c:v>89.449607999999998</c:v>
                </c:pt>
                <c:pt idx="9046">
                  <c:v>137.93498199999999</c:v>
                </c:pt>
                <c:pt idx="9047">
                  <c:v>93.675217000000004</c:v>
                </c:pt>
                <c:pt idx="9048">
                  <c:v>88.582756000000003</c:v>
                </c:pt>
                <c:pt idx="9049">
                  <c:v>94.780754000000002</c:v>
                </c:pt>
                <c:pt idx="9050">
                  <c:v>100.44986</c:v>
                </c:pt>
                <c:pt idx="9051">
                  <c:v>96.981955999999997</c:v>
                </c:pt>
                <c:pt idx="9052">
                  <c:v>90.469048000000001</c:v>
                </c:pt>
                <c:pt idx="9053">
                  <c:v>102.920456</c:v>
                </c:pt>
                <c:pt idx="9054">
                  <c:v>107.596306</c:v>
                </c:pt>
                <c:pt idx="9055">
                  <c:v>88.104247999999998</c:v>
                </c:pt>
                <c:pt idx="9056">
                  <c:v>102.788933</c:v>
                </c:pt>
                <c:pt idx="9057">
                  <c:v>97.147675000000007</c:v>
                </c:pt>
                <c:pt idx="9058">
                  <c:v>88.929192</c:v>
                </c:pt>
                <c:pt idx="9059">
                  <c:v>94.813828000000001</c:v>
                </c:pt>
                <c:pt idx="9060">
                  <c:v>103.10740699999999</c:v>
                </c:pt>
                <c:pt idx="9061">
                  <c:v>106.090355</c:v>
                </c:pt>
                <c:pt idx="9062">
                  <c:v>90.771866000000003</c:v>
                </c:pt>
                <c:pt idx="9063">
                  <c:v>98.747551000000001</c:v>
                </c:pt>
                <c:pt idx="9064">
                  <c:v>89.410956999999996</c:v>
                </c:pt>
                <c:pt idx="9065">
                  <c:v>88.950371000000004</c:v>
                </c:pt>
                <c:pt idx="9066">
                  <c:v>93.909012000000004</c:v>
                </c:pt>
                <c:pt idx="9067">
                  <c:v>92.161879999999996</c:v>
                </c:pt>
                <c:pt idx="9068">
                  <c:v>111.087486</c:v>
                </c:pt>
                <c:pt idx="9069">
                  <c:v>94.855362</c:v>
                </c:pt>
                <c:pt idx="9070">
                  <c:v>88.079436999999999</c:v>
                </c:pt>
                <c:pt idx="9071">
                  <c:v>141.801514</c:v>
                </c:pt>
                <c:pt idx="9072">
                  <c:v>100.649574</c:v>
                </c:pt>
                <c:pt idx="9073">
                  <c:v>100.309769</c:v>
                </c:pt>
                <c:pt idx="9074">
                  <c:v>88.810181</c:v>
                </c:pt>
                <c:pt idx="9075">
                  <c:v>89.690308000000002</c:v>
                </c:pt>
                <c:pt idx="9076">
                  <c:v>91.888489000000007</c:v>
                </c:pt>
                <c:pt idx="9077">
                  <c:v>90.045624000000004</c:v>
                </c:pt>
                <c:pt idx="9078">
                  <c:v>93.245964000000001</c:v>
                </c:pt>
                <c:pt idx="9079">
                  <c:v>93.845107999999996</c:v>
                </c:pt>
                <c:pt idx="9080">
                  <c:v>112.605164</c:v>
                </c:pt>
                <c:pt idx="9081">
                  <c:v>97.478950999999995</c:v>
                </c:pt>
                <c:pt idx="9082">
                  <c:v>98.753608999999997</c:v>
                </c:pt>
                <c:pt idx="9083">
                  <c:v>114.06564299999999</c:v>
                </c:pt>
                <c:pt idx="9084">
                  <c:v>91.075355999999999</c:v>
                </c:pt>
                <c:pt idx="9085">
                  <c:v>89.665336999999994</c:v>
                </c:pt>
                <c:pt idx="9086">
                  <c:v>99.241202999999999</c:v>
                </c:pt>
                <c:pt idx="9087">
                  <c:v>101.81156900000001</c:v>
                </c:pt>
                <c:pt idx="9088">
                  <c:v>90.931404000000001</c:v>
                </c:pt>
                <c:pt idx="9089">
                  <c:v>100.637657</c:v>
                </c:pt>
                <c:pt idx="9090">
                  <c:v>88.007064999999997</c:v>
                </c:pt>
                <c:pt idx="9091">
                  <c:v>88.085410999999993</c:v>
                </c:pt>
                <c:pt idx="9092">
                  <c:v>106.067696</c:v>
                </c:pt>
                <c:pt idx="9093">
                  <c:v>100.90387699999999</c:v>
                </c:pt>
                <c:pt idx="9094">
                  <c:v>101.347061</c:v>
                </c:pt>
                <c:pt idx="9095">
                  <c:v>89.923561000000007</c:v>
                </c:pt>
                <c:pt idx="9096">
                  <c:v>111.90703600000001</c:v>
                </c:pt>
                <c:pt idx="9097">
                  <c:v>90.833106999999998</c:v>
                </c:pt>
                <c:pt idx="9098">
                  <c:v>89.740539999999996</c:v>
                </c:pt>
                <c:pt idx="9099">
                  <c:v>109.762062</c:v>
                </c:pt>
                <c:pt idx="9100">
                  <c:v>109.726151</c:v>
                </c:pt>
                <c:pt idx="9101">
                  <c:v>89.128112999999999</c:v>
                </c:pt>
                <c:pt idx="9102">
                  <c:v>94.569595000000007</c:v>
                </c:pt>
                <c:pt idx="9103">
                  <c:v>99.493172000000001</c:v>
                </c:pt>
                <c:pt idx="9104">
                  <c:v>114.167107</c:v>
                </c:pt>
                <c:pt idx="9105">
                  <c:v>99.779670999999993</c:v>
                </c:pt>
                <c:pt idx="9106">
                  <c:v>103.72985799999999</c:v>
                </c:pt>
                <c:pt idx="9107">
                  <c:v>88.856750000000005</c:v>
                </c:pt>
                <c:pt idx="9108">
                  <c:v>99.587729999999993</c:v>
                </c:pt>
                <c:pt idx="9109">
                  <c:v>95.173079999999999</c:v>
                </c:pt>
                <c:pt idx="9110">
                  <c:v>88.232971000000006</c:v>
                </c:pt>
                <c:pt idx="9111">
                  <c:v>90.197982999999994</c:v>
                </c:pt>
                <c:pt idx="9112">
                  <c:v>108.51876799999999</c:v>
                </c:pt>
                <c:pt idx="9113">
                  <c:v>98.262527000000006</c:v>
                </c:pt>
                <c:pt idx="9114">
                  <c:v>92.020850999999993</c:v>
                </c:pt>
                <c:pt idx="9115">
                  <c:v>90.677222999999998</c:v>
                </c:pt>
                <c:pt idx="9116">
                  <c:v>91.453513999999998</c:v>
                </c:pt>
                <c:pt idx="9117">
                  <c:v>90.190605000000005</c:v>
                </c:pt>
                <c:pt idx="9118">
                  <c:v>92.511497000000006</c:v>
                </c:pt>
                <c:pt idx="9119">
                  <c:v>93.842522000000002</c:v>
                </c:pt>
                <c:pt idx="9120">
                  <c:v>97.753142999999994</c:v>
                </c:pt>
                <c:pt idx="9121">
                  <c:v>106.462868</c:v>
                </c:pt>
                <c:pt idx="9122">
                  <c:v>90.338661000000002</c:v>
                </c:pt>
                <c:pt idx="9123">
                  <c:v>89.271880999999993</c:v>
                </c:pt>
                <c:pt idx="9124">
                  <c:v>88.239868000000001</c:v>
                </c:pt>
                <c:pt idx="9125">
                  <c:v>98.343993999999995</c:v>
                </c:pt>
                <c:pt idx="9126">
                  <c:v>88.533439999999999</c:v>
                </c:pt>
                <c:pt idx="9127">
                  <c:v>111.75676</c:v>
                </c:pt>
                <c:pt idx="9128">
                  <c:v>98.969336999999996</c:v>
                </c:pt>
                <c:pt idx="9129">
                  <c:v>92.923134000000005</c:v>
                </c:pt>
                <c:pt idx="9130">
                  <c:v>92.265808000000007</c:v>
                </c:pt>
                <c:pt idx="9131">
                  <c:v>102.86505099999999</c:v>
                </c:pt>
                <c:pt idx="9132">
                  <c:v>91.771004000000005</c:v>
                </c:pt>
                <c:pt idx="9133">
                  <c:v>93.821631999999994</c:v>
                </c:pt>
                <c:pt idx="9134">
                  <c:v>105.49226400000001</c:v>
                </c:pt>
                <c:pt idx="9135">
                  <c:v>91.195098999999999</c:v>
                </c:pt>
                <c:pt idx="9136">
                  <c:v>127.479225</c:v>
                </c:pt>
                <c:pt idx="9137">
                  <c:v>90.270638000000005</c:v>
                </c:pt>
                <c:pt idx="9138">
                  <c:v>103.315529</c:v>
                </c:pt>
                <c:pt idx="9139">
                  <c:v>92.372978000000003</c:v>
                </c:pt>
                <c:pt idx="9140">
                  <c:v>94.503197</c:v>
                </c:pt>
                <c:pt idx="9141">
                  <c:v>103.90049</c:v>
                </c:pt>
                <c:pt idx="9142">
                  <c:v>116.65640999999999</c:v>
                </c:pt>
                <c:pt idx="9143">
                  <c:v>94.318282999999994</c:v>
                </c:pt>
                <c:pt idx="9144">
                  <c:v>88.252464000000003</c:v>
                </c:pt>
                <c:pt idx="9145">
                  <c:v>127.227104</c:v>
                </c:pt>
                <c:pt idx="9146">
                  <c:v>88.534676000000005</c:v>
                </c:pt>
                <c:pt idx="9147">
                  <c:v>89.923370000000006</c:v>
                </c:pt>
                <c:pt idx="9148">
                  <c:v>102.875061</c:v>
                </c:pt>
                <c:pt idx="9149">
                  <c:v>106.575157</c:v>
                </c:pt>
                <c:pt idx="9150">
                  <c:v>90.075126999999995</c:v>
                </c:pt>
                <c:pt idx="9151">
                  <c:v>89.425667000000004</c:v>
                </c:pt>
                <c:pt idx="9152">
                  <c:v>93.226760999999996</c:v>
                </c:pt>
                <c:pt idx="9153">
                  <c:v>89.445601999999994</c:v>
                </c:pt>
                <c:pt idx="9154">
                  <c:v>88.822204999999997</c:v>
                </c:pt>
                <c:pt idx="9155">
                  <c:v>91.056854000000001</c:v>
                </c:pt>
                <c:pt idx="9156">
                  <c:v>112.952225</c:v>
                </c:pt>
                <c:pt idx="9157">
                  <c:v>107.242188</c:v>
                </c:pt>
                <c:pt idx="9158">
                  <c:v>93.643822</c:v>
                </c:pt>
                <c:pt idx="9159">
                  <c:v>109.09122499999999</c:v>
                </c:pt>
                <c:pt idx="9160">
                  <c:v>98.410590999999997</c:v>
                </c:pt>
                <c:pt idx="9161">
                  <c:v>112.68386099999999</c:v>
                </c:pt>
                <c:pt idx="9162">
                  <c:v>97.653739999999999</c:v>
                </c:pt>
                <c:pt idx="9163">
                  <c:v>88.256172000000007</c:v>
                </c:pt>
                <c:pt idx="9164">
                  <c:v>89.415192000000005</c:v>
                </c:pt>
                <c:pt idx="9165">
                  <c:v>92.978515999999999</c:v>
                </c:pt>
                <c:pt idx="9166">
                  <c:v>107.937248</c:v>
                </c:pt>
                <c:pt idx="9167">
                  <c:v>108.475075</c:v>
                </c:pt>
                <c:pt idx="9168">
                  <c:v>94.528632999999999</c:v>
                </c:pt>
                <c:pt idx="9169">
                  <c:v>90.361542</c:v>
                </c:pt>
                <c:pt idx="9170">
                  <c:v>95.698348999999993</c:v>
                </c:pt>
                <c:pt idx="9171">
                  <c:v>89.582558000000006</c:v>
                </c:pt>
                <c:pt idx="9172">
                  <c:v>94.387084999999999</c:v>
                </c:pt>
                <c:pt idx="9173">
                  <c:v>106.22706599999999</c:v>
                </c:pt>
                <c:pt idx="9174">
                  <c:v>107.428169</c:v>
                </c:pt>
                <c:pt idx="9175">
                  <c:v>88.680687000000006</c:v>
                </c:pt>
                <c:pt idx="9176">
                  <c:v>101.707527</c:v>
                </c:pt>
                <c:pt idx="9177">
                  <c:v>89.929443000000006</c:v>
                </c:pt>
                <c:pt idx="9178">
                  <c:v>125.107162</c:v>
                </c:pt>
                <c:pt idx="9179">
                  <c:v>95.725684999999999</c:v>
                </c:pt>
                <c:pt idx="9180">
                  <c:v>94.83699</c:v>
                </c:pt>
                <c:pt idx="9181">
                  <c:v>107.32972700000001</c:v>
                </c:pt>
                <c:pt idx="9182">
                  <c:v>95.352958999999998</c:v>
                </c:pt>
                <c:pt idx="9183">
                  <c:v>92.691269000000005</c:v>
                </c:pt>
                <c:pt idx="9184">
                  <c:v>95.190535999999994</c:v>
                </c:pt>
                <c:pt idx="9185">
                  <c:v>96.576126000000002</c:v>
                </c:pt>
                <c:pt idx="9186">
                  <c:v>90.452461</c:v>
                </c:pt>
                <c:pt idx="9187">
                  <c:v>90.431731999999997</c:v>
                </c:pt>
                <c:pt idx="9188">
                  <c:v>104.52531399999999</c:v>
                </c:pt>
                <c:pt idx="9189">
                  <c:v>90.435485999999997</c:v>
                </c:pt>
                <c:pt idx="9190">
                  <c:v>104.10438499999999</c:v>
                </c:pt>
                <c:pt idx="9191">
                  <c:v>88.52243</c:v>
                </c:pt>
                <c:pt idx="9192">
                  <c:v>93.348838999999998</c:v>
                </c:pt>
                <c:pt idx="9193">
                  <c:v>107.43589799999999</c:v>
                </c:pt>
                <c:pt idx="9194">
                  <c:v>122.26056699999999</c:v>
                </c:pt>
                <c:pt idx="9195">
                  <c:v>90.838875000000002</c:v>
                </c:pt>
                <c:pt idx="9196">
                  <c:v>114.64167</c:v>
                </c:pt>
                <c:pt idx="9197">
                  <c:v>95.328559999999996</c:v>
                </c:pt>
                <c:pt idx="9198">
                  <c:v>91.080498000000006</c:v>
                </c:pt>
                <c:pt idx="9199">
                  <c:v>88.670929000000001</c:v>
                </c:pt>
                <c:pt idx="9200">
                  <c:v>89.747871000000004</c:v>
                </c:pt>
                <c:pt idx="9201">
                  <c:v>100.685333</c:v>
                </c:pt>
                <c:pt idx="9202">
                  <c:v>88.235579999999999</c:v>
                </c:pt>
                <c:pt idx="9203">
                  <c:v>106.247551</c:v>
                </c:pt>
                <c:pt idx="9204">
                  <c:v>104.77795399999999</c:v>
                </c:pt>
                <c:pt idx="9205">
                  <c:v>108.695244</c:v>
                </c:pt>
                <c:pt idx="9206">
                  <c:v>90.196556000000001</c:v>
                </c:pt>
                <c:pt idx="9207">
                  <c:v>102.18264000000001</c:v>
                </c:pt>
                <c:pt idx="9208">
                  <c:v>124.77932699999999</c:v>
                </c:pt>
                <c:pt idx="9209">
                  <c:v>106.35734600000001</c:v>
                </c:pt>
                <c:pt idx="9210">
                  <c:v>97.030379999999994</c:v>
                </c:pt>
                <c:pt idx="9211">
                  <c:v>90.601500999999999</c:v>
                </c:pt>
                <c:pt idx="9212">
                  <c:v>103.570702</c:v>
                </c:pt>
                <c:pt idx="9213">
                  <c:v>91.266593999999998</c:v>
                </c:pt>
                <c:pt idx="9214">
                  <c:v>115.146439</c:v>
                </c:pt>
                <c:pt idx="9215">
                  <c:v>95.808623999999995</c:v>
                </c:pt>
                <c:pt idx="9216">
                  <c:v>96.740645999999998</c:v>
                </c:pt>
                <c:pt idx="9217">
                  <c:v>89.956222999999994</c:v>
                </c:pt>
                <c:pt idx="9218">
                  <c:v>101.231407</c:v>
                </c:pt>
                <c:pt idx="9219">
                  <c:v>100.90177199999999</c:v>
                </c:pt>
                <c:pt idx="9220">
                  <c:v>93.386093000000002</c:v>
                </c:pt>
                <c:pt idx="9221">
                  <c:v>93.769240999999994</c:v>
                </c:pt>
                <c:pt idx="9222">
                  <c:v>95.577126000000007</c:v>
                </c:pt>
                <c:pt idx="9223">
                  <c:v>89.021895999999998</c:v>
                </c:pt>
                <c:pt idx="9224">
                  <c:v>89.961578000000003</c:v>
                </c:pt>
                <c:pt idx="9225">
                  <c:v>91.398383999999993</c:v>
                </c:pt>
                <c:pt idx="9226">
                  <c:v>96.368340000000003</c:v>
                </c:pt>
                <c:pt idx="9227">
                  <c:v>94.513733000000002</c:v>
                </c:pt>
                <c:pt idx="9228">
                  <c:v>88.244392000000005</c:v>
                </c:pt>
                <c:pt idx="9229">
                  <c:v>97.724761999999998</c:v>
                </c:pt>
                <c:pt idx="9230">
                  <c:v>100.783356</c:v>
                </c:pt>
                <c:pt idx="9231">
                  <c:v>92.519180000000006</c:v>
                </c:pt>
                <c:pt idx="9232">
                  <c:v>101.968796</c:v>
                </c:pt>
                <c:pt idx="9233">
                  <c:v>93.725075000000004</c:v>
                </c:pt>
                <c:pt idx="9234">
                  <c:v>110.76559399999999</c:v>
                </c:pt>
                <c:pt idx="9235">
                  <c:v>108.735016</c:v>
                </c:pt>
                <c:pt idx="9236">
                  <c:v>96.230766000000003</c:v>
                </c:pt>
                <c:pt idx="9237">
                  <c:v>93.576515000000001</c:v>
                </c:pt>
                <c:pt idx="9238">
                  <c:v>88.254051000000004</c:v>
                </c:pt>
                <c:pt idx="9239">
                  <c:v>91.275763999999995</c:v>
                </c:pt>
                <c:pt idx="9240">
                  <c:v>92.288291999999998</c:v>
                </c:pt>
                <c:pt idx="9241">
                  <c:v>128.48024000000001</c:v>
                </c:pt>
                <c:pt idx="9242">
                  <c:v>98.874938999999998</c:v>
                </c:pt>
                <c:pt idx="9243">
                  <c:v>89.143951000000001</c:v>
                </c:pt>
                <c:pt idx="9244">
                  <c:v>94.486084000000005</c:v>
                </c:pt>
                <c:pt idx="9245">
                  <c:v>91.385475</c:v>
                </c:pt>
                <c:pt idx="9246">
                  <c:v>115.18634</c:v>
                </c:pt>
                <c:pt idx="9247">
                  <c:v>98.398415</c:v>
                </c:pt>
                <c:pt idx="9248">
                  <c:v>102.36378499999999</c:v>
                </c:pt>
                <c:pt idx="9249">
                  <c:v>90.073081999999999</c:v>
                </c:pt>
                <c:pt idx="9250">
                  <c:v>91.014465000000001</c:v>
                </c:pt>
                <c:pt idx="9251">
                  <c:v>99.633269999999996</c:v>
                </c:pt>
                <c:pt idx="9252">
                  <c:v>88.993835000000004</c:v>
                </c:pt>
                <c:pt idx="9253">
                  <c:v>90.282555000000002</c:v>
                </c:pt>
                <c:pt idx="9254">
                  <c:v>95.542679000000007</c:v>
                </c:pt>
                <c:pt idx="9255">
                  <c:v>88.881905000000003</c:v>
                </c:pt>
                <c:pt idx="9256">
                  <c:v>92.310905000000005</c:v>
                </c:pt>
                <c:pt idx="9257">
                  <c:v>106.877274</c:v>
                </c:pt>
                <c:pt idx="9258">
                  <c:v>94.000823999999994</c:v>
                </c:pt>
                <c:pt idx="9259">
                  <c:v>91.629799000000006</c:v>
                </c:pt>
                <c:pt idx="9260">
                  <c:v>92.234779000000003</c:v>
                </c:pt>
                <c:pt idx="9261">
                  <c:v>101.159195</c:v>
                </c:pt>
                <c:pt idx="9262">
                  <c:v>92.172752000000003</c:v>
                </c:pt>
                <c:pt idx="9263">
                  <c:v>108.42718499999999</c:v>
                </c:pt>
                <c:pt idx="9264">
                  <c:v>89.453040999999999</c:v>
                </c:pt>
                <c:pt idx="9265">
                  <c:v>89.103583999999998</c:v>
                </c:pt>
                <c:pt idx="9266">
                  <c:v>105.734131</c:v>
                </c:pt>
                <c:pt idx="9267">
                  <c:v>107.78301999999999</c:v>
                </c:pt>
                <c:pt idx="9268">
                  <c:v>110.140862</c:v>
                </c:pt>
                <c:pt idx="9269">
                  <c:v>88.232651000000004</c:v>
                </c:pt>
                <c:pt idx="9270">
                  <c:v>102.202202</c:v>
                </c:pt>
                <c:pt idx="9271">
                  <c:v>88.815162999999998</c:v>
                </c:pt>
                <c:pt idx="9272">
                  <c:v>88.603843999999995</c:v>
                </c:pt>
                <c:pt idx="9273">
                  <c:v>97.645888999999997</c:v>
                </c:pt>
                <c:pt idx="9274">
                  <c:v>98.105369999999994</c:v>
                </c:pt>
                <c:pt idx="9275">
                  <c:v>98.345603999999994</c:v>
                </c:pt>
                <c:pt idx="9276">
                  <c:v>99.233909999999995</c:v>
                </c:pt>
                <c:pt idx="9277">
                  <c:v>91.288612000000001</c:v>
                </c:pt>
                <c:pt idx="9278">
                  <c:v>121.836761</c:v>
                </c:pt>
                <c:pt idx="9279">
                  <c:v>89.095687999999996</c:v>
                </c:pt>
                <c:pt idx="9280">
                  <c:v>112.18068700000001</c:v>
                </c:pt>
                <c:pt idx="9281">
                  <c:v>93.813086999999996</c:v>
                </c:pt>
                <c:pt idx="9282">
                  <c:v>90.108444000000006</c:v>
                </c:pt>
                <c:pt idx="9283">
                  <c:v>110.80040700000001</c:v>
                </c:pt>
                <c:pt idx="9284">
                  <c:v>93.277587999999994</c:v>
                </c:pt>
                <c:pt idx="9285">
                  <c:v>104.158928</c:v>
                </c:pt>
                <c:pt idx="9286">
                  <c:v>96.936858999999998</c:v>
                </c:pt>
                <c:pt idx="9287">
                  <c:v>88.600905999999995</c:v>
                </c:pt>
                <c:pt idx="9288">
                  <c:v>92.980430999999996</c:v>
                </c:pt>
                <c:pt idx="9289">
                  <c:v>89.700232999999997</c:v>
                </c:pt>
                <c:pt idx="9290">
                  <c:v>98.806067999999996</c:v>
                </c:pt>
                <c:pt idx="9291">
                  <c:v>111.815933</c:v>
                </c:pt>
                <c:pt idx="9292">
                  <c:v>93.684273000000005</c:v>
                </c:pt>
                <c:pt idx="9293">
                  <c:v>108.234741</c:v>
                </c:pt>
                <c:pt idx="9294">
                  <c:v>101.56854199999999</c:v>
                </c:pt>
                <c:pt idx="9295">
                  <c:v>88.640656000000007</c:v>
                </c:pt>
                <c:pt idx="9296">
                  <c:v>104.26417499999999</c:v>
                </c:pt>
                <c:pt idx="9297">
                  <c:v>88.956772000000001</c:v>
                </c:pt>
                <c:pt idx="9298">
                  <c:v>97.435799000000003</c:v>
                </c:pt>
                <c:pt idx="9299">
                  <c:v>94.484558000000007</c:v>
                </c:pt>
                <c:pt idx="9300">
                  <c:v>125.17085299999999</c:v>
                </c:pt>
                <c:pt idx="9301">
                  <c:v>126.594498</c:v>
                </c:pt>
                <c:pt idx="9302">
                  <c:v>100.71347</c:v>
                </c:pt>
                <c:pt idx="9303">
                  <c:v>102.684685</c:v>
                </c:pt>
                <c:pt idx="9304">
                  <c:v>96.140839</c:v>
                </c:pt>
                <c:pt idx="9305">
                  <c:v>93.846091999999999</c:v>
                </c:pt>
                <c:pt idx="9306">
                  <c:v>104.01385500000001</c:v>
                </c:pt>
                <c:pt idx="9307">
                  <c:v>91.630004999999997</c:v>
                </c:pt>
                <c:pt idx="9308">
                  <c:v>106.964172</c:v>
                </c:pt>
                <c:pt idx="9309">
                  <c:v>94.144904999999994</c:v>
                </c:pt>
                <c:pt idx="9310">
                  <c:v>100.610542</c:v>
                </c:pt>
                <c:pt idx="9311">
                  <c:v>97.227408999999994</c:v>
                </c:pt>
                <c:pt idx="9312">
                  <c:v>88.522773999999998</c:v>
                </c:pt>
                <c:pt idx="9313">
                  <c:v>88.570205999999999</c:v>
                </c:pt>
                <c:pt idx="9314">
                  <c:v>98.344009</c:v>
                </c:pt>
                <c:pt idx="9315">
                  <c:v>99.854149000000007</c:v>
                </c:pt>
                <c:pt idx="9316">
                  <c:v>90.807854000000006</c:v>
                </c:pt>
                <c:pt idx="9317">
                  <c:v>93.961051999999995</c:v>
                </c:pt>
                <c:pt idx="9318">
                  <c:v>89.547912999999994</c:v>
                </c:pt>
                <c:pt idx="9319">
                  <c:v>106.985733</c:v>
                </c:pt>
                <c:pt idx="9320">
                  <c:v>92.951804999999993</c:v>
                </c:pt>
                <c:pt idx="9321">
                  <c:v>99.331351999999995</c:v>
                </c:pt>
                <c:pt idx="9322">
                  <c:v>98.920394999999999</c:v>
                </c:pt>
                <c:pt idx="9323">
                  <c:v>93.886559000000005</c:v>
                </c:pt>
                <c:pt idx="9324">
                  <c:v>88.998115999999996</c:v>
                </c:pt>
                <c:pt idx="9325">
                  <c:v>114.926506</c:v>
                </c:pt>
                <c:pt idx="9326">
                  <c:v>93.591247999999993</c:v>
                </c:pt>
                <c:pt idx="9327">
                  <c:v>96.371352999999999</c:v>
                </c:pt>
                <c:pt idx="9328">
                  <c:v>96.039337000000003</c:v>
                </c:pt>
                <c:pt idx="9329">
                  <c:v>104.6735</c:v>
                </c:pt>
                <c:pt idx="9330">
                  <c:v>108.93280799999999</c:v>
                </c:pt>
                <c:pt idx="9331">
                  <c:v>96.321419000000006</c:v>
                </c:pt>
                <c:pt idx="9332">
                  <c:v>107.088539</c:v>
                </c:pt>
                <c:pt idx="9333">
                  <c:v>90.838584999999995</c:v>
                </c:pt>
                <c:pt idx="9334">
                  <c:v>93.935271999999998</c:v>
                </c:pt>
                <c:pt idx="9335">
                  <c:v>120.092461</c:v>
                </c:pt>
                <c:pt idx="9336">
                  <c:v>133.22470100000001</c:v>
                </c:pt>
                <c:pt idx="9337">
                  <c:v>98.877906999999993</c:v>
                </c:pt>
                <c:pt idx="9338">
                  <c:v>110.207993</c:v>
                </c:pt>
                <c:pt idx="9339">
                  <c:v>90.687072999999998</c:v>
                </c:pt>
                <c:pt idx="9340">
                  <c:v>118.487968</c:v>
                </c:pt>
                <c:pt idx="9341">
                  <c:v>91.290229999999994</c:v>
                </c:pt>
                <c:pt idx="9342">
                  <c:v>132.544388</c:v>
                </c:pt>
                <c:pt idx="9343">
                  <c:v>95.254715000000004</c:v>
                </c:pt>
                <c:pt idx="9344">
                  <c:v>88.041077000000001</c:v>
                </c:pt>
                <c:pt idx="9345">
                  <c:v>122.29805</c:v>
                </c:pt>
                <c:pt idx="9346">
                  <c:v>94.075714000000005</c:v>
                </c:pt>
                <c:pt idx="9347">
                  <c:v>94.783783</c:v>
                </c:pt>
                <c:pt idx="9348">
                  <c:v>88.947731000000005</c:v>
                </c:pt>
                <c:pt idx="9349">
                  <c:v>96.610541999999995</c:v>
                </c:pt>
                <c:pt idx="9350">
                  <c:v>98.844223</c:v>
                </c:pt>
                <c:pt idx="9351">
                  <c:v>89.912186000000005</c:v>
                </c:pt>
                <c:pt idx="9352">
                  <c:v>134.930374</c:v>
                </c:pt>
                <c:pt idx="9353">
                  <c:v>92.602431999999993</c:v>
                </c:pt>
                <c:pt idx="9354">
                  <c:v>102.65875200000001</c:v>
                </c:pt>
                <c:pt idx="9355">
                  <c:v>115.51121500000001</c:v>
                </c:pt>
                <c:pt idx="9356">
                  <c:v>94.847313</c:v>
                </c:pt>
                <c:pt idx="9357">
                  <c:v>88.552848999999995</c:v>
                </c:pt>
                <c:pt idx="9358">
                  <c:v>99.235641000000001</c:v>
                </c:pt>
                <c:pt idx="9359">
                  <c:v>100.994202</c:v>
                </c:pt>
                <c:pt idx="9360">
                  <c:v>90.454436999999999</c:v>
                </c:pt>
                <c:pt idx="9361">
                  <c:v>131.54350299999999</c:v>
                </c:pt>
                <c:pt idx="9362">
                  <c:v>88.376250999999996</c:v>
                </c:pt>
                <c:pt idx="9363">
                  <c:v>111.549294</c:v>
                </c:pt>
                <c:pt idx="9364">
                  <c:v>137.13438400000001</c:v>
                </c:pt>
                <c:pt idx="9365">
                  <c:v>101.69852400000001</c:v>
                </c:pt>
                <c:pt idx="9366">
                  <c:v>88.969077999999996</c:v>
                </c:pt>
                <c:pt idx="9367">
                  <c:v>104.12947800000001</c:v>
                </c:pt>
                <c:pt idx="9368">
                  <c:v>93.526291000000001</c:v>
                </c:pt>
                <c:pt idx="9369">
                  <c:v>89.024215999999996</c:v>
                </c:pt>
                <c:pt idx="9370">
                  <c:v>97.435799000000003</c:v>
                </c:pt>
                <c:pt idx="9371">
                  <c:v>95.153441999999998</c:v>
                </c:pt>
                <c:pt idx="9372">
                  <c:v>102.190697</c:v>
                </c:pt>
                <c:pt idx="9373">
                  <c:v>100.36964399999999</c:v>
                </c:pt>
                <c:pt idx="9374">
                  <c:v>101.01715900000001</c:v>
                </c:pt>
                <c:pt idx="9375">
                  <c:v>94.741034999999997</c:v>
                </c:pt>
                <c:pt idx="9376">
                  <c:v>92.020729000000003</c:v>
                </c:pt>
                <c:pt idx="9377">
                  <c:v>90.848731999999998</c:v>
                </c:pt>
                <c:pt idx="9378">
                  <c:v>102.099075</c:v>
                </c:pt>
                <c:pt idx="9379">
                  <c:v>105.793083</c:v>
                </c:pt>
                <c:pt idx="9380">
                  <c:v>88.522132999999997</c:v>
                </c:pt>
                <c:pt idx="9381">
                  <c:v>91.800040999999993</c:v>
                </c:pt>
                <c:pt idx="9382">
                  <c:v>95.744408000000007</c:v>
                </c:pt>
                <c:pt idx="9383">
                  <c:v>89.529358000000002</c:v>
                </c:pt>
                <c:pt idx="9384">
                  <c:v>88.296440000000004</c:v>
                </c:pt>
                <c:pt idx="9385">
                  <c:v>102.10897799999999</c:v>
                </c:pt>
                <c:pt idx="9386">
                  <c:v>106.345825</c:v>
                </c:pt>
                <c:pt idx="9387">
                  <c:v>94.140929999999997</c:v>
                </c:pt>
                <c:pt idx="9388">
                  <c:v>98.336250000000007</c:v>
                </c:pt>
                <c:pt idx="9389">
                  <c:v>98.000298000000001</c:v>
                </c:pt>
                <c:pt idx="9390">
                  <c:v>100.78471399999999</c:v>
                </c:pt>
                <c:pt idx="9391">
                  <c:v>88.547897000000006</c:v>
                </c:pt>
                <c:pt idx="9392">
                  <c:v>88.241455000000002</c:v>
                </c:pt>
                <c:pt idx="9393">
                  <c:v>90.280120999999994</c:v>
                </c:pt>
                <c:pt idx="9394">
                  <c:v>111.485535</c:v>
                </c:pt>
                <c:pt idx="9395">
                  <c:v>118.95798499999999</c:v>
                </c:pt>
                <c:pt idx="9396">
                  <c:v>91.623772000000002</c:v>
                </c:pt>
                <c:pt idx="9397">
                  <c:v>101.2052</c:v>
                </c:pt>
                <c:pt idx="9398">
                  <c:v>93.238594000000006</c:v>
                </c:pt>
                <c:pt idx="9399">
                  <c:v>106.496971</c:v>
                </c:pt>
                <c:pt idx="9400">
                  <c:v>95.463783000000006</c:v>
                </c:pt>
                <c:pt idx="9401">
                  <c:v>97.271507</c:v>
                </c:pt>
                <c:pt idx="9402">
                  <c:v>94.665679999999995</c:v>
                </c:pt>
                <c:pt idx="9403">
                  <c:v>95.673180000000002</c:v>
                </c:pt>
                <c:pt idx="9404">
                  <c:v>96.532775999999998</c:v>
                </c:pt>
                <c:pt idx="9405">
                  <c:v>92.521614</c:v>
                </c:pt>
                <c:pt idx="9406">
                  <c:v>91.241675999999998</c:v>
                </c:pt>
                <c:pt idx="9407">
                  <c:v>93.231384000000006</c:v>
                </c:pt>
                <c:pt idx="9408">
                  <c:v>101.723511</c:v>
                </c:pt>
                <c:pt idx="9409">
                  <c:v>95.192267999999999</c:v>
                </c:pt>
                <c:pt idx="9410">
                  <c:v>92.984298999999993</c:v>
                </c:pt>
                <c:pt idx="9411">
                  <c:v>111.52713799999999</c:v>
                </c:pt>
                <c:pt idx="9412">
                  <c:v>108.334686</c:v>
                </c:pt>
                <c:pt idx="9413">
                  <c:v>92.492087999999995</c:v>
                </c:pt>
                <c:pt idx="9414">
                  <c:v>99.679123000000004</c:v>
                </c:pt>
                <c:pt idx="9415">
                  <c:v>89.912009999999995</c:v>
                </c:pt>
                <c:pt idx="9416">
                  <c:v>99.037231000000006</c:v>
                </c:pt>
                <c:pt idx="9417">
                  <c:v>93.122153999999995</c:v>
                </c:pt>
                <c:pt idx="9418">
                  <c:v>98.769645999999995</c:v>
                </c:pt>
                <c:pt idx="9419">
                  <c:v>94.510177999999996</c:v>
                </c:pt>
                <c:pt idx="9420">
                  <c:v>88.969513000000006</c:v>
                </c:pt>
                <c:pt idx="9421">
                  <c:v>93.393485999999996</c:v>
                </c:pt>
                <c:pt idx="9422">
                  <c:v>91.328590000000005</c:v>
                </c:pt>
                <c:pt idx="9423">
                  <c:v>90.112594999999999</c:v>
                </c:pt>
                <c:pt idx="9424">
                  <c:v>89.722282000000007</c:v>
                </c:pt>
                <c:pt idx="9425">
                  <c:v>93.536040999999997</c:v>
                </c:pt>
                <c:pt idx="9426">
                  <c:v>91.708595000000003</c:v>
                </c:pt>
                <c:pt idx="9427">
                  <c:v>100.095322</c:v>
                </c:pt>
                <c:pt idx="9428">
                  <c:v>104.703011</c:v>
                </c:pt>
                <c:pt idx="9429">
                  <c:v>100.92842899999999</c:v>
                </c:pt>
                <c:pt idx="9430">
                  <c:v>92.596694999999997</c:v>
                </c:pt>
                <c:pt idx="9431">
                  <c:v>103.644707</c:v>
                </c:pt>
                <c:pt idx="9432">
                  <c:v>99.322310999999999</c:v>
                </c:pt>
                <c:pt idx="9433">
                  <c:v>95.144653000000005</c:v>
                </c:pt>
                <c:pt idx="9434">
                  <c:v>107.123795</c:v>
                </c:pt>
                <c:pt idx="9435">
                  <c:v>88.983170000000001</c:v>
                </c:pt>
                <c:pt idx="9436">
                  <c:v>93.376609999999999</c:v>
                </c:pt>
                <c:pt idx="9437">
                  <c:v>99.268660999999994</c:v>
                </c:pt>
                <c:pt idx="9438">
                  <c:v>115.624466</c:v>
                </c:pt>
                <c:pt idx="9439">
                  <c:v>96.054839999999999</c:v>
                </c:pt>
                <c:pt idx="9440">
                  <c:v>107.548676</c:v>
                </c:pt>
                <c:pt idx="9441">
                  <c:v>98.530106000000004</c:v>
                </c:pt>
                <c:pt idx="9442">
                  <c:v>89.035956999999996</c:v>
                </c:pt>
                <c:pt idx="9443">
                  <c:v>93.768799000000001</c:v>
                </c:pt>
                <c:pt idx="9444">
                  <c:v>115.01759300000001</c:v>
                </c:pt>
                <c:pt idx="9445">
                  <c:v>88.580582000000007</c:v>
                </c:pt>
                <c:pt idx="9446">
                  <c:v>89.868835000000004</c:v>
                </c:pt>
                <c:pt idx="9447">
                  <c:v>89.371398999999997</c:v>
                </c:pt>
                <c:pt idx="9448">
                  <c:v>93.755127000000002</c:v>
                </c:pt>
                <c:pt idx="9449">
                  <c:v>90.980369999999994</c:v>
                </c:pt>
                <c:pt idx="9450">
                  <c:v>97.826774999999998</c:v>
                </c:pt>
                <c:pt idx="9451">
                  <c:v>90.886291999999997</c:v>
                </c:pt>
                <c:pt idx="9452">
                  <c:v>90.835303999999994</c:v>
                </c:pt>
                <c:pt idx="9453">
                  <c:v>106.08429</c:v>
                </c:pt>
                <c:pt idx="9454">
                  <c:v>97.762237999999996</c:v>
                </c:pt>
                <c:pt idx="9455">
                  <c:v>103.03688</c:v>
                </c:pt>
                <c:pt idx="9456">
                  <c:v>95.275008999999997</c:v>
                </c:pt>
                <c:pt idx="9457">
                  <c:v>106.47685199999999</c:v>
                </c:pt>
                <c:pt idx="9458">
                  <c:v>90.838310000000007</c:v>
                </c:pt>
                <c:pt idx="9459">
                  <c:v>102.80444300000001</c:v>
                </c:pt>
                <c:pt idx="9460">
                  <c:v>106.129791</c:v>
                </c:pt>
                <c:pt idx="9461">
                  <c:v>101.572113</c:v>
                </c:pt>
                <c:pt idx="9462">
                  <c:v>93.598633000000007</c:v>
                </c:pt>
                <c:pt idx="9463">
                  <c:v>98.450515999999993</c:v>
                </c:pt>
                <c:pt idx="9464">
                  <c:v>95.487060999999997</c:v>
                </c:pt>
                <c:pt idx="9465">
                  <c:v>89.900268999999994</c:v>
                </c:pt>
                <c:pt idx="9466">
                  <c:v>99.857506000000001</c:v>
                </c:pt>
                <c:pt idx="9467">
                  <c:v>98.906302999999994</c:v>
                </c:pt>
                <c:pt idx="9468">
                  <c:v>108.187111</c:v>
                </c:pt>
                <c:pt idx="9469">
                  <c:v>108.907005</c:v>
                </c:pt>
                <c:pt idx="9470">
                  <c:v>90.730864999999994</c:v>
                </c:pt>
                <c:pt idx="9471">
                  <c:v>94.849457000000001</c:v>
                </c:pt>
                <c:pt idx="9472">
                  <c:v>91.347519000000005</c:v>
                </c:pt>
                <c:pt idx="9473">
                  <c:v>89.471328999999997</c:v>
                </c:pt>
                <c:pt idx="9474">
                  <c:v>88.175049000000001</c:v>
                </c:pt>
                <c:pt idx="9475">
                  <c:v>93.671913000000004</c:v>
                </c:pt>
                <c:pt idx="9476">
                  <c:v>93.314087000000001</c:v>
                </c:pt>
                <c:pt idx="9477">
                  <c:v>103.168221</c:v>
                </c:pt>
                <c:pt idx="9478">
                  <c:v>107.91967</c:v>
                </c:pt>
                <c:pt idx="9479">
                  <c:v>97.011848000000001</c:v>
                </c:pt>
                <c:pt idx="9480">
                  <c:v>96.380638000000005</c:v>
                </c:pt>
                <c:pt idx="9481">
                  <c:v>102.846992</c:v>
                </c:pt>
                <c:pt idx="9482">
                  <c:v>88.240814</c:v>
                </c:pt>
                <c:pt idx="9483">
                  <c:v>97.157523999999995</c:v>
                </c:pt>
                <c:pt idx="9484">
                  <c:v>104.512749</c:v>
                </c:pt>
                <c:pt idx="9485">
                  <c:v>90.104468999999995</c:v>
                </c:pt>
                <c:pt idx="9486">
                  <c:v>100.61657</c:v>
                </c:pt>
                <c:pt idx="9487">
                  <c:v>117.878334</c:v>
                </c:pt>
                <c:pt idx="9488">
                  <c:v>106.08221399999999</c:v>
                </c:pt>
                <c:pt idx="9489">
                  <c:v>129.323227</c:v>
                </c:pt>
                <c:pt idx="9490">
                  <c:v>97.153396999999998</c:v>
                </c:pt>
                <c:pt idx="9491">
                  <c:v>94.397193999999999</c:v>
                </c:pt>
                <c:pt idx="9492">
                  <c:v>98.277214000000001</c:v>
                </c:pt>
                <c:pt idx="9493">
                  <c:v>96.491828999999996</c:v>
                </c:pt>
                <c:pt idx="9494">
                  <c:v>89.363372999999996</c:v>
                </c:pt>
                <c:pt idx="9495">
                  <c:v>95.310599999999994</c:v>
                </c:pt>
                <c:pt idx="9496">
                  <c:v>93.509772999999996</c:v>
                </c:pt>
                <c:pt idx="9497">
                  <c:v>90.690124999999995</c:v>
                </c:pt>
                <c:pt idx="9498">
                  <c:v>105.577324</c:v>
                </c:pt>
                <c:pt idx="9499">
                  <c:v>88.960541000000006</c:v>
                </c:pt>
                <c:pt idx="9500">
                  <c:v>94.134911000000002</c:v>
                </c:pt>
                <c:pt idx="9501">
                  <c:v>90.075553999999997</c:v>
                </c:pt>
                <c:pt idx="9502">
                  <c:v>125.41233099999999</c:v>
                </c:pt>
                <c:pt idx="9503">
                  <c:v>93.013824</c:v>
                </c:pt>
                <c:pt idx="9504">
                  <c:v>101.601585</c:v>
                </c:pt>
                <c:pt idx="9505">
                  <c:v>111.581985</c:v>
                </c:pt>
                <c:pt idx="9506">
                  <c:v>90.871184999999997</c:v>
                </c:pt>
                <c:pt idx="9507">
                  <c:v>93.677109000000002</c:v>
                </c:pt>
                <c:pt idx="9508">
                  <c:v>101.782883</c:v>
                </c:pt>
                <c:pt idx="9509">
                  <c:v>122.262321</c:v>
                </c:pt>
                <c:pt idx="9510">
                  <c:v>95.637871000000004</c:v>
                </c:pt>
                <c:pt idx="9511">
                  <c:v>89.287414999999996</c:v>
                </c:pt>
                <c:pt idx="9512">
                  <c:v>89.263373999999999</c:v>
                </c:pt>
                <c:pt idx="9513">
                  <c:v>111.019417</c:v>
                </c:pt>
                <c:pt idx="9514">
                  <c:v>100.513977</c:v>
                </c:pt>
                <c:pt idx="9515">
                  <c:v>132.710983</c:v>
                </c:pt>
                <c:pt idx="9516">
                  <c:v>98.336037000000005</c:v>
                </c:pt>
                <c:pt idx="9517">
                  <c:v>91.045249999999996</c:v>
                </c:pt>
                <c:pt idx="9518">
                  <c:v>105.788933</c:v>
                </c:pt>
                <c:pt idx="9519">
                  <c:v>107.165161</c:v>
                </c:pt>
                <c:pt idx="9520">
                  <c:v>89.041550000000001</c:v>
                </c:pt>
                <c:pt idx="9521">
                  <c:v>117.06951100000001</c:v>
                </c:pt>
                <c:pt idx="9522">
                  <c:v>104.380585</c:v>
                </c:pt>
                <c:pt idx="9523">
                  <c:v>98.761505</c:v>
                </c:pt>
                <c:pt idx="9524">
                  <c:v>103.362076</c:v>
                </c:pt>
                <c:pt idx="9525">
                  <c:v>90.157775999999998</c:v>
                </c:pt>
                <c:pt idx="9526">
                  <c:v>93.348029999999994</c:v>
                </c:pt>
                <c:pt idx="9527">
                  <c:v>88.110457999999994</c:v>
                </c:pt>
                <c:pt idx="9528">
                  <c:v>110.72408299999999</c:v>
                </c:pt>
                <c:pt idx="9529">
                  <c:v>104.67066199999999</c:v>
                </c:pt>
                <c:pt idx="9530">
                  <c:v>113.515221</c:v>
                </c:pt>
                <c:pt idx="9531">
                  <c:v>91.309180999999995</c:v>
                </c:pt>
                <c:pt idx="9532">
                  <c:v>88.357307000000006</c:v>
                </c:pt>
                <c:pt idx="9533">
                  <c:v>119.97830999999999</c:v>
                </c:pt>
                <c:pt idx="9534">
                  <c:v>88.056235999999998</c:v>
                </c:pt>
                <c:pt idx="9535">
                  <c:v>88.269264000000007</c:v>
                </c:pt>
                <c:pt idx="9536">
                  <c:v>93.756050000000002</c:v>
                </c:pt>
                <c:pt idx="9537">
                  <c:v>92.157150000000001</c:v>
                </c:pt>
                <c:pt idx="9538">
                  <c:v>100.322624</c:v>
                </c:pt>
                <c:pt idx="9539">
                  <c:v>89.444473000000002</c:v>
                </c:pt>
                <c:pt idx="9540">
                  <c:v>94.884583000000006</c:v>
                </c:pt>
                <c:pt idx="9541">
                  <c:v>93.096535000000003</c:v>
                </c:pt>
                <c:pt idx="9542">
                  <c:v>138.590836</c:v>
                </c:pt>
                <c:pt idx="9543">
                  <c:v>88.850364999999996</c:v>
                </c:pt>
                <c:pt idx="9544">
                  <c:v>88.454445000000007</c:v>
                </c:pt>
                <c:pt idx="9545">
                  <c:v>93.035843</c:v>
                </c:pt>
                <c:pt idx="9546">
                  <c:v>95.238524999999996</c:v>
                </c:pt>
                <c:pt idx="9547">
                  <c:v>90.733718999999994</c:v>
                </c:pt>
                <c:pt idx="9548">
                  <c:v>101.50520299999999</c:v>
                </c:pt>
                <c:pt idx="9549">
                  <c:v>119.522537</c:v>
                </c:pt>
                <c:pt idx="9550">
                  <c:v>96.497330000000005</c:v>
                </c:pt>
                <c:pt idx="9551">
                  <c:v>99.337097</c:v>
                </c:pt>
                <c:pt idx="9552">
                  <c:v>98.853958000000006</c:v>
                </c:pt>
                <c:pt idx="9553">
                  <c:v>94.133125000000007</c:v>
                </c:pt>
                <c:pt idx="9554">
                  <c:v>113.33435799999999</c:v>
                </c:pt>
                <c:pt idx="9555">
                  <c:v>89.457320999999993</c:v>
                </c:pt>
                <c:pt idx="9556">
                  <c:v>97.861464999999995</c:v>
                </c:pt>
                <c:pt idx="9557">
                  <c:v>95.058228</c:v>
                </c:pt>
                <c:pt idx="9558">
                  <c:v>94.907387</c:v>
                </c:pt>
                <c:pt idx="9559">
                  <c:v>91.019278999999997</c:v>
                </c:pt>
                <c:pt idx="9560">
                  <c:v>90.262000999999998</c:v>
                </c:pt>
                <c:pt idx="9561">
                  <c:v>88.047302000000002</c:v>
                </c:pt>
                <c:pt idx="9562">
                  <c:v>92.393569999999997</c:v>
                </c:pt>
                <c:pt idx="9563">
                  <c:v>88.627594000000002</c:v>
                </c:pt>
                <c:pt idx="9564">
                  <c:v>90.241798000000003</c:v>
                </c:pt>
                <c:pt idx="9565">
                  <c:v>110.373825</c:v>
                </c:pt>
                <c:pt idx="9566">
                  <c:v>97.739845000000003</c:v>
                </c:pt>
                <c:pt idx="9567">
                  <c:v>92.314696999999995</c:v>
                </c:pt>
                <c:pt idx="9568">
                  <c:v>89.214766999999995</c:v>
                </c:pt>
                <c:pt idx="9569">
                  <c:v>121.299278</c:v>
                </c:pt>
                <c:pt idx="9570">
                  <c:v>105.09796900000001</c:v>
                </c:pt>
                <c:pt idx="9571">
                  <c:v>90.677329999999998</c:v>
                </c:pt>
                <c:pt idx="9572">
                  <c:v>92.624893</c:v>
                </c:pt>
                <c:pt idx="9573">
                  <c:v>98.820144999999997</c:v>
                </c:pt>
                <c:pt idx="9574">
                  <c:v>122.370735</c:v>
                </c:pt>
                <c:pt idx="9575">
                  <c:v>92.937683000000007</c:v>
                </c:pt>
                <c:pt idx="9576">
                  <c:v>89.527855000000002</c:v>
                </c:pt>
                <c:pt idx="9577">
                  <c:v>97.197456000000003</c:v>
                </c:pt>
                <c:pt idx="9578">
                  <c:v>89.391441</c:v>
                </c:pt>
                <c:pt idx="9579">
                  <c:v>132.06201200000001</c:v>
                </c:pt>
                <c:pt idx="9580">
                  <c:v>117.820671</c:v>
                </c:pt>
                <c:pt idx="9581">
                  <c:v>121.201874</c:v>
                </c:pt>
                <c:pt idx="9582">
                  <c:v>91.855461000000005</c:v>
                </c:pt>
                <c:pt idx="9583">
                  <c:v>93.374054000000001</c:v>
                </c:pt>
                <c:pt idx="9584">
                  <c:v>98.289291000000006</c:v>
                </c:pt>
                <c:pt idx="9585">
                  <c:v>110.40197000000001</c:v>
                </c:pt>
                <c:pt idx="9586">
                  <c:v>90.092003000000005</c:v>
                </c:pt>
                <c:pt idx="9587">
                  <c:v>93.224288999999999</c:v>
                </c:pt>
                <c:pt idx="9588">
                  <c:v>100.253586</c:v>
                </c:pt>
                <c:pt idx="9589">
                  <c:v>104.511169</c:v>
                </c:pt>
                <c:pt idx="9590">
                  <c:v>89.329886999999999</c:v>
                </c:pt>
                <c:pt idx="9591">
                  <c:v>88.345511999999999</c:v>
                </c:pt>
                <c:pt idx="9592">
                  <c:v>104.690804</c:v>
                </c:pt>
                <c:pt idx="9593">
                  <c:v>129.220291</c:v>
                </c:pt>
                <c:pt idx="9594">
                  <c:v>112.59496300000001</c:v>
                </c:pt>
                <c:pt idx="9595">
                  <c:v>102.265343</c:v>
                </c:pt>
                <c:pt idx="9596">
                  <c:v>96.471053999999995</c:v>
                </c:pt>
                <c:pt idx="9597">
                  <c:v>111.291656</c:v>
                </c:pt>
                <c:pt idx="9598">
                  <c:v>95.391852999999998</c:v>
                </c:pt>
                <c:pt idx="9599">
                  <c:v>90.893410000000003</c:v>
                </c:pt>
                <c:pt idx="9600">
                  <c:v>107.414314</c:v>
                </c:pt>
                <c:pt idx="9601">
                  <c:v>89.987342999999996</c:v>
                </c:pt>
                <c:pt idx="9602">
                  <c:v>88.711494000000002</c:v>
                </c:pt>
                <c:pt idx="9603">
                  <c:v>90.870475999999996</c:v>
                </c:pt>
                <c:pt idx="9604">
                  <c:v>115.01031500000001</c:v>
                </c:pt>
                <c:pt idx="9605">
                  <c:v>106.19768500000001</c:v>
                </c:pt>
                <c:pt idx="9606">
                  <c:v>99.871048000000002</c:v>
                </c:pt>
                <c:pt idx="9607">
                  <c:v>107.88284299999999</c:v>
                </c:pt>
                <c:pt idx="9608">
                  <c:v>117.762787</c:v>
                </c:pt>
                <c:pt idx="9609">
                  <c:v>88.001723999999996</c:v>
                </c:pt>
                <c:pt idx="9610">
                  <c:v>96.114418000000001</c:v>
                </c:pt>
                <c:pt idx="9611">
                  <c:v>105.643303</c:v>
                </c:pt>
                <c:pt idx="9612">
                  <c:v>91.315314999999998</c:v>
                </c:pt>
                <c:pt idx="9613">
                  <c:v>112.156441</c:v>
                </c:pt>
                <c:pt idx="9614">
                  <c:v>89.682158999999999</c:v>
                </c:pt>
                <c:pt idx="9615">
                  <c:v>93.816199999999995</c:v>
                </c:pt>
                <c:pt idx="9616">
                  <c:v>88.508339000000007</c:v>
                </c:pt>
                <c:pt idx="9617">
                  <c:v>93.033378999999996</c:v>
                </c:pt>
                <c:pt idx="9618">
                  <c:v>89.952826999999999</c:v>
                </c:pt>
                <c:pt idx="9619">
                  <c:v>108.22940800000001</c:v>
                </c:pt>
                <c:pt idx="9620">
                  <c:v>89.752914000000004</c:v>
                </c:pt>
                <c:pt idx="9621">
                  <c:v>94.998665000000003</c:v>
                </c:pt>
                <c:pt idx="9622">
                  <c:v>88.141166999999996</c:v>
                </c:pt>
                <c:pt idx="9623">
                  <c:v>91.667664000000002</c:v>
                </c:pt>
                <c:pt idx="9624">
                  <c:v>92.606880000000004</c:v>
                </c:pt>
                <c:pt idx="9625">
                  <c:v>100.24588</c:v>
                </c:pt>
                <c:pt idx="9626">
                  <c:v>94.386825999999999</c:v>
                </c:pt>
                <c:pt idx="9627">
                  <c:v>88.240088999999998</c:v>
                </c:pt>
                <c:pt idx="9628">
                  <c:v>110.509308</c:v>
                </c:pt>
                <c:pt idx="9629">
                  <c:v>88.224518000000003</c:v>
                </c:pt>
                <c:pt idx="9630">
                  <c:v>121.12344400000001</c:v>
                </c:pt>
                <c:pt idx="9631">
                  <c:v>94.621643000000006</c:v>
                </c:pt>
                <c:pt idx="9632">
                  <c:v>92.732971000000006</c:v>
                </c:pt>
                <c:pt idx="9633">
                  <c:v>91.793892</c:v>
                </c:pt>
                <c:pt idx="9634">
                  <c:v>88.152923999999999</c:v>
                </c:pt>
                <c:pt idx="9635">
                  <c:v>92.148643000000007</c:v>
                </c:pt>
                <c:pt idx="9636">
                  <c:v>98.284805000000006</c:v>
                </c:pt>
                <c:pt idx="9637">
                  <c:v>112.77262899999999</c:v>
                </c:pt>
                <c:pt idx="9638">
                  <c:v>102.91113300000001</c:v>
                </c:pt>
                <c:pt idx="9639">
                  <c:v>90.630950999999996</c:v>
                </c:pt>
                <c:pt idx="9640">
                  <c:v>104.654861</c:v>
                </c:pt>
                <c:pt idx="9641">
                  <c:v>97.793625000000006</c:v>
                </c:pt>
                <c:pt idx="9642">
                  <c:v>96.784187000000003</c:v>
                </c:pt>
                <c:pt idx="9643">
                  <c:v>98.651702999999998</c:v>
                </c:pt>
                <c:pt idx="9644">
                  <c:v>108.922577</c:v>
                </c:pt>
                <c:pt idx="9645">
                  <c:v>104.28842899999999</c:v>
                </c:pt>
                <c:pt idx="9646">
                  <c:v>128.787781</c:v>
                </c:pt>
                <c:pt idx="9647">
                  <c:v>89.874556999999996</c:v>
                </c:pt>
                <c:pt idx="9648">
                  <c:v>106.203262</c:v>
                </c:pt>
                <c:pt idx="9649">
                  <c:v>94.867119000000002</c:v>
                </c:pt>
                <c:pt idx="9650">
                  <c:v>98.943168999999997</c:v>
                </c:pt>
                <c:pt idx="9651">
                  <c:v>114.352135</c:v>
                </c:pt>
                <c:pt idx="9652">
                  <c:v>99.997246000000004</c:v>
                </c:pt>
                <c:pt idx="9653">
                  <c:v>92.850975000000005</c:v>
                </c:pt>
                <c:pt idx="9654">
                  <c:v>115.330055</c:v>
                </c:pt>
                <c:pt idx="9655">
                  <c:v>90.075622999999993</c:v>
                </c:pt>
                <c:pt idx="9656">
                  <c:v>99.479941999999994</c:v>
                </c:pt>
                <c:pt idx="9657">
                  <c:v>88.066001999999997</c:v>
                </c:pt>
                <c:pt idx="9658">
                  <c:v>90.920517000000004</c:v>
                </c:pt>
                <c:pt idx="9659">
                  <c:v>101.90979799999999</c:v>
                </c:pt>
                <c:pt idx="9660">
                  <c:v>97.824225999999996</c:v>
                </c:pt>
                <c:pt idx="9661">
                  <c:v>104.05341300000001</c:v>
                </c:pt>
                <c:pt idx="9662">
                  <c:v>100.64007599999999</c:v>
                </c:pt>
                <c:pt idx="9663">
                  <c:v>90.406349000000006</c:v>
                </c:pt>
                <c:pt idx="9664">
                  <c:v>88.537261999999998</c:v>
                </c:pt>
                <c:pt idx="9665">
                  <c:v>102.44852400000001</c:v>
                </c:pt>
                <c:pt idx="9666">
                  <c:v>92.585601999999994</c:v>
                </c:pt>
                <c:pt idx="9667">
                  <c:v>118.352959</c:v>
                </c:pt>
                <c:pt idx="9668">
                  <c:v>89.935112000000004</c:v>
                </c:pt>
                <c:pt idx="9669">
                  <c:v>91.475409999999997</c:v>
                </c:pt>
                <c:pt idx="9670">
                  <c:v>90.848999000000006</c:v>
                </c:pt>
                <c:pt idx="9671">
                  <c:v>94.621596999999994</c:v>
                </c:pt>
                <c:pt idx="9672">
                  <c:v>88.164978000000005</c:v>
                </c:pt>
                <c:pt idx="9673">
                  <c:v>96.521666999999994</c:v>
                </c:pt>
                <c:pt idx="9674">
                  <c:v>130.227203</c:v>
                </c:pt>
                <c:pt idx="9675">
                  <c:v>91.504645999999994</c:v>
                </c:pt>
                <c:pt idx="9676">
                  <c:v>97.72139</c:v>
                </c:pt>
                <c:pt idx="9677">
                  <c:v>93.725257999999997</c:v>
                </c:pt>
                <c:pt idx="9678">
                  <c:v>98.596191000000005</c:v>
                </c:pt>
                <c:pt idx="9679">
                  <c:v>92.245193</c:v>
                </c:pt>
                <c:pt idx="9680">
                  <c:v>97.029494999999997</c:v>
                </c:pt>
                <c:pt idx="9681">
                  <c:v>90.954825999999997</c:v>
                </c:pt>
                <c:pt idx="9682">
                  <c:v>97.145736999999997</c:v>
                </c:pt>
                <c:pt idx="9683">
                  <c:v>97.547118999999995</c:v>
                </c:pt>
                <c:pt idx="9684">
                  <c:v>92.201981000000004</c:v>
                </c:pt>
                <c:pt idx="9685">
                  <c:v>90.688782000000003</c:v>
                </c:pt>
                <c:pt idx="9686">
                  <c:v>88.684914000000006</c:v>
                </c:pt>
                <c:pt idx="9687">
                  <c:v>126.687698</c:v>
                </c:pt>
                <c:pt idx="9688">
                  <c:v>105.832581</c:v>
                </c:pt>
                <c:pt idx="9689">
                  <c:v>90.397919000000002</c:v>
                </c:pt>
                <c:pt idx="9690">
                  <c:v>90.778152000000006</c:v>
                </c:pt>
                <c:pt idx="9691">
                  <c:v>105.868233</c:v>
                </c:pt>
                <c:pt idx="9692">
                  <c:v>108.43283099999999</c:v>
                </c:pt>
                <c:pt idx="9693">
                  <c:v>123.33616600000001</c:v>
                </c:pt>
                <c:pt idx="9694">
                  <c:v>93.461440999999994</c:v>
                </c:pt>
                <c:pt idx="9695">
                  <c:v>98.106032999999996</c:v>
                </c:pt>
                <c:pt idx="9696">
                  <c:v>102.166634</c:v>
                </c:pt>
                <c:pt idx="9697">
                  <c:v>119.03795599999999</c:v>
                </c:pt>
                <c:pt idx="9698">
                  <c:v>88.503349</c:v>
                </c:pt>
                <c:pt idx="9699">
                  <c:v>88.979575999999994</c:v>
                </c:pt>
                <c:pt idx="9700">
                  <c:v>94.579384000000005</c:v>
                </c:pt>
                <c:pt idx="9701">
                  <c:v>93.508949000000001</c:v>
                </c:pt>
                <c:pt idx="9702">
                  <c:v>88.232613000000001</c:v>
                </c:pt>
                <c:pt idx="9703">
                  <c:v>101.26432800000001</c:v>
                </c:pt>
                <c:pt idx="9704">
                  <c:v>90.188950000000006</c:v>
                </c:pt>
                <c:pt idx="9705">
                  <c:v>110.02162199999999</c:v>
                </c:pt>
                <c:pt idx="9706">
                  <c:v>88.066909999999993</c:v>
                </c:pt>
                <c:pt idx="9707">
                  <c:v>92.431229000000002</c:v>
                </c:pt>
                <c:pt idx="9708">
                  <c:v>106.17879499999999</c:v>
                </c:pt>
                <c:pt idx="9709">
                  <c:v>89.046325999999993</c:v>
                </c:pt>
                <c:pt idx="9710">
                  <c:v>90.947982999999994</c:v>
                </c:pt>
                <c:pt idx="9711">
                  <c:v>88.231773000000004</c:v>
                </c:pt>
                <c:pt idx="9712">
                  <c:v>124.334587</c:v>
                </c:pt>
                <c:pt idx="9713">
                  <c:v>96.609595999999996</c:v>
                </c:pt>
                <c:pt idx="9714">
                  <c:v>94.340468999999999</c:v>
                </c:pt>
                <c:pt idx="9715">
                  <c:v>88.581657000000007</c:v>
                </c:pt>
                <c:pt idx="9716">
                  <c:v>88.130584999999996</c:v>
                </c:pt>
                <c:pt idx="9717">
                  <c:v>93.640297000000004</c:v>
                </c:pt>
                <c:pt idx="9718">
                  <c:v>94.260818</c:v>
                </c:pt>
                <c:pt idx="9719">
                  <c:v>89.845710999999994</c:v>
                </c:pt>
                <c:pt idx="9720">
                  <c:v>90.319809000000006</c:v>
                </c:pt>
                <c:pt idx="9721">
                  <c:v>126.70240800000001</c:v>
                </c:pt>
                <c:pt idx="9722">
                  <c:v>88.579680999999994</c:v>
                </c:pt>
                <c:pt idx="9723">
                  <c:v>94.012107999999998</c:v>
                </c:pt>
                <c:pt idx="9724">
                  <c:v>92.687668000000002</c:v>
                </c:pt>
                <c:pt idx="9725">
                  <c:v>88.012787000000003</c:v>
                </c:pt>
                <c:pt idx="9726">
                  <c:v>90.433494999999994</c:v>
                </c:pt>
                <c:pt idx="9727">
                  <c:v>89.453452999999996</c:v>
                </c:pt>
                <c:pt idx="9728">
                  <c:v>89.072104999999993</c:v>
                </c:pt>
                <c:pt idx="9729">
                  <c:v>98.114929000000004</c:v>
                </c:pt>
                <c:pt idx="9730">
                  <c:v>89.452102999999994</c:v>
                </c:pt>
                <c:pt idx="9731">
                  <c:v>101.0093</c:v>
                </c:pt>
                <c:pt idx="9732">
                  <c:v>109.31220999999999</c:v>
                </c:pt>
                <c:pt idx="9733">
                  <c:v>100.91572600000001</c:v>
                </c:pt>
                <c:pt idx="9734">
                  <c:v>98.186317000000003</c:v>
                </c:pt>
                <c:pt idx="9735">
                  <c:v>89.767196999999996</c:v>
                </c:pt>
                <c:pt idx="9736">
                  <c:v>94.095291000000003</c:v>
                </c:pt>
                <c:pt idx="9737">
                  <c:v>100.15323600000001</c:v>
                </c:pt>
                <c:pt idx="9738">
                  <c:v>95.631439</c:v>
                </c:pt>
                <c:pt idx="9739">
                  <c:v>93.552856000000006</c:v>
                </c:pt>
                <c:pt idx="9740">
                  <c:v>92.622237999999996</c:v>
                </c:pt>
                <c:pt idx="9741">
                  <c:v>97.864142999999999</c:v>
                </c:pt>
                <c:pt idx="9742">
                  <c:v>89.466583</c:v>
                </c:pt>
                <c:pt idx="9743">
                  <c:v>114.64035800000001</c:v>
                </c:pt>
                <c:pt idx="9744">
                  <c:v>92.235450999999998</c:v>
                </c:pt>
                <c:pt idx="9745">
                  <c:v>89.467963999999995</c:v>
                </c:pt>
                <c:pt idx="9746">
                  <c:v>88.522705000000002</c:v>
                </c:pt>
                <c:pt idx="9747">
                  <c:v>95.062995999999998</c:v>
                </c:pt>
                <c:pt idx="9748">
                  <c:v>93.060569999999998</c:v>
                </c:pt>
                <c:pt idx="9749">
                  <c:v>114.96115899999999</c:v>
                </c:pt>
                <c:pt idx="9750">
                  <c:v>89.139458000000005</c:v>
                </c:pt>
                <c:pt idx="9751">
                  <c:v>114.266716</c:v>
                </c:pt>
                <c:pt idx="9752">
                  <c:v>104.547211</c:v>
                </c:pt>
                <c:pt idx="9753">
                  <c:v>101.017471</c:v>
                </c:pt>
                <c:pt idx="9754">
                  <c:v>91.680510999999996</c:v>
                </c:pt>
                <c:pt idx="9755">
                  <c:v>94.615973999999994</c:v>
                </c:pt>
                <c:pt idx="9756">
                  <c:v>93.622748999999999</c:v>
                </c:pt>
                <c:pt idx="9757">
                  <c:v>103.60955</c:v>
                </c:pt>
                <c:pt idx="9758">
                  <c:v>108.82328</c:v>
                </c:pt>
                <c:pt idx="9759">
                  <c:v>89.817734000000002</c:v>
                </c:pt>
                <c:pt idx="9760">
                  <c:v>108.708313</c:v>
                </c:pt>
                <c:pt idx="9761">
                  <c:v>89.158195000000006</c:v>
                </c:pt>
                <c:pt idx="9762">
                  <c:v>89.359359999999995</c:v>
                </c:pt>
                <c:pt idx="9763">
                  <c:v>109.41484800000001</c:v>
                </c:pt>
                <c:pt idx="9764">
                  <c:v>90.212585000000004</c:v>
                </c:pt>
                <c:pt idx="9765">
                  <c:v>110.164894</c:v>
                </c:pt>
                <c:pt idx="9766">
                  <c:v>102.186874</c:v>
                </c:pt>
                <c:pt idx="9767">
                  <c:v>94.261505</c:v>
                </c:pt>
                <c:pt idx="9768">
                  <c:v>91.671004999999994</c:v>
                </c:pt>
                <c:pt idx="9769">
                  <c:v>91.567383000000007</c:v>
                </c:pt>
                <c:pt idx="9770">
                  <c:v>111.322823</c:v>
                </c:pt>
                <c:pt idx="9771">
                  <c:v>88.096435999999997</c:v>
                </c:pt>
                <c:pt idx="9772">
                  <c:v>88.934218999999999</c:v>
                </c:pt>
                <c:pt idx="9773">
                  <c:v>100.921272</c:v>
                </c:pt>
                <c:pt idx="9774">
                  <c:v>119.873375</c:v>
                </c:pt>
                <c:pt idx="9775">
                  <c:v>88.244392000000005</c:v>
                </c:pt>
                <c:pt idx="9776">
                  <c:v>105.374771</c:v>
                </c:pt>
                <c:pt idx="9777">
                  <c:v>92.841224999999994</c:v>
                </c:pt>
                <c:pt idx="9778">
                  <c:v>108.15115400000001</c:v>
                </c:pt>
                <c:pt idx="9779">
                  <c:v>89.266364999999993</c:v>
                </c:pt>
                <c:pt idx="9780">
                  <c:v>88.331749000000002</c:v>
                </c:pt>
                <c:pt idx="9781">
                  <c:v>90.513084000000006</c:v>
                </c:pt>
                <c:pt idx="9782">
                  <c:v>90.806472999999997</c:v>
                </c:pt>
                <c:pt idx="9783">
                  <c:v>94.283332999999999</c:v>
                </c:pt>
                <c:pt idx="9784">
                  <c:v>97.04007</c:v>
                </c:pt>
                <c:pt idx="9785">
                  <c:v>88.411827000000002</c:v>
                </c:pt>
                <c:pt idx="9786">
                  <c:v>98.104445999999996</c:v>
                </c:pt>
                <c:pt idx="9787">
                  <c:v>100.77803</c:v>
                </c:pt>
                <c:pt idx="9788">
                  <c:v>95.520409000000001</c:v>
                </c:pt>
                <c:pt idx="9789">
                  <c:v>106.422028</c:v>
                </c:pt>
                <c:pt idx="9790">
                  <c:v>102.64527099999999</c:v>
                </c:pt>
                <c:pt idx="9791">
                  <c:v>90.343536</c:v>
                </c:pt>
                <c:pt idx="9792">
                  <c:v>92.506371000000001</c:v>
                </c:pt>
                <c:pt idx="9793">
                  <c:v>113.356255</c:v>
                </c:pt>
                <c:pt idx="9794">
                  <c:v>88.176833999999999</c:v>
                </c:pt>
                <c:pt idx="9795">
                  <c:v>110.958687</c:v>
                </c:pt>
                <c:pt idx="9796">
                  <c:v>94.936592000000005</c:v>
                </c:pt>
                <c:pt idx="9797">
                  <c:v>105.348663</c:v>
                </c:pt>
                <c:pt idx="9798">
                  <c:v>107.329216</c:v>
                </c:pt>
                <c:pt idx="9799">
                  <c:v>93.754600999999994</c:v>
                </c:pt>
                <c:pt idx="9800">
                  <c:v>97.476249999999993</c:v>
                </c:pt>
                <c:pt idx="9801">
                  <c:v>94.530304000000001</c:v>
                </c:pt>
                <c:pt idx="9802">
                  <c:v>95.725189</c:v>
                </c:pt>
                <c:pt idx="9803">
                  <c:v>103.493889</c:v>
                </c:pt>
                <c:pt idx="9804">
                  <c:v>90.035736</c:v>
                </c:pt>
                <c:pt idx="9805">
                  <c:v>98.840889000000004</c:v>
                </c:pt>
                <c:pt idx="9806">
                  <c:v>117.047386</c:v>
                </c:pt>
                <c:pt idx="9807">
                  <c:v>93.538535999999993</c:v>
                </c:pt>
                <c:pt idx="9808">
                  <c:v>88.059593000000007</c:v>
                </c:pt>
                <c:pt idx="9809">
                  <c:v>89.685485999999997</c:v>
                </c:pt>
                <c:pt idx="9810">
                  <c:v>99.204018000000005</c:v>
                </c:pt>
                <c:pt idx="9811">
                  <c:v>92.744086999999993</c:v>
                </c:pt>
                <c:pt idx="9812">
                  <c:v>89.088820999999996</c:v>
                </c:pt>
                <c:pt idx="9813">
                  <c:v>94.248749000000004</c:v>
                </c:pt>
                <c:pt idx="9814">
                  <c:v>92.296538999999996</c:v>
                </c:pt>
                <c:pt idx="9815">
                  <c:v>100.376732</c:v>
                </c:pt>
                <c:pt idx="9816">
                  <c:v>120.092102</c:v>
                </c:pt>
                <c:pt idx="9817">
                  <c:v>102.68987300000001</c:v>
                </c:pt>
                <c:pt idx="9818">
                  <c:v>89.432320000000004</c:v>
                </c:pt>
                <c:pt idx="9819">
                  <c:v>89.879677000000001</c:v>
                </c:pt>
                <c:pt idx="9820">
                  <c:v>110.01559399999999</c:v>
                </c:pt>
                <c:pt idx="9821">
                  <c:v>109.480942</c:v>
                </c:pt>
                <c:pt idx="9822">
                  <c:v>91.224013999999997</c:v>
                </c:pt>
                <c:pt idx="9823">
                  <c:v>95.361084000000005</c:v>
                </c:pt>
                <c:pt idx="9824">
                  <c:v>96.450835999999995</c:v>
                </c:pt>
                <c:pt idx="9825">
                  <c:v>131.40643299999999</c:v>
                </c:pt>
                <c:pt idx="9826">
                  <c:v>92.700478000000004</c:v>
                </c:pt>
                <c:pt idx="9827">
                  <c:v>94.686370999999994</c:v>
                </c:pt>
                <c:pt idx="9828">
                  <c:v>91.697067000000004</c:v>
                </c:pt>
                <c:pt idx="9829">
                  <c:v>112.809662</c:v>
                </c:pt>
                <c:pt idx="9830">
                  <c:v>104.077995</c:v>
                </c:pt>
                <c:pt idx="9831">
                  <c:v>109.23138400000001</c:v>
                </c:pt>
                <c:pt idx="9832">
                  <c:v>90.436240999999995</c:v>
                </c:pt>
                <c:pt idx="9833">
                  <c:v>93.676697000000004</c:v>
                </c:pt>
                <c:pt idx="9834">
                  <c:v>94.348961000000003</c:v>
                </c:pt>
                <c:pt idx="9835">
                  <c:v>88.818245000000005</c:v>
                </c:pt>
                <c:pt idx="9836">
                  <c:v>91.102951000000004</c:v>
                </c:pt>
                <c:pt idx="9837">
                  <c:v>112.801743</c:v>
                </c:pt>
                <c:pt idx="9838">
                  <c:v>91.125754999999998</c:v>
                </c:pt>
                <c:pt idx="9839">
                  <c:v>91.221069</c:v>
                </c:pt>
                <c:pt idx="9840">
                  <c:v>88.393889999999999</c:v>
                </c:pt>
                <c:pt idx="9841">
                  <c:v>91.325806</c:v>
                </c:pt>
                <c:pt idx="9842">
                  <c:v>90.337196000000006</c:v>
                </c:pt>
                <c:pt idx="9843">
                  <c:v>90.372237999999996</c:v>
                </c:pt>
                <c:pt idx="9844">
                  <c:v>88.015450000000001</c:v>
                </c:pt>
                <c:pt idx="9845">
                  <c:v>88.791435000000007</c:v>
                </c:pt>
                <c:pt idx="9846">
                  <c:v>101.420036</c:v>
                </c:pt>
                <c:pt idx="9847">
                  <c:v>114.20433</c:v>
                </c:pt>
                <c:pt idx="9848">
                  <c:v>88.420517000000004</c:v>
                </c:pt>
                <c:pt idx="9849">
                  <c:v>115.862724</c:v>
                </c:pt>
                <c:pt idx="9850">
                  <c:v>104.534035</c:v>
                </c:pt>
                <c:pt idx="9851">
                  <c:v>127.596214</c:v>
                </c:pt>
                <c:pt idx="9852">
                  <c:v>91.167389</c:v>
                </c:pt>
                <c:pt idx="9853">
                  <c:v>103.58157300000001</c:v>
                </c:pt>
                <c:pt idx="9854">
                  <c:v>134.23211699999999</c:v>
                </c:pt>
                <c:pt idx="9855">
                  <c:v>93.249352000000002</c:v>
                </c:pt>
                <c:pt idx="9856">
                  <c:v>88.135811000000004</c:v>
                </c:pt>
                <c:pt idx="9857">
                  <c:v>91.654396000000006</c:v>
                </c:pt>
                <c:pt idx="9858">
                  <c:v>120.325722</c:v>
                </c:pt>
                <c:pt idx="9859">
                  <c:v>106.95307200000001</c:v>
                </c:pt>
                <c:pt idx="9860">
                  <c:v>89.377502000000007</c:v>
                </c:pt>
                <c:pt idx="9861">
                  <c:v>89.854004000000003</c:v>
                </c:pt>
                <c:pt idx="9862">
                  <c:v>100.55946400000001</c:v>
                </c:pt>
                <c:pt idx="9863">
                  <c:v>107.99588799999999</c:v>
                </c:pt>
                <c:pt idx="9864">
                  <c:v>92.414612000000005</c:v>
                </c:pt>
                <c:pt idx="9865">
                  <c:v>88.473288999999994</c:v>
                </c:pt>
                <c:pt idx="9866">
                  <c:v>96.141045000000005</c:v>
                </c:pt>
                <c:pt idx="9867">
                  <c:v>88.643294999999995</c:v>
                </c:pt>
                <c:pt idx="9868">
                  <c:v>102.49430099999999</c:v>
                </c:pt>
                <c:pt idx="9869">
                  <c:v>93.049071999999995</c:v>
                </c:pt>
                <c:pt idx="9870">
                  <c:v>107.18394499999999</c:v>
                </c:pt>
                <c:pt idx="9871">
                  <c:v>114.52151499999999</c:v>
                </c:pt>
                <c:pt idx="9872">
                  <c:v>88.324912999999995</c:v>
                </c:pt>
                <c:pt idx="9873">
                  <c:v>88.439826999999994</c:v>
                </c:pt>
                <c:pt idx="9874">
                  <c:v>113.197906</c:v>
                </c:pt>
                <c:pt idx="9875">
                  <c:v>92.609261000000004</c:v>
                </c:pt>
                <c:pt idx="9876">
                  <c:v>95.490371999999994</c:v>
                </c:pt>
                <c:pt idx="9877">
                  <c:v>96.405579000000003</c:v>
                </c:pt>
                <c:pt idx="9878">
                  <c:v>108.261154</c:v>
                </c:pt>
                <c:pt idx="9879">
                  <c:v>115.01739499999999</c:v>
                </c:pt>
                <c:pt idx="9880">
                  <c:v>96.864647000000005</c:v>
                </c:pt>
                <c:pt idx="9881">
                  <c:v>122.38202699999999</c:v>
                </c:pt>
                <c:pt idx="9882">
                  <c:v>97.005591999999993</c:v>
                </c:pt>
                <c:pt idx="9883">
                  <c:v>103.984703</c:v>
                </c:pt>
                <c:pt idx="9884">
                  <c:v>94.783714000000003</c:v>
                </c:pt>
                <c:pt idx="9885">
                  <c:v>95.346207000000007</c:v>
                </c:pt>
                <c:pt idx="9886">
                  <c:v>91.159972999999994</c:v>
                </c:pt>
                <c:pt idx="9887">
                  <c:v>89.480354000000005</c:v>
                </c:pt>
                <c:pt idx="9888">
                  <c:v>91.063072000000005</c:v>
                </c:pt>
                <c:pt idx="9889">
                  <c:v>94.794319000000002</c:v>
                </c:pt>
                <c:pt idx="9890">
                  <c:v>89.854789999999994</c:v>
                </c:pt>
                <c:pt idx="9891">
                  <c:v>103.886475</c:v>
                </c:pt>
                <c:pt idx="9892">
                  <c:v>90.472770999999995</c:v>
                </c:pt>
                <c:pt idx="9893">
                  <c:v>96.192245</c:v>
                </c:pt>
                <c:pt idx="9894">
                  <c:v>98.972496000000007</c:v>
                </c:pt>
                <c:pt idx="9895">
                  <c:v>136.19575499999999</c:v>
                </c:pt>
                <c:pt idx="9896">
                  <c:v>105.270241</c:v>
                </c:pt>
                <c:pt idx="9897">
                  <c:v>101.54986599999999</c:v>
                </c:pt>
                <c:pt idx="9898">
                  <c:v>102.345253</c:v>
                </c:pt>
                <c:pt idx="9899">
                  <c:v>90.155417999999997</c:v>
                </c:pt>
                <c:pt idx="9900">
                  <c:v>101.775482</c:v>
                </c:pt>
                <c:pt idx="9901">
                  <c:v>88.560592999999997</c:v>
                </c:pt>
                <c:pt idx="9902">
                  <c:v>88.139099000000002</c:v>
                </c:pt>
                <c:pt idx="9903">
                  <c:v>90.015320000000003</c:v>
                </c:pt>
                <c:pt idx="9904">
                  <c:v>99.033203</c:v>
                </c:pt>
                <c:pt idx="9905">
                  <c:v>99.143326000000002</c:v>
                </c:pt>
                <c:pt idx="9906">
                  <c:v>90.182320000000004</c:v>
                </c:pt>
                <c:pt idx="9907">
                  <c:v>112.709129</c:v>
                </c:pt>
                <c:pt idx="9908">
                  <c:v>94.539398000000006</c:v>
                </c:pt>
                <c:pt idx="9909">
                  <c:v>95.598708999999999</c:v>
                </c:pt>
                <c:pt idx="9910">
                  <c:v>88.061615000000003</c:v>
                </c:pt>
                <c:pt idx="9911">
                  <c:v>90.206374999999994</c:v>
                </c:pt>
                <c:pt idx="9912">
                  <c:v>118.18266300000001</c:v>
                </c:pt>
                <c:pt idx="9913">
                  <c:v>89.472244000000003</c:v>
                </c:pt>
                <c:pt idx="9914">
                  <c:v>132.27783199999999</c:v>
                </c:pt>
                <c:pt idx="9915">
                  <c:v>91.853836000000001</c:v>
                </c:pt>
                <c:pt idx="9916">
                  <c:v>94.692390000000003</c:v>
                </c:pt>
                <c:pt idx="9917">
                  <c:v>97.443534999999997</c:v>
                </c:pt>
                <c:pt idx="9918">
                  <c:v>96.757392999999993</c:v>
                </c:pt>
                <c:pt idx="9919">
                  <c:v>92.555481</c:v>
                </c:pt>
                <c:pt idx="9920">
                  <c:v>97.586608999999996</c:v>
                </c:pt>
                <c:pt idx="9921">
                  <c:v>101.11127500000001</c:v>
                </c:pt>
                <c:pt idx="9922">
                  <c:v>88.332565000000002</c:v>
                </c:pt>
                <c:pt idx="9923">
                  <c:v>90.825896999999998</c:v>
                </c:pt>
                <c:pt idx="9924">
                  <c:v>93.657837000000001</c:v>
                </c:pt>
                <c:pt idx="9925">
                  <c:v>105.38407100000001</c:v>
                </c:pt>
                <c:pt idx="9926">
                  <c:v>90.818199000000007</c:v>
                </c:pt>
                <c:pt idx="9927">
                  <c:v>106.884361</c:v>
                </c:pt>
                <c:pt idx="9928">
                  <c:v>125.116142</c:v>
                </c:pt>
                <c:pt idx="9929">
                  <c:v>89.313041999999996</c:v>
                </c:pt>
                <c:pt idx="9930">
                  <c:v>108.702377</c:v>
                </c:pt>
                <c:pt idx="9931">
                  <c:v>91.440933000000001</c:v>
                </c:pt>
                <c:pt idx="9932">
                  <c:v>112.52291099999999</c:v>
                </c:pt>
                <c:pt idx="9933">
                  <c:v>98.209891999999996</c:v>
                </c:pt>
                <c:pt idx="9934">
                  <c:v>97.231735</c:v>
                </c:pt>
                <c:pt idx="9935">
                  <c:v>97.121964000000006</c:v>
                </c:pt>
                <c:pt idx="9936">
                  <c:v>107.105255</c:v>
                </c:pt>
                <c:pt idx="9937">
                  <c:v>98.740036000000003</c:v>
                </c:pt>
                <c:pt idx="9938">
                  <c:v>95.487358</c:v>
                </c:pt>
                <c:pt idx="9939">
                  <c:v>91.983046999999999</c:v>
                </c:pt>
                <c:pt idx="9940">
                  <c:v>88.146232999999995</c:v>
                </c:pt>
                <c:pt idx="9941">
                  <c:v>138.91146900000001</c:v>
                </c:pt>
                <c:pt idx="9942">
                  <c:v>93.571372999999994</c:v>
                </c:pt>
                <c:pt idx="9943">
                  <c:v>88.917968999999999</c:v>
                </c:pt>
                <c:pt idx="9944">
                  <c:v>111.848434</c:v>
                </c:pt>
                <c:pt idx="9945">
                  <c:v>100.378113</c:v>
                </c:pt>
                <c:pt idx="9946">
                  <c:v>114.171127</c:v>
                </c:pt>
                <c:pt idx="9947">
                  <c:v>96.683852999999999</c:v>
                </c:pt>
                <c:pt idx="9948">
                  <c:v>90.892166000000003</c:v>
                </c:pt>
                <c:pt idx="9949">
                  <c:v>137.527771</c:v>
                </c:pt>
                <c:pt idx="9950">
                  <c:v>99.003471000000005</c:v>
                </c:pt>
                <c:pt idx="9951">
                  <c:v>125.32724</c:v>
                </c:pt>
                <c:pt idx="9952">
                  <c:v>98.586174</c:v>
                </c:pt>
                <c:pt idx="9953">
                  <c:v>104.775093</c:v>
                </c:pt>
                <c:pt idx="9954">
                  <c:v>104.23465</c:v>
                </c:pt>
                <c:pt idx="9955">
                  <c:v>108.890396</c:v>
                </c:pt>
                <c:pt idx="9956">
                  <c:v>101.290077</c:v>
                </c:pt>
                <c:pt idx="9957">
                  <c:v>98.712729999999993</c:v>
                </c:pt>
                <c:pt idx="9958">
                  <c:v>88.724845999999999</c:v>
                </c:pt>
                <c:pt idx="9959">
                  <c:v>92.634170999999995</c:v>
                </c:pt>
                <c:pt idx="9960">
                  <c:v>88.134079</c:v>
                </c:pt>
                <c:pt idx="9961">
                  <c:v>112.70689400000001</c:v>
                </c:pt>
                <c:pt idx="9962">
                  <c:v>89.377335000000002</c:v>
                </c:pt>
                <c:pt idx="9963">
                  <c:v>98.672661000000005</c:v>
                </c:pt>
                <c:pt idx="9964">
                  <c:v>100.557632</c:v>
                </c:pt>
                <c:pt idx="9965">
                  <c:v>111.316338</c:v>
                </c:pt>
                <c:pt idx="9966">
                  <c:v>90.523933</c:v>
                </c:pt>
                <c:pt idx="9967">
                  <c:v>108.10140199999999</c:v>
                </c:pt>
                <c:pt idx="9968">
                  <c:v>91.848251000000005</c:v>
                </c:pt>
                <c:pt idx="9969">
                  <c:v>90.891891000000001</c:v>
                </c:pt>
                <c:pt idx="9970">
                  <c:v>90.39537</c:v>
                </c:pt>
                <c:pt idx="9971">
                  <c:v>171.34703099999999</c:v>
                </c:pt>
                <c:pt idx="9972">
                  <c:v>90.381469999999993</c:v>
                </c:pt>
                <c:pt idx="9973">
                  <c:v>88.065910000000002</c:v>
                </c:pt>
                <c:pt idx="9974">
                  <c:v>101.398628</c:v>
                </c:pt>
                <c:pt idx="9975">
                  <c:v>105.407669</c:v>
                </c:pt>
                <c:pt idx="9976">
                  <c:v>99.597892999999999</c:v>
                </c:pt>
                <c:pt idx="9977">
                  <c:v>101.36844600000001</c:v>
                </c:pt>
                <c:pt idx="9978">
                  <c:v>89.723044999999999</c:v>
                </c:pt>
                <c:pt idx="9979">
                  <c:v>90.891945000000007</c:v>
                </c:pt>
                <c:pt idx="9980">
                  <c:v>101.571442</c:v>
                </c:pt>
                <c:pt idx="9981">
                  <c:v>88.590935000000002</c:v>
                </c:pt>
                <c:pt idx="9982">
                  <c:v>93.605880999999997</c:v>
                </c:pt>
                <c:pt idx="9983">
                  <c:v>94.194336000000007</c:v>
                </c:pt>
                <c:pt idx="9984">
                  <c:v>93.899642999999998</c:v>
                </c:pt>
                <c:pt idx="9985">
                  <c:v>94.083336000000003</c:v>
                </c:pt>
                <c:pt idx="9986">
                  <c:v>89.845284000000007</c:v>
                </c:pt>
                <c:pt idx="9987">
                  <c:v>97.128035999999994</c:v>
                </c:pt>
                <c:pt idx="9988">
                  <c:v>90.576331999999994</c:v>
                </c:pt>
                <c:pt idx="9989">
                  <c:v>91.648880000000005</c:v>
                </c:pt>
                <c:pt idx="9990">
                  <c:v>95.946274000000003</c:v>
                </c:pt>
                <c:pt idx="9991">
                  <c:v>88.429717999999994</c:v>
                </c:pt>
                <c:pt idx="9992">
                  <c:v>97.901291000000001</c:v>
                </c:pt>
                <c:pt idx="9993">
                  <c:v>88.992783000000003</c:v>
                </c:pt>
                <c:pt idx="9994">
                  <c:v>89.686424000000002</c:v>
                </c:pt>
                <c:pt idx="9995">
                  <c:v>111.38808400000001</c:v>
                </c:pt>
                <c:pt idx="9996">
                  <c:v>92.885109</c:v>
                </c:pt>
                <c:pt idx="9997">
                  <c:v>93.939483999999993</c:v>
                </c:pt>
                <c:pt idx="9998">
                  <c:v>108.879349</c:v>
                </c:pt>
                <c:pt idx="9999">
                  <c:v>102.300888</c:v>
                </c:pt>
                <c:pt idx="10000">
                  <c:v>98.433516999999995</c:v>
                </c:pt>
                <c:pt idx="10001">
                  <c:v>94.656540000000007</c:v>
                </c:pt>
                <c:pt idx="10002">
                  <c:v>96.013610999999997</c:v>
                </c:pt>
                <c:pt idx="10003">
                  <c:v>90.460753999999994</c:v>
                </c:pt>
                <c:pt idx="10004">
                  <c:v>88.185920999999993</c:v>
                </c:pt>
                <c:pt idx="10005">
                  <c:v>95.175697</c:v>
                </c:pt>
                <c:pt idx="10006">
                  <c:v>98.296875</c:v>
                </c:pt>
                <c:pt idx="10007">
                  <c:v>98.124031000000002</c:v>
                </c:pt>
                <c:pt idx="10008">
                  <c:v>93.729125999999994</c:v>
                </c:pt>
                <c:pt idx="10009">
                  <c:v>92.138679999999994</c:v>
                </c:pt>
                <c:pt idx="10010">
                  <c:v>91.481528999999995</c:v>
                </c:pt>
                <c:pt idx="10011">
                  <c:v>106.42672</c:v>
                </c:pt>
                <c:pt idx="10012">
                  <c:v>96.884253999999999</c:v>
                </c:pt>
                <c:pt idx="10013">
                  <c:v>91.219657999999995</c:v>
                </c:pt>
                <c:pt idx="10014">
                  <c:v>97.851912999999996</c:v>
                </c:pt>
                <c:pt idx="10015">
                  <c:v>96.854301000000007</c:v>
                </c:pt>
                <c:pt idx="10016">
                  <c:v>92.164626999999996</c:v>
                </c:pt>
                <c:pt idx="10017">
                  <c:v>95.422332999999995</c:v>
                </c:pt>
                <c:pt idx="10018">
                  <c:v>105.185783</c:v>
                </c:pt>
                <c:pt idx="10019">
                  <c:v>89.080894000000001</c:v>
                </c:pt>
                <c:pt idx="10020">
                  <c:v>102.568016</c:v>
                </c:pt>
                <c:pt idx="10021">
                  <c:v>89.752303999999995</c:v>
                </c:pt>
                <c:pt idx="10022">
                  <c:v>97.002944999999997</c:v>
                </c:pt>
                <c:pt idx="10023">
                  <c:v>91.056183000000004</c:v>
                </c:pt>
                <c:pt idx="10024">
                  <c:v>106.74689499999999</c:v>
                </c:pt>
                <c:pt idx="10025">
                  <c:v>100.414978</c:v>
                </c:pt>
                <c:pt idx="10026">
                  <c:v>97.440253999999996</c:v>
                </c:pt>
                <c:pt idx="10027">
                  <c:v>94.304671999999997</c:v>
                </c:pt>
                <c:pt idx="10028">
                  <c:v>88.366325000000003</c:v>
                </c:pt>
                <c:pt idx="10029">
                  <c:v>92.558814999999996</c:v>
                </c:pt>
                <c:pt idx="10030">
                  <c:v>102.45372</c:v>
                </c:pt>
                <c:pt idx="10031">
                  <c:v>112.114159</c:v>
                </c:pt>
                <c:pt idx="10032">
                  <c:v>88.707397</c:v>
                </c:pt>
                <c:pt idx="10033">
                  <c:v>92.555503999999999</c:v>
                </c:pt>
                <c:pt idx="10034">
                  <c:v>89.704453000000001</c:v>
                </c:pt>
                <c:pt idx="10035">
                  <c:v>95.344855999999993</c:v>
                </c:pt>
                <c:pt idx="10036">
                  <c:v>97.320839000000007</c:v>
                </c:pt>
                <c:pt idx="10037">
                  <c:v>88.067939999999993</c:v>
                </c:pt>
                <c:pt idx="10038">
                  <c:v>98.774895000000001</c:v>
                </c:pt>
                <c:pt idx="10039">
                  <c:v>105.59240699999999</c:v>
                </c:pt>
                <c:pt idx="10040">
                  <c:v>100.614189</c:v>
                </c:pt>
                <c:pt idx="10041">
                  <c:v>98.238922000000002</c:v>
                </c:pt>
                <c:pt idx="10042">
                  <c:v>95.839591999999996</c:v>
                </c:pt>
                <c:pt idx="10043">
                  <c:v>92.387917000000002</c:v>
                </c:pt>
                <c:pt idx="10044">
                  <c:v>99.329300000000003</c:v>
                </c:pt>
                <c:pt idx="10045">
                  <c:v>100.371071</c:v>
                </c:pt>
                <c:pt idx="10046">
                  <c:v>97.338050999999993</c:v>
                </c:pt>
                <c:pt idx="10047">
                  <c:v>100.570404</c:v>
                </c:pt>
                <c:pt idx="10048">
                  <c:v>95.350739000000004</c:v>
                </c:pt>
                <c:pt idx="10049">
                  <c:v>92.948188999999999</c:v>
                </c:pt>
                <c:pt idx="10050">
                  <c:v>104.608795</c:v>
                </c:pt>
                <c:pt idx="10051">
                  <c:v>105.99936700000001</c:v>
                </c:pt>
                <c:pt idx="10052">
                  <c:v>106.376656</c:v>
                </c:pt>
                <c:pt idx="10053">
                  <c:v>91.088249000000005</c:v>
                </c:pt>
                <c:pt idx="10054">
                  <c:v>93.068068999999994</c:v>
                </c:pt>
                <c:pt idx="10055">
                  <c:v>90.955321999999995</c:v>
                </c:pt>
                <c:pt idx="10056">
                  <c:v>88.608658000000005</c:v>
                </c:pt>
                <c:pt idx="10057">
                  <c:v>102.76217699999999</c:v>
                </c:pt>
                <c:pt idx="10058">
                  <c:v>105.170219</c:v>
                </c:pt>
                <c:pt idx="10059">
                  <c:v>122.714043</c:v>
                </c:pt>
                <c:pt idx="10060">
                  <c:v>94.030067000000003</c:v>
                </c:pt>
                <c:pt idx="10061">
                  <c:v>94.446686</c:v>
                </c:pt>
                <c:pt idx="10062">
                  <c:v>123.31543000000001</c:v>
                </c:pt>
                <c:pt idx="10063">
                  <c:v>95.522377000000006</c:v>
                </c:pt>
                <c:pt idx="10064">
                  <c:v>111.100945</c:v>
                </c:pt>
                <c:pt idx="10065">
                  <c:v>92.822823</c:v>
                </c:pt>
                <c:pt idx="10066">
                  <c:v>109.30526</c:v>
                </c:pt>
                <c:pt idx="10067">
                  <c:v>104.567001</c:v>
                </c:pt>
                <c:pt idx="10068">
                  <c:v>93.698143000000002</c:v>
                </c:pt>
                <c:pt idx="10069">
                  <c:v>101.707527</c:v>
                </c:pt>
                <c:pt idx="10070">
                  <c:v>89.042854000000005</c:v>
                </c:pt>
                <c:pt idx="10071">
                  <c:v>108.85618599999999</c:v>
                </c:pt>
                <c:pt idx="10072">
                  <c:v>96.793243000000004</c:v>
                </c:pt>
                <c:pt idx="10073">
                  <c:v>96.530708000000004</c:v>
                </c:pt>
                <c:pt idx="10074">
                  <c:v>88.329284999999999</c:v>
                </c:pt>
                <c:pt idx="10075">
                  <c:v>110.18849899999999</c:v>
                </c:pt>
                <c:pt idx="10076">
                  <c:v>103.636436</c:v>
                </c:pt>
                <c:pt idx="10077">
                  <c:v>88.930969000000005</c:v>
                </c:pt>
                <c:pt idx="10078">
                  <c:v>88.865157999999994</c:v>
                </c:pt>
                <c:pt idx="10079">
                  <c:v>89.665688000000003</c:v>
                </c:pt>
                <c:pt idx="10080">
                  <c:v>88.074012999999994</c:v>
                </c:pt>
                <c:pt idx="10081">
                  <c:v>104.634659</c:v>
                </c:pt>
                <c:pt idx="10082">
                  <c:v>99.494804000000002</c:v>
                </c:pt>
                <c:pt idx="10083">
                  <c:v>115.510834</c:v>
                </c:pt>
                <c:pt idx="10084">
                  <c:v>98.332076999999998</c:v>
                </c:pt>
                <c:pt idx="10085">
                  <c:v>90.713852000000003</c:v>
                </c:pt>
                <c:pt idx="10086">
                  <c:v>88.824264999999997</c:v>
                </c:pt>
                <c:pt idx="10087">
                  <c:v>96.655579000000003</c:v>
                </c:pt>
                <c:pt idx="10088">
                  <c:v>97.825500000000005</c:v>
                </c:pt>
                <c:pt idx="10089">
                  <c:v>93.333931000000007</c:v>
                </c:pt>
                <c:pt idx="10090">
                  <c:v>89.057441999999995</c:v>
                </c:pt>
                <c:pt idx="10091">
                  <c:v>92.544922</c:v>
                </c:pt>
                <c:pt idx="10092">
                  <c:v>91.689582999999999</c:v>
                </c:pt>
                <c:pt idx="10093">
                  <c:v>120.933228</c:v>
                </c:pt>
                <c:pt idx="10094">
                  <c:v>96.023148000000006</c:v>
                </c:pt>
                <c:pt idx="10095">
                  <c:v>108.81431600000001</c:v>
                </c:pt>
                <c:pt idx="10096">
                  <c:v>99.962410000000006</c:v>
                </c:pt>
                <c:pt idx="10097">
                  <c:v>92.164276000000001</c:v>
                </c:pt>
                <c:pt idx="10098">
                  <c:v>91.831046999999998</c:v>
                </c:pt>
                <c:pt idx="10099">
                  <c:v>126.256248</c:v>
                </c:pt>
                <c:pt idx="10100">
                  <c:v>106.39164</c:v>
                </c:pt>
                <c:pt idx="10101">
                  <c:v>90.857596999999998</c:v>
                </c:pt>
                <c:pt idx="10102">
                  <c:v>99.768592999999996</c:v>
                </c:pt>
                <c:pt idx="10103">
                  <c:v>97.674721000000005</c:v>
                </c:pt>
                <c:pt idx="10104">
                  <c:v>88.232979</c:v>
                </c:pt>
                <c:pt idx="10105">
                  <c:v>117.704201</c:v>
                </c:pt>
                <c:pt idx="10106">
                  <c:v>99.282677000000007</c:v>
                </c:pt>
                <c:pt idx="10107">
                  <c:v>91.209380999999993</c:v>
                </c:pt>
                <c:pt idx="10108">
                  <c:v>98.023285000000001</c:v>
                </c:pt>
                <c:pt idx="10109">
                  <c:v>101.102943</c:v>
                </c:pt>
                <c:pt idx="10110">
                  <c:v>92.319443000000007</c:v>
                </c:pt>
                <c:pt idx="10111">
                  <c:v>113.77876999999999</c:v>
                </c:pt>
                <c:pt idx="10112">
                  <c:v>91.117058</c:v>
                </c:pt>
                <c:pt idx="10113">
                  <c:v>105.017143</c:v>
                </c:pt>
                <c:pt idx="10114">
                  <c:v>94.598854000000003</c:v>
                </c:pt>
                <c:pt idx="10115">
                  <c:v>89.360207000000003</c:v>
                </c:pt>
                <c:pt idx="10116">
                  <c:v>96.502121000000002</c:v>
                </c:pt>
                <c:pt idx="10117">
                  <c:v>111.557243</c:v>
                </c:pt>
                <c:pt idx="10118">
                  <c:v>102.710083</c:v>
                </c:pt>
                <c:pt idx="10119">
                  <c:v>94.202102999999994</c:v>
                </c:pt>
                <c:pt idx="10120">
                  <c:v>96.932129000000003</c:v>
                </c:pt>
                <c:pt idx="10121">
                  <c:v>104.289368</c:v>
                </c:pt>
                <c:pt idx="10122">
                  <c:v>97.596457999999998</c:v>
                </c:pt>
                <c:pt idx="10123">
                  <c:v>124.02029400000001</c:v>
                </c:pt>
                <c:pt idx="10124">
                  <c:v>92.284554</c:v>
                </c:pt>
                <c:pt idx="10125">
                  <c:v>93.801826000000005</c:v>
                </c:pt>
                <c:pt idx="10126">
                  <c:v>116.692764</c:v>
                </c:pt>
                <c:pt idx="10127">
                  <c:v>95.010315000000006</c:v>
                </c:pt>
                <c:pt idx="10128">
                  <c:v>101.95959499999999</c:v>
                </c:pt>
                <c:pt idx="10129">
                  <c:v>89.195937999999998</c:v>
                </c:pt>
                <c:pt idx="10130">
                  <c:v>91.375145000000003</c:v>
                </c:pt>
                <c:pt idx="10131">
                  <c:v>93.385200999999995</c:v>
                </c:pt>
                <c:pt idx="10132">
                  <c:v>88.313873000000001</c:v>
                </c:pt>
                <c:pt idx="10133">
                  <c:v>99.710548000000003</c:v>
                </c:pt>
                <c:pt idx="10134">
                  <c:v>108.589218</c:v>
                </c:pt>
                <c:pt idx="10135">
                  <c:v>88.298912000000001</c:v>
                </c:pt>
                <c:pt idx="10136">
                  <c:v>93.71405</c:v>
                </c:pt>
                <c:pt idx="10137">
                  <c:v>93.594841000000002</c:v>
                </c:pt>
                <c:pt idx="10138">
                  <c:v>113.329346</c:v>
                </c:pt>
                <c:pt idx="10139">
                  <c:v>92.997162000000003</c:v>
                </c:pt>
                <c:pt idx="10140">
                  <c:v>101.753044</c:v>
                </c:pt>
                <c:pt idx="10141">
                  <c:v>98.549087999999998</c:v>
                </c:pt>
                <c:pt idx="10142">
                  <c:v>91.125800999999996</c:v>
                </c:pt>
                <c:pt idx="10143">
                  <c:v>106.101303</c:v>
                </c:pt>
                <c:pt idx="10144">
                  <c:v>119.013901</c:v>
                </c:pt>
                <c:pt idx="10145">
                  <c:v>90.574303</c:v>
                </c:pt>
                <c:pt idx="10146">
                  <c:v>96.843781000000007</c:v>
                </c:pt>
                <c:pt idx="10147">
                  <c:v>101.629471</c:v>
                </c:pt>
                <c:pt idx="10148">
                  <c:v>95.638762999999997</c:v>
                </c:pt>
                <c:pt idx="10149">
                  <c:v>90.135551000000007</c:v>
                </c:pt>
                <c:pt idx="10150">
                  <c:v>94.059166000000005</c:v>
                </c:pt>
                <c:pt idx="10151">
                  <c:v>108.416183</c:v>
                </c:pt>
                <c:pt idx="10152">
                  <c:v>95.154860999999997</c:v>
                </c:pt>
                <c:pt idx="10153">
                  <c:v>95.791466</c:v>
                </c:pt>
                <c:pt idx="10154">
                  <c:v>91.308616999999998</c:v>
                </c:pt>
                <c:pt idx="10155">
                  <c:v>113.014595</c:v>
                </c:pt>
                <c:pt idx="10156">
                  <c:v>90.811927999999995</c:v>
                </c:pt>
                <c:pt idx="10157">
                  <c:v>96.126930000000002</c:v>
                </c:pt>
                <c:pt idx="10158">
                  <c:v>137.586411</c:v>
                </c:pt>
                <c:pt idx="10159">
                  <c:v>104.19753300000001</c:v>
                </c:pt>
                <c:pt idx="10160">
                  <c:v>90.218597000000003</c:v>
                </c:pt>
                <c:pt idx="10161">
                  <c:v>96.610434999999995</c:v>
                </c:pt>
                <c:pt idx="10162">
                  <c:v>88.126182999999997</c:v>
                </c:pt>
                <c:pt idx="10163">
                  <c:v>110.430862</c:v>
                </c:pt>
                <c:pt idx="10164">
                  <c:v>121.563766</c:v>
                </c:pt>
                <c:pt idx="10165">
                  <c:v>103.221985</c:v>
                </c:pt>
                <c:pt idx="10166">
                  <c:v>133.61340300000001</c:v>
                </c:pt>
                <c:pt idx="10167">
                  <c:v>125.988632</c:v>
                </c:pt>
                <c:pt idx="10168">
                  <c:v>95.587799000000004</c:v>
                </c:pt>
                <c:pt idx="10169">
                  <c:v>109.63459</c:v>
                </c:pt>
                <c:pt idx="10170">
                  <c:v>90.121139999999997</c:v>
                </c:pt>
                <c:pt idx="10171">
                  <c:v>128.85289</c:v>
                </c:pt>
                <c:pt idx="10172">
                  <c:v>96.321128999999999</c:v>
                </c:pt>
                <c:pt idx="10173">
                  <c:v>94.417557000000002</c:v>
                </c:pt>
                <c:pt idx="10174">
                  <c:v>120.785034</c:v>
                </c:pt>
                <c:pt idx="10175">
                  <c:v>131.15411399999999</c:v>
                </c:pt>
                <c:pt idx="10176">
                  <c:v>101.855232</c:v>
                </c:pt>
                <c:pt idx="10177">
                  <c:v>102.62505299999999</c:v>
                </c:pt>
                <c:pt idx="10178">
                  <c:v>88.420165999999995</c:v>
                </c:pt>
                <c:pt idx="10179">
                  <c:v>94.965789999999998</c:v>
                </c:pt>
                <c:pt idx="10180">
                  <c:v>89.678291000000002</c:v>
                </c:pt>
                <c:pt idx="10181">
                  <c:v>101.383224</c:v>
                </c:pt>
                <c:pt idx="10182">
                  <c:v>89.749663999999996</c:v>
                </c:pt>
                <c:pt idx="10183">
                  <c:v>91.489913999999999</c:v>
                </c:pt>
                <c:pt idx="10184">
                  <c:v>88.065040999999994</c:v>
                </c:pt>
                <c:pt idx="10185">
                  <c:v>90.455924999999993</c:v>
                </c:pt>
                <c:pt idx="10186">
                  <c:v>121.084549</c:v>
                </c:pt>
                <c:pt idx="10187">
                  <c:v>110.339607</c:v>
                </c:pt>
                <c:pt idx="10188">
                  <c:v>88.559180999999995</c:v>
                </c:pt>
                <c:pt idx="10189">
                  <c:v>95.522644</c:v>
                </c:pt>
                <c:pt idx="10190">
                  <c:v>89.025574000000006</c:v>
                </c:pt>
                <c:pt idx="10191">
                  <c:v>90.599868999999998</c:v>
                </c:pt>
                <c:pt idx="10192">
                  <c:v>91.255584999999996</c:v>
                </c:pt>
                <c:pt idx="10193">
                  <c:v>98.126853999999994</c:v>
                </c:pt>
                <c:pt idx="10194">
                  <c:v>92.184730999999999</c:v>
                </c:pt>
                <c:pt idx="10195">
                  <c:v>95.192307</c:v>
                </c:pt>
                <c:pt idx="10196">
                  <c:v>100.438721</c:v>
                </c:pt>
                <c:pt idx="10197">
                  <c:v>102.222824</c:v>
                </c:pt>
                <c:pt idx="10198">
                  <c:v>137.302109</c:v>
                </c:pt>
                <c:pt idx="10199">
                  <c:v>110.515518</c:v>
                </c:pt>
                <c:pt idx="10200">
                  <c:v>92.622771999999998</c:v>
                </c:pt>
                <c:pt idx="10201">
                  <c:v>98.141739000000001</c:v>
                </c:pt>
                <c:pt idx="10202">
                  <c:v>92.796729999999997</c:v>
                </c:pt>
                <c:pt idx="10203">
                  <c:v>90.936165000000003</c:v>
                </c:pt>
                <c:pt idx="10204">
                  <c:v>95.190467999999996</c:v>
                </c:pt>
                <c:pt idx="10205">
                  <c:v>90.082656999999998</c:v>
                </c:pt>
                <c:pt idx="10206">
                  <c:v>95.389708999999996</c:v>
                </c:pt>
                <c:pt idx="10207">
                  <c:v>108.768539</c:v>
                </c:pt>
                <c:pt idx="10208">
                  <c:v>101.089287</c:v>
                </c:pt>
                <c:pt idx="10209">
                  <c:v>130.47105400000001</c:v>
                </c:pt>
                <c:pt idx="10210">
                  <c:v>94.579025000000001</c:v>
                </c:pt>
                <c:pt idx="10211">
                  <c:v>91.063445999999999</c:v>
                </c:pt>
                <c:pt idx="10212">
                  <c:v>94.001839000000004</c:v>
                </c:pt>
                <c:pt idx="10213">
                  <c:v>93.585182000000003</c:v>
                </c:pt>
                <c:pt idx="10214">
                  <c:v>100.772469</c:v>
                </c:pt>
                <c:pt idx="10215">
                  <c:v>111.50681299999999</c:v>
                </c:pt>
                <c:pt idx="10216">
                  <c:v>106.779472</c:v>
                </c:pt>
                <c:pt idx="10217">
                  <c:v>91.600409999999997</c:v>
                </c:pt>
                <c:pt idx="10218">
                  <c:v>97.029808000000003</c:v>
                </c:pt>
                <c:pt idx="10219">
                  <c:v>101.131485</c:v>
                </c:pt>
                <c:pt idx="10220">
                  <c:v>123.434967</c:v>
                </c:pt>
                <c:pt idx="10221">
                  <c:v>100.46189099999999</c:v>
                </c:pt>
                <c:pt idx="10222">
                  <c:v>89.524124</c:v>
                </c:pt>
                <c:pt idx="10223">
                  <c:v>89.260979000000006</c:v>
                </c:pt>
                <c:pt idx="10224">
                  <c:v>92.678291000000002</c:v>
                </c:pt>
                <c:pt idx="10225">
                  <c:v>88.688004000000006</c:v>
                </c:pt>
                <c:pt idx="10226">
                  <c:v>93.339943000000005</c:v>
                </c:pt>
                <c:pt idx="10227">
                  <c:v>110.753258</c:v>
                </c:pt>
                <c:pt idx="10228">
                  <c:v>94.369506999999999</c:v>
                </c:pt>
                <c:pt idx="10229">
                  <c:v>98.125113999999996</c:v>
                </c:pt>
                <c:pt idx="10230">
                  <c:v>96.550255000000007</c:v>
                </c:pt>
                <c:pt idx="10231">
                  <c:v>100.267967</c:v>
                </c:pt>
                <c:pt idx="10232">
                  <c:v>123.593018</c:v>
                </c:pt>
                <c:pt idx="10233">
                  <c:v>117.739655</c:v>
                </c:pt>
                <c:pt idx="10234">
                  <c:v>97.632171999999997</c:v>
                </c:pt>
                <c:pt idx="10235">
                  <c:v>109.45114100000001</c:v>
                </c:pt>
                <c:pt idx="10236">
                  <c:v>106.37666299999999</c:v>
                </c:pt>
                <c:pt idx="10237">
                  <c:v>129.332504</c:v>
                </c:pt>
                <c:pt idx="10238">
                  <c:v>111.78718600000001</c:v>
                </c:pt>
                <c:pt idx="10239">
                  <c:v>88.824554000000006</c:v>
                </c:pt>
                <c:pt idx="10240">
                  <c:v>89.506752000000006</c:v>
                </c:pt>
                <c:pt idx="10241">
                  <c:v>88.415610999999998</c:v>
                </c:pt>
                <c:pt idx="10242">
                  <c:v>97.193755999999993</c:v>
                </c:pt>
                <c:pt idx="10243">
                  <c:v>102.648758</c:v>
                </c:pt>
                <c:pt idx="10244">
                  <c:v>88.259917999999999</c:v>
                </c:pt>
                <c:pt idx="10245">
                  <c:v>89.170531999999994</c:v>
                </c:pt>
                <c:pt idx="10246">
                  <c:v>96.683800000000005</c:v>
                </c:pt>
                <c:pt idx="10247">
                  <c:v>101.289383</c:v>
                </c:pt>
                <c:pt idx="10248">
                  <c:v>105.82517199999999</c:v>
                </c:pt>
                <c:pt idx="10249">
                  <c:v>95.057761999999997</c:v>
                </c:pt>
                <c:pt idx="10250">
                  <c:v>120.323425</c:v>
                </c:pt>
                <c:pt idx="10251">
                  <c:v>91.776398</c:v>
                </c:pt>
                <c:pt idx="10252">
                  <c:v>90.929817</c:v>
                </c:pt>
                <c:pt idx="10253">
                  <c:v>91.167572000000007</c:v>
                </c:pt>
                <c:pt idx="10254">
                  <c:v>88.635520999999997</c:v>
                </c:pt>
                <c:pt idx="10255">
                  <c:v>111.98240699999999</c:v>
                </c:pt>
                <c:pt idx="10256">
                  <c:v>88.942145999999994</c:v>
                </c:pt>
                <c:pt idx="10257">
                  <c:v>95.908524</c:v>
                </c:pt>
                <c:pt idx="10258">
                  <c:v>90.399169999999998</c:v>
                </c:pt>
                <c:pt idx="10259">
                  <c:v>95.315040999999994</c:v>
                </c:pt>
                <c:pt idx="10260">
                  <c:v>93.575241000000005</c:v>
                </c:pt>
                <c:pt idx="10261">
                  <c:v>93.234252999999995</c:v>
                </c:pt>
                <c:pt idx="10262">
                  <c:v>97.370338000000004</c:v>
                </c:pt>
                <c:pt idx="10263">
                  <c:v>106.967476</c:v>
                </c:pt>
                <c:pt idx="10264">
                  <c:v>102.119637</c:v>
                </c:pt>
                <c:pt idx="10265">
                  <c:v>110.54652400000001</c:v>
                </c:pt>
                <c:pt idx="10266">
                  <c:v>112.22422</c:v>
                </c:pt>
                <c:pt idx="10267">
                  <c:v>117.76149700000001</c:v>
                </c:pt>
                <c:pt idx="10268">
                  <c:v>92.290222</c:v>
                </c:pt>
                <c:pt idx="10269">
                  <c:v>98.410690000000002</c:v>
                </c:pt>
                <c:pt idx="10270">
                  <c:v>102.744637</c:v>
                </c:pt>
                <c:pt idx="10271">
                  <c:v>90.692916999999994</c:v>
                </c:pt>
                <c:pt idx="10272">
                  <c:v>89.460228000000001</c:v>
                </c:pt>
                <c:pt idx="10273">
                  <c:v>95.005095999999995</c:v>
                </c:pt>
                <c:pt idx="10274">
                  <c:v>95.235443000000004</c:v>
                </c:pt>
                <c:pt idx="10275">
                  <c:v>98.332442999999998</c:v>
                </c:pt>
                <c:pt idx="10276">
                  <c:v>98.121521000000001</c:v>
                </c:pt>
                <c:pt idx="10277">
                  <c:v>147.51698300000001</c:v>
                </c:pt>
                <c:pt idx="10278">
                  <c:v>94.779007000000007</c:v>
                </c:pt>
                <c:pt idx="10279">
                  <c:v>93.264465000000001</c:v>
                </c:pt>
                <c:pt idx="10280">
                  <c:v>88.243195</c:v>
                </c:pt>
                <c:pt idx="10281">
                  <c:v>94.895538000000002</c:v>
                </c:pt>
                <c:pt idx="10282">
                  <c:v>94.055878000000007</c:v>
                </c:pt>
                <c:pt idx="10283">
                  <c:v>110.671898</c:v>
                </c:pt>
                <c:pt idx="10284">
                  <c:v>90.101249999999993</c:v>
                </c:pt>
                <c:pt idx="10285">
                  <c:v>111.842529</c:v>
                </c:pt>
                <c:pt idx="10286">
                  <c:v>90.761482000000001</c:v>
                </c:pt>
                <c:pt idx="10287">
                  <c:v>94.673996000000002</c:v>
                </c:pt>
                <c:pt idx="10288">
                  <c:v>89.984009</c:v>
                </c:pt>
                <c:pt idx="10289">
                  <c:v>90.810799000000003</c:v>
                </c:pt>
                <c:pt idx="10290">
                  <c:v>117.012108</c:v>
                </c:pt>
                <c:pt idx="10291">
                  <c:v>95.108856000000003</c:v>
                </c:pt>
                <c:pt idx="10292">
                  <c:v>104.683853</c:v>
                </c:pt>
                <c:pt idx="10293">
                  <c:v>96.844177000000002</c:v>
                </c:pt>
                <c:pt idx="10294">
                  <c:v>97.760024999999999</c:v>
                </c:pt>
                <c:pt idx="10295">
                  <c:v>98.334548999999996</c:v>
                </c:pt>
                <c:pt idx="10296">
                  <c:v>91.510040000000004</c:v>
                </c:pt>
                <c:pt idx="10297">
                  <c:v>125.20174400000001</c:v>
                </c:pt>
                <c:pt idx="10298">
                  <c:v>89.524238999999994</c:v>
                </c:pt>
                <c:pt idx="10299">
                  <c:v>91.667274000000006</c:v>
                </c:pt>
                <c:pt idx="10300">
                  <c:v>107.08123000000001</c:v>
                </c:pt>
                <c:pt idx="10301">
                  <c:v>112.414635</c:v>
                </c:pt>
                <c:pt idx="10302">
                  <c:v>98.705192999999994</c:v>
                </c:pt>
                <c:pt idx="10303">
                  <c:v>88.287407000000002</c:v>
                </c:pt>
                <c:pt idx="10304">
                  <c:v>88.488303999999999</c:v>
                </c:pt>
                <c:pt idx="10305">
                  <c:v>104.269051</c:v>
                </c:pt>
                <c:pt idx="10306">
                  <c:v>112.501564</c:v>
                </c:pt>
                <c:pt idx="10307">
                  <c:v>96.287125000000003</c:v>
                </c:pt>
                <c:pt idx="10308">
                  <c:v>96.291640999999998</c:v>
                </c:pt>
                <c:pt idx="10309">
                  <c:v>102.529984</c:v>
                </c:pt>
                <c:pt idx="10310">
                  <c:v>98.176513999999997</c:v>
                </c:pt>
                <c:pt idx="10311">
                  <c:v>102.025024</c:v>
                </c:pt>
                <c:pt idx="10312">
                  <c:v>106.994308</c:v>
                </c:pt>
                <c:pt idx="10313">
                  <c:v>88.934524999999994</c:v>
                </c:pt>
                <c:pt idx="10314">
                  <c:v>100.021591</c:v>
                </c:pt>
                <c:pt idx="10315">
                  <c:v>142.40098599999999</c:v>
                </c:pt>
                <c:pt idx="10316">
                  <c:v>103.711472</c:v>
                </c:pt>
                <c:pt idx="10317">
                  <c:v>91.036643999999995</c:v>
                </c:pt>
                <c:pt idx="10318">
                  <c:v>111.310295</c:v>
                </c:pt>
                <c:pt idx="10319">
                  <c:v>100.55497</c:v>
                </c:pt>
                <c:pt idx="10320">
                  <c:v>91.726401999999993</c:v>
                </c:pt>
                <c:pt idx="10321">
                  <c:v>102.918228</c:v>
                </c:pt>
                <c:pt idx="10322">
                  <c:v>108.994598</c:v>
                </c:pt>
                <c:pt idx="10323">
                  <c:v>91.823882999999995</c:v>
                </c:pt>
                <c:pt idx="10324">
                  <c:v>99.494133000000005</c:v>
                </c:pt>
                <c:pt idx="10325">
                  <c:v>95.292770000000004</c:v>
                </c:pt>
                <c:pt idx="10326">
                  <c:v>88.522239999999996</c:v>
                </c:pt>
                <c:pt idx="10327">
                  <c:v>95.005095999999995</c:v>
                </c:pt>
                <c:pt idx="10328">
                  <c:v>92.982353000000003</c:v>
                </c:pt>
                <c:pt idx="10329">
                  <c:v>101.23477200000001</c:v>
                </c:pt>
                <c:pt idx="10330">
                  <c:v>94.982483000000002</c:v>
                </c:pt>
                <c:pt idx="10331">
                  <c:v>96.596947</c:v>
                </c:pt>
                <c:pt idx="10332">
                  <c:v>90.283676</c:v>
                </c:pt>
                <c:pt idx="10333">
                  <c:v>91.179077000000007</c:v>
                </c:pt>
                <c:pt idx="10334">
                  <c:v>91.610930999999994</c:v>
                </c:pt>
                <c:pt idx="10335">
                  <c:v>90.391525000000001</c:v>
                </c:pt>
                <c:pt idx="10336">
                  <c:v>92.196762000000007</c:v>
                </c:pt>
                <c:pt idx="10337">
                  <c:v>94.317054999999996</c:v>
                </c:pt>
                <c:pt idx="10338">
                  <c:v>90.799346999999997</c:v>
                </c:pt>
                <c:pt idx="10339">
                  <c:v>101.425301</c:v>
                </c:pt>
                <c:pt idx="10340">
                  <c:v>95.042243999999997</c:v>
                </c:pt>
                <c:pt idx="10341">
                  <c:v>90.249474000000006</c:v>
                </c:pt>
                <c:pt idx="10342">
                  <c:v>117.135887</c:v>
                </c:pt>
                <c:pt idx="10343">
                  <c:v>96.079329999999999</c:v>
                </c:pt>
                <c:pt idx="10344">
                  <c:v>134.02446</c:v>
                </c:pt>
                <c:pt idx="10345">
                  <c:v>92.358063000000001</c:v>
                </c:pt>
                <c:pt idx="10346">
                  <c:v>97.883133000000001</c:v>
                </c:pt>
                <c:pt idx="10347">
                  <c:v>90.915878000000006</c:v>
                </c:pt>
                <c:pt idx="10348">
                  <c:v>98.524765000000002</c:v>
                </c:pt>
                <c:pt idx="10349">
                  <c:v>113.41934999999999</c:v>
                </c:pt>
                <c:pt idx="10350">
                  <c:v>90.724830999999995</c:v>
                </c:pt>
                <c:pt idx="10351">
                  <c:v>90.466019000000003</c:v>
                </c:pt>
                <c:pt idx="10352">
                  <c:v>115.974335</c:v>
                </c:pt>
                <c:pt idx="10353">
                  <c:v>101.871117</c:v>
                </c:pt>
                <c:pt idx="10354">
                  <c:v>99.289664999999999</c:v>
                </c:pt>
                <c:pt idx="10355">
                  <c:v>88.318634000000003</c:v>
                </c:pt>
                <c:pt idx="10356">
                  <c:v>93.136604000000005</c:v>
                </c:pt>
                <c:pt idx="10357">
                  <c:v>88.857688999999993</c:v>
                </c:pt>
                <c:pt idx="10358">
                  <c:v>99.093697000000006</c:v>
                </c:pt>
                <c:pt idx="10359">
                  <c:v>97.140113999999997</c:v>
                </c:pt>
                <c:pt idx="10360">
                  <c:v>96.188491999999997</c:v>
                </c:pt>
                <c:pt idx="10361">
                  <c:v>101.132896</c:v>
                </c:pt>
                <c:pt idx="10362">
                  <c:v>101.872795</c:v>
                </c:pt>
                <c:pt idx="10363">
                  <c:v>104.02349100000001</c:v>
                </c:pt>
                <c:pt idx="10364">
                  <c:v>109.168869</c:v>
                </c:pt>
                <c:pt idx="10365">
                  <c:v>91.375693999999996</c:v>
                </c:pt>
                <c:pt idx="10366">
                  <c:v>100.939995</c:v>
                </c:pt>
                <c:pt idx="10367">
                  <c:v>103.920258</c:v>
                </c:pt>
                <c:pt idx="10368">
                  <c:v>96.650588999999997</c:v>
                </c:pt>
                <c:pt idx="10369">
                  <c:v>103.194641</c:v>
                </c:pt>
                <c:pt idx="10370">
                  <c:v>90.100562999999994</c:v>
                </c:pt>
                <c:pt idx="10371">
                  <c:v>89.118583999999998</c:v>
                </c:pt>
                <c:pt idx="10372">
                  <c:v>99.201262999999997</c:v>
                </c:pt>
                <c:pt idx="10373">
                  <c:v>98.250290000000007</c:v>
                </c:pt>
                <c:pt idx="10374">
                  <c:v>93.459937999999994</c:v>
                </c:pt>
                <c:pt idx="10375">
                  <c:v>119.63887</c:v>
                </c:pt>
                <c:pt idx="10376">
                  <c:v>89.966896000000006</c:v>
                </c:pt>
                <c:pt idx="10377">
                  <c:v>90.819907999999998</c:v>
                </c:pt>
                <c:pt idx="10378">
                  <c:v>91.424781999999993</c:v>
                </c:pt>
                <c:pt idx="10379">
                  <c:v>110.698761</c:v>
                </c:pt>
                <c:pt idx="10380">
                  <c:v>100.614784</c:v>
                </c:pt>
                <c:pt idx="10381">
                  <c:v>91.611771000000005</c:v>
                </c:pt>
                <c:pt idx="10382">
                  <c:v>91.240868000000006</c:v>
                </c:pt>
                <c:pt idx="10383">
                  <c:v>91.406775999999994</c:v>
                </c:pt>
                <c:pt idx="10384">
                  <c:v>99.435333</c:v>
                </c:pt>
                <c:pt idx="10385">
                  <c:v>104.41284899999999</c:v>
                </c:pt>
                <c:pt idx="10386">
                  <c:v>93.682036999999994</c:v>
                </c:pt>
                <c:pt idx="10387">
                  <c:v>107.25599699999999</c:v>
                </c:pt>
                <c:pt idx="10388">
                  <c:v>90.755707000000001</c:v>
                </c:pt>
                <c:pt idx="10389">
                  <c:v>88.535567999999998</c:v>
                </c:pt>
                <c:pt idx="10390">
                  <c:v>108.466866</c:v>
                </c:pt>
                <c:pt idx="10391">
                  <c:v>90.393958999999995</c:v>
                </c:pt>
                <c:pt idx="10392">
                  <c:v>126.151802</c:v>
                </c:pt>
                <c:pt idx="10393">
                  <c:v>90.683211999999997</c:v>
                </c:pt>
                <c:pt idx="10394">
                  <c:v>94.884902999999994</c:v>
                </c:pt>
                <c:pt idx="10395">
                  <c:v>94.264129999999994</c:v>
                </c:pt>
                <c:pt idx="10396">
                  <c:v>95.179374999999993</c:v>
                </c:pt>
                <c:pt idx="10397">
                  <c:v>97.992889000000005</c:v>
                </c:pt>
                <c:pt idx="10398">
                  <c:v>121.939308</c:v>
                </c:pt>
                <c:pt idx="10399">
                  <c:v>91.140738999999996</c:v>
                </c:pt>
                <c:pt idx="10400">
                  <c:v>88.846191000000005</c:v>
                </c:pt>
                <c:pt idx="10401">
                  <c:v>90.218979000000004</c:v>
                </c:pt>
                <c:pt idx="10402">
                  <c:v>95.634583000000006</c:v>
                </c:pt>
                <c:pt idx="10403">
                  <c:v>112.485893</c:v>
                </c:pt>
                <c:pt idx="10404">
                  <c:v>102.93317399999999</c:v>
                </c:pt>
                <c:pt idx="10405">
                  <c:v>92.241034999999997</c:v>
                </c:pt>
                <c:pt idx="10406">
                  <c:v>108.81772599999999</c:v>
                </c:pt>
                <c:pt idx="10407">
                  <c:v>93.812340000000006</c:v>
                </c:pt>
                <c:pt idx="10408">
                  <c:v>89.242324999999994</c:v>
                </c:pt>
                <c:pt idx="10409">
                  <c:v>90.475196999999994</c:v>
                </c:pt>
                <c:pt idx="10410">
                  <c:v>89.650772000000003</c:v>
                </c:pt>
                <c:pt idx="10411">
                  <c:v>88.553436000000005</c:v>
                </c:pt>
                <c:pt idx="10412">
                  <c:v>105.29061900000001</c:v>
                </c:pt>
                <c:pt idx="10413">
                  <c:v>90.920508999999996</c:v>
                </c:pt>
                <c:pt idx="10414">
                  <c:v>116.30091899999999</c:v>
                </c:pt>
                <c:pt idx="10415">
                  <c:v>95.203339</c:v>
                </c:pt>
                <c:pt idx="10416">
                  <c:v>88.004943999999995</c:v>
                </c:pt>
                <c:pt idx="10417">
                  <c:v>93.110077000000004</c:v>
                </c:pt>
                <c:pt idx="10418">
                  <c:v>107.084282</c:v>
                </c:pt>
                <c:pt idx="10419">
                  <c:v>95.995063999999999</c:v>
                </c:pt>
                <c:pt idx="10420">
                  <c:v>119.90074199999999</c:v>
                </c:pt>
                <c:pt idx="10421">
                  <c:v>100.573967</c:v>
                </c:pt>
                <c:pt idx="10422">
                  <c:v>89.640190000000004</c:v>
                </c:pt>
                <c:pt idx="10423">
                  <c:v>92.310654</c:v>
                </c:pt>
                <c:pt idx="10424">
                  <c:v>94.026252999999997</c:v>
                </c:pt>
                <c:pt idx="10425">
                  <c:v>99.343215999999998</c:v>
                </c:pt>
                <c:pt idx="10426">
                  <c:v>116.139351</c:v>
                </c:pt>
                <c:pt idx="10427">
                  <c:v>89.397048999999996</c:v>
                </c:pt>
                <c:pt idx="10428">
                  <c:v>94.413193000000007</c:v>
                </c:pt>
                <c:pt idx="10429">
                  <c:v>94.203568000000004</c:v>
                </c:pt>
                <c:pt idx="10430">
                  <c:v>104.348152</c:v>
                </c:pt>
                <c:pt idx="10431">
                  <c:v>90.96463</c:v>
                </c:pt>
                <c:pt idx="10432">
                  <c:v>114.595146</c:v>
                </c:pt>
                <c:pt idx="10433">
                  <c:v>94.689971999999997</c:v>
                </c:pt>
                <c:pt idx="10434">
                  <c:v>89.214973000000001</c:v>
                </c:pt>
                <c:pt idx="10435">
                  <c:v>88.549689999999998</c:v>
                </c:pt>
                <c:pt idx="10436">
                  <c:v>93.925292999999996</c:v>
                </c:pt>
                <c:pt idx="10437">
                  <c:v>89.502785000000003</c:v>
                </c:pt>
                <c:pt idx="10438">
                  <c:v>93.117103999999998</c:v>
                </c:pt>
                <c:pt idx="10439">
                  <c:v>100.282127</c:v>
                </c:pt>
                <c:pt idx="10440">
                  <c:v>88.175346000000005</c:v>
                </c:pt>
                <c:pt idx="10441">
                  <c:v>88.669571000000005</c:v>
                </c:pt>
                <c:pt idx="10442">
                  <c:v>119.221985</c:v>
                </c:pt>
                <c:pt idx="10443">
                  <c:v>89.464386000000005</c:v>
                </c:pt>
                <c:pt idx="10444">
                  <c:v>99.105514999999997</c:v>
                </c:pt>
                <c:pt idx="10445">
                  <c:v>115.246979</c:v>
                </c:pt>
                <c:pt idx="10446">
                  <c:v>89.672325000000001</c:v>
                </c:pt>
                <c:pt idx="10447">
                  <c:v>91.614402999999996</c:v>
                </c:pt>
                <c:pt idx="10448">
                  <c:v>105.66982299999999</c:v>
                </c:pt>
                <c:pt idx="10449">
                  <c:v>88.062622000000005</c:v>
                </c:pt>
                <c:pt idx="10450">
                  <c:v>98.911925999999994</c:v>
                </c:pt>
                <c:pt idx="10451">
                  <c:v>114.607285</c:v>
                </c:pt>
                <c:pt idx="10452">
                  <c:v>99.068732999999995</c:v>
                </c:pt>
                <c:pt idx="10453">
                  <c:v>93.776764</c:v>
                </c:pt>
                <c:pt idx="10454">
                  <c:v>91.790954999999997</c:v>
                </c:pt>
                <c:pt idx="10455">
                  <c:v>93.710655000000003</c:v>
                </c:pt>
                <c:pt idx="10456">
                  <c:v>88.576652999999993</c:v>
                </c:pt>
                <c:pt idx="10457">
                  <c:v>89.234725999999995</c:v>
                </c:pt>
                <c:pt idx="10458">
                  <c:v>106.317841</c:v>
                </c:pt>
                <c:pt idx="10459">
                  <c:v>106.219185</c:v>
                </c:pt>
                <c:pt idx="10460">
                  <c:v>95.251694000000001</c:v>
                </c:pt>
                <c:pt idx="10461">
                  <c:v>88.601371999999998</c:v>
                </c:pt>
                <c:pt idx="10462">
                  <c:v>126.942329</c:v>
                </c:pt>
                <c:pt idx="10463">
                  <c:v>92.754761000000002</c:v>
                </c:pt>
                <c:pt idx="10464">
                  <c:v>95.906372000000005</c:v>
                </c:pt>
                <c:pt idx="10465">
                  <c:v>110.72642500000001</c:v>
                </c:pt>
                <c:pt idx="10466">
                  <c:v>88.606339000000006</c:v>
                </c:pt>
                <c:pt idx="10467">
                  <c:v>93.812102999999993</c:v>
                </c:pt>
                <c:pt idx="10468">
                  <c:v>101.747894</c:v>
                </c:pt>
                <c:pt idx="10469">
                  <c:v>124.194839</c:v>
                </c:pt>
                <c:pt idx="10470">
                  <c:v>116.567307</c:v>
                </c:pt>
                <c:pt idx="10471">
                  <c:v>100.372299</c:v>
                </c:pt>
                <c:pt idx="10472">
                  <c:v>93.356399999999994</c:v>
                </c:pt>
                <c:pt idx="10473">
                  <c:v>101.17626199999999</c:v>
                </c:pt>
                <c:pt idx="10474">
                  <c:v>93.119972000000004</c:v>
                </c:pt>
                <c:pt idx="10475">
                  <c:v>88.098197999999996</c:v>
                </c:pt>
                <c:pt idx="10476">
                  <c:v>104.093925</c:v>
                </c:pt>
                <c:pt idx="10477">
                  <c:v>105.83268700000001</c:v>
                </c:pt>
                <c:pt idx="10478">
                  <c:v>94.529099000000002</c:v>
                </c:pt>
                <c:pt idx="10479">
                  <c:v>93.404792999999998</c:v>
                </c:pt>
                <c:pt idx="10480">
                  <c:v>117.62175000000001</c:v>
                </c:pt>
                <c:pt idx="10481">
                  <c:v>98.695656</c:v>
                </c:pt>
                <c:pt idx="10482">
                  <c:v>89.571617000000003</c:v>
                </c:pt>
                <c:pt idx="10483">
                  <c:v>120.567612</c:v>
                </c:pt>
                <c:pt idx="10484">
                  <c:v>100.072868</c:v>
                </c:pt>
                <c:pt idx="10485">
                  <c:v>93.299751000000001</c:v>
                </c:pt>
                <c:pt idx="10486">
                  <c:v>89.506821000000002</c:v>
                </c:pt>
                <c:pt idx="10487">
                  <c:v>89.719359999999995</c:v>
                </c:pt>
                <c:pt idx="10488">
                  <c:v>102.46978799999999</c:v>
                </c:pt>
                <c:pt idx="10489">
                  <c:v>90.904387999999997</c:v>
                </c:pt>
                <c:pt idx="10490">
                  <c:v>106.052322</c:v>
                </c:pt>
                <c:pt idx="10491">
                  <c:v>93.575080999999997</c:v>
                </c:pt>
                <c:pt idx="10492">
                  <c:v>94.225448999999998</c:v>
                </c:pt>
                <c:pt idx="10493">
                  <c:v>88.305305000000004</c:v>
                </c:pt>
                <c:pt idx="10494">
                  <c:v>105.670067</c:v>
                </c:pt>
                <c:pt idx="10495">
                  <c:v>103.989723</c:v>
                </c:pt>
                <c:pt idx="10496">
                  <c:v>108.93626399999999</c:v>
                </c:pt>
                <c:pt idx="10497">
                  <c:v>97.596016000000006</c:v>
                </c:pt>
                <c:pt idx="10498">
                  <c:v>89.210571000000002</c:v>
                </c:pt>
                <c:pt idx="10499">
                  <c:v>109.83410600000001</c:v>
                </c:pt>
                <c:pt idx="10500">
                  <c:v>89.485039</c:v>
                </c:pt>
                <c:pt idx="10501">
                  <c:v>100.257401</c:v>
                </c:pt>
                <c:pt idx="10502">
                  <c:v>88.950905000000006</c:v>
                </c:pt>
                <c:pt idx="10503">
                  <c:v>99.477515999999994</c:v>
                </c:pt>
                <c:pt idx="10504">
                  <c:v>93.350121000000001</c:v>
                </c:pt>
                <c:pt idx="10505">
                  <c:v>101.17269899999999</c:v>
                </c:pt>
                <c:pt idx="10506">
                  <c:v>113.997871</c:v>
                </c:pt>
                <c:pt idx="10507">
                  <c:v>88.131118999999998</c:v>
                </c:pt>
                <c:pt idx="10508">
                  <c:v>88.615616000000003</c:v>
                </c:pt>
                <c:pt idx="10509">
                  <c:v>93.897987000000001</c:v>
                </c:pt>
                <c:pt idx="10510">
                  <c:v>101.976471</c:v>
                </c:pt>
                <c:pt idx="10511">
                  <c:v>90.103447000000003</c:v>
                </c:pt>
                <c:pt idx="10512">
                  <c:v>93.253936999999993</c:v>
                </c:pt>
                <c:pt idx="10513">
                  <c:v>100.809845</c:v>
                </c:pt>
                <c:pt idx="10514">
                  <c:v>90.740996999999993</c:v>
                </c:pt>
                <c:pt idx="10515">
                  <c:v>101.39149500000001</c:v>
                </c:pt>
                <c:pt idx="10516">
                  <c:v>89.692284000000001</c:v>
                </c:pt>
                <c:pt idx="10517">
                  <c:v>108.074234</c:v>
                </c:pt>
                <c:pt idx="10518">
                  <c:v>105.675949</c:v>
                </c:pt>
                <c:pt idx="10519">
                  <c:v>102.414444</c:v>
                </c:pt>
                <c:pt idx="10520">
                  <c:v>100.5177</c:v>
                </c:pt>
                <c:pt idx="10521">
                  <c:v>122.541443</c:v>
                </c:pt>
                <c:pt idx="10522">
                  <c:v>92.786804000000004</c:v>
                </c:pt>
                <c:pt idx="10523">
                  <c:v>116.456596</c:v>
                </c:pt>
                <c:pt idx="10524">
                  <c:v>89.032257000000001</c:v>
                </c:pt>
                <c:pt idx="10525">
                  <c:v>93.795569999999998</c:v>
                </c:pt>
                <c:pt idx="10526">
                  <c:v>132.200287</c:v>
                </c:pt>
                <c:pt idx="10527">
                  <c:v>132.96002200000001</c:v>
                </c:pt>
                <c:pt idx="10528">
                  <c:v>96.032798999999997</c:v>
                </c:pt>
                <c:pt idx="10529">
                  <c:v>90.451049999999995</c:v>
                </c:pt>
                <c:pt idx="10530">
                  <c:v>89.000122000000005</c:v>
                </c:pt>
                <c:pt idx="10531">
                  <c:v>108.606926</c:v>
                </c:pt>
                <c:pt idx="10532">
                  <c:v>94.231200999999999</c:v>
                </c:pt>
                <c:pt idx="10533">
                  <c:v>98.662139999999994</c:v>
                </c:pt>
                <c:pt idx="10534">
                  <c:v>88.120452999999998</c:v>
                </c:pt>
                <c:pt idx="10535">
                  <c:v>94.708907999999994</c:v>
                </c:pt>
                <c:pt idx="10536">
                  <c:v>109.70515399999999</c:v>
                </c:pt>
                <c:pt idx="10537">
                  <c:v>96.361130000000003</c:v>
                </c:pt>
                <c:pt idx="10538">
                  <c:v>89.707335999999998</c:v>
                </c:pt>
                <c:pt idx="10539">
                  <c:v>90.210007000000004</c:v>
                </c:pt>
                <c:pt idx="10540">
                  <c:v>94.609229999999997</c:v>
                </c:pt>
                <c:pt idx="10541">
                  <c:v>89.747390999999993</c:v>
                </c:pt>
                <c:pt idx="10542">
                  <c:v>93.936301999999998</c:v>
                </c:pt>
                <c:pt idx="10543">
                  <c:v>91.504729999999995</c:v>
                </c:pt>
                <c:pt idx="10544">
                  <c:v>90.000800999999996</c:v>
                </c:pt>
                <c:pt idx="10545">
                  <c:v>97.387428</c:v>
                </c:pt>
                <c:pt idx="10546">
                  <c:v>100.984161</c:v>
                </c:pt>
                <c:pt idx="10547">
                  <c:v>92.408157000000003</c:v>
                </c:pt>
                <c:pt idx="10548">
                  <c:v>111.439018</c:v>
                </c:pt>
                <c:pt idx="10549">
                  <c:v>92.297828999999993</c:v>
                </c:pt>
                <c:pt idx="10550">
                  <c:v>102.90609000000001</c:v>
                </c:pt>
                <c:pt idx="10551">
                  <c:v>103.84303300000001</c:v>
                </c:pt>
                <c:pt idx="10552">
                  <c:v>93.667586999999997</c:v>
                </c:pt>
                <c:pt idx="10553">
                  <c:v>119.470795</c:v>
                </c:pt>
                <c:pt idx="10554">
                  <c:v>106.560799</c:v>
                </c:pt>
                <c:pt idx="10555">
                  <c:v>104.01031500000001</c:v>
                </c:pt>
                <c:pt idx="10556">
                  <c:v>93.314650999999998</c:v>
                </c:pt>
                <c:pt idx="10557">
                  <c:v>91.953582999999995</c:v>
                </c:pt>
                <c:pt idx="10558">
                  <c:v>94.249458000000004</c:v>
                </c:pt>
                <c:pt idx="10559">
                  <c:v>105.41656500000001</c:v>
                </c:pt>
                <c:pt idx="10560">
                  <c:v>97.449439999999996</c:v>
                </c:pt>
                <c:pt idx="10561">
                  <c:v>96.541695000000004</c:v>
                </c:pt>
                <c:pt idx="10562">
                  <c:v>131.14408900000001</c:v>
                </c:pt>
                <c:pt idx="10563">
                  <c:v>93.484627000000003</c:v>
                </c:pt>
                <c:pt idx="10564">
                  <c:v>94.844757000000001</c:v>
                </c:pt>
                <c:pt idx="10565">
                  <c:v>94.203781000000006</c:v>
                </c:pt>
                <c:pt idx="10566">
                  <c:v>104.674881</c:v>
                </c:pt>
                <c:pt idx="10567">
                  <c:v>99.300690000000003</c:v>
                </c:pt>
                <c:pt idx="10568">
                  <c:v>114.418198</c:v>
                </c:pt>
                <c:pt idx="10569">
                  <c:v>103.452118</c:v>
                </c:pt>
                <c:pt idx="10570">
                  <c:v>94.477760000000004</c:v>
                </c:pt>
                <c:pt idx="10571">
                  <c:v>94.374274999999997</c:v>
                </c:pt>
                <c:pt idx="10572">
                  <c:v>92.850403</c:v>
                </c:pt>
                <c:pt idx="10573">
                  <c:v>92.166129999999995</c:v>
                </c:pt>
                <c:pt idx="10574">
                  <c:v>97.343124000000003</c:v>
                </c:pt>
                <c:pt idx="10575">
                  <c:v>114.52501700000001</c:v>
                </c:pt>
                <c:pt idx="10576">
                  <c:v>98.010315000000006</c:v>
                </c:pt>
                <c:pt idx="10577">
                  <c:v>99.711417999999995</c:v>
                </c:pt>
                <c:pt idx="10578">
                  <c:v>96.562859000000003</c:v>
                </c:pt>
                <c:pt idx="10579">
                  <c:v>89.969223</c:v>
                </c:pt>
                <c:pt idx="10580">
                  <c:v>98.015288999999996</c:v>
                </c:pt>
                <c:pt idx="10581">
                  <c:v>119.246872</c:v>
                </c:pt>
                <c:pt idx="10582">
                  <c:v>94.486282000000003</c:v>
                </c:pt>
                <c:pt idx="10583">
                  <c:v>88.061653000000007</c:v>
                </c:pt>
                <c:pt idx="10584">
                  <c:v>133.02748099999999</c:v>
                </c:pt>
                <c:pt idx="10585">
                  <c:v>102.573853</c:v>
                </c:pt>
                <c:pt idx="10586">
                  <c:v>104.621696</c:v>
                </c:pt>
                <c:pt idx="10587">
                  <c:v>89.516052000000002</c:v>
                </c:pt>
                <c:pt idx="10588">
                  <c:v>99.775908999999999</c:v>
                </c:pt>
                <c:pt idx="10589">
                  <c:v>91.656257999999994</c:v>
                </c:pt>
                <c:pt idx="10590">
                  <c:v>89.667213000000004</c:v>
                </c:pt>
                <c:pt idx="10591">
                  <c:v>93.988715999999997</c:v>
                </c:pt>
                <c:pt idx="10592">
                  <c:v>89.369277999999994</c:v>
                </c:pt>
                <c:pt idx="10593">
                  <c:v>88.932914999999994</c:v>
                </c:pt>
                <c:pt idx="10594">
                  <c:v>96.420280000000005</c:v>
                </c:pt>
                <c:pt idx="10595">
                  <c:v>108.814308</c:v>
                </c:pt>
                <c:pt idx="10596">
                  <c:v>136.049789</c:v>
                </c:pt>
                <c:pt idx="10597">
                  <c:v>101.633568</c:v>
                </c:pt>
                <c:pt idx="10598">
                  <c:v>100.061684</c:v>
                </c:pt>
                <c:pt idx="10599">
                  <c:v>94.245422000000005</c:v>
                </c:pt>
                <c:pt idx="10600">
                  <c:v>104.142799</c:v>
                </c:pt>
                <c:pt idx="10601">
                  <c:v>101.84124799999999</c:v>
                </c:pt>
                <c:pt idx="10602">
                  <c:v>89.681229000000002</c:v>
                </c:pt>
                <c:pt idx="10603">
                  <c:v>91.579346000000001</c:v>
                </c:pt>
                <c:pt idx="10604">
                  <c:v>91.878203999999997</c:v>
                </c:pt>
                <c:pt idx="10605">
                  <c:v>101.86887400000001</c:v>
                </c:pt>
                <c:pt idx="10606">
                  <c:v>93.061913000000004</c:v>
                </c:pt>
                <c:pt idx="10607">
                  <c:v>90.072693000000001</c:v>
                </c:pt>
                <c:pt idx="10608">
                  <c:v>88.139358999999999</c:v>
                </c:pt>
                <c:pt idx="10609">
                  <c:v>90.711692999999997</c:v>
                </c:pt>
                <c:pt idx="10610">
                  <c:v>102.05450399999999</c:v>
                </c:pt>
                <c:pt idx="10611">
                  <c:v>100.94154399999999</c:v>
                </c:pt>
                <c:pt idx="10612">
                  <c:v>96.261436000000003</c:v>
                </c:pt>
                <c:pt idx="10613">
                  <c:v>97.914597000000001</c:v>
                </c:pt>
                <c:pt idx="10614">
                  <c:v>88.536140000000003</c:v>
                </c:pt>
                <c:pt idx="10615">
                  <c:v>96.239738000000003</c:v>
                </c:pt>
                <c:pt idx="10616">
                  <c:v>100.07055699999999</c:v>
                </c:pt>
                <c:pt idx="10617">
                  <c:v>95.399269000000004</c:v>
                </c:pt>
                <c:pt idx="10618">
                  <c:v>92.110077000000004</c:v>
                </c:pt>
                <c:pt idx="10619">
                  <c:v>114.784424</c:v>
                </c:pt>
                <c:pt idx="10620">
                  <c:v>99.485275000000001</c:v>
                </c:pt>
                <c:pt idx="10621">
                  <c:v>99.303780000000003</c:v>
                </c:pt>
                <c:pt idx="10622">
                  <c:v>100.772728</c:v>
                </c:pt>
                <c:pt idx="10623">
                  <c:v>115.536255</c:v>
                </c:pt>
                <c:pt idx="10624">
                  <c:v>95.484572999999997</c:v>
                </c:pt>
                <c:pt idx="10625">
                  <c:v>102.33535000000001</c:v>
                </c:pt>
                <c:pt idx="10626">
                  <c:v>96.854263000000003</c:v>
                </c:pt>
                <c:pt idx="10627">
                  <c:v>96.624481000000003</c:v>
                </c:pt>
                <c:pt idx="10628">
                  <c:v>101.96333300000001</c:v>
                </c:pt>
                <c:pt idx="10629">
                  <c:v>95.480414999999994</c:v>
                </c:pt>
                <c:pt idx="10630">
                  <c:v>89.625465000000005</c:v>
                </c:pt>
                <c:pt idx="10631">
                  <c:v>99.155540000000002</c:v>
                </c:pt>
                <c:pt idx="10632">
                  <c:v>107.52810700000001</c:v>
                </c:pt>
                <c:pt idx="10633">
                  <c:v>91.681022999999996</c:v>
                </c:pt>
                <c:pt idx="10634">
                  <c:v>89.164276000000001</c:v>
                </c:pt>
                <c:pt idx="10635">
                  <c:v>97.834541000000002</c:v>
                </c:pt>
                <c:pt idx="10636">
                  <c:v>101.411598</c:v>
                </c:pt>
                <c:pt idx="10637">
                  <c:v>96.663887000000003</c:v>
                </c:pt>
                <c:pt idx="10638">
                  <c:v>89.056754999999995</c:v>
                </c:pt>
                <c:pt idx="10639">
                  <c:v>103.00293000000001</c:v>
                </c:pt>
                <c:pt idx="10640">
                  <c:v>114.53027299999999</c:v>
                </c:pt>
                <c:pt idx="10641">
                  <c:v>90.272437999999994</c:v>
                </c:pt>
                <c:pt idx="10642">
                  <c:v>93.542823999999996</c:v>
                </c:pt>
                <c:pt idx="10643">
                  <c:v>89.445098999999999</c:v>
                </c:pt>
                <c:pt idx="10644">
                  <c:v>100.63602400000001</c:v>
                </c:pt>
                <c:pt idx="10645">
                  <c:v>92.539375000000007</c:v>
                </c:pt>
                <c:pt idx="10646">
                  <c:v>89.512069999999994</c:v>
                </c:pt>
                <c:pt idx="10647">
                  <c:v>115.22210699999999</c:v>
                </c:pt>
                <c:pt idx="10648">
                  <c:v>88.305312999999998</c:v>
                </c:pt>
                <c:pt idx="10649">
                  <c:v>89.888794000000004</c:v>
                </c:pt>
                <c:pt idx="10650">
                  <c:v>130.81366</c:v>
                </c:pt>
                <c:pt idx="10651">
                  <c:v>102.17939800000001</c:v>
                </c:pt>
                <c:pt idx="10652">
                  <c:v>103.731979</c:v>
                </c:pt>
                <c:pt idx="10653">
                  <c:v>124.71706399999999</c:v>
                </c:pt>
                <c:pt idx="10654">
                  <c:v>90.430396999999999</c:v>
                </c:pt>
                <c:pt idx="10655">
                  <c:v>93.535201999999998</c:v>
                </c:pt>
                <c:pt idx="10656">
                  <c:v>89.751373000000001</c:v>
                </c:pt>
                <c:pt idx="10657">
                  <c:v>98.881682999999995</c:v>
                </c:pt>
                <c:pt idx="10658">
                  <c:v>91.338736999999995</c:v>
                </c:pt>
                <c:pt idx="10659">
                  <c:v>135.448624</c:v>
                </c:pt>
                <c:pt idx="10660">
                  <c:v>110.319305</c:v>
                </c:pt>
                <c:pt idx="10661">
                  <c:v>92.861960999999994</c:v>
                </c:pt>
                <c:pt idx="10662">
                  <c:v>104.64492</c:v>
                </c:pt>
                <c:pt idx="10663">
                  <c:v>103.176277</c:v>
                </c:pt>
                <c:pt idx="10664">
                  <c:v>100.491074</c:v>
                </c:pt>
                <c:pt idx="10665">
                  <c:v>111.11122899999999</c:v>
                </c:pt>
                <c:pt idx="10666">
                  <c:v>104.564713</c:v>
                </c:pt>
                <c:pt idx="10667">
                  <c:v>92.309798999999998</c:v>
                </c:pt>
                <c:pt idx="10668">
                  <c:v>91.117362999999997</c:v>
                </c:pt>
                <c:pt idx="10669">
                  <c:v>89.654053000000005</c:v>
                </c:pt>
                <c:pt idx="10670">
                  <c:v>92.978583999999998</c:v>
                </c:pt>
                <c:pt idx="10671">
                  <c:v>95.539505000000005</c:v>
                </c:pt>
                <c:pt idx="10672">
                  <c:v>88.197188999999995</c:v>
                </c:pt>
                <c:pt idx="10673">
                  <c:v>112.52789300000001</c:v>
                </c:pt>
                <c:pt idx="10674">
                  <c:v>143.70253</c:v>
                </c:pt>
                <c:pt idx="10675">
                  <c:v>92.299972999999994</c:v>
                </c:pt>
                <c:pt idx="10676">
                  <c:v>95.352080999999998</c:v>
                </c:pt>
                <c:pt idx="10677">
                  <c:v>120.864822</c:v>
                </c:pt>
                <c:pt idx="10678">
                  <c:v>97.612403999999998</c:v>
                </c:pt>
                <c:pt idx="10679">
                  <c:v>92.601883000000001</c:v>
                </c:pt>
                <c:pt idx="10680">
                  <c:v>88.819266999999996</c:v>
                </c:pt>
                <c:pt idx="10681">
                  <c:v>92.671349000000006</c:v>
                </c:pt>
                <c:pt idx="10682">
                  <c:v>89.783302000000006</c:v>
                </c:pt>
                <c:pt idx="10683">
                  <c:v>99.341476</c:v>
                </c:pt>
                <c:pt idx="10684">
                  <c:v>96.308250000000001</c:v>
                </c:pt>
                <c:pt idx="10685">
                  <c:v>108.02825900000001</c:v>
                </c:pt>
                <c:pt idx="10686">
                  <c:v>89.337540000000004</c:v>
                </c:pt>
                <c:pt idx="10687">
                  <c:v>95.345733999999993</c:v>
                </c:pt>
                <c:pt idx="10688">
                  <c:v>88.656272999999999</c:v>
                </c:pt>
                <c:pt idx="10689">
                  <c:v>88.394385999999997</c:v>
                </c:pt>
                <c:pt idx="10690">
                  <c:v>93.133492000000004</c:v>
                </c:pt>
                <c:pt idx="10691">
                  <c:v>89.769858999999997</c:v>
                </c:pt>
                <c:pt idx="10692">
                  <c:v>89.381607000000002</c:v>
                </c:pt>
                <c:pt idx="10693">
                  <c:v>108.26666299999999</c:v>
                </c:pt>
                <c:pt idx="10694">
                  <c:v>98.740395000000007</c:v>
                </c:pt>
                <c:pt idx="10695">
                  <c:v>88.631675999999999</c:v>
                </c:pt>
                <c:pt idx="10696">
                  <c:v>92.853324999999998</c:v>
                </c:pt>
                <c:pt idx="10697">
                  <c:v>94.107315</c:v>
                </c:pt>
                <c:pt idx="10698">
                  <c:v>91.449485999999993</c:v>
                </c:pt>
                <c:pt idx="10699">
                  <c:v>93.230377000000004</c:v>
                </c:pt>
                <c:pt idx="10700">
                  <c:v>92.619658999999999</c:v>
                </c:pt>
                <c:pt idx="10701">
                  <c:v>107.13159899999999</c:v>
                </c:pt>
                <c:pt idx="10702">
                  <c:v>99.970557999999997</c:v>
                </c:pt>
                <c:pt idx="10703">
                  <c:v>98.548180000000002</c:v>
                </c:pt>
                <c:pt idx="10704">
                  <c:v>101.355797</c:v>
                </c:pt>
                <c:pt idx="10705">
                  <c:v>90.087387000000007</c:v>
                </c:pt>
                <c:pt idx="10706">
                  <c:v>90.396857999999995</c:v>
                </c:pt>
                <c:pt idx="10707">
                  <c:v>90.924103000000002</c:v>
                </c:pt>
                <c:pt idx="10708">
                  <c:v>88.376953</c:v>
                </c:pt>
                <c:pt idx="10709">
                  <c:v>104.44405399999999</c:v>
                </c:pt>
                <c:pt idx="10710">
                  <c:v>93.770797999999999</c:v>
                </c:pt>
                <c:pt idx="10711">
                  <c:v>99.097922999999994</c:v>
                </c:pt>
                <c:pt idx="10712">
                  <c:v>110.217072</c:v>
                </c:pt>
                <c:pt idx="10713">
                  <c:v>92.631934999999999</c:v>
                </c:pt>
                <c:pt idx="10714">
                  <c:v>89.009643999999994</c:v>
                </c:pt>
                <c:pt idx="10715">
                  <c:v>91.491462999999996</c:v>
                </c:pt>
                <c:pt idx="10716">
                  <c:v>107.727036</c:v>
                </c:pt>
                <c:pt idx="10717">
                  <c:v>111.132767</c:v>
                </c:pt>
                <c:pt idx="10718">
                  <c:v>94.826935000000006</c:v>
                </c:pt>
                <c:pt idx="10719">
                  <c:v>90.845589000000004</c:v>
                </c:pt>
                <c:pt idx="10720">
                  <c:v>110.67974100000001</c:v>
                </c:pt>
                <c:pt idx="10721">
                  <c:v>129.23039199999999</c:v>
                </c:pt>
                <c:pt idx="10722">
                  <c:v>92.985923999999997</c:v>
                </c:pt>
                <c:pt idx="10723">
                  <c:v>90.230705</c:v>
                </c:pt>
                <c:pt idx="10724">
                  <c:v>103.900818</c:v>
                </c:pt>
                <c:pt idx="10725">
                  <c:v>92.534881999999996</c:v>
                </c:pt>
                <c:pt idx="10726">
                  <c:v>90.810592999999997</c:v>
                </c:pt>
                <c:pt idx="10727">
                  <c:v>91.179558</c:v>
                </c:pt>
                <c:pt idx="10728">
                  <c:v>94.089141999999995</c:v>
                </c:pt>
                <c:pt idx="10729">
                  <c:v>92.652534000000003</c:v>
                </c:pt>
                <c:pt idx="10730">
                  <c:v>95.320755000000005</c:v>
                </c:pt>
                <c:pt idx="10731">
                  <c:v>90.934928999999997</c:v>
                </c:pt>
                <c:pt idx="10732">
                  <c:v>92.335319999999996</c:v>
                </c:pt>
                <c:pt idx="10733">
                  <c:v>119.972931</c:v>
                </c:pt>
                <c:pt idx="10734">
                  <c:v>93.101967000000002</c:v>
                </c:pt>
                <c:pt idx="10735">
                  <c:v>133.93292199999999</c:v>
                </c:pt>
                <c:pt idx="10736">
                  <c:v>98.915694999999999</c:v>
                </c:pt>
                <c:pt idx="10737">
                  <c:v>97.119964999999993</c:v>
                </c:pt>
                <c:pt idx="10738">
                  <c:v>91.255959000000004</c:v>
                </c:pt>
                <c:pt idx="10739">
                  <c:v>111.40078699999999</c:v>
                </c:pt>
                <c:pt idx="10740">
                  <c:v>90.485268000000005</c:v>
                </c:pt>
                <c:pt idx="10741">
                  <c:v>97.374222000000003</c:v>
                </c:pt>
                <c:pt idx="10742">
                  <c:v>91.166427999999996</c:v>
                </c:pt>
                <c:pt idx="10743">
                  <c:v>99.198211999999998</c:v>
                </c:pt>
                <c:pt idx="10744">
                  <c:v>135.98303200000001</c:v>
                </c:pt>
                <c:pt idx="10745">
                  <c:v>98.843933000000007</c:v>
                </c:pt>
                <c:pt idx="10746">
                  <c:v>93.086669999999998</c:v>
                </c:pt>
                <c:pt idx="10747">
                  <c:v>91.642166000000003</c:v>
                </c:pt>
                <c:pt idx="10748">
                  <c:v>93.163300000000007</c:v>
                </c:pt>
                <c:pt idx="10749">
                  <c:v>92.610930999999994</c:v>
                </c:pt>
                <c:pt idx="10750">
                  <c:v>89.535324000000003</c:v>
                </c:pt>
                <c:pt idx="10751">
                  <c:v>90.743149000000003</c:v>
                </c:pt>
                <c:pt idx="10752">
                  <c:v>90.377014000000003</c:v>
                </c:pt>
                <c:pt idx="10753">
                  <c:v>95.339684000000005</c:v>
                </c:pt>
                <c:pt idx="10754">
                  <c:v>92.031227000000001</c:v>
                </c:pt>
                <c:pt idx="10755">
                  <c:v>98.398323000000005</c:v>
                </c:pt>
                <c:pt idx="10756">
                  <c:v>91.58493</c:v>
                </c:pt>
                <c:pt idx="10757">
                  <c:v>88.133339000000007</c:v>
                </c:pt>
                <c:pt idx="10758">
                  <c:v>121.975998</c:v>
                </c:pt>
                <c:pt idx="10759">
                  <c:v>117.652473</c:v>
                </c:pt>
                <c:pt idx="10760">
                  <c:v>95.933402999999998</c:v>
                </c:pt>
                <c:pt idx="10761">
                  <c:v>89.539428999999998</c:v>
                </c:pt>
                <c:pt idx="10762">
                  <c:v>96.327515000000005</c:v>
                </c:pt>
                <c:pt idx="10763">
                  <c:v>109.42234000000001</c:v>
                </c:pt>
                <c:pt idx="10764">
                  <c:v>101.754875</c:v>
                </c:pt>
                <c:pt idx="10765">
                  <c:v>99.323043999999996</c:v>
                </c:pt>
                <c:pt idx="10766">
                  <c:v>109.166428</c:v>
                </c:pt>
                <c:pt idx="10767">
                  <c:v>88.988594000000006</c:v>
                </c:pt>
                <c:pt idx="10768">
                  <c:v>102.919968</c:v>
                </c:pt>
                <c:pt idx="10769">
                  <c:v>89.166450999999995</c:v>
                </c:pt>
                <c:pt idx="10770">
                  <c:v>95.123810000000006</c:v>
                </c:pt>
                <c:pt idx="10771">
                  <c:v>88.070183</c:v>
                </c:pt>
                <c:pt idx="10772">
                  <c:v>91.157104000000004</c:v>
                </c:pt>
                <c:pt idx="10773">
                  <c:v>120.247192</c:v>
                </c:pt>
                <c:pt idx="10774">
                  <c:v>91.157760999999994</c:v>
                </c:pt>
                <c:pt idx="10775">
                  <c:v>88.455321999999995</c:v>
                </c:pt>
                <c:pt idx="10776">
                  <c:v>98.316032000000007</c:v>
                </c:pt>
                <c:pt idx="10777">
                  <c:v>92.643158</c:v>
                </c:pt>
                <c:pt idx="10778">
                  <c:v>101.815155</c:v>
                </c:pt>
                <c:pt idx="10779">
                  <c:v>89.637664999999998</c:v>
                </c:pt>
                <c:pt idx="10780">
                  <c:v>95.921599999999998</c:v>
                </c:pt>
                <c:pt idx="10781">
                  <c:v>127.69476299999999</c:v>
                </c:pt>
                <c:pt idx="10782">
                  <c:v>88.794533000000001</c:v>
                </c:pt>
                <c:pt idx="10783">
                  <c:v>93.096039000000005</c:v>
                </c:pt>
                <c:pt idx="10784">
                  <c:v>90.124381999999997</c:v>
                </c:pt>
                <c:pt idx="10785">
                  <c:v>92.006118999999998</c:v>
                </c:pt>
                <c:pt idx="10786">
                  <c:v>94.828491</c:v>
                </c:pt>
                <c:pt idx="10787">
                  <c:v>100.76532</c:v>
                </c:pt>
                <c:pt idx="10788">
                  <c:v>92.588829000000004</c:v>
                </c:pt>
                <c:pt idx="10789">
                  <c:v>94.796188000000001</c:v>
                </c:pt>
                <c:pt idx="10790">
                  <c:v>105.414474</c:v>
                </c:pt>
                <c:pt idx="10791">
                  <c:v>98.107985999999997</c:v>
                </c:pt>
                <c:pt idx="10792">
                  <c:v>136.65220600000001</c:v>
                </c:pt>
                <c:pt idx="10793">
                  <c:v>97.935828999999998</c:v>
                </c:pt>
                <c:pt idx="10794">
                  <c:v>93.650452000000001</c:v>
                </c:pt>
                <c:pt idx="10795">
                  <c:v>94.426154999999994</c:v>
                </c:pt>
                <c:pt idx="10796">
                  <c:v>100.77171300000001</c:v>
                </c:pt>
                <c:pt idx="10797">
                  <c:v>91.102958999999998</c:v>
                </c:pt>
                <c:pt idx="10798">
                  <c:v>104.255188</c:v>
                </c:pt>
                <c:pt idx="10799">
                  <c:v>89.963890000000006</c:v>
                </c:pt>
                <c:pt idx="10800">
                  <c:v>94.919060000000002</c:v>
                </c:pt>
                <c:pt idx="10801">
                  <c:v>126.287537</c:v>
                </c:pt>
                <c:pt idx="10802">
                  <c:v>105.991913</c:v>
                </c:pt>
                <c:pt idx="10803">
                  <c:v>89.687286</c:v>
                </c:pt>
                <c:pt idx="10804">
                  <c:v>90.241684000000006</c:v>
                </c:pt>
                <c:pt idx="10805">
                  <c:v>103.060112</c:v>
                </c:pt>
                <c:pt idx="10806">
                  <c:v>91.796135000000007</c:v>
                </c:pt>
                <c:pt idx="10807">
                  <c:v>99.268669000000003</c:v>
                </c:pt>
                <c:pt idx="10808">
                  <c:v>97.917473000000001</c:v>
                </c:pt>
                <c:pt idx="10809">
                  <c:v>94.064659000000006</c:v>
                </c:pt>
                <c:pt idx="10810">
                  <c:v>93.977858999999995</c:v>
                </c:pt>
                <c:pt idx="10811">
                  <c:v>98.790442999999996</c:v>
                </c:pt>
                <c:pt idx="10812">
                  <c:v>91.127364999999998</c:v>
                </c:pt>
                <c:pt idx="10813">
                  <c:v>105.381844</c:v>
                </c:pt>
                <c:pt idx="10814">
                  <c:v>106.74305</c:v>
                </c:pt>
                <c:pt idx="10815">
                  <c:v>88.974486999999996</c:v>
                </c:pt>
                <c:pt idx="10816">
                  <c:v>106.60231</c:v>
                </c:pt>
                <c:pt idx="10817">
                  <c:v>101.251266</c:v>
                </c:pt>
                <c:pt idx="10818">
                  <c:v>90.247855999999999</c:v>
                </c:pt>
                <c:pt idx="10819">
                  <c:v>122.852577</c:v>
                </c:pt>
                <c:pt idx="10820">
                  <c:v>88.143508999999995</c:v>
                </c:pt>
                <c:pt idx="10821">
                  <c:v>95.424126000000001</c:v>
                </c:pt>
                <c:pt idx="10822">
                  <c:v>102.298599</c:v>
                </c:pt>
                <c:pt idx="10823">
                  <c:v>107.347397</c:v>
                </c:pt>
                <c:pt idx="10824">
                  <c:v>92.005263999999997</c:v>
                </c:pt>
                <c:pt idx="10825">
                  <c:v>123.43409</c:v>
                </c:pt>
                <c:pt idx="10826">
                  <c:v>105.221436</c:v>
                </c:pt>
                <c:pt idx="10827">
                  <c:v>95.597954000000001</c:v>
                </c:pt>
                <c:pt idx="10828">
                  <c:v>91.068466000000001</c:v>
                </c:pt>
                <c:pt idx="10829">
                  <c:v>104.35169999999999</c:v>
                </c:pt>
                <c:pt idx="10830">
                  <c:v>114.285011</c:v>
                </c:pt>
                <c:pt idx="10831">
                  <c:v>91.667297000000005</c:v>
                </c:pt>
                <c:pt idx="10832">
                  <c:v>98.664283999999995</c:v>
                </c:pt>
                <c:pt idx="10833">
                  <c:v>124.671654</c:v>
                </c:pt>
                <c:pt idx="10834">
                  <c:v>102.43298299999999</c:v>
                </c:pt>
                <c:pt idx="10835">
                  <c:v>88.166129999999995</c:v>
                </c:pt>
                <c:pt idx="10836">
                  <c:v>89.878928999999999</c:v>
                </c:pt>
                <c:pt idx="10837">
                  <c:v>96.593292000000005</c:v>
                </c:pt>
                <c:pt idx="10838">
                  <c:v>101.090225</c:v>
                </c:pt>
                <c:pt idx="10839">
                  <c:v>88.905654999999996</c:v>
                </c:pt>
                <c:pt idx="10840">
                  <c:v>89.628380000000007</c:v>
                </c:pt>
                <c:pt idx="10841">
                  <c:v>101.82023599999999</c:v>
                </c:pt>
                <c:pt idx="10842">
                  <c:v>95.041718000000003</c:v>
                </c:pt>
                <c:pt idx="10843">
                  <c:v>88.338279999999997</c:v>
                </c:pt>
                <c:pt idx="10844">
                  <c:v>90.927666000000002</c:v>
                </c:pt>
                <c:pt idx="10845">
                  <c:v>94.087204</c:v>
                </c:pt>
                <c:pt idx="10846">
                  <c:v>88.307937999999993</c:v>
                </c:pt>
                <c:pt idx="10847">
                  <c:v>111.562309</c:v>
                </c:pt>
                <c:pt idx="10848">
                  <c:v>116.206047</c:v>
                </c:pt>
                <c:pt idx="10849">
                  <c:v>89.815337999999997</c:v>
                </c:pt>
                <c:pt idx="10850">
                  <c:v>106.214905</c:v>
                </c:pt>
                <c:pt idx="10851">
                  <c:v>96.477065999999994</c:v>
                </c:pt>
                <c:pt idx="10852">
                  <c:v>121.228539</c:v>
                </c:pt>
                <c:pt idx="10853">
                  <c:v>89.546288000000004</c:v>
                </c:pt>
                <c:pt idx="10854">
                  <c:v>96.751396</c:v>
                </c:pt>
                <c:pt idx="10855">
                  <c:v>98.920394999999999</c:v>
                </c:pt>
                <c:pt idx="10856">
                  <c:v>105.50859800000001</c:v>
                </c:pt>
                <c:pt idx="10857">
                  <c:v>103.531036</c:v>
                </c:pt>
                <c:pt idx="10858">
                  <c:v>113.642601</c:v>
                </c:pt>
                <c:pt idx="10859">
                  <c:v>88.706733999999997</c:v>
                </c:pt>
                <c:pt idx="10860">
                  <c:v>89.776482000000001</c:v>
                </c:pt>
                <c:pt idx="10861">
                  <c:v>97.426445000000001</c:v>
                </c:pt>
                <c:pt idx="10862">
                  <c:v>93.354523</c:v>
                </c:pt>
                <c:pt idx="10863">
                  <c:v>91.427291999999994</c:v>
                </c:pt>
                <c:pt idx="10864">
                  <c:v>97.589461999999997</c:v>
                </c:pt>
                <c:pt idx="10865">
                  <c:v>92.416022999999996</c:v>
                </c:pt>
                <c:pt idx="10866">
                  <c:v>94.900138999999996</c:v>
                </c:pt>
                <c:pt idx="10867">
                  <c:v>97.167023</c:v>
                </c:pt>
                <c:pt idx="10868">
                  <c:v>112.506798</c:v>
                </c:pt>
                <c:pt idx="10869">
                  <c:v>90.060660999999996</c:v>
                </c:pt>
                <c:pt idx="10870">
                  <c:v>91.450546000000003</c:v>
                </c:pt>
                <c:pt idx="10871">
                  <c:v>128.558258</c:v>
                </c:pt>
                <c:pt idx="10872">
                  <c:v>94.890274000000005</c:v>
                </c:pt>
                <c:pt idx="10873">
                  <c:v>88.688789</c:v>
                </c:pt>
                <c:pt idx="10874">
                  <c:v>91.243233000000004</c:v>
                </c:pt>
                <c:pt idx="10875">
                  <c:v>89.065689000000006</c:v>
                </c:pt>
                <c:pt idx="10876">
                  <c:v>99.372574</c:v>
                </c:pt>
                <c:pt idx="10877">
                  <c:v>109.347748</c:v>
                </c:pt>
                <c:pt idx="10878">
                  <c:v>90.441681000000003</c:v>
                </c:pt>
                <c:pt idx="10879">
                  <c:v>106.37743399999999</c:v>
                </c:pt>
                <c:pt idx="10880">
                  <c:v>119.118584</c:v>
                </c:pt>
                <c:pt idx="10881">
                  <c:v>95.672675999999996</c:v>
                </c:pt>
                <c:pt idx="10882">
                  <c:v>90.188675000000003</c:v>
                </c:pt>
                <c:pt idx="10883">
                  <c:v>90.306968999999995</c:v>
                </c:pt>
                <c:pt idx="10884">
                  <c:v>126.519974</c:v>
                </c:pt>
                <c:pt idx="10885">
                  <c:v>89.925445999999994</c:v>
                </c:pt>
                <c:pt idx="10886">
                  <c:v>89.858390999999997</c:v>
                </c:pt>
                <c:pt idx="10887">
                  <c:v>113.95040899999999</c:v>
                </c:pt>
                <c:pt idx="10888">
                  <c:v>92.240555000000001</c:v>
                </c:pt>
                <c:pt idx="10889">
                  <c:v>90.417534000000003</c:v>
                </c:pt>
                <c:pt idx="10890">
                  <c:v>93.2089</c:v>
                </c:pt>
                <c:pt idx="10891">
                  <c:v>102.27797700000001</c:v>
                </c:pt>
                <c:pt idx="10892">
                  <c:v>90.368690000000001</c:v>
                </c:pt>
                <c:pt idx="10893">
                  <c:v>89.174271000000005</c:v>
                </c:pt>
                <c:pt idx="10894">
                  <c:v>90.000397000000007</c:v>
                </c:pt>
                <c:pt idx="10895">
                  <c:v>90.376739999999998</c:v>
                </c:pt>
                <c:pt idx="10896">
                  <c:v>96.629761000000002</c:v>
                </c:pt>
                <c:pt idx="10897">
                  <c:v>90.883453000000003</c:v>
                </c:pt>
                <c:pt idx="10898">
                  <c:v>94.611427000000006</c:v>
                </c:pt>
                <c:pt idx="10899">
                  <c:v>90.916518999999994</c:v>
                </c:pt>
                <c:pt idx="10900">
                  <c:v>98.304648999999998</c:v>
                </c:pt>
                <c:pt idx="10901">
                  <c:v>119.055824</c:v>
                </c:pt>
                <c:pt idx="10902">
                  <c:v>88.137114999999994</c:v>
                </c:pt>
                <c:pt idx="10903">
                  <c:v>94.253990000000002</c:v>
                </c:pt>
                <c:pt idx="10904">
                  <c:v>95.288025000000005</c:v>
                </c:pt>
                <c:pt idx="10905">
                  <c:v>89.781165999999999</c:v>
                </c:pt>
                <c:pt idx="10906">
                  <c:v>88.549262999999996</c:v>
                </c:pt>
                <c:pt idx="10907">
                  <c:v>111.505562</c:v>
                </c:pt>
                <c:pt idx="10908">
                  <c:v>90.100052000000005</c:v>
                </c:pt>
                <c:pt idx="10909">
                  <c:v>90.940917999999996</c:v>
                </c:pt>
                <c:pt idx="10910">
                  <c:v>121.862633</c:v>
                </c:pt>
                <c:pt idx="10911">
                  <c:v>121.615166</c:v>
                </c:pt>
                <c:pt idx="10912">
                  <c:v>91.194434999999999</c:v>
                </c:pt>
                <c:pt idx="10913">
                  <c:v>91.127167</c:v>
                </c:pt>
                <c:pt idx="10914">
                  <c:v>102.288307</c:v>
                </c:pt>
                <c:pt idx="10915">
                  <c:v>89.460075000000003</c:v>
                </c:pt>
                <c:pt idx="10916">
                  <c:v>90.805510999999996</c:v>
                </c:pt>
                <c:pt idx="10917">
                  <c:v>97.866150000000005</c:v>
                </c:pt>
                <c:pt idx="10918">
                  <c:v>101.729546</c:v>
                </c:pt>
                <c:pt idx="10919">
                  <c:v>97.539856</c:v>
                </c:pt>
                <c:pt idx="10920">
                  <c:v>105.434372</c:v>
                </c:pt>
                <c:pt idx="10921">
                  <c:v>130.815414</c:v>
                </c:pt>
                <c:pt idx="10922">
                  <c:v>93.246628000000001</c:v>
                </c:pt>
                <c:pt idx="10923">
                  <c:v>88.287284999999997</c:v>
                </c:pt>
                <c:pt idx="10924">
                  <c:v>111.67627</c:v>
                </c:pt>
                <c:pt idx="10925">
                  <c:v>89.609009</c:v>
                </c:pt>
                <c:pt idx="10926">
                  <c:v>99.529442000000003</c:v>
                </c:pt>
                <c:pt idx="10927">
                  <c:v>96.966025999999999</c:v>
                </c:pt>
                <c:pt idx="10928">
                  <c:v>95.718902999999997</c:v>
                </c:pt>
                <c:pt idx="10929">
                  <c:v>92.217940999999996</c:v>
                </c:pt>
                <c:pt idx="10930">
                  <c:v>91.856826999999996</c:v>
                </c:pt>
                <c:pt idx="10931">
                  <c:v>92.889381</c:v>
                </c:pt>
                <c:pt idx="10932">
                  <c:v>92.902466000000004</c:v>
                </c:pt>
                <c:pt idx="10933">
                  <c:v>116.45227800000001</c:v>
                </c:pt>
                <c:pt idx="10934">
                  <c:v>95.128974999999997</c:v>
                </c:pt>
                <c:pt idx="10935">
                  <c:v>91.092406999999994</c:v>
                </c:pt>
                <c:pt idx="10936">
                  <c:v>108.343536</c:v>
                </c:pt>
                <c:pt idx="10937">
                  <c:v>95.988731000000001</c:v>
                </c:pt>
                <c:pt idx="10938">
                  <c:v>89.985175999999996</c:v>
                </c:pt>
                <c:pt idx="10939">
                  <c:v>96.453140000000005</c:v>
                </c:pt>
                <c:pt idx="10940">
                  <c:v>91.228843999999995</c:v>
                </c:pt>
                <c:pt idx="10941">
                  <c:v>92.745941000000002</c:v>
                </c:pt>
                <c:pt idx="10942">
                  <c:v>90.968513000000002</c:v>
                </c:pt>
                <c:pt idx="10943">
                  <c:v>88.522094999999993</c:v>
                </c:pt>
                <c:pt idx="10944">
                  <c:v>96.388817000000003</c:v>
                </c:pt>
                <c:pt idx="10945">
                  <c:v>90.747596999999999</c:v>
                </c:pt>
                <c:pt idx="10946">
                  <c:v>90.607506000000001</c:v>
                </c:pt>
                <c:pt idx="10947">
                  <c:v>95.202674999999999</c:v>
                </c:pt>
                <c:pt idx="10948">
                  <c:v>111.403961</c:v>
                </c:pt>
                <c:pt idx="10949">
                  <c:v>97.517868000000007</c:v>
                </c:pt>
                <c:pt idx="10950">
                  <c:v>89.458709999999996</c:v>
                </c:pt>
                <c:pt idx="10951">
                  <c:v>92.129356000000001</c:v>
                </c:pt>
                <c:pt idx="10952">
                  <c:v>95.319800999999998</c:v>
                </c:pt>
                <c:pt idx="10953">
                  <c:v>110.672585</c:v>
                </c:pt>
                <c:pt idx="10954">
                  <c:v>92.598831000000004</c:v>
                </c:pt>
                <c:pt idx="10955">
                  <c:v>96.441344999999998</c:v>
                </c:pt>
                <c:pt idx="10956">
                  <c:v>115.805954</c:v>
                </c:pt>
                <c:pt idx="10957">
                  <c:v>89.725487000000001</c:v>
                </c:pt>
                <c:pt idx="10958">
                  <c:v>89.670608999999999</c:v>
                </c:pt>
                <c:pt idx="10959">
                  <c:v>102.614487</c:v>
                </c:pt>
                <c:pt idx="10960">
                  <c:v>98.149529000000001</c:v>
                </c:pt>
                <c:pt idx="10961">
                  <c:v>88.369217000000006</c:v>
                </c:pt>
                <c:pt idx="10962">
                  <c:v>112.534081</c:v>
                </c:pt>
                <c:pt idx="10963">
                  <c:v>90.844832999999994</c:v>
                </c:pt>
                <c:pt idx="10964">
                  <c:v>88.211074999999994</c:v>
                </c:pt>
                <c:pt idx="10965">
                  <c:v>95.861343000000005</c:v>
                </c:pt>
                <c:pt idx="10966">
                  <c:v>93.535247999999996</c:v>
                </c:pt>
                <c:pt idx="10967">
                  <c:v>95.320717000000002</c:v>
                </c:pt>
                <c:pt idx="10968">
                  <c:v>88.68383</c:v>
                </c:pt>
                <c:pt idx="10969">
                  <c:v>89.448905999999994</c:v>
                </c:pt>
                <c:pt idx="10970">
                  <c:v>95.885254000000003</c:v>
                </c:pt>
                <c:pt idx="10971">
                  <c:v>125.39312700000001</c:v>
                </c:pt>
                <c:pt idx="10972">
                  <c:v>88.221519000000001</c:v>
                </c:pt>
                <c:pt idx="10973">
                  <c:v>89.898833999999994</c:v>
                </c:pt>
                <c:pt idx="10974">
                  <c:v>103.619598</c:v>
                </c:pt>
                <c:pt idx="10975">
                  <c:v>104.808319</c:v>
                </c:pt>
                <c:pt idx="10976">
                  <c:v>90.861159999999998</c:v>
                </c:pt>
                <c:pt idx="10977">
                  <c:v>89.222115000000002</c:v>
                </c:pt>
                <c:pt idx="10978">
                  <c:v>90.806168</c:v>
                </c:pt>
                <c:pt idx="10979">
                  <c:v>119.270546</c:v>
                </c:pt>
                <c:pt idx="10980">
                  <c:v>96.937233000000006</c:v>
                </c:pt>
                <c:pt idx="10981">
                  <c:v>93.093497999999997</c:v>
                </c:pt>
                <c:pt idx="10982">
                  <c:v>101.57514999999999</c:v>
                </c:pt>
                <c:pt idx="10983">
                  <c:v>93.124290000000002</c:v>
                </c:pt>
                <c:pt idx="10984">
                  <c:v>108.41269699999999</c:v>
                </c:pt>
                <c:pt idx="10985">
                  <c:v>89.198250000000002</c:v>
                </c:pt>
                <c:pt idx="10986">
                  <c:v>91.480926999999994</c:v>
                </c:pt>
                <c:pt idx="10987">
                  <c:v>88.441047999999995</c:v>
                </c:pt>
                <c:pt idx="10988">
                  <c:v>137.02398700000001</c:v>
                </c:pt>
                <c:pt idx="10989">
                  <c:v>90.305069000000003</c:v>
                </c:pt>
                <c:pt idx="10990">
                  <c:v>124.032623</c:v>
                </c:pt>
                <c:pt idx="10991">
                  <c:v>100.240448</c:v>
                </c:pt>
                <c:pt idx="10992">
                  <c:v>122.692612</c:v>
                </c:pt>
                <c:pt idx="10993">
                  <c:v>97.838325999999995</c:v>
                </c:pt>
                <c:pt idx="10994">
                  <c:v>101.99597900000001</c:v>
                </c:pt>
                <c:pt idx="10995">
                  <c:v>95.191588999999993</c:v>
                </c:pt>
                <c:pt idx="10996">
                  <c:v>122.235039</c:v>
                </c:pt>
                <c:pt idx="10997">
                  <c:v>109.85131800000001</c:v>
                </c:pt>
                <c:pt idx="10998">
                  <c:v>88.367912000000004</c:v>
                </c:pt>
                <c:pt idx="10999">
                  <c:v>89.337395000000001</c:v>
                </c:pt>
                <c:pt idx="11000">
                  <c:v>94.370079000000004</c:v>
                </c:pt>
                <c:pt idx="11001">
                  <c:v>89.709618000000006</c:v>
                </c:pt>
                <c:pt idx="11002">
                  <c:v>88.611205999999996</c:v>
                </c:pt>
                <c:pt idx="11003">
                  <c:v>89.205573999999999</c:v>
                </c:pt>
                <c:pt idx="11004">
                  <c:v>98.195587000000003</c:v>
                </c:pt>
                <c:pt idx="11005">
                  <c:v>89.339989000000003</c:v>
                </c:pt>
                <c:pt idx="11006">
                  <c:v>88.765938000000006</c:v>
                </c:pt>
                <c:pt idx="11007">
                  <c:v>98.762184000000005</c:v>
                </c:pt>
                <c:pt idx="11008">
                  <c:v>88.006065000000007</c:v>
                </c:pt>
                <c:pt idx="11009">
                  <c:v>94.102874999999997</c:v>
                </c:pt>
                <c:pt idx="11010">
                  <c:v>95.005561999999998</c:v>
                </c:pt>
                <c:pt idx="11011">
                  <c:v>97.579109000000003</c:v>
                </c:pt>
                <c:pt idx="11012">
                  <c:v>95.433929000000006</c:v>
                </c:pt>
                <c:pt idx="11013">
                  <c:v>88.087494000000007</c:v>
                </c:pt>
                <c:pt idx="11014">
                  <c:v>88.439826999999994</c:v>
                </c:pt>
                <c:pt idx="11015">
                  <c:v>96.990913000000006</c:v>
                </c:pt>
                <c:pt idx="11016">
                  <c:v>101.270203</c:v>
                </c:pt>
                <c:pt idx="11017">
                  <c:v>89.460350000000005</c:v>
                </c:pt>
                <c:pt idx="11018">
                  <c:v>88.134147999999996</c:v>
                </c:pt>
                <c:pt idx="11019">
                  <c:v>90.051331000000005</c:v>
                </c:pt>
                <c:pt idx="11020">
                  <c:v>89.276764</c:v>
                </c:pt>
                <c:pt idx="11021">
                  <c:v>91.746505999999997</c:v>
                </c:pt>
                <c:pt idx="11022">
                  <c:v>90.951972999999995</c:v>
                </c:pt>
                <c:pt idx="11023">
                  <c:v>95.933762000000002</c:v>
                </c:pt>
                <c:pt idx="11024">
                  <c:v>117.016006</c:v>
                </c:pt>
                <c:pt idx="11025">
                  <c:v>102.005714</c:v>
                </c:pt>
                <c:pt idx="11026">
                  <c:v>100.082115</c:v>
                </c:pt>
                <c:pt idx="11027">
                  <c:v>112.561348</c:v>
                </c:pt>
                <c:pt idx="11028">
                  <c:v>91.847228999999999</c:v>
                </c:pt>
                <c:pt idx="11029">
                  <c:v>94.539412999999996</c:v>
                </c:pt>
                <c:pt idx="11030">
                  <c:v>99.131148999999994</c:v>
                </c:pt>
                <c:pt idx="11031">
                  <c:v>98.394240999999994</c:v>
                </c:pt>
                <c:pt idx="11032">
                  <c:v>103.27939600000001</c:v>
                </c:pt>
                <c:pt idx="11033">
                  <c:v>92.127540999999994</c:v>
                </c:pt>
                <c:pt idx="11034">
                  <c:v>92.724914999999996</c:v>
                </c:pt>
                <c:pt idx="11035">
                  <c:v>92.319443000000007</c:v>
                </c:pt>
                <c:pt idx="11036">
                  <c:v>94.801804000000004</c:v>
                </c:pt>
                <c:pt idx="11037">
                  <c:v>90.863997999999995</c:v>
                </c:pt>
                <c:pt idx="11038">
                  <c:v>99.141884000000005</c:v>
                </c:pt>
                <c:pt idx="11039">
                  <c:v>91.660278000000005</c:v>
                </c:pt>
                <c:pt idx="11040">
                  <c:v>90.805503999999999</c:v>
                </c:pt>
                <c:pt idx="11041">
                  <c:v>105.986588</c:v>
                </c:pt>
                <c:pt idx="11042">
                  <c:v>88.011307000000002</c:v>
                </c:pt>
                <c:pt idx="11043">
                  <c:v>90.927231000000006</c:v>
                </c:pt>
                <c:pt idx="11044">
                  <c:v>97.981102000000007</c:v>
                </c:pt>
                <c:pt idx="11045">
                  <c:v>93.992797999999993</c:v>
                </c:pt>
                <c:pt idx="11046">
                  <c:v>89.307181999999997</c:v>
                </c:pt>
                <c:pt idx="11047">
                  <c:v>132.132812</c:v>
                </c:pt>
                <c:pt idx="11048">
                  <c:v>88.132378000000003</c:v>
                </c:pt>
                <c:pt idx="11049">
                  <c:v>90.205803000000003</c:v>
                </c:pt>
                <c:pt idx="11050">
                  <c:v>100.450226</c:v>
                </c:pt>
                <c:pt idx="11051">
                  <c:v>91.797195000000002</c:v>
                </c:pt>
                <c:pt idx="11052">
                  <c:v>91.621994000000001</c:v>
                </c:pt>
                <c:pt idx="11053">
                  <c:v>91.355864999999994</c:v>
                </c:pt>
                <c:pt idx="11054">
                  <c:v>88.000236999999998</c:v>
                </c:pt>
                <c:pt idx="11055">
                  <c:v>94.352530999999999</c:v>
                </c:pt>
                <c:pt idx="11056">
                  <c:v>91.838440000000006</c:v>
                </c:pt>
                <c:pt idx="11057">
                  <c:v>102.112747</c:v>
                </c:pt>
                <c:pt idx="11058">
                  <c:v>96.973938000000004</c:v>
                </c:pt>
                <c:pt idx="11059">
                  <c:v>93.684196</c:v>
                </c:pt>
                <c:pt idx="11060">
                  <c:v>99.508392000000001</c:v>
                </c:pt>
                <c:pt idx="11061">
                  <c:v>94.950255999999996</c:v>
                </c:pt>
                <c:pt idx="11062">
                  <c:v>101.36421199999999</c:v>
                </c:pt>
                <c:pt idx="11063">
                  <c:v>88.663642999999993</c:v>
                </c:pt>
                <c:pt idx="11064">
                  <c:v>96.335410999999993</c:v>
                </c:pt>
                <c:pt idx="11065">
                  <c:v>89.026854999999998</c:v>
                </c:pt>
                <c:pt idx="11066">
                  <c:v>98.730438000000007</c:v>
                </c:pt>
                <c:pt idx="11067">
                  <c:v>102.922157</c:v>
                </c:pt>
                <c:pt idx="11068">
                  <c:v>115.13906900000001</c:v>
                </c:pt>
                <c:pt idx="11069">
                  <c:v>90.718368999999996</c:v>
                </c:pt>
                <c:pt idx="11070">
                  <c:v>96.107719000000003</c:v>
                </c:pt>
                <c:pt idx="11071">
                  <c:v>89.798157000000003</c:v>
                </c:pt>
                <c:pt idx="11072">
                  <c:v>93.501868999999999</c:v>
                </c:pt>
                <c:pt idx="11073">
                  <c:v>95.021361999999996</c:v>
                </c:pt>
                <c:pt idx="11074">
                  <c:v>90.546813999999998</c:v>
                </c:pt>
                <c:pt idx="11075">
                  <c:v>93.669617000000002</c:v>
                </c:pt>
                <c:pt idx="11076">
                  <c:v>97.395874000000006</c:v>
                </c:pt>
                <c:pt idx="11077">
                  <c:v>94.140015000000005</c:v>
                </c:pt>
                <c:pt idx="11078">
                  <c:v>95.040878000000006</c:v>
                </c:pt>
                <c:pt idx="11079">
                  <c:v>91.192161999999996</c:v>
                </c:pt>
                <c:pt idx="11080">
                  <c:v>92.601439999999997</c:v>
                </c:pt>
                <c:pt idx="11081">
                  <c:v>91.741012999999995</c:v>
                </c:pt>
                <c:pt idx="11082">
                  <c:v>89.494263000000004</c:v>
                </c:pt>
                <c:pt idx="11083">
                  <c:v>92.879966999999994</c:v>
                </c:pt>
                <c:pt idx="11084">
                  <c:v>101.362747</c:v>
                </c:pt>
                <c:pt idx="11085">
                  <c:v>101.045822</c:v>
                </c:pt>
                <c:pt idx="11086">
                  <c:v>100.16233800000001</c:v>
                </c:pt>
                <c:pt idx="11087">
                  <c:v>101.372894</c:v>
                </c:pt>
                <c:pt idx="11088">
                  <c:v>102.022232</c:v>
                </c:pt>
                <c:pt idx="11089">
                  <c:v>124.742378</c:v>
                </c:pt>
                <c:pt idx="11090">
                  <c:v>108.672203</c:v>
                </c:pt>
                <c:pt idx="11091">
                  <c:v>96.802627999999999</c:v>
                </c:pt>
                <c:pt idx="11092">
                  <c:v>93.279182000000006</c:v>
                </c:pt>
                <c:pt idx="11093">
                  <c:v>93.126082999999994</c:v>
                </c:pt>
                <c:pt idx="11094">
                  <c:v>102.203926</c:v>
                </c:pt>
                <c:pt idx="11095">
                  <c:v>90.876495000000006</c:v>
                </c:pt>
                <c:pt idx="11096">
                  <c:v>98.87809</c:v>
                </c:pt>
                <c:pt idx="11097">
                  <c:v>100.100365</c:v>
                </c:pt>
                <c:pt idx="11098">
                  <c:v>103.722618</c:v>
                </c:pt>
                <c:pt idx="11099">
                  <c:v>102.88517</c:v>
                </c:pt>
                <c:pt idx="11100">
                  <c:v>99.640738999999996</c:v>
                </c:pt>
                <c:pt idx="11101">
                  <c:v>90.058814999999996</c:v>
                </c:pt>
                <c:pt idx="11102">
                  <c:v>89.646041999999994</c:v>
                </c:pt>
                <c:pt idx="11103">
                  <c:v>102.703598</c:v>
                </c:pt>
                <c:pt idx="11104">
                  <c:v>92.706931999999995</c:v>
                </c:pt>
                <c:pt idx="11105">
                  <c:v>95.838425000000001</c:v>
                </c:pt>
                <c:pt idx="11106">
                  <c:v>103.81920599999999</c:v>
                </c:pt>
                <c:pt idx="11107">
                  <c:v>96.100525000000005</c:v>
                </c:pt>
                <c:pt idx="11108">
                  <c:v>90.425811999999993</c:v>
                </c:pt>
                <c:pt idx="11109">
                  <c:v>103.334442</c:v>
                </c:pt>
                <c:pt idx="11110">
                  <c:v>95.164710999999997</c:v>
                </c:pt>
                <c:pt idx="11111">
                  <c:v>90.782241999999997</c:v>
                </c:pt>
                <c:pt idx="11112">
                  <c:v>103.041679</c:v>
                </c:pt>
                <c:pt idx="11113">
                  <c:v>88.025642000000005</c:v>
                </c:pt>
                <c:pt idx="11114">
                  <c:v>93.575232999999997</c:v>
                </c:pt>
                <c:pt idx="11115">
                  <c:v>97.911147999999997</c:v>
                </c:pt>
                <c:pt idx="11116">
                  <c:v>93.834586999999999</c:v>
                </c:pt>
                <c:pt idx="11117">
                  <c:v>92.099509999999995</c:v>
                </c:pt>
                <c:pt idx="11118">
                  <c:v>108.20356</c:v>
                </c:pt>
                <c:pt idx="11119">
                  <c:v>95.916267000000005</c:v>
                </c:pt>
                <c:pt idx="11120">
                  <c:v>94.072815000000006</c:v>
                </c:pt>
                <c:pt idx="11121">
                  <c:v>91.721198999999999</c:v>
                </c:pt>
                <c:pt idx="11122">
                  <c:v>102.060303</c:v>
                </c:pt>
                <c:pt idx="11123">
                  <c:v>99.043030000000002</c:v>
                </c:pt>
                <c:pt idx="11124">
                  <c:v>89.554726000000002</c:v>
                </c:pt>
                <c:pt idx="11125">
                  <c:v>89.101844999999997</c:v>
                </c:pt>
                <c:pt idx="11126">
                  <c:v>94.316208000000003</c:v>
                </c:pt>
                <c:pt idx="11127">
                  <c:v>89.459418999999997</c:v>
                </c:pt>
                <c:pt idx="11128">
                  <c:v>118.33577</c:v>
                </c:pt>
                <c:pt idx="11129">
                  <c:v>88.823020999999997</c:v>
                </c:pt>
                <c:pt idx="11130">
                  <c:v>91.467170999999993</c:v>
                </c:pt>
                <c:pt idx="11131">
                  <c:v>91.168792999999994</c:v>
                </c:pt>
                <c:pt idx="11132">
                  <c:v>126.94589999999999</c:v>
                </c:pt>
                <c:pt idx="11133">
                  <c:v>101.820312</c:v>
                </c:pt>
                <c:pt idx="11134">
                  <c:v>94.680840000000003</c:v>
                </c:pt>
                <c:pt idx="11135">
                  <c:v>91.091644000000002</c:v>
                </c:pt>
                <c:pt idx="11136">
                  <c:v>89.367064999999997</c:v>
                </c:pt>
                <c:pt idx="11137">
                  <c:v>101.89254</c:v>
                </c:pt>
                <c:pt idx="11138">
                  <c:v>96.098906999999997</c:v>
                </c:pt>
                <c:pt idx="11139">
                  <c:v>89.769722000000002</c:v>
                </c:pt>
                <c:pt idx="11140">
                  <c:v>94.262885999999995</c:v>
                </c:pt>
                <c:pt idx="11141">
                  <c:v>90.831069999999997</c:v>
                </c:pt>
                <c:pt idx="11142">
                  <c:v>90.694855000000004</c:v>
                </c:pt>
                <c:pt idx="11143">
                  <c:v>92.531204000000002</c:v>
                </c:pt>
                <c:pt idx="11144">
                  <c:v>97.271095000000003</c:v>
                </c:pt>
                <c:pt idx="11145">
                  <c:v>90.548102999999998</c:v>
                </c:pt>
                <c:pt idx="11146">
                  <c:v>88.592269999999999</c:v>
                </c:pt>
                <c:pt idx="11147">
                  <c:v>94.779662999999999</c:v>
                </c:pt>
                <c:pt idx="11148">
                  <c:v>105.391144</c:v>
                </c:pt>
                <c:pt idx="11149">
                  <c:v>106.74245500000001</c:v>
                </c:pt>
                <c:pt idx="11150">
                  <c:v>88.384163000000001</c:v>
                </c:pt>
                <c:pt idx="11151">
                  <c:v>95.318595999999999</c:v>
                </c:pt>
                <c:pt idx="11152">
                  <c:v>95.691543999999993</c:v>
                </c:pt>
                <c:pt idx="11153">
                  <c:v>96.062827999999996</c:v>
                </c:pt>
                <c:pt idx="11154">
                  <c:v>93.062827999999996</c:v>
                </c:pt>
                <c:pt idx="11155">
                  <c:v>102.844292</c:v>
                </c:pt>
                <c:pt idx="11156">
                  <c:v>88.020720999999995</c:v>
                </c:pt>
                <c:pt idx="11157">
                  <c:v>89.172707000000003</c:v>
                </c:pt>
                <c:pt idx="11158">
                  <c:v>90.351867999999996</c:v>
                </c:pt>
                <c:pt idx="11159">
                  <c:v>119.025772</c:v>
                </c:pt>
                <c:pt idx="11160">
                  <c:v>121.223465</c:v>
                </c:pt>
                <c:pt idx="11161">
                  <c:v>121.73878499999999</c:v>
                </c:pt>
                <c:pt idx="11162">
                  <c:v>88.603049999999996</c:v>
                </c:pt>
                <c:pt idx="11163">
                  <c:v>89.578559999999996</c:v>
                </c:pt>
                <c:pt idx="11164">
                  <c:v>98.139296999999999</c:v>
                </c:pt>
                <c:pt idx="11165">
                  <c:v>107.279144</c:v>
                </c:pt>
                <c:pt idx="11166">
                  <c:v>95.922432000000001</c:v>
                </c:pt>
                <c:pt idx="11167">
                  <c:v>106.664597</c:v>
                </c:pt>
                <c:pt idx="11168">
                  <c:v>98.355354000000005</c:v>
                </c:pt>
                <c:pt idx="11169">
                  <c:v>90.585875999999999</c:v>
                </c:pt>
                <c:pt idx="11170">
                  <c:v>91.563209999999998</c:v>
                </c:pt>
                <c:pt idx="11171">
                  <c:v>89.658118999999999</c:v>
                </c:pt>
                <c:pt idx="11172">
                  <c:v>108.03396600000001</c:v>
                </c:pt>
                <c:pt idx="11173">
                  <c:v>122.827988</c:v>
                </c:pt>
                <c:pt idx="11174">
                  <c:v>89.721596000000005</c:v>
                </c:pt>
                <c:pt idx="11175">
                  <c:v>90.105063999999999</c:v>
                </c:pt>
                <c:pt idx="11176">
                  <c:v>94.854263000000003</c:v>
                </c:pt>
                <c:pt idx="11177">
                  <c:v>94.969452000000004</c:v>
                </c:pt>
                <c:pt idx="11178">
                  <c:v>101.70959499999999</c:v>
                </c:pt>
                <c:pt idx="11179">
                  <c:v>94.900504999999995</c:v>
                </c:pt>
                <c:pt idx="11180">
                  <c:v>93.109711000000004</c:v>
                </c:pt>
                <c:pt idx="11181">
                  <c:v>89.268127000000007</c:v>
                </c:pt>
                <c:pt idx="11182">
                  <c:v>97.222282000000007</c:v>
                </c:pt>
                <c:pt idx="11183">
                  <c:v>88.649322999999995</c:v>
                </c:pt>
                <c:pt idx="11184">
                  <c:v>88.132369999999995</c:v>
                </c:pt>
                <c:pt idx="11185">
                  <c:v>137.83180200000001</c:v>
                </c:pt>
                <c:pt idx="11186">
                  <c:v>91.282439999999994</c:v>
                </c:pt>
                <c:pt idx="11187">
                  <c:v>93.825812999999997</c:v>
                </c:pt>
                <c:pt idx="11188">
                  <c:v>92.982719000000003</c:v>
                </c:pt>
                <c:pt idx="11189">
                  <c:v>94.404967999999997</c:v>
                </c:pt>
                <c:pt idx="11190">
                  <c:v>97.972954000000001</c:v>
                </c:pt>
                <c:pt idx="11191">
                  <c:v>95.796088999999995</c:v>
                </c:pt>
                <c:pt idx="11192">
                  <c:v>88.702361999999994</c:v>
                </c:pt>
                <c:pt idx="11193">
                  <c:v>118.463142</c:v>
                </c:pt>
                <c:pt idx="11194">
                  <c:v>92.139671000000007</c:v>
                </c:pt>
                <c:pt idx="11195">
                  <c:v>101.58992000000001</c:v>
                </c:pt>
                <c:pt idx="11196">
                  <c:v>94.881134000000003</c:v>
                </c:pt>
                <c:pt idx="11197">
                  <c:v>88.206992999999997</c:v>
                </c:pt>
                <c:pt idx="11198">
                  <c:v>98.047150000000002</c:v>
                </c:pt>
                <c:pt idx="11199">
                  <c:v>88.296394000000006</c:v>
                </c:pt>
                <c:pt idx="11200">
                  <c:v>104.91046900000001</c:v>
                </c:pt>
                <c:pt idx="11201">
                  <c:v>91.908089000000004</c:v>
                </c:pt>
                <c:pt idx="11202">
                  <c:v>98.745407</c:v>
                </c:pt>
                <c:pt idx="11203">
                  <c:v>97.793968000000007</c:v>
                </c:pt>
                <c:pt idx="11204">
                  <c:v>99.415633999999997</c:v>
                </c:pt>
                <c:pt idx="11205">
                  <c:v>88.233215000000001</c:v>
                </c:pt>
                <c:pt idx="11206">
                  <c:v>93.100250000000003</c:v>
                </c:pt>
                <c:pt idx="11207">
                  <c:v>103.200317</c:v>
                </c:pt>
                <c:pt idx="11208">
                  <c:v>103.01812</c:v>
                </c:pt>
                <c:pt idx="11209">
                  <c:v>91.554160999999993</c:v>
                </c:pt>
                <c:pt idx="11210">
                  <c:v>90.697968000000003</c:v>
                </c:pt>
                <c:pt idx="11211">
                  <c:v>93.175704999999994</c:v>
                </c:pt>
                <c:pt idx="11212">
                  <c:v>107.494621</c:v>
                </c:pt>
                <c:pt idx="11213">
                  <c:v>90.094031999999999</c:v>
                </c:pt>
                <c:pt idx="11214">
                  <c:v>90.844489999999993</c:v>
                </c:pt>
                <c:pt idx="11215">
                  <c:v>102.297783</c:v>
                </c:pt>
                <c:pt idx="11216">
                  <c:v>96.271507</c:v>
                </c:pt>
                <c:pt idx="11217">
                  <c:v>93.697868</c:v>
                </c:pt>
                <c:pt idx="11218">
                  <c:v>98.734413000000004</c:v>
                </c:pt>
                <c:pt idx="11219">
                  <c:v>98.830757000000006</c:v>
                </c:pt>
                <c:pt idx="11220">
                  <c:v>88.929267999999993</c:v>
                </c:pt>
                <c:pt idx="11221">
                  <c:v>98.872985999999997</c:v>
                </c:pt>
                <c:pt idx="11222">
                  <c:v>94.176872000000003</c:v>
                </c:pt>
                <c:pt idx="11223">
                  <c:v>90.984879000000006</c:v>
                </c:pt>
                <c:pt idx="11224">
                  <c:v>95.227997000000002</c:v>
                </c:pt>
                <c:pt idx="11225">
                  <c:v>90.007889000000006</c:v>
                </c:pt>
                <c:pt idx="11226">
                  <c:v>88.083740000000006</c:v>
                </c:pt>
                <c:pt idx="11227">
                  <c:v>96.690033</c:v>
                </c:pt>
                <c:pt idx="11228">
                  <c:v>89.188621999999995</c:v>
                </c:pt>
                <c:pt idx="11229">
                  <c:v>93.192497000000003</c:v>
                </c:pt>
                <c:pt idx="11230">
                  <c:v>95.259452999999993</c:v>
                </c:pt>
                <c:pt idx="11231">
                  <c:v>92.723517999999999</c:v>
                </c:pt>
                <c:pt idx="11232">
                  <c:v>95.618224999999995</c:v>
                </c:pt>
                <c:pt idx="11233">
                  <c:v>129.73744199999999</c:v>
                </c:pt>
                <c:pt idx="11234">
                  <c:v>89.363815000000002</c:v>
                </c:pt>
                <c:pt idx="11235">
                  <c:v>90.441833000000003</c:v>
                </c:pt>
                <c:pt idx="11236">
                  <c:v>101.174301</c:v>
                </c:pt>
                <c:pt idx="11237">
                  <c:v>101.587234</c:v>
                </c:pt>
                <c:pt idx="11238">
                  <c:v>92.622009000000006</c:v>
                </c:pt>
                <c:pt idx="11239">
                  <c:v>90.807732000000001</c:v>
                </c:pt>
                <c:pt idx="11240">
                  <c:v>109.479057</c:v>
                </c:pt>
                <c:pt idx="11241">
                  <c:v>104.40909600000001</c:v>
                </c:pt>
                <c:pt idx="11242">
                  <c:v>104.45618399999999</c:v>
                </c:pt>
                <c:pt idx="11243">
                  <c:v>93.497794999999996</c:v>
                </c:pt>
                <c:pt idx="11244">
                  <c:v>90.280617000000007</c:v>
                </c:pt>
                <c:pt idx="11245">
                  <c:v>96.777152999999998</c:v>
                </c:pt>
                <c:pt idx="11246">
                  <c:v>90.539940000000001</c:v>
                </c:pt>
                <c:pt idx="11247">
                  <c:v>116.531425</c:v>
                </c:pt>
                <c:pt idx="11248">
                  <c:v>89.001746999999995</c:v>
                </c:pt>
                <c:pt idx="11249">
                  <c:v>89.492019999999997</c:v>
                </c:pt>
                <c:pt idx="11250">
                  <c:v>93.119133000000005</c:v>
                </c:pt>
                <c:pt idx="11251">
                  <c:v>88.572365000000005</c:v>
                </c:pt>
                <c:pt idx="11252">
                  <c:v>94.312697999999997</c:v>
                </c:pt>
                <c:pt idx="11253">
                  <c:v>88.630341000000001</c:v>
                </c:pt>
                <c:pt idx="11254">
                  <c:v>90.957344000000006</c:v>
                </c:pt>
                <c:pt idx="11255">
                  <c:v>88.952079999999995</c:v>
                </c:pt>
                <c:pt idx="11256">
                  <c:v>104.018311</c:v>
                </c:pt>
                <c:pt idx="11257">
                  <c:v>88.536873</c:v>
                </c:pt>
                <c:pt idx="11258">
                  <c:v>94.591942000000003</c:v>
                </c:pt>
                <c:pt idx="11259">
                  <c:v>90.377075000000005</c:v>
                </c:pt>
                <c:pt idx="11260">
                  <c:v>109.318077</c:v>
                </c:pt>
                <c:pt idx="11261">
                  <c:v>102.524765</c:v>
                </c:pt>
                <c:pt idx="11262">
                  <c:v>133.24908400000001</c:v>
                </c:pt>
                <c:pt idx="11263">
                  <c:v>88.122078000000002</c:v>
                </c:pt>
                <c:pt idx="11264">
                  <c:v>88.948104999999998</c:v>
                </c:pt>
                <c:pt idx="11265">
                  <c:v>100.136765</c:v>
                </c:pt>
                <c:pt idx="11266">
                  <c:v>89.501807999999997</c:v>
                </c:pt>
                <c:pt idx="11267">
                  <c:v>88.904999000000004</c:v>
                </c:pt>
                <c:pt idx="11268">
                  <c:v>102.44091</c:v>
                </c:pt>
                <c:pt idx="11269">
                  <c:v>91.857963999999996</c:v>
                </c:pt>
                <c:pt idx="11270">
                  <c:v>96.303802000000005</c:v>
                </c:pt>
                <c:pt idx="11271">
                  <c:v>109.513397</c:v>
                </c:pt>
                <c:pt idx="11272">
                  <c:v>109.50198399999999</c:v>
                </c:pt>
                <c:pt idx="11273">
                  <c:v>103.678223</c:v>
                </c:pt>
                <c:pt idx="11274">
                  <c:v>99.446288999999993</c:v>
                </c:pt>
                <c:pt idx="11275">
                  <c:v>104.750877</c:v>
                </c:pt>
                <c:pt idx="11276">
                  <c:v>96.900841</c:v>
                </c:pt>
                <c:pt idx="11277">
                  <c:v>90.764388999999994</c:v>
                </c:pt>
                <c:pt idx="11278">
                  <c:v>97.773185999999995</c:v>
                </c:pt>
                <c:pt idx="11279">
                  <c:v>89.996573999999995</c:v>
                </c:pt>
                <c:pt idx="11280">
                  <c:v>88.502517999999995</c:v>
                </c:pt>
                <c:pt idx="11281">
                  <c:v>96.147362000000001</c:v>
                </c:pt>
                <c:pt idx="11282">
                  <c:v>100.065918</c:v>
                </c:pt>
                <c:pt idx="11283">
                  <c:v>111.41596199999999</c:v>
                </c:pt>
                <c:pt idx="11284">
                  <c:v>95.743042000000003</c:v>
                </c:pt>
                <c:pt idx="11285">
                  <c:v>103.289642</c:v>
                </c:pt>
                <c:pt idx="11286">
                  <c:v>93.537659000000005</c:v>
                </c:pt>
                <c:pt idx="11287">
                  <c:v>93.512398000000005</c:v>
                </c:pt>
                <c:pt idx="11288">
                  <c:v>107.352417</c:v>
                </c:pt>
                <c:pt idx="11289">
                  <c:v>105.29972100000001</c:v>
                </c:pt>
                <c:pt idx="11290">
                  <c:v>96.669196999999997</c:v>
                </c:pt>
                <c:pt idx="11291">
                  <c:v>96.944327999999999</c:v>
                </c:pt>
                <c:pt idx="11292">
                  <c:v>90.34639</c:v>
                </c:pt>
                <c:pt idx="11293">
                  <c:v>88.061546000000007</c:v>
                </c:pt>
                <c:pt idx="11294">
                  <c:v>88.724197000000004</c:v>
                </c:pt>
                <c:pt idx="11295">
                  <c:v>90.073524000000006</c:v>
                </c:pt>
                <c:pt idx="11296">
                  <c:v>92.197815000000006</c:v>
                </c:pt>
                <c:pt idx="11297">
                  <c:v>101.212006</c:v>
                </c:pt>
                <c:pt idx="11298">
                  <c:v>88.928268000000003</c:v>
                </c:pt>
                <c:pt idx="11299">
                  <c:v>91.954009999999997</c:v>
                </c:pt>
                <c:pt idx="11300">
                  <c:v>120.13475800000001</c:v>
                </c:pt>
                <c:pt idx="11301">
                  <c:v>126.661942</c:v>
                </c:pt>
                <c:pt idx="11302">
                  <c:v>90.070205999999999</c:v>
                </c:pt>
                <c:pt idx="11303">
                  <c:v>97.852997000000002</c:v>
                </c:pt>
                <c:pt idx="11304">
                  <c:v>104.05574</c:v>
                </c:pt>
                <c:pt idx="11305">
                  <c:v>117.041763</c:v>
                </c:pt>
                <c:pt idx="11306">
                  <c:v>101.241631</c:v>
                </c:pt>
                <c:pt idx="11307">
                  <c:v>105.90634900000001</c:v>
                </c:pt>
                <c:pt idx="11308">
                  <c:v>95.028419</c:v>
                </c:pt>
                <c:pt idx="11309">
                  <c:v>117.59468099999999</c:v>
                </c:pt>
                <c:pt idx="11310">
                  <c:v>102.080994</c:v>
                </c:pt>
                <c:pt idx="11311">
                  <c:v>100.042511</c:v>
                </c:pt>
                <c:pt idx="11312">
                  <c:v>95.544014000000004</c:v>
                </c:pt>
                <c:pt idx="11313">
                  <c:v>88.399726999999999</c:v>
                </c:pt>
                <c:pt idx="11314">
                  <c:v>97.038146999999995</c:v>
                </c:pt>
                <c:pt idx="11315">
                  <c:v>96.076340000000002</c:v>
                </c:pt>
                <c:pt idx="11316">
                  <c:v>92.596581</c:v>
                </c:pt>
                <c:pt idx="11317">
                  <c:v>119.565201</c:v>
                </c:pt>
                <c:pt idx="11318">
                  <c:v>116.04727200000001</c:v>
                </c:pt>
                <c:pt idx="11319">
                  <c:v>101.89917800000001</c:v>
                </c:pt>
                <c:pt idx="11320">
                  <c:v>90.790642000000005</c:v>
                </c:pt>
                <c:pt idx="11321">
                  <c:v>97.085776999999993</c:v>
                </c:pt>
                <c:pt idx="11322">
                  <c:v>106.445847</c:v>
                </c:pt>
                <c:pt idx="11323">
                  <c:v>101.853989</c:v>
                </c:pt>
                <c:pt idx="11324">
                  <c:v>96.579796000000002</c:v>
                </c:pt>
                <c:pt idx="11325">
                  <c:v>90.916458000000006</c:v>
                </c:pt>
                <c:pt idx="11326">
                  <c:v>104.243073</c:v>
                </c:pt>
                <c:pt idx="11327">
                  <c:v>89.651611000000003</c:v>
                </c:pt>
                <c:pt idx="11328">
                  <c:v>93.997612000000004</c:v>
                </c:pt>
                <c:pt idx="11329">
                  <c:v>105.309631</c:v>
                </c:pt>
                <c:pt idx="11330">
                  <c:v>98.962410000000006</c:v>
                </c:pt>
                <c:pt idx="11331">
                  <c:v>88.726280000000003</c:v>
                </c:pt>
                <c:pt idx="11332">
                  <c:v>93.190308000000002</c:v>
                </c:pt>
                <c:pt idx="11333">
                  <c:v>89.890236000000002</c:v>
                </c:pt>
                <c:pt idx="11334">
                  <c:v>94.332313999999997</c:v>
                </c:pt>
                <c:pt idx="11335">
                  <c:v>99.825103999999996</c:v>
                </c:pt>
                <c:pt idx="11336">
                  <c:v>92.884911000000002</c:v>
                </c:pt>
                <c:pt idx="11337">
                  <c:v>122.81044799999999</c:v>
                </c:pt>
                <c:pt idx="11338">
                  <c:v>91.646034</c:v>
                </c:pt>
                <c:pt idx="11339">
                  <c:v>103.456306</c:v>
                </c:pt>
                <c:pt idx="11340">
                  <c:v>93.643996999999999</c:v>
                </c:pt>
                <c:pt idx="11341">
                  <c:v>103.22519699999999</c:v>
                </c:pt>
                <c:pt idx="11342">
                  <c:v>102.454903</c:v>
                </c:pt>
                <c:pt idx="11343">
                  <c:v>94.861358999999993</c:v>
                </c:pt>
                <c:pt idx="11344">
                  <c:v>90.457374999999999</c:v>
                </c:pt>
                <c:pt idx="11345">
                  <c:v>88.047973999999996</c:v>
                </c:pt>
                <c:pt idx="11346">
                  <c:v>94.992500000000007</c:v>
                </c:pt>
                <c:pt idx="11347">
                  <c:v>99.107117000000002</c:v>
                </c:pt>
                <c:pt idx="11348">
                  <c:v>97.014815999999996</c:v>
                </c:pt>
                <c:pt idx="11349">
                  <c:v>99.012328999999994</c:v>
                </c:pt>
                <c:pt idx="11350">
                  <c:v>111.003654</c:v>
                </c:pt>
                <c:pt idx="11351">
                  <c:v>88.280434</c:v>
                </c:pt>
                <c:pt idx="11352">
                  <c:v>88.061356000000004</c:v>
                </c:pt>
                <c:pt idx="11353">
                  <c:v>133.65931699999999</c:v>
                </c:pt>
                <c:pt idx="11354">
                  <c:v>88.816719000000006</c:v>
                </c:pt>
                <c:pt idx="11355">
                  <c:v>108.503242</c:v>
                </c:pt>
                <c:pt idx="11356">
                  <c:v>103.934273</c:v>
                </c:pt>
                <c:pt idx="11357">
                  <c:v>95.178687999999994</c:v>
                </c:pt>
                <c:pt idx="11358">
                  <c:v>95.069466000000006</c:v>
                </c:pt>
                <c:pt idx="11359">
                  <c:v>89.313545000000005</c:v>
                </c:pt>
                <c:pt idx="11360">
                  <c:v>103.937012</c:v>
                </c:pt>
                <c:pt idx="11361">
                  <c:v>89.276641999999995</c:v>
                </c:pt>
                <c:pt idx="11362">
                  <c:v>89.050087000000005</c:v>
                </c:pt>
                <c:pt idx="11363">
                  <c:v>100.775368</c:v>
                </c:pt>
                <c:pt idx="11364">
                  <c:v>89.62809</c:v>
                </c:pt>
                <c:pt idx="11365">
                  <c:v>98.017409999999998</c:v>
                </c:pt>
                <c:pt idx="11366">
                  <c:v>101.971245</c:v>
                </c:pt>
                <c:pt idx="11367">
                  <c:v>122.548187</c:v>
                </c:pt>
                <c:pt idx="11368">
                  <c:v>109.92372899999999</c:v>
                </c:pt>
                <c:pt idx="11369">
                  <c:v>110.391464</c:v>
                </c:pt>
                <c:pt idx="11370">
                  <c:v>108.397842</c:v>
                </c:pt>
                <c:pt idx="11371">
                  <c:v>93.566695999999993</c:v>
                </c:pt>
                <c:pt idx="11372">
                  <c:v>98.426651000000007</c:v>
                </c:pt>
                <c:pt idx="11373">
                  <c:v>94.228675999999993</c:v>
                </c:pt>
                <c:pt idx="11374">
                  <c:v>89.195953000000003</c:v>
                </c:pt>
                <c:pt idx="11375">
                  <c:v>102.386375</c:v>
                </c:pt>
                <c:pt idx="11376">
                  <c:v>102.91905199999999</c:v>
                </c:pt>
                <c:pt idx="11377">
                  <c:v>101.03053300000001</c:v>
                </c:pt>
                <c:pt idx="11378">
                  <c:v>101.3592</c:v>
                </c:pt>
                <c:pt idx="11379">
                  <c:v>88.487587000000005</c:v>
                </c:pt>
                <c:pt idx="11380">
                  <c:v>91.329696999999996</c:v>
                </c:pt>
                <c:pt idx="11381">
                  <c:v>90.072128000000006</c:v>
                </c:pt>
                <c:pt idx="11382">
                  <c:v>93.080535999999995</c:v>
                </c:pt>
                <c:pt idx="11383">
                  <c:v>100.43377700000001</c:v>
                </c:pt>
                <c:pt idx="11384">
                  <c:v>88.868804999999995</c:v>
                </c:pt>
                <c:pt idx="11385">
                  <c:v>98.002730999999997</c:v>
                </c:pt>
                <c:pt idx="11386">
                  <c:v>89.145133999999999</c:v>
                </c:pt>
                <c:pt idx="11387">
                  <c:v>93.333847000000006</c:v>
                </c:pt>
                <c:pt idx="11388">
                  <c:v>88.282409999999999</c:v>
                </c:pt>
                <c:pt idx="11389">
                  <c:v>90.990379000000004</c:v>
                </c:pt>
                <c:pt idx="11390">
                  <c:v>95.211205000000007</c:v>
                </c:pt>
                <c:pt idx="11391">
                  <c:v>94.440994000000003</c:v>
                </c:pt>
                <c:pt idx="11392">
                  <c:v>89.326035000000005</c:v>
                </c:pt>
                <c:pt idx="11393">
                  <c:v>96.041359</c:v>
                </c:pt>
                <c:pt idx="11394">
                  <c:v>104.677948</c:v>
                </c:pt>
                <c:pt idx="11395">
                  <c:v>93.048728999999994</c:v>
                </c:pt>
                <c:pt idx="11396">
                  <c:v>96.808418000000003</c:v>
                </c:pt>
                <c:pt idx="11397">
                  <c:v>90.981399999999994</c:v>
                </c:pt>
                <c:pt idx="11398">
                  <c:v>88.283455000000004</c:v>
                </c:pt>
                <c:pt idx="11399">
                  <c:v>94.257476999999994</c:v>
                </c:pt>
                <c:pt idx="11400">
                  <c:v>89.594322000000005</c:v>
                </c:pt>
                <c:pt idx="11401">
                  <c:v>90.077003000000005</c:v>
                </c:pt>
                <c:pt idx="11402">
                  <c:v>89.822936999999996</c:v>
                </c:pt>
                <c:pt idx="11403">
                  <c:v>98.155281000000002</c:v>
                </c:pt>
                <c:pt idx="11404">
                  <c:v>103.258568</c:v>
                </c:pt>
                <c:pt idx="11405">
                  <c:v>94.006164999999996</c:v>
                </c:pt>
                <c:pt idx="11406">
                  <c:v>90.146880999999993</c:v>
                </c:pt>
                <c:pt idx="11407">
                  <c:v>105.23184999999999</c:v>
                </c:pt>
                <c:pt idx="11408">
                  <c:v>91.650322000000003</c:v>
                </c:pt>
                <c:pt idx="11409">
                  <c:v>110.747139</c:v>
                </c:pt>
                <c:pt idx="11410">
                  <c:v>89.910911999999996</c:v>
                </c:pt>
                <c:pt idx="11411">
                  <c:v>96.371764999999996</c:v>
                </c:pt>
                <c:pt idx="11412">
                  <c:v>136.92744400000001</c:v>
                </c:pt>
                <c:pt idx="11413">
                  <c:v>92.833252000000002</c:v>
                </c:pt>
                <c:pt idx="11414">
                  <c:v>89.760520999999997</c:v>
                </c:pt>
                <c:pt idx="11415">
                  <c:v>113.03964999999999</c:v>
                </c:pt>
                <c:pt idx="11416">
                  <c:v>94.009911000000002</c:v>
                </c:pt>
                <c:pt idx="11417">
                  <c:v>106.868385</c:v>
                </c:pt>
                <c:pt idx="11418">
                  <c:v>128.474594</c:v>
                </c:pt>
                <c:pt idx="11419">
                  <c:v>89.077834999999993</c:v>
                </c:pt>
                <c:pt idx="11420">
                  <c:v>104.69779200000001</c:v>
                </c:pt>
                <c:pt idx="11421">
                  <c:v>93.025734</c:v>
                </c:pt>
                <c:pt idx="11422">
                  <c:v>93.435623000000007</c:v>
                </c:pt>
                <c:pt idx="11423">
                  <c:v>92.979873999999995</c:v>
                </c:pt>
                <c:pt idx="11424">
                  <c:v>92.448218999999995</c:v>
                </c:pt>
                <c:pt idx="11425">
                  <c:v>88.201262999999997</c:v>
                </c:pt>
                <c:pt idx="11426">
                  <c:v>89.176979000000003</c:v>
                </c:pt>
                <c:pt idx="11427">
                  <c:v>91.016746999999995</c:v>
                </c:pt>
                <c:pt idx="11428">
                  <c:v>141.08242799999999</c:v>
                </c:pt>
                <c:pt idx="11429">
                  <c:v>91.092796000000007</c:v>
                </c:pt>
                <c:pt idx="11430">
                  <c:v>91.679535000000001</c:v>
                </c:pt>
                <c:pt idx="11431">
                  <c:v>88.646889000000002</c:v>
                </c:pt>
                <c:pt idx="11432">
                  <c:v>111.85172300000001</c:v>
                </c:pt>
                <c:pt idx="11433">
                  <c:v>92.934982000000005</c:v>
                </c:pt>
                <c:pt idx="11434">
                  <c:v>88.122321999999997</c:v>
                </c:pt>
                <c:pt idx="11435">
                  <c:v>112.76599899999999</c:v>
                </c:pt>
                <c:pt idx="11436">
                  <c:v>90.242592000000002</c:v>
                </c:pt>
                <c:pt idx="11437">
                  <c:v>88.244101999999998</c:v>
                </c:pt>
                <c:pt idx="11438">
                  <c:v>104.52037</c:v>
                </c:pt>
                <c:pt idx="11439">
                  <c:v>101.47184799999999</c:v>
                </c:pt>
                <c:pt idx="11440">
                  <c:v>98.502585999999994</c:v>
                </c:pt>
                <c:pt idx="11441">
                  <c:v>99.072456000000003</c:v>
                </c:pt>
                <c:pt idx="11442">
                  <c:v>105.221497</c:v>
                </c:pt>
                <c:pt idx="11443">
                  <c:v>89.552909999999997</c:v>
                </c:pt>
                <c:pt idx="11444">
                  <c:v>95.138046000000003</c:v>
                </c:pt>
                <c:pt idx="11445">
                  <c:v>90.638030999999998</c:v>
                </c:pt>
                <c:pt idx="11446">
                  <c:v>97.968070999999995</c:v>
                </c:pt>
                <c:pt idx="11447">
                  <c:v>97.064507000000006</c:v>
                </c:pt>
                <c:pt idx="11448">
                  <c:v>90.512871000000004</c:v>
                </c:pt>
                <c:pt idx="11449">
                  <c:v>98.586174</c:v>
                </c:pt>
                <c:pt idx="11450">
                  <c:v>128.781845</c:v>
                </c:pt>
                <c:pt idx="11451">
                  <c:v>95.229088000000004</c:v>
                </c:pt>
                <c:pt idx="11452">
                  <c:v>96.488547999999994</c:v>
                </c:pt>
                <c:pt idx="11453">
                  <c:v>93.782088999999999</c:v>
                </c:pt>
                <c:pt idx="11454">
                  <c:v>97.656218999999993</c:v>
                </c:pt>
                <c:pt idx="11455">
                  <c:v>109.51263400000001</c:v>
                </c:pt>
                <c:pt idx="11456">
                  <c:v>104.19757799999999</c:v>
                </c:pt>
                <c:pt idx="11457">
                  <c:v>88.243072999999995</c:v>
                </c:pt>
                <c:pt idx="11458">
                  <c:v>94.302216000000001</c:v>
                </c:pt>
                <c:pt idx="11459">
                  <c:v>88.544799999999995</c:v>
                </c:pt>
                <c:pt idx="11460">
                  <c:v>88.765998999999994</c:v>
                </c:pt>
                <c:pt idx="11461">
                  <c:v>108.97833300000001</c:v>
                </c:pt>
                <c:pt idx="11462">
                  <c:v>91.092461</c:v>
                </c:pt>
                <c:pt idx="11463">
                  <c:v>98.143897999999993</c:v>
                </c:pt>
                <c:pt idx="11464">
                  <c:v>90.216194000000002</c:v>
                </c:pt>
                <c:pt idx="11465">
                  <c:v>103.70407899999999</c:v>
                </c:pt>
                <c:pt idx="11466">
                  <c:v>90.338310000000007</c:v>
                </c:pt>
                <c:pt idx="11467">
                  <c:v>93.779854</c:v>
                </c:pt>
                <c:pt idx="11468">
                  <c:v>94.718506000000005</c:v>
                </c:pt>
                <c:pt idx="11469">
                  <c:v>91.686286999999993</c:v>
                </c:pt>
                <c:pt idx="11470">
                  <c:v>91.682022000000003</c:v>
                </c:pt>
                <c:pt idx="11471">
                  <c:v>100.39804100000001</c:v>
                </c:pt>
                <c:pt idx="11472">
                  <c:v>103.70455200000001</c:v>
                </c:pt>
                <c:pt idx="11473">
                  <c:v>93.246146999999993</c:v>
                </c:pt>
                <c:pt idx="11474">
                  <c:v>98.336219999999997</c:v>
                </c:pt>
                <c:pt idx="11475">
                  <c:v>105.039345</c:v>
                </c:pt>
                <c:pt idx="11476">
                  <c:v>123.956299</c:v>
                </c:pt>
                <c:pt idx="11477">
                  <c:v>95.653328000000002</c:v>
                </c:pt>
                <c:pt idx="11478">
                  <c:v>90.022155999999995</c:v>
                </c:pt>
                <c:pt idx="11479">
                  <c:v>93.550849999999997</c:v>
                </c:pt>
                <c:pt idx="11480">
                  <c:v>105.105255</c:v>
                </c:pt>
                <c:pt idx="11481">
                  <c:v>108.307648</c:v>
                </c:pt>
                <c:pt idx="11482">
                  <c:v>122.873276</c:v>
                </c:pt>
                <c:pt idx="11483">
                  <c:v>104.81265999999999</c:v>
                </c:pt>
                <c:pt idx="11484">
                  <c:v>93.518569999999997</c:v>
                </c:pt>
                <c:pt idx="11485">
                  <c:v>93.368819999999999</c:v>
                </c:pt>
                <c:pt idx="11486">
                  <c:v>108.399765</c:v>
                </c:pt>
                <c:pt idx="11487">
                  <c:v>90.094268999999997</c:v>
                </c:pt>
                <c:pt idx="11488">
                  <c:v>92.162025</c:v>
                </c:pt>
                <c:pt idx="11489">
                  <c:v>90.239081999999996</c:v>
                </c:pt>
                <c:pt idx="11490">
                  <c:v>88.627189999999999</c:v>
                </c:pt>
                <c:pt idx="11491">
                  <c:v>90.806168</c:v>
                </c:pt>
                <c:pt idx="11492">
                  <c:v>91.305678999999998</c:v>
                </c:pt>
                <c:pt idx="11493">
                  <c:v>98.092178000000004</c:v>
                </c:pt>
                <c:pt idx="11494">
                  <c:v>90.853003999999999</c:v>
                </c:pt>
                <c:pt idx="11495">
                  <c:v>95.140900000000002</c:v>
                </c:pt>
                <c:pt idx="11496">
                  <c:v>123.034637</c:v>
                </c:pt>
                <c:pt idx="11497">
                  <c:v>91.969123999999994</c:v>
                </c:pt>
                <c:pt idx="11498">
                  <c:v>102.971237</c:v>
                </c:pt>
                <c:pt idx="11499">
                  <c:v>97.924537999999998</c:v>
                </c:pt>
                <c:pt idx="11500">
                  <c:v>92.935783000000001</c:v>
                </c:pt>
                <c:pt idx="11501">
                  <c:v>104.236435</c:v>
                </c:pt>
                <c:pt idx="11502">
                  <c:v>109.906113</c:v>
                </c:pt>
                <c:pt idx="11503">
                  <c:v>92.740478999999993</c:v>
                </c:pt>
                <c:pt idx="11504">
                  <c:v>94.560599999999994</c:v>
                </c:pt>
                <c:pt idx="11505">
                  <c:v>90.866364000000004</c:v>
                </c:pt>
                <c:pt idx="11506">
                  <c:v>119.882446</c:v>
                </c:pt>
                <c:pt idx="11507">
                  <c:v>88.237358</c:v>
                </c:pt>
                <c:pt idx="11508">
                  <c:v>90.348595000000003</c:v>
                </c:pt>
                <c:pt idx="11509">
                  <c:v>92.855186000000003</c:v>
                </c:pt>
                <c:pt idx="11510">
                  <c:v>89.077552999999995</c:v>
                </c:pt>
                <c:pt idx="11511">
                  <c:v>100.058426</c:v>
                </c:pt>
                <c:pt idx="11512">
                  <c:v>88.048027000000005</c:v>
                </c:pt>
                <c:pt idx="11513">
                  <c:v>110.39772000000001</c:v>
                </c:pt>
                <c:pt idx="11514">
                  <c:v>90.712722999999997</c:v>
                </c:pt>
                <c:pt idx="11515">
                  <c:v>100.71785</c:v>
                </c:pt>
                <c:pt idx="11516">
                  <c:v>92.487198000000006</c:v>
                </c:pt>
                <c:pt idx="11517">
                  <c:v>97.981719999999996</c:v>
                </c:pt>
                <c:pt idx="11518">
                  <c:v>89.446753999999999</c:v>
                </c:pt>
                <c:pt idx="11519">
                  <c:v>88.585648000000006</c:v>
                </c:pt>
                <c:pt idx="11520">
                  <c:v>88.081619000000003</c:v>
                </c:pt>
                <c:pt idx="11521">
                  <c:v>98.321174999999997</c:v>
                </c:pt>
                <c:pt idx="11522">
                  <c:v>90.820435000000003</c:v>
                </c:pt>
                <c:pt idx="11523">
                  <c:v>94.212378999999999</c:v>
                </c:pt>
                <c:pt idx="11524">
                  <c:v>89.459266999999997</c:v>
                </c:pt>
                <c:pt idx="11525">
                  <c:v>98.246161999999998</c:v>
                </c:pt>
                <c:pt idx="11526">
                  <c:v>89.363922000000002</c:v>
                </c:pt>
                <c:pt idx="11527">
                  <c:v>88.532677000000007</c:v>
                </c:pt>
                <c:pt idx="11528">
                  <c:v>88.521827999999999</c:v>
                </c:pt>
                <c:pt idx="11529">
                  <c:v>96.144256999999996</c:v>
                </c:pt>
                <c:pt idx="11530">
                  <c:v>92.354584000000003</c:v>
                </c:pt>
                <c:pt idx="11531">
                  <c:v>108.149216</c:v>
                </c:pt>
                <c:pt idx="11532">
                  <c:v>109.957649</c:v>
                </c:pt>
                <c:pt idx="11533">
                  <c:v>96.461258000000001</c:v>
                </c:pt>
                <c:pt idx="11534">
                  <c:v>88.508339000000007</c:v>
                </c:pt>
                <c:pt idx="11535">
                  <c:v>94.194473000000002</c:v>
                </c:pt>
                <c:pt idx="11536">
                  <c:v>97.078033000000005</c:v>
                </c:pt>
                <c:pt idx="11537">
                  <c:v>109.58309199999999</c:v>
                </c:pt>
                <c:pt idx="11538">
                  <c:v>97.570685999999995</c:v>
                </c:pt>
                <c:pt idx="11539">
                  <c:v>92.602424999999997</c:v>
                </c:pt>
                <c:pt idx="11540">
                  <c:v>93.828620999999998</c:v>
                </c:pt>
                <c:pt idx="11541">
                  <c:v>93.183860999999993</c:v>
                </c:pt>
                <c:pt idx="11542">
                  <c:v>95.030144000000007</c:v>
                </c:pt>
                <c:pt idx="11543">
                  <c:v>115.26297</c:v>
                </c:pt>
                <c:pt idx="11544">
                  <c:v>92.355698000000004</c:v>
                </c:pt>
                <c:pt idx="11545">
                  <c:v>88.741546999999997</c:v>
                </c:pt>
                <c:pt idx="11546">
                  <c:v>88.962067000000005</c:v>
                </c:pt>
                <c:pt idx="11547">
                  <c:v>93.418777000000006</c:v>
                </c:pt>
                <c:pt idx="11548">
                  <c:v>98.628005999999999</c:v>
                </c:pt>
                <c:pt idx="11549">
                  <c:v>93.888007999999999</c:v>
                </c:pt>
                <c:pt idx="11550">
                  <c:v>88.724853999999993</c:v>
                </c:pt>
                <c:pt idx="11551">
                  <c:v>90.005523999999994</c:v>
                </c:pt>
                <c:pt idx="11552">
                  <c:v>103.98271200000001</c:v>
                </c:pt>
                <c:pt idx="11553">
                  <c:v>92.594054999999997</c:v>
                </c:pt>
                <c:pt idx="11554">
                  <c:v>92.917479999999998</c:v>
                </c:pt>
                <c:pt idx="11555">
                  <c:v>94.592078999999998</c:v>
                </c:pt>
                <c:pt idx="11556">
                  <c:v>91.495232000000001</c:v>
                </c:pt>
                <c:pt idx="11557">
                  <c:v>92.627341999999999</c:v>
                </c:pt>
                <c:pt idx="11558">
                  <c:v>124.9832</c:v>
                </c:pt>
                <c:pt idx="11559">
                  <c:v>122.400558</c:v>
                </c:pt>
                <c:pt idx="11560">
                  <c:v>112.925468</c:v>
                </c:pt>
                <c:pt idx="11561">
                  <c:v>98.151641999999995</c:v>
                </c:pt>
                <c:pt idx="11562">
                  <c:v>90.890777999999997</c:v>
                </c:pt>
                <c:pt idx="11563">
                  <c:v>101.817688</c:v>
                </c:pt>
                <c:pt idx="11564">
                  <c:v>110.096947</c:v>
                </c:pt>
                <c:pt idx="11565">
                  <c:v>96.151015999999998</c:v>
                </c:pt>
                <c:pt idx="11566">
                  <c:v>92.643944000000005</c:v>
                </c:pt>
                <c:pt idx="11567">
                  <c:v>98.961967000000001</c:v>
                </c:pt>
                <c:pt idx="11568">
                  <c:v>95.965857999999997</c:v>
                </c:pt>
                <c:pt idx="11569">
                  <c:v>113.502106</c:v>
                </c:pt>
                <c:pt idx="11570">
                  <c:v>92.531218999999993</c:v>
                </c:pt>
                <c:pt idx="11571">
                  <c:v>95.042488000000006</c:v>
                </c:pt>
                <c:pt idx="11572">
                  <c:v>88.533507999999998</c:v>
                </c:pt>
                <c:pt idx="11573">
                  <c:v>104.153572</c:v>
                </c:pt>
                <c:pt idx="11574">
                  <c:v>111.813545</c:v>
                </c:pt>
                <c:pt idx="11575">
                  <c:v>88.322708000000006</c:v>
                </c:pt>
                <c:pt idx="11576">
                  <c:v>93.028648000000004</c:v>
                </c:pt>
                <c:pt idx="11577">
                  <c:v>105.86507400000001</c:v>
                </c:pt>
                <c:pt idx="11578">
                  <c:v>100.00973500000001</c:v>
                </c:pt>
                <c:pt idx="11579">
                  <c:v>88.432563999999999</c:v>
                </c:pt>
                <c:pt idx="11580">
                  <c:v>93.501282000000003</c:v>
                </c:pt>
                <c:pt idx="11581">
                  <c:v>92.330566000000005</c:v>
                </c:pt>
                <c:pt idx="11582">
                  <c:v>107.051163</c:v>
                </c:pt>
                <c:pt idx="11583">
                  <c:v>95.166175999999993</c:v>
                </c:pt>
                <c:pt idx="11584">
                  <c:v>89.785094999999998</c:v>
                </c:pt>
                <c:pt idx="11585">
                  <c:v>91.117362999999997</c:v>
                </c:pt>
                <c:pt idx="11586">
                  <c:v>89.577811999999994</c:v>
                </c:pt>
                <c:pt idx="11587">
                  <c:v>88.042038000000005</c:v>
                </c:pt>
                <c:pt idx="11588">
                  <c:v>103.168961</c:v>
                </c:pt>
                <c:pt idx="11589">
                  <c:v>116.612511</c:v>
                </c:pt>
                <c:pt idx="11590">
                  <c:v>89.186874000000003</c:v>
                </c:pt>
                <c:pt idx="11591">
                  <c:v>109.284485</c:v>
                </c:pt>
                <c:pt idx="11592">
                  <c:v>104.724602</c:v>
                </c:pt>
                <c:pt idx="11593">
                  <c:v>88.267257999999998</c:v>
                </c:pt>
                <c:pt idx="11594">
                  <c:v>107.113449</c:v>
                </c:pt>
                <c:pt idx="11595">
                  <c:v>94.665169000000006</c:v>
                </c:pt>
                <c:pt idx="11596">
                  <c:v>88.196381000000002</c:v>
                </c:pt>
                <c:pt idx="11597">
                  <c:v>95.277717999999993</c:v>
                </c:pt>
                <c:pt idx="11598">
                  <c:v>88.260520999999997</c:v>
                </c:pt>
                <c:pt idx="11599">
                  <c:v>90.260863999999998</c:v>
                </c:pt>
                <c:pt idx="11600">
                  <c:v>88.643158</c:v>
                </c:pt>
                <c:pt idx="11601">
                  <c:v>98.916031000000004</c:v>
                </c:pt>
                <c:pt idx="11602">
                  <c:v>117.72689800000001</c:v>
                </c:pt>
                <c:pt idx="11603">
                  <c:v>92.703781000000006</c:v>
                </c:pt>
                <c:pt idx="11604">
                  <c:v>97.944664000000003</c:v>
                </c:pt>
                <c:pt idx="11605">
                  <c:v>117.557266</c:v>
                </c:pt>
                <c:pt idx="11606">
                  <c:v>118.310715</c:v>
                </c:pt>
                <c:pt idx="11607">
                  <c:v>91.680794000000006</c:v>
                </c:pt>
                <c:pt idx="11608">
                  <c:v>94.371459999999999</c:v>
                </c:pt>
                <c:pt idx="11609">
                  <c:v>89.908028000000002</c:v>
                </c:pt>
                <c:pt idx="11610">
                  <c:v>106.966675</c:v>
                </c:pt>
                <c:pt idx="11611">
                  <c:v>96.625197999999997</c:v>
                </c:pt>
                <c:pt idx="11612">
                  <c:v>93.027518999999998</c:v>
                </c:pt>
                <c:pt idx="11613">
                  <c:v>97.174842999999996</c:v>
                </c:pt>
                <c:pt idx="11614">
                  <c:v>99.081885999999997</c:v>
                </c:pt>
                <c:pt idx="11615">
                  <c:v>106.486885</c:v>
                </c:pt>
                <c:pt idx="11616">
                  <c:v>114.73110200000001</c:v>
                </c:pt>
                <c:pt idx="11617">
                  <c:v>90.065353000000002</c:v>
                </c:pt>
                <c:pt idx="11618">
                  <c:v>95.724838000000005</c:v>
                </c:pt>
                <c:pt idx="11619">
                  <c:v>91.554244999999995</c:v>
                </c:pt>
                <c:pt idx="11620">
                  <c:v>130.57450900000001</c:v>
                </c:pt>
                <c:pt idx="11621">
                  <c:v>93.227806000000001</c:v>
                </c:pt>
                <c:pt idx="11622">
                  <c:v>101.858582</c:v>
                </c:pt>
                <c:pt idx="11623">
                  <c:v>103.755478</c:v>
                </c:pt>
                <c:pt idx="11624">
                  <c:v>89.024628000000007</c:v>
                </c:pt>
                <c:pt idx="11625">
                  <c:v>108.821579</c:v>
                </c:pt>
                <c:pt idx="11626">
                  <c:v>96.958443000000003</c:v>
                </c:pt>
                <c:pt idx="11627">
                  <c:v>95.188186999999999</c:v>
                </c:pt>
                <c:pt idx="11628">
                  <c:v>88.775238000000002</c:v>
                </c:pt>
                <c:pt idx="11629">
                  <c:v>90.847672000000003</c:v>
                </c:pt>
                <c:pt idx="11630">
                  <c:v>113.824654</c:v>
                </c:pt>
                <c:pt idx="11631">
                  <c:v>106.506805</c:v>
                </c:pt>
                <c:pt idx="11632">
                  <c:v>88.380439999999993</c:v>
                </c:pt>
                <c:pt idx="11633">
                  <c:v>111.024147</c:v>
                </c:pt>
                <c:pt idx="11634">
                  <c:v>98.774039999999999</c:v>
                </c:pt>
                <c:pt idx="11635">
                  <c:v>88.863868999999994</c:v>
                </c:pt>
                <c:pt idx="11636">
                  <c:v>94.791060999999999</c:v>
                </c:pt>
                <c:pt idx="11637">
                  <c:v>145.66682399999999</c:v>
                </c:pt>
                <c:pt idx="11638">
                  <c:v>119.30246699999999</c:v>
                </c:pt>
                <c:pt idx="11639">
                  <c:v>90.519576999999998</c:v>
                </c:pt>
                <c:pt idx="11640">
                  <c:v>88.138724999999994</c:v>
                </c:pt>
                <c:pt idx="11641">
                  <c:v>90.720528000000002</c:v>
                </c:pt>
                <c:pt idx="11642">
                  <c:v>116.450844</c:v>
                </c:pt>
                <c:pt idx="11643">
                  <c:v>106.713966</c:v>
                </c:pt>
                <c:pt idx="11644">
                  <c:v>96.791556999999997</c:v>
                </c:pt>
                <c:pt idx="11645">
                  <c:v>93.729065000000006</c:v>
                </c:pt>
                <c:pt idx="11646">
                  <c:v>88.291045999999994</c:v>
                </c:pt>
                <c:pt idx="11647">
                  <c:v>104.47447200000001</c:v>
                </c:pt>
                <c:pt idx="11648">
                  <c:v>92.997542999999993</c:v>
                </c:pt>
                <c:pt idx="11649">
                  <c:v>90.666199000000006</c:v>
                </c:pt>
                <c:pt idx="11650">
                  <c:v>90.900146000000007</c:v>
                </c:pt>
                <c:pt idx="11651">
                  <c:v>103.45858</c:v>
                </c:pt>
                <c:pt idx="11652">
                  <c:v>89.888137999999998</c:v>
                </c:pt>
                <c:pt idx="11653">
                  <c:v>103.553528</c:v>
                </c:pt>
                <c:pt idx="11654">
                  <c:v>99.672554000000005</c:v>
                </c:pt>
                <c:pt idx="11655">
                  <c:v>102.37760900000001</c:v>
                </c:pt>
                <c:pt idx="11656">
                  <c:v>92.919860999999997</c:v>
                </c:pt>
                <c:pt idx="11657">
                  <c:v>96.176506000000003</c:v>
                </c:pt>
                <c:pt idx="11658">
                  <c:v>92.655640000000005</c:v>
                </c:pt>
                <c:pt idx="11659">
                  <c:v>98.916129999999995</c:v>
                </c:pt>
                <c:pt idx="11660">
                  <c:v>92.206351999999995</c:v>
                </c:pt>
                <c:pt idx="11661">
                  <c:v>90.425803999999999</c:v>
                </c:pt>
                <c:pt idx="11662">
                  <c:v>88.968597000000003</c:v>
                </c:pt>
                <c:pt idx="11663">
                  <c:v>92.750541999999996</c:v>
                </c:pt>
                <c:pt idx="11664">
                  <c:v>92.753997999999996</c:v>
                </c:pt>
                <c:pt idx="11665">
                  <c:v>111.02336099999999</c:v>
                </c:pt>
                <c:pt idx="11666">
                  <c:v>95.088302999999996</c:v>
                </c:pt>
                <c:pt idx="11667">
                  <c:v>90.056206000000003</c:v>
                </c:pt>
                <c:pt idx="11668">
                  <c:v>92.120018000000002</c:v>
                </c:pt>
                <c:pt idx="11669">
                  <c:v>92.076141000000007</c:v>
                </c:pt>
                <c:pt idx="11670">
                  <c:v>90.283417</c:v>
                </c:pt>
                <c:pt idx="11671">
                  <c:v>92.127082999999999</c:v>
                </c:pt>
                <c:pt idx="11672">
                  <c:v>102.919449</c:v>
                </c:pt>
                <c:pt idx="11673">
                  <c:v>90.188652000000005</c:v>
                </c:pt>
                <c:pt idx="11674">
                  <c:v>152.527908</c:v>
                </c:pt>
                <c:pt idx="11675">
                  <c:v>91.106765999999993</c:v>
                </c:pt>
                <c:pt idx="11676">
                  <c:v>89.524665999999996</c:v>
                </c:pt>
                <c:pt idx="11677">
                  <c:v>90.464141999999995</c:v>
                </c:pt>
                <c:pt idx="11678">
                  <c:v>93.788482999999999</c:v>
                </c:pt>
                <c:pt idx="11679">
                  <c:v>115.564804</c:v>
                </c:pt>
                <c:pt idx="11680">
                  <c:v>89.377380000000002</c:v>
                </c:pt>
                <c:pt idx="11681">
                  <c:v>102.272133</c:v>
                </c:pt>
                <c:pt idx="11682">
                  <c:v>98.339744999999994</c:v>
                </c:pt>
                <c:pt idx="11683">
                  <c:v>95.400245999999996</c:v>
                </c:pt>
                <c:pt idx="11684">
                  <c:v>89.494331000000003</c:v>
                </c:pt>
                <c:pt idx="11685">
                  <c:v>101.230125</c:v>
                </c:pt>
                <c:pt idx="11686">
                  <c:v>97.866341000000006</c:v>
                </c:pt>
                <c:pt idx="11687">
                  <c:v>96.058502000000004</c:v>
                </c:pt>
                <c:pt idx="11688">
                  <c:v>93.415397999999996</c:v>
                </c:pt>
                <c:pt idx="11689">
                  <c:v>105.65450300000001</c:v>
                </c:pt>
                <c:pt idx="11690">
                  <c:v>95.101287999999997</c:v>
                </c:pt>
                <c:pt idx="11691">
                  <c:v>95.584457</c:v>
                </c:pt>
                <c:pt idx="11692">
                  <c:v>97.053543000000005</c:v>
                </c:pt>
                <c:pt idx="11693">
                  <c:v>114.232071</c:v>
                </c:pt>
                <c:pt idx="11694">
                  <c:v>109.26532</c:v>
                </c:pt>
                <c:pt idx="11695">
                  <c:v>88.654007000000007</c:v>
                </c:pt>
                <c:pt idx="11696">
                  <c:v>97.339759999999998</c:v>
                </c:pt>
                <c:pt idx="11697">
                  <c:v>123.21711000000001</c:v>
                </c:pt>
                <c:pt idx="11698">
                  <c:v>97.076744000000005</c:v>
                </c:pt>
                <c:pt idx="11699">
                  <c:v>97.395927</c:v>
                </c:pt>
                <c:pt idx="11700">
                  <c:v>100.377663</c:v>
                </c:pt>
                <c:pt idx="11701">
                  <c:v>93.370918000000003</c:v>
                </c:pt>
                <c:pt idx="11702">
                  <c:v>110.77325399999999</c:v>
                </c:pt>
                <c:pt idx="11703">
                  <c:v>101.666267</c:v>
                </c:pt>
                <c:pt idx="11704">
                  <c:v>105.419769</c:v>
                </c:pt>
                <c:pt idx="11705">
                  <c:v>98.854827999999998</c:v>
                </c:pt>
                <c:pt idx="11706">
                  <c:v>93.318481000000006</c:v>
                </c:pt>
                <c:pt idx="11707">
                  <c:v>90.898078999999996</c:v>
                </c:pt>
                <c:pt idx="11708">
                  <c:v>139.61204499999999</c:v>
                </c:pt>
                <c:pt idx="11709">
                  <c:v>112.6063</c:v>
                </c:pt>
                <c:pt idx="11710">
                  <c:v>89.384238999999994</c:v>
                </c:pt>
                <c:pt idx="11711">
                  <c:v>98.621596999999994</c:v>
                </c:pt>
                <c:pt idx="11712">
                  <c:v>95.656127999999995</c:v>
                </c:pt>
                <c:pt idx="11713">
                  <c:v>122.418755</c:v>
                </c:pt>
                <c:pt idx="11714">
                  <c:v>101.47036</c:v>
                </c:pt>
                <c:pt idx="11715">
                  <c:v>97.967681999999996</c:v>
                </c:pt>
                <c:pt idx="11716">
                  <c:v>91.966919000000004</c:v>
                </c:pt>
                <c:pt idx="11717">
                  <c:v>104.632248</c:v>
                </c:pt>
                <c:pt idx="11718">
                  <c:v>104.521271</c:v>
                </c:pt>
                <c:pt idx="11719">
                  <c:v>88.080956</c:v>
                </c:pt>
                <c:pt idx="11720">
                  <c:v>98.507675000000006</c:v>
                </c:pt>
                <c:pt idx="11721">
                  <c:v>94.468636000000004</c:v>
                </c:pt>
                <c:pt idx="11722">
                  <c:v>97.242431999999994</c:v>
                </c:pt>
                <c:pt idx="11723">
                  <c:v>106.66806</c:v>
                </c:pt>
                <c:pt idx="11724">
                  <c:v>118.820549</c:v>
                </c:pt>
                <c:pt idx="11725">
                  <c:v>93.952933999999999</c:v>
                </c:pt>
                <c:pt idx="11726">
                  <c:v>107.821297</c:v>
                </c:pt>
                <c:pt idx="11727">
                  <c:v>93.043304000000006</c:v>
                </c:pt>
                <c:pt idx="11728">
                  <c:v>135.58374000000001</c:v>
                </c:pt>
                <c:pt idx="11729">
                  <c:v>91.867889000000005</c:v>
                </c:pt>
                <c:pt idx="11730">
                  <c:v>88.902755999999997</c:v>
                </c:pt>
                <c:pt idx="11731">
                  <c:v>90.960526000000002</c:v>
                </c:pt>
                <c:pt idx="11732">
                  <c:v>101.417839</c:v>
                </c:pt>
                <c:pt idx="11733">
                  <c:v>93.041366999999994</c:v>
                </c:pt>
                <c:pt idx="11734">
                  <c:v>94.696670999999995</c:v>
                </c:pt>
                <c:pt idx="11735">
                  <c:v>106.964012</c:v>
                </c:pt>
                <c:pt idx="11736">
                  <c:v>92.581856000000002</c:v>
                </c:pt>
                <c:pt idx="11737">
                  <c:v>114.70526099999999</c:v>
                </c:pt>
                <c:pt idx="11738">
                  <c:v>98.551169999999999</c:v>
                </c:pt>
                <c:pt idx="11739">
                  <c:v>91.976173000000003</c:v>
                </c:pt>
                <c:pt idx="11740">
                  <c:v>94.003624000000002</c:v>
                </c:pt>
                <c:pt idx="11741">
                  <c:v>95.450348000000005</c:v>
                </c:pt>
                <c:pt idx="11742">
                  <c:v>90.783951000000002</c:v>
                </c:pt>
                <c:pt idx="11743">
                  <c:v>126.30641199999999</c:v>
                </c:pt>
                <c:pt idx="11744">
                  <c:v>123.488556</c:v>
                </c:pt>
                <c:pt idx="11745">
                  <c:v>90.813652000000005</c:v>
                </c:pt>
                <c:pt idx="11746">
                  <c:v>91.167884999999998</c:v>
                </c:pt>
                <c:pt idx="11747">
                  <c:v>105.96505000000001</c:v>
                </c:pt>
                <c:pt idx="11748">
                  <c:v>94.979996</c:v>
                </c:pt>
                <c:pt idx="11749">
                  <c:v>113.204407</c:v>
                </c:pt>
                <c:pt idx="11750">
                  <c:v>89.540047000000001</c:v>
                </c:pt>
                <c:pt idx="11751">
                  <c:v>89.622787000000002</c:v>
                </c:pt>
                <c:pt idx="11752">
                  <c:v>116.376068</c:v>
                </c:pt>
                <c:pt idx="11753">
                  <c:v>107.135345</c:v>
                </c:pt>
                <c:pt idx="11754">
                  <c:v>105.78527099999999</c:v>
                </c:pt>
                <c:pt idx="11755">
                  <c:v>92.185462999999999</c:v>
                </c:pt>
                <c:pt idx="11756">
                  <c:v>90.527237</c:v>
                </c:pt>
                <c:pt idx="11757">
                  <c:v>90.853003999999999</c:v>
                </c:pt>
                <c:pt idx="11758">
                  <c:v>111.97721900000001</c:v>
                </c:pt>
                <c:pt idx="11759">
                  <c:v>103.582352</c:v>
                </c:pt>
                <c:pt idx="11760">
                  <c:v>88.921020999999996</c:v>
                </c:pt>
                <c:pt idx="11761">
                  <c:v>98.799781999999993</c:v>
                </c:pt>
                <c:pt idx="11762">
                  <c:v>92.242424</c:v>
                </c:pt>
                <c:pt idx="11763">
                  <c:v>93.228294000000005</c:v>
                </c:pt>
                <c:pt idx="11764">
                  <c:v>107.62027</c:v>
                </c:pt>
                <c:pt idx="11765">
                  <c:v>110.891113</c:v>
                </c:pt>
                <c:pt idx="11766">
                  <c:v>93.041381999999999</c:v>
                </c:pt>
                <c:pt idx="11767">
                  <c:v>107.117119</c:v>
                </c:pt>
                <c:pt idx="11768">
                  <c:v>97.176192999999998</c:v>
                </c:pt>
                <c:pt idx="11769">
                  <c:v>95.840935000000002</c:v>
                </c:pt>
                <c:pt idx="11770">
                  <c:v>101.820999</c:v>
                </c:pt>
                <c:pt idx="11771">
                  <c:v>94.741721999999996</c:v>
                </c:pt>
                <c:pt idx="11772">
                  <c:v>91.242301999999995</c:v>
                </c:pt>
                <c:pt idx="11773">
                  <c:v>96.791542000000007</c:v>
                </c:pt>
                <c:pt idx="11774">
                  <c:v>93.659447</c:v>
                </c:pt>
                <c:pt idx="11775">
                  <c:v>105.14801799999999</c:v>
                </c:pt>
                <c:pt idx="11776">
                  <c:v>108.42053199999999</c:v>
                </c:pt>
                <c:pt idx="11777">
                  <c:v>89.187019000000006</c:v>
                </c:pt>
                <c:pt idx="11778">
                  <c:v>90.321067999999997</c:v>
                </c:pt>
                <c:pt idx="11779">
                  <c:v>94.887314000000003</c:v>
                </c:pt>
                <c:pt idx="11780">
                  <c:v>93.106673999999998</c:v>
                </c:pt>
                <c:pt idx="11781">
                  <c:v>89.541908000000006</c:v>
                </c:pt>
                <c:pt idx="11782">
                  <c:v>98.751900000000006</c:v>
                </c:pt>
                <c:pt idx="11783">
                  <c:v>88.142677000000006</c:v>
                </c:pt>
                <c:pt idx="11784">
                  <c:v>94.141266000000002</c:v>
                </c:pt>
                <c:pt idx="11785">
                  <c:v>89.586594000000005</c:v>
                </c:pt>
                <c:pt idx="11786">
                  <c:v>90.843673999999993</c:v>
                </c:pt>
                <c:pt idx="11787">
                  <c:v>98.330703999999997</c:v>
                </c:pt>
                <c:pt idx="11788">
                  <c:v>90.593047999999996</c:v>
                </c:pt>
                <c:pt idx="11789">
                  <c:v>148.68899500000001</c:v>
                </c:pt>
                <c:pt idx="11790">
                  <c:v>88.165993</c:v>
                </c:pt>
                <c:pt idx="11791">
                  <c:v>99.521079999999998</c:v>
                </c:pt>
                <c:pt idx="11792">
                  <c:v>91.527541999999997</c:v>
                </c:pt>
                <c:pt idx="11793">
                  <c:v>88.598831000000004</c:v>
                </c:pt>
                <c:pt idx="11794">
                  <c:v>89.869231999999997</c:v>
                </c:pt>
                <c:pt idx="11795">
                  <c:v>92.211922000000001</c:v>
                </c:pt>
                <c:pt idx="11796">
                  <c:v>96.688614000000001</c:v>
                </c:pt>
                <c:pt idx="11797">
                  <c:v>93.021598999999995</c:v>
                </c:pt>
                <c:pt idx="11798">
                  <c:v>88.234497000000005</c:v>
                </c:pt>
                <c:pt idx="11799">
                  <c:v>105.441658</c:v>
                </c:pt>
                <c:pt idx="11800">
                  <c:v>88.739365000000006</c:v>
                </c:pt>
                <c:pt idx="11801">
                  <c:v>93.017441000000005</c:v>
                </c:pt>
                <c:pt idx="11802">
                  <c:v>95.864341999999994</c:v>
                </c:pt>
                <c:pt idx="11803">
                  <c:v>108.219131</c:v>
                </c:pt>
                <c:pt idx="11804">
                  <c:v>94.541579999999996</c:v>
                </c:pt>
                <c:pt idx="11805">
                  <c:v>102.117149</c:v>
                </c:pt>
                <c:pt idx="11806">
                  <c:v>94.327270999999996</c:v>
                </c:pt>
                <c:pt idx="11807">
                  <c:v>90.183860999999993</c:v>
                </c:pt>
                <c:pt idx="11808">
                  <c:v>88.766875999999996</c:v>
                </c:pt>
                <c:pt idx="11809">
                  <c:v>88.714088000000004</c:v>
                </c:pt>
                <c:pt idx="11810">
                  <c:v>88.553650000000005</c:v>
                </c:pt>
                <c:pt idx="11811">
                  <c:v>93.161841999999993</c:v>
                </c:pt>
                <c:pt idx="11812">
                  <c:v>91.120804000000007</c:v>
                </c:pt>
                <c:pt idx="11813">
                  <c:v>91.657448000000002</c:v>
                </c:pt>
                <c:pt idx="11814">
                  <c:v>103.15308400000001</c:v>
                </c:pt>
                <c:pt idx="11815">
                  <c:v>100.64482099999999</c:v>
                </c:pt>
                <c:pt idx="11816">
                  <c:v>93.134415000000004</c:v>
                </c:pt>
                <c:pt idx="11817">
                  <c:v>94.262894000000003</c:v>
                </c:pt>
                <c:pt idx="11818">
                  <c:v>98.447356999999997</c:v>
                </c:pt>
                <c:pt idx="11819">
                  <c:v>98.998337000000006</c:v>
                </c:pt>
                <c:pt idx="11820">
                  <c:v>95.732474999999994</c:v>
                </c:pt>
                <c:pt idx="11821">
                  <c:v>92.138062000000005</c:v>
                </c:pt>
                <c:pt idx="11822">
                  <c:v>98.582358999999997</c:v>
                </c:pt>
                <c:pt idx="11823">
                  <c:v>90.792136999999997</c:v>
                </c:pt>
                <c:pt idx="11824">
                  <c:v>92.234650000000002</c:v>
                </c:pt>
                <c:pt idx="11825">
                  <c:v>93.421554999999998</c:v>
                </c:pt>
                <c:pt idx="11826">
                  <c:v>89.304398000000006</c:v>
                </c:pt>
                <c:pt idx="11827">
                  <c:v>94.896568000000002</c:v>
                </c:pt>
                <c:pt idx="11828">
                  <c:v>103.84470399999999</c:v>
                </c:pt>
                <c:pt idx="11829">
                  <c:v>119.388603</c:v>
                </c:pt>
                <c:pt idx="11830">
                  <c:v>100.24134100000001</c:v>
                </c:pt>
                <c:pt idx="11831">
                  <c:v>98.612578999999997</c:v>
                </c:pt>
                <c:pt idx="11832">
                  <c:v>89.394668999999993</c:v>
                </c:pt>
                <c:pt idx="11833">
                  <c:v>99.991264000000001</c:v>
                </c:pt>
                <c:pt idx="11834">
                  <c:v>100.570511</c:v>
                </c:pt>
                <c:pt idx="11835">
                  <c:v>100.174088</c:v>
                </c:pt>
                <c:pt idx="11836">
                  <c:v>97.360313000000005</c:v>
                </c:pt>
                <c:pt idx="11837">
                  <c:v>92.038353000000001</c:v>
                </c:pt>
                <c:pt idx="11838">
                  <c:v>91.173232999999996</c:v>
                </c:pt>
                <c:pt idx="11839">
                  <c:v>91.669487000000004</c:v>
                </c:pt>
                <c:pt idx="11840">
                  <c:v>107.15368700000001</c:v>
                </c:pt>
                <c:pt idx="11841">
                  <c:v>92.184685000000002</c:v>
                </c:pt>
                <c:pt idx="11842">
                  <c:v>106.28486599999999</c:v>
                </c:pt>
                <c:pt idx="11843">
                  <c:v>104.822227</c:v>
                </c:pt>
                <c:pt idx="11844">
                  <c:v>92.947067000000004</c:v>
                </c:pt>
                <c:pt idx="11845">
                  <c:v>93.498115999999996</c:v>
                </c:pt>
                <c:pt idx="11846">
                  <c:v>90.140511000000004</c:v>
                </c:pt>
                <c:pt idx="11847">
                  <c:v>92.198752999999996</c:v>
                </c:pt>
                <c:pt idx="11848">
                  <c:v>89.982246000000004</c:v>
                </c:pt>
                <c:pt idx="11849">
                  <c:v>96.872864000000007</c:v>
                </c:pt>
                <c:pt idx="11850">
                  <c:v>89.883881000000002</c:v>
                </c:pt>
                <c:pt idx="11851">
                  <c:v>88.732101</c:v>
                </c:pt>
                <c:pt idx="11852">
                  <c:v>131.51503</c:v>
                </c:pt>
                <c:pt idx="11853">
                  <c:v>100.32189200000001</c:v>
                </c:pt>
                <c:pt idx="11854">
                  <c:v>88.403487999999996</c:v>
                </c:pt>
                <c:pt idx="11855">
                  <c:v>90.532737999999995</c:v>
                </c:pt>
                <c:pt idx="11856">
                  <c:v>89.091094999999996</c:v>
                </c:pt>
                <c:pt idx="11857">
                  <c:v>93.988715999999997</c:v>
                </c:pt>
                <c:pt idx="11858">
                  <c:v>100.876328</c:v>
                </c:pt>
                <c:pt idx="11859">
                  <c:v>111.665504</c:v>
                </c:pt>
                <c:pt idx="11860">
                  <c:v>94.522568000000007</c:v>
                </c:pt>
                <c:pt idx="11861">
                  <c:v>111.214806</c:v>
                </c:pt>
                <c:pt idx="11862">
                  <c:v>99.714493000000004</c:v>
                </c:pt>
                <c:pt idx="11863">
                  <c:v>107.58764600000001</c:v>
                </c:pt>
                <c:pt idx="11864">
                  <c:v>94.091858000000002</c:v>
                </c:pt>
                <c:pt idx="11865">
                  <c:v>96.560660999999996</c:v>
                </c:pt>
                <c:pt idx="11866">
                  <c:v>97.212479000000002</c:v>
                </c:pt>
                <c:pt idx="11867">
                  <c:v>96.542770000000004</c:v>
                </c:pt>
                <c:pt idx="11868">
                  <c:v>88.879272</c:v>
                </c:pt>
                <c:pt idx="11869">
                  <c:v>97.188057000000001</c:v>
                </c:pt>
                <c:pt idx="11870">
                  <c:v>100.003952</c:v>
                </c:pt>
                <c:pt idx="11871">
                  <c:v>99.543152000000006</c:v>
                </c:pt>
                <c:pt idx="11872">
                  <c:v>147.396423</c:v>
                </c:pt>
                <c:pt idx="11873">
                  <c:v>93.395424000000006</c:v>
                </c:pt>
                <c:pt idx="11874">
                  <c:v>89.648826999999997</c:v>
                </c:pt>
                <c:pt idx="11875">
                  <c:v>96.182914999999994</c:v>
                </c:pt>
                <c:pt idx="11876">
                  <c:v>108.88990800000001</c:v>
                </c:pt>
                <c:pt idx="11877">
                  <c:v>89.658630000000002</c:v>
                </c:pt>
                <c:pt idx="11878">
                  <c:v>94.383858000000004</c:v>
                </c:pt>
                <c:pt idx="11879">
                  <c:v>88.095528000000002</c:v>
                </c:pt>
                <c:pt idx="11880">
                  <c:v>135.857269</c:v>
                </c:pt>
                <c:pt idx="11881">
                  <c:v>90.128647000000001</c:v>
                </c:pt>
                <c:pt idx="11882">
                  <c:v>89.516502000000003</c:v>
                </c:pt>
                <c:pt idx="11883">
                  <c:v>113.79079400000001</c:v>
                </c:pt>
                <c:pt idx="11884">
                  <c:v>93.526984999999996</c:v>
                </c:pt>
                <c:pt idx="11885">
                  <c:v>92.400085000000004</c:v>
                </c:pt>
                <c:pt idx="11886">
                  <c:v>89.659462000000005</c:v>
                </c:pt>
                <c:pt idx="11887">
                  <c:v>90.532959000000005</c:v>
                </c:pt>
                <c:pt idx="11888">
                  <c:v>88.338295000000002</c:v>
                </c:pt>
                <c:pt idx="11889">
                  <c:v>98.161368999999993</c:v>
                </c:pt>
                <c:pt idx="11890">
                  <c:v>95.543159000000003</c:v>
                </c:pt>
                <c:pt idx="11891">
                  <c:v>88.66507</c:v>
                </c:pt>
                <c:pt idx="11892">
                  <c:v>99.313125999999997</c:v>
                </c:pt>
                <c:pt idx="11893">
                  <c:v>89.449425000000005</c:v>
                </c:pt>
                <c:pt idx="11894">
                  <c:v>96.141189999999995</c:v>
                </c:pt>
                <c:pt idx="11895">
                  <c:v>105.54505899999999</c:v>
                </c:pt>
                <c:pt idx="11896">
                  <c:v>95.859451000000007</c:v>
                </c:pt>
                <c:pt idx="11897">
                  <c:v>133.93720999999999</c:v>
                </c:pt>
                <c:pt idx="11898">
                  <c:v>107.30390199999999</c:v>
                </c:pt>
                <c:pt idx="11899">
                  <c:v>90.142296000000002</c:v>
                </c:pt>
                <c:pt idx="11900">
                  <c:v>92.701049999999995</c:v>
                </c:pt>
                <c:pt idx="11901">
                  <c:v>95.945244000000002</c:v>
                </c:pt>
                <c:pt idx="11902">
                  <c:v>109.695724</c:v>
                </c:pt>
                <c:pt idx="11903">
                  <c:v>121.054924</c:v>
                </c:pt>
                <c:pt idx="11904">
                  <c:v>109.722633</c:v>
                </c:pt>
                <c:pt idx="11905">
                  <c:v>91.229263000000003</c:v>
                </c:pt>
                <c:pt idx="11906">
                  <c:v>89.713356000000005</c:v>
                </c:pt>
                <c:pt idx="11907">
                  <c:v>89.588050999999993</c:v>
                </c:pt>
                <c:pt idx="11908">
                  <c:v>106.905655</c:v>
                </c:pt>
                <c:pt idx="11909">
                  <c:v>125.300529</c:v>
                </c:pt>
                <c:pt idx="11910">
                  <c:v>88.484863000000004</c:v>
                </c:pt>
                <c:pt idx="11911">
                  <c:v>92.848122000000004</c:v>
                </c:pt>
                <c:pt idx="11912">
                  <c:v>106.043648</c:v>
                </c:pt>
                <c:pt idx="11913">
                  <c:v>91.667664000000002</c:v>
                </c:pt>
                <c:pt idx="11914">
                  <c:v>90.274849000000003</c:v>
                </c:pt>
                <c:pt idx="11915">
                  <c:v>96.108795000000001</c:v>
                </c:pt>
                <c:pt idx="11916">
                  <c:v>92.035392999999999</c:v>
                </c:pt>
                <c:pt idx="11917">
                  <c:v>100.10777299999999</c:v>
                </c:pt>
                <c:pt idx="11918">
                  <c:v>93.961196999999999</c:v>
                </c:pt>
                <c:pt idx="11919">
                  <c:v>91.136443999999997</c:v>
                </c:pt>
                <c:pt idx="11920">
                  <c:v>91.328818999999996</c:v>
                </c:pt>
                <c:pt idx="11921">
                  <c:v>93.778923000000006</c:v>
                </c:pt>
                <c:pt idx="11922">
                  <c:v>95.460059999999999</c:v>
                </c:pt>
                <c:pt idx="11923">
                  <c:v>102.987076</c:v>
                </c:pt>
                <c:pt idx="11924">
                  <c:v>96.862312000000003</c:v>
                </c:pt>
                <c:pt idx="11925">
                  <c:v>109.634727</c:v>
                </c:pt>
                <c:pt idx="11926">
                  <c:v>97.055228999999997</c:v>
                </c:pt>
                <c:pt idx="11927">
                  <c:v>110.255768</c:v>
                </c:pt>
                <c:pt idx="11928">
                  <c:v>90.816208000000003</c:v>
                </c:pt>
                <c:pt idx="11929">
                  <c:v>105.10835299999999</c:v>
                </c:pt>
                <c:pt idx="11930">
                  <c:v>89.677750000000003</c:v>
                </c:pt>
                <c:pt idx="11931">
                  <c:v>88.398972000000001</c:v>
                </c:pt>
                <c:pt idx="11932">
                  <c:v>114.364082</c:v>
                </c:pt>
                <c:pt idx="11933">
                  <c:v>121.70725299999999</c:v>
                </c:pt>
                <c:pt idx="11934">
                  <c:v>114.562759</c:v>
                </c:pt>
                <c:pt idx="11935">
                  <c:v>89.271987999999993</c:v>
                </c:pt>
                <c:pt idx="11936">
                  <c:v>91.682288999999997</c:v>
                </c:pt>
                <c:pt idx="11937">
                  <c:v>94.487021999999996</c:v>
                </c:pt>
                <c:pt idx="11938">
                  <c:v>94.780265999999997</c:v>
                </c:pt>
                <c:pt idx="11939">
                  <c:v>91.010056000000006</c:v>
                </c:pt>
                <c:pt idx="11940">
                  <c:v>112.346413</c:v>
                </c:pt>
                <c:pt idx="11941">
                  <c:v>108.81179</c:v>
                </c:pt>
                <c:pt idx="11942">
                  <c:v>96.226196000000002</c:v>
                </c:pt>
                <c:pt idx="11943">
                  <c:v>99.330650000000006</c:v>
                </c:pt>
                <c:pt idx="11944">
                  <c:v>106.27655</c:v>
                </c:pt>
                <c:pt idx="11945">
                  <c:v>96.925392000000002</c:v>
                </c:pt>
                <c:pt idx="11946">
                  <c:v>91.321494999999999</c:v>
                </c:pt>
                <c:pt idx="11947">
                  <c:v>113.782585</c:v>
                </c:pt>
                <c:pt idx="11948">
                  <c:v>152.10450700000001</c:v>
                </c:pt>
                <c:pt idx="11949">
                  <c:v>118.0672</c:v>
                </c:pt>
                <c:pt idx="11950">
                  <c:v>92.054314000000005</c:v>
                </c:pt>
                <c:pt idx="11951">
                  <c:v>104.815033</c:v>
                </c:pt>
                <c:pt idx="11952">
                  <c:v>102.55162799999999</c:v>
                </c:pt>
                <c:pt idx="11953">
                  <c:v>100.698654</c:v>
                </c:pt>
                <c:pt idx="11954">
                  <c:v>94.854263000000003</c:v>
                </c:pt>
                <c:pt idx="11955">
                  <c:v>88.939132999999998</c:v>
                </c:pt>
                <c:pt idx="11956">
                  <c:v>113.793396</c:v>
                </c:pt>
                <c:pt idx="11957">
                  <c:v>88.963615000000004</c:v>
                </c:pt>
                <c:pt idx="11958">
                  <c:v>97.556511</c:v>
                </c:pt>
                <c:pt idx="11959">
                  <c:v>92.978752</c:v>
                </c:pt>
                <c:pt idx="11960">
                  <c:v>105.883194</c:v>
                </c:pt>
                <c:pt idx="11961">
                  <c:v>114.777466</c:v>
                </c:pt>
                <c:pt idx="11962">
                  <c:v>128.83607499999999</c:v>
                </c:pt>
                <c:pt idx="11963">
                  <c:v>89.451072999999994</c:v>
                </c:pt>
                <c:pt idx="11964">
                  <c:v>89.469291999999996</c:v>
                </c:pt>
                <c:pt idx="11965">
                  <c:v>89.445091000000005</c:v>
                </c:pt>
                <c:pt idx="11966">
                  <c:v>94.334969000000001</c:v>
                </c:pt>
                <c:pt idx="11967">
                  <c:v>89.683632000000003</c:v>
                </c:pt>
                <c:pt idx="11968">
                  <c:v>94.181526000000005</c:v>
                </c:pt>
                <c:pt idx="11969">
                  <c:v>99.257103000000001</c:v>
                </c:pt>
                <c:pt idx="11970">
                  <c:v>99.320464999999999</c:v>
                </c:pt>
                <c:pt idx="11971">
                  <c:v>118.836861</c:v>
                </c:pt>
                <c:pt idx="11972">
                  <c:v>89.488608999999997</c:v>
                </c:pt>
                <c:pt idx="11973">
                  <c:v>105.34771000000001</c:v>
                </c:pt>
                <c:pt idx="11974">
                  <c:v>104.99082199999999</c:v>
                </c:pt>
                <c:pt idx="11975">
                  <c:v>89.285911999999996</c:v>
                </c:pt>
                <c:pt idx="11976">
                  <c:v>90.659439000000006</c:v>
                </c:pt>
                <c:pt idx="11977">
                  <c:v>112.209816</c:v>
                </c:pt>
                <c:pt idx="11978">
                  <c:v>101.31493399999999</c:v>
                </c:pt>
                <c:pt idx="11979">
                  <c:v>100.92491099999999</c:v>
                </c:pt>
                <c:pt idx="11980">
                  <c:v>103.754272</c:v>
                </c:pt>
                <c:pt idx="11981">
                  <c:v>95.792107000000001</c:v>
                </c:pt>
                <c:pt idx="11982">
                  <c:v>102.31648300000001</c:v>
                </c:pt>
                <c:pt idx="11983">
                  <c:v>93.644752999999994</c:v>
                </c:pt>
                <c:pt idx="11984">
                  <c:v>121.97007000000001</c:v>
                </c:pt>
                <c:pt idx="11985">
                  <c:v>102.001442</c:v>
                </c:pt>
                <c:pt idx="11986">
                  <c:v>88.209190000000007</c:v>
                </c:pt>
                <c:pt idx="11987">
                  <c:v>92.342833999999996</c:v>
                </c:pt>
                <c:pt idx="11988">
                  <c:v>121.77552799999999</c:v>
                </c:pt>
                <c:pt idx="11989">
                  <c:v>92.721137999999996</c:v>
                </c:pt>
                <c:pt idx="11990">
                  <c:v>88.756354999999999</c:v>
                </c:pt>
                <c:pt idx="11991">
                  <c:v>89.749161000000001</c:v>
                </c:pt>
                <c:pt idx="11992">
                  <c:v>99.212326000000004</c:v>
                </c:pt>
                <c:pt idx="11993">
                  <c:v>91.265586999999996</c:v>
                </c:pt>
                <c:pt idx="11994">
                  <c:v>97.685860000000005</c:v>
                </c:pt>
                <c:pt idx="11995">
                  <c:v>94.77449</c:v>
                </c:pt>
                <c:pt idx="11996">
                  <c:v>91.236205999999996</c:v>
                </c:pt>
                <c:pt idx="11997">
                  <c:v>88.265906999999999</c:v>
                </c:pt>
                <c:pt idx="11998">
                  <c:v>98.064896000000005</c:v>
                </c:pt>
                <c:pt idx="11999">
                  <c:v>103.166054</c:v>
                </c:pt>
                <c:pt idx="12000">
                  <c:v>98.503662000000006</c:v>
                </c:pt>
                <c:pt idx="12001">
                  <c:v>93.091423000000006</c:v>
                </c:pt>
                <c:pt idx="12002">
                  <c:v>89.515243999999996</c:v>
                </c:pt>
                <c:pt idx="12003">
                  <c:v>89.822906000000003</c:v>
                </c:pt>
                <c:pt idx="12004">
                  <c:v>115.299835</c:v>
                </c:pt>
                <c:pt idx="12005">
                  <c:v>90.890388000000002</c:v>
                </c:pt>
                <c:pt idx="12006">
                  <c:v>90.865761000000006</c:v>
                </c:pt>
                <c:pt idx="12007">
                  <c:v>100.308594</c:v>
                </c:pt>
                <c:pt idx="12008">
                  <c:v>91.793212999999994</c:v>
                </c:pt>
                <c:pt idx="12009">
                  <c:v>91.214393999999999</c:v>
                </c:pt>
                <c:pt idx="12010">
                  <c:v>91.391471999999993</c:v>
                </c:pt>
                <c:pt idx="12011">
                  <c:v>96.937270999999996</c:v>
                </c:pt>
                <c:pt idx="12012">
                  <c:v>95.644287000000006</c:v>
                </c:pt>
                <c:pt idx="12013">
                  <c:v>88.522942</c:v>
                </c:pt>
                <c:pt idx="12014">
                  <c:v>111.087402</c:v>
                </c:pt>
                <c:pt idx="12015">
                  <c:v>88.533057999999997</c:v>
                </c:pt>
                <c:pt idx="12016">
                  <c:v>90.917991999999998</c:v>
                </c:pt>
                <c:pt idx="12017">
                  <c:v>88.631020000000007</c:v>
                </c:pt>
                <c:pt idx="12018">
                  <c:v>88.160736</c:v>
                </c:pt>
                <c:pt idx="12019">
                  <c:v>117.483284</c:v>
                </c:pt>
                <c:pt idx="12020">
                  <c:v>99.848136999999994</c:v>
                </c:pt>
                <c:pt idx="12021">
                  <c:v>95.369185999999999</c:v>
                </c:pt>
                <c:pt idx="12022">
                  <c:v>89.028830999999997</c:v>
                </c:pt>
                <c:pt idx="12023">
                  <c:v>96.961265999999995</c:v>
                </c:pt>
                <c:pt idx="12024">
                  <c:v>98.441153999999997</c:v>
                </c:pt>
                <c:pt idx="12025">
                  <c:v>98.853706000000003</c:v>
                </c:pt>
                <c:pt idx="12026">
                  <c:v>123.661964</c:v>
                </c:pt>
                <c:pt idx="12027">
                  <c:v>100.634529</c:v>
                </c:pt>
                <c:pt idx="12028">
                  <c:v>89.518883000000002</c:v>
                </c:pt>
                <c:pt idx="12029">
                  <c:v>88.552916999999994</c:v>
                </c:pt>
                <c:pt idx="12030">
                  <c:v>92.221474000000001</c:v>
                </c:pt>
                <c:pt idx="12031">
                  <c:v>94.324600000000004</c:v>
                </c:pt>
                <c:pt idx="12032">
                  <c:v>88.857391000000007</c:v>
                </c:pt>
                <c:pt idx="12033">
                  <c:v>93.267212000000001</c:v>
                </c:pt>
                <c:pt idx="12034">
                  <c:v>94.054717999999994</c:v>
                </c:pt>
                <c:pt idx="12035">
                  <c:v>90.808739000000003</c:v>
                </c:pt>
                <c:pt idx="12036">
                  <c:v>92.457588000000001</c:v>
                </c:pt>
                <c:pt idx="12037">
                  <c:v>92.612076000000002</c:v>
                </c:pt>
                <c:pt idx="12038">
                  <c:v>93.659912000000006</c:v>
                </c:pt>
                <c:pt idx="12039">
                  <c:v>89.315819000000005</c:v>
                </c:pt>
                <c:pt idx="12040">
                  <c:v>94.794708</c:v>
                </c:pt>
                <c:pt idx="12041">
                  <c:v>91.143341000000007</c:v>
                </c:pt>
                <c:pt idx="12042">
                  <c:v>88.744834999999995</c:v>
                </c:pt>
                <c:pt idx="12043">
                  <c:v>90.291038999999998</c:v>
                </c:pt>
                <c:pt idx="12044">
                  <c:v>89.267792</c:v>
                </c:pt>
                <c:pt idx="12045">
                  <c:v>102.418678</c:v>
                </c:pt>
                <c:pt idx="12046">
                  <c:v>96.033423999999997</c:v>
                </c:pt>
                <c:pt idx="12047">
                  <c:v>96.369918999999996</c:v>
                </c:pt>
                <c:pt idx="12048">
                  <c:v>98.795860000000005</c:v>
                </c:pt>
                <c:pt idx="12049">
                  <c:v>95.904205000000005</c:v>
                </c:pt>
                <c:pt idx="12050">
                  <c:v>91.934021000000001</c:v>
                </c:pt>
                <c:pt idx="12051">
                  <c:v>100.625191</c:v>
                </c:pt>
                <c:pt idx="12052">
                  <c:v>94.644401999999999</c:v>
                </c:pt>
                <c:pt idx="12053">
                  <c:v>107.482315</c:v>
                </c:pt>
                <c:pt idx="12054">
                  <c:v>125.75045799999999</c:v>
                </c:pt>
                <c:pt idx="12055">
                  <c:v>102.145279</c:v>
                </c:pt>
                <c:pt idx="12056">
                  <c:v>109.16353599999999</c:v>
                </c:pt>
                <c:pt idx="12057">
                  <c:v>95.988853000000006</c:v>
                </c:pt>
                <c:pt idx="12058">
                  <c:v>91.227767999999998</c:v>
                </c:pt>
                <c:pt idx="12059">
                  <c:v>93.514702</c:v>
                </c:pt>
                <c:pt idx="12060">
                  <c:v>90.300872999999996</c:v>
                </c:pt>
                <c:pt idx="12061">
                  <c:v>115.030556</c:v>
                </c:pt>
                <c:pt idx="12062">
                  <c:v>95.181693999999993</c:v>
                </c:pt>
                <c:pt idx="12063">
                  <c:v>90.259795999999994</c:v>
                </c:pt>
                <c:pt idx="12064">
                  <c:v>98.441092999999995</c:v>
                </c:pt>
                <c:pt idx="12065">
                  <c:v>102.213661</c:v>
                </c:pt>
                <c:pt idx="12066">
                  <c:v>107.697479</c:v>
                </c:pt>
                <c:pt idx="12067">
                  <c:v>93.528419</c:v>
                </c:pt>
                <c:pt idx="12068">
                  <c:v>91.898246999999998</c:v>
                </c:pt>
                <c:pt idx="12069">
                  <c:v>91.833106999999998</c:v>
                </c:pt>
                <c:pt idx="12070">
                  <c:v>89.352256999999994</c:v>
                </c:pt>
                <c:pt idx="12071">
                  <c:v>95.103683000000004</c:v>
                </c:pt>
                <c:pt idx="12072">
                  <c:v>97.356102000000007</c:v>
                </c:pt>
                <c:pt idx="12073">
                  <c:v>109.248108</c:v>
                </c:pt>
                <c:pt idx="12074">
                  <c:v>105.561905</c:v>
                </c:pt>
                <c:pt idx="12075">
                  <c:v>94.113372999999996</c:v>
                </c:pt>
                <c:pt idx="12076">
                  <c:v>90.704193000000004</c:v>
                </c:pt>
                <c:pt idx="12077">
                  <c:v>90.397086999999999</c:v>
                </c:pt>
                <c:pt idx="12078">
                  <c:v>119.044022</c:v>
                </c:pt>
                <c:pt idx="12079">
                  <c:v>91.424278000000001</c:v>
                </c:pt>
                <c:pt idx="12080">
                  <c:v>89.459404000000006</c:v>
                </c:pt>
                <c:pt idx="12081">
                  <c:v>89.229309000000001</c:v>
                </c:pt>
                <c:pt idx="12082">
                  <c:v>93.855980000000002</c:v>
                </c:pt>
                <c:pt idx="12083">
                  <c:v>115.85839799999999</c:v>
                </c:pt>
                <c:pt idx="12084">
                  <c:v>94.852654000000001</c:v>
                </c:pt>
                <c:pt idx="12085">
                  <c:v>92.738784999999993</c:v>
                </c:pt>
                <c:pt idx="12086">
                  <c:v>96.445114000000004</c:v>
                </c:pt>
                <c:pt idx="12087">
                  <c:v>136.487244</c:v>
                </c:pt>
                <c:pt idx="12088">
                  <c:v>95.231926000000001</c:v>
                </c:pt>
                <c:pt idx="12089">
                  <c:v>93.340637000000001</c:v>
                </c:pt>
                <c:pt idx="12090">
                  <c:v>135.80003400000001</c:v>
                </c:pt>
                <c:pt idx="12091">
                  <c:v>90.223038000000003</c:v>
                </c:pt>
                <c:pt idx="12092">
                  <c:v>92.170769000000007</c:v>
                </c:pt>
                <c:pt idx="12093">
                  <c:v>103.910675</c:v>
                </c:pt>
                <c:pt idx="12094">
                  <c:v>140.42991599999999</c:v>
                </c:pt>
                <c:pt idx="12095">
                  <c:v>101.390747</c:v>
                </c:pt>
                <c:pt idx="12096">
                  <c:v>90.202552999999995</c:v>
                </c:pt>
                <c:pt idx="12097">
                  <c:v>88.274315000000001</c:v>
                </c:pt>
                <c:pt idx="12098">
                  <c:v>97.388969000000003</c:v>
                </c:pt>
                <c:pt idx="12099">
                  <c:v>106.063889</c:v>
                </c:pt>
                <c:pt idx="12100">
                  <c:v>110.313202</c:v>
                </c:pt>
                <c:pt idx="12101">
                  <c:v>91.064087000000001</c:v>
                </c:pt>
                <c:pt idx="12102">
                  <c:v>92.200667999999993</c:v>
                </c:pt>
                <c:pt idx="12103">
                  <c:v>90.531859999999995</c:v>
                </c:pt>
                <c:pt idx="12104">
                  <c:v>98.767975000000007</c:v>
                </c:pt>
                <c:pt idx="12105">
                  <c:v>92.750052999999994</c:v>
                </c:pt>
                <c:pt idx="12106">
                  <c:v>89.243438999999995</c:v>
                </c:pt>
                <c:pt idx="12107">
                  <c:v>89.291779000000005</c:v>
                </c:pt>
                <c:pt idx="12108">
                  <c:v>101.954712</c:v>
                </c:pt>
                <c:pt idx="12109">
                  <c:v>88.663689000000005</c:v>
                </c:pt>
                <c:pt idx="12110">
                  <c:v>88.020720999999995</c:v>
                </c:pt>
                <c:pt idx="12111">
                  <c:v>93.638557000000006</c:v>
                </c:pt>
                <c:pt idx="12112">
                  <c:v>102.73996</c:v>
                </c:pt>
                <c:pt idx="12113">
                  <c:v>98.442763999999997</c:v>
                </c:pt>
                <c:pt idx="12114">
                  <c:v>97.972389000000007</c:v>
                </c:pt>
                <c:pt idx="12115">
                  <c:v>96.691231000000002</c:v>
                </c:pt>
                <c:pt idx="12116">
                  <c:v>93.342231999999996</c:v>
                </c:pt>
                <c:pt idx="12117">
                  <c:v>99.112151999999995</c:v>
                </c:pt>
                <c:pt idx="12118">
                  <c:v>100.740219</c:v>
                </c:pt>
                <c:pt idx="12119">
                  <c:v>88.954536000000004</c:v>
                </c:pt>
                <c:pt idx="12120">
                  <c:v>90.013137999999998</c:v>
                </c:pt>
                <c:pt idx="12121">
                  <c:v>98.624908000000005</c:v>
                </c:pt>
                <c:pt idx="12122">
                  <c:v>104.39490499999999</c:v>
                </c:pt>
                <c:pt idx="12123">
                  <c:v>91.519813999999997</c:v>
                </c:pt>
                <c:pt idx="12124">
                  <c:v>99.220489999999998</c:v>
                </c:pt>
                <c:pt idx="12125">
                  <c:v>104.170486</c:v>
                </c:pt>
                <c:pt idx="12126">
                  <c:v>95.778876999999994</c:v>
                </c:pt>
                <c:pt idx="12127">
                  <c:v>89.030190000000005</c:v>
                </c:pt>
                <c:pt idx="12128">
                  <c:v>95.357108999999994</c:v>
                </c:pt>
                <c:pt idx="12129">
                  <c:v>90.744476000000006</c:v>
                </c:pt>
                <c:pt idx="12130">
                  <c:v>101.99645200000001</c:v>
                </c:pt>
                <c:pt idx="12131">
                  <c:v>95.482155000000006</c:v>
                </c:pt>
                <c:pt idx="12132">
                  <c:v>94.575469999999996</c:v>
                </c:pt>
                <c:pt idx="12133">
                  <c:v>90.884483000000003</c:v>
                </c:pt>
                <c:pt idx="12134">
                  <c:v>100.469711</c:v>
                </c:pt>
                <c:pt idx="12135">
                  <c:v>92.039268000000007</c:v>
                </c:pt>
                <c:pt idx="12136">
                  <c:v>104.246315</c:v>
                </c:pt>
                <c:pt idx="12137">
                  <c:v>90.751045000000005</c:v>
                </c:pt>
                <c:pt idx="12138">
                  <c:v>103.60637699999999</c:v>
                </c:pt>
                <c:pt idx="12139">
                  <c:v>117.07429500000001</c:v>
                </c:pt>
                <c:pt idx="12140">
                  <c:v>88.683998000000003</c:v>
                </c:pt>
                <c:pt idx="12141">
                  <c:v>89.457642000000007</c:v>
                </c:pt>
                <c:pt idx="12142">
                  <c:v>93.702468999999994</c:v>
                </c:pt>
                <c:pt idx="12143">
                  <c:v>98.762664999999998</c:v>
                </c:pt>
                <c:pt idx="12144">
                  <c:v>116.450226</c:v>
                </c:pt>
                <c:pt idx="12145">
                  <c:v>109.82384500000001</c:v>
                </c:pt>
                <c:pt idx="12146">
                  <c:v>90.195023000000006</c:v>
                </c:pt>
                <c:pt idx="12147">
                  <c:v>92.885231000000005</c:v>
                </c:pt>
                <c:pt idx="12148">
                  <c:v>93.874161000000001</c:v>
                </c:pt>
                <c:pt idx="12149">
                  <c:v>128.037094</c:v>
                </c:pt>
                <c:pt idx="12150">
                  <c:v>101.632828</c:v>
                </c:pt>
                <c:pt idx="12151">
                  <c:v>89.275458999999998</c:v>
                </c:pt>
                <c:pt idx="12152">
                  <c:v>93.037384000000003</c:v>
                </c:pt>
                <c:pt idx="12153">
                  <c:v>94.407227000000006</c:v>
                </c:pt>
                <c:pt idx="12154">
                  <c:v>97.820899999999995</c:v>
                </c:pt>
                <c:pt idx="12155">
                  <c:v>102.241806</c:v>
                </c:pt>
                <c:pt idx="12156">
                  <c:v>117.450363</c:v>
                </c:pt>
                <c:pt idx="12157">
                  <c:v>90.581862999999998</c:v>
                </c:pt>
                <c:pt idx="12158">
                  <c:v>103.99561300000001</c:v>
                </c:pt>
                <c:pt idx="12159">
                  <c:v>88.938125999999997</c:v>
                </c:pt>
                <c:pt idx="12160">
                  <c:v>94.973670999999996</c:v>
                </c:pt>
                <c:pt idx="12161">
                  <c:v>89.819229000000007</c:v>
                </c:pt>
                <c:pt idx="12162">
                  <c:v>91.583320999999998</c:v>
                </c:pt>
                <c:pt idx="12163">
                  <c:v>115.501541</c:v>
                </c:pt>
                <c:pt idx="12164">
                  <c:v>90.078650999999994</c:v>
                </c:pt>
                <c:pt idx="12165">
                  <c:v>111.355667</c:v>
                </c:pt>
                <c:pt idx="12166">
                  <c:v>91.818664999999996</c:v>
                </c:pt>
                <c:pt idx="12167">
                  <c:v>101.430046</c:v>
                </c:pt>
                <c:pt idx="12168">
                  <c:v>91.473526000000007</c:v>
                </c:pt>
                <c:pt idx="12169">
                  <c:v>90.086830000000006</c:v>
                </c:pt>
                <c:pt idx="12170">
                  <c:v>105.903221</c:v>
                </c:pt>
                <c:pt idx="12171">
                  <c:v>98.983367999999999</c:v>
                </c:pt>
                <c:pt idx="12172">
                  <c:v>88.967781000000002</c:v>
                </c:pt>
                <c:pt idx="12173">
                  <c:v>93.324364000000003</c:v>
                </c:pt>
                <c:pt idx="12174">
                  <c:v>96.225516999999996</c:v>
                </c:pt>
                <c:pt idx="12175">
                  <c:v>88.418319999999994</c:v>
                </c:pt>
                <c:pt idx="12176">
                  <c:v>113.716568</c:v>
                </c:pt>
                <c:pt idx="12177">
                  <c:v>88.695464999999999</c:v>
                </c:pt>
                <c:pt idx="12178">
                  <c:v>94.003394999999998</c:v>
                </c:pt>
                <c:pt idx="12179">
                  <c:v>107.532066</c:v>
                </c:pt>
                <c:pt idx="12180">
                  <c:v>90.654465000000002</c:v>
                </c:pt>
                <c:pt idx="12181">
                  <c:v>100.620193</c:v>
                </c:pt>
                <c:pt idx="12182">
                  <c:v>102.919601</c:v>
                </c:pt>
                <c:pt idx="12183">
                  <c:v>150.227127</c:v>
                </c:pt>
                <c:pt idx="12184">
                  <c:v>106.099075</c:v>
                </c:pt>
                <c:pt idx="12185">
                  <c:v>92.802284</c:v>
                </c:pt>
                <c:pt idx="12186">
                  <c:v>102.168533</c:v>
                </c:pt>
                <c:pt idx="12187">
                  <c:v>103.351837</c:v>
                </c:pt>
                <c:pt idx="12188">
                  <c:v>92.048134000000005</c:v>
                </c:pt>
                <c:pt idx="12189">
                  <c:v>90.923096000000001</c:v>
                </c:pt>
                <c:pt idx="12190">
                  <c:v>98.562042000000005</c:v>
                </c:pt>
                <c:pt idx="12191">
                  <c:v>100.17177599999999</c:v>
                </c:pt>
                <c:pt idx="12192">
                  <c:v>89.388335999999995</c:v>
                </c:pt>
                <c:pt idx="12193">
                  <c:v>89.031447999999997</c:v>
                </c:pt>
                <c:pt idx="12194">
                  <c:v>93.896872999999999</c:v>
                </c:pt>
                <c:pt idx="12195">
                  <c:v>91.659058000000002</c:v>
                </c:pt>
                <c:pt idx="12196">
                  <c:v>94.505043000000001</c:v>
                </c:pt>
                <c:pt idx="12197">
                  <c:v>102.08435799999999</c:v>
                </c:pt>
                <c:pt idx="12198">
                  <c:v>112.277794</c:v>
                </c:pt>
                <c:pt idx="12199">
                  <c:v>98.018562000000003</c:v>
                </c:pt>
                <c:pt idx="12200">
                  <c:v>105.707802</c:v>
                </c:pt>
                <c:pt idx="12201">
                  <c:v>100.732162</c:v>
                </c:pt>
                <c:pt idx="12202">
                  <c:v>103.94132999999999</c:v>
                </c:pt>
                <c:pt idx="12203">
                  <c:v>99.644965999999997</c:v>
                </c:pt>
                <c:pt idx="12204">
                  <c:v>89.578468000000001</c:v>
                </c:pt>
                <c:pt idx="12205">
                  <c:v>90.546486000000002</c:v>
                </c:pt>
                <c:pt idx="12206">
                  <c:v>97.485245000000006</c:v>
                </c:pt>
                <c:pt idx="12207">
                  <c:v>91.838965999999999</c:v>
                </c:pt>
                <c:pt idx="12208">
                  <c:v>89.368317000000005</c:v>
                </c:pt>
                <c:pt idx="12209">
                  <c:v>97.447990000000004</c:v>
                </c:pt>
                <c:pt idx="12210">
                  <c:v>90.331871000000007</c:v>
                </c:pt>
                <c:pt idx="12211">
                  <c:v>109.501785</c:v>
                </c:pt>
                <c:pt idx="12212">
                  <c:v>89.098922999999999</c:v>
                </c:pt>
                <c:pt idx="12213">
                  <c:v>116.85760500000001</c:v>
                </c:pt>
                <c:pt idx="12214">
                  <c:v>91.367355000000003</c:v>
                </c:pt>
                <c:pt idx="12215">
                  <c:v>89.715530000000001</c:v>
                </c:pt>
                <c:pt idx="12216">
                  <c:v>90.397178999999994</c:v>
                </c:pt>
                <c:pt idx="12217">
                  <c:v>94.077681999999996</c:v>
                </c:pt>
                <c:pt idx="12218">
                  <c:v>92.488761999999994</c:v>
                </c:pt>
                <c:pt idx="12219">
                  <c:v>91.978690999999998</c:v>
                </c:pt>
                <c:pt idx="12220">
                  <c:v>107.710739</c:v>
                </c:pt>
                <c:pt idx="12221">
                  <c:v>120.711197</c:v>
                </c:pt>
                <c:pt idx="12222">
                  <c:v>99.459784999999997</c:v>
                </c:pt>
                <c:pt idx="12223">
                  <c:v>91.617728999999997</c:v>
                </c:pt>
                <c:pt idx="12224">
                  <c:v>103.426636</c:v>
                </c:pt>
                <c:pt idx="12225">
                  <c:v>88.639640999999997</c:v>
                </c:pt>
                <c:pt idx="12226">
                  <c:v>89.397201999999993</c:v>
                </c:pt>
                <c:pt idx="12227">
                  <c:v>98.121016999999995</c:v>
                </c:pt>
                <c:pt idx="12228">
                  <c:v>92.676597999999998</c:v>
                </c:pt>
                <c:pt idx="12229">
                  <c:v>101.17115800000001</c:v>
                </c:pt>
                <c:pt idx="12230">
                  <c:v>105.340599</c:v>
                </c:pt>
                <c:pt idx="12231">
                  <c:v>97.100029000000006</c:v>
                </c:pt>
                <c:pt idx="12232">
                  <c:v>112.800865</c:v>
                </c:pt>
                <c:pt idx="12233">
                  <c:v>91.073554999999999</c:v>
                </c:pt>
                <c:pt idx="12234">
                  <c:v>111.980515</c:v>
                </c:pt>
                <c:pt idx="12235">
                  <c:v>104.307396</c:v>
                </c:pt>
                <c:pt idx="12236">
                  <c:v>99.216521999999998</c:v>
                </c:pt>
                <c:pt idx="12237">
                  <c:v>89.830185</c:v>
                </c:pt>
                <c:pt idx="12238">
                  <c:v>95.164505000000005</c:v>
                </c:pt>
                <c:pt idx="12239">
                  <c:v>102.641014</c:v>
                </c:pt>
                <c:pt idx="12240">
                  <c:v>100.608498</c:v>
                </c:pt>
                <c:pt idx="12241">
                  <c:v>91.975470999999999</c:v>
                </c:pt>
                <c:pt idx="12242">
                  <c:v>104.78780399999999</c:v>
                </c:pt>
                <c:pt idx="12243">
                  <c:v>89.388396999999998</c:v>
                </c:pt>
                <c:pt idx="12244">
                  <c:v>108.29246500000001</c:v>
                </c:pt>
                <c:pt idx="12245">
                  <c:v>133.97581500000001</c:v>
                </c:pt>
                <c:pt idx="12246">
                  <c:v>119.727715</c:v>
                </c:pt>
                <c:pt idx="12247">
                  <c:v>89.830734000000007</c:v>
                </c:pt>
                <c:pt idx="12248">
                  <c:v>89.755600000000001</c:v>
                </c:pt>
                <c:pt idx="12249">
                  <c:v>96.045631</c:v>
                </c:pt>
                <c:pt idx="12250">
                  <c:v>89.994063999999995</c:v>
                </c:pt>
                <c:pt idx="12251">
                  <c:v>134.656158</c:v>
                </c:pt>
                <c:pt idx="12252">
                  <c:v>102.913437</c:v>
                </c:pt>
                <c:pt idx="12253">
                  <c:v>96.389922999999996</c:v>
                </c:pt>
                <c:pt idx="12254">
                  <c:v>88.294121000000004</c:v>
                </c:pt>
                <c:pt idx="12255">
                  <c:v>122.881744</c:v>
                </c:pt>
                <c:pt idx="12256">
                  <c:v>94.890868999999995</c:v>
                </c:pt>
                <c:pt idx="12257">
                  <c:v>96.010704000000004</c:v>
                </c:pt>
                <c:pt idx="12258">
                  <c:v>94.278244000000001</c:v>
                </c:pt>
                <c:pt idx="12259">
                  <c:v>93.287643000000003</c:v>
                </c:pt>
                <c:pt idx="12260">
                  <c:v>105.158562</c:v>
                </c:pt>
                <c:pt idx="12261">
                  <c:v>146.14018200000001</c:v>
                </c:pt>
                <c:pt idx="12262">
                  <c:v>97.273239000000004</c:v>
                </c:pt>
                <c:pt idx="12263">
                  <c:v>101.295372</c:v>
                </c:pt>
                <c:pt idx="12264">
                  <c:v>119.49689499999999</c:v>
                </c:pt>
                <c:pt idx="12265">
                  <c:v>92.780495000000002</c:v>
                </c:pt>
                <c:pt idx="12266">
                  <c:v>96.086067</c:v>
                </c:pt>
                <c:pt idx="12267">
                  <c:v>89.756247999999999</c:v>
                </c:pt>
                <c:pt idx="12268">
                  <c:v>96.246559000000005</c:v>
                </c:pt>
                <c:pt idx="12269">
                  <c:v>94.329482999999996</c:v>
                </c:pt>
                <c:pt idx="12270">
                  <c:v>90.881919999999994</c:v>
                </c:pt>
                <c:pt idx="12271">
                  <c:v>88.582290999999998</c:v>
                </c:pt>
                <c:pt idx="12272">
                  <c:v>108.615448</c:v>
                </c:pt>
                <c:pt idx="12273">
                  <c:v>97.055938999999995</c:v>
                </c:pt>
                <c:pt idx="12274">
                  <c:v>89.818573000000001</c:v>
                </c:pt>
                <c:pt idx="12275">
                  <c:v>97.909317000000001</c:v>
                </c:pt>
                <c:pt idx="12276">
                  <c:v>89.409531000000001</c:v>
                </c:pt>
                <c:pt idx="12277">
                  <c:v>94.835319999999996</c:v>
                </c:pt>
                <c:pt idx="12278">
                  <c:v>99.878342000000004</c:v>
                </c:pt>
                <c:pt idx="12279">
                  <c:v>91.069282999999999</c:v>
                </c:pt>
                <c:pt idx="12280">
                  <c:v>92.296768</c:v>
                </c:pt>
                <c:pt idx="12281">
                  <c:v>90.766159000000002</c:v>
                </c:pt>
                <c:pt idx="12282">
                  <c:v>98.919242999999994</c:v>
                </c:pt>
                <c:pt idx="12283">
                  <c:v>89.330016999999998</c:v>
                </c:pt>
                <c:pt idx="12284">
                  <c:v>88.977042999999995</c:v>
                </c:pt>
                <c:pt idx="12285">
                  <c:v>93.485755999999995</c:v>
                </c:pt>
                <c:pt idx="12286">
                  <c:v>88.490868000000006</c:v>
                </c:pt>
                <c:pt idx="12287">
                  <c:v>94.779601999999997</c:v>
                </c:pt>
                <c:pt idx="12288">
                  <c:v>123.99865699999999</c:v>
                </c:pt>
                <c:pt idx="12289">
                  <c:v>91.502335000000002</c:v>
                </c:pt>
                <c:pt idx="12290">
                  <c:v>94.346619000000004</c:v>
                </c:pt>
                <c:pt idx="12291">
                  <c:v>108.80651899999999</c:v>
                </c:pt>
                <c:pt idx="12292">
                  <c:v>90.593636000000004</c:v>
                </c:pt>
                <c:pt idx="12293">
                  <c:v>101.016502</c:v>
                </c:pt>
                <c:pt idx="12294">
                  <c:v>110.93208300000001</c:v>
                </c:pt>
                <c:pt idx="12295">
                  <c:v>104.466675</c:v>
                </c:pt>
                <c:pt idx="12296">
                  <c:v>92.185126999999994</c:v>
                </c:pt>
                <c:pt idx="12297">
                  <c:v>99.758171000000004</c:v>
                </c:pt>
                <c:pt idx="12298">
                  <c:v>95.674767000000003</c:v>
                </c:pt>
                <c:pt idx="12299">
                  <c:v>95.933753999999993</c:v>
                </c:pt>
                <c:pt idx="12300">
                  <c:v>109.12751799999999</c:v>
                </c:pt>
                <c:pt idx="12301">
                  <c:v>97.694694999999996</c:v>
                </c:pt>
                <c:pt idx="12302">
                  <c:v>110.95066799999999</c:v>
                </c:pt>
                <c:pt idx="12303">
                  <c:v>101.240173</c:v>
                </c:pt>
                <c:pt idx="12304">
                  <c:v>90.913123999999996</c:v>
                </c:pt>
                <c:pt idx="12305">
                  <c:v>148.78457599999999</c:v>
                </c:pt>
                <c:pt idx="12306">
                  <c:v>90.889481000000004</c:v>
                </c:pt>
                <c:pt idx="12307">
                  <c:v>98.395713999999998</c:v>
                </c:pt>
                <c:pt idx="12308">
                  <c:v>106.69027699999999</c:v>
                </c:pt>
                <c:pt idx="12309">
                  <c:v>114.56714599999999</c:v>
                </c:pt>
                <c:pt idx="12310">
                  <c:v>133.755112</c:v>
                </c:pt>
                <c:pt idx="12311">
                  <c:v>90.453666999999996</c:v>
                </c:pt>
                <c:pt idx="12312">
                  <c:v>90.352172999999993</c:v>
                </c:pt>
                <c:pt idx="12313">
                  <c:v>90.099250999999995</c:v>
                </c:pt>
                <c:pt idx="12314">
                  <c:v>117.26488500000001</c:v>
                </c:pt>
                <c:pt idx="12315">
                  <c:v>94.114197000000004</c:v>
                </c:pt>
                <c:pt idx="12316">
                  <c:v>104.93620300000001</c:v>
                </c:pt>
                <c:pt idx="12317">
                  <c:v>89.507560999999995</c:v>
                </c:pt>
                <c:pt idx="12318">
                  <c:v>89.080085999999994</c:v>
                </c:pt>
                <c:pt idx="12319">
                  <c:v>93.105857999999998</c:v>
                </c:pt>
                <c:pt idx="12320">
                  <c:v>89.176445000000001</c:v>
                </c:pt>
                <c:pt idx="12321">
                  <c:v>91.806984</c:v>
                </c:pt>
                <c:pt idx="12322">
                  <c:v>95.992912000000004</c:v>
                </c:pt>
                <c:pt idx="12323">
                  <c:v>90.143187999999995</c:v>
                </c:pt>
                <c:pt idx="12324">
                  <c:v>95.292854000000005</c:v>
                </c:pt>
                <c:pt idx="12325">
                  <c:v>88.332229999999996</c:v>
                </c:pt>
                <c:pt idx="12326">
                  <c:v>91.144668999999993</c:v>
                </c:pt>
                <c:pt idx="12327">
                  <c:v>93.022812000000002</c:v>
                </c:pt>
                <c:pt idx="12328">
                  <c:v>93.391068000000004</c:v>
                </c:pt>
                <c:pt idx="12329">
                  <c:v>102.45468099999999</c:v>
                </c:pt>
                <c:pt idx="12330">
                  <c:v>91.570580000000007</c:v>
                </c:pt>
                <c:pt idx="12331">
                  <c:v>108.04718</c:v>
                </c:pt>
                <c:pt idx="12332">
                  <c:v>109.70101200000001</c:v>
                </c:pt>
                <c:pt idx="12333">
                  <c:v>93.942947000000004</c:v>
                </c:pt>
                <c:pt idx="12334">
                  <c:v>96.761086000000006</c:v>
                </c:pt>
                <c:pt idx="12335">
                  <c:v>96.888412000000002</c:v>
                </c:pt>
                <c:pt idx="12336">
                  <c:v>106.123482</c:v>
                </c:pt>
                <c:pt idx="12337">
                  <c:v>96.406227000000001</c:v>
                </c:pt>
                <c:pt idx="12338">
                  <c:v>89.391052000000002</c:v>
                </c:pt>
                <c:pt idx="12339">
                  <c:v>90.395813000000004</c:v>
                </c:pt>
                <c:pt idx="12340">
                  <c:v>91.416206000000003</c:v>
                </c:pt>
                <c:pt idx="12341">
                  <c:v>114.60438499999999</c:v>
                </c:pt>
                <c:pt idx="12342">
                  <c:v>88.569107000000002</c:v>
                </c:pt>
                <c:pt idx="12343">
                  <c:v>93.163414000000003</c:v>
                </c:pt>
                <c:pt idx="12344">
                  <c:v>101.880714</c:v>
                </c:pt>
                <c:pt idx="12345">
                  <c:v>90.395981000000006</c:v>
                </c:pt>
                <c:pt idx="12346">
                  <c:v>90.129638999999997</c:v>
                </c:pt>
                <c:pt idx="12347">
                  <c:v>123.31694</c:v>
                </c:pt>
                <c:pt idx="12348">
                  <c:v>141.24529999999999</c:v>
                </c:pt>
                <c:pt idx="12349">
                  <c:v>89.794724000000002</c:v>
                </c:pt>
                <c:pt idx="12350">
                  <c:v>89.928237999999993</c:v>
                </c:pt>
                <c:pt idx="12351">
                  <c:v>95.770392999999999</c:v>
                </c:pt>
                <c:pt idx="12352">
                  <c:v>97.432479999999998</c:v>
                </c:pt>
                <c:pt idx="12353">
                  <c:v>112.801483</c:v>
                </c:pt>
                <c:pt idx="12354">
                  <c:v>91.576958000000005</c:v>
                </c:pt>
                <c:pt idx="12355">
                  <c:v>109.312836</c:v>
                </c:pt>
                <c:pt idx="12356">
                  <c:v>97.853568999999993</c:v>
                </c:pt>
                <c:pt idx="12357">
                  <c:v>88.416374000000005</c:v>
                </c:pt>
                <c:pt idx="12358">
                  <c:v>93.021713000000005</c:v>
                </c:pt>
                <c:pt idx="12359">
                  <c:v>96.337508999999997</c:v>
                </c:pt>
                <c:pt idx="12360">
                  <c:v>97.915961999999993</c:v>
                </c:pt>
                <c:pt idx="12361">
                  <c:v>106.31716900000001</c:v>
                </c:pt>
                <c:pt idx="12362">
                  <c:v>106.63613100000001</c:v>
                </c:pt>
                <c:pt idx="12363">
                  <c:v>92.828575000000001</c:v>
                </c:pt>
                <c:pt idx="12364">
                  <c:v>91.108322000000001</c:v>
                </c:pt>
                <c:pt idx="12365">
                  <c:v>103.319923</c:v>
                </c:pt>
                <c:pt idx="12366">
                  <c:v>103.578644</c:v>
                </c:pt>
                <c:pt idx="12367">
                  <c:v>91.465179000000006</c:v>
                </c:pt>
                <c:pt idx="12368">
                  <c:v>106.663017</c:v>
                </c:pt>
                <c:pt idx="12369">
                  <c:v>116.04192399999999</c:v>
                </c:pt>
                <c:pt idx="12370">
                  <c:v>104.334534</c:v>
                </c:pt>
                <c:pt idx="12371">
                  <c:v>89.225655000000003</c:v>
                </c:pt>
                <c:pt idx="12372">
                  <c:v>89.491837000000004</c:v>
                </c:pt>
                <c:pt idx="12373">
                  <c:v>91.741135</c:v>
                </c:pt>
                <c:pt idx="12374">
                  <c:v>92.570412000000005</c:v>
                </c:pt>
                <c:pt idx="12375">
                  <c:v>103.21938299999999</c:v>
                </c:pt>
                <c:pt idx="12376">
                  <c:v>89.256919999999994</c:v>
                </c:pt>
                <c:pt idx="12377">
                  <c:v>91.166625999999994</c:v>
                </c:pt>
                <c:pt idx="12378">
                  <c:v>96.691802999999993</c:v>
                </c:pt>
                <c:pt idx="12379">
                  <c:v>117.446854</c:v>
                </c:pt>
                <c:pt idx="12380">
                  <c:v>103.168221</c:v>
                </c:pt>
                <c:pt idx="12381">
                  <c:v>93.847412000000006</c:v>
                </c:pt>
                <c:pt idx="12382">
                  <c:v>102.17255400000001</c:v>
                </c:pt>
                <c:pt idx="12383">
                  <c:v>93.091269999999994</c:v>
                </c:pt>
                <c:pt idx="12384">
                  <c:v>89.902480999999995</c:v>
                </c:pt>
                <c:pt idx="12385">
                  <c:v>118.863159</c:v>
                </c:pt>
                <c:pt idx="12386">
                  <c:v>88.287407000000002</c:v>
                </c:pt>
                <c:pt idx="12387">
                  <c:v>94.723679000000004</c:v>
                </c:pt>
                <c:pt idx="12388">
                  <c:v>98.908607000000003</c:v>
                </c:pt>
                <c:pt idx="12389">
                  <c:v>107.61773700000001</c:v>
                </c:pt>
                <c:pt idx="12390">
                  <c:v>90.970023999999995</c:v>
                </c:pt>
                <c:pt idx="12391">
                  <c:v>90.992157000000006</c:v>
                </c:pt>
                <c:pt idx="12392">
                  <c:v>90.624092000000005</c:v>
                </c:pt>
                <c:pt idx="12393">
                  <c:v>90.548530999999997</c:v>
                </c:pt>
                <c:pt idx="12394">
                  <c:v>88.047813000000005</c:v>
                </c:pt>
                <c:pt idx="12395">
                  <c:v>95.274711999999994</c:v>
                </c:pt>
                <c:pt idx="12396">
                  <c:v>111.101456</c:v>
                </c:pt>
                <c:pt idx="12397">
                  <c:v>108.33074999999999</c:v>
                </c:pt>
                <c:pt idx="12398">
                  <c:v>94.827820000000003</c:v>
                </c:pt>
                <c:pt idx="12399">
                  <c:v>112.75753</c:v>
                </c:pt>
                <c:pt idx="12400">
                  <c:v>89.467026000000004</c:v>
                </c:pt>
                <c:pt idx="12401">
                  <c:v>90.765174999999999</c:v>
                </c:pt>
                <c:pt idx="12402">
                  <c:v>88.767348999999996</c:v>
                </c:pt>
                <c:pt idx="12403">
                  <c:v>100.710838</c:v>
                </c:pt>
                <c:pt idx="12404">
                  <c:v>90.225662</c:v>
                </c:pt>
                <c:pt idx="12405">
                  <c:v>90.693184000000002</c:v>
                </c:pt>
                <c:pt idx="12406">
                  <c:v>90.272484000000006</c:v>
                </c:pt>
                <c:pt idx="12407">
                  <c:v>99.449402000000006</c:v>
                </c:pt>
                <c:pt idx="12408">
                  <c:v>89.099570999999997</c:v>
                </c:pt>
                <c:pt idx="12409">
                  <c:v>97.454886999999999</c:v>
                </c:pt>
                <c:pt idx="12410">
                  <c:v>89.700455000000005</c:v>
                </c:pt>
                <c:pt idx="12411">
                  <c:v>98.684264999999996</c:v>
                </c:pt>
                <c:pt idx="12412">
                  <c:v>93.592583000000005</c:v>
                </c:pt>
                <c:pt idx="12413">
                  <c:v>111.782883</c:v>
                </c:pt>
                <c:pt idx="12414">
                  <c:v>101.21792600000001</c:v>
                </c:pt>
                <c:pt idx="12415">
                  <c:v>90.490622999999999</c:v>
                </c:pt>
                <c:pt idx="12416">
                  <c:v>89.902503999999993</c:v>
                </c:pt>
                <c:pt idx="12417">
                  <c:v>93.213531000000003</c:v>
                </c:pt>
                <c:pt idx="12418">
                  <c:v>107.78735399999999</c:v>
                </c:pt>
                <c:pt idx="12419">
                  <c:v>88.682327000000001</c:v>
                </c:pt>
                <c:pt idx="12420">
                  <c:v>89.735031000000006</c:v>
                </c:pt>
                <c:pt idx="12421">
                  <c:v>106.506912</c:v>
                </c:pt>
                <c:pt idx="12422">
                  <c:v>88.313927000000007</c:v>
                </c:pt>
                <c:pt idx="12423">
                  <c:v>98.849746999999994</c:v>
                </c:pt>
                <c:pt idx="12424">
                  <c:v>88.690109000000007</c:v>
                </c:pt>
                <c:pt idx="12425">
                  <c:v>95.218185000000005</c:v>
                </c:pt>
                <c:pt idx="12426">
                  <c:v>91.499008000000003</c:v>
                </c:pt>
                <c:pt idx="12427">
                  <c:v>97.739822000000004</c:v>
                </c:pt>
                <c:pt idx="12428">
                  <c:v>96.664253000000002</c:v>
                </c:pt>
                <c:pt idx="12429">
                  <c:v>94.221114999999998</c:v>
                </c:pt>
                <c:pt idx="12430">
                  <c:v>92.182945000000004</c:v>
                </c:pt>
                <c:pt idx="12431">
                  <c:v>105.19982899999999</c:v>
                </c:pt>
                <c:pt idx="12432">
                  <c:v>92.592872999999997</c:v>
                </c:pt>
                <c:pt idx="12433">
                  <c:v>91.093781000000007</c:v>
                </c:pt>
                <c:pt idx="12434">
                  <c:v>115.645821</c:v>
                </c:pt>
                <c:pt idx="12435">
                  <c:v>90.458504000000005</c:v>
                </c:pt>
                <c:pt idx="12436">
                  <c:v>94.389251999999999</c:v>
                </c:pt>
                <c:pt idx="12437">
                  <c:v>94.650726000000006</c:v>
                </c:pt>
                <c:pt idx="12438">
                  <c:v>94.066010000000006</c:v>
                </c:pt>
                <c:pt idx="12439">
                  <c:v>89.851425000000006</c:v>
                </c:pt>
                <c:pt idx="12440">
                  <c:v>100.132599</c:v>
                </c:pt>
                <c:pt idx="12441">
                  <c:v>88.285019000000005</c:v>
                </c:pt>
                <c:pt idx="12442">
                  <c:v>92.729752000000005</c:v>
                </c:pt>
                <c:pt idx="12443">
                  <c:v>94.324134999999998</c:v>
                </c:pt>
                <c:pt idx="12444">
                  <c:v>89.774437000000006</c:v>
                </c:pt>
                <c:pt idx="12445">
                  <c:v>88.971457999999998</c:v>
                </c:pt>
                <c:pt idx="12446">
                  <c:v>92.928916999999998</c:v>
                </c:pt>
                <c:pt idx="12447">
                  <c:v>95.430931000000001</c:v>
                </c:pt>
                <c:pt idx="12448">
                  <c:v>93.154144000000002</c:v>
                </c:pt>
                <c:pt idx="12449">
                  <c:v>88.152671999999995</c:v>
                </c:pt>
                <c:pt idx="12450">
                  <c:v>104.45192</c:v>
                </c:pt>
                <c:pt idx="12451">
                  <c:v>113.35742999999999</c:v>
                </c:pt>
                <c:pt idx="12452">
                  <c:v>99.440787999999998</c:v>
                </c:pt>
                <c:pt idx="12453">
                  <c:v>91.635482999999994</c:v>
                </c:pt>
                <c:pt idx="12454">
                  <c:v>98.313141000000002</c:v>
                </c:pt>
                <c:pt idx="12455">
                  <c:v>99.803864000000004</c:v>
                </c:pt>
                <c:pt idx="12456">
                  <c:v>91.051888000000005</c:v>
                </c:pt>
                <c:pt idx="12457">
                  <c:v>100.719337</c:v>
                </c:pt>
                <c:pt idx="12458">
                  <c:v>104.201881</c:v>
                </c:pt>
                <c:pt idx="12459">
                  <c:v>91.505981000000006</c:v>
                </c:pt>
                <c:pt idx="12460">
                  <c:v>88.041138000000004</c:v>
                </c:pt>
                <c:pt idx="12461">
                  <c:v>119.426903</c:v>
                </c:pt>
                <c:pt idx="12462">
                  <c:v>94.721260000000001</c:v>
                </c:pt>
                <c:pt idx="12463">
                  <c:v>92.958472999999998</c:v>
                </c:pt>
                <c:pt idx="12464">
                  <c:v>93.028557000000006</c:v>
                </c:pt>
                <c:pt idx="12465">
                  <c:v>139.77005</c:v>
                </c:pt>
                <c:pt idx="12466">
                  <c:v>88.806824000000006</c:v>
                </c:pt>
                <c:pt idx="12467">
                  <c:v>113.764557</c:v>
                </c:pt>
                <c:pt idx="12468">
                  <c:v>108.98773199999999</c:v>
                </c:pt>
                <c:pt idx="12469">
                  <c:v>89.250961000000004</c:v>
                </c:pt>
                <c:pt idx="12470">
                  <c:v>101.258743</c:v>
                </c:pt>
                <c:pt idx="12471">
                  <c:v>89.120720000000006</c:v>
                </c:pt>
                <c:pt idx="12472">
                  <c:v>89.421195999999995</c:v>
                </c:pt>
                <c:pt idx="12473">
                  <c:v>94.436774999999997</c:v>
                </c:pt>
                <c:pt idx="12474">
                  <c:v>89.099570999999997</c:v>
                </c:pt>
                <c:pt idx="12475">
                  <c:v>92.803023999999994</c:v>
                </c:pt>
                <c:pt idx="12476">
                  <c:v>94.252274</c:v>
                </c:pt>
                <c:pt idx="12477">
                  <c:v>90.070549</c:v>
                </c:pt>
                <c:pt idx="12478">
                  <c:v>129.24478099999999</c:v>
                </c:pt>
                <c:pt idx="12479">
                  <c:v>93.512649999999994</c:v>
                </c:pt>
                <c:pt idx="12480">
                  <c:v>100.56409499999999</c:v>
                </c:pt>
                <c:pt idx="12481">
                  <c:v>112.72075700000001</c:v>
                </c:pt>
                <c:pt idx="12482">
                  <c:v>90.771407999999994</c:v>
                </c:pt>
                <c:pt idx="12483">
                  <c:v>148.27767900000001</c:v>
                </c:pt>
                <c:pt idx="12484">
                  <c:v>90.484993000000003</c:v>
                </c:pt>
                <c:pt idx="12485">
                  <c:v>99.489433000000005</c:v>
                </c:pt>
                <c:pt idx="12486">
                  <c:v>115.849884</c:v>
                </c:pt>
                <c:pt idx="12487">
                  <c:v>95.730698000000004</c:v>
                </c:pt>
                <c:pt idx="12488">
                  <c:v>88.539664999999999</c:v>
                </c:pt>
                <c:pt idx="12489">
                  <c:v>91.327156000000002</c:v>
                </c:pt>
                <c:pt idx="12490">
                  <c:v>92.103149000000002</c:v>
                </c:pt>
                <c:pt idx="12491">
                  <c:v>93.343552000000003</c:v>
                </c:pt>
                <c:pt idx="12492">
                  <c:v>97.038239000000004</c:v>
                </c:pt>
                <c:pt idx="12493">
                  <c:v>96.882851000000002</c:v>
                </c:pt>
                <c:pt idx="12494">
                  <c:v>101.376808</c:v>
                </c:pt>
                <c:pt idx="12495">
                  <c:v>88.980926999999994</c:v>
                </c:pt>
                <c:pt idx="12496">
                  <c:v>92.017319000000001</c:v>
                </c:pt>
                <c:pt idx="12497">
                  <c:v>91.727599999999995</c:v>
                </c:pt>
                <c:pt idx="12498">
                  <c:v>91.955726999999996</c:v>
                </c:pt>
                <c:pt idx="12499">
                  <c:v>100.710808</c:v>
                </c:pt>
                <c:pt idx="12500">
                  <c:v>100.228683</c:v>
                </c:pt>
                <c:pt idx="12501">
                  <c:v>89.479622000000006</c:v>
                </c:pt>
                <c:pt idx="12502">
                  <c:v>108.877724</c:v>
                </c:pt>
                <c:pt idx="12503">
                  <c:v>97.263664000000006</c:v>
                </c:pt>
                <c:pt idx="12504">
                  <c:v>92.455085999999994</c:v>
                </c:pt>
                <c:pt idx="12505">
                  <c:v>89.680008000000001</c:v>
                </c:pt>
                <c:pt idx="12506">
                  <c:v>132.96371500000001</c:v>
                </c:pt>
                <c:pt idx="12507">
                  <c:v>89.423728999999994</c:v>
                </c:pt>
                <c:pt idx="12508">
                  <c:v>93.900908999999999</c:v>
                </c:pt>
                <c:pt idx="12509">
                  <c:v>94.389251999999999</c:v>
                </c:pt>
                <c:pt idx="12510">
                  <c:v>99.504966999999994</c:v>
                </c:pt>
                <c:pt idx="12511">
                  <c:v>88.442695999999998</c:v>
                </c:pt>
                <c:pt idx="12512">
                  <c:v>92.323288000000005</c:v>
                </c:pt>
                <c:pt idx="12513">
                  <c:v>89.278098999999997</c:v>
                </c:pt>
                <c:pt idx="12514">
                  <c:v>94.879683999999997</c:v>
                </c:pt>
                <c:pt idx="12515">
                  <c:v>95.887535</c:v>
                </c:pt>
                <c:pt idx="12516">
                  <c:v>103.67433200000001</c:v>
                </c:pt>
                <c:pt idx="12517">
                  <c:v>88.251143999999996</c:v>
                </c:pt>
                <c:pt idx="12518">
                  <c:v>91.283423999999997</c:v>
                </c:pt>
                <c:pt idx="12519">
                  <c:v>103.35322600000001</c:v>
                </c:pt>
                <c:pt idx="12520">
                  <c:v>98.873024000000001</c:v>
                </c:pt>
                <c:pt idx="12521">
                  <c:v>92.298737000000003</c:v>
                </c:pt>
                <c:pt idx="12522">
                  <c:v>94.676704000000001</c:v>
                </c:pt>
                <c:pt idx="12523">
                  <c:v>105.34367399999999</c:v>
                </c:pt>
                <c:pt idx="12524">
                  <c:v>94.050872999999996</c:v>
                </c:pt>
                <c:pt idx="12525">
                  <c:v>88.100059999999999</c:v>
                </c:pt>
                <c:pt idx="12526">
                  <c:v>88.310012999999998</c:v>
                </c:pt>
                <c:pt idx="12527">
                  <c:v>89.822128000000006</c:v>
                </c:pt>
                <c:pt idx="12528">
                  <c:v>93.555237000000005</c:v>
                </c:pt>
                <c:pt idx="12529">
                  <c:v>91.268371999999999</c:v>
                </c:pt>
                <c:pt idx="12530">
                  <c:v>123.20040899999999</c:v>
                </c:pt>
                <c:pt idx="12531">
                  <c:v>102.335762</c:v>
                </c:pt>
                <c:pt idx="12532">
                  <c:v>88.901206999999999</c:v>
                </c:pt>
                <c:pt idx="12533">
                  <c:v>98.054931999999994</c:v>
                </c:pt>
                <c:pt idx="12534">
                  <c:v>90.697997999999998</c:v>
                </c:pt>
                <c:pt idx="12535">
                  <c:v>119.749557</c:v>
                </c:pt>
                <c:pt idx="12536">
                  <c:v>105.770332</c:v>
                </c:pt>
                <c:pt idx="12537">
                  <c:v>95.077965000000006</c:v>
                </c:pt>
                <c:pt idx="12538">
                  <c:v>99.305396999999999</c:v>
                </c:pt>
                <c:pt idx="12539">
                  <c:v>109.462341</c:v>
                </c:pt>
                <c:pt idx="12540">
                  <c:v>96.538666000000006</c:v>
                </c:pt>
                <c:pt idx="12541">
                  <c:v>112.276314</c:v>
                </c:pt>
                <c:pt idx="12542">
                  <c:v>90.828423000000001</c:v>
                </c:pt>
                <c:pt idx="12543">
                  <c:v>115.36975099999999</c:v>
                </c:pt>
                <c:pt idx="12544">
                  <c:v>102.164856</c:v>
                </c:pt>
                <c:pt idx="12545">
                  <c:v>92.187820000000002</c:v>
                </c:pt>
                <c:pt idx="12546">
                  <c:v>98.941840999999997</c:v>
                </c:pt>
                <c:pt idx="12547">
                  <c:v>111.731239</c:v>
                </c:pt>
                <c:pt idx="12548">
                  <c:v>93.442802</c:v>
                </c:pt>
                <c:pt idx="12549">
                  <c:v>94.037643000000003</c:v>
                </c:pt>
                <c:pt idx="12550">
                  <c:v>107.945213</c:v>
                </c:pt>
                <c:pt idx="12551">
                  <c:v>109.243591</c:v>
                </c:pt>
                <c:pt idx="12552">
                  <c:v>89.594329999999999</c:v>
                </c:pt>
                <c:pt idx="12553">
                  <c:v>88.587768999999994</c:v>
                </c:pt>
                <c:pt idx="12554">
                  <c:v>115.242638</c:v>
                </c:pt>
                <c:pt idx="12555">
                  <c:v>97.895415999999997</c:v>
                </c:pt>
                <c:pt idx="12556">
                  <c:v>94.299118000000007</c:v>
                </c:pt>
                <c:pt idx="12557">
                  <c:v>96.871314999999996</c:v>
                </c:pt>
                <c:pt idx="12558">
                  <c:v>100.64250199999999</c:v>
                </c:pt>
                <c:pt idx="12559">
                  <c:v>89.336501999999996</c:v>
                </c:pt>
                <c:pt idx="12560">
                  <c:v>91.179564999999997</c:v>
                </c:pt>
                <c:pt idx="12561">
                  <c:v>131.05578600000001</c:v>
                </c:pt>
                <c:pt idx="12562">
                  <c:v>96.768608</c:v>
                </c:pt>
                <c:pt idx="12563">
                  <c:v>95.301247000000004</c:v>
                </c:pt>
                <c:pt idx="12564">
                  <c:v>106.582184</c:v>
                </c:pt>
                <c:pt idx="12565">
                  <c:v>116.81558200000001</c:v>
                </c:pt>
                <c:pt idx="12566">
                  <c:v>112.649597</c:v>
                </c:pt>
                <c:pt idx="12567">
                  <c:v>90.095055000000002</c:v>
                </c:pt>
                <c:pt idx="12568">
                  <c:v>99.988274000000004</c:v>
                </c:pt>
                <c:pt idx="12569">
                  <c:v>109.512756</c:v>
                </c:pt>
                <c:pt idx="12570">
                  <c:v>103.45665</c:v>
                </c:pt>
                <c:pt idx="12571">
                  <c:v>89.215057000000002</c:v>
                </c:pt>
                <c:pt idx="12572">
                  <c:v>90.305098999999998</c:v>
                </c:pt>
                <c:pt idx="12573">
                  <c:v>99.497130999999996</c:v>
                </c:pt>
                <c:pt idx="12574">
                  <c:v>96.885429000000002</c:v>
                </c:pt>
                <c:pt idx="12575">
                  <c:v>99.241409000000004</c:v>
                </c:pt>
                <c:pt idx="12576">
                  <c:v>90.242050000000006</c:v>
                </c:pt>
                <c:pt idx="12577">
                  <c:v>107.833473</c:v>
                </c:pt>
                <c:pt idx="12578">
                  <c:v>95.462906000000004</c:v>
                </c:pt>
                <c:pt idx="12579">
                  <c:v>90.726082000000005</c:v>
                </c:pt>
                <c:pt idx="12580">
                  <c:v>93.779083</c:v>
                </c:pt>
                <c:pt idx="12581">
                  <c:v>103.44982899999999</c:v>
                </c:pt>
                <c:pt idx="12582">
                  <c:v>101.946617</c:v>
                </c:pt>
                <c:pt idx="12583">
                  <c:v>89.754951000000005</c:v>
                </c:pt>
                <c:pt idx="12584">
                  <c:v>100.663788</c:v>
                </c:pt>
                <c:pt idx="12585">
                  <c:v>99.064155999999997</c:v>
                </c:pt>
                <c:pt idx="12586">
                  <c:v>89.778373999999999</c:v>
                </c:pt>
                <c:pt idx="12587">
                  <c:v>88.274215999999996</c:v>
                </c:pt>
                <c:pt idx="12588">
                  <c:v>90.365448000000001</c:v>
                </c:pt>
                <c:pt idx="12589">
                  <c:v>102.56991600000001</c:v>
                </c:pt>
                <c:pt idx="12590">
                  <c:v>98.252289000000005</c:v>
                </c:pt>
                <c:pt idx="12591">
                  <c:v>113.178123</c:v>
                </c:pt>
                <c:pt idx="12592">
                  <c:v>94.263396999999998</c:v>
                </c:pt>
                <c:pt idx="12593">
                  <c:v>102.245384</c:v>
                </c:pt>
                <c:pt idx="12594">
                  <c:v>95.238129000000001</c:v>
                </c:pt>
                <c:pt idx="12595">
                  <c:v>98.588866999999993</c:v>
                </c:pt>
                <c:pt idx="12596">
                  <c:v>95.776520000000005</c:v>
                </c:pt>
                <c:pt idx="12597">
                  <c:v>100.316261</c:v>
                </c:pt>
                <c:pt idx="12598">
                  <c:v>100.476944</c:v>
                </c:pt>
                <c:pt idx="12599">
                  <c:v>96.078948999999994</c:v>
                </c:pt>
                <c:pt idx="12600">
                  <c:v>115.60524700000001</c:v>
                </c:pt>
                <c:pt idx="12601">
                  <c:v>98.751686000000007</c:v>
                </c:pt>
                <c:pt idx="12602">
                  <c:v>91.816727</c:v>
                </c:pt>
                <c:pt idx="12603">
                  <c:v>88.395949999999999</c:v>
                </c:pt>
                <c:pt idx="12604">
                  <c:v>93.976844999999997</c:v>
                </c:pt>
                <c:pt idx="12605">
                  <c:v>95.597115000000002</c:v>
                </c:pt>
                <c:pt idx="12606">
                  <c:v>103.63104199999999</c:v>
                </c:pt>
                <c:pt idx="12607">
                  <c:v>90.219650000000001</c:v>
                </c:pt>
                <c:pt idx="12608">
                  <c:v>102.76045999999999</c:v>
                </c:pt>
                <c:pt idx="12609">
                  <c:v>93.637741000000005</c:v>
                </c:pt>
                <c:pt idx="12610">
                  <c:v>96.790465999999995</c:v>
                </c:pt>
                <c:pt idx="12611">
                  <c:v>101.777641</c:v>
                </c:pt>
                <c:pt idx="12612">
                  <c:v>114.586113</c:v>
                </c:pt>
                <c:pt idx="12613">
                  <c:v>93.067070000000001</c:v>
                </c:pt>
                <c:pt idx="12614">
                  <c:v>101.732574</c:v>
                </c:pt>
                <c:pt idx="12615">
                  <c:v>96.761086000000006</c:v>
                </c:pt>
                <c:pt idx="12616">
                  <c:v>109.003204</c:v>
                </c:pt>
                <c:pt idx="12617">
                  <c:v>90.925224</c:v>
                </c:pt>
                <c:pt idx="12618">
                  <c:v>105.900925</c:v>
                </c:pt>
                <c:pt idx="12619">
                  <c:v>88.847244000000003</c:v>
                </c:pt>
                <c:pt idx="12620">
                  <c:v>91.048507999999998</c:v>
                </c:pt>
                <c:pt idx="12621">
                  <c:v>105.98200199999999</c:v>
                </c:pt>
                <c:pt idx="12622">
                  <c:v>91.9786</c:v>
                </c:pt>
                <c:pt idx="12623">
                  <c:v>92.798271</c:v>
                </c:pt>
                <c:pt idx="12624">
                  <c:v>91.449425000000005</c:v>
                </c:pt>
                <c:pt idx="12625">
                  <c:v>103.88922100000001</c:v>
                </c:pt>
                <c:pt idx="12626">
                  <c:v>106.40774500000001</c:v>
                </c:pt>
                <c:pt idx="12627">
                  <c:v>141.800262</c:v>
                </c:pt>
                <c:pt idx="12628">
                  <c:v>132.810867</c:v>
                </c:pt>
                <c:pt idx="12629">
                  <c:v>91.485191</c:v>
                </c:pt>
                <c:pt idx="12630">
                  <c:v>90.849334999999996</c:v>
                </c:pt>
                <c:pt idx="12631">
                  <c:v>108.505409</c:v>
                </c:pt>
                <c:pt idx="12632">
                  <c:v>92.668518000000006</c:v>
                </c:pt>
                <c:pt idx="12633">
                  <c:v>131.02853400000001</c:v>
                </c:pt>
                <c:pt idx="12634">
                  <c:v>104.940331</c:v>
                </c:pt>
                <c:pt idx="12635">
                  <c:v>92.797295000000005</c:v>
                </c:pt>
                <c:pt idx="12636">
                  <c:v>101.24472</c:v>
                </c:pt>
                <c:pt idx="12637">
                  <c:v>106.18132799999999</c:v>
                </c:pt>
                <c:pt idx="12638">
                  <c:v>91.310920999999993</c:v>
                </c:pt>
                <c:pt idx="12639">
                  <c:v>94.790833000000006</c:v>
                </c:pt>
                <c:pt idx="12640">
                  <c:v>143.770996</c:v>
                </c:pt>
                <c:pt idx="12641">
                  <c:v>94.783126999999993</c:v>
                </c:pt>
                <c:pt idx="12642">
                  <c:v>88.956253000000004</c:v>
                </c:pt>
                <c:pt idx="12643">
                  <c:v>116.058289</c:v>
                </c:pt>
                <c:pt idx="12644">
                  <c:v>98.230209000000002</c:v>
                </c:pt>
                <c:pt idx="12645">
                  <c:v>114.752014</c:v>
                </c:pt>
                <c:pt idx="12646">
                  <c:v>96.813202000000004</c:v>
                </c:pt>
                <c:pt idx="12647">
                  <c:v>99.27552</c:v>
                </c:pt>
                <c:pt idx="12648">
                  <c:v>90.131576999999993</c:v>
                </c:pt>
                <c:pt idx="12649">
                  <c:v>102.254913</c:v>
                </c:pt>
                <c:pt idx="12650">
                  <c:v>103.371605</c:v>
                </c:pt>
                <c:pt idx="12651">
                  <c:v>92.831237999999999</c:v>
                </c:pt>
                <c:pt idx="12652">
                  <c:v>95.345566000000005</c:v>
                </c:pt>
                <c:pt idx="12653">
                  <c:v>101.00372299999999</c:v>
                </c:pt>
                <c:pt idx="12654">
                  <c:v>89.781150999999994</c:v>
                </c:pt>
                <c:pt idx="12655">
                  <c:v>92.619193999999993</c:v>
                </c:pt>
                <c:pt idx="12656">
                  <c:v>100.29051200000001</c:v>
                </c:pt>
                <c:pt idx="12657">
                  <c:v>90.969382999999993</c:v>
                </c:pt>
                <c:pt idx="12658">
                  <c:v>133.727768</c:v>
                </c:pt>
                <c:pt idx="12659">
                  <c:v>88.914139000000006</c:v>
                </c:pt>
                <c:pt idx="12660">
                  <c:v>96.385475</c:v>
                </c:pt>
                <c:pt idx="12661">
                  <c:v>93.078582999999995</c:v>
                </c:pt>
                <c:pt idx="12662">
                  <c:v>97.801192999999998</c:v>
                </c:pt>
                <c:pt idx="12663">
                  <c:v>94.997901999999996</c:v>
                </c:pt>
                <c:pt idx="12664">
                  <c:v>113.06134</c:v>
                </c:pt>
                <c:pt idx="12665">
                  <c:v>93.884781000000004</c:v>
                </c:pt>
                <c:pt idx="12666">
                  <c:v>96.238045</c:v>
                </c:pt>
                <c:pt idx="12667">
                  <c:v>90.523337999999995</c:v>
                </c:pt>
                <c:pt idx="12668">
                  <c:v>110.655342</c:v>
                </c:pt>
                <c:pt idx="12669">
                  <c:v>108.455521</c:v>
                </c:pt>
                <c:pt idx="12670">
                  <c:v>89.033080999999996</c:v>
                </c:pt>
                <c:pt idx="12671">
                  <c:v>103.188667</c:v>
                </c:pt>
                <c:pt idx="12672">
                  <c:v>96.726883000000001</c:v>
                </c:pt>
                <c:pt idx="12673">
                  <c:v>97.050612999999998</c:v>
                </c:pt>
                <c:pt idx="12674">
                  <c:v>119.264832</c:v>
                </c:pt>
                <c:pt idx="12675">
                  <c:v>119.057068</c:v>
                </c:pt>
                <c:pt idx="12676">
                  <c:v>93.552361000000005</c:v>
                </c:pt>
                <c:pt idx="12677">
                  <c:v>92.213866999999993</c:v>
                </c:pt>
                <c:pt idx="12678">
                  <c:v>91.094375999999997</c:v>
                </c:pt>
                <c:pt idx="12679">
                  <c:v>89.560783000000001</c:v>
                </c:pt>
                <c:pt idx="12680">
                  <c:v>89.244110000000006</c:v>
                </c:pt>
                <c:pt idx="12681">
                  <c:v>123.889999</c:v>
                </c:pt>
                <c:pt idx="12682">
                  <c:v>96.384270000000001</c:v>
                </c:pt>
                <c:pt idx="12683">
                  <c:v>92.239097999999998</c:v>
                </c:pt>
                <c:pt idx="12684">
                  <c:v>94.695541000000006</c:v>
                </c:pt>
                <c:pt idx="12685">
                  <c:v>107.665581</c:v>
                </c:pt>
                <c:pt idx="12686">
                  <c:v>92.885185000000007</c:v>
                </c:pt>
                <c:pt idx="12687">
                  <c:v>122.273529</c:v>
                </c:pt>
                <c:pt idx="12688">
                  <c:v>96.181556999999998</c:v>
                </c:pt>
                <c:pt idx="12689">
                  <c:v>103.248566</c:v>
                </c:pt>
                <c:pt idx="12690">
                  <c:v>89.055885000000004</c:v>
                </c:pt>
                <c:pt idx="12691">
                  <c:v>108.912834</c:v>
                </c:pt>
                <c:pt idx="12692">
                  <c:v>92.089484999999996</c:v>
                </c:pt>
                <c:pt idx="12693">
                  <c:v>140.60867300000001</c:v>
                </c:pt>
                <c:pt idx="12694">
                  <c:v>107.79587600000001</c:v>
                </c:pt>
                <c:pt idx="12695">
                  <c:v>106.795631</c:v>
                </c:pt>
                <c:pt idx="12696">
                  <c:v>88.514442000000003</c:v>
                </c:pt>
                <c:pt idx="12697">
                  <c:v>103.778809</c:v>
                </c:pt>
                <c:pt idx="12698">
                  <c:v>98.206001000000001</c:v>
                </c:pt>
                <c:pt idx="12699">
                  <c:v>89.491104000000007</c:v>
                </c:pt>
                <c:pt idx="12700">
                  <c:v>96.621489999999994</c:v>
                </c:pt>
                <c:pt idx="12701">
                  <c:v>88.668273999999997</c:v>
                </c:pt>
                <c:pt idx="12702">
                  <c:v>100.652168</c:v>
                </c:pt>
                <c:pt idx="12703">
                  <c:v>92.625373999999994</c:v>
                </c:pt>
                <c:pt idx="12704">
                  <c:v>92.249695000000003</c:v>
                </c:pt>
                <c:pt idx="12705">
                  <c:v>99.940262000000004</c:v>
                </c:pt>
                <c:pt idx="12706">
                  <c:v>107.48465</c:v>
                </c:pt>
                <c:pt idx="12707">
                  <c:v>110.091599</c:v>
                </c:pt>
                <c:pt idx="12708">
                  <c:v>99.035651999999999</c:v>
                </c:pt>
                <c:pt idx="12709">
                  <c:v>98.557570999999996</c:v>
                </c:pt>
                <c:pt idx="12710">
                  <c:v>100.33902</c:v>
                </c:pt>
                <c:pt idx="12711">
                  <c:v>94.716148000000004</c:v>
                </c:pt>
                <c:pt idx="12712">
                  <c:v>99.727051000000003</c:v>
                </c:pt>
                <c:pt idx="12713">
                  <c:v>91.059517</c:v>
                </c:pt>
                <c:pt idx="12714">
                  <c:v>98.238945000000001</c:v>
                </c:pt>
                <c:pt idx="12715">
                  <c:v>88.048446999999996</c:v>
                </c:pt>
                <c:pt idx="12716">
                  <c:v>88.282546999999994</c:v>
                </c:pt>
                <c:pt idx="12717">
                  <c:v>98.332313999999997</c:v>
                </c:pt>
                <c:pt idx="12718">
                  <c:v>89.729911999999999</c:v>
                </c:pt>
                <c:pt idx="12719">
                  <c:v>93.234375</c:v>
                </c:pt>
                <c:pt idx="12720">
                  <c:v>96.080658</c:v>
                </c:pt>
                <c:pt idx="12721">
                  <c:v>97.125793000000002</c:v>
                </c:pt>
                <c:pt idx="12722">
                  <c:v>124.662666</c:v>
                </c:pt>
                <c:pt idx="12723">
                  <c:v>88.537193000000002</c:v>
                </c:pt>
                <c:pt idx="12724">
                  <c:v>90.273887999999999</c:v>
                </c:pt>
                <c:pt idx="12725">
                  <c:v>103.03604900000001</c:v>
                </c:pt>
                <c:pt idx="12726">
                  <c:v>101.31014999999999</c:v>
                </c:pt>
                <c:pt idx="12727">
                  <c:v>89.540085000000005</c:v>
                </c:pt>
                <c:pt idx="12728">
                  <c:v>91.549126000000001</c:v>
                </c:pt>
                <c:pt idx="12729">
                  <c:v>99.433411000000007</c:v>
                </c:pt>
                <c:pt idx="12730">
                  <c:v>98.071526000000006</c:v>
                </c:pt>
                <c:pt idx="12731">
                  <c:v>108.640129</c:v>
                </c:pt>
                <c:pt idx="12732">
                  <c:v>90.255370999999997</c:v>
                </c:pt>
                <c:pt idx="12733">
                  <c:v>97.329078999999993</c:v>
                </c:pt>
                <c:pt idx="12734">
                  <c:v>113.53536200000001</c:v>
                </c:pt>
                <c:pt idx="12735">
                  <c:v>97.835814999999997</c:v>
                </c:pt>
                <c:pt idx="12736">
                  <c:v>103.467842</c:v>
                </c:pt>
                <c:pt idx="12737">
                  <c:v>113.61138200000001</c:v>
                </c:pt>
                <c:pt idx="12738">
                  <c:v>111.222252</c:v>
                </c:pt>
                <c:pt idx="12739">
                  <c:v>90.200035</c:v>
                </c:pt>
                <c:pt idx="12740">
                  <c:v>94.988899000000004</c:v>
                </c:pt>
                <c:pt idx="12741">
                  <c:v>97.368483999999995</c:v>
                </c:pt>
                <c:pt idx="12742">
                  <c:v>90.644264000000007</c:v>
                </c:pt>
                <c:pt idx="12743">
                  <c:v>88.595757000000006</c:v>
                </c:pt>
                <c:pt idx="12744">
                  <c:v>103.55925000000001</c:v>
                </c:pt>
                <c:pt idx="12745">
                  <c:v>92.973511000000002</c:v>
                </c:pt>
                <c:pt idx="12746">
                  <c:v>89.701721000000006</c:v>
                </c:pt>
                <c:pt idx="12747">
                  <c:v>91.246628000000001</c:v>
                </c:pt>
                <c:pt idx="12748">
                  <c:v>98.753960000000006</c:v>
                </c:pt>
                <c:pt idx="12749">
                  <c:v>112.487137</c:v>
                </c:pt>
                <c:pt idx="12750">
                  <c:v>94.197327000000001</c:v>
                </c:pt>
                <c:pt idx="12751">
                  <c:v>90.128532000000007</c:v>
                </c:pt>
                <c:pt idx="12752">
                  <c:v>91.527801999999994</c:v>
                </c:pt>
                <c:pt idx="12753">
                  <c:v>94.830016999999998</c:v>
                </c:pt>
                <c:pt idx="12754">
                  <c:v>91.219680999999994</c:v>
                </c:pt>
                <c:pt idx="12755">
                  <c:v>102.663399</c:v>
                </c:pt>
                <c:pt idx="12756">
                  <c:v>93.240440000000007</c:v>
                </c:pt>
                <c:pt idx="12757">
                  <c:v>89.486930999999998</c:v>
                </c:pt>
                <c:pt idx="12758">
                  <c:v>90.995613000000006</c:v>
                </c:pt>
                <c:pt idx="12759">
                  <c:v>108.687843</c:v>
                </c:pt>
                <c:pt idx="12760">
                  <c:v>92.234252999999995</c:v>
                </c:pt>
                <c:pt idx="12761">
                  <c:v>88.452583000000004</c:v>
                </c:pt>
                <c:pt idx="12762">
                  <c:v>107.536781</c:v>
                </c:pt>
                <c:pt idx="12763">
                  <c:v>95.971466000000007</c:v>
                </c:pt>
                <c:pt idx="12764">
                  <c:v>88.530067000000003</c:v>
                </c:pt>
                <c:pt idx="12765">
                  <c:v>99.775253000000006</c:v>
                </c:pt>
                <c:pt idx="12766">
                  <c:v>91.991401999999994</c:v>
                </c:pt>
                <c:pt idx="12767">
                  <c:v>88.832558000000006</c:v>
                </c:pt>
                <c:pt idx="12768">
                  <c:v>99.318648999999994</c:v>
                </c:pt>
                <c:pt idx="12769">
                  <c:v>89.657241999999997</c:v>
                </c:pt>
                <c:pt idx="12770">
                  <c:v>110.11441000000001</c:v>
                </c:pt>
                <c:pt idx="12771">
                  <c:v>112.76828</c:v>
                </c:pt>
                <c:pt idx="12772">
                  <c:v>90.920402999999993</c:v>
                </c:pt>
                <c:pt idx="12773">
                  <c:v>97.203720000000004</c:v>
                </c:pt>
                <c:pt idx="12774">
                  <c:v>89.067374999999998</c:v>
                </c:pt>
                <c:pt idx="12775">
                  <c:v>91.113258000000002</c:v>
                </c:pt>
                <c:pt idx="12776">
                  <c:v>88.816306999999995</c:v>
                </c:pt>
                <c:pt idx="12777">
                  <c:v>93.281211999999996</c:v>
                </c:pt>
                <c:pt idx="12778">
                  <c:v>93.583754999999996</c:v>
                </c:pt>
                <c:pt idx="12779">
                  <c:v>94.187347000000003</c:v>
                </c:pt>
                <c:pt idx="12780">
                  <c:v>88.530074999999997</c:v>
                </c:pt>
                <c:pt idx="12781">
                  <c:v>98.882416000000006</c:v>
                </c:pt>
                <c:pt idx="12782">
                  <c:v>93.998833000000005</c:v>
                </c:pt>
                <c:pt idx="12783">
                  <c:v>88.063086999999996</c:v>
                </c:pt>
                <c:pt idx="12784">
                  <c:v>94.038871999999998</c:v>
                </c:pt>
                <c:pt idx="12785">
                  <c:v>92.012748999999999</c:v>
                </c:pt>
                <c:pt idx="12786">
                  <c:v>94.859665000000007</c:v>
                </c:pt>
                <c:pt idx="12787">
                  <c:v>92.758553000000006</c:v>
                </c:pt>
                <c:pt idx="12788">
                  <c:v>88.957358999999997</c:v>
                </c:pt>
                <c:pt idx="12789">
                  <c:v>91.728309999999993</c:v>
                </c:pt>
                <c:pt idx="12790">
                  <c:v>97.357483000000002</c:v>
                </c:pt>
                <c:pt idx="12791">
                  <c:v>103.696213</c:v>
                </c:pt>
                <c:pt idx="12792">
                  <c:v>138.271942</c:v>
                </c:pt>
                <c:pt idx="12793">
                  <c:v>103.850914</c:v>
                </c:pt>
                <c:pt idx="12794">
                  <c:v>91.488776999999999</c:v>
                </c:pt>
                <c:pt idx="12795">
                  <c:v>91.623572999999993</c:v>
                </c:pt>
                <c:pt idx="12796">
                  <c:v>115.76432800000001</c:v>
                </c:pt>
                <c:pt idx="12797">
                  <c:v>91.198616000000001</c:v>
                </c:pt>
                <c:pt idx="12798">
                  <c:v>106.236496</c:v>
                </c:pt>
                <c:pt idx="12799">
                  <c:v>88.050803999999999</c:v>
                </c:pt>
                <c:pt idx="12800">
                  <c:v>92.102142000000001</c:v>
                </c:pt>
                <c:pt idx="12801">
                  <c:v>99.525565999999998</c:v>
                </c:pt>
                <c:pt idx="12802">
                  <c:v>91.840896999999998</c:v>
                </c:pt>
                <c:pt idx="12803">
                  <c:v>100.054817</c:v>
                </c:pt>
                <c:pt idx="12804">
                  <c:v>100.335358</c:v>
                </c:pt>
                <c:pt idx="12805">
                  <c:v>111.899666</c:v>
                </c:pt>
                <c:pt idx="12806">
                  <c:v>97.424025999999998</c:v>
                </c:pt>
                <c:pt idx="12807">
                  <c:v>95.268555000000006</c:v>
                </c:pt>
                <c:pt idx="12808">
                  <c:v>93.758949000000001</c:v>
                </c:pt>
                <c:pt idx="12809">
                  <c:v>88.982346000000007</c:v>
                </c:pt>
                <c:pt idx="12810">
                  <c:v>100.01309999999999</c:v>
                </c:pt>
                <c:pt idx="12811">
                  <c:v>103.628929</c:v>
                </c:pt>
                <c:pt idx="12812">
                  <c:v>88.082993000000002</c:v>
                </c:pt>
                <c:pt idx="12813">
                  <c:v>89.542900000000003</c:v>
                </c:pt>
                <c:pt idx="12814">
                  <c:v>131.540222</c:v>
                </c:pt>
                <c:pt idx="12815">
                  <c:v>111.037025</c:v>
                </c:pt>
                <c:pt idx="12816">
                  <c:v>95.158080999999996</c:v>
                </c:pt>
                <c:pt idx="12817">
                  <c:v>100.360382</c:v>
                </c:pt>
                <c:pt idx="12818">
                  <c:v>96.402466000000004</c:v>
                </c:pt>
                <c:pt idx="12819">
                  <c:v>129.853455</c:v>
                </c:pt>
                <c:pt idx="12820">
                  <c:v>88.016471999999993</c:v>
                </c:pt>
                <c:pt idx="12821">
                  <c:v>90.613129000000001</c:v>
                </c:pt>
                <c:pt idx="12822">
                  <c:v>91.537216000000001</c:v>
                </c:pt>
                <c:pt idx="12823">
                  <c:v>92.242187999999999</c:v>
                </c:pt>
                <c:pt idx="12824">
                  <c:v>121.127869</c:v>
                </c:pt>
                <c:pt idx="12825">
                  <c:v>93.767837999999998</c:v>
                </c:pt>
                <c:pt idx="12826">
                  <c:v>98.503387000000004</c:v>
                </c:pt>
                <c:pt idx="12827">
                  <c:v>91.340530000000001</c:v>
                </c:pt>
                <c:pt idx="12828">
                  <c:v>90.347831999999997</c:v>
                </c:pt>
                <c:pt idx="12829">
                  <c:v>97.425537000000006</c:v>
                </c:pt>
                <c:pt idx="12830">
                  <c:v>92.701012000000006</c:v>
                </c:pt>
                <c:pt idx="12831">
                  <c:v>89.705703999999997</c:v>
                </c:pt>
                <c:pt idx="12832">
                  <c:v>95.133994999999999</c:v>
                </c:pt>
                <c:pt idx="12833">
                  <c:v>103.78318</c:v>
                </c:pt>
                <c:pt idx="12834">
                  <c:v>89.323357000000001</c:v>
                </c:pt>
                <c:pt idx="12835">
                  <c:v>106.49595600000001</c:v>
                </c:pt>
                <c:pt idx="12836">
                  <c:v>90.261581000000007</c:v>
                </c:pt>
                <c:pt idx="12837">
                  <c:v>93.774146999999999</c:v>
                </c:pt>
                <c:pt idx="12838">
                  <c:v>95.471062000000003</c:v>
                </c:pt>
                <c:pt idx="12839">
                  <c:v>96.593269000000006</c:v>
                </c:pt>
                <c:pt idx="12840">
                  <c:v>88.061790000000002</c:v>
                </c:pt>
                <c:pt idx="12841">
                  <c:v>90.433730999999995</c:v>
                </c:pt>
                <c:pt idx="12842">
                  <c:v>89.172363000000004</c:v>
                </c:pt>
                <c:pt idx="12843">
                  <c:v>89.462699999999998</c:v>
                </c:pt>
                <c:pt idx="12844">
                  <c:v>97.457901000000007</c:v>
                </c:pt>
                <c:pt idx="12845">
                  <c:v>88.539512999999999</c:v>
                </c:pt>
                <c:pt idx="12846">
                  <c:v>89.459152000000003</c:v>
                </c:pt>
                <c:pt idx="12847">
                  <c:v>97.012176999999994</c:v>
                </c:pt>
                <c:pt idx="12848">
                  <c:v>89.846642000000003</c:v>
                </c:pt>
                <c:pt idx="12849">
                  <c:v>94.386123999999995</c:v>
                </c:pt>
                <c:pt idx="12850">
                  <c:v>92.691413999999995</c:v>
                </c:pt>
                <c:pt idx="12851">
                  <c:v>110.991409</c:v>
                </c:pt>
                <c:pt idx="12852">
                  <c:v>88.960480000000004</c:v>
                </c:pt>
                <c:pt idx="12853">
                  <c:v>90.360427999999999</c:v>
                </c:pt>
                <c:pt idx="12854">
                  <c:v>93.581421000000006</c:v>
                </c:pt>
                <c:pt idx="12855">
                  <c:v>97.909210000000002</c:v>
                </c:pt>
                <c:pt idx="12856">
                  <c:v>88.627646999999996</c:v>
                </c:pt>
                <c:pt idx="12857">
                  <c:v>98.136420999999999</c:v>
                </c:pt>
                <c:pt idx="12858">
                  <c:v>98.946060000000003</c:v>
                </c:pt>
                <c:pt idx="12859">
                  <c:v>94.785026999999999</c:v>
                </c:pt>
                <c:pt idx="12860">
                  <c:v>112.13098100000001</c:v>
                </c:pt>
                <c:pt idx="12861">
                  <c:v>91.339302000000004</c:v>
                </c:pt>
                <c:pt idx="12862">
                  <c:v>91.980109999999996</c:v>
                </c:pt>
                <c:pt idx="12863">
                  <c:v>89.150620000000004</c:v>
                </c:pt>
                <c:pt idx="12864">
                  <c:v>89.470039</c:v>
                </c:pt>
                <c:pt idx="12865">
                  <c:v>95.148003000000003</c:v>
                </c:pt>
                <c:pt idx="12866">
                  <c:v>88.719986000000006</c:v>
                </c:pt>
                <c:pt idx="12867">
                  <c:v>107.524399</c:v>
                </c:pt>
                <c:pt idx="12868">
                  <c:v>106.36567700000001</c:v>
                </c:pt>
                <c:pt idx="12869">
                  <c:v>98.996086000000005</c:v>
                </c:pt>
                <c:pt idx="12870">
                  <c:v>93.205146999999997</c:v>
                </c:pt>
                <c:pt idx="12871">
                  <c:v>94.335708999999994</c:v>
                </c:pt>
                <c:pt idx="12872">
                  <c:v>103.578896</c:v>
                </c:pt>
                <c:pt idx="12873">
                  <c:v>91.168846000000002</c:v>
                </c:pt>
                <c:pt idx="12874">
                  <c:v>102.818916</c:v>
                </c:pt>
                <c:pt idx="12875">
                  <c:v>90.819396999999995</c:v>
                </c:pt>
                <c:pt idx="12876">
                  <c:v>90.374404999999996</c:v>
                </c:pt>
                <c:pt idx="12877">
                  <c:v>121.018089</c:v>
                </c:pt>
                <c:pt idx="12878">
                  <c:v>91.306022999999996</c:v>
                </c:pt>
                <c:pt idx="12879">
                  <c:v>93.637816999999998</c:v>
                </c:pt>
                <c:pt idx="12880">
                  <c:v>116.507767</c:v>
                </c:pt>
                <c:pt idx="12881">
                  <c:v>92.352279999999993</c:v>
                </c:pt>
                <c:pt idx="12882">
                  <c:v>91.470733999999993</c:v>
                </c:pt>
                <c:pt idx="12883">
                  <c:v>113.97113</c:v>
                </c:pt>
                <c:pt idx="12884">
                  <c:v>117.141769</c:v>
                </c:pt>
                <c:pt idx="12885">
                  <c:v>96.870002999999997</c:v>
                </c:pt>
                <c:pt idx="12886">
                  <c:v>88.449691999999999</c:v>
                </c:pt>
                <c:pt idx="12887">
                  <c:v>105.90147399999999</c:v>
                </c:pt>
                <c:pt idx="12888">
                  <c:v>108.615494</c:v>
                </c:pt>
                <c:pt idx="12889">
                  <c:v>88.731955999999997</c:v>
                </c:pt>
                <c:pt idx="12890">
                  <c:v>125.102211</c:v>
                </c:pt>
                <c:pt idx="12891">
                  <c:v>102.952881</c:v>
                </c:pt>
                <c:pt idx="12892">
                  <c:v>90.161429999999996</c:v>
                </c:pt>
                <c:pt idx="12893">
                  <c:v>91.887153999999995</c:v>
                </c:pt>
                <c:pt idx="12894">
                  <c:v>102.12996699999999</c:v>
                </c:pt>
                <c:pt idx="12895">
                  <c:v>109.094673</c:v>
                </c:pt>
                <c:pt idx="12896">
                  <c:v>112.77198799999999</c:v>
                </c:pt>
                <c:pt idx="12897">
                  <c:v>110.24578099999999</c:v>
                </c:pt>
                <c:pt idx="12898">
                  <c:v>93.689941000000005</c:v>
                </c:pt>
                <c:pt idx="12899">
                  <c:v>99.493858000000003</c:v>
                </c:pt>
                <c:pt idx="12900">
                  <c:v>89.257202000000007</c:v>
                </c:pt>
                <c:pt idx="12901">
                  <c:v>91.015015000000005</c:v>
                </c:pt>
                <c:pt idx="12902">
                  <c:v>110.221497</c:v>
                </c:pt>
                <c:pt idx="12903">
                  <c:v>100.38954200000001</c:v>
                </c:pt>
                <c:pt idx="12904">
                  <c:v>89.195937999999998</c:v>
                </c:pt>
                <c:pt idx="12905">
                  <c:v>89.935203999999999</c:v>
                </c:pt>
                <c:pt idx="12906">
                  <c:v>95.245841999999996</c:v>
                </c:pt>
                <c:pt idx="12907">
                  <c:v>90.055053999999998</c:v>
                </c:pt>
                <c:pt idx="12908">
                  <c:v>95.910301000000004</c:v>
                </c:pt>
                <c:pt idx="12909">
                  <c:v>89.833488000000003</c:v>
                </c:pt>
                <c:pt idx="12910">
                  <c:v>92.445296999999997</c:v>
                </c:pt>
                <c:pt idx="12911">
                  <c:v>102.48777800000001</c:v>
                </c:pt>
                <c:pt idx="12912">
                  <c:v>93.903594999999996</c:v>
                </c:pt>
                <c:pt idx="12913">
                  <c:v>97.181465000000003</c:v>
                </c:pt>
                <c:pt idx="12914">
                  <c:v>102.979546</c:v>
                </c:pt>
                <c:pt idx="12915">
                  <c:v>110.99298899999999</c:v>
                </c:pt>
                <c:pt idx="12916">
                  <c:v>91.659492</c:v>
                </c:pt>
                <c:pt idx="12917">
                  <c:v>99.915893999999994</c:v>
                </c:pt>
                <c:pt idx="12918">
                  <c:v>89.322884000000002</c:v>
                </c:pt>
                <c:pt idx="12919">
                  <c:v>118.603844</c:v>
                </c:pt>
                <c:pt idx="12920">
                  <c:v>93.987555999999998</c:v>
                </c:pt>
                <c:pt idx="12921">
                  <c:v>99.706573000000006</c:v>
                </c:pt>
                <c:pt idx="12922">
                  <c:v>91.413826</c:v>
                </c:pt>
                <c:pt idx="12923">
                  <c:v>91.423186999999999</c:v>
                </c:pt>
                <c:pt idx="12924">
                  <c:v>96.129729999999995</c:v>
                </c:pt>
                <c:pt idx="12925">
                  <c:v>88.749793999999994</c:v>
                </c:pt>
                <c:pt idx="12926">
                  <c:v>90.477492999999996</c:v>
                </c:pt>
                <c:pt idx="12927">
                  <c:v>88.250099000000006</c:v>
                </c:pt>
                <c:pt idx="12928">
                  <c:v>100.93068700000001</c:v>
                </c:pt>
                <c:pt idx="12929">
                  <c:v>109.096481</c:v>
                </c:pt>
                <c:pt idx="12930">
                  <c:v>88.058655000000002</c:v>
                </c:pt>
                <c:pt idx="12931">
                  <c:v>92.392241999999996</c:v>
                </c:pt>
                <c:pt idx="12932">
                  <c:v>91.053466999999998</c:v>
                </c:pt>
                <c:pt idx="12933">
                  <c:v>90.314621000000002</c:v>
                </c:pt>
                <c:pt idx="12934">
                  <c:v>90.781989999999993</c:v>
                </c:pt>
                <c:pt idx="12935">
                  <c:v>97.226653999999996</c:v>
                </c:pt>
                <c:pt idx="12936">
                  <c:v>92.915901000000005</c:v>
                </c:pt>
                <c:pt idx="12937">
                  <c:v>105.336731</c:v>
                </c:pt>
                <c:pt idx="12938">
                  <c:v>100.54361</c:v>
                </c:pt>
                <c:pt idx="12939">
                  <c:v>98.674767000000003</c:v>
                </c:pt>
                <c:pt idx="12940">
                  <c:v>88.765083000000004</c:v>
                </c:pt>
                <c:pt idx="12941">
                  <c:v>88.955001999999993</c:v>
                </c:pt>
                <c:pt idx="12942">
                  <c:v>103.090546</c:v>
                </c:pt>
                <c:pt idx="12943">
                  <c:v>88.659142000000003</c:v>
                </c:pt>
                <c:pt idx="12944">
                  <c:v>101.629868</c:v>
                </c:pt>
                <c:pt idx="12945">
                  <c:v>89.464554000000007</c:v>
                </c:pt>
                <c:pt idx="12946">
                  <c:v>90.320937999999998</c:v>
                </c:pt>
                <c:pt idx="12947">
                  <c:v>97.050017999999994</c:v>
                </c:pt>
                <c:pt idx="12948">
                  <c:v>95.175918999999993</c:v>
                </c:pt>
                <c:pt idx="12949">
                  <c:v>95.926192999999998</c:v>
                </c:pt>
                <c:pt idx="12950">
                  <c:v>101.956947</c:v>
                </c:pt>
                <c:pt idx="12951">
                  <c:v>110.54715</c:v>
                </c:pt>
                <c:pt idx="12952">
                  <c:v>103.787643</c:v>
                </c:pt>
                <c:pt idx="12953">
                  <c:v>95.959159999999997</c:v>
                </c:pt>
                <c:pt idx="12954">
                  <c:v>104.90104700000001</c:v>
                </c:pt>
                <c:pt idx="12955">
                  <c:v>121.351006</c:v>
                </c:pt>
                <c:pt idx="12956">
                  <c:v>108.81854199999999</c:v>
                </c:pt>
                <c:pt idx="12957">
                  <c:v>95.575644999999994</c:v>
                </c:pt>
                <c:pt idx="12958">
                  <c:v>96.839866999999998</c:v>
                </c:pt>
                <c:pt idx="12959">
                  <c:v>119.96255499999999</c:v>
                </c:pt>
                <c:pt idx="12960">
                  <c:v>108.262749</c:v>
                </c:pt>
                <c:pt idx="12961">
                  <c:v>88.671272000000002</c:v>
                </c:pt>
                <c:pt idx="12962">
                  <c:v>93.550301000000005</c:v>
                </c:pt>
                <c:pt idx="12963">
                  <c:v>96.516120999999998</c:v>
                </c:pt>
                <c:pt idx="12964">
                  <c:v>92.228149000000002</c:v>
                </c:pt>
                <c:pt idx="12965">
                  <c:v>92.625557000000001</c:v>
                </c:pt>
                <c:pt idx="12966">
                  <c:v>89.661827000000002</c:v>
                </c:pt>
                <c:pt idx="12967">
                  <c:v>89.822868</c:v>
                </c:pt>
                <c:pt idx="12968">
                  <c:v>97.801024999999996</c:v>
                </c:pt>
                <c:pt idx="12969">
                  <c:v>89.125152999999997</c:v>
                </c:pt>
                <c:pt idx="12970">
                  <c:v>92.777657000000005</c:v>
                </c:pt>
                <c:pt idx="12971">
                  <c:v>89.749770999999996</c:v>
                </c:pt>
                <c:pt idx="12972">
                  <c:v>116.312111</c:v>
                </c:pt>
                <c:pt idx="12973">
                  <c:v>126.76123800000001</c:v>
                </c:pt>
                <c:pt idx="12974">
                  <c:v>88.637566000000007</c:v>
                </c:pt>
                <c:pt idx="12975">
                  <c:v>88.746452000000005</c:v>
                </c:pt>
                <c:pt idx="12976">
                  <c:v>99.068625999999995</c:v>
                </c:pt>
                <c:pt idx="12977">
                  <c:v>88.239738000000003</c:v>
                </c:pt>
                <c:pt idx="12978">
                  <c:v>93.662154999999998</c:v>
                </c:pt>
                <c:pt idx="12979">
                  <c:v>104.339127</c:v>
                </c:pt>
                <c:pt idx="12980">
                  <c:v>92.935837000000006</c:v>
                </c:pt>
                <c:pt idx="12981">
                  <c:v>92.024445</c:v>
                </c:pt>
                <c:pt idx="12982">
                  <c:v>103.972801</c:v>
                </c:pt>
                <c:pt idx="12983">
                  <c:v>94.986525999999998</c:v>
                </c:pt>
                <c:pt idx="12984">
                  <c:v>117.26254299999999</c:v>
                </c:pt>
                <c:pt idx="12985">
                  <c:v>93.074973999999997</c:v>
                </c:pt>
                <c:pt idx="12986">
                  <c:v>88.366669000000002</c:v>
                </c:pt>
                <c:pt idx="12987">
                  <c:v>88.719650000000001</c:v>
                </c:pt>
                <c:pt idx="12988">
                  <c:v>94.562659999999994</c:v>
                </c:pt>
                <c:pt idx="12989">
                  <c:v>100.545113</c:v>
                </c:pt>
                <c:pt idx="12990">
                  <c:v>98.962356999999997</c:v>
                </c:pt>
                <c:pt idx="12991">
                  <c:v>102.383698</c:v>
                </c:pt>
                <c:pt idx="12992">
                  <c:v>115.978668</c:v>
                </c:pt>
                <c:pt idx="12993">
                  <c:v>94.804344</c:v>
                </c:pt>
                <c:pt idx="12994">
                  <c:v>91.316535999999999</c:v>
                </c:pt>
                <c:pt idx="12995">
                  <c:v>93.060364000000007</c:v>
                </c:pt>
                <c:pt idx="12996">
                  <c:v>93.877960000000002</c:v>
                </c:pt>
                <c:pt idx="12997">
                  <c:v>90.505035000000007</c:v>
                </c:pt>
                <c:pt idx="12998">
                  <c:v>96.203613000000004</c:v>
                </c:pt>
                <c:pt idx="12999">
                  <c:v>114.58033</c:v>
                </c:pt>
                <c:pt idx="13000">
                  <c:v>89.332085000000006</c:v>
                </c:pt>
                <c:pt idx="13001">
                  <c:v>94.662125000000003</c:v>
                </c:pt>
                <c:pt idx="13002">
                  <c:v>88.369476000000006</c:v>
                </c:pt>
                <c:pt idx="13003">
                  <c:v>95.935524000000001</c:v>
                </c:pt>
                <c:pt idx="13004">
                  <c:v>94.004784000000001</c:v>
                </c:pt>
                <c:pt idx="13005">
                  <c:v>91.696426000000002</c:v>
                </c:pt>
                <c:pt idx="13006">
                  <c:v>99.648567</c:v>
                </c:pt>
                <c:pt idx="13007">
                  <c:v>89.589066000000003</c:v>
                </c:pt>
                <c:pt idx="13008">
                  <c:v>88.298668000000006</c:v>
                </c:pt>
                <c:pt idx="13009">
                  <c:v>93.980591000000004</c:v>
                </c:pt>
                <c:pt idx="13010">
                  <c:v>102.076797</c:v>
                </c:pt>
                <c:pt idx="13011">
                  <c:v>105.673569</c:v>
                </c:pt>
                <c:pt idx="13012">
                  <c:v>96.775581000000003</c:v>
                </c:pt>
                <c:pt idx="13013">
                  <c:v>105.996109</c:v>
                </c:pt>
                <c:pt idx="13014">
                  <c:v>92.214805999999996</c:v>
                </c:pt>
                <c:pt idx="13015">
                  <c:v>114.131142</c:v>
                </c:pt>
                <c:pt idx="13016">
                  <c:v>90.883064000000005</c:v>
                </c:pt>
                <c:pt idx="13017">
                  <c:v>89.617553999999998</c:v>
                </c:pt>
                <c:pt idx="13018">
                  <c:v>90.278366000000005</c:v>
                </c:pt>
                <c:pt idx="13019">
                  <c:v>93.093627999999995</c:v>
                </c:pt>
                <c:pt idx="13020">
                  <c:v>92.204841999999999</c:v>
                </c:pt>
                <c:pt idx="13021">
                  <c:v>97.691376000000005</c:v>
                </c:pt>
                <c:pt idx="13022">
                  <c:v>96.718909999999994</c:v>
                </c:pt>
                <c:pt idx="13023">
                  <c:v>103.39546199999999</c:v>
                </c:pt>
                <c:pt idx="13024">
                  <c:v>127.018288</c:v>
                </c:pt>
                <c:pt idx="13025">
                  <c:v>94.485268000000005</c:v>
                </c:pt>
                <c:pt idx="13026">
                  <c:v>102.162926</c:v>
                </c:pt>
                <c:pt idx="13027">
                  <c:v>146.37962300000001</c:v>
                </c:pt>
                <c:pt idx="13028">
                  <c:v>98.573463000000004</c:v>
                </c:pt>
                <c:pt idx="13029">
                  <c:v>90.295417999999998</c:v>
                </c:pt>
                <c:pt idx="13030">
                  <c:v>91.572158999999999</c:v>
                </c:pt>
                <c:pt idx="13031">
                  <c:v>91.001709000000005</c:v>
                </c:pt>
                <c:pt idx="13032">
                  <c:v>115.552902</c:v>
                </c:pt>
                <c:pt idx="13033">
                  <c:v>97.552597000000006</c:v>
                </c:pt>
                <c:pt idx="13034">
                  <c:v>113.198425</c:v>
                </c:pt>
                <c:pt idx="13035">
                  <c:v>98.269713999999993</c:v>
                </c:pt>
                <c:pt idx="13036">
                  <c:v>102.28780399999999</c:v>
                </c:pt>
                <c:pt idx="13037">
                  <c:v>146.48419200000001</c:v>
                </c:pt>
                <c:pt idx="13038">
                  <c:v>89.653762999999998</c:v>
                </c:pt>
                <c:pt idx="13039">
                  <c:v>89.052031999999997</c:v>
                </c:pt>
                <c:pt idx="13040">
                  <c:v>95.516716000000002</c:v>
                </c:pt>
                <c:pt idx="13041">
                  <c:v>98.841721000000007</c:v>
                </c:pt>
                <c:pt idx="13042">
                  <c:v>88.24736</c:v>
                </c:pt>
                <c:pt idx="13043">
                  <c:v>110.11417400000001</c:v>
                </c:pt>
                <c:pt idx="13044">
                  <c:v>89.435623000000007</c:v>
                </c:pt>
                <c:pt idx="13045">
                  <c:v>92.022766000000004</c:v>
                </c:pt>
                <c:pt idx="13046">
                  <c:v>91.459693999999999</c:v>
                </c:pt>
                <c:pt idx="13047">
                  <c:v>93.687468999999993</c:v>
                </c:pt>
                <c:pt idx="13048">
                  <c:v>91.177986000000004</c:v>
                </c:pt>
                <c:pt idx="13049">
                  <c:v>92.481780999999998</c:v>
                </c:pt>
                <c:pt idx="13050">
                  <c:v>93.888435000000001</c:v>
                </c:pt>
                <c:pt idx="13051">
                  <c:v>88.346778999999998</c:v>
                </c:pt>
                <c:pt idx="13052">
                  <c:v>91.491416999999998</c:v>
                </c:pt>
                <c:pt idx="13053">
                  <c:v>89.000800999999996</c:v>
                </c:pt>
                <c:pt idx="13054">
                  <c:v>113.107574</c:v>
                </c:pt>
                <c:pt idx="13055">
                  <c:v>109.47943100000001</c:v>
                </c:pt>
                <c:pt idx="13056">
                  <c:v>91.125754999999998</c:v>
                </c:pt>
                <c:pt idx="13057">
                  <c:v>94.726287999999997</c:v>
                </c:pt>
                <c:pt idx="13058">
                  <c:v>102.303192</c:v>
                </c:pt>
                <c:pt idx="13059">
                  <c:v>96.121039999999994</c:v>
                </c:pt>
                <c:pt idx="13060">
                  <c:v>124.13912999999999</c:v>
                </c:pt>
                <c:pt idx="13061">
                  <c:v>104.811836</c:v>
                </c:pt>
                <c:pt idx="13062">
                  <c:v>92.202774000000005</c:v>
                </c:pt>
                <c:pt idx="13063">
                  <c:v>89.297484999999995</c:v>
                </c:pt>
                <c:pt idx="13064">
                  <c:v>92.610855000000001</c:v>
                </c:pt>
                <c:pt idx="13065">
                  <c:v>111.648872</c:v>
                </c:pt>
                <c:pt idx="13066">
                  <c:v>113.638947</c:v>
                </c:pt>
                <c:pt idx="13067">
                  <c:v>93.591164000000006</c:v>
                </c:pt>
                <c:pt idx="13068">
                  <c:v>95.679253000000003</c:v>
                </c:pt>
                <c:pt idx="13069">
                  <c:v>89.002617000000001</c:v>
                </c:pt>
                <c:pt idx="13070">
                  <c:v>101.353691</c:v>
                </c:pt>
                <c:pt idx="13071">
                  <c:v>90.882202000000007</c:v>
                </c:pt>
                <c:pt idx="13072">
                  <c:v>102.032188</c:v>
                </c:pt>
                <c:pt idx="13073">
                  <c:v>97.754210999999998</c:v>
                </c:pt>
                <c:pt idx="13074">
                  <c:v>107.428169</c:v>
                </c:pt>
                <c:pt idx="13075">
                  <c:v>92.406227000000001</c:v>
                </c:pt>
                <c:pt idx="13076">
                  <c:v>90.878142999999994</c:v>
                </c:pt>
                <c:pt idx="13077">
                  <c:v>136.808685</c:v>
                </c:pt>
                <c:pt idx="13078">
                  <c:v>92.696670999999995</c:v>
                </c:pt>
                <c:pt idx="13079">
                  <c:v>111.623642</c:v>
                </c:pt>
                <c:pt idx="13080">
                  <c:v>93.303130999999993</c:v>
                </c:pt>
                <c:pt idx="13081">
                  <c:v>101.46056400000001</c:v>
                </c:pt>
                <c:pt idx="13082">
                  <c:v>121.39418000000001</c:v>
                </c:pt>
                <c:pt idx="13083">
                  <c:v>88.437965000000005</c:v>
                </c:pt>
                <c:pt idx="13084">
                  <c:v>111.47631800000001</c:v>
                </c:pt>
                <c:pt idx="13085">
                  <c:v>97.936843999999994</c:v>
                </c:pt>
                <c:pt idx="13086">
                  <c:v>96.121634999999998</c:v>
                </c:pt>
                <c:pt idx="13087">
                  <c:v>92.410904000000002</c:v>
                </c:pt>
                <c:pt idx="13088">
                  <c:v>103.392883</c:v>
                </c:pt>
                <c:pt idx="13089">
                  <c:v>111.67714700000001</c:v>
                </c:pt>
                <c:pt idx="13090">
                  <c:v>96.875686999999999</c:v>
                </c:pt>
                <c:pt idx="13091">
                  <c:v>106.55740400000001</c:v>
                </c:pt>
                <c:pt idx="13092">
                  <c:v>104.118134</c:v>
                </c:pt>
                <c:pt idx="13093">
                  <c:v>89.264365999999995</c:v>
                </c:pt>
                <c:pt idx="13094">
                  <c:v>88.846503999999996</c:v>
                </c:pt>
                <c:pt idx="13095">
                  <c:v>93.559569999999994</c:v>
                </c:pt>
                <c:pt idx="13096">
                  <c:v>104.594841</c:v>
                </c:pt>
                <c:pt idx="13097">
                  <c:v>97.619918999999996</c:v>
                </c:pt>
                <c:pt idx="13098">
                  <c:v>97.392371999999995</c:v>
                </c:pt>
                <c:pt idx="13099">
                  <c:v>93.618072999999995</c:v>
                </c:pt>
                <c:pt idx="13100">
                  <c:v>99.667709000000002</c:v>
                </c:pt>
                <c:pt idx="13101">
                  <c:v>108.67647599999999</c:v>
                </c:pt>
                <c:pt idx="13102">
                  <c:v>91.136664999999994</c:v>
                </c:pt>
                <c:pt idx="13103">
                  <c:v>91.486312999999996</c:v>
                </c:pt>
                <c:pt idx="13104">
                  <c:v>103.876801</c:v>
                </c:pt>
                <c:pt idx="13105">
                  <c:v>93.051642999999999</c:v>
                </c:pt>
                <c:pt idx="13106">
                  <c:v>95.788864000000004</c:v>
                </c:pt>
                <c:pt idx="13107">
                  <c:v>94.062454000000002</c:v>
                </c:pt>
                <c:pt idx="13108">
                  <c:v>90.095039</c:v>
                </c:pt>
                <c:pt idx="13109">
                  <c:v>102.835526</c:v>
                </c:pt>
                <c:pt idx="13110">
                  <c:v>117.16501599999999</c:v>
                </c:pt>
                <c:pt idx="13111">
                  <c:v>100.72850800000001</c:v>
                </c:pt>
                <c:pt idx="13112">
                  <c:v>88.800872999999996</c:v>
                </c:pt>
                <c:pt idx="13113">
                  <c:v>89.880882</c:v>
                </c:pt>
                <c:pt idx="13114">
                  <c:v>89.859482</c:v>
                </c:pt>
                <c:pt idx="13115">
                  <c:v>93.925292999999996</c:v>
                </c:pt>
                <c:pt idx="13116">
                  <c:v>104.523949</c:v>
                </c:pt>
                <c:pt idx="13117">
                  <c:v>94.127967999999996</c:v>
                </c:pt>
                <c:pt idx="13118">
                  <c:v>90.071922000000001</c:v>
                </c:pt>
                <c:pt idx="13119">
                  <c:v>111.632324</c:v>
                </c:pt>
                <c:pt idx="13120">
                  <c:v>105.880692</c:v>
                </c:pt>
                <c:pt idx="13121">
                  <c:v>97.168105999999995</c:v>
                </c:pt>
                <c:pt idx="13122">
                  <c:v>99.699257000000003</c:v>
                </c:pt>
                <c:pt idx="13123">
                  <c:v>88.991675999999998</c:v>
                </c:pt>
                <c:pt idx="13124">
                  <c:v>89.528625000000005</c:v>
                </c:pt>
                <c:pt idx="13125">
                  <c:v>89.645317000000006</c:v>
                </c:pt>
                <c:pt idx="13126">
                  <c:v>88.028769999999994</c:v>
                </c:pt>
                <c:pt idx="13127">
                  <c:v>91.898955999999998</c:v>
                </c:pt>
                <c:pt idx="13128">
                  <c:v>104.577698</c:v>
                </c:pt>
                <c:pt idx="13129">
                  <c:v>97.347282000000007</c:v>
                </c:pt>
                <c:pt idx="13130">
                  <c:v>90.133895999999993</c:v>
                </c:pt>
                <c:pt idx="13131">
                  <c:v>89.469161999999997</c:v>
                </c:pt>
                <c:pt idx="13132">
                  <c:v>99.415642000000005</c:v>
                </c:pt>
                <c:pt idx="13133">
                  <c:v>114.060883</c:v>
                </c:pt>
                <c:pt idx="13134">
                  <c:v>92.862555999999998</c:v>
                </c:pt>
                <c:pt idx="13135">
                  <c:v>91.530281000000002</c:v>
                </c:pt>
                <c:pt idx="13136">
                  <c:v>99.364531999999997</c:v>
                </c:pt>
                <c:pt idx="13137">
                  <c:v>105.334541</c:v>
                </c:pt>
                <c:pt idx="13138">
                  <c:v>121.40875200000001</c:v>
                </c:pt>
                <c:pt idx="13139">
                  <c:v>96.093254000000002</c:v>
                </c:pt>
                <c:pt idx="13140">
                  <c:v>89.159690999999995</c:v>
                </c:pt>
                <c:pt idx="13141">
                  <c:v>98.799126000000001</c:v>
                </c:pt>
                <c:pt idx="13142">
                  <c:v>88.926743000000002</c:v>
                </c:pt>
                <c:pt idx="13143">
                  <c:v>93.504433000000006</c:v>
                </c:pt>
                <c:pt idx="13144">
                  <c:v>92.143082000000007</c:v>
                </c:pt>
                <c:pt idx="13145">
                  <c:v>116.882713</c:v>
                </c:pt>
                <c:pt idx="13146">
                  <c:v>98.167312999999993</c:v>
                </c:pt>
                <c:pt idx="13147">
                  <c:v>101.912048</c:v>
                </c:pt>
                <c:pt idx="13148">
                  <c:v>98.743262999999999</c:v>
                </c:pt>
                <c:pt idx="13149">
                  <c:v>95.795653999999999</c:v>
                </c:pt>
                <c:pt idx="13150">
                  <c:v>108.999504</c:v>
                </c:pt>
                <c:pt idx="13151">
                  <c:v>93.871582000000004</c:v>
                </c:pt>
                <c:pt idx="13152">
                  <c:v>89.645995999999997</c:v>
                </c:pt>
                <c:pt idx="13153">
                  <c:v>90.949234000000004</c:v>
                </c:pt>
                <c:pt idx="13154">
                  <c:v>88.991866999999999</c:v>
                </c:pt>
                <c:pt idx="13155">
                  <c:v>88.184714999999997</c:v>
                </c:pt>
                <c:pt idx="13156">
                  <c:v>88.004302999999993</c:v>
                </c:pt>
                <c:pt idx="13157">
                  <c:v>91.323775999999995</c:v>
                </c:pt>
                <c:pt idx="13158">
                  <c:v>89.088393999999994</c:v>
                </c:pt>
                <c:pt idx="13159">
                  <c:v>90.775886999999997</c:v>
                </c:pt>
                <c:pt idx="13160">
                  <c:v>107.058243</c:v>
                </c:pt>
                <c:pt idx="13161">
                  <c:v>96.277450999999999</c:v>
                </c:pt>
                <c:pt idx="13162">
                  <c:v>88.927932999999996</c:v>
                </c:pt>
                <c:pt idx="13163">
                  <c:v>111.878975</c:v>
                </c:pt>
                <c:pt idx="13164">
                  <c:v>93.319182999999995</c:v>
                </c:pt>
                <c:pt idx="13165">
                  <c:v>88.543830999999997</c:v>
                </c:pt>
                <c:pt idx="13166">
                  <c:v>93.972701999999998</c:v>
                </c:pt>
                <c:pt idx="13167">
                  <c:v>92.884499000000005</c:v>
                </c:pt>
                <c:pt idx="13168">
                  <c:v>89.201285999999996</c:v>
                </c:pt>
                <c:pt idx="13169">
                  <c:v>88.061477999999994</c:v>
                </c:pt>
                <c:pt idx="13170">
                  <c:v>114.441864</c:v>
                </c:pt>
                <c:pt idx="13171">
                  <c:v>103.42517100000001</c:v>
                </c:pt>
                <c:pt idx="13172">
                  <c:v>93.619240000000005</c:v>
                </c:pt>
                <c:pt idx="13173">
                  <c:v>113.136787</c:v>
                </c:pt>
                <c:pt idx="13174">
                  <c:v>91.718781000000007</c:v>
                </c:pt>
                <c:pt idx="13175">
                  <c:v>105.193817</c:v>
                </c:pt>
                <c:pt idx="13176">
                  <c:v>91.991104000000007</c:v>
                </c:pt>
                <c:pt idx="13177">
                  <c:v>90.757255999999998</c:v>
                </c:pt>
                <c:pt idx="13178">
                  <c:v>94.091919000000004</c:v>
                </c:pt>
                <c:pt idx="13179">
                  <c:v>91.453834999999998</c:v>
                </c:pt>
                <c:pt idx="13180">
                  <c:v>89.213149999999999</c:v>
                </c:pt>
                <c:pt idx="13181">
                  <c:v>88.931999000000005</c:v>
                </c:pt>
                <c:pt idx="13182">
                  <c:v>97.052848999999995</c:v>
                </c:pt>
                <c:pt idx="13183">
                  <c:v>89.245827000000006</c:v>
                </c:pt>
                <c:pt idx="13184">
                  <c:v>98.738060000000004</c:v>
                </c:pt>
                <c:pt idx="13185">
                  <c:v>90.393592999999996</c:v>
                </c:pt>
                <c:pt idx="13186">
                  <c:v>102.429123</c:v>
                </c:pt>
                <c:pt idx="13187">
                  <c:v>96.321487000000005</c:v>
                </c:pt>
                <c:pt idx="13188">
                  <c:v>98.440528999999998</c:v>
                </c:pt>
                <c:pt idx="13189">
                  <c:v>91.714088000000004</c:v>
                </c:pt>
                <c:pt idx="13190">
                  <c:v>95.570366000000007</c:v>
                </c:pt>
                <c:pt idx="13191">
                  <c:v>90.701545999999993</c:v>
                </c:pt>
                <c:pt idx="13192">
                  <c:v>98.194489000000004</c:v>
                </c:pt>
                <c:pt idx="13193">
                  <c:v>105.785004</c:v>
                </c:pt>
                <c:pt idx="13194">
                  <c:v>101.486557</c:v>
                </c:pt>
                <c:pt idx="13195">
                  <c:v>98.748367000000002</c:v>
                </c:pt>
                <c:pt idx="13196">
                  <c:v>91.643615999999994</c:v>
                </c:pt>
                <c:pt idx="13197">
                  <c:v>111.071541</c:v>
                </c:pt>
                <c:pt idx="13198">
                  <c:v>89.858092999999997</c:v>
                </c:pt>
                <c:pt idx="13199">
                  <c:v>90.507637000000003</c:v>
                </c:pt>
                <c:pt idx="13200">
                  <c:v>88.569046</c:v>
                </c:pt>
                <c:pt idx="13201">
                  <c:v>99.525374999999997</c:v>
                </c:pt>
                <c:pt idx="13202">
                  <c:v>101.27407100000001</c:v>
                </c:pt>
                <c:pt idx="13203">
                  <c:v>88.554732999999999</c:v>
                </c:pt>
                <c:pt idx="13204">
                  <c:v>89.534897000000001</c:v>
                </c:pt>
                <c:pt idx="13205">
                  <c:v>88.99015</c:v>
                </c:pt>
                <c:pt idx="13206">
                  <c:v>91.673125999999996</c:v>
                </c:pt>
                <c:pt idx="13207">
                  <c:v>90.079116999999997</c:v>
                </c:pt>
                <c:pt idx="13208">
                  <c:v>95.394660999999999</c:v>
                </c:pt>
                <c:pt idx="13209">
                  <c:v>99.554916000000006</c:v>
                </c:pt>
                <c:pt idx="13210">
                  <c:v>131.18940699999999</c:v>
                </c:pt>
                <c:pt idx="13211">
                  <c:v>111.58807400000001</c:v>
                </c:pt>
                <c:pt idx="13212">
                  <c:v>96.124320999999995</c:v>
                </c:pt>
                <c:pt idx="13213">
                  <c:v>95.082122999999996</c:v>
                </c:pt>
                <c:pt idx="13214">
                  <c:v>90.707642000000007</c:v>
                </c:pt>
                <c:pt idx="13215">
                  <c:v>93.813430999999994</c:v>
                </c:pt>
                <c:pt idx="13216">
                  <c:v>96.828079000000002</c:v>
                </c:pt>
                <c:pt idx="13217">
                  <c:v>93.760986000000003</c:v>
                </c:pt>
                <c:pt idx="13218">
                  <c:v>107.274529</c:v>
                </c:pt>
                <c:pt idx="13219">
                  <c:v>91.238463999999993</c:v>
                </c:pt>
                <c:pt idx="13220">
                  <c:v>90.875113999999996</c:v>
                </c:pt>
                <c:pt idx="13221">
                  <c:v>99.864600999999993</c:v>
                </c:pt>
                <c:pt idx="13222">
                  <c:v>118.159447</c:v>
                </c:pt>
                <c:pt idx="13223">
                  <c:v>106.097527</c:v>
                </c:pt>
                <c:pt idx="13224">
                  <c:v>142.63790900000001</c:v>
                </c:pt>
                <c:pt idx="13225">
                  <c:v>90.110695000000007</c:v>
                </c:pt>
                <c:pt idx="13226">
                  <c:v>90.256332</c:v>
                </c:pt>
                <c:pt idx="13227">
                  <c:v>95.180412000000004</c:v>
                </c:pt>
                <c:pt idx="13228">
                  <c:v>94.196967999999998</c:v>
                </c:pt>
                <c:pt idx="13229">
                  <c:v>100.181831</c:v>
                </c:pt>
                <c:pt idx="13230">
                  <c:v>97.784630000000007</c:v>
                </c:pt>
                <c:pt idx="13231">
                  <c:v>105.795456</c:v>
                </c:pt>
                <c:pt idx="13232">
                  <c:v>90.822685000000007</c:v>
                </c:pt>
                <c:pt idx="13233">
                  <c:v>95.076560999999998</c:v>
                </c:pt>
                <c:pt idx="13234">
                  <c:v>91.439552000000006</c:v>
                </c:pt>
                <c:pt idx="13235">
                  <c:v>89.456992999999997</c:v>
                </c:pt>
                <c:pt idx="13236">
                  <c:v>93.031127999999995</c:v>
                </c:pt>
                <c:pt idx="13237">
                  <c:v>88.237494999999996</c:v>
                </c:pt>
                <c:pt idx="13238">
                  <c:v>104.319908</c:v>
                </c:pt>
                <c:pt idx="13239">
                  <c:v>93.644226000000003</c:v>
                </c:pt>
                <c:pt idx="13240">
                  <c:v>89.218909999999994</c:v>
                </c:pt>
                <c:pt idx="13241">
                  <c:v>96.296966999999995</c:v>
                </c:pt>
                <c:pt idx="13242">
                  <c:v>92.819503999999995</c:v>
                </c:pt>
                <c:pt idx="13243">
                  <c:v>113.228195</c:v>
                </c:pt>
                <c:pt idx="13244">
                  <c:v>112.819351</c:v>
                </c:pt>
                <c:pt idx="13245">
                  <c:v>92.285072</c:v>
                </c:pt>
                <c:pt idx="13246">
                  <c:v>106.480904</c:v>
                </c:pt>
                <c:pt idx="13247">
                  <c:v>88.163269</c:v>
                </c:pt>
                <c:pt idx="13248">
                  <c:v>96.571526000000006</c:v>
                </c:pt>
                <c:pt idx="13249">
                  <c:v>88.281807000000001</c:v>
                </c:pt>
                <c:pt idx="13250">
                  <c:v>92.786582999999993</c:v>
                </c:pt>
                <c:pt idx="13251">
                  <c:v>117.43438</c:v>
                </c:pt>
                <c:pt idx="13252">
                  <c:v>92.099174000000005</c:v>
                </c:pt>
                <c:pt idx="13253">
                  <c:v>101.938385</c:v>
                </c:pt>
                <c:pt idx="13254">
                  <c:v>88.729743999999997</c:v>
                </c:pt>
                <c:pt idx="13255">
                  <c:v>123.031448</c:v>
                </c:pt>
                <c:pt idx="13256">
                  <c:v>90.140129000000002</c:v>
                </c:pt>
                <c:pt idx="13257">
                  <c:v>95.71669</c:v>
                </c:pt>
                <c:pt idx="13258">
                  <c:v>103.972748</c:v>
                </c:pt>
                <c:pt idx="13259">
                  <c:v>91.631332</c:v>
                </c:pt>
                <c:pt idx="13260">
                  <c:v>104.86481499999999</c:v>
                </c:pt>
                <c:pt idx="13261">
                  <c:v>90.922195000000002</c:v>
                </c:pt>
                <c:pt idx="13262">
                  <c:v>103.812386</c:v>
                </c:pt>
                <c:pt idx="13263">
                  <c:v>98.814269999999993</c:v>
                </c:pt>
                <c:pt idx="13264">
                  <c:v>90.105446000000001</c:v>
                </c:pt>
                <c:pt idx="13265">
                  <c:v>121.642151</c:v>
                </c:pt>
                <c:pt idx="13266">
                  <c:v>89.546531999999999</c:v>
                </c:pt>
                <c:pt idx="13267">
                  <c:v>112.792152</c:v>
                </c:pt>
                <c:pt idx="13268">
                  <c:v>89.616127000000006</c:v>
                </c:pt>
                <c:pt idx="13269">
                  <c:v>92.769264000000007</c:v>
                </c:pt>
                <c:pt idx="13270">
                  <c:v>91.712829999999997</c:v>
                </c:pt>
                <c:pt idx="13271">
                  <c:v>93.339607000000001</c:v>
                </c:pt>
                <c:pt idx="13272">
                  <c:v>91.457679999999996</c:v>
                </c:pt>
                <c:pt idx="13273">
                  <c:v>95.129615999999999</c:v>
                </c:pt>
                <c:pt idx="13274">
                  <c:v>89.270308999999997</c:v>
                </c:pt>
                <c:pt idx="13275">
                  <c:v>109.54705</c:v>
                </c:pt>
                <c:pt idx="13276">
                  <c:v>122.263977</c:v>
                </c:pt>
                <c:pt idx="13277">
                  <c:v>89.781158000000005</c:v>
                </c:pt>
                <c:pt idx="13278">
                  <c:v>108.612762</c:v>
                </c:pt>
                <c:pt idx="13279">
                  <c:v>89.145225999999994</c:v>
                </c:pt>
                <c:pt idx="13280">
                  <c:v>95.406647000000007</c:v>
                </c:pt>
                <c:pt idx="13281">
                  <c:v>94.272957000000005</c:v>
                </c:pt>
                <c:pt idx="13282">
                  <c:v>96.689437999999996</c:v>
                </c:pt>
                <c:pt idx="13283">
                  <c:v>89.857917999999998</c:v>
                </c:pt>
                <c:pt idx="13284">
                  <c:v>97.869643999999994</c:v>
                </c:pt>
                <c:pt idx="13285">
                  <c:v>100.879463</c:v>
                </c:pt>
                <c:pt idx="13286">
                  <c:v>102.26853199999999</c:v>
                </c:pt>
                <c:pt idx="13287">
                  <c:v>91.792877000000004</c:v>
                </c:pt>
                <c:pt idx="13288">
                  <c:v>103.85105900000001</c:v>
                </c:pt>
                <c:pt idx="13289">
                  <c:v>101.052025</c:v>
                </c:pt>
                <c:pt idx="13290">
                  <c:v>104.005127</c:v>
                </c:pt>
                <c:pt idx="13291">
                  <c:v>88.342972000000003</c:v>
                </c:pt>
                <c:pt idx="13292">
                  <c:v>90.661972000000006</c:v>
                </c:pt>
                <c:pt idx="13293">
                  <c:v>91.469559000000004</c:v>
                </c:pt>
                <c:pt idx="13294">
                  <c:v>90.892143000000004</c:v>
                </c:pt>
                <c:pt idx="13295">
                  <c:v>92.882912000000005</c:v>
                </c:pt>
                <c:pt idx="13296">
                  <c:v>93.252387999999996</c:v>
                </c:pt>
                <c:pt idx="13297">
                  <c:v>92.204491000000004</c:v>
                </c:pt>
                <c:pt idx="13298">
                  <c:v>109.845451</c:v>
                </c:pt>
                <c:pt idx="13299">
                  <c:v>103.369347</c:v>
                </c:pt>
                <c:pt idx="13300">
                  <c:v>90.019760000000005</c:v>
                </c:pt>
                <c:pt idx="13301">
                  <c:v>89.113608999999997</c:v>
                </c:pt>
                <c:pt idx="13302">
                  <c:v>94.468581999999998</c:v>
                </c:pt>
                <c:pt idx="13303">
                  <c:v>89.057631999999998</c:v>
                </c:pt>
                <c:pt idx="13304">
                  <c:v>89.311522999999994</c:v>
                </c:pt>
                <c:pt idx="13305">
                  <c:v>89.426665999999997</c:v>
                </c:pt>
                <c:pt idx="13306">
                  <c:v>91.830558999999994</c:v>
                </c:pt>
                <c:pt idx="13307">
                  <c:v>88.236937999999995</c:v>
                </c:pt>
                <c:pt idx="13308">
                  <c:v>90.815551999999997</c:v>
                </c:pt>
                <c:pt idx="13309">
                  <c:v>94.757896000000002</c:v>
                </c:pt>
                <c:pt idx="13310">
                  <c:v>120.20388800000001</c:v>
                </c:pt>
                <c:pt idx="13311">
                  <c:v>105.180374</c:v>
                </c:pt>
                <c:pt idx="13312">
                  <c:v>104.39862100000001</c:v>
                </c:pt>
                <c:pt idx="13313">
                  <c:v>92.020461999999995</c:v>
                </c:pt>
                <c:pt idx="13314">
                  <c:v>144.619125</c:v>
                </c:pt>
                <c:pt idx="13315">
                  <c:v>106.76754</c:v>
                </c:pt>
                <c:pt idx="13316">
                  <c:v>94.058090000000007</c:v>
                </c:pt>
                <c:pt idx="13317">
                  <c:v>98.742546000000004</c:v>
                </c:pt>
                <c:pt idx="13318">
                  <c:v>90.968581999999998</c:v>
                </c:pt>
                <c:pt idx="13319">
                  <c:v>114.700546</c:v>
                </c:pt>
                <c:pt idx="13320">
                  <c:v>91.142966999999999</c:v>
                </c:pt>
                <c:pt idx="13321">
                  <c:v>93.370163000000005</c:v>
                </c:pt>
                <c:pt idx="13322">
                  <c:v>91.924896000000004</c:v>
                </c:pt>
                <c:pt idx="13323">
                  <c:v>97.448898</c:v>
                </c:pt>
                <c:pt idx="13324">
                  <c:v>97.722808999999998</c:v>
                </c:pt>
                <c:pt idx="13325">
                  <c:v>93.374495999999994</c:v>
                </c:pt>
                <c:pt idx="13326">
                  <c:v>91.739693000000003</c:v>
                </c:pt>
                <c:pt idx="13327">
                  <c:v>90.122771999999998</c:v>
                </c:pt>
                <c:pt idx="13328">
                  <c:v>88.559073999999995</c:v>
                </c:pt>
                <c:pt idx="13329">
                  <c:v>107.29615</c:v>
                </c:pt>
                <c:pt idx="13330">
                  <c:v>101.892746</c:v>
                </c:pt>
                <c:pt idx="13331">
                  <c:v>121.894463</c:v>
                </c:pt>
                <c:pt idx="13332">
                  <c:v>95.042854000000005</c:v>
                </c:pt>
                <c:pt idx="13333">
                  <c:v>144.46461500000001</c:v>
                </c:pt>
                <c:pt idx="13334">
                  <c:v>90.860106999999999</c:v>
                </c:pt>
                <c:pt idx="13335">
                  <c:v>91.151923999999994</c:v>
                </c:pt>
                <c:pt idx="13336">
                  <c:v>111.020042</c:v>
                </c:pt>
                <c:pt idx="13337">
                  <c:v>107.32386</c:v>
                </c:pt>
                <c:pt idx="13338">
                  <c:v>95.507446000000002</c:v>
                </c:pt>
                <c:pt idx="13339">
                  <c:v>92.952979999999997</c:v>
                </c:pt>
                <c:pt idx="13340">
                  <c:v>97.822174000000004</c:v>
                </c:pt>
                <c:pt idx="13341">
                  <c:v>88.240668999999997</c:v>
                </c:pt>
                <c:pt idx="13342">
                  <c:v>93.987885000000006</c:v>
                </c:pt>
                <c:pt idx="13343">
                  <c:v>93.120316000000003</c:v>
                </c:pt>
                <c:pt idx="13344">
                  <c:v>92.945847000000001</c:v>
                </c:pt>
                <c:pt idx="13345">
                  <c:v>92.588356000000005</c:v>
                </c:pt>
                <c:pt idx="13346">
                  <c:v>115.733215</c:v>
                </c:pt>
                <c:pt idx="13347">
                  <c:v>98.111732000000003</c:v>
                </c:pt>
                <c:pt idx="13348">
                  <c:v>107.19309199999999</c:v>
                </c:pt>
                <c:pt idx="13349">
                  <c:v>91.525276000000005</c:v>
                </c:pt>
                <c:pt idx="13350">
                  <c:v>90.961143000000007</c:v>
                </c:pt>
                <c:pt idx="13351">
                  <c:v>94.987679</c:v>
                </c:pt>
                <c:pt idx="13352">
                  <c:v>96.131293999999997</c:v>
                </c:pt>
                <c:pt idx="13353">
                  <c:v>93.613495</c:v>
                </c:pt>
                <c:pt idx="13354">
                  <c:v>97.548980999999998</c:v>
                </c:pt>
                <c:pt idx="13355">
                  <c:v>98.249184</c:v>
                </c:pt>
                <c:pt idx="13356">
                  <c:v>88.933548000000002</c:v>
                </c:pt>
                <c:pt idx="13357">
                  <c:v>96.610282999999995</c:v>
                </c:pt>
                <c:pt idx="13358">
                  <c:v>88.233481999999995</c:v>
                </c:pt>
                <c:pt idx="13359">
                  <c:v>104.80081199999999</c:v>
                </c:pt>
                <c:pt idx="13360">
                  <c:v>94.047302000000002</c:v>
                </c:pt>
                <c:pt idx="13361">
                  <c:v>92.623465999999993</c:v>
                </c:pt>
                <c:pt idx="13362">
                  <c:v>94.236435</c:v>
                </c:pt>
                <c:pt idx="13363">
                  <c:v>90.302306999999999</c:v>
                </c:pt>
                <c:pt idx="13364">
                  <c:v>95.281281000000007</c:v>
                </c:pt>
                <c:pt idx="13365">
                  <c:v>89.667381000000006</c:v>
                </c:pt>
                <c:pt idx="13366">
                  <c:v>159.16735800000001</c:v>
                </c:pt>
                <c:pt idx="13367">
                  <c:v>98.286133000000007</c:v>
                </c:pt>
                <c:pt idx="13368">
                  <c:v>128.58737199999999</c:v>
                </c:pt>
                <c:pt idx="13369">
                  <c:v>146.62411499999999</c:v>
                </c:pt>
                <c:pt idx="13370">
                  <c:v>93.656020999999996</c:v>
                </c:pt>
                <c:pt idx="13371">
                  <c:v>115.47352600000001</c:v>
                </c:pt>
                <c:pt idx="13372">
                  <c:v>92.966628999999998</c:v>
                </c:pt>
                <c:pt idx="13373">
                  <c:v>89.748863</c:v>
                </c:pt>
                <c:pt idx="13374">
                  <c:v>128.20491000000001</c:v>
                </c:pt>
                <c:pt idx="13375">
                  <c:v>91.075774999999993</c:v>
                </c:pt>
                <c:pt idx="13376">
                  <c:v>105.54464</c:v>
                </c:pt>
                <c:pt idx="13377">
                  <c:v>103.116165</c:v>
                </c:pt>
                <c:pt idx="13378">
                  <c:v>94.416931000000005</c:v>
                </c:pt>
                <c:pt idx="13379">
                  <c:v>101.419174</c:v>
                </c:pt>
                <c:pt idx="13380">
                  <c:v>88.733329999999995</c:v>
                </c:pt>
                <c:pt idx="13381">
                  <c:v>94.674683000000002</c:v>
                </c:pt>
                <c:pt idx="13382">
                  <c:v>89.031600999999995</c:v>
                </c:pt>
                <c:pt idx="13383">
                  <c:v>97.020095999999995</c:v>
                </c:pt>
                <c:pt idx="13384">
                  <c:v>92.110389999999995</c:v>
                </c:pt>
                <c:pt idx="13385">
                  <c:v>100.896896</c:v>
                </c:pt>
                <c:pt idx="13386">
                  <c:v>132.41914399999999</c:v>
                </c:pt>
                <c:pt idx="13387">
                  <c:v>96.331367</c:v>
                </c:pt>
                <c:pt idx="13388">
                  <c:v>108.247704</c:v>
                </c:pt>
                <c:pt idx="13389">
                  <c:v>93.894058000000001</c:v>
                </c:pt>
                <c:pt idx="13390">
                  <c:v>91.403107000000006</c:v>
                </c:pt>
                <c:pt idx="13391">
                  <c:v>88.249329000000003</c:v>
                </c:pt>
                <c:pt idx="13392">
                  <c:v>89.065132000000006</c:v>
                </c:pt>
                <c:pt idx="13393">
                  <c:v>105.029808</c:v>
                </c:pt>
                <c:pt idx="13394">
                  <c:v>90.523430000000005</c:v>
                </c:pt>
                <c:pt idx="13395">
                  <c:v>97.190055999999998</c:v>
                </c:pt>
                <c:pt idx="13396">
                  <c:v>95.370514</c:v>
                </c:pt>
                <c:pt idx="13397">
                  <c:v>93.307227999999995</c:v>
                </c:pt>
                <c:pt idx="13398">
                  <c:v>102.392853</c:v>
                </c:pt>
                <c:pt idx="13399">
                  <c:v>88.060890000000001</c:v>
                </c:pt>
                <c:pt idx="13400">
                  <c:v>93.906929000000005</c:v>
                </c:pt>
                <c:pt idx="13401">
                  <c:v>102.454155</c:v>
                </c:pt>
                <c:pt idx="13402">
                  <c:v>96.571892000000005</c:v>
                </c:pt>
                <c:pt idx="13403">
                  <c:v>93.749458000000004</c:v>
                </c:pt>
                <c:pt idx="13404">
                  <c:v>95.329459999999997</c:v>
                </c:pt>
                <c:pt idx="13405">
                  <c:v>89.792274000000006</c:v>
                </c:pt>
                <c:pt idx="13406">
                  <c:v>95.172011999999995</c:v>
                </c:pt>
                <c:pt idx="13407">
                  <c:v>104.710808</c:v>
                </c:pt>
                <c:pt idx="13408">
                  <c:v>97.244713000000004</c:v>
                </c:pt>
                <c:pt idx="13409">
                  <c:v>102.415176</c:v>
                </c:pt>
                <c:pt idx="13410">
                  <c:v>104.19825</c:v>
                </c:pt>
                <c:pt idx="13411">
                  <c:v>109.35214999999999</c:v>
                </c:pt>
                <c:pt idx="13412">
                  <c:v>91.768600000000006</c:v>
                </c:pt>
                <c:pt idx="13413">
                  <c:v>98.979965000000007</c:v>
                </c:pt>
                <c:pt idx="13414">
                  <c:v>94.118827999999993</c:v>
                </c:pt>
                <c:pt idx="13415">
                  <c:v>102.940727</c:v>
                </c:pt>
                <c:pt idx="13416">
                  <c:v>99.528403999999995</c:v>
                </c:pt>
                <c:pt idx="13417">
                  <c:v>88.116112000000001</c:v>
                </c:pt>
                <c:pt idx="13418">
                  <c:v>90.074744999999993</c:v>
                </c:pt>
                <c:pt idx="13419">
                  <c:v>90.609397999999999</c:v>
                </c:pt>
                <c:pt idx="13420">
                  <c:v>108.826065</c:v>
                </c:pt>
                <c:pt idx="13421">
                  <c:v>98.455719000000002</c:v>
                </c:pt>
                <c:pt idx="13422">
                  <c:v>97.457061999999993</c:v>
                </c:pt>
                <c:pt idx="13423">
                  <c:v>96.768638999999993</c:v>
                </c:pt>
                <c:pt idx="13424">
                  <c:v>94.553711000000007</c:v>
                </c:pt>
                <c:pt idx="13425">
                  <c:v>103.410629</c:v>
                </c:pt>
                <c:pt idx="13426">
                  <c:v>88.490013000000005</c:v>
                </c:pt>
                <c:pt idx="13427">
                  <c:v>90.137505000000004</c:v>
                </c:pt>
                <c:pt idx="13428">
                  <c:v>88.559212000000002</c:v>
                </c:pt>
                <c:pt idx="13429">
                  <c:v>90.338615000000004</c:v>
                </c:pt>
                <c:pt idx="13430">
                  <c:v>102.859673</c:v>
                </c:pt>
                <c:pt idx="13431">
                  <c:v>88.774154999999993</c:v>
                </c:pt>
                <c:pt idx="13432">
                  <c:v>97.179931999999994</c:v>
                </c:pt>
                <c:pt idx="13433">
                  <c:v>102.384041</c:v>
                </c:pt>
                <c:pt idx="13434">
                  <c:v>92.438896</c:v>
                </c:pt>
                <c:pt idx="13435">
                  <c:v>98.840996000000004</c:v>
                </c:pt>
                <c:pt idx="13436">
                  <c:v>132.593536</c:v>
                </c:pt>
                <c:pt idx="13437">
                  <c:v>93.415329</c:v>
                </c:pt>
                <c:pt idx="13438">
                  <c:v>89.354659999999996</c:v>
                </c:pt>
                <c:pt idx="13439">
                  <c:v>91.833954000000006</c:v>
                </c:pt>
                <c:pt idx="13440">
                  <c:v>111.44152099999999</c:v>
                </c:pt>
                <c:pt idx="13441">
                  <c:v>94.214516000000003</c:v>
                </c:pt>
                <c:pt idx="13442">
                  <c:v>100.99593400000001</c:v>
                </c:pt>
                <c:pt idx="13443">
                  <c:v>88.544799999999995</c:v>
                </c:pt>
                <c:pt idx="13444">
                  <c:v>97.702438000000001</c:v>
                </c:pt>
                <c:pt idx="13445">
                  <c:v>93.675774000000004</c:v>
                </c:pt>
                <c:pt idx="13446">
                  <c:v>97.249008000000003</c:v>
                </c:pt>
                <c:pt idx="13447">
                  <c:v>89.062065000000004</c:v>
                </c:pt>
                <c:pt idx="13448">
                  <c:v>88.086067</c:v>
                </c:pt>
                <c:pt idx="13449">
                  <c:v>90.178711000000007</c:v>
                </c:pt>
                <c:pt idx="13450">
                  <c:v>112.39866600000001</c:v>
                </c:pt>
                <c:pt idx="13451">
                  <c:v>116.37721999999999</c:v>
                </c:pt>
                <c:pt idx="13452">
                  <c:v>93.954184999999995</c:v>
                </c:pt>
                <c:pt idx="13453">
                  <c:v>101.055969</c:v>
                </c:pt>
                <c:pt idx="13454">
                  <c:v>88.523109000000005</c:v>
                </c:pt>
                <c:pt idx="13455">
                  <c:v>91.844391000000002</c:v>
                </c:pt>
                <c:pt idx="13456">
                  <c:v>95.963104000000001</c:v>
                </c:pt>
                <c:pt idx="13457">
                  <c:v>96.702309</c:v>
                </c:pt>
                <c:pt idx="13458">
                  <c:v>96.092597999999995</c:v>
                </c:pt>
                <c:pt idx="13459">
                  <c:v>98.758240000000001</c:v>
                </c:pt>
                <c:pt idx="13460">
                  <c:v>117.177803</c:v>
                </c:pt>
                <c:pt idx="13461">
                  <c:v>95.874968999999993</c:v>
                </c:pt>
                <c:pt idx="13462">
                  <c:v>88.744843000000003</c:v>
                </c:pt>
                <c:pt idx="13463">
                  <c:v>88.447533000000007</c:v>
                </c:pt>
                <c:pt idx="13464">
                  <c:v>109.80289500000001</c:v>
                </c:pt>
                <c:pt idx="13465">
                  <c:v>94.264908000000005</c:v>
                </c:pt>
                <c:pt idx="13466">
                  <c:v>90.413100999999997</c:v>
                </c:pt>
                <c:pt idx="13467">
                  <c:v>88.266541000000004</c:v>
                </c:pt>
                <c:pt idx="13468">
                  <c:v>104.556847</c:v>
                </c:pt>
                <c:pt idx="13469">
                  <c:v>91.825980999999999</c:v>
                </c:pt>
                <c:pt idx="13470">
                  <c:v>93.217315999999997</c:v>
                </c:pt>
                <c:pt idx="13471">
                  <c:v>89.595551</c:v>
                </c:pt>
                <c:pt idx="13472">
                  <c:v>94.457656999999998</c:v>
                </c:pt>
                <c:pt idx="13473">
                  <c:v>105.886887</c:v>
                </c:pt>
                <c:pt idx="13474">
                  <c:v>98.919280999999998</c:v>
                </c:pt>
                <c:pt idx="13475">
                  <c:v>88.879227</c:v>
                </c:pt>
                <c:pt idx="13476">
                  <c:v>100.02422300000001</c:v>
                </c:pt>
                <c:pt idx="13477">
                  <c:v>91.602058</c:v>
                </c:pt>
                <c:pt idx="13478">
                  <c:v>110.354057</c:v>
                </c:pt>
                <c:pt idx="13479">
                  <c:v>88.142325999999997</c:v>
                </c:pt>
                <c:pt idx="13480">
                  <c:v>100.65503699999999</c:v>
                </c:pt>
                <c:pt idx="13481">
                  <c:v>98.381507999999997</c:v>
                </c:pt>
                <c:pt idx="13482">
                  <c:v>97.018378999999996</c:v>
                </c:pt>
                <c:pt idx="13483">
                  <c:v>101.14975</c:v>
                </c:pt>
                <c:pt idx="13484">
                  <c:v>88.329475000000002</c:v>
                </c:pt>
                <c:pt idx="13485">
                  <c:v>106.95942700000001</c:v>
                </c:pt>
                <c:pt idx="13486">
                  <c:v>111.173447</c:v>
                </c:pt>
                <c:pt idx="13487">
                  <c:v>88.623146000000006</c:v>
                </c:pt>
                <c:pt idx="13488">
                  <c:v>93.445732000000007</c:v>
                </c:pt>
                <c:pt idx="13489">
                  <c:v>101.344261</c:v>
                </c:pt>
                <c:pt idx="13490">
                  <c:v>115.016182</c:v>
                </c:pt>
                <c:pt idx="13491">
                  <c:v>92.978713999999997</c:v>
                </c:pt>
                <c:pt idx="13492">
                  <c:v>91.650863999999999</c:v>
                </c:pt>
                <c:pt idx="13493">
                  <c:v>104.698593</c:v>
                </c:pt>
                <c:pt idx="13494">
                  <c:v>103.865166</c:v>
                </c:pt>
                <c:pt idx="13495">
                  <c:v>91.851546999999997</c:v>
                </c:pt>
                <c:pt idx="13496">
                  <c:v>108.30558000000001</c:v>
                </c:pt>
                <c:pt idx="13497">
                  <c:v>99.363997999999995</c:v>
                </c:pt>
                <c:pt idx="13498">
                  <c:v>108.895714</c:v>
                </c:pt>
                <c:pt idx="13499">
                  <c:v>88.791740000000004</c:v>
                </c:pt>
                <c:pt idx="13500">
                  <c:v>95.386589000000001</c:v>
                </c:pt>
                <c:pt idx="13501">
                  <c:v>94.928368000000006</c:v>
                </c:pt>
                <c:pt idx="13502">
                  <c:v>139.863113</c:v>
                </c:pt>
                <c:pt idx="13503">
                  <c:v>92.511619999999994</c:v>
                </c:pt>
                <c:pt idx="13504">
                  <c:v>92.458122000000003</c:v>
                </c:pt>
                <c:pt idx="13505">
                  <c:v>98.864609000000002</c:v>
                </c:pt>
                <c:pt idx="13506">
                  <c:v>88.233711</c:v>
                </c:pt>
                <c:pt idx="13507">
                  <c:v>95.738960000000006</c:v>
                </c:pt>
                <c:pt idx="13508">
                  <c:v>106.437752</c:v>
                </c:pt>
                <c:pt idx="13509">
                  <c:v>90.205956</c:v>
                </c:pt>
                <c:pt idx="13510">
                  <c:v>98.809296000000003</c:v>
                </c:pt>
                <c:pt idx="13511">
                  <c:v>88.653914999999998</c:v>
                </c:pt>
                <c:pt idx="13512">
                  <c:v>101.133949</c:v>
                </c:pt>
                <c:pt idx="13513">
                  <c:v>99.448959000000002</c:v>
                </c:pt>
                <c:pt idx="13514">
                  <c:v>89.402016000000003</c:v>
                </c:pt>
                <c:pt idx="13515">
                  <c:v>92.218117000000007</c:v>
                </c:pt>
                <c:pt idx="13516">
                  <c:v>103.821335</c:v>
                </c:pt>
                <c:pt idx="13517">
                  <c:v>110.74221799999999</c:v>
                </c:pt>
                <c:pt idx="13518">
                  <c:v>93.255554000000004</c:v>
                </c:pt>
                <c:pt idx="13519">
                  <c:v>88.300338999999994</c:v>
                </c:pt>
                <c:pt idx="13520">
                  <c:v>128.00396699999999</c:v>
                </c:pt>
                <c:pt idx="13521">
                  <c:v>91.420142999999996</c:v>
                </c:pt>
                <c:pt idx="13522">
                  <c:v>95.737778000000006</c:v>
                </c:pt>
                <c:pt idx="13523">
                  <c:v>127.579674</c:v>
                </c:pt>
                <c:pt idx="13524">
                  <c:v>132.16439800000001</c:v>
                </c:pt>
                <c:pt idx="13525">
                  <c:v>107.892387</c:v>
                </c:pt>
                <c:pt idx="13526">
                  <c:v>110.64959</c:v>
                </c:pt>
                <c:pt idx="13527">
                  <c:v>101.67063899999999</c:v>
                </c:pt>
                <c:pt idx="13528">
                  <c:v>92.183456000000007</c:v>
                </c:pt>
                <c:pt idx="13529">
                  <c:v>105.05284899999999</c:v>
                </c:pt>
                <c:pt idx="13530">
                  <c:v>103.467781</c:v>
                </c:pt>
                <c:pt idx="13531">
                  <c:v>98.369118</c:v>
                </c:pt>
                <c:pt idx="13532">
                  <c:v>101.316872</c:v>
                </c:pt>
                <c:pt idx="13533">
                  <c:v>90.794158999999993</c:v>
                </c:pt>
                <c:pt idx="13534">
                  <c:v>114.93332700000001</c:v>
                </c:pt>
                <c:pt idx="13535">
                  <c:v>91.689232000000004</c:v>
                </c:pt>
                <c:pt idx="13536">
                  <c:v>103.14418000000001</c:v>
                </c:pt>
                <c:pt idx="13537">
                  <c:v>94.110512</c:v>
                </c:pt>
                <c:pt idx="13538">
                  <c:v>123.294968</c:v>
                </c:pt>
                <c:pt idx="13539">
                  <c:v>98.653664000000006</c:v>
                </c:pt>
                <c:pt idx="13540">
                  <c:v>95.942336999999995</c:v>
                </c:pt>
                <c:pt idx="13541">
                  <c:v>88.933173999999994</c:v>
                </c:pt>
                <c:pt idx="13542">
                  <c:v>101.792107</c:v>
                </c:pt>
                <c:pt idx="13543">
                  <c:v>100.258644</c:v>
                </c:pt>
                <c:pt idx="13544">
                  <c:v>117.059021</c:v>
                </c:pt>
                <c:pt idx="13545">
                  <c:v>88.569762999999995</c:v>
                </c:pt>
                <c:pt idx="13546">
                  <c:v>90.834395999999998</c:v>
                </c:pt>
                <c:pt idx="13547">
                  <c:v>97.030296000000007</c:v>
                </c:pt>
                <c:pt idx="13548">
                  <c:v>107.458099</c:v>
                </c:pt>
                <c:pt idx="13549">
                  <c:v>92.046333000000004</c:v>
                </c:pt>
                <c:pt idx="13550">
                  <c:v>97.330330000000004</c:v>
                </c:pt>
                <c:pt idx="13551">
                  <c:v>93.931717000000006</c:v>
                </c:pt>
                <c:pt idx="13552">
                  <c:v>91.281936999999999</c:v>
                </c:pt>
                <c:pt idx="13553">
                  <c:v>97.806479999999993</c:v>
                </c:pt>
                <c:pt idx="13554">
                  <c:v>90.225669999999994</c:v>
                </c:pt>
                <c:pt idx="13555">
                  <c:v>90.933884000000006</c:v>
                </c:pt>
                <c:pt idx="13556">
                  <c:v>98.646133000000006</c:v>
                </c:pt>
                <c:pt idx="13557">
                  <c:v>88.406349000000006</c:v>
                </c:pt>
                <c:pt idx="13558">
                  <c:v>99.546111999999994</c:v>
                </c:pt>
                <c:pt idx="13559">
                  <c:v>101.187012</c:v>
                </c:pt>
                <c:pt idx="13560">
                  <c:v>96.172638000000006</c:v>
                </c:pt>
                <c:pt idx="13561">
                  <c:v>94.852997000000002</c:v>
                </c:pt>
                <c:pt idx="13562">
                  <c:v>91.268485999999996</c:v>
                </c:pt>
                <c:pt idx="13563">
                  <c:v>88.717827</c:v>
                </c:pt>
                <c:pt idx="13564">
                  <c:v>93.984229999999997</c:v>
                </c:pt>
                <c:pt idx="13565">
                  <c:v>89.668639999999996</c:v>
                </c:pt>
                <c:pt idx="13566">
                  <c:v>97.085776999999993</c:v>
                </c:pt>
                <c:pt idx="13567">
                  <c:v>127.67177599999999</c:v>
                </c:pt>
                <c:pt idx="13568">
                  <c:v>92.710402999999999</c:v>
                </c:pt>
                <c:pt idx="13569">
                  <c:v>125.435074</c:v>
                </c:pt>
                <c:pt idx="13570">
                  <c:v>88.098961000000003</c:v>
                </c:pt>
                <c:pt idx="13571">
                  <c:v>100.484093</c:v>
                </c:pt>
                <c:pt idx="13572">
                  <c:v>98.414268000000007</c:v>
                </c:pt>
                <c:pt idx="13573">
                  <c:v>102.36421199999999</c:v>
                </c:pt>
                <c:pt idx="13574">
                  <c:v>98.859466999999995</c:v>
                </c:pt>
                <c:pt idx="13575">
                  <c:v>93.801765000000003</c:v>
                </c:pt>
                <c:pt idx="13576">
                  <c:v>92.785651999999999</c:v>
                </c:pt>
                <c:pt idx="13577">
                  <c:v>89.639671000000007</c:v>
                </c:pt>
                <c:pt idx="13578">
                  <c:v>107.706963</c:v>
                </c:pt>
                <c:pt idx="13579">
                  <c:v>91.039321999999999</c:v>
                </c:pt>
                <c:pt idx="13580">
                  <c:v>89.662116999999995</c:v>
                </c:pt>
                <c:pt idx="13581">
                  <c:v>113.484871</c:v>
                </c:pt>
                <c:pt idx="13582">
                  <c:v>89.753760999999997</c:v>
                </c:pt>
                <c:pt idx="13583">
                  <c:v>106.101738</c:v>
                </c:pt>
                <c:pt idx="13584">
                  <c:v>112.618942</c:v>
                </c:pt>
                <c:pt idx="13585">
                  <c:v>111.74123400000001</c:v>
                </c:pt>
                <c:pt idx="13586">
                  <c:v>96.557998999999995</c:v>
                </c:pt>
                <c:pt idx="13587">
                  <c:v>94.704719999999995</c:v>
                </c:pt>
                <c:pt idx="13588">
                  <c:v>93.385848999999993</c:v>
                </c:pt>
                <c:pt idx="13589">
                  <c:v>91.117797999999993</c:v>
                </c:pt>
                <c:pt idx="13590">
                  <c:v>99.133621000000005</c:v>
                </c:pt>
                <c:pt idx="13591">
                  <c:v>102.268547</c:v>
                </c:pt>
                <c:pt idx="13592">
                  <c:v>105.269341</c:v>
                </c:pt>
                <c:pt idx="13593">
                  <c:v>106.874832</c:v>
                </c:pt>
                <c:pt idx="13594">
                  <c:v>95.455330000000004</c:v>
                </c:pt>
                <c:pt idx="13595">
                  <c:v>104.29837000000001</c:v>
                </c:pt>
                <c:pt idx="13596">
                  <c:v>91.408096</c:v>
                </c:pt>
                <c:pt idx="13597">
                  <c:v>89.477881999999994</c:v>
                </c:pt>
                <c:pt idx="13598">
                  <c:v>109.163231</c:v>
                </c:pt>
                <c:pt idx="13599">
                  <c:v>105.23286400000001</c:v>
                </c:pt>
                <c:pt idx="13600">
                  <c:v>90.221892999999994</c:v>
                </c:pt>
                <c:pt idx="13601">
                  <c:v>94.482474999999994</c:v>
                </c:pt>
                <c:pt idx="13602">
                  <c:v>89.555549999999997</c:v>
                </c:pt>
                <c:pt idx="13603">
                  <c:v>91.830237999999994</c:v>
                </c:pt>
                <c:pt idx="13604">
                  <c:v>92.488747000000004</c:v>
                </c:pt>
                <c:pt idx="13605">
                  <c:v>104.253418</c:v>
                </c:pt>
                <c:pt idx="13606">
                  <c:v>98.923950000000005</c:v>
                </c:pt>
                <c:pt idx="13607">
                  <c:v>98.294815</c:v>
                </c:pt>
                <c:pt idx="13608">
                  <c:v>92.743331999999995</c:v>
                </c:pt>
                <c:pt idx="13609">
                  <c:v>88.265144000000006</c:v>
                </c:pt>
                <c:pt idx="13610">
                  <c:v>88.425139999999999</c:v>
                </c:pt>
                <c:pt idx="13611">
                  <c:v>108.40226699999999</c:v>
                </c:pt>
                <c:pt idx="13612">
                  <c:v>88.245804000000007</c:v>
                </c:pt>
                <c:pt idx="13613">
                  <c:v>101.429947</c:v>
                </c:pt>
                <c:pt idx="13614">
                  <c:v>163.72163399999999</c:v>
                </c:pt>
                <c:pt idx="13615">
                  <c:v>134.554855</c:v>
                </c:pt>
                <c:pt idx="13616">
                  <c:v>105.501244</c:v>
                </c:pt>
                <c:pt idx="13617">
                  <c:v>98.782143000000005</c:v>
                </c:pt>
                <c:pt idx="13618">
                  <c:v>88.238274000000004</c:v>
                </c:pt>
                <c:pt idx="13619">
                  <c:v>88.451897000000002</c:v>
                </c:pt>
                <c:pt idx="13620">
                  <c:v>88.646468999999996</c:v>
                </c:pt>
                <c:pt idx="13621">
                  <c:v>96.986999999999995</c:v>
                </c:pt>
                <c:pt idx="13622">
                  <c:v>88.372566000000006</c:v>
                </c:pt>
                <c:pt idx="13623">
                  <c:v>122.80746499999999</c:v>
                </c:pt>
                <c:pt idx="13624">
                  <c:v>95.649124</c:v>
                </c:pt>
                <c:pt idx="13625">
                  <c:v>89.309303</c:v>
                </c:pt>
                <c:pt idx="13626">
                  <c:v>90.658516000000006</c:v>
                </c:pt>
                <c:pt idx="13627">
                  <c:v>89.065414000000004</c:v>
                </c:pt>
                <c:pt idx="13628">
                  <c:v>88.397735999999995</c:v>
                </c:pt>
                <c:pt idx="13629">
                  <c:v>91.374153000000007</c:v>
                </c:pt>
                <c:pt idx="13630">
                  <c:v>88.362235999999996</c:v>
                </c:pt>
                <c:pt idx="13631">
                  <c:v>104.755028</c:v>
                </c:pt>
                <c:pt idx="13632">
                  <c:v>100.419968</c:v>
                </c:pt>
                <c:pt idx="13633">
                  <c:v>88.133269999999996</c:v>
                </c:pt>
                <c:pt idx="13634">
                  <c:v>112.70233899999999</c:v>
                </c:pt>
                <c:pt idx="13635">
                  <c:v>107.00489</c:v>
                </c:pt>
                <c:pt idx="13636">
                  <c:v>141.34285</c:v>
                </c:pt>
                <c:pt idx="13637">
                  <c:v>147.699524</c:v>
                </c:pt>
                <c:pt idx="13638">
                  <c:v>105.439018</c:v>
                </c:pt>
                <c:pt idx="13639">
                  <c:v>93.143410000000003</c:v>
                </c:pt>
                <c:pt idx="13640">
                  <c:v>88.369476000000006</c:v>
                </c:pt>
                <c:pt idx="13641">
                  <c:v>96.337074000000001</c:v>
                </c:pt>
                <c:pt idx="13642">
                  <c:v>97.532150000000001</c:v>
                </c:pt>
                <c:pt idx="13643">
                  <c:v>107.011971</c:v>
                </c:pt>
                <c:pt idx="13644">
                  <c:v>91.650847999999996</c:v>
                </c:pt>
                <c:pt idx="13645">
                  <c:v>89.469207999999995</c:v>
                </c:pt>
                <c:pt idx="13646">
                  <c:v>91.991364000000004</c:v>
                </c:pt>
                <c:pt idx="13647">
                  <c:v>94.097915999999998</c:v>
                </c:pt>
                <c:pt idx="13648">
                  <c:v>96.125129999999999</c:v>
                </c:pt>
                <c:pt idx="13649">
                  <c:v>107.412025</c:v>
                </c:pt>
                <c:pt idx="13650">
                  <c:v>94.815010000000001</c:v>
                </c:pt>
                <c:pt idx="13651">
                  <c:v>105.380486</c:v>
                </c:pt>
                <c:pt idx="13652">
                  <c:v>89.753547999999995</c:v>
                </c:pt>
                <c:pt idx="13653">
                  <c:v>89.065246999999999</c:v>
                </c:pt>
                <c:pt idx="13654">
                  <c:v>94.950103999999996</c:v>
                </c:pt>
                <c:pt idx="13655">
                  <c:v>89.233565999999996</c:v>
                </c:pt>
                <c:pt idx="13656">
                  <c:v>105.684685</c:v>
                </c:pt>
                <c:pt idx="13657">
                  <c:v>88.367462000000003</c:v>
                </c:pt>
                <c:pt idx="13658">
                  <c:v>88.001204999999999</c:v>
                </c:pt>
                <c:pt idx="13659">
                  <c:v>90.909721000000005</c:v>
                </c:pt>
                <c:pt idx="13660">
                  <c:v>88.539512999999999</c:v>
                </c:pt>
                <c:pt idx="13661">
                  <c:v>113.414917</c:v>
                </c:pt>
                <c:pt idx="13662">
                  <c:v>92.011536000000007</c:v>
                </c:pt>
                <c:pt idx="13663">
                  <c:v>98.505699000000007</c:v>
                </c:pt>
                <c:pt idx="13664">
                  <c:v>97.338615000000004</c:v>
                </c:pt>
                <c:pt idx="13665">
                  <c:v>89.663505999999998</c:v>
                </c:pt>
                <c:pt idx="13666">
                  <c:v>101.252487</c:v>
                </c:pt>
                <c:pt idx="13667">
                  <c:v>103.874191</c:v>
                </c:pt>
                <c:pt idx="13668">
                  <c:v>96.857979</c:v>
                </c:pt>
                <c:pt idx="13669">
                  <c:v>88.600921999999997</c:v>
                </c:pt>
                <c:pt idx="13670">
                  <c:v>90.893332999999998</c:v>
                </c:pt>
                <c:pt idx="13671">
                  <c:v>95.637816999999998</c:v>
                </c:pt>
                <c:pt idx="13672">
                  <c:v>88.779053000000005</c:v>
                </c:pt>
                <c:pt idx="13673">
                  <c:v>88.644531000000001</c:v>
                </c:pt>
                <c:pt idx="13674">
                  <c:v>88.990630999999993</c:v>
                </c:pt>
                <c:pt idx="13675">
                  <c:v>88.721603000000002</c:v>
                </c:pt>
                <c:pt idx="13676">
                  <c:v>112.934692</c:v>
                </c:pt>
                <c:pt idx="13677">
                  <c:v>119.031578</c:v>
                </c:pt>
                <c:pt idx="13678">
                  <c:v>89.988181999999995</c:v>
                </c:pt>
                <c:pt idx="13679">
                  <c:v>95.385101000000006</c:v>
                </c:pt>
                <c:pt idx="13680">
                  <c:v>90.461181999999994</c:v>
                </c:pt>
                <c:pt idx="13681">
                  <c:v>92.109702999999996</c:v>
                </c:pt>
                <c:pt idx="13682">
                  <c:v>89.118904000000001</c:v>
                </c:pt>
                <c:pt idx="13683">
                  <c:v>108.849396</c:v>
                </c:pt>
                <c:pt idx="13684">
                  <c:v>102.268883</c:v>
                </c:pt>
                <c:pt idx="13685">
                  <c:v>90.399169999999998</c:v>
                </c:pt>
                <c:pt idx="13686">
                  <c:v>118.964264</c:v>
                </c:pt>
                <c:pt idx="13687">
                  <c:v>111.42222599999999</c:v>
                </c:pt>
                <c:pt idx="13688">
                  <c:v>89.246452000000005</c:v>
                </c:pt>
                <c:pt idx="13689">
                  <c:v>111.57558400000001</c:v>
                </c:pt>
                <c:pt idx="13690">
                  <c:v>108.88035600000001</c:v>
                </c:pt>
                <c:pt idx="13691">
                  <c:v>138.29466199999999</c:v>
                </c:pt>
                <c:pt idx="13692">
                  <c:v>95.268424999999993</c:v>
                </c:pt>
                <c:pt idx="13693">
                  <c:v>96.265052999999995</c:v>
                </c:pt>
                <c:pt idx="13694">
                  <c:v>103.88827499999999</c:v>
                </c:pt>
                <c:pt idx="13695">
                  <c:v>91.225853000000001</c:v>
                </c:pt>
                <c:pt idx="13696">
                  <c:v>93.317725999999993</c:v>
                </c:pt>
                <c:pt idx="13697">
                  <c:v>96.494377</c:v>
                </c:pt>
                <c:pt idx="13698">
                  <c:v>88.237815999999995</c:v>
                </c:pt>
                <c:pt idx="13699">
                  <c:v>89.873901000000004</c:v>
                </c:pt>
                <c:pt idx="13700">
                  <c:v>89.581207000000006</c:v>
                </c:pt>
                <c:pt idx="13701">
                  <c:v>109.865562</c:v>
                </c:pt>
                <c:pt idx="13702">
                  <c:v>93.657989999999998</c:v>
                </c:pt>
                <c:pt idx="13703">
                  <c:v>93.705596999999997</c:v>
                </c:pt>
                <c:pt idx="13704">
                  <c:v>122.64816999999999</c:v>
                </c:pt>
                <c:pt idx="13705">
                  <c:v>88.102089000000007</c:v>
                </c:pt>
                <c:pt idx="13706">
                  <c:v>105.990601</c:v>
                </c:pt>
                <c:pt idx="13707">
                  <c:v>106.941147</c:v>
                </c:pt>
                <c:pt idx="13708">
                  <c:v>89.763405000000006</c:v>
                </c:pt>
                <c:pt idx="13709">
                  <c:v>111.281723</c:v>
                </c:pt>
                <c:pt idx="13710">
                  <c:v>119.05053700000001</c:v>
                </c:pt>
                <c:pt idx="13711">
                  <c:v>88.819237000000001</c:v>
                </c:pt>
                <c:pt idx="13712">
                  <c:v>105.750984</c:v>
                </c:pt>
                <c:pt idx="13713">
                  <c:v>91.980438000000007</c:v>
                </c:pt>
                <c:pt idx="13714">
                  <c:v>90.994208999999998</c:v>
                </c:pt>
                <c:pt idx="13715">
                  <c:v>90.714377999999996</c:v>
                </c:pt>
                <c:pt idx="13716">
                  <c:v>88.639045999999993</c:v>
                </c:pt>
                <c:pt idx="13717">
                  <c:v>88.552147000000005</c:v>
                </c:pt>
                <c:pt idx="13718">
                  <c:v>101.263779</c:v>
                </c:pt>
                <c:pt idx="13719">
                  <c:v>103.602287</c:v>
                </c:pt>
                <c:pt idx="13720">
                  <c:v>105.710632</c:v>
                </c:pt>
                <c:pt idx="13721">
                  <c:v>126.167709</c:v>
                </c:pt>
                <c:pt idx="13722">
                  <c:v>93.990996999999993</c:v>
                </c:pt>
                <c:pt idx="13723">
                  <c:v>100.526787</c:v>
                </c:pt>
                <c:pt idx="13724">
                  <c:v>98.369918999999996</c:v>
                </c:pt>
                <c:pt idx="13725">
                  <c:v>144.667023</c:v>
                </c:pt>
                <c:pt idx="13726">
                  <c:v>116.475037</c:v>
                </c:pt>
                <c:pt idx="13727">
                  <c:v>92.376472000000007</c:v>
                </c:pt>
                <c:pt idx="13728">
                  <c:v>93.969864000000001</c:v>
                </c:pt>
                <c:pt idx="13729">
                  <c:v>98.346885999999998</c:v>
                </c:pt>
                <c:pt idx="13730">
                  <c:v>90.392159000000007</c:v>
                </c:pt>
                <c:pt idx="13731">
                  <c:v>88.057793000000004</c:v>
                </c:pt>
                <c:pt idx="13732">
                  <c:v>115.54235799999999</c:v>
                </c:pt>
                <c:pt idx="13733">
                  <c:v>88.025620000000004</c:v>
                </c:pt>
                <c:pt idx="13734">
                  <c:v>90.471564999999998</c:v>
                </c:pt>
                <c:pt idx="13735">
                  <c:v>96.188704999999999</c:v>
                </c:pt>
                <c:pt idx="13736">
                  <c:v>90.110275000000001</c:v>
                </c:pt>
                <c:pt idx="13737">
                  <c:v>111.96558400000001</c:v>
                </c:pt>
                <c:pt idx="13738">
                  <c:v>99.518044000000003</c:v>
                </c:pt>
                <c:pt idx="13739">
                  <c:v>88.800903000000005</c:v>
                </c:pt>
                <c:pt idx="13740">
                  <c:v>88.679946999999999</c:v>
                </c:pt>
                <c:pt idx="13741">
                  <c:v>111.938339</c:v>
                </c:pt>
                <c:pt idx="13742">
                  <c:v>92.774506000000002</c:v>
                </c:pt>
                <c:pt idx="13743">
                  <c:v>120.261314</c:v>
                </c:pt>
                <c:pt idx="13744">
                  <c:v>92.109406000000007</c:v>
                </c:pt>
                <c:pt idx="13745">
                  <c:v>109.556259</c:v>
                </c:pt>
                <c:pt idx="13746">
                  <c:v>102.00683600000001</c:v>
                </c:pt>
                <c:pt idx="13747">
                  <c:v>95.667900000000003</c:v>
                </c:pt>
                <c:pt idx="13748">
                  <c:v>97.829086000000004</c:v>
                </c:pt>
                <c:pt idx="13749">
                  <c:v>88.190201000000002</c:v>
                </c:pt>
                <c:pt idx="13750">
                  <c:v>144.62614400000001</c:v>
                </c:pt>
                <c:pt idx="13751">
                  <c:v>95.722526999999999</c:v>
                </c:pt>
                <c:pt idx="13752">
                  <c:v>91.683311000000003</c:v>
                </c:pt>
                <c:pt idx="13753">
                  <c:v>103.83189400000001</c:v>
                </c:pt>
                <c:pt idx="13754">
                  <c:v>88.963120000000004</c:v>
                </c:pt>
                <c:pt idx="13755">
                  <c:v>95.935340999999994</c:v>
                </c:pt>
                <c:pt idx="13756">
                  <c:v>99.686340000000001</c:v>
                </c:pt>
                <c:pt idx="13757">
                  <c:v>90.155327</c:v>
                </c:pt>
                <c:pt idx="13758">
                  <c:v>113.27825199999999</c:v>
                </c:pt>
                <c:pt idx="13759">
                  <c:v>105.24050099999999</c:v>
                </c:pt>
                <c:pt idx="13760">
                  <c:v>109.265106</c:v>
                </c:pt>
                <c:pt idx="13761">
                  <c:v>116.682106</c:v>
                </c:pt>
                <c:pt idx="13762">
                  <c:v>97.838890000000006</c:v>
                </c:pt>
                <c:pt idx="13763">
                  <c:v>91.033859000000007</c:v>
                </c:pt>
                <c:pt idx="13764">
                  <c:v>98.246925000000005</c:v>
                </c:pt>
                <c:pt idx="13765">
                  <c:v>94.733147000000002</c:v>
                </c:pt>
                <c:pt idx="13766">
                  <c:v>96.063179000000005</c:v>
                </c:pt>
                <c:pt idx="13767">
                  <c:v>154.35438500000001</c:v>
                </c:pt>
                <c:pt idx="13768">
                  <c:v>89.556624999999997</c:v>
                </c:pt>
                <c:pt idx="13769">
                  <c:v>97.770263999999997</c:v>
                </c:pt>
                <c:pt idx="13770">
                  <c:v>89.204436999999999</c:v>
                </c:pt>
                <c:pt idx="13771">
                  <c:v>98.542075999999994</c:v>
                </c:pt>
                <c:pt idx="13772">
                  <c:v>112.79357899999999</c:v>
                </c:pt>
                <c:pt idx="13773">
                  <c:v>88.005202999999995</c:v>
                </c:pt>
                <c:pt idx="13774">
                  <c:v>101.609268</c:v>
                </c:pt>
                <c:pt idx="13775">
                  <c:v>106.254997</c:v>
                </c:pt>
                <c:pt idx="13776">
                  <c:v>110.825912</c:v>
                </c:pt>
                <c:pt idx="13777">
                  <c:v>92.622314000000003</c:v>
                </c:pt>
                <c:pt idx="13778">
                  <c:v>99.567573999999993</c:v>
                </c:pt>
                <c:pt idx="13779">
                  <c:v>105.89007599999999</c:v>
                </c:pt>
                <c:pt idx="13780">
                  <c:v>88.515761999999995</c:v>
                </c:pt>
                <c:pt idx="13781">
                  <c:v>96.729431000000005</c:v>
                </c:pt>
                <c:pt idx="13782">
                  <c:v>90.002121000000002</c:v>
                </c:pt>
                <c:pt idx="13783">
                  <c:v>94.260268999999994</c:v>
                </c:pt>
                <c:pt idx="13784">
                  <c:v>93.996796000000003</c:v>
                </c:pt>
                <c:pt idx="13785">
                  <c:v>95.613426000000004</c:v>
                </c:pt>
                <c:pt idx="13786">
                  <c:v>101.379593</c:v>
                </c:pt>
                <c:pt idx="13787">
                  <c:v>88.679657000000006</c:v>
                </c:pt>
                <c:pt idx="13788">
                  <c:v>106.12046100000001</c:v>
                </c:pt>
                <c:pt idx="13789">
                  <c:v>103.472168</c:v>
                </c:pt>
                <c:pt idx="13790">
                  <c:v>88.632583999999994</c:v>
                </c:pt>
                <c:pt idx="13791">
                  <c:v>96.919205000000005</c:v>
                </c:pt>
                <c:pt idx="13792">
                  <c:v>93.796135000000007</c:v>
                </c:pt>
                <c:pt idx="13793">
                  <c:v>115.18441799999999</c:v>
                </c:pt>
                <c:pt idx="13794">
                  <c:v>89.848404000000002</c:v>
                </c:pt>
                <c:pt idx="13795">
                  <c:v>103.941383</c:v>
                </c:pt>
                <c:pt idx="13796">
                  <c:v>104.569191</c:v>
                </c:pt>
                <c:pt idx="13797">
                  <c:v>105.75569900000001</c:v>
                </c:pt>
                <c:pt idx="13798">
                  <c:v>111.655411</c:v>
                </c:pt>
                <c:pt idx="13799">
                  <c:v>116.772018</c:v>
                </c:pt>
                <c:pt idx="13800">
                  <c:v>101.560616</c:v>
                </c:pt>
                <c:pt idx="13801">
                  <c:v>94.636725999999996</c:v>
                </c:pt>
                <c:pt idx="13802">
                  <c:v>97.139053000000004</c:v>
                </c:pt>
                <c:pt idx="13803">
                  <c:v>90.712051000000002</c:v>
                </c:pt>
                <c:pt idx="13804">
                  <c:v>135.94117700000001</c:v>
                </c:pt>
                <c:pt idx="13805">
                  <c:v>112.66693100000001</c:v>
                </c:pt>
                <c:pt idx="13806">
                  <c:v>88.529426999999998</c:v>
                </c:pt>
                <c:pt idx="13807">
                  <c:v>90.471519000000001</c:v>
                </c:pt>
                <c:pt idx="13808">
                  <c:v>90.948509000000001</c:v>
                </c:pt>
                <c:pt idx="13809">
                  <c:v>113.22302999999999</c:v>
                </c:pt>
                <c:pt idx="13810">
                  <c:v>97.990905999999995</c:v>
                </c:pt>
                <c:pt idx="13811">
                  <c:v>88.494774000000007</c:v>
                </c:pt>
                <c:pt idx="13812">
                  <c:v>103.392639</c:v>
                </c:pt>
                <c:pt idx="13813">
                  <c:v>111.196777</c:v>
                </c:pt>
                <c:pt idx="13814">
                  <c:v>98.193909000000005</c:v>
                </c:pt>
                <c:pt idx="13815">
                  <c:v>88.098456999999996</c:v>
                </c:pt>
                <c:pt idx="13816">
                  <c:v>88.306197999999995</c:v>
                </c:pt>
                <c:pt idx="13817">
                  <c:v>91.141045000000005</c:v>
                </c:pt>
                <c:pt idx="13818">
                  <c:v>94.390716999999995</c:v>
                </c:pt>
                <c:pt idx="13819">
                  <c:v>93.189743000000007</c:v>
                </c:pt>
                <c:pt idx="13820">
                  <c:v>104.583511</c:v>
                </c:pt>
                <c:pt idx="13821">
                  <c:v>91.116485999999995</c:v>
                </c:pt>
                <c:pt idx="13822">
                  <c:v>96.574471000000003</c:v>
                </c:pt>
                <c:pt idx="13823">
                  <c:v>91.664696000000006</c:v>
                </c:pt>
                <c:pt idx="13824">
                  <c:v>94.773239000000004</c:v>
                </c:pt>
                <c:pt idx="13825">
                  <c:v>89.772385</c:v>
                </c:pt>
                <c:pt idx="13826">
                  <c:v>88.295326000000003</c:v>
                </c:pt>
                <c:pt idx="13827">
                  <c:v>91.298927000000006</c:v>
                </c:pt>
                <c:pt idx="13828">
                  <c:v>102.44657100000001</c:v>
                </c:pt>
                <c:pt idx="13829">
                  <c:v>88.367431999999994</c:v>
                </c:pt>
                <c:pt idx="13830">
                  <c:v>89.561699000000004</c:v>
                </c:pt>
                <c:pt idx="13831">
                  <c:v>99.481910999999997</c:v>
                </c:pt>
                <c:pt idx="13832">
                  <c:v>89.033691000000005</c:v>
                </c:pt>
                <c:pt idx="13833">
                  <c:v>98.926483000000005</c:v>
                </c:pt>
                <c:pt idx="13834">
                  <c:v>88.523124999999993</c:v>
                </c:pt>
                <c:pt idx="13835">
                  <c:v>92.722228999999999</c:v>
                </c:pt>
                <c:pt idx="13836">
                  <c:v>92.174560999999997</c:v>
                </c:pt>
                <c:pt idx="13837">
                  <c:v>88.918350000000004</c:v>
                </c:pt>
                <c:pt idx="13838">
                  <c:v>88.311606999999995</c:v>
                </c:pt>
                <c:pt idx="13839">
                  <c:v>89.744720000000001</c:v>
                </c:pt>
                <c:pt idx="13840">
                  <c:v>103.876366</c:v>
                </c:pt>
                <c:pt idx="13841">
                  <c:v>90.577247999999997</c:v>
                </c:pt>
                <c:pt idx="13842">
                  <c:v>92.924987999999999</c:v>
                </c:pt>
                <c:pt idx="13843">
                  <c:v>92.581778999999997</c:v>
                </c:pt>
                <c:pt idx="13844">
                  <c:v>94.312279000000004</c:v>
                </c:pt>
                <c:pt idx="13845">
                  <c:v>107.283249</c:v>
                </c:pt>
                <c:pt idx="13846">
                  <c:v>98.748328999999998</c:v>
                </c:pt>
                <c:pt idx="13847">
                  <c:v>98.067374999999998</c:v>
                </c:pt>
                <c:pt idx="13848">
                  <c:v>91.821326999999997</c:v>
                </c:pt>
                <c:pt idx="13849">
                  <c:v>105.603279</c:v>
                </c:pt>
                <c:pt idx="13850">
                  <c:v>98.538787999999997</c:v>
                </c:pt>
                <c:pt idx="13851">
                  <c:v>97.122589000000005</c:v>
                </c:pt>
                <c:pt idx="13852">
                  <c:v>94.994315999999998</c:v>
                </c:pt>
                <c:pt idx="13853">
                  <c:v>90.745994999999994</c:v>
                </c:pt>
                <c:pt idx="13854">
                  <c:v>89.351912999999996</c:v>
                </c:pt>
                <c:pt idx="13855">
                  <c:v>101.08796700000001</c:v>
                </c:pt>
                <c:pt idx="13856">
                  <c:v>105.541481</c:v>
                </c:pt>
                <c:pt idx="13857">
                  <c:v>95.675872999999996</c:v>
                </c:pt>
                <c:pt idx="13858">
                  <c:v>126.448036</c:v>
                </c:pt>
                <c:pt idx="13859">
                  <c:v>92.451087999999999</c:v>
                </c:pt>
                <c:pt idx="13860">
                  <c:v>102.993011</c:v>
                </c:pt>
                <c:pt idx="13861">
                  <c:v>99.368790000000004</c:v>
                </c:pt>
                <c:pt idx="13862">
                  <c:v>90.209282000000002</c:v>
                </c:pt>
                <c:pt idx="13863">
                  <c:v>89.457901000000007</c:v>
                </c:pt>
                <c:pt idx="13864">
                  <c:v>137.60063199999999</c:v>
                </c:pt>
                <c:pt idx="13865">
                  <c:v>91.564964000000003</c:v>
                </c:pt>
                <c:pt idx="13866">
                  <c:v>89.130782999999994</c:v>
                </c:pt>
                <c:pt idx="13867">
                  <c:v>95.636971000000003</c:v>
                </c:pt>
                <c:pt idx="13868">
                  <c:v>91.466437999999997</c:v>
                </c:pt>
                <c:pt idx="13869">
                  <c:v>94.376739999999998</c:v>
                </c:pt>
                <c:pt idx="13870">
                  <c:v>97.075400999999999</c:v>
                </c:pt>
                <c:pt idx="13871">
                  <c:v>95.417686000000003</c:v>
                </c:pt>
                <c:pt idx="13872">
                  <c:v>89.218384</c:v>
                </c:pt>
                <c:pt idx="13873">
                  <c:v>103.259941</c:v>
                </c:pt>
                <c:pt idx="13874">
                  <c:v>104.66899100000001</c:v>
                </c:pt>
                <c:pt idx="13875">
                  <c:v>111.41024</c:v>
                </c:pt>
                <c:pt idx="13876">
                  <c:v>93.102965999999995</c:v>
                </c:pt>
                <c:pt idx="13877">
                  <c:v>94.951469000000003</c:v>
                </c:pt>
                <c:pt idx="13878">
                  <c:v>91.817993000000001</c:v>
                </c:pt>
                <c:pt idx="13879">
                  <c:v>99.072456000000003</c:v>
                </c:pt>
                <c:pt idx="13880">
                  <c:v>111.509018</c:v>
                </c:pt>
                <c:pt idx="13881">
                  <c:v>91.869011</c:v>
                </c:pt>
                <c:pt idx="13882">
                  <c:v>89.119315999999998</c:v>
                </c:pt>
                <c:pt idx="13883">
                  <c:v>109.724586</c:v>
                </c:pt>
                <c:pt idx="13884">
                  <c:v>97.153480999999999</c:v>
                </c:pt>
                <c:pt idx="13885">
                  <c:v>104.347458</c:v>
                </c:pt>
                <c:pt idx="13886">
                  <c:v>91.412368999999998</c:v>
                </c:pt>
                <c:pt idx="13887">
                  <c:v>90.449554000000006</c:v>
                </c:pt>
                <c:pt idx="13888">
                  <c:v>100.59459699999999</c:v>
                </c:pt>
                <c:pt idx="13889">
                  <c:v>108.292473</c:v>
                </c:pt>
                <c:pt idx="13890">
                  <c:v>119.26776099999999</c:v>
                </c:pt>
                <c:pt idx="13891">
                  <c:v>92.791718000000003</c:v>
                </c:pt>
                <c:pt idx="13892">
                  <c:v>108.475853</c:v>
                </c:pt>
                <c:pt idx="13893">
                  <c:v>91.389747999999997</c:v>
                </c:pt>
                <c:pt idx="13894">
                  <c:v>88.393203999999997</c:v>
                </c:pt>
                <c:pt idx="13895">
                  <c:v>128.92413300000001</c:v>
                </c:pt>
                <c:pt idx="13896">
                  <c:v>115.269707</c:v>
                </c:pt>
                <c:pt idx="13897">
                  <c:v>124.78286</c:v>
                </c:pt>
                <c:pt idx="13898">
                  <c:v>91.226425000000006</c:v>
                </c:pt>
                <c:pt idx="13899">
                  <c:v>94.845618999999999</c:v>
                </c:pt>
                <c:pt idx="13900">
                  <c:v>92.296470999999997</c:v>
                </c:pt>
                <c:pt idx="13901">
                  <c:v>97.656700000000001</c:v>
                </c:pt>
                <c:pt idx="13902">
                  <c:v>109.870689</c:v>
                </c:pt>
                <c:pt idx="13903">
                  <c:v>95.206778999999997</c:v>
                </c:pt>
                <c:pt idx="13904">
                  <c:v>93.688430999999994</c:v>
                </c:pt>
                <c:pt idx="13905">
                  <c:v>123.609596</c:v>
                </c:pt>
                <c:pt idx="13906">
                  <c:v>97.016707999999994</c:v>
                </c:pt>
                <c:pt idx="13907">
                  <c:v>92.419929999999994</c:v>
                </c:pt>
                <c:pt idx="13908">
                  <c:v>97.439780999999996</c:v>
                </c:pt>
                <c:pt idx="13909">
                  <c:v>101.86992600000001</c:v>
                </c:pt>
                <c:pt idx="13910">
                  <c:v>103.57772799999999</c:v>
                </c:pt>
                <c:pt idx="13911">
                  <c:v>90.737121999999999</c:v>
                </c:pt>
                <c:pt idx="13912">
                  <c:v>100.766396</c:v>
                </c:pt>
                <c:pt idx="13913">
                  <c:v>92.465064999999996</c:v>
                </c:pt>
                <c:pt idx="13914">
                  <c:v>111.311646</c:v>
                </c:pt>
                <c:pt idx="13915">
                  <c:v>93.015129000000002</c:v>
                </c:pt>
                <c:pt idx="13916">
                  <c:v>103.354485</c:v>
                </c:pt>
                <c:pt idx="13917">
                  <c:v>102.751114</c:v>
                </c:pt>
                <c:pt idx="13918">
                  <c:v>96.016730999999993</c:v>
                </c:pt>
                <c:pt idx="13919">
                  <c:v>93.328818999999996</c:v>
                </c:pt>
                <c:pt idx="13920">
                  <c:v>108.211708</c:v>
                </c:pt>
                <c:pt idx="13921">
                  <c:v>96.367683</c:v>
                </c:pt>
                <c:pt idx="13922">
                  <c:v>93.258881000000002</c:v>
                </c:pt>
                <c:pt idx="13923">
                  <c:v>91.664787000000004</c:v>
                </c:pt>
                <c:pt idx="13924">
                  <c:v>99.492355000000003</c:v>
                </c:pt>
                <c:pt idx="13925">
                  <c:v>91.654105999999999</c:v>
                </c:pt>
                <c:pt idx="13926">
                  <c:v>91.184691999999998</c:v>
                </c:pt>
                <c:pt idx="13927">
                  <c:v>94.077110000000005</c:v>
                </c:pt>
                <c:pt idx="13928">
                  <c:v>101.04879800000001</c:v>
                </c:pt>
                <c:pt idx="13929">
                  <c:v>89.811554000000001</c:v>
                </c:pt>
                <c:pt idx="13930">
                  <c:v>90.476021000000003</c:v>
                </c:pt>
                <c:pt idx="13931">
                  <c:v>88.725814999999997</c:v>
                </c:pt>
                <c:pt idx="13932">
                  <c:v>92.608765000000005</c:v>
                </c:pt>
                <c:pt idx="13933">
                  <c:v>91.669533000000001</c:v>
                </c:pt>
                <c:pt idx="13934">
                  <c:v>99.198127999999997</c:v>
                </c:pt>
                <c:pt idx="13935">
                  <c:v>98.923347000000007</c:v>
                </c:pt>
                <c:pt idx="13936">
                  <c:v>94.768889999999999</c:v>
                </c:pt>
                <c:pt idx="13937">
                  <c:v>93.345200000000006</c:v>
                </c:pt>
                <c:pt idx="13938">
                  <c:v>101.815506</c:v>
                </c:pt>
                <c:pt idx="13939">
                  <c:v>89.748817000000003</c:v>
                </c:pt>
                <c:pt idx="13940">
                  <c:v>95.562393</c:v>
                </c:pt>
                <c:pt idx="13941">
                  <c:v>133.17280600000001</c:v>
                </c:pt>
                <c:pt idx="13942">
                  <c:v>90.161606000000006</c:v>
                </c:pt>
                <c:pt idx="13943">
                  <c:v>95.181877</c:v>
                </c:pt>
                <c:pt idx="13944">
                  <c:v>113.95380400000001</c:v>
                </c:pt>
                <c:pt idx="13945">
                  <c:v>95.754920999999996</c:v>
                </c:pt>
                <c:pt idx="13946">
                  <c:v>118.66242200000001</c:v>
                </c:pt>
                <c:pt idx="13947">
                  <c:v>110.02162199999999</c:v>
                </c:pt>
                <c:pt idx="13948">
                  <c:v>122.20948</c:v>
                </c:pt>
                <c:pt idx="13949">
                  <c:v>91.690849</c:v>
                </c:pt>
                <c:pt idx="13950">
                  <c:v>97.266548</c:v>
                </c:pt>
                <c:pt idx="13951">
                  <c:v>115.862251</c:v>
                </c:pt>
                <c:pt idx="13952">
                  <c:v>114.68322000000001</c:v>
                </c:pt>
                <c:pt idx="13953">
                  <c:v>93.004386999999994</c:v>
                </c:pt>
                <c:pt idx="13954">
                  <c:v>94.033683999999994</c:v>
                </c:pt>
                <c:pt idx="13955">
                  <c:v>92.929107999999999</c:v>
                </c:pt>
                <c:pt idx="13956">
                  <c:v>92.754158000000004</c:v>
                </c:pt>
                <c:pt idx="13957">
                  <c:v>100.055595</c:v>
                </c:pt>
                <c:pt idx="13958">
                  <c:v>93.581290999999993</c:v>
                </c:pt>
                <c:pt idx="13959">
                  <c:v>91.042800999999997</c:v>
                </c:pt>
                <c:pt idx="13960">
                  <c:v>96.683898999999997</c:v>
                </c:pt>
                <c:pt idx="13961">
                  <c:v>94.091316000000006</c:v>
                </c:pt>
                <c:pt idx="13962">
                  <c:v>90.300467999999995</c:v>
                </c:pt>
                <c:pt idx="13963">
                  <c:v>96.504608000000005</c:v>
                </c:pt>
                <c:pt idx="13964">
                  <c:v>93.529594000000003</c:v>
                </c:pt>
                <c:pt idx="13965">
                  <c:v>100.384552</c:v>
                </c:pt>
                <c:pt idx="13966">
                  <c:v>88.425139999999999</c:v>
                </c:pt>
                <c:pt idx="13967">
                  <c:v>88.745407</c:v>
                </c:pt>
                <c:pt idx="13968">
                  <c:v>90.045021000000006</c:v>
                </c:pt>
                <c:pt idx="13969">
                  <c:v>114.57744599999999</c:v>
                </c:pt>
                <c:pt idx="13970">
                  <c:v>114.618149</c:v>
                </c:pt>
                <c:pt idx="13971">
                  <c:v>88.581542999999996</c:v>
                </c:pt>
                <c:pt idx="13972">
                  <c:v>88.519783000000004</c:v>
                </c:pt>
                <c:pt idx="13973">
                  <c:v>95.773612999999997</c:v>
                </c:pt>
                <c:pt idx="13974">
                  <c:v>91.770263999999997</c:v>
                </c:pt>
                <c:pt idx="13975">
                  <c:v>90.937415999999999</c:v>
                </c:pt>
                <c:pt idx="13976">
                  <c:v>95.822700999999995</c:v>
                </c:pt>
                <c:pt idx="13977">
                  <c:v>94.804389999999998</c:v>
                </c:pt>
                <c:pt idx="13978">
                  <c:v>94.601746000000006</c:v>
                </c:pt>
                <c:pt idx="13979">
                  <c:v>91.650085000000004</c:v>
                </c:pt>
                <c:pt idx="13980">
                  <c:v>92.227469999999997</c:v>
                </c:pt>
                <c:pt idx="13981">
                  <c:v>90.601462999999995</c:v>
                </c:pt>
                <c:pt idx="13982">
                  <c:v>158.89003</c:v>
                </c:pt>
                <c:pt idx="13983">
                  <c:v>94.871582000000004</c:v>
                </c:pt>
                <c:pt idx="13984">
                  <c:v>88.219588999999999</c:v>
                </c:pt>
                <c:pt idx="13985">
                  <c:v>90.292686000000003</c:v>
                </c:pt>
                <c:pt idx="13986">
                  <c:v>97.209038000000007</c:v>
                </c:pt>
                <c:pt idx="13987">
                  <c:v>89.176353000000006</c:v>
                </c:pt>
                <c:pt idx="13988">
                  <c:v>104.37236799999999</c:v>
                </c:pt>
                <c:pt idx="13989">
                  <c:v>89.515243999999996</c:v>
                </c:pt>
                <c:pt idx="13990">
                  <c:v>89.899673000000007</c:v>
                </c:pt>
                <c:pt idx="13991">
                  <c:v>102.970795</c:v>
                </c:pt>
                <c:pt idx="13992">
                  <c:v>105.860123</c:v>
                </c:pt>
                <c:pt idx="13993">
                  <c:v>88.310683999999995</c:v>
                </c:pt>
                <c:pt idx="13994">
                  <c:v>107.996712</c:v>
                </c:pt>
                <c:pt idx="13995">
                  <c:v>89.893753000000004</c:v>
                </c:pt>
                <c:pt idx="13996">
                  <c:v>99.196472</c:v>
                </c:pt>
                <c:pt idx="13997">
                  <c:v>115.186104</c:v>
                </c:pt>
                <c:pt idx="13998">
                  <c:v>90.538764999999998</c:v>
                </c:pt>
                <c:pt idx="13999">
                  <c:v>94.612708999999995</c:v>
                </c:pt>
                <c:pt idx="14000">
                  <c:v>101.736626</c:v>
                </c:pt>
                <c:pt idx="14001">
                  <c:v>88.032272000000006</c:v>
                </c:pt>
                <c:pt idx="14002">
                  <c:v>88.995468000000002</c:v>
                </c:pt>
                <c:pt idx="14003">
                  <c:v>90.083481000000006</c:v>
                </c:pt>
                <c:pt idx="14004">
                  <c:v>90.890067999999999</c:v>
                </c:pt>
                <c:pt idx="14005">
                  <c:v>105.713272</c:v>
                </c:pt>
                <c:pt idx="14006">
                  <c:v>90.813582999999994</c:v>
                </c:pt>
                <c:pt idx="14007">
                  <c:v>127.521461</c:v>
                </c:pt>
                <c:pt idx="14008">
                  <c:v>95.153098999999997</c:v>
                </c:pt>
                <c:pt idx="14009">
                  <c:v>93.291747999999998</c:v>
                </c:pt>
                <c:pt idx="14010">
                  <c:v>93.705437000000003</c:v>
                </c:pt>
                <c:pt idx="14011">
                  <c:v>94.022910999999993</c:v>
                </c:pt>
                <c:pt idx="14012">
                  <c:v>88.465873999999999</c:v>
                </c:pt>
                <c:pt idx="14013">
                  <c:v>90.076667999999998</c:v>
                </c:pt>
                <c:pt idx="14014">
                  <c:v>90.076599000000002</c:v>
                </c:pt>
                <c:pt idx="14015">
                  <c:v>107.780342</c:v>
                </c:pt>
                <c:pt idx="14016">
                  <c:v>90.951735999999997</c:v>
                </c:pt>
                <c:pt idx="14017">
                  <c:v>95.390022000000002</c:v>
                </c:pt>
                <c:pt idx="14018">
                  <c:v>90.045578000000006</c:v>
                </c:pt>
                <c:pt idx="14019">
                  <c:v>88.363014000000007</c:v>
                </c:pt>
                <c:pt idx="14020">
                  <c:v>91.680435000000003</c:v>
                </c:pt>
                <c:pt idx="14021">
                  <c:v>98.273658999999995</c:v>
                </c:pt>
                <c:pt idx="14022">
                  <c:v>91.877280999999996</c:v>
                </c:pt>
                <c:pt idx="14023">
                  <c:v>88.357276999999996</c:v>
                </c:pt>
                <c:pt idx="14024">
                  <c:v>95.601455999999999</c:v>
                </c:pt>
                <c:pt idx="14025">
                  <c:v>103.46523999999999</c:v>
                </c:pt>
                <c:pt idx="14026">
                  <c:v>93.670463999999996</c:v>
                </c:pt>
                <c:pt idx="14027">
                  <c:v>90.523444999999995</c:v>
                </c:pt>
                <c:pt idx="14028">
                  <c:v>90.435012999999998</c:v>
                </c:pt>
                <c:pt idx="14029">
                  <c:v>110.62715900000001</c:v>
                </c:pt>
                <c:pt idx="14030">
                  <c:v>88.523964000000007</c:v>
                </c:pt>
                <c:pt idx="14031">
                  <c:v>91.927750000000003</c:v>
                </c:pt>
                <c:pt idx="14032">
                  <c:v>90.325760000000002</c:v>
                </c:pt>
                <c:pt idx="14033">
                  <c:v>95.574837000000002</c:v>
                </c:pt>
                <c:pt idx="14034">
                  <c:v>88.509422000000001</c:v>
                </c:pt>
                <c:pt idx="14035">
                  <c:v>133.14498900000001</c:v>
                </c:pt>
                <c:pt idx="14036">
                  <c:v>88.138878000000005</c:v>
                </c:pt>
                <c:pt idx="14037">
                  <c:v>94.611000000000004</c:v>
                </c:pt>
                <c:pt idx="14038">
                  <c:v>106.95420799999999</c:v>
                </c:pt>
                <c:pt idx="14039">
                  <c:v>89.202208999999996</c:v>
                </c:pt>
                <c:pt idx="14040">
                  <c:v>89.914116000000007</c:v>
                </c:pt>
                <c:pt idx="14041">
                  <c:v>88.57235</c:v>
                </c:pt>
                <c:pt idx="14042">
                  <c:v>99.410911999999996</c:v>
                </c:pt>
                <c:pt idx="14043">
                  <c:v>99.093627999999995</c:v>
                </c:pt>
                <c:pt idx="14044">
                  <c:v>94.895943000000003</c:v>
                </c:pt>
                <c:pt idx="14045">
                  <c:v>89.720778999999993</c:v>
                </c:pt>
                <c:pt idx="14046">
                  <c:v>90.636939999999996</c:v>
                </c:pt>
                <c:pt idx="14047">
                  <c:v>98.161895999999999</c:v>
                </c:pt>
                <c:pt idx="14048">
                  <c:v>88.273865000000001</c:v>
                </c:pt>
                <c:pt idx="14049">
                  <c:v>89.539940000000001</c:v>
                </c:pt>
                <c:pt idx="14050">
                  <c:v>105.831299</c:v>
                </c:pt>
                <c:pt idx="14051">
                  <c:v>110.27591700000001</c:v>
                </c:pt>
                <c:pt idx="14052">
                  <c:v>88.564362000000003</c:v>
                </c:pt>
                <c:pt idx="14053">
                  <c:v>90.905411000000001</c:v>
                </c:pt>
                <c:pt idx="14054">
                  <c:v>100.262367</c:v>
                </c:pt>
                <c:pt idx="14055">
                  <c:v>89.275443999999993</c:v>
                </c:pt>
                <c:pt idx="14056">
                  <c:v>101.078323</c:v>
                </c:pt>
                <c:pt idx="14057">
                  <c:v>107.320251</c:v>
                </c:pt>
                <c:pt idx="14058">
                  <c:v>93.941681000000003</c:v>
                </c:pt>
                <c:pt idx="14059">
                  <c:v>97.828636000000003</c:v>
                </c:pt>
                <c:pt idx="14060">
                  <c:v>90.513405000000006</c:v>
                </c:pt>
                <c:pt idx="14061">
                  <c:v>106.080788</c:v>
                </c:pt>
                <c:pt idx="14062">
                  <c:v>89.606277000000006</c:v>
                </c:pt>
                <c:pt idx="14063">
                  <c:v>153.49037200000001</c:v>
                </c:pt>
                <c:pt idx="14064">
                  <c:v>95.495209000000003</c:v>
                </c:pt>
                <c:pt idx="14065">
                  <c:v>116.619347</c:v>
                </c:pt>
                <c:pt idx="14066">
                  <c:v>90.510566999999995</c:v>
                </c:pt>
                <c:pt idx="14067">
                  <c:v>89.316474999999997</c:v>
                </c:pt>
                <c:pt idx="14068">
                  <c:v>91.815201000000002</c:v>
                </c:pt>
                <c:pt idx="14069">
                  <c:v>145.22251900000001</c:v>
                </c:pt>
                <c:pt idx="14070">
                  <c:v>109.149979</c:v>
                </c:pt>
                <c:pt idx="14071">
                  <c:v>89.225730999999996</c:v>
                </c:pt>
                <c:pt idx="14072">
                  <c:v>111.014557</c:v>
                </c:pt>
                <c:pt idx="14073">
                  <c:v>112.233498</c:v>
                </c:pt>
                <c:pt idx="14074">
                  <c:v>116.072388</c:v>
                </c:pt>
                <c:pt idx="14075">
                  <c:v>104.153954</c:v>
                </c:pt>
                <c:pt idx="14076">
                  <c:v>108.14928399999999</c:v>
                </c:pt>
                <c:pt idx="14077">
                  <c:v>90.872757000000007</c:v>
                </c:pt>
                <c:pt idx="14078">
                  <c:v>90.201537999999999</c:v>
                </c:pt>
                <c:pt idx="14079">
                  <c:v>92.228279000000001</c:v>
                </c:pt>
                <c:pt idx="14080">
                  <c:v>97.927261000000001</c:v>
                </c:pt>
                <c:pt idx="14081">
                  <c:v>94.780495000000002</c:v>
                </c:pt>
                <c:pt idx="14082">
                  <c:v>123.33770800000001</c:v>
                </c:pt>
                <c:pt idx="14083">
                  <c:v>117.281639</c:v>
                </c:pt>
                <c:pt idx="14084">
                  <c:v>90.531548000000001</c:v>
                </c:pt>
                <c:pt idx="14085">
                  <c:v>92.650199999999998</c:v>
                </c:pt>
                <c:pt idx="14086">
                  <c:v>88.788734000000005</c:v>
                </c:pt>
                <c:pt idx="14087">
                  <c:v>89.830742000000001</c:v>
                </c:pt>
                <c:pt idx="14088">
                  <c:v>88.661170999999996</c:v>
                </c:pt>
                <c:pt idx="14089">
                  <c:v>89.140022000000002</c:v>
                </c:pt>
                <c:pt idx="14090">
                  <c:v>104.565338</c:v>
                </c:pt>
                <c:pt idx="14091">
                  <c:v>101.762291</c:v>
                </c:pt>
                <c:pt idx="14092">
                  <c:v>99.074509000000006</c:v>
                </c:pt>
                <c:pt idx="14093">
                  <c:v>103.955208</c:v>
                </c:pt>
                <c:pt idx="14094">
                  <c:v>89.064323000000002</c:v>
                </c:pt>
                <c:pt idx="14095">
                  <c:v>146.18920900000001</c:v>
                </c:pt>
                <c:pt idx="14096">
                  <c:v>91.686035000000004</c:v>
                </c:pt>
                <c:pt idx="14097">
                  <c:v>90.128624000000002</c:v>
                </c:pt>
                <c:pt idx="14098">
                  <c:v>93.944159999999997</c:v>
                </c:pt>
                <c:pt idx="14099">
                  <c:v>94.170151000000004</c:v>
                </c:pt>
                <c:pt idx="14100">
                  <c:v>98.070449999999994</c:v>
                </c:pt>
                <c:pt idx="14101">
                  <c:v>95.269278999999997</c:v>
                </c:pt>
                <c:pt idx="14102">
                  <c:v>97.817740999999998</c:v>
                </c:pt>
                <c:pt idx="14103">
                  <c:v>104.64548499999999</c:v>
                </c:pt>
                <c:pt idx="14104">
                  <c:v>89.412452999999999</c:v>
                </c:pt>
                <c:pt idx="14105">
                  <c:v>95.610825000000006</c:v>
                </c:pt>
                <c:pt idx="14106">
                  <c:v>90.665458999999998</c:v>
                </c:pt>
                <c:pt idx="14107">
                  <c:v>90.926215999999997</c:v>
                </c:pt>
                <c:pt idx="14108">
                  <c:v>92.461578000000003</c:v>
                </c:pt>
                <c:pt idx="14109">
                  <c:v>88.530036999999993</c:v>
                </c:pt>
                <c:pt idx="14110">
                  <c:v>107.03022799999999</c:v>
                </c:pt>
                <c:pt idx="14111">
                  <c:v>103.736687</c:v>
                </c:pt>
                <c:pt idx="14112">
                  <c:v>100.388321</c:v>
                </c:pt>
                <c:pt idx="14113">
                  <c:v>101.14035800000001</c:v>
                </c:pt>
                <c:pt idx="14114">
                  <c:v>99.120452999999998</c:v>
                </c:pt>
                <c:pt idx="14115">
                  <c:v>90.293830999999997</c:v>
                </c:pt>
                <c:pt idx="14116">
                  <c:v>109.47901899999999</c:v>
                </c:pt>
                <c:pt idx="14117">
                  <c:v>92.541763000000003</c:v>
                </c:pt>
                <c:pt idx="14118">
                  <c:v>89.733810000000005</c:v>
                </c:pt>
                <c:pt idx="14119">
                  <c:v>88.653732000000005</c:v>
                </c:pt>
                <c:pt idx="14120">
                  <c:v>107.538651</c:v>
                </c:pt>
                <c:pt idx="14121">
                  <c:v>101.238411</c:v>
                </c:pt>
                <c:pt idx="14122">
                  <c:v>92.664139000000006</c:v>
                </c:pt>
                <c:pt idx="14123">
                  <c:v>107.87307699999999</c:v>
                </c:pt>
                <c:pt idx="14124">
                  <c:v>98.771355</c:v>
                </c:pt>
                <c:pt idx="14125">
                  <c:v>90.132103000000001</c:v>
                </c:pt>
                <c:pt idx="14126">
                  <c:v>98.023689000000005</c:v>
                </c:pt>
                <c:pt idx="14127">
                  <c:v>98.593841999999995</c:v>
                </c:pt>
                <c:pt idx="14128">
                  <c:v>93.701476999999997</c:v>
                </c:pt>
                <c:pt idx="14129">
                  <c:v>94.848952999999995</c:v>
                </c:pt>
                <c:pt idx="14130">
                  <c:v>97.128532000000007</c:v>
                </c:pt>
                <c:pt idx="14131">
                  <c:v>90.976219</c:v>
                </c:pt>
                <c:pt idx="14132">
                  <c:v>94.704070999999999</c:v>
                </c:pt>
                <c:pt idx="14133">
                  <c:v>88.460587000000004</c:v>
                </c:pt>
                <c:pt idx="14134">
                  <c:v>88.177963000000005</c:v>
                </c:pt>
                <c:pt idx="14135">
                  <c:v>90.170501999999999</c:v>
                </c:pt>
                <c:pt idx="14136">
                  <c:v>112.19678500000001</c:v>
                </c:pt>
                <c:pt idx="14137">
                  <c:v>90.642196999999996</c:v>
                </c:pt>
                <c:pt idx="14138">
                  <c:v>99.452950000000001</c:v>
                </c:pt>
                <c:pt idx="14139">
                  <c:v>98.710434000000006</c:v>
                </c:pt>
                <c:pt idx="14140">
                  <c:v>107.479439</c:v>
                </c:pt>
                <c:pt idx="14141">
                  <c:v>88.447563000000002</c:v>
                </c:pt>
                <c:pt idx="14142">
                  <c:v>96.759872000000001</c:v>
                </c:pt>
                <c:pt idx="14143">
                  <c:v>109.118889</c:v>
                </c:pt>
                <c:pt idx="14144">
                  <c:v>98.196372999999994</c:v>
                </c:pt>
                <c:pt idx="14145">
                  <c:v>90.321883999999997</c:v>
                </c:pt>
                <c:pt idx="14146">
                  <c:v>99.235320999999999</c:v>
                </c:pt>
                <c:pt idx="14147">
                  <c:v>112.462029</c:v>
                </c:pt>
                <c:pt idx="14148">
                  <c:v>94.238197</c:v>
                </c:pt>
                <c:pt idx="14149">
                  <c:v>90.720900999999998</c:v>
                </c:pt>
                <c:pt idx="14150">
                  <c:v>93.652107000000001</c:v>
                </c:pt>
                <c:pt idx="14151">
                  <c:v>93.249352000000002</c:v>
                </c:pt>
                <c:pt idx="14152">
                  <c:v>91.886207999999996</c:v>
                </c:pt>
                <c:pt idx="14153">
                  <c:v>93.637703000000002</c:v>
                </c:pt>
                <c:pt idx="14154">
                  <c:v>100.585373</c:v>
                </c:pt>
                <c:pt idx="14155">
                  <c:v>91.210953000000003</c:v>
                </c:pt>
                <c:pt idx="14156">
                  <c:v>91.359520000000003</c:v>
                </c:pt>
                <c:pt idx="14157">
                  <c:v>88.587395000000001</c:v>
                </c:pt>
                <c:pt idx="14158">
                  <c:v>88.295731000000004</c:v>
                </c:pt>
                <c:pt idx="14159">
                  <c:v>120.964691</c:v>
                </c:pt>
                <c:pt idx="14160">
                  <c:v>108.945244</c:v>
                </c:pt>
                <c:pt idx="14161">
                  <c:v>93.059844999999996</c:v>
                </c:pt>
                <c:pt idx="14162">
                  <c:v>90.019165000000001</c:v>
                </c:pt>
                <c:pt idx="14163">
                  <c:v>111.333336</c:v>
                </c:pt>
                <c:pt idx="14164">
                  <c:v>102.52224</c:v>
                </c:pt>
                <c:pt idx="14165">
                  <c:v>127.31513200000001</c:v>
                </c:pt>
                <c:pt idx="14166">
                  <c:v>92.855452999999997</c:v>
                </c:pt>
                <c:pt idx="14167">
                  <c:v>90.240532000000002</c:v>
                </c:pt>
                <c:pt idx="14168">
                  <c:v>94.943359000000001</c:v>
                </c:pt>
                <c:pt idx="14169">
                  <c:v>114.78885699999999</c:v>
                </c:pt>
                <c:pt idx="14170">
                  <c:v>95.620482999999993</c:v>
                </c:pt>
                <c:pt idx="14171">
                  <c:v>89.481971999999999</c:v>
                </c:pt>
                <c:pt idx="14172">
                  <c:v>103.28357699999999</c:v>
                </c:pt>
                <c:pt idx="14173">
                  <c:v>92.950728999999995</c:v>
                </c:pt>
                <c:pt idx="14174">
                  <c:v>102.277863</c:v>
                </c:pt>
                <c:pt idx="14175">
                  <c:v>95.028221000000002</c:v>
                </c:pt>
                <c:pt idx="14176">
                  <c:v>92.075255999999996</c:v>
                </c:pt>
                <c:pt idx="14177">
                  <c:v>104.622833</c:v>
                </c:pt>
                <c:pt idx="14178">
                  <c:v>102.54072600000001</c:v>
                </c:pt>
                <c:pt idx="14179">
                  <c:v>89.427482999999995</c:v>
                </c:pt>
                <c:pt idx="14180">
                  <c:v>91.935089000000005</c:v>
                </c:pt>
                <c:pt idx="14181">
                  <c:v>91.936554000000001</c:v>
                </c:pt>
                <c:pt idx="14182">
                  <c:v>96.057670999999999</c:v>
                </c:pt>
                <c:pt idx="14183">
                  <c:v>90.685646000000006</c:v>
                </c:pt>
                <c:pt idx="14184">
                  <c:v>96.096007999999998</c:v>
                </c:pt>
                <c:pt idx="14185">
                  <c:v>100.21093</c:v>
                </c:pt>
                <c:pt idx="14186">
                  <c:v>93.467979</c:v>
                </c:pt>
                <c:pt idx="14187">
                  <c:v>93.696235999999999</c:v>
                </c:pt>
                <c:pt idx="14188">
                  <c:v>97.705192999999994</c:v>
                </c:pt>
                <c:pt idx="14189">
                  <c:v>98.855400000000003</c:v>
                </c:pt>
                <c:pt idx="14190">
                  <c:v>139.995407</c:v>
                </c:pt>
                <c:pt idx="14191">
                  <c:v>88.580399</c:v>
                </c:pt>
                <c:pt idx="14192">
                  <c:v>97.627510000000001</c:v>
                </c:pt>
                <c:pt idx="14193">
                  <c:v>126.06137099999999</c:v>
                </c:pt>
                <c:pt idx="14194">
                  <c:v>89.269394000000005</c:v>
                </c:pt>
                <c:pt idx="14195">
                  <c:v>110.170692</c:v>
                </c:pt>
                <c:pt idx="14196">
                  <c:v>95.446877000000001</c:v>
                </c:pt>
                <c:pt idx="14197">
                  <c:v>110.106506</c:v>
                </c:pt>
                <c:pt idx="14198">
                  <c:v>96.837372000000002</c:v>
                </c:pt>
                <c:pt idx="14199">
                  <c:v>100.376228</c:v>
                </c:pt>
                <c:pt idx="14200">
                  <c:v>98.409981000000002</c:v>
                </c:pt>
                <c:pt idx="14201">
                  <c:v>92.869552999999996</c:v>
                </c:pt>
                <c:pt idx="14202">
                  <c:v>93.969291999999996</c:v>
                </c:pt>
                <c:pt idx="14203">
                  <c:v>90.831260999999998</c:v>
                </c:pt>
                <c:pt idx="14204">
                  <c:v>88.622817999999995</c:v>
                </c:pt>
                <c:pt idx="14205">
                  <c:v>101.895844</c:v>
                </c:pt>
                <c:pt idx="14206">
                  <c:v>93.382262999999995</c:v>
                </c:pt>
                <c:pt idx="14207">
                  <c:v>93.164894000000004</c:v>
                </c:pt>
                <c:pt idx="14208">
                  <c:v>98.448700000000002</c:v>
                </c:pt>
                <c:pt idx="14209">
                  <c:v>101.96787999999999</c:v>
                </c:pt>
                <c:pt idx="14210">
                  <c:v>98.467926000000006</c:v>
                </c:pt>
                <c:pt idx="14211">
                  <c:v>120.591309</c:v>
                </c:pt>
                <c:pt idx="14212">
                  <c:v>108.224541</c:v>
                </c:pt>
                <c:pt idx="14213">
                  <c:v>96.075751999999994</c:v>
                </c:pt>
                <c:pt idx="14214">
                  <c:v>99.142120000000006</c:v>
                </c:pt>
                <c:pt idx="14215">
                  <c:v>88.932502999999997</c:v>
                </c:pt>
                <c:pt idx="14216">
                  <c:v>88.056976000000006</c:v>
                </c:pt>
                <c:pt idx="14217">
                  <c:v>95.648994000000002</c:v>
                </c:pt>
                <c:pt idx="14218">
                  <c:v>91.755424000000005</c:v>
                </c:pt>
                <c:pt idx="14219">
                  <c:v>104.393867</c:v>
                </c:pt>
                <c:pt idx="14220">
                  <c:v>131.75187700000001</c:v>
                </c:pt>
                <c:pt idx="14221">
                  <c:v>101.982056</c:v>
                </c:pt>
                <c:pt idx="14222">
                  <c:v>93.639129999999994</c:v>
                </c:pt>
                <c:pt idx="14223">
                  <c:v>91.717133000000004</c:v>
                </c:pt>
                <c:pt idx="14224">
                  <c:v>102.936455</c:v>
                </c:pt>
                <c:pt idx="14225">
                  <c:v>91.017998000000006</c:v>
                </c:pt>
                <c:pt idx="14226">
                  <c:v>110.92955000000001</c:v>
                </c:pt>
                <c:pt idx="14227">
                  <c:v>99.273185999999995</c:v>
                </c:pt>
                <c:pt idx="14228">
                  <c:v>94.137412999999995</c:v>
                </c:pt>
                <c:pt idx="14229">
                  <c:v>96.942924000000005</c:v>
                </c:pt>
                <c:pt idx="14230">
                  <c:v>92.182288999999997</c:v>
                </c:pt>
                <c:pt idx="14231">
                  <c:v>96.360359000000003</c:v>
                </c:pt>
                <c:pt idx="14232">
                  <c:v>88.430251999999996</c:v>
                </c:pt>
                <c:pt idx="14233">
                  <c:v>92.350684999999999</c:v>
                </c:pt>
                <c:pt idx="14234">
                  <c:v>95.731819000000002</c:v>
                </c:pt>
                <c:pt idx="14235">
                  <c:v>90.491386000000006</c:v>
                </c:pt>
                <c:pt idx="14236">
                  <c:v>93.261116000000001</c:v>
                </c:pt>
                <c:pt idx="14237">
                  <c:v>89.097533999999996</c:v>
                </c:pt>
                <c:pt idx="14238">
                  <c:v>90.494888000000003</c:v>
                </c:pt>
                <c:pt idx="14239">
                  <c:v>98.844322000000005</c:v>
                </c:pt>
                <c:pt idx="14240">
                  <c:v>89.495377000000005</c:v>
                </c:pt>
                <c:pt idx="14241">
                  <c:v>100.378998</c:v>
                </c:pt>
                <c:pt idx="14242">
                  <c:v>101.395355</c:v>
                </c:pt>
                <c:pt idx="14243">
                  <c:v>111.49350699999999</c:v>
                </c:pt>
                <c:pt idx="14244">
                  <c:v>98.031966999999995</c:v>
                </c:pt>
                <c:pt idx="14245">
                  <c:v>92.817618999999993</c:v>
                </c:pt>
                <c:pt idx="14246">
                  <c:v>110.395866</c:v>
                </c:pt>
                <c:pt idx="14247">
                  <c:v>88.364632</c:v>
                </c:pt>
                <c:pt idx="14248">
                  <c:v>90.131836000000007</c:v>
                </c:pt>
                <c:pt idx="14249">
                  <c:v>107.28761299999999</c:v>
                </c:pt>
                <c:pt idx="14250">
                  <c:v>97.345748999999998</c:v>
                </c:pt>
                <c:pt idx="14251">
                  <c:v>118.36573799999999</c:v>
                </c:pt>
                <c:pt idx="14252">
                  <c:v>89.365082000000001</c:v>
                </c:pt>
                <c:pt idx="14253">
                  <c:v>113.46832999999999</c:v>
                </c:pt>
                <c:pt idx="14254">
                  <c:v>91.851928999999998</c:v>
                </c:pt>
                <c:pt idx="14255">
                  <c:v>123.243736</c:v>
                </c:pt>
                <c:pt idx="14256">
                  <c:v>88.058341999999996</c:v>
                </c:pt>
                <c:pt idx="14257">
                  <c:v>90.360007999999993</c:v>
                </c:pt>
                <c:pt idx="14258">
                  <c:v>90.816153999999997</c:v>
                </c:pt>
                <c:pt idx="14259">
                  <c:v>88.985611000000006</c:v>
                </c:pt>
                <c:pt idx="14260">
                  <c:v>101.219551</c:v>
                </c:pt>
                <c:pt idx="14261">
                  <c:v>100.61657</c:v>
                </c:pt>
                <c:pt idx="14262">
                  <c:v>128.707672</c:v>
                </c:pt>
                <c:pt idx="14263">
                  <c:v>104.05542</c:v>
                </c:pt>
                <c:pt idx="14264">
                  <c:v>88.174164000000005</c:v>
                </c:pt>
                <c:pt idx="14265">
                  <c:v>120.220062</c:v>
                </c:pt>
                <c:pt idx="14266">
                  <c:v>92.534881999999996</c:v>
                </c:pt>
                <c:pt idx="14267">
                  <c:v>105.326736</c:v>
                </c:pt>
                <c:pt idx="14268">
                  <c:v>92.696860999999998</c:v>
                </c:pt>
                <c:pt idx="14269">
                  <c:v>92.214980999999995</c:v>
                </c:pt>
                <c:pt idx="14270">
                  <c:v>90.092536999999993</c:v>
                </c:pt>
                <c:pt idx="14271">
                  <c:v>111.552452</c:v>
                </c:pt>
                <c:pt idx="14272">
                  <c:v>89.506607000000002</c:v>
                </c:pt>
                <c:pt idx="14273">
                  <c:v>88.53595</c:v>
                </c:pt>
                <c:pt idx="14274">
                  <c:v>91.036323999999993</c:v>
                </c:pt>
                <c:pt idx="14275">
                  <c:v>94.103927999999996</c:v>
                </c:pt>
                <c:pt idx="14276">
                  <c:v>89.340774999999994</c:v>
                </c:pt>
                <c:pt idx="14277">
                  <c:v>89.581840999999997</c:v>
                </c:pt>
                <c:pt idx="14278">
                  <c:v>103.61520400000001</c:v>
                </c:pt>
                <c:pt idx="14279">
                  <c:v>88.800246999999999</c:v>
                </c:pt>
                <c:pt idx="14280">
                  <c:v>92.142685</c:v>
                </c:pt>
                <c:pt idx="14281">
                  <c:v>138.157669</c:v>
                </c:pt>
                <c:pt idx="14282">
                  <c:v>88.504615999999999</c:v>
                </c:pt>
                <c:pt idx="14283">
                  <c:v>89.627846000000005</c:v>
                </c:pt>
                <c:pt idx="14284">
                  <c:v>100.041595</c:v>
                </c:pt>
                <c:pt idx="14285">
                  <c:v>96.331924000000001</c:v>
                </c:pt>
                <c:pt idx="14286">
                  <c:v>88.755188000000004</c:v>
                </c:pt>
                <c:pt idx="14287">
                  <c:v>104.498001</c:v>
                </c:pt>
                <c:pt idx="14288">
                  <c:v>90.986900000000006</c:v>
                </c:pt>
                <c:pt idx="14289">
                  <c:v>110.685333</c:v>
                </c:pt>
                <c:pt idx="14290">
                  <c:v>103.429588</c:v>
                </c:pt>
                <c:pt idx="14291">
                  <c:v>94.216881000000001</c:v>
                </c:pt>
                <c:pt idx="14292">
                  <c:v>88.617362999999997</c:v>
                </c:pt>
                <c:pt idx="14293">
                  <c:v>88.058678</c:v>
                </c:pt>
                <c:pt idx="14294">
                  <c:v>89.501723999999996</c:v>
                </c:pt>
                <c:pt idx="14295">
                  <c:v>99.672043000000002</c:v>
                </c:pt>
                <c:pt idx="14296">
                  <c:v>102.13516199999999</c:v>
                </c:pt>
                <c:pt idx="14297">
                  <c:v>89.452095</c:v>
                </c:pt>
                <c:pt idx="14298">
                  <c:v>98.301299999999998</c:v>
                </c:pt>
                <c:pt idx="14299">
                  <c:v>90.681854000000001</c:v>
                </c:pt>
                <c:pt idx="14300">
                  <c:v>96.677245999999997</c:v>
                </c:pt>
                <c:pt idx="14301">
                  <c:v>96.377196999999995</c:v>
                </c:pt>
                <c:pt idx="14302">
                  <c:v>88.733063000000001</c:v>
                </c:pt>
                <c:pt idx="14303">
                  <c:v>106.464401</c:v>
                </c:pt>
                <c:pt idx="14304">
                  <c:v>97.730446000000001</c:v>
                </c:pt>
                <c:pt idx="14305">
                  <c:v>93.671158000000005</c:v>
                </c:pt>
                <c:pt idx="14306">
                  <c:v>112.840401</c:v>
                </c:pt>
                <c:pt idx="14307">
                  <c:v>94.519531000000001</c:v>
                </c:pt>
                <c:pt idx="14308">
                  <c:v>110.469803</c:v>
                </c:pt>
                <c:pt idx="14309">
                  <c:v>106.18394499999999</c:v>
                </c:pt>
                <c:pt idx="14310">
                  <c:v>101.89299800000001</c:v>
                </c:pt>
                <c:pt idx="14311">
                  <c:v>94.973236</c:v>
                </c:pt>
                <c:pt idx="14312">
                  <c:v>109.9757</c:v>
                </c:pt>
                <c:pt idx="14313">
                  <c:v>99.646773999999994</c:v>
                </c:pt>
                <c:pt idx="14314">
                  <c:v>89.490493999999998</c:v>
                </c:pt>
                <c:pt idx="14315">
                  <c:v>95.881614999999996</c:v>
                </c:pt>
                <c:pt idx="14316">
                  <c:v>101.884277</c:v>
                </c:pt>
                <c:pt idx="14317">
                  <c:v>94.226341000000005</c:v>
                </c:pt>
                <c:pt idx="14318">
                  <c:v>89.421233999999998</c:v>
                </c:pt>
                <c:pt idx="14319">
                  <c:v>94.060669000000004</c:v>
                </c:pt>
                <c:pt idx="14320">
                  <c:v>112.215935</c:v>
                </c:pt>
                <c:pt idx="14321">
                  <c:v>97.666602999999995</c:v>
                </c:pt>
                <c:pt idx="14322">
                  <c:v>103.899384</c:v>
                </c:pt>
                <c:pt idx="14323">
                  <c:v>105.27159899999999</c:v>
                </c:pt>
                <c:pt idx="14324">
                  <c:v>101.249657</c:v>
                </c:pt>
                <c:pt idx="14325">
                  <c:v>103.366585</c:v>
                </c:pt>
                <c:pt idx="14326">
                  <c:v>90.394203000000005</c:v>
                </c:pt>
                <c:pt idx="14327">
                  <c:v>90.853843999999995</c:v>
                </c:pt>
                <c:pt idx="14328">
                  <c:v>90.657546999999994</c:v>
                </c:pt>
                <c:pt idx="14329">
                  <c:v>91.728629999999995</c:v>
                </c:pt>
                <c:pt idx="14330">
                  <c:v>88.361915999999994</c:v>
                </c:pt>
                <c:pt idx="14331">
                  <c:v>101.25870500000001</c:v>
                </c:pt>
                <c:pt idx="14332">
                  <c:v>89.486655999999996</c:v>
                </c:pt>
                <c:pt idx="14333">
                  <c:v>88.344254000000006</c:v>
                </c:pt>
                <c:pt idx="14334">
                  <c:v>114.144257</c:v>
                </c:pt>
                <c:pt idx="14335">
                  <c:v>97.729720999999998</c:v>
                </c:pt>
                <c:pt idx="14336">
                  <c:v>101.34438299999999</c:v>
                </c:pt>
                <c:pt idx="14337">
                  <c:v>90.581535000000002</c:v>
                </c:pt>
                <c:pt idx="14338">
                  <c:v>97.548446999999996</c:v>
                </c:pt>
                <c:pt idx="14339">
                  <c:v>138.369888</c:v>
                </c:pt>
                <c:pt idx="14340">
                  <c:v>98.888985000000005</c:v>
                </c:pt>
                <c:pt idx="14341">
                  <c:v>89.877243000000007</c:v>
                </c:pt>
                <c:pt idx="14342">
                  <c:v>90.817909</c:v>
                </c:pt>
                <c:pt idx="14343">
                  <c:v>95.786270000000002</c:v>
                </c:pt>
                <c:pt idx="14344">
                  <c:v>91.485016000000002</c:v>
                </c:pt>
                <c:pt idx="14345">
                  <c:v>94.827072000000001</c:v>
                </c:pt>
                <c:pt idx="14346">
                  <c:v>92.620140000000006</c:v>
                </c:pt>
                <c:pt idx="14347">
                  <c:v>131.27626000000001</c:v>
                </c:pt>
                <c:pt idx="14348">
                  <c:v>94.363190000000003</c:v>
                </c:pt>
                <c:pt idx="14349">
                  <c:v>89.073409999999996</c:v>
                </c:pt>
                <c:pt idx="14350">
                  <c:v>94.771698000000001</c:v>
                </c:pt>
                <c:pt idx="14351">
                  <c:v>128.10919200000001</c:v>
                </c:pt>
                <c:pt idx="14352">
                  <c:v>94.758269999999996</c:v>
                </c:pt>
                <c:pt idx="14353">
                  <c:v>98.728560999999999</c:v>
                </c:pt>
                <c:pt idx="14354">
                  <c:v>94.371398999999997</c:v>
                </c:pt>
                <c:pt idx="14355">
                  <c:v>108.163101</c:v>
                </c:pt>
                <c:pt idx="14356">
                  <c:v>95.107330000000005</c:v>
                </c:pt>
                <c:pt idx="14357">
                  <c:v>104.108727</c:v>
                </c:pt>
                <c:pt idx="14358">
                  <c:v>119.382034</c:v>
                </c:pt>
                <c:pt idx="14359">
                  <c:v>102.141403</c:v>
                </c:pt>
                <c:pt idx="14360">
                  <c:v>99.341171000000003</c:v>
                </c:pt>
                <c:pt idx="14361">
                  <c:v>90.195473000000007</c:v>
                </c:pt>
                <c:pt idx="14362">
                  <c:v>106.99736799999999</c:v>
                </c:pt>
                <c:pt idx="14363">
                  <c:v>92.866257000000004</c:v>
                </c:pt>
                <c:pt idx="14364">
                  <c:v>91.172661000000005</c:v>
                </c:pt>
                <c:pt idx="14365">
                  <c:v>111.790863</c:v>
                </c:pt>
                <c:pt idx="14366">
                  <c:v>95.241981999999993</c:v>
                </c:pt>
                <c:pt idx="14367">
                  <c:v>93.541900999999996</c:v>
                </c:pt>
                <c:pt idx="14368">
                  <c:v>88.546195999999995</c:v>
                </c:pt>
                <c:pt idx="14369">
                  <c:v>107.28797900000001</c:v>
                </c:pt>
                <c:pt idx="14370">
                  <c:v>89.272568000000007</c:v>
                </c:pt>
                <c:pt idx="14371">
                  <c:v>102.048332</c:v>
                </c:pt>
                <c:pt idx="14372">
                  <c:v>109.052277</c:v>
                </c:pt>
                <c:pt idx="14373">
                  <c:v>94.956451000000001</c:v>
                </c:pt>
                <c:pt idx="14374">
                  <c:v>111.577583</c:v>
                </c:pt>
                <c:pt idx="14375">
                  <c:v>102.440544</c:v>
                </c:pt>
                <c:pt idx="14376">
                  <c:v>94.794326999999996</c:v>
                </c:pt>
                <c:pt idx="14377">
                  <c:v>150.24444600000001</c:v>
                </c:pt>
                <c:pt idx="14378">
                  <c:v>89.151000999999994</c:v>
                </c:pt>
                <c:pt idx="14379">
                  <c:v>104.15370900000001</c:v>
                </c:pt>
                <c:pt idx="14380">
                  <c:v>93.942497000000003</c:v>
                </c:pt>
                <c:pt idx="14381">
                  <c:v>90.900115999999997</c:v>
                </c:pt>
                <c:pt idx="14382">
                  <c:v>90.149673000000007</c:v>
                </c:pt>
                <c:pt idx="14383">
                  <c:v>97.428771999999995</c:v>
                </c:pt>
                <c:pt idx="14384">
                  <c:v>111.577225</c:v>
                </c:pt>
                <c:pt idx="14385">
                  <c:v>92.009101999999999</c:v>
                </c:pt>
                <c:pt idx="14386">
                  <c:v>94.148765999999995</c:v>
                </c:pt>
                <c:pt idx="14387">
                  <c:v>93.294028999999995</c:v>
                </c:pt>
                <c:pt idx="14388">
                  <c:v>93.842406999999994</c:v>
                </c:pt>
                <c:pt idx="14389">
                  <c:v>97.628349</c:v>
                </c:pt>
                <c:pt idx="14390">
                  <c:v>129.565933</c:v>
                </c:pt>
                <c:pt idx="14391">
                  <c:v>100.923439</c:v>
                </c:pt>
                <c:pt idx="14392">
                  <c:v>90.581856000000002</c:v>
                </c:pt>
                <c:pt idx="14393">
                  <c:v>97.809830000000005</c:v>
                </c:pt>
                <c:pt idx="14394">
                  <c:v>101.47455600000001</c:v>
                </c:pt>
                <c:pt idx="14395">
                  <c:v>105.80526</c:v>
                </c:pt>
                <c:pt idx="14396">
                  <c:v>98.272994999999995</c:v>
                </c:pt>
                <c:pt idx="14397">
                  <c:v>95.773810999999995</c:v>
                </c:pt>
                <c:pt idx="14398">
                  <c:v>101.176041</c:v>
                </c:pt>
                <c:pt idx="14399">
                  <c:v>98.702774000000005</c:v>
                </c:pt>
                <c:pt idx="14400">
                  <c:v>89.489075</c:v>
                </c:pt>
                <c:pt idx="14401">
                  <c:v>91.850479000000007</c:v>
                </c:pt>
                <c:pt idx="14402">
                  <c:v>115.27726699999999</c:v>
                </c:pt>
                <c:pt idx="14403">
                  <c:v>89.438170999999997</c:v>
                </c:pt>
                <c:pt idx="14404">
                  <c:v>88.818747999999999</c:v>
                </c:pt>
                <c:pt idx="14405">
                  <c:v>95.597137000000004</c:v>
                </c:pt>
                <c:pt idx="14406">
                  <c:v>93.979996</c:v>
                </c:pt>
                <c:pt idx="14407">
                  <c:v>98.796668999999994</c:v>
                </c:pt>
                <c:pt idx="14408">
                  <c:v>97.135979000000006</c:v>
                </c:pt>
                <c:pt idx="14409">
                  <c:v>104.07096900000001</c:v>
                </c:pt>
                <c:pt idx="14410">
                  <c:v>100.272324</c:v>
                </c:pt>
                <c:pt idx="14411">
                  <c:v>105.265434</c:v>
                </c:pt>
                <c:pt idx="14412">
                  <c:v>107.106606</c:v>
                </c:pt>
                <c:pt idx="14413">
                  <c:v>135.351913</c:v>
                </c:pt>
                <c:pt idx="14414">
                  <c:v>108.102829</c:v>
                </c:pt>
                <c:pt idx="14415">
                  <c:v>92.969138999999998</c:v>
                </c:pt>
                <c:pt idx="14416">
                  <c:v>101.44471</c:v>
                </c:pt>
                <c:pt idx="14417">
                  <c:v>88.344040000000007</c:v>
                </c:pt>
                <c:pt idx="14418">
                  <c:v>103.12307699999999</c:v>
                </c:pt>
                <c:pt idx="14419">
                  <c:v>94.725921999999997</c:v>
                </c:pt>
                <c:pt idx="14420">
                  <c:v>92.621536000000006</c:v>
                </c:pt>
                <c:pt idx="14421">
                  <c:v>88.694710000000001</c:v>
                </c:pt>
                <c:pt idx="14422">
                  <c:v>98.007758999999993</c:v>
                </c:pt>
                <c:pt idx="14423">
                  <c:v>98.556358000000003</c:v>
                </c:pt>
                <c:pt idx="14424">
                  <c:v>91.092842000000005</c:v>
                </c:pt>
                <c:pt idx="14425">
                  <c:v>94.269256999999996</c:v>
                </c:pt>
                <c:pt idx="14426">
                  <c:v>88.015060000000005</c:v>
                </c:pt>
                <c:pt idx="14427">
                  <c:v>101.439606</c:v>
                </c:pt>
                <c:pt idx="14428">
                  <c:v>94.077849999999998</c:v>
                </c:pt>
                <c:pt idx="14429">
                  <c:v>107.998329</c:v>
                </c:pt>
                <c:pt idx="14430">
                  <c:v>120.98505400000001</c:v>
                </c:pt>
                <c:pt idx="14431">
                  <c:v>103.873138</c:v>
                </c:pt>
                <c:pt idx="14432">
                  <c:v>89.589393999999999</c:v>
                </c:pt>
                <c:pt idx="14433">
                  <c:v>97.657927999999998</c:v>
                </c:pt>
                <c:pt idx="14434">
                  <c:v>95.214248999999995</c:v>
                </c:pt>
                <c:pt idx="14435">
                  <c:v>100.24118799999999</c:v>
                </c:pt>
                <c:pt idx="14436">
                  <c:v>115.50151099999999</c:v>
                </c:pt>
                <c:pt idx="14437">
                  <c:v>97.912514000000002</c:v>
                </c:pt>
                <c:pt idx="14438">
                  <c:v>99.790870999999996</c:v>
                </c:pt>
                <c:pt idx="14439">
                  <c:v>108.021767</c:v>
                </c:pt>
                <c:pt idx="14440">
                  <c:v>137.751465</c:v>
                </c:pt>
                <c:pt idx="14441">
                  <c:v>106.981735</c:v>
                </c:pt>
                <c:pt idx="14442">
                  <c:v>88.758803999999998</c:v>
                </c:pt>
                <c:pt idx="14443">
                  <c:v>96.342117000000002</c:v>
                </c:pt>
                <c:pt idx="14444">
                  <c:v>99.537955999999994</c:v>
                </c:pt>
                <c:pt idx="14445">
                  <c:v>88.066794999999999</c:v>
                </c:pt>
                <c:pt idx="14446">
                  <c:v>90.349936999999997</c:v>
                </c:pt>
                <c:pt idx="14447">
                  <c:v>94.349013999999997</c:v>
                </c:pt>
                <c:pt idx="14448">
                  <c:v>90.376227999999998</c:v>
                </c:pt>
                <c:pt idx="14449">
                  <c:v>91.167572000000007</c:v>
                </c:pt>
                <c:pt idx="14450">
                  <c:v>93.739852999999997</c:v>
                </c:pt>
                <c:pt idx="14451">
                  <c:v>92.000968999999998</c:v>
                </c:pt>
                <c:pt idx="14452">
                  <c:v>110.998665</c:v>
                </c:pt>
                <c:pt idx="14453">
                  <c:v>95.108269000000007</c:v>
                </c:pt>
                <c:pt idx="14454">
                  <c:v>90.347176000000005</c:v>
                </c:pt>
                <c:pt idx="14455">
                  <c:v>116.49026499999999</c:v>
                </c:pt>
                <c:pt idx="14456">
                  <c:v>95.117485000000002</c:v>
                </c:pt>
                <c:pt idx="14457">
                  <c:v>100.45024100000001</c:v>
                </c:pt>
                <c:pt idx="14458">
                  <c:v>101.89772000000001</c:v>
                </c:pt>
                <c:pt idx="14459">
                  <c:v>102.346931</c:v>
                </c:pt>
                <c:pt idx="14460">
                  <c:v>96.689734999999999</c:v>
                </c:pt>
                <c:pt idx="14461">
                  <c:v>89.371230999999995</c:v>
                </c:pt>
                <c:pt idx="14462">
                  <c:v>94.070464999999999</c:v>
                </c:pt>
                <c:pt idx="14463">
                  <c:v>129.53834499999999</c:v>
                </c:pt>
                <c:pt idx="14464">
                  <c:v>91.280777</c:v>
                </c:pt>
                <c:pt idx="14465">
                  <c:v>92.114829999999998</c:v>
                </c:pt>
                <c:pt idx="14466">
                  <c:v>96.728088</c:v>
                </c:pt>
                <c:pt idx="14467">
                  <c:v>98.983513000000002</c:v>
                </c:pt>
                <c:pt idx="14468">
                  <c:v>88.267280999999997</c:v>
                </c:pt>
                <c:pt idx="14469">
                  <c:v>91.278473000000005</c:v>
                </c:pt>
                <c:pt idx="14470">
                  <c:v>95.224807999999996</c:v>
                </c:pt>
                <c:pt idx="14471">
                  <c:v>112.920143</c:v>
                </c:pt>
                <c:pt idx="14472">
                  <c:v>91.946617000000003</c:v>
                </c:pt>
                <c:pt idx="14473">
                  <c:v>108.78787199999999</c:v>
                </c:pt>
                <c:pt idx="14474">
                  <c:v>107.51102400000001</c:v>
                </c:pt>
                <c:pt idx="14475">
                  <c:v>104.909752</c:v>
                </c:pt>
                <c:pt idx="14476">
                  <c:v>93.282295000000005</c:v>
                </c:pt>
                <c:pt idx="14477">
                  <c:v>90.158028000000002</c:v>
                </c:pt>
                <c:pt idx="14478">
                  <c:v>97.908637999999996</c:v>
                </c:pt>
                <c:pt idx="14479">
                  <c:v>94.096069</c:v>
                </c:pt>
                <c:pt idx="14480">
                  <c:v>93.931388999999996</c:v>
                </c:pt>
                <c:pt idx="14481">
                  <c:v>88.613097999999994</c:v>
                </c:pt>
                <c:pt idx="14482">
                  <c:v>91.152901</c:v>
                </c:pt>
                <c:pt idx="14483">
                  <c:v>88.744179000000003</c:v>
                </c:pt>
                <c:pt idx="14484">
                  <c:v>95.538651000000002</c:v>
                </c:pt>
                <c:pt idx="14485">
                  <c:v>93.696228000000005</c:v>
                </c:pt>
                <c:pt idx="14486">
                  <c:v>88.582756000000003</c:v>
                </c:pt>
                <c:pt idx="14487">
                  <c:v>105.678673</c:v>
                </c:pt>
                <c:pt idx="14488">
                  <c:v>89.074996999999996</c:v>
                </c:pt>
                <c:pt idx="14489">
                  <c:v>100.246887</c:v>
                </c:pt>
                <c:pt idx="14490">
                  <c:v>101.012894</c:v>
                </c:pt>
                <c:pt idx="14491">
                  <c:v>95.460175000000007</c:v>
                </c:pt>
                <c:pt idx="14492">
                  <c:v>93.226044000000002</c:v>
                </c:pt>
                <c:pt idx="14493">
                  <c:v>98.056426999999999</c:v>
                </c:pt>
                <c:pt idx="14494">
                  <c:v>109.787712</c:v>
                </c:pt>
                <c:pt idx="14495">
                  <c:v>110.41297900000001</c:v>
                </c:pt>
                <c:pt idx="14496">
                  <c:v>88.547897000000006</c:v>
                </c:pt>
                <c:pt idx="14497">
                  <c:v>92.080627000000007</c:v>
                </c:pt>
                <c:pt idx="14498">
                  <c:v>89.306976000000006</c:v>
                </c:pt>
                <c:pt idx="14499">
                  <c:v>97.855369999999994</c:v>
                </c:pt>
                <c:pt idx="14500">
                  <c:v>93.931991999999994</c:v>
                </c:pt>
                <c:pt idx="14501">
                  <c:v>88.371223000000001</c:v>
                </c:pt>
                <c:pt idx="14502">
                  <c:v>95.503051999999997</c:v>
                </c:pt>
                <c:pt idx="14503">
                  <c:v>110.16347500000001</c:v>
                </c:pt>
                <c:pt idx="14504">
                  <c:v>117.850807</c:v>
                </c:pt>
                <c:pt idx="14505">
                  <c:v>92.800201000000001</c:v>
                </c:pt>
                <c:pt idx="14506">
                  <c:v>93.898009999999999</c:v>
                </c:pt>
                <c:pt idx="14507">
                  <c:v>91.053566000000004</c:v>
                </c:pt>
                <c:pt idx="14508">
                  <c:v>89.364517000000006</c:v>
                </c:pt>
                <c:pt idx="14509">
                  <c:v>94.456717999999995</c:v>
                </c:pt>
                <c:pt idx="14510">
                  <c:v>93.811599999999999</c:v>
                </c:pt>
                <c:pt idx="14511">
                  <c:v>107.717888</c:v>
                </c:pt>
                <c:pt idx="14512">
                  <c:v>98.644340999999997</c:v>
                </c:pt>
                <c:pt idx="14513">
                  <c:v>90.595253</c:v>
                </c:pt>
                <c:pt idx="14514">
                  <c:v>103.06504099999999</c:v>
                </c:pt>
                <c:pt idx="14515">
                  <c:v>104.285522</c:v>
                </c:pt>
                <c:pt idx="14516">
                  <c:v>98.653296999999995</c:v>
                </c:pt>
                <c:pt idx="14517">
                  <c:v>107.936188</c:v>
                </c:pt>
                <c:pt idx="14518">
                  <c:v>114.194</c:v>
                </c:pt>
                <c:pt idx="14519">
                  <c:v>90.804237000000001</c:v>
                </c:pt>
                <c:pt idx="14520">
                  <c:v>95.258933999999996</c:v>
                </c:pt>
                <c:pt idx="14521">
                  <c:v>89.994300999999993</c:v>
                </c:pt>
                <c:pt idx="14522">
                  <c:v>91.682281000000003</c:v>
                </c:pt>
                <c:pt idx="14523">
                  <c:v>96.615288000000007</c:v>
                </c:pt>
                <c:pt idx="14524">
                  <c:v>88.241637999999995</c:v>
                </c:pt>
                <c:pt idx="14525">
                  <c:v>92.115509000000003</c:v>
                </c:pt>
                <c:pt idx="14526">
                  <c:v>118.35607899999999</c:v>
                </c:pt>
                <c:pt idx="14527">
                  <c:v>95.437042000000005</c:v>
                </c:pt>
                <c:pt idx="14528">
                  <c:v>90.790656999999996</c:v>
                </c:pt>
                <c:pt idx="14529">
                  <c:v>90.970855999999998</c:v>
                </c:pt>
                <c:pt idx="14530">
                  <c:v>96.000938000000005</c:v>
                </c:pt>
                <c:pt idx="14531">
                  <c:v>96.290512000000007</c:v>
                </c:pt>
                <c:pt idx="14532">
                  <c:v>105.590294</c:v>
                </c:pt>
                <c:pt idx="14533">
                  <c:v>90.613524999999996</c:v>
                </c:pt>
                <c:pt idx="14534">
                  <c:v>95.741257000000004</c:v>
                </c:pt>
                <c:pt idx="14535">
                  <c:v>90.056647999999996</c:v>
                </c:pt>
                <c:pt idx="14536">
                  <c:v>92.096703000000005</c:v>
                </c:pt>
                <c:pt idx="14537">
                  <c:v>108.00831599999999</c:v>
                </c:pt>
                <c:pt idx="14538">
                  <c:v>92.676070999999993</c:v>
                </c:pt>
                <c:pt idx="14539">
                  <c:v>101.14443199999999</c:v>
                </c:pt>
                <c:pt idx="14540">
                  <c:v>93.846808999999993</c:v>
                </c:pt>
                <c:pt idx="14541">
                  <c:v>98.360969999999995</c:v>
                </c:pt>
                <c:pt idx="14542">
                  <c:v>95.080192999999994</c:v>
                </c:pt>
                <c:pt idx="14543">
                  <c:v>95.792197999999999</c:v>
                </c:pt>
                <c:pt idx="14544">
                  <c:v>109.025902</c:v>
                </c:pt>
                <c:pt idx="14545">
                  <c:v>115.109779</c:v>
                </c:pt>
                <c:pt idx="14546">
                  <c:v>106.78595</c:v>
                </c:pt>
                <c:pt idx="14547">
                  <c:v>88.368392999999998</c:v>
                </c:pt>
                <c:pt idx="14548">
                  <c:v>90.828056000000004</c:v>
                </c:pt>
                <c:pt idx="14549">
                  <c:v>100.956772</c:v>
                </c:pt>
                <c:pt idx="14550">
                  <c:v>103.239716</c:v>
                </c:pt>
                <c:pt idx="14551">
                  <c:v>95.634597999999997</c:v>
                </c:pt>
                <c:pt idx="14552">
                  <c:v>92.781486999999998</c:v>
                </c:pt>
                <c:pt idx="14553">
                  <c:v>99.182816000000003</c:v>
                </c:pt>
                <c:pt idx="14554">
                  <c:v>102.76879099999999</c:v>
                </c:pt>
                <c:pt idx="14555">
                  <c:v>90.182404000000005</c:v>
                </c:pt>
                <c:pt idx="14556">
                  <c:v>98.271004000000005</c:v>
                </c:pt>
                <c:pt idx="14557">
                  <c:v>96.158546000000001</c:v>
                </c:pt>
                <c:pt idx="14558">
                  <c:v>90.228476999999998</c:v>
                </c:pt>
                <c:pt idx="14559">
                  <c:v>95.100684999999999</c:v>
                </c:pt>
                <c:pt idx="14560">
                  <c:v>97.516677999999999</c:v>
                </c:pt>
                <c:pt idx="14561">
                  <c:v>105.356979</c:v>
                </c:pt>
                <c:pt idx="14562">
                  <c:v>100.75730900000001</c:v>
                </c:pt>
                <c:pt idx="14563">
                  <c:v>89.074966000000003</c:v>
                </c:pt>
                <c:pt idx="14564">
                  <c:v>105.20141599999999</c:v>
                </c:pt>
                <c:pt idx="14565">
                  <c:v>92.039444000000003</c:v>
                </c:pt>
                <c:pt idx="14566">
                  <c:v>145.81762699999999</c:v>
                </c:pt>
                <c:pt idx="14567">
                  <c:v>122.648323</c:v>
                </c:pt>
                <c:pt idx="14568">
                  <c:v>89.015144000000006</c:v>
                </c:pt>
                <c:pt idx="14569">
                  <c:v>90.857483000000002</c:v>
                </c:pt>
                <c:pt idx="14570">
                  <c:v>91.156975000000003</c:v>
                </c:pt>
                <c:pt idx="14571">
                  <c:v>94.600020999999998</c:v>
                </c:pt>
                <c:pt idx="14572">
                  <c:v>101.173889</c:v>
                </c:pt>
                <c:pt idx="14573">
                  <c:v>89.455916999999999</c:v>
                </c:pt>
                <c:pt idx="14574">
                  <c:v>90.072165999999996</c:v>
                </c:pt>
                <c:pt idx="14575">
                  <c:v>92.875725000000003</c:v>
                </c:pt>
                <c:pt idx="14576">
                  <c:v>89.889258999999996</c:v>
                </c:pt>
                <c:pt idx="14577">
                  <c:v>126.99195899999999</c:v>
                </c:pt>
                <c:pt idx="14578">
                  <c:v>93.220078000000001</c:v>
                </c:pt>
                <c:pt idx="14579">
                  <c:v>90.627791999999999</c:v>
                </c:pt>
                <c:pt idx="14580">
                  <c:v>111.450096</c:v>
                </c:pt>
                <c:pt idx="14581">
                  <c:v>92.425139999999999</c:v>
                </c:pt>
                <c:pt idx="14582">
                  <c:v>133.264557</c:v>
                </c:pt>
                <c:pt idx="14583">
                  <c:v>96.941260999999997</c:v>
                </c:pt>
                <c:pt idx="14584">
                  <c:v>93.813231999999999</c:v>
                </c:pt>
                <c:pt idx="14585">
                  <c:v>95.781104999999997</c:v>
                </c:pt>
                <c:pt idx="14586">
                  <c:v>115.075462</c:v>
                </c:pt>
                <c:pt idx="14587">
                  <c:v>93.776756000000006</c:v>
                </c:pt>
                <c:pt idx="14588">
                  <c:v>113.687325</c:v>
                </c:pt>
                <c:pt idx="14589">
                  <c:v>88.237358</c:v>
                </c:pt>
                <c:pt idx="14590">
                  <c:v>91.999640999999997</c:v>
                </c:pt>
                <c:pt idx="14591">
                  <c:v>100.17227200000001</c:v>
                </c:pt>
                <c:pt idx="14592">
                  <c:v>102.486946</c:v>
                </c:pt>
                <c:pt idx="14593">
                  <c:v>98.307091</c:v>
                </c:pt>
                <c:pt idx="14594">
                  <c:v>97.841553000000005</c:v>
                </c:pt>
                <c:pt idx="14595">
                  <c:v>90.970909000000006</c:v>
                </c:pt>
                <c:pt idx="14596">
                  <c:v>92.558791999999997</c:v>
                </c:pt>
                <c:pt idx="14597">
                  <c:v>140.20588699999999</c:v>
                </c:pt>
                <c:pt idx="14598">
                  <c:v>90.974547999999999</c:v>
                </c:pt>
                <c:pt idx="14599">
                  <c:v>99.133583000000002</c:v>
                </c:pt>
                <c:pt idx="14600">
                  <c:v>129.57508899999999</c:v>
                </c:pt>
                <c:pt idx="14601">
                  <c:v>96.129424999999998</c:v>
                </c:pt>
                <c:pt idx="14602">
                  <c:v>88.995468000000002</c:v>
                </c:pt>
                <c:pt idx="14603">
                  <c:v>95.402244999999994</c:v>
                </c:pt>
                <c:pt idx="14604">
                  <c:v>89.566817999999998</c:v>
                </c:pt>
                <c:pt idx="14605">
                  <c:v>138.265747</c:v>
                </c:pt>
                <c:pt idx="14606">
                  <c:v>92.974609000000001</c:v>
                </c:pt>
                <c:pt idx="14607">
                  <c:v>101.83994300000001</c:v>
                </c:pt>
                <c:pt idx="14608">
                  <c:v>99.150597000000005</c:v>
                </c:pt>
                <c:pt idx="14609">
                  <c:v>95.569694999999996</c:v>
                </c:pt>
                <c:pt idx="14610">
                  <c:v>100.651352</c:v>
                </c:pt>
                <c:pt idx="14611">
                  <c:v>88.134360999999998</c:v>
                </c:pt>
                <c:pt idx="14612">
                  <c:v>93.300713000000002</c:v>
                </c:pt>
                <c:pt idx="14613">
                  <c:v>112.41484800000001</c:v>
                </c:pt>
                <c:pt idx="14614">
                  <c:v>100.821693</c:v>
                </c:pt>
                <c:pt idx="14615">
                  <c:v>89.621039999999994</c:v>
                </c:pt>
                <c:pt idx="14616">
                  <c:v>98.025101000000006</c:v>
                </c:pt>
                <c:pt idx="14617">
                  <c:v>108.511757</c:v>
                </c:pt>
                <c:pt idx="14618">
                  <c:v>107.630516</c:v>
                </c:pt>
                <c:pt idx="14619">
                  <c:v>100.22442599999999</c:v>
                </c:pt>
                <c:pt idx="14620">
                  <c:v>95.360832000000002</c:v>
                </c:pt>
                <c:pt idx="14621">
                  <c:v>88.971503999999996</c:v>
                </c:pt>
                <c:pt idx="14622">
                  <c:v>88.242462000000003</c:v>
                </c:pt>
                <c:pt idx="14623">
                  <c:v>113.439232</c:v>
                </c:pt>
                <c:pt idx="14624">
                  <c:v>110.06049299999999</c:v>
                </c:pt>
                <c:pt idx="14625">
                  <c:v>113.323769</c:v>
                </c:pt>
                <c:pt idx="14626">
                  <c:v>113.26660200000001</c:v>
                </c:pt>
                <c:pt idx="14627">
                  <c:v>90.997771999999998</c:v>
                </c:pt>
                <c:pt idx="14628">
                  <c:v>99.384262000000007</c:v>
                </c:pt>
                <c:pt idx="14629">
                  <c:v>114.29143500000001</c:v>
                </c:pt>
                <c:pt idx="14630">
                  <c:v>116.853943</c:v>
                </c:pt>
                <c:pt idx="14631">
                  <c:v>103.292191</c:v>
                </c:pt>
                <c:pt idx="14632">
                  <c:v>94.275565999999998</c:v>
                </c:pt>
                <c:pt idx="14633">
                  <c:v>131.95216400000001</c:v>
                </c:pt>
                <c:pt idx="14634">
                  <c:v>88.204894999999993</c:v>
                </c:pt>
                <c:pt idx="14635">
                  <c:v>88.212753000000006</c:v>
                </c:pt>
                <c:pt idx="14636">
                  <c:v>99.421829000000002</c:v>
                </c:pt>
                <c:pt idx="14637">
                  <c:v>89.435233999999994</c:v>
                </c:pt>
                <c:pt idx="14638">
                  <c:v>94.069907999999998</c:v>
                </c:pt>
                <c:pt idx="14639">
                  <c:v>111.93042800000001</c:v>
                </c:pt>
                <c:pt idx="14640">
                  <c:v>94.505386000000001</c:v>
                </c:pt>
                <c:pt idx="14641">
                  <c:v>94.397880999999998</c:v>
                </c:pt>
                <c:pt idx="14642">
                  <c:v>88.522086999999999</c:v>
                </c:pt>
                <c:pt idx="14643">
                  <c:v>89.077552999999995</c:v>
                </c:pt>
                <c:pt idx="14644">
                  <c:v>95.515204999999995</c:v>
                </c:pt>
                <c:pt idx="14645">
                  <c:v>90.362258999999995</c:v>
                </c:pt>
                <c:pt idx="14646">
                  <c:v>91.805779000000001</c:v>
                </c:pt>
                <c:pt idx="14647">
                  <c:v>88.204948000000002</c:v>
                </c:pt>
                <c:pt idx="14648">
                  <c:v>91.919005999999996</c:v>
                </c:pt>
                <c:pt idx="14649">
                  <c:v>102.194023</c:v>
                </c:pt>
                <c:pt idx="14650">
                  <c:v>88.606933999999995</c:v>
                </c:pt>
                <c:pt idx="14651">
                  <c:v>113.41024</c:v>
                </c:pt>
                <c:pt idx="14652">
                  <c:v>103.87827299999999</c:v>
                </c:pt>
                <c:pt idx="14653">
                  <c:v>93.478363000000002</c:v>
                </c:pt>
                <c:pt idx="14654">
                  <c:v>97.481583000000001</c:v>
                </c:pt>
                <c:pt idx="14655">
                  <c:v>94.085021999999995</c:v>
                </c:pt>
                <c:pt idx="14656">
                  <c:v>95.698363999999998</c:v>
                </c:pt>
                <c:pt idx="14657">
                  <c:v>88.476601000000002</c:v>
                </c:pt>
                <c:pt idx="14658">
                  <c:v>97.588295000000002</c:v>
                </c:pt>
                <c:pt idx="14659">
                  <c:v>90.466346999999999</c:v>
                </c:pt>
                <c:pt idx="14660">
                  <c:v>88.677124000000006</c:v>
                </c:pt>
                <c:pt idx="14661">
                  <c:v>108.97101600000001</c:v>
                </c:pt>
                <c:pt idx="14662">
                  <c:v>115.859032</c:v>
                </c:pt>
                <c:pt idx="14663">
                  <c:v>90.926177999999993</c:v>
                </c:pt>
                <c:pt idx="14664">
                  <c:v>95.565155000000004</c:v>
                </c:pt>
                <c:pt idx="14665">
                  <c:v>88.287452999999999</c:v>
                </c:pt>
                <c:pt idx="14666">
                  <c:v>95.124527</c:v>
                </c:pt>
                <c:pt idx="14667">
                  <c:v>94.168105999999995</c:v>
                </c:pt>
                <c:pt idx="14668">
                  <c:v>108.517403</c:v>
                </c:pt>
                <c:pt idx="14669">
                  <c:v>101.889549</c:v>
                </c:pt>
                <c:pt idx="14670">
                  <c:v>100.029999</c:v>
                </c:pt>
                <c:pt idx="14671">
                  <c:v>95.342796000000007</c:v>
                </c:pt>
                <c:pt idx="14672">
                  <c:v>96.657043000000002</c:v>
                </c:pt>
                <c:pt idx="14673">
                  <c:v>91.648032999999998</c:v>
                </c:pt>
                <c:pt idx="14674">
                  <c:v>88.160377999999994</c:v>
                </c:pt>
                <c:pt idx="14675">
                  <c:v>126.298828</c:v>
                </c:pt>
                <c:pt idx="14676">
                  <c:v>96.226685000000003</c:v>
                </c:pt>
                <c:pt idx="14677">
                  <c:v>88.543785</c:v>
                </c:pt>
                <c:pt idx="14678">
                  <c:v>118.426254</c:v>
                </c:pt>
                <c:pt idx="14679">
                  <c:v>88.940162999999998</c:v>
                </c:pt>
                <c:pt idx="14680">
                  <c:v>95.201781999999994</c:v>
                </c:pt>
                <c:pt idx="14681">
                  <c:v>94.742797999999993</c:v>
                </c:pt>
                <c:pt idx="14682">
                  <c:v>99.997321999999997</c:v>
                </c:pt>
                <c:pt idx="14683">
                  <c:v>89.854011999999997</c:v>
                </c:pt>
                <c:pt idx="14684">
                  <c:v>88.172684000000004</c:v>
                </c:pt>
                <c:pt idx="14685">
                  <c:v>115.336578</c:v>
                </c:pt>
                <c:pt idx="14686">
                  <c:v>90.231361000000007</c:v>
                </c:pt>
                <c:pt idx="14687">
                  <c:v>98.289421000000004</c:v>
                </c:pt>
                <c:pt idx="14688">
                  <c:v>105.569237</c:v>
                </c:pt>
                <c:pt idx="14689">
                  <c:v>91.590050000000005</c:v>
                </c:pt>
                <c:pt idx="14690">
                  <c:v>100.64362300000001</c:v>
                </c:pt>
                <c:pt idx="14691">
                  <c:v>94.316963000000001</c:v>
                </c:pt>
                <c:pt idx="14692">
                  <c:v>107.64754499999999</c:v>
                </c:pt>
                <c:pt idx="14693">
                  <c:v>88.960693000000006</c:v>
                </c:pt>
                <c:pt idx="14694">
                  <c:v>91.031897999999998</c:v>
                </c:pt>
                <c:pt idx="14695">
                  <c:v>88.287407000000002</c:v>
                </c:pt>
                <c:pt idx="14696">
                  <c:v>112.08657100000001</c:v>
                </c:pt>
                <c:pt idx="14697">
                  <c:v>93.376098999999996</c:v>
                </c:pt>
                <c:pt idx="14698">
                  <c:v>123.967522</c:v>
                </c:pt>
                <c:pt idx="14699">
                  <c:v>117.721519</c:v>
                </c:pt>
                <c:pt idx="14700">
                  <c:v>102.80939499999999</c:v>
                </c:pt>
                <c:pt idx="14701">
                  <c:v>90.993308999999996</c:v>
                </c:pt>
                <c:pt idx="14702">
                  <c:v>89.947815000000006</c:v>
                </c:pt>
                <c:pt idx="14703">
                  <c:v>98.888412000000002</c:v>
                </c:pt>
                <c:pt idx="14704">
                  <c:v>92.792961000000005</c:v>
                </c:pt>
                <c:pt idx="14705">
                  <c:v>104.985725</c:v>
                </c:pt>
                <c:pt idx="14706">
                  <c:v>90.086822999999995</c:v>
                </c:pt>
                <c:pt idx="14707">
                  <c:v>97.784637000000004</c:v>
                </c:pt>
                <c:pt idx="14708">
                  <c:v>106.56706200000001</c:v>
                </c:pt>
                <c:pt idx="14709">
                  <c:v>103.26499200000001</c:v>
                </c:pt>
                <c:pt idx="14710">
                  <c:v>111.963219</c:v>
                </c:pt>
                <c:pt idx="14711">
                  <c:v>88.934218999999999</c:v>
                </c:pt>
                <c:pt idx="14712">
                  <c:v>90.232322999999994</c:v>
                </c:pt>
                <c:pt idx="14713">
                  <c:v>91.589438999999999</c:v>
                </c:pt>
                <c:pt idx="14714">
                  <c:v>91.732529</c:v>
                </c:pt>
                <c:pt idx="14715">
                  <c:v>98.785347000000002</c:v>
                </c:pt>
                <c:pt idx="14716">
                  <c:v>99.721962000000005</c:v>
                </c:pt>
                <c:pt idx="14717">
                  <c:v>94.164153999999996</c:v>
                </c:pt>
                <c:pt idx="14718">
                  <c:v>106.145775</c:v>
                </c:pt>
                <c:pt idx="14719">
                  <c:v>94.614425999999995</c:v>
                </c:pt>
                <c:pt idx="14720">
                  <c:v>99.398917999999995</c:v>
                </c:pt>
                <c:pt idx="14721">
                  <c:v>91.522666999999998</c:v>
                </c:pt>
                <c:pt idx="14722">
                  <c:v>93.111030999999997</c:v>
                </c:pt>
                <c:pt idx="14723">
                  <c:v>90.331833000000003</c:v>
                </c:pt>
                <c:pt idx="14724">
                  <c:v>93.182822999999999</c:v>
                </c:pt>
                <c:pt idx="14725">
                  <c:v>96.497962999999999</c:v>
                </c:pt>
                <c:pt idx="14726">
                  <c:v>98.594657999999995</c:v>
                </c:pt>
                <c:pt idx="14727">
                  <c:v>97.521941999999996</c:v>
                </c:pt>
                <c:pt idx="14728">
                  <c:v>91.391777000000005</c:v>
                </c:pt>
                <c:pt idx="14729">
                  <c:v>93.226814000000005</c:v>
                </c:pt>
                <c:pt idx="14730">
                  <c:v>93.838791000000001</c:v>
                </c:pt>
                <c:pt idx="14731">
                  <c:v>109.642471</c:v>
                </c:pt>
                <c:pt idx="14732">
                  <c:v>90.688713000000007</c:v>
                </c:pt>
                <c:pt idx="14733">
                  <c:v>114.960114</c:v>
                </c:pt>
                <c:pt idx="14734">
                  <c:v>93.300658999999996</c:v>
                </c:pt>
                <c:pt idx="14735">
                  <c:v>93.560080999999997</c:v>
                </c:pt>
                <c:pt idx="14736">
                  <c:v>100.907425</c:v>
                </c:pt>
                <c:pt idx="14737">
                  <c:v>102.699066</c:v>
                </c:pt>
                <c:pt idx="14738">
                  <c:v>115.752144</c:v>
                </c:pt>
                <c:pt idx="14739">
                  <c:v>88.777869999999993</c:v>
                </c:pt>
                <c:pt idx="14740">
                  <c:v>91.696387999999999</c:v>
                </c:pt>
                <c:pt idx="14741">
                  <c:v>105.266678</c:v>
                </c:pt>
                <c:pt idx="14742">
                  <c:v>90.070198000000005</c:v>
                </c:pt>
                <c:pt idx="14743">
                  <c:v>92.425217000000004</c:v>
                </c:pt>
                <c:pt idx="14744">
                  <c:v>89.595551</c:v>
                </c:pt>
                <c:pt idx="14745">
                  <c:v>92.168053</c:v>
                </c:pt>
                <c:pt idx="14746">
                  <c:v>97.932991000000001</c:v>
                </c:pt>
                <c:pt idx="14747">
                  <c:v>96.329475000000002</c:v>
                </c:pt>
                <c:pt idx="14748">
                  <c:v>89.784981000000002</c:v>
                </c:pt>
                <c:pt idx="14749">
                  <c:v>101.326538</c:v>
                </c:pt>
                <c:pt idx="14750">
                  <c:v>91.792418999999995</c:v>
                </c:pt>
                <c:pt idx="14751">
                  <c:v>90.093536</c:v>
                </c:pt>
                <c:pt idx="14752">
                  <c:v>153.38021900000001</c:v>
                </c:pt>
                <c:pt idx="14753">
                  <c:v>137.181488</c:v>
                </c:pt>
                <c:pt idx="14754">
                  <c:v>108.87539700000001</c:v>
                </c:pt>
                <c:pt idx="14755">
                  <c:v>96.473731999999998</c:v>
                </c:pt>
                <c:pt idx="14756">
                  <c:v>88.014572000000001</c:v>
                </c:pt>
                <c:pt idx="14757">
                  <c:v>126.80972300000001</c:v>
                </c:pt>
                <c:pt idx="14758">
                  <c:v>112.547417</c:v>
                </c:pt>
                <c:pt idx="14759">
                  <c:v>88.567656999999997</c:v>
                </c:pt>
                <c:pt idx="14760">
                  <c:v>94.003769000000005</c:v>
                </c:pt>
                <c:pt idx="14761">
                  <c:v>101.589691</c:v>
                </c:pt>
                <c:pt idx="14762">
                  <c:v>90.093575000000001</c:v>
                </c:pt>
                <c:pt idx="14763">
                  <c:v>92.834045000000003</c:v>
                </c:pt>
                <c:pt idx="14764">
                  <c:v>88.295615999999995</c:v>
                </c:pt>
                <c:pt idx="14765">
                  <c:v>98.332603000000006</c:v>
                </c:pt>
                <c:pt idx="14766">
                  <c:v>90.347885000000005</c:v>
                </c:pt>
                <c:pt idx="14767">
                  <c:v>99.965896999999998</c:v>
                </c:pt>
                <c:pt idx="14768">
                  <c:v>91.731682000000006</c:v>
                </c:pt>
                <c:pt idx="14769">
                  <c:v>113.784584</c:v>
                </c:pt>
                <c:pt idx="14770">
                  <c:v>99.101394999999997</c:v>
                </c:pt>
                <c:pt idx="14771">
                  <c:v>95.470687999999996</c:v>
                </c:pt>
                <c:pt idx="14772">
                  <c:v>90.875388999999998</c:v>
                </c:pt>
                <c:pt idx="14773">
                  <c:v>88.785613999999995</c:v>
                </c:pt>
                <c:pt idx="14774">
                  <c:v>88.450653000000003</c:v>
                </c:pt>
                <c:pt idx="14775">
                  <c:v>94.484001000000006</c:v>
                </c:pt>
                <c:pt idx="14776">
                  <c:v>89.065871999999999</c:v>
                </c:pt>
                <c:pt idx="14777">
                  <c:v>88.447067000000004</c:v>
                </c:pt>
                <c:pt idx="14778">
                  <c:v>105.24247699999999</c:v>
                </c:pt>
                <c:pt idx="14779">
                  <c:v>96.233849000000006</c:v>
                </c:pt>
                <c:pt idx="14780">
                  <c:v>92.872497999999993</c:v>
                </c:pt>
                <c:pt idx="14781">
                  <c:v>98.680710000000005</c:v>
                </c:pt>
                <c:pt idx="14782">
                  <c:v>89.013953999999998</c:v>
                </c:pt>
                <c:pt idx="14783">
                  <c:v>94.923125999999996</c:v>
                </c:pt>
                <c:pt idx="14784">
                  <c:v>104.66935700000001</c:v>
                </c:pt>
                <c:pt idx="14785">
                  <c:v>96.538062999999994</c:v>
                </c:pt>
                <c:pt idx="14786">
                  <c:v>98.209473000000003</c:v>
                </c:pt>
                <c:pt idx="14787">
                  <c:v>112.787384</c:v>
                </c:pt>
                <c:pt idx="14788">
                  <c:v>92.350639000000001</c:v>
                </c:pt>
                <c:pt idx="14789">
                  <c:v>92.469925000000003</c:v>
                </c:pt>
                <c:pt idx="14790">
                  <c:v>104.173706</c:v>
                </c:pt>
                <c:pt idx="14791">
                  <c:v>100.105064</c:v>
                </c:pt>
                <c:pt idx="14792">
                  <c:v>93.186126999999999</c:v>
                </c:pt>
                <c:pt idx="14793">
                  <c:v>93.701652999999993</c:v>
                </c:pt>
                <c:pt idx="14794">
                  <c:v>89.262077000000005</c:v>
                </c:pt>
                <c:pt idx="14795">
                  <c:v>114.64669000000001</c:v>
                </c:pt>
                <c:pt idx="14796">
                  <c:v>88.598067999999998</c:v>
                </c:pt>
                <c:pt idx="14797">
                  <c:v>123.57859000000001</c:v>
                </c:pt>
                <c:pt idx="14798">
                  <c:v>93.675926000000004</c:v>
                </c:pt>
                <c:pt idx="14799">
                  <c:v>108.71378300000001</c:v>
                </c:pt>
                <c:pt idx="14800">
                  <c:v>95.737091000000007</c:v>
                </c:pt>
                <c:pt idx="14801">
                  <c:v>97.468254000000002</c:v>
                </c:pt>
                <c:pt idx="14802">
                  <c:v>94.244827000000001</c:v>
                </c:pt>
                <c:pt idx="14803">
                  <c:v>107.310349</c:v>
                </c:pt>
                <c:pt idx="14804">
                  <c:v>100.704773</c:v>
                </c:pt>
                <c:pt idx="14805">
                  <c:v>96.496368000000004</c:v>
                </c:pt>
                <c:pt idx="14806">
                  <c:v>102.046379</c:v>
                </c:pt>
                <c:pt idx="14807">
                  <c:v>91.939171000000002</c:v>
                </c:pt>
                <c:pt idx="14808">
                  <c:v>96.964271999999994</c:v>
                </c:pt>
                <c:pt idx="14809">
                  <c:v>88.569412</c:v>
                </c:pt>
                <c:pt idx="14810">
                  <c:v>95.580605000000006</c:v>
                </c:pt>
                <c:pt idx="14811">
                  <c:v>97.343772999999999</c:v>
                </c:pt>
                <c:pt idx="14812">
                  <c:v>90.060303000000005</c:v>
                </c:pt>
                <c:pt idx="14813">
                  <c:v>118.885986</c:v>
                </c:pt>
                <c:pt idx="14814">
                  <c:v>100.65479999999999</c:v>
                </c:pt>
                <c:pt idx="14815">
                  <c:v>89.585746999999998</c:v>
                </c:pt>
                <c:pt idx="14816">
                  <c:v>106.75762899999999</c:v>
                </c:pt>
                <c:pt idx="14817">
                  <c:v>90.144745</c:v>
                </c:pt>
                <c:pt idx="14818">
                  <c:v>90.737410999999994</c:v>
                </c:pt>
                <c:pt idx="14819">
                  <c:v>89.479111000000003</c:v>
                </c:pt>
                <c:pt idx="14820">
                  <c:v>92.535804999999996</c:v>
                </c:pt>
                <c:pt idx="14821">
                  <c:v>115.131508</c:v>
                </c:pt>
                <c:pt idx="14822">
                  <c:v>109.60958100000001</c:v>
                </c:pt>
                <c:pt idx="14823">
                  <c:v>95.472549000000001</c:v>
                </c:pt>
                <c:pt idx="14824">
                  <c:v>109.956703</c:v>
                </c:pt>
                <c:pt idx="14825">
                  <c:v>134.725616</c:v>
                </c:pt>
                <c:pt idx="14826">
                  <c:v>95.751930000000002</c:v>
                </c:pt>
                <c:pt idx="14827">
                  <c:v>95.615036000000003</c:v>
                </c:pt>
                <c:pt idx="14828">
                  <c:v>90.813271</c:v>
                </c:pt>
                <c:pt idx="14829">
                  <c:v>91.394599999999997</c:v>
                </c:pt>
                <c:pt idx="14830">
                  <c:v>99.774306999999993</c:v>
                </c:pt>
                <c:pt idx="14831">
                  <c:v>94.741043000000005</c:v>
                </c:pt>
                <c:pt idx="14832">
                  <c:v>117.766167</c:v>
                </c:pt>
                <c:pt idx="14833">
                  <c:v>103.48593099999999</c:v>
                </c:pt>
                <c:pt idx="14834">
                  <c:v>89.273910999999998</c:v>
                </c:pt>
                <c:pt idx="14835">
                  <c:v>117.099846</c:v>
                </c:pt>
                <c:pt idx="14836">
                  <c:v>99.912391999999997</c:v>
                </c:pt>
                <c:pt idx="14837">
                  <c:v>102.466217</c:v>
                </c:pt>
                <c:pt idx="14838">
                  <c:v>136.27418499999999</c:v>
                </c:pt>
                <c:pt idx="14839">
                  <c:v>89.098624999999998</c:v>
                </c:pt>
                <c:pt idx="14840">
                  <c:v>88.859970000000004</c:v>
                </c:pt>
                <c:pt idx="14841">
                  <c:v>90.137398000000005</c:v>
                </c:pt>
                <c:pt idx="14842">
                  <c:v>97.524887000000007</c:v>
                </c:pt>
                <c:pt idx="14843">
                  <c:v>88.970177000000007</c:v>
                </c:pt>
                <c:pt idx="14844">
                  <c:v>93.755736999999996</c:v>
                </c:pt>
                <c:pt idx="14845">
                  <c:v>107.272789</c:v>
                </c:pt>
                <c:pt idx="14846">
                  <c:v>89.229729000000006</c:v>
                </c:pt>
                <c:pt idx="14847">
                  <c:v>104.75503500000001</c:v>
                </c:pt>
                <c:pt idx="14848">
                  <c:v>98.826622</c:v>
                </c:pt>
                <c:pt idx="14849">
                  <c:v>115.899879</c:v>
                </c:pt>
                <c:pt idx="14850">
                  <c:v>143.193893</c:v>
                </c:pt>
                <c:pt idx="14851">
                  <c:v>98.068686999999997</c:v>
                </c:pt>
                <c:pt idx="14852">
                  <c:v>88.772819999999996</c:v>
                </c:pt>
                <c:pt idx="14853">
                  <c:v>98.795546999999999</c:v>
                </c:pt>
                <c:pt idx="14854">
                  <c:v>89.024071000000006</c:v>
                </c:pt>
                <c:pt idx="14855">
                  <c:v>94.895095999999995</c:v>
                </c:pt>
                <c:pt idx="14856">
                  <c:v>93.358672999999996</c:v>
                </c:pt>
                <c:pt idx="14857">
                  <c:v>122.019386</c:v>
                </c:pt>
                <c:pt idx="14858">
                  <c:v>92.709923000000003</c:v>
                </c:pt>
                <c:pt idx="14859">
                  <c:v>88.94426</c:v>
                </c:pt>
                <c:pt idx="14860">
                  <c:v>100.38977800000001</c:v>
                </c:pt>
                <c:pt idx="14861">
                  <c:v>103.54407500000001</c:v>
                </c:pt>
                <c:pt idx="14862">
                  <c:v>95.205589000000003</c:v>
                </c:pt>
                <c:pt idx="14863">
                  <c:v>90.227196000000006</c:v>
                </c:pt>
                <c:pt idx="14864">
                  <c:v>89.467254999999994</c:v>
                </c:pt>
                <c:pt idx="14865">
                  <c:v>112.11095400000001</c:v>
                </c:pt>
                <c:pt idx="14866">
                  <c:v>88.638351</c:v>
                </c:pt>
                <c:pt idx="14867">
                  <c:v>97.983695999999995</c:v>
                </c:pt>
                <c:pt idx="14868">
                  <c:v>89.318191999999996</c:v>
                </c:pt>
                <c:pt idx="14869">
                  <c:v>92.400413999999998</c:v>
                </c:pt>
                <c:pt idx="14870">
                  <c:v>121.522865</c:v>
                </c:pt>
                <c:pt idx="14871">
                  <c:v>93.394051000000005</c:v>
                </c:pt>
                <c:pt idx="14872">
                  <c:v>96.213936000000004</c:v>
                </c:pt>
                <c:pt idx="14873">
                  <c:v>91.746391000000003</c:v>
                </c:pt>
                <c:pt idx="14874">
                  <c:v>91.733497999999997</c:v>
                </c:pt>
                <c:pt idx="14875">
                  <c:v>89.874313000000001</c:v>
                </c:pt>
                <c:pt idx="14876">
                  <c:v>100.960335</c:v>
                </c:pt>
                <c:pt idx="14877">
                  <c:v>90.823250000000002</c:v>
                </c:pt>
                <c:pt idx="14878">
                  <c:v>116.819946</c:v>
                </c:pt>
                <c:pt idx="14879">
                  <c:v>125.080963</c:v>
                </c:pt>
                <c:pt idx="14880">
                  <c:v>122.379097</c:v>
                </c:pt>
                <c:pt idx="14881">
                  <c:v>96.710678000000001</c:v>
                </c:pt>
                <c:pt idx="14882">
                  <c:v>98.467681999999996</c:v>
                </c:pt>
                <c:pt idx="14883">
                  <c:v>122.57563</c:v>
                </c:pt>
                <c:pt idx="14884">
                  <c:v>113.570221</c:v>
                </c:pt>
                <c:pt idx="14885">
                  <c:v>96.977431999999993</c:v>
                </c:pt>
                <c:pt idx="14886">
                  <c:v>102.70256000000001</c:v>
                </c:pt>
                <c:pt idx="14887">
                  <c:v>88.357879999999994</c:v>
                </c:pt>
                <c:pt idx="14888">
                  <c:v>96.06559</c:v>
                </c:pt>
                <c:pt idx="14889">
                  <c:v>117.125961</c:v>
                </c:pt>
                <c:pt idx="14890">
                  <c:v>105.21925400000001</c:v>
                </c:pt>
                <c:pt idx="14891">
                  <c:v>102.33638000000001</c:v>
                </c:pt>
                <c:pt idx="14892">
                  <c:v>90.094291999999996</c:v>
                </c:pt>
                <c:pt idx="14893">
                  <c:v>94.532111999999998</c:v>
                </c:pt>
                <c:pt idx="14894">
                  <c:v>95.416411999999994</c:v>
                </c:pt>
                <c:pt idx="14895">
                  <c:v>128.328293</c:v>
                </c:pt>
                <c:pt idx="14896">
                  <c:v>90.494308000000004</c:v>
                </c:pt>
                <c:pt idx="14897">
                  <c:v>102.893745</c:v>
                </c:pt>
                <c:pt idx="14898">
                  <c:v>97.484390000000005</c:v>
                </c:pt>
                <c:pt idx="14899">
                  <c:v>107.567375</c:v>
                </c:pt>
                <c:pt idx="14900">
                  <c:v>88.56514</c:v>
                </c:pt>
                <c:pt idx="14901">
                  <c:v>140.290649</c:v>
                </c:pt>
                <c:pt idx="14902">
                  <c:v>93.515525999999994</c:v>
                </c:pt>
                <c:pt idx="14903">
                  <c:v>89.326713999999996</c:v>
                </c:pt>
                <c:pt idx="14904">
                  <c:v>105.287727</c:v>
                </c:pt>
                <c:pt idx="14905">
                  <c:v>93.200515999999993</c:v>
                </c:pt>
                <c:pt idx="14906">
                  <c:v>95.561424000000002</c:v>
                </c:pt>
                <c:pt idx="14907">
                  <c:v>95.615250000000003</c:v>
                </c:pt>
                <c:pt idx="14908">
                  <c:v>104.148949</c:v>
                </c:pt>
                <c:pt idx="14909">
                  <c:v>95.898009999999999</c:v>
                </c:pt>
                <c:pt idx="14910">
                  <c:v>104.16687</c:v>
                </c:pt>
                <c:pt idx="14911">
                  <c:v>102.12072000000001</c:v>
                </c:pt>
                <c:pt idx="14912">
                  <c:v>120.428833</c:v>
                </c:pt>
                <c:pt idx="14913">
                  <c:v>96.075660999999997</c:v>
                </c:pt>
                <c:pt idx="14914">
                  <c:v>101.83000199999999</c:v>
                </c:pt>
                <c:pt idx="14915">
                  <c:v>100.627106</c:v>
                </c:pt>
                <c:pt idx="14916">
                  <c:v>110.613327</c:v>
                </c:pt>
                <c:pt idx="14917">
                  <c:v>117.738991</c:v>
                </c:pt>
                <c:pt idx="14918">
                  <c:v>90.193320999999997</c:v>
                </c:pt>
                <c:pt idx="14919">
                  <c:v>95.628105000000005</c:v>
                </c:pt>
                <c:pt idx="14920">
                  <c:v>96.822959999999995</c:v>
                </c:pt>
                <c:pt idx="14921">
                  <c:v>92.763938999999993</c:v>
                </c:pt>
                <c:pt idx="14922">
                  <c:v>108.608643</c:v>
                </c:pt>
                <c:pt idx="14923">
                  <c:v>90.690978999999999</c:v>
                </c:pt>
                <c:pt idx="14924">
                  <c:v>92.196838</c:v>
                </c:pt>
                <c:pt idx="14925">
                  <c:v>102.11940800000001</c:v>
                </c:pt>
                <c:pt idx="14926">
                  <c:v>111.37711299999999</c:v>
                </c:pt>
                <c:pt idx="14927">
                  <c:v>90.033744999999996</c:v>
                </c:pt>
                <c:pt idx="14928">
                  <c:v>109.29349499999999</c:v>
                </c:pt>
                <c:pt idx="14929">
                  <c:v>93.025833000000006</c:v>
                </c:pt>
                <c:pt idx="14930">
                  <c:v>113.925606</c:v>
                </c:pt>
                <c:pt idx="14931">
                  <c:v>92.927559000000002</c:v>
                </c:pt>
                <c:pt idx="14932">
                  <c:v>99.061049999999994</c:v>
                </c:pt>
                <c:pt idx="14933">
                  <c:v>93.484627000000003</c:v>
                </c:pt>
                <c:pt idx="14934">
                  <c:v>98.079277000000005</c:v>
                </c:pt>
                <c:pt idx="14935">
                  <c:v>89.442931999999999</c:v>
                </c:pt>
                <c:pt idx="14936">
                  <c:v>92.830642999999995</c:v>
                </c:pt>
                <c:pt idx="14937">
                  <c:v>97.936920000000001</c:v>
                </c:pt>
                <c:pt idx="14938">
                  <c:v>98.996437</c:v>
                </c:pt>
                <c:pt idx="14939">
                  <c:v>89.856635999999995</c:v>
                </c:pt>
                <c:pt idx="14940">
                  <c:v>101.93119799999999</c:v>
                </c:pt>
                <c:pt idx="14941">
                  <c:v>95.262398000000005</c:v>
                </c:pt>
                <c:pt idx="14942">
                  <c:v>116.27668799999999</c:v>
                </c:pt>
                <c:pt idx="14943">
                  <c:v>93.078384</c:v>
                </c:pt>
                <c:pt idx="14944">
                  <c:v>95.952765999999997</c:v>
                </c:pt>
                <c:pt idx="14945">
                  <c:v>88.691658000000004</c:v>
                </c:pt>
                <c:pt idx="14946">
                  <c:v>107.51862300000001</c:v>
                </c:pt>
                <c:pt idx="14947">
                  <c:v>89.877167</c:v>
                </c:pt>
                <c:pt idx="14948">
                  <c:v>88.994468999999995</c:v>
                </c:pt>
                <c:pt idx="14949">
                  <c:v>91.210587000000004</c:v>
                </c:pt>
                <c:pt idx="14950">
                  <c:v>95.975418000000005</c:v>
                </c:pt>
                <c:pt idx="14951">
                  <c:v>93.432709000000003</c:v>
                </c:pt>
                <c:pt idx="14952">
                  <c:v>121.043312</c:v>
                </c:pt>
                <c:pt idx="14953">
                  <c:v>91.920722999999995</c:v>
                </c:pt>
                <c:pt idx="14954">
                  <c:v>92.527152999999998</c:v>
                </c:pt>
                <c:pt idx="14955">
                  <c:v>96.136405999999994</c:v>
                </c:pt>
                <c:pt idx="14956">
                  <c:v>99.140938000000006</c:v>
                </c:pt>
                <c:pt idx="14957">
                  <c:v>103.822327</c:v>
                </c:pt>
                <c:pt idx="14958">
                  <c:v>111.206856</c:v>
                </c:pt>
                <c:pt idx="14959">
                  <c:v>94.767348999999996</c:v>
                </c:pt>
                <c:pt idx="14960">
                  <c:v>90.071678000000006</c:v>
                </c:pt>
                <c:pt idx="14961">
                  <c:v>96.727997000000002</c:v>
                </c:pt>
                <c:pt idx="14962">
                  <c:v>92.853172000000001</c:v>
                </c:pt>
                <c:pt idx="14963">
                  <c:v>97.426743000000002</c:v>
                </c:pt>
                <c:pt idx="14964">
                  <c:v>124.21736900000001</c:v>
                </c:pt>
                <c:pt idx="14965">
                  <c:v>120.182564</c:v>
                </c:pt>
                <c:pt idx="14966">
                  <c:v>89.087020999999993</c:v>
                </c:pt>
                <c:pt idx="14967">
                  <c:v>103.120552</c:v>
                </c:pt>
                <c:pt idx="14968">
                  <c:v>97.056899999999999</c:v>
                </c:pt>
                <c:pt idx="14969">
                  <c:v>98.654860999999997</c:v>
                </c:pt>
                <c:pt idx="14970">
                  <c:v>142.47271699999999</c:v>
                </c:pt>
                <c:pt idx="14971">
                  <c:v>116.607964</c:v>
                </c:pt>
                <c:pt idx="14972">
                  <c:v>92.576530000000005</c:v>
                </c:pt>
                <c:pt idx="14973">
                  <c:v>89.375991999999997</c:v>
                </c:pt>
                <c:pt idx="14974">
                  <c:v>94.742598999999998</c:v>
                </c:pt>
                <c:pt idx="14975">
                  <c:v>106.102554</c:v>
                </c:pt>
                <c:pt idx="14976">
                  <c:v>88.997696000000005</c:v>
                </c:pt>
                <c:pt idx="14977">
                  <c:v>92.518303000000003</c:v>
                </c:pt>
                <c:pt idx="14978">
                  <c:v>90.995666999999997</c:v>
                </c:pt>
                <c:pt idx="14979">
                  <c:v>91.454941000000005</c:v>
                </c:pt>
                <c:pt idx="14980">
                  <c:v>101.041023</c:v>
                </c:pt>
                <c:pt idx="14981">
                  <c:v>94.504706999999996</c:v>
                </c:pt>
                <c:pt idx="14982">
                  <c:v>88.292869999999994</c:v>
                </c:pt>
                <c:pt idx="14983">
                  <c:v>88.633895999999993</c:v>
                </c:pt>
                <c:pt idx="14984">
                  <c:v>93.718993999999995</c:v>
                </c:pt>
                <c:pt idx="14985">
                  <c:v>103.64679</c:v>
                </c:pt>
                <c:pt idx="14986">
                  <c:v>94.601226999999994</c:v>
                </c:pt>
                <c:pt idx="14987">
                  <c:v>92.601234000000005</c:v>
                </c:pt>
                <c:pt idx="14988">
                  <c:v>114.10391199999999</c:v>
                </c:pt>
                <c:pt idx="14989">
                  <c:v>94.349045000000004</c:v>
                </c:pt>
                <c:pt idx="14990">
                  <c:v>96.199089000000001</c:v>
                </c:pt>
                <c:pt idx="14991">
                  <c:v>97.493262999999999</c:v>
                </c:pt>
                <c:pt idx="14992">
                  <c:v>100.66848</c:v>
                </c:pt>
                <c:pt idx="14993">
                  <c:v>97.045753000000005</c:v>
                </c:pt>
                <c:pt idx="14994">
                  <c:v>95.597992000000005</c:v>
                </c:pt>
                <c:pt idx="14995">
                  <c:v>101.071144</c:v>
                </c:pt>
                <c:pt idx="14996">
                  <c:v>109.95483400000001</c:v>
                </c:pt>
                <c:pt idx="14997">
                  <c:v>89.005020000000002</c:v>
                </c:pt>
                <c:pt idx="14998">
                  <c:v>88.953720000000004</c:v>
                </c:pt>
                <c:pt idx="14999">
                  <c:v>97.776611000000003</c:v>
                </c:pt>
                <c:pt idx="15000">
                  <c:v>98.750786000000005</c:v>
                </c:pt>
                <c:pt idx="15001">
                  <c:v>96.365295000000003</c:v>
                </c:pt>
                <c:pt idx="15002">
                  <c:v>88.460869000000002</c:v>
                </c:pt>
                <c:pt idx="15003">
                  <c:v>96.494315999999998</c:v>
                </c:pt>
                <c:pt idx="15004">
                  <c:v>91.993926999999999</c:v>
                </c:pt>
                <c:pt idx="15005">
                  <c:v>90.053368000000006</c:v>
                </c:pt>
                <c:pt idx="15006">
                  <c:v>97.753615999999994</c:v>
                </c:pt>
                <c:pt idx="15007">
                  <c:v>95.699432000000002</c:v>
                </c:pt>
                <c:pt idx="15008">
                  <c:v>94.158737000000002</c:v>
                </c:pt>
                <c:pt idx="15009">
                  <c:v>107.818138</c:v>
                </c:pt>
                <c:pt idx="15010">
                  <c:v>106.961235</c:v>
                </c:pt>
                <c:pt idx="15011">
                  <c:v>93.589127000000005</c:v>
                </c:pt>
                <c:pt idx="15012">
                  <c:v>88.948853</c:v>
                </c:pt>
                <c:pt idx="15013">
                  <c:v>91.441306999999995</c:v>
                </c:pt>
                <c:pt idx="15014">
                  <c:v>93.734131000000005</c:v>
                </c:pt>
                <c:pt idx="15015">
                  <c:v>91.224922000000007</c:v>
                </c:pt>
                <c:pt idx="15016">
                  <c:v>100.8246</c:v>
                </c:pt>
                <c:pt idx="15017">
                  <c:v>89.406631000000004</c:v>
                </c:pt>
                <c:pt idx="15018">
                  <c:v>88.527359000000004</c:v>
                </c:pt>
                <c:pt idx="15019">
                  <c:v>90.831474</c:v>
                </c:pt>
                <c:pt idx="15020">
                  <c:v>88.363815000000002</c:v>
                </c:pt>
                <c:pt idx="15021">
                  <c:v>114.035309</c:v>
                </c:pt>
                <c:pt idx="15022">
                  <c:v>102.594269</c:v>
                </c:pt>
                <c:pt idx="15023">
                  <c:v>99.725814999999997</c:v>
                </c:pt>
                <c:pt idx="15024">
                  <c:v>118.98214</c:v>
                </c:pt>
                <c:pt idx="15025">
                  <c:v>137.609634</c:v>
                </c:pt>
                <c:pt idx="15026">
                  <c:v>99.314445000000006</c:v>
                </c:pt>
                <c:pt idx="15027">
                  <c:v>89.825989000000007</c:v>
                </c:pt>
                <c:pt idx="15028">
                  <c:v>94.651840000000007</c:v>
                </c:pt>
                <c:pt idx="15029">
                  <c:v>105.453682</c:v>
                </c:pt>
                <c:pt idx="15030">
                  <c:v>90.472899999999996</c:v>
                </c:pt>
                <c:pt idx="15031">
                  <c:v>95.775215000000003</c:v>
                </c:pt>
                <c:pt idx="15032">
                  <c:v>93.774422000000001</c:v>
                </c:pt>
                <c:pt idx="15033">
                  <c:v>95.108963000000003</c:v>
                </c:pt>
                <c:pt idx="15034">
                  <c:v>112.577675</c:v>
                </c:pt>
                <c:pt idx="15035">
                  <c:v>100.37185700000001</c:v>
                </c:pt>
                <c:pt idx="15036">
                  <c:v>93.458527000000004</c:v>
                </c:pt>
                <c:pt idx="15037">
                  <c:v>107.616585</c:v>
                </c:pt>
                <c:pt idx="15038">
                  <c:v>90.806991999999994</c:v>
                </c:pt>
                <c:pt idx="15039">
                  <c:v>93.987610000000004</c:v>
                </c:pt>
                <c:pt idx="15040">
                  <c:v>94.507857999999999</c:v>
                </c:pt>
                <c:pt idx="15041">
                  <c:v>97.298004000000006</c:v>
                </c:pt>
                <c:pt idx="15042">
                  <c:v>114.831322</c:v>
                </c:pt>
                <c:pt idx="15043">
                  <c:v>90.483559</c:v>
                </c:pt>
                <c:pt idx="15044">
                  <c:v>93.371718999999999</c:v>
                </c:pt>
                <c:pt idx="15045">
                  <c:v>93.034439000000006</c:v>
                </c:pt>
                <c:pt idx="15046">
                  <c:v>103.95179</c:v>
                </c:pt>
                <c:pt idx="15047">
                  <c:v>98.251418999999999</c:v>
                </c:pt>
                <c:pt idx="15048">
                  <c:v>92.172043000000002</c:v>
                </c:pt>
                <c:pt idx="15049">
                  <c:v>91.465423999999999</c:v>
                </c:pt>
                <c:pt idx="15050">
                  <c:v>88.742981</c:v>
                </c:pt>
                <c:pt idx="15051">
                  <c:v>105.298027</c:v>
                </c:pt>
                <c:pt idx="15052">
                  <c:v>92.629363999999995</c:v>
                </c:pt>
                <c:pt idx="15053">
                  <c:v>89.212897999999996</c:v>
                </c:pt>
                <c:pt idx="15054">
                  <c:v>90.468459999999993</c:v>
                </c:pt>
                <c:pt idx="15055">
                  <c:v>91.298919999999995</c:v>
                </c:pt>
                <c:pt idx="15056">
                  <c:v>92.226044000000002</c:v>
                </c:pt>
                <c:pt idx="15057">
                  <c:v>91.673125999999996</c:v>
                </c:pt>
                <c:pt idx="15058">
                  <c:v>103.231163</c:v>
                </c:pt>
                <c:pt idx="15059">
                  <c:v>96.250823999999994</c:v>
                </c:pt>
                <c:pt idx="15060">
                  <c:v>97.212669000000005</c:v>
                </c:pt>
                <c:pt idx="15061">
                  <c:v>102.758942</c:v>
                </c:pt>
                <c:pt idx="15062">
                  <c:v>88.835364999999996</c:v>
                </c:pt>
                <c:pt idx="15063">
                  <c:v>89.687302000000003</c:v>
                </c:pt>
                <c:pt idx="15064">
                  <c:v>88.792502999999996</c:v>
                </c:pt>
                <c:pt idx="15065">
                  <c:v>93.025581000000003</c:v>
                </c:pt>
                <c:pt idx="15066">
                  <c:v>88.273574999999994</c:v>
                </c:pt>
                <c:pt idx="15067">
                  <c:v>102.246826</c:v>
                </c:pt>
                <c:pt idx="15068">
                  <c:v>90.602958999999998</c:v>
                </c:pt>
                <c:pt idx="15069">
                  <c:v>92.309264999999996</c:v>
                </c:pt>
                <c:pt idx="15070">
                  <c:v>97.431267000000005</c:v>
                </c:pt>
                <c:pt idx="15071">
                  <c:v>88.056968999999995</c:v>
                </c:pt>
                <c:pt idx="15072">
                  <c:v>88.815132000000006</c:v>
                </c:pt>
                <c:pt idx="15073">
                  <c:v>102.217484</c:v>
                </c:pt>
                <c:pt idx="15074">
                  <c:v>89.004859999999994</c:v>
                </c:pt>
                <c:pt idx="15075">
                  <c:v>90.109566000000001</c:v>
                </c:pt>
                <c:pt idx="15076">
                  <c:v>99.172379000000006</c:v>
                </c:pt>
                <c:pt idx="15077">
                  <c:v>93.758826999999997</c:v>
                </c:pt>
                <c:pt idx="15078">
                  <c:v>120.410141</c:v>
                </c:pt>
                <c:pt idx="15079">
                  <c:v>95.462128000000007</c:v>
                </c:pt>
                <c:pt idx="15080">
                  <c:v>103.38423899999999</c:v>
                </c:pt>
                <c:pt idx="15081">
                  <c:v>89.445969000000005</c:v>
                </c:pt>
                <c:pt idx="15082">
                  <c:v>128.17337000000001</c:v>
                </c:pt>
                <c:pt idx="15083">
                  <c:v>89.760475</c:v>
                </c:pt>
                <c:pt idx="15084">
                  <c:v>89.371063000000007</c:v>
                </c:pt>
                <c:pt idx="15085">
                  <c:v>88.713875000000002</c:v>
                </c:pt>
                <c:pt idx="15086">
                  <c:v>90.808188999999999</c:v>
                </c:pt>
                <c:pt idx="15087">
                  <c:v>88.200439000000003</c:v>
                </c:pt>
                <c:pt idx="15088">
                  <c:v>92.934914000000006</c:v>
                </c:pt>
                <c:pt idx="15089">
                  <c:v>93.983086</c:v>
                </c:pt>
                <c:pt idx="15090">
                  <c:v>92.754097000000002</c:v>
                </c:pt>
                <c:pt idx="15091">
                  <c:v>98.787375999999995</c:v>
                </c:pt>
                <c:pt idx="15092">
                  <c:v>99.125754999999998</c:v>
                </c:pt>
                <c:pt idx="15093">
                  <c:v>93.787070999999997</c:v>
                </c:pt>
                <c:pt idx="15094">
                  <c:v>91.895615000000006</c:v>
                </c:pt>
                <c:pt idx="15095">
                  <c:v>99.257544999999993</c:v>
                </c:pt>
                <c:pt idx="15096">
                  <c:v>95.109604000000004</c:v>
                </c:pt>
                <c:pt idx="15097">
                  <c:v>109.885521</c:v>
                </c:pt>
                <c:pt idx="15098">
                  <c:v>109.45314</c:v>
                </c:pt>
                <c:pt idx="15099">
                  <c:v>89.187781999999999</c:v>
                </c:pt>
                <c:pt idx="15100">
                  <c:v>88.334784999999997</c:v>
                </c:pt>
                <c:pt idx="15101">
                  <c:v>105.297646</c:v>
                </c:pt>
                <c:pt idx="15102">
                  <c:v>116.25174699999999</c:v>
                </c:pt>
                <c:pt idx="15103">
                  <c:v>91.645111</c:v>
                </c:pt>
                <c:pt idx="15104">
                  <c:v>105.933418</c:v>
                </c:pt>
                <c:pt idx="15105">
                  <c:v>88.347862000000006</c:v>
                </c:pt>
                <c:pt idx="15106">
                  <c:v>108.91931200000001</c:v>
                </c:pt>
                <c:pt idx="15107">
                  <c:v>102.18274700000001</c:v>
                </c:pt>
                <c:pt idx="15108">
                  <c:v>108.574844</c:v>
                </c:pt>
                <c:pt idx="15109">
                  <c:v>92.012703000000002</c:v>
                </c:pt>
                <c:pt idx="15110">
                  <c:v>112.07891100000001</c:v>
                </c:pt>
                <c:pt idx="15111">
                  <c:v>134.42759699999999</c:v>
                </c:pt>
                <c:pt idx="15112">
                  <c:v>102.110603</c:v>
                </c:pt>
                <c:pt idx="15113">
                  <c:v>88.999106999999995</c:v>
                </c:pt>
                <c:pt idx="15114">
                  <c:v>102.817131</c:v>
                </c:pt>
                <c:pt idx="15115">
                  <c:v>107.979805</c:v>
                </c:pt>
                <c:pt idx="15116">
                  <c:v>93.403389000000004</c:v>
                </c:pt>
                <c:pt idx="15117">
                  <c:v>95.616095999999999</c:v>
                </c:pt>
                <c:pt idx="15118">
                  <c:v>114.62762499999999</c:v>
                </c:pt>
                <c:pt idx="15119">
                  <c:v>95.704421999999994</c:v>
                </c:pt>
                <c:pt idx="15120">
                  <c:v>96.549660000000003</c:v>
                </c:pt>
                <c:pt idx="15121">
                  <c:v>110.170143</c:v>
                </c:pt>
                <c:pt idx="15122">
                  <c:v>96.013908000000001</c:v>
                </c:pt>
                <c:pt idx="15123">
                  <c:v>90.716414999999998</c:v>
                </c:pt>
                <c:pt idx="15124">
                  <c:v>90.401283000000006</c:v>
                </c:pt>
                <c:pt idx="15125">
                  <c:v>100.25232699999999</c:v>
                </c:pt>
                <c:pt idx="15126">
                  <c:v>94.635955999999993</c:v>
                </c:pt>
                <c:pt idx="15127">
                  <c:v>93.947197000000003</c:v>
                </c:pt>
                <c:pt idx="15128">
                  <c:v>92.163321999999994</c:v>
                </c:pt>
                <c:pt idx="15129">
                  <c:v>137.277863</c:v>
                </c:pt>
                <c:pt idx="15130">
                  <c:v>112.215103</c:v>
                </c:pt>
                <c:pt idx="15131">
                  <c:v>88.937538000000004</c:v>
                </c:pt>
                <c:pt idx="15132">
                  <c:v>91.851257000000004</c:v>
                </c:pt>
                <c:pt idx="15133">
                  <c:v>98.548073000000002</c:v>
                </c:pt>
                <c:pt idx="15134">
                  <c:v>113.167519</c:v>
                </c:pt>
                <c:pt idx="15135">
                  <c:v>115.382355</c:v>
                </c:pt>
                <c:pt idx="15136">
                  <c:v>88.443520000000007</c:v>
                </c:pt>
                <c:pt idx="15137">
                  <c:v>101.598015</c:v>
                </c:pt>
                <c:pt idx="15138">
                  <c:v>102.715935</c:v>
                </c:pt>
                <c:pt idx="15139">
                  <c:v>101.97957599999999</c:v>
                </c:pt>
                <c:pt idx="15140">
                  <c:v>95.000793000000002</c:v>
                </c:pt>
                <c:pt idx="15141">
                  <c:v>89.952911</c:v>
                </c:pt>
                <c:pt idx="15142">
                  <c:v>91.648026000000002</c:v>
                </c:pt>
                <c:pt idx="15143">
                  <c:v>89.141136000000003</c:v>
                </c:pt>
                <c:pt idx="15144">
                  <c:v>91.81456</c:v>
                </c:pt>
                <c:pt idx="15145">
                  <c:v>96.744086999999993</c:v>
                </c:pt>
                <c:pt idx="15146">
                  <c:v>100.995628</c:v>
                </c:pt>
                <c:pt idx="15147">
                  <c:v>88.634704999999997</c:v>
                </c:pt>
                <c:pt idx="15148">
                  <c:v>91.090339999999998</c:v>
                </c:pt>
                <c:pt idx="15149">
                  <c:v>89.795235000000005</c:v>
                </c:pt>
                <c:pt idx="15150">
                  <c:v>96.110213999999999</c:v>
                </c:pt>
                <c:pt idx="15151">
                  <c:v>90.808021999999994</c:v>
                </c:pt>
                <c:pt idx="15152">
                  <c:v>89.596396999999996</c:v>
                </c:pt>
                <c:pt idx="15153">
                  <c:v>91.590255999999997</c:v>
                </c:pt>
                <c:pt idx="15154">
                  <c:v>88.329018000000005</c:v>
                </c:pt>
                <c:pt idx="15155">
                  <c:v>95.536666999999994</c:v>
                </c:pt>
                <c:pt idx="15156">
                  <c:v>89.487801000000005</c:v>
                </c:pt>
                <c:pt idx="15157">
                  <c:v>89.297484999999995</c:v>
                </c:pt>
                <c:pt idx="15158">
                  <c:v>89.152596000000003</c:v>
                </c:pt>
                <c:pt idx="15159">
                  <c:v>113.429214</c:v>
                </c:pt>
                <c:pt idx="15160">
                  <c:v>92.562697999999997</c:v>
                </c:pt>
                <c:pt idx="15161">
                  <c:v>89.447922000000005</c:v>
                </c:pt>
                <c:pt idx="15162">
                  <c:v>126.257385</c:v>
                </c:pt>
                <c:pt idx="15163">
                  <c:v>110.99794</c:v>
                </c:pt>
                <c:pt idx="15164">
                  <c:v>97.366652999999999</c:v>
                </c:pt>
                <c:pt idx="15165">
                  <c:v>133.802933</c:v>
                </c:pt>
                <c:pt idx="15166">
                  <c:v>93.210548000000003</c:v>
                </c:pt>
                <c:pt idx="15167">
                  <c:v>107.299103</c:v>
                </c:pt>
                <c:pt idx="15168">
                  <c:v>94.119133000000005</c:v>
                </c:pt>
                <c:pt idx="15169">
                  <c:v>95.768790999999993</c:v>
                </c:pt>
                <c:pt idx="15170">
                  <c:v>93.956467000000004</c:v>
                </c:pt>
                <c:pt idx="15171">
                  <c:v>96.623123000000007</c:v>
                </c:pt>
                <c:pt idx="15172">
                  <c:v>106.45298</c:v>
                </c:pt>
                <c:pt idx="15173">
                  <c:v>121.92439299999999</c:v>
                </c:pt>
                <c:pt idx="15174">
                  <c:v>92.557343000000003</c:v>
                </c:pt>
                <c:pt idx="15175">
                  <c:v>95.869086999999993</c:v>
                </c:pt>
                <c:pt idx="15176">
                  <c:v>98.786797000000007</c:v>
                </c:pt>
                <c:pt idx="15177">
                  <c:v>89.808257999999995</c:v>
                </c:pt>
                <c:pt idx="15178">
                  <c:v>93.029647999999995</c:v>
                </c:pt>
                <c:pt idx="15179">
                  <c:v>118.198853</c:v>
                </c:pt>
                <c:pt idx="15180">
                  <c:v>90.444266999999996</c:v>
                </c:pt>
                <c:pt idx="15181">
                  <c:v>116.68351</c:v>
                </c:pt>
                <c:pt idx="15182">
                  <c:v>105.525902</c:v>
                </c:pt>
                <c:pt idx="15183">
                  <c:v>113.07508900000001</c:v>
                </c:pt>
                <c:pt idx="15184">
                  <c:v>90.824188000000007</c:v>
                </c:pt>
                <c:pt idx="15185">
                  <c:v>92.599029999999999</c:v>
                </c:pt>
                <c:pt idx="15186">
                  <c:v>102.674583</c:v>
                </c:pt>
                <c:pt idx="15187">
                  <c:v>112.41454299999999</c:v>
                </c:pt>
                <c:pt idx="15188">
                  <c:v>88.744857999999994</c:v>
                </c:pt>
                <c:pt idx="15189">
                  <c:v>92.566574000000003</c:v>
                </c:pt>
                <c:pt idx="15190">
                  <c:v>94.277664000000001</c:v>
                </c:pt>
                <c:pt idx="15191">
                  <c:v>93.708031000000005</c:v>
                </c:pt>
                <c:pt idx="15192">
                  <c:v>115.910515</c:v>
                </c:pt>
                <c:pt idx="15193">
                  <c:v>93.234763999999998</c:v>
                </c:pt>
                <c:pt idx="15194">
                  <c:v>88.663573999999997</c:v>
                </c:pt>
                <c:pt idx="15195">
                  <c:v>98.446288999999993</c:v>
                </c:pt>
                <c:pt idx="15196">
                  <c:v>95.308441000000002</c:v>
                </c:pt>
                <c:pt idx="15197">
                  <c:v>96.537231000000006</c:v>
                </c:pt>
                <c:pt idx="15198">
                  <c:v>96.255218999999997</c:v>
                </c:pt>
                <c:pt idx="15199">
                  <c:v>100.077438</c:v>
                </c:pt>
                <c:pt idx="15200">
                  <c:v>89.848411999999996</c:v>
                </c:pt>
                <c:pt idx="15201">
                  <c:v>100.883797</c:v>
                </c:pt>
                <c:pt idx="15202">
                  <c:v>94.754165999999998</c:v>
                </c:pt>
                <c:pt idx="15203">
                  <c:v>88.518646000000004</c:v>
                </c:pt>
                <c:pt idx="15204">
                  <c:v>100.350983</c:v>
                </c:pt>
                <c:pt idx="15205">
                  <c:v>89.773598000000007</c:v>
                </c:pt>
                <c:pt idx="15206">
                  <c:v>88.888542000000001</c:v>
                </c:pt>
                <c:pt idx="15207">
                  <c:v>98.750457999999995</c:v>
                </c:pt>
                <c:pt idx="15208">
                  <c:v>95.698715000000007</c:v>
                </c:pt>
                <c:pt idx="15209">
                  <c:v>106.350739</c:v>
                </c:pt>
                <c:pt idx="15210">
                  <c:v>102.24739099999999</c:v>
                </c:pt>
                <c:pt idx="15211">
                  <c:v>89.125518999999997</c:v>
                </c:pt>
                <c:pt idx="15212">
                  <c:v>100.419983</c:v>
                </c:pt>
                <c:pt idx="15213">
                  <c:v>96.404762000000005</c:v>
                </c:pt>
                <c:pt idx="15214">
                  <c:v>124.84060700000001</c:v>
                </c:pt>
                <c:pt idx="15215">
                  <c:v>90.752571000000003</c:v>
                </c:pt>
                <c:pt idx="15216">
                  <c:v>95.203011000000004</c:v>
                </c:pt>
                <c:pt idx="15217">
                  <c:v>94.872337000000002</c:v>
                </c:pt>
                <c:pt idx="15218">
                  <c:v>101.291145</c:v>
                </c:pt>
                <c:pt idx="15219">
                  <c:v>95.173079999999999</c:v>
                </c:pt>
                <c:pt idx="15220">
                  <c:v>104.87840300000001</c:v>
                </c:pt>
                <c:pt idx="15221">
                  <c:v>96.510857000000001</c:v>
                </c:pt>
                <c:pt idx="15222">
                  <c:v>124.713577</c:v>
                </c:pt>
                <c:pt idx="15223">
                  <c:v>92.596733</c:v>
                </c:pt>
                <c:pt idx="15224">
                  <c:v>94.587181000000001</c:v>
                </c:pt>
                <c:pt idx="15225">
                  <c:v>93.740166000000002</c:v>
                </c:pt>
                <c:pt idx="15226">
                  <c:v>94.677077999999995</c:v>
                </c:pt>
                <c:pt idx="15227">
                  <c:v>92.615561999999997</c:v>
                </c:pt>
                <c:pt idx="15228">
                  <c:v>91.598999000000006</c:v>
                </c:pt>
                <c:pt idx="15229">
                  <c:v>88.206017000000003</c:v>
                </c:pt>
                <c:pt idx="15230">
                  <c:v>103.457909</c:v>
                </c:pt>
                <c:pt idx="15231">
                  <c:v>91.250647999999998</c:v>
                </c:pt>
                <c:pt idx="15232">
                  <c:v>92.767639000000003</c:v>
                </c:pt>
                <c:pt idx="15233">
                  <c:v>105.442108</c:v>
                </c:pt>
                <c:pt idx="15234">
                  <c:v>92.102149999999995</c:v>
                </c:pt>
                <c:pt idx="15235">
                  <c:v>98.766197000000005</c:v>
                </c:pt>
                <c:pt idx="15236">
                  <c:v>95.223763000000005</c:v>
                </c:pt>
                <c:pt idx="15237">
                  <c:v>88.014717000000005</c:v>
                </c:pt>
                <c:pt idx="15238">
                  <c:v>88.722519000000005</c:v>
                </c:pt>
                <c:pt idx="15239">
                  <c:v>90.678673000000003</c:v>
                </c:pt>
                <c:pt idx="15240">
                  <c:v>102.13958</c:v>
                </c:pt>
                <c:pt idx="15241">
                  <c:v>142.16970800000001</c:v>
                </c:pt>
                <c:pt idx="15242">
                  <c:v>111.44246699999999</c:v>
                </c:pt>
                <c:pt idx="15243">
                  <c:v>89.487785000000002</c:v>
                </c:pt>
                <c:pt idx="15244">
                  <c:v>90.932106000000005</c:v>
                </c:pt>
                <c:pt idx="15245">
                  <c:v>119.94575500000001</c:v>
                </c:pt>
                <c:pt idx="15246">
                  <c:v>93.330726999999996</c:v>
                </c:pt>
                <c:pt idx="15247">
                  <c:v>94.396011000000001</c:v>
                </c:pt>
                <c:pt idx="15248">
                  <c:v>112.046753</c:v>
                </c:pt>
                <c:pt idx="15249">
                  <c:v>91.709969000000001</c:v>
                </c:pt>
                <c:pt idx="15250">
                  <c:v>104.055138</c:v>
                </c:pt>
                <c:pt idx="15251">
                  <c:v>89.007660000000001</c:v>
                </c:pt>
                <c:pt idx="15252">
                  <c:v>89.647591000000006</c:v>
                </c:pt>
                <c:pt idx="15253">
                  <c:v>89.121184999999997</c:v>
                </c:pt>
                <c:pt idx="15254">
                  <c:v>90.031906000000006</c:v>
                </c:pt>
                <c:pt idx="15255">
                  <c:v>96.438248000000002</c:v>
                </c:pt>
                <c:pt idx="15256">
                  <c:v>93.938941999999997</c:v>
                </c:pt>
                <c:pt idx="15257">
                  <c:v>112.474388</c:v>
                </c:pt>
                <c:pt idx="15258">
                  <c:v>90.310576999999995</c:v>
                </c:pt>
                <c:pt idx="15259">
                  <c:v>102.331245</c:v>
                </c:pt>
                <c:pt idx="15260">
                  <c:v>91.794562999999997</c:v>
                </c:pt>
                <c:pt idx="15261">
                  <c:v>112.663948</c:v>
                </c:pt>
                <c:pt idx="15262">
                  <c:v>113.825974</c:v>
                </c:pt>
                <c:pt idx="15263">
                  <c:v>98.101249999999993</c:v>
                </c:pt>
                <c:pt idx="15264">
                  <c:v>103.06186700000001</c:v>
                </c:pt>
                <c:pt idx="15265">
                  <c:v>89.441947999999996</c:v>
                </c:pt>
                <c:pt idx="15266">
                  <c:v>88.775329999999997</c:v>
                </c:pt>
                <c:pt idx="15267">
                  <c:v>148.97572299999999</c:v>
                </c:pt>
                <c:pt idx="15268">
                  <c:v>88.993515000000002</c:v>
                </c:pt>
                <c:pt idx="15269">
                  <c:v>94.469604000000004</c:v>
                </c:pt>
                <c:pt idx="15270">
                  <c:v>88.988570999999993</c:v>
                </c:pt>
                <c:pt idx="15271">
                  <c:v>98.294906999999995</c:v>
                </c:pt>
                <c:pt idx="15272">
                  <c:v>89.167670999999999</c:v>
                </c:pt>
                <c:pt idx="15273">
                  <c:v>106.37995100000001</c:v>
                </c:pt>
                <c:pt idx="15274">
                  <c:v>98.091644000000002</c:v>
                </c:pt>
                <c:pt idx="15275">
                  <c:v>88.114234999999994</c:v>
                </c:pt>
                <c:pt idx="15276">
                  <c:v>98.405647000000002</c:v>
                </c:pt>
                <c:pt idx="15277">
                  <c:v>102.016975</c:v>
                </c:pt>
                <c:pt idx="15278">
                  <c:v>90.780190000000005</c:v>
                </c:pt>
                <c:pt idx="15279">
                  <c:v>93.642189000000002</c:v>
                </c:pt>
                <c:pt idx="15280">
                  <c:v>100.704735</c:v>
                </c:pt>
                <c:pt idx="15281">
                  <c:v>99.563263000000006</c:v>
                </c:pt>
                <c:pt idx="15282">
                  <c:v>91.912200999999996</c:v>
                </c:pt>
                <c:pt idx="15283">
                  <c:v>116.09973100000001</c:v>
                </c:pt>
                <c:pt idx="15284">
                  <c:v>88.446387999999999</c:v>
                </c:pt>
                <c:pt idx="15285">
                  <c:v>89.641800000000003</c:v>
                </c:pt>
                <c:pt idx="15286">
                  <c:v>118.86751599999999</c:v>
                </c:pt>
                <c:pt idx="15287">
                  <c:v>129.81698600000001</c:v>
                </c:pt>
                <c:pt idx="15288">
                  <c:v>101.159447</c:v>
                </c:pt>
                <c:pt idx="15289">
                  <c:v>105.55403099999999</c:v>
                </c:pt>
                <c:pt idx="15290">
                  <c:v>118.394279</c:v>
                </c:pt>
                <c:pt idx="15291">
                  <c:v>90.217421999999999</c:v>
                </c:pt>
                <c:pt idx="15292">
                  <c:v>92.611923000000004</c:v>
                </c:pt>
                <c:pt idx="15293">
                  <c:v>95.309021000000001</c:v>
                </c:pt>
                <c:pt idx="15294">
                  <c:v>94.021263000000005</c:v>
                </c:pt>
                <c:pt idx="15295">
                  <c:v>109.351173</c:v>
                </c:pt>
                <c:pt idx="15296">
                  <c:v>102.38449900000001</c:v>
                </c:pt>
                <c:pt idx="15297">
                  <c:v>111.407478</c:v>
                </c:pt>
                <c:pt idx="15298">
                  <c:v>89.212051000000002</c:v>
                </c:pt>
                <c:pt idx="15299">
                  <c:v>105.910759</c:v>
                </c:pt>
                <c:pt idx="15300">
                  <c:v>89.639114000000006</c:v>
                </c:pt>
                <c:pt idx="15301">
                  <c:v>92.095618999999999</c:v>
                </c:pt>
                <c:pt idx="15302">
                  <c:v>89.256264000000002</c:v>
                </c:pt>
                <c:pt idx="15303">
                  <c:v>101.84332999999999</c:v>
                </c:pt>
                <c:pt idx="15304">
                  <c:v>88.234970000000004</c:v>
                </c:pt>
                <c:pt idx="15305">
                  <c:v>105.12009399999999</c:v>
                </c:pt>
                <c:pt idx="15306">
                  <c:v>110.689705</c:v>
                </c:pt>
                <c:pt idx="15307">
                  <c:v>116.036011</c:v>
                </c:pt>
                <c:pt idx="15308">
                  <c:v>118.59380299999999</c:v>
                </c:pt>
                <c:pt idx="15309">
                  <c:v>91.303023999999994</c:v>
                </c:pt>
                <c:pt idx="15310">
                  <c:v>88.951995999999994</c:v>
                </c:pt>
                <c:pt idx="15311">
                  <c:v>89.156975000000003</c:v>
                </c:pt>
                <c:pt idx="15312">
                  <c:v>99.130508000000006</c:v>
                </c:pt>
                <c:pt idx="15313">
                  <c:v>95.202697999999998</c:v>
                </c:pt>
                <c:pt idx="15314">
                  <c:v>103.323708</c:v>
                </c:pt>
                <c:pt idx="15315">
                  <c:v>100.480873</c:v>
                </c:pt>
                <c:pt idx="15316">
                  <c:v>97.890075999999993</c:v>
                </c:pt>
                <c:pt idx="15317">
                  <c:v>105.728386</c:v>
                </c:pt>
                <c:pt idx="15318">
                  <c:v>95.028296999999995</c:v>
                </c:pt>
                <c:pt idx="15319">
                  <c:v>94.012039000000001</c:v>
                </c:pt>
                <c:pt idx="15320">
                  <c:v>91.767189000000002</c:v>
                </c:pt>
                <c:pt idx="15321">
                  <c:v>97.549957000000006</c:v>
                </c:pt>
                <c:pt idx="15322">
                  <c:v>103.800194</c:v>
                </c:pt>
                <c:pt idx="15323">
                  <c:v>98.000298000000001</c:v>
                </c:pt>
                <c:pt idx="15324">
                  <c:v>93.049392999999995</c:v>
                </c:pt>
                <c:pt idx="15325">
                  <c:v>88.914894000000004</c:v>
                </c:pt>
                <c:pt idx="15326">
                  <c:v>92.225723000000002</c:v>
                </c:pt>
                <c:pt idx="15327">
                  <c:v>101.577179</c:v>
                </c:pt>
                <c:pt idx="15328">
                  <c:v>88.564475999999999</c:v>
                </c:pt>
                <c:pt idx="15329">
                  <c:v>101.857941</c:v>
                </c:pt>
                <c:pt idx="15330">
                  <c:v>95.455619999999996</c:v>
                </c:pt>
                <c:pt idx="15331">
                  <c:v>97.660728000000006</c:v>
                </c:pt>
                <c:pt idx="15332">
                  <c:v>92.831337000000005</c:v>
                </c:pt>
                <c:pt idx="15333">
                  <c:v>89.733551000000006</c:v>
                </c:pt>
                <c:pt idx="15334">
                  <c:v>91.832160999999999</c:v>
                </c:pt>
                <c:pt idx="15335">
                  <c:v>104.326424</c:v>
                </c:pt>
                <c:pt idx="15336">
                  <c:v>95.281272999999999</c:v>
                </c:pt>
                <c:pt idx="15337">
                  <c:v>89.123778999999999</c:v>
                </c:pt>
                <c:pt idx="15338">
                  <c:v>96.966812000000004</c:v>
                </c:pt>
                <c:pt idx="15339">
                  <c:v>88.233397999999994</c:v>
                </c:pt>
                <c:pt idx="15340">
                  <c:v>98.508446000000006</c:v>
                </c:pt>
                <c:pt idx="15341">
                  <c:v>90.088081000000003</c:v>
                </c:pt>
                <c:pt idx="15342">
                  <c:v>89.229850999999996</c:v>
                </c:pt>
                <c:pt idx="15343">
                  <c:v>107.07154800000001</c:v>
                </c:pt>
                <c:pt idx="15344">
                  <c:v>95.172043000000002</c:v>
                </c:pt>
                <c:pt idx="15345">
                  <c:v>109.76222199999999</c:v>
                </c:pt>
                <c:pt idx="15346">
                  <c:v>90.819953999999996</c:v>
                </c:pt>
                <c:pt idx="15347">
                  <c:v>101.616501</c:v>
                </c:pt>
                <c:pt idx="15348">
                  <c:v>98.904838999999996</c:v>
                </c:pt>
                <c:pt idx="15349">
                  <c:v>88.455612000000002</c:v>
                </c:pt>
                <c:pt idx="15350">
                  <c:v>92.299942000000001</c:v>
                </c:pt>
                <c:pt idx="15351">
                  <c:v>95.818557999999996</c:v>
                </c:pt>
                <c:pt idx="15352">
                  <c:v>117.227295</c:v>
                </c:pt>
                <c:pt idx="15353">
                  <c:v>92.221153000000001</c:v>
                </c:pt>
                <c:pt idx="15354">
                  <c:v>93.103370999999996</c:v>
                </c:pt>
                <c:pt idx="15355">
                  <c:v>95.024795999999995</c:v>
                </c:pt>
                <c:pt idx="15356">
                  <c:v>89.675751000000005</c:v>
                </c:pt>
                <c:pt idx="15357">
                  <c:v>115.143326</c:v>
                </c:pt>
                <c:pt idx="15358">
                  <c:v>89.491814000000005</c:v>
                </c:pt>
                <c:pt idx="15359">
                  <c:v>88.735054000000005</c:v>
                </c:pt>
                <c:pt idx="15360">
                  <c:v>100.908646</c:v>
                </c:pt>
                <c:pt idx="15361">
                  <c:v>96.706824999999995</c:v>
                </c:pt>
                <c:pt idx="15362">
                  <c:v>89.927299000000005</c:v>
                </c:pt>
                <c:pt idx="15363">
                  <c:v>97.081749000000002</c:v>
                </c:pt>
                <c:pt idx="15364">
                  <c:v>93.497619999999998</c:v>
                </c:pt>
                <c:pt idx="15365">
                  <c:v>110.935631</c:v>
                </c:pt>
                <c:pt idx="15366">
                  <c:v>96.723343</c:v>
                </c:pt>
                <c:pt idx="15367">
                  <c:v>93.699653999999995</c:v>
                </c:pt>
                <c:pt idx="15368">
                  <c:v>103.973282</c:v>
                </c:pt>
                <c:pt idx="15369">
                  <c:v>89.583190999999999</c:v>
                </c:pt>
                <c:pt idx="15370">
                  <c:v>133.430252</c:v>
                </c:pt>
                <c:pt idx="15371">
                  <c:v>110.770393</c:v>
                </c:pt>
                <c:pt idx="15372">
                  <c:v>89.255302</c:v>
                </c:pt>
                <c:pt idx="15373">
                  <c:v>102.338234</c:v>
                </c:pt>
                <c:pt idx="15374">
                  <c:v>88.572806999999997</c:v>
                </c:pt>
                <c:pt idx="15375">
                  <c:v>122.33410600000001</c:v>
                </c:pt>
                <c:pt idx="15376">
                  <c:v>104.10758199999999</c:v>
                </c:pt>
                <c:pt idx="15377">
                  <c:v>88.954802999999998</c:v>
                </c:pt>
                <c:pt idx="15378">
                  <c:v>98.658180000000002</c:v>
                </c:pt>
                <c:pt idx="15379">
                  <c:v>121.900261</c:v>
                </c:pt>
                <c:pt idx="15380">
                  <c:v>91.412163000000007</c:v>
                </c:pt>
                <c:pt idx="15381">
                  <c:v>97.822281000000004</c:v>
                </c:pt>
                <c:pt idx="15382">
                  <c:v>107.530411</c:v>
                </c:pt>
                <c:pt idx="15383">
                  <c:v>89.455078</c:v>
                </c:pt>
                <c:pt idx="15384">
                  <c:v>89.893005000000002</c:v>
                </c:pt>
                <c:pt idx="15385">
                  <c:v>92.263435000000001</c:v>
                </c:pt>
                <c:pt idx="15386">
                  <c:v>98.790954999999997</c:v>
                </c:pt>
                <c:pt idx="15387">
                  <c:v>111.755646</c:v>
                </c:pt>
                <c:pt idx="15388">
                  <c:v>93.453582999999995</c:v>
                </c:pt>
                <c:pt idx="15389">
                  <c:v>91.000793000000002</c:v>
                </c:pt>
                <c:pt idx="15390">
                  <c:v>90.453659000000002</c:v>
                </c:pt>
                <c:pt idx="15391">
                  <c:v>91.884583000000006</c:v>
                </c:pt>
                <c:pt idx="15392">
                  <c:v>91.002533</c:v>
                </c:pt>
                <c:pt idx="15393">
                  <c:v>98.516364999999993</c:v>
                </c:pt>
                <c:pt idx="15394">
                  <c:v>88.677895000000007</c:v>
                </c:pt>
                <c:pt idx="15395">
                  <c:v>97.367165</c:v>
                </c:pt>
                <c:pt idx="15396">
                  <c:v>99.231955999999997</c:v>
                </c:pt>
                <c:pt idx="15397">
                  <c:v>90.545921000000007</c:v>
                </c:pt>
                <c:pt idx="15398">
                  <c:v>97.175438</c:v>
                </c:pt>
                <c:pt idx="15399">
                  <c:v>91.274979000000002</c:v>
                </c:pt>
                <c:pt idx="15400">
                  <c:v>89.065383999999995</c:v>
                </c:pt>
                <c:pt idx="15401">
                  <c:v>95.543266000000003</c:v>
                </c:pt>
                <c:pt idx="15402">
                  <c:v>99.383140999999995</c:v>
                </c:pt>
                <c:pt idx="15403">
                  <c:v>92.060340999999994</c:v>
                </c:pt>
                <c:pt idx="15404">
                  <c:v>110.601471</c:v>
                </c:pt>
                <c:pt idx="15405">
                  <c:v>92.031395000000003</c:v>
                </c:pt>
                <c:pt idx="15406">
                  <c:v>88.194580000000002</c:v>
                </c:pt>
                <c:pt idx="15407">
                  <c:v>90.877128999999996</c:v>
                </c:pt>
                <c:pt idx="15408">
                  <c:v>90.824661000000006</c:v>
                </c:pt>
                <c:pt idx="15409">
                  <c:v>98.467224000000002</c:v>
                </c:pt>
                <c:pt idx="15410">
                  <c:v>88.117515999999995</c:v>
                </c:pt>
                <c:pt idx="15411">
                  <c:v>95.115004999999996</c:v>
                </c:pt>
                <c:pt idx="15412">
                  <c:v>93.575821000000005</c:v>
                </c:pt>
                <c:pt idx="15413">
                  <c:v>92.107810999999998</c:v>
                </c:pt>
                <c:pt idx="15414">
                  <c:v>93.461617000000004</c:v>
                </c:pt>
                <c:pt idx="15415">
                  <c:v>96.587090000000003</c:v>
                </c:pt>
                <c:pt idx="15416">
                  <c:v>100.514877</c:v>
                </c:pt>
                <c:pt idx="15417">
                  <c:v>138.13404800000001</c:v>
                </c:pt>
                <c:pt idx="15418">
                  <c:v>113.104736</c:v>
                </c:pt>
                <c:pt idx="15419">
                  <c:v>89.423912000000001</c:v>
                </c:pt>
                <c:pt idx="15420">
                  <c:v>94.892792</c:v>
                </c:pt>
                <c:pt idx="15421">
                  <c:v>91.828536999999997</c:v>
                </c:pt>
                <c:pt idx="15422">
                  <c:v>94.836333999999994</c:v>
                </c:pt>
                <c:pt idx="15423">
                  <c:v>88.950210999999996</c:v>
                </c:pt>
                <c:pt idx="15424">
                  <c:v>88.475784000000004</c:v>
                </c:pt>
                <c:pt idx="15425">
                  <c:v>99.939087000000001</c:v>
                </c:pt>
                <c:pt idx="15426">
                  <c:v>88.572722999999996</c:v>
                </c:pt>
                <c:pt idx="15427">
                  <c:v>106.558723</c:v>
                </c:pt>
                <c:pt idx="15428">
                  <c:v>107.932098</c:v>
                </c:pt>
                <c:pt idx="15429">
                  <c:v>92.988738999999995</c:v>
                </c:pt>
                <c:pt idx="15430">
                  <c:v>102.933601</c:v>
                </c:pt>
                <c:pt idx="15431">
                  <c:v>88.293098000000001</c:v>
                </c:pt>
                <c:pt idx="15432">
                  <c:v>88.949439999999996</c:v>
                </c:pt>
                <c:pt idx="15433">
                  <c:v>94.264167999999998</c:v>
                </c:pt>
                <c:pt idx="15434">
                  <c:v>100.161766</c:v>
                </c:pt>
                <c:pt idx="15435">
                  <c:v>113.751366</c:v>
                </c:pt>
                <c:pt idx="15436">
                  <c:v>91.464354999999998</c:v>
                </c:pt>
                <c:pt idx="15437">
                  <c:v>90.193893000000003</c:v>
                </c:pt>
                <c:pt idx="15438">
                  <c:v>107.655052</c:v>
                </c:pt>
                <c:pt idx="15439">
                  <c:v>107.818825</c:v>
                </c:pt>
                <c:pt idx="15440">
                  <c:v>93.763084000000006</c:v>
                </c:pt>
                <c:pt idx="15441">
                  <c:v>92.970375000000004</c:v>
                </c:pt>
                <c:pt idx="15442">
                  <c:v>119.77636699999999</c:v>
                </c:pt>
                <c:pt idx="15443">
                  <c:v>96.785767000000007</c:v>
                </c:pt>
                <c:pt idx="15444">
                  <c:v>97.547111999999998</c:v>
                </c:pt>
                <c:pt idx="15445">
                  <c:v>103.38106500000001</c:v>
                </c:pt>
                <c:pt idx="15446">
                  <c:v>102.947563</c:v>
                </c:pt>
                <c:pt idx="15447">
                  <c:v>115.57421100000001</c:v>
                </c:pt>
                <c:pt idx="15448">
                  <c:v>90.786773999999994</c:v>
                </c:pt>
                <c:pt idx="15449">
                  <c:v>92.372794999999996</c:v>
                </c:pt>
                <c:pt idx="15450">
                  <c:v>91.487633000000002</c:v>
                </c:pt>
                <c:pt idx="15451">
                  <c:v>88.577202</c:v>
                </c:pt>
                <c:pt idx="15452">
                  <c:v>138.42778000000001</c:v>
                </c:pt>
                <c:pt idx="15453">
                  <c:v>91.815749999999994</c:v>
                </c:pt>
                <c:pt idx="15454">
                  <c:v>102.461555</c:v>
                </c:pt>
                <c:pt idx="15455">
                  <c:v>89.127251000000001</c:v>
                </c:pt>
                <c:pt idx="15456">
                  <c:v>89.586571000000006</c:v>
                </c:pt>
                <c:pt idx="15457">
                  <c:v>96.767487000000003</c:v>
                </c:pt>
                <c:pt idx="15458">
                  <c:v>109.55476400000001</c:v>
                </c:pt>
                <c:pt idx="15459">
                  <c:v>99.310912999999999</c:v>
                </c:pt>
                <c:pt idx="15460">
                  <c:v>89.917320000000004</c:v>
                </c:pt>
                <c:pt idx="15461">
                  <c:v>103.478027</c:v>
                </c:pt>
                <c:pt idx="15462">
                  <c:v>100.70008900000001</c:v>
                </c:pt>
                <c:pt idx="15463">
                  <c:v>88.239159000000001</c:v>
                </c:pt>
                <c:pt idx="15464">
                  <c:v>109.95729799999999</c:v>
                </c:pt>
                <c:pt idx="15465">
                  <c:v>102.870125</c:v>
                </c:pt>
                <c:pt idx="15466">
                  <c:v>94.426642999999999</c:v>
                </c:pt>
                <c:pt idx="15467">
                  <c:v>88.261100999999996</c:v>
                </c:pt>
                <c:pt idx="15468">
                  <c:v>105.55837200000001</c:v>
                </c:pt>
                <c:pt idx="15469">
                  <c:v>94.953568000000004</c:v>
                </c:pt>
                <c:pt idx="15470">
                  <c:v>98.766304000000005</c:v>
                </c:pt>
                <c:pt idx="15471">
                  <c:v>94.746429000000006</c:v>
                </c:pt>
                <c:pt idx="15472">
                  <c:v>89.028640999999993</c:v>
                </c:pt>
                <c:pt idx="15473">
                  <c:v>96.114151000000007</c:v>
                </c:pt>
                <c:pt idx="15474">
                  <c:v>96.105628999999993</c:v>
                </c:pt>
                <c:pt idx="15475">
                  <c:v>90.239577999999995</c:v>
                </c:pt>
                <c:pt idx="15476">
                  <c:v>105.50708</c:v>
                </c:pt>
                <c:pt idx="15477">
                  <c:v>98.395729000000003</c:v>
                </c:pt>
                <c:pt idx="15478">
                  <c:v>113.013031</c:v>
                </c:pt>
                <c:pt idx="15479">
                  <c:v>91.712494000000007</c:v>
                </c:pt>
                <c:pt idx="15480">
                  <c:v>90.305901000000006</c:v>
                </c:pt>
                <c:pt idx="15481">
                  <c:v>90.712447999999995</c:v>
                </c:pt>
                <c:pt idx="15482">
                  <c:v>90.289360000000002</c:v>
                </c:pt>
                <c:pt idx="15483">
                  <c:v>94.065787999999998</c:v>
                </c:pt>
                <c:pt idx="15484">
                  <c:v>96.983597000000003</c:v>
                </c:pt>
                <c:pt idx="15485">
                  <c:v>91.776252999999997</c:v>
                </c:pt>
                <c:pt idx="15486">
                  <c:v>97.582786999999996</c:v>
                </c:pt>
                <c:pt idx="15487">
                  <c:v>92.821312000000006</c:v>
                </c:pt>
                <c:pt idx="15488">
                  <c:v>105.238739</c:v>
                </c:pt>
                <c:pt idx="15489">
                  <c:v>92.493896000000007</c:v>
                </c:pt>
                <c:pt idx="15490">
                  <c:v>113.27029400000001</c:v>
                </c:pt>
                <c:pt idx="15491">
                  <c:v>94.277298000000002</c:v>
                </c:pt>
                <c:pt idx="15492">
                  <c:v>114.660286</c:v>
                </c:pt>
                <c:pt idx="15493">
                  <c:v>90.127387999999996</c:v>
                </c:pt>
                <c:pt idx="15494">
                  <c:v>94.297066000000001</c:v>
                </c:pt>
                <c:pt idx="15495">
                  <c:v>98.769576999999998</c:v>
                </c:pt>
                <c:pt idx="15496">
                  <c:v>110.218414</c:v>
                </c:pt>
                <c:pt idx="15497">
                  <c:v>92.726073999999997</c:v>
                </c:pt>
                <c:pt idx="15498">
                  <c:v>91.020461999999995</c:v>
                </c:pt>
                <c:pt idx="15499">
                  <c:v>113.247925</c:v>
                </c:pt>
                <c:pt idx="15500">
                  <c:v>106.099068</c:v>
                </c:pt>
                <c:pt idx="15501">
                  <c:v>89.626166999999995</c:v>
                </c:pt>
                <c:pt idx="15502">
                  <c:v>104.711388</c:v>
                </c:pt>
                <c:pt idx="15503">
                  <c:v>92.669951999999995</c:v>
                </c:pt>
                <c:pt idx="15504">
                  <c:v>90.310715000000002</c:v>
                </c:pt>
                <c:pt idx="15505">
                  <c:v>97.553978000000001</c:v>
                </c:pt>
                <c:pt idx="15506">
                  <c:v>95.072104999999993</c:v>
                </c:pt>
                <c:pt idx="15507">
                  <c:v>92.819664000000003</c:v>
                </c:pt>
                <c:pt idx="15508">
                  <c:v>93.102776000000006</c:v>
                </c:pt>
                <c:pt idx="15509">
                  <c:v>104.755753</c:v>
                </c:pt>
                <c:pt idx="15510">
                  <c:v>94.390227999999993</c:v>
                </c:pt>
                <c:pt idx="15511">
                  <c:v>88.004943999999995</c:v>
                </c:pt>
                <c:pt idx="15512">
                  <c:v>95.426682</c:v>
                </c:pt>
                <c:pt idx="15513">
                  <c:v>90.074271999999993</c:v>
                </c:pt>
                <c:pt idx="15514">
                  <c:v>89.101630999999998</c:v>
                </c:pt>
                <c:pt idx="15515">
                  <c:v>104.018112</c:v>
                </c:pt>
                <c:pt idx="15516">
                  <c:v>95.388373999999999</c:v>
                </c:pt>
                <c:pt idx="15517">
                  <c:v>113.06935900000001</c:v>
                </c:pt>
                <c:pt idx="15518">
                  <c:v>108.670601</c:v>
                </c:pt>
                <c:pt idx="15519">
                  <c:v>111.15461000000001</c:v>
                </c:pt>
                <c:pt idx="15520">
                  <c:v>89.753624000000002</c:v>
                </c:pt>
                <c:pt idx="15521">
                  <c:v>89.672066000000001</c:v>
                </c:pt>
                <c:pt idx="15522">
                  <c:v>97.695076</c:v>
                </c:pt>
                <c:pt idx="15523">
                  <c:v>106.597466</c:v>
                </c:pt>
                <c:pt idx="15524">
                  <c:v>96.279182000000006</c:v>
                </c:pt>
                <c:pt idx="15525">
                  <c:v>113.03014400000001</c:v>
                </c:pt>
                <c:pt idx="15526">
                  <c:v>113.838638</c:v>
                </c:pt>
                <c:pt idx="15527">
                  <c:v>98.079475000000002</c:v>
                </c:pt>
                <c:pt idx="15528">
                  <c:v>109.972038</c:v>
                </c:pt>
                <c:pt idx="15529">
                  <c:v>90.181731999999997</c:v>
                </c:pt>
                <c:pt idx="15530">
                  <c:v>101.528351</c:v>
                </c:pt>
                <c:pt idx="15531">
                  <c:v>96.566895000000002</c:v>
                </c:pt>
                <c:pt idx="15532">
                  <c:v>88.930449999999993</c:v>
                </c:pt>
                <c:pt idx="15533">
                  <c:v>92.0214</c:v>
                </c:pt>
                <c:pt idx="15534">
                  <c:v>97.786934000000002</c:v>
                </c:pt>
                <c:pt idx="15535">
                  <c:v>109.585617</c:v>
                </c:pt>
                <c:pt idx="15536">
                  <c:v>88.125427000000002</c:v>
                </c:pt>
                <c:pt idx="15537">
                  <c:v>90.781302999999994</c:v>
                </c:pt>
                <c:pt idx="15538">
                  <c:v>98.090926999999994</c:v>
                </c:pt>
                <c:pt idx="15539">
                  <c:v>89.445464999999999</c:v>
                </c:pt>
                <c:pt idx="15540">
                  <c:v>98.992492999999996</c:v>
                </c:pt>
                <c:pt idx="15541">
                  <c:v>110.864845</c:v>
                </c:pt>
                <c:pt idx="15542">
                  <c:v>89.903214000000006</c:v>
                </c:pt>
                <c:pt idx="15543">
                  <c:v>99.495911000000007</c:v>
                </c:pt>
                <c:pt idx="15544">
                  <c:v>88.811645999999996</c:v>
                </c:pt>
                <c:pt idx="15545">
                  <c:v>113.03990899999999</c:v>
                </c:pt>
                <c:pt idx="15546">
                  <c:v>88.021950000000004</c:v>
                </c:pt>
                <c:pt idx="15547">
                  <c:v>91.156456000000006</c:v>
                </c:pt>
                <c:pt idx="15548">
                  <c:v>91.127510000000001</c:v>
                </c:pt>
                <c:pt idx="15549">
                  <c:v>88.812576000000007</c:v>
                </c:pt>
                <c:pt idx="15550">
                  <c:v>88.562340000000006</c:v>
                </c:pt>
                <c:pt idx="15551">
                  <c:v>89.719748999999993</c:v>
                </c:pt>
                <c:pt idx="15552">
                  <c:v>99.923896999999997</c:v>
                </c:pt>
                <c:pt idx="15553">
                  <c:v>91.431388999999996</c:v>
                </c:pt>
                <c:pt idx="15554">
                  <c:v>90.062072999999998</c:v>
                </c:pt>
                <c:pt idx="15555">
                  <c:v>105.478043</c:v>
                </c:pt>
                <c:pt idx="15556">
                  <c:v>90.443946999999994</c:v>
                </c:pt>
                <c:pt idx="15557">
                  <c:v>98.936829000000003</c:v>
                </c:pt>
                <c:pt idx="15558">
                  <c:v>95.443236999999996</c:v>
                </c:pt>
                <c:pt idx="15559">
                  <c:v>94.231658999999993</c:v>
                </c:pt>
                <c:pt idx="15560">
                  <c:v>95.268265</c:v>
                </c:pt>
                <c:pt idx="15561">
                  <c:v>88.024399000000003</c:v>
                </c:pt>
                <c:pt idx="15562">
                  <c:v>93.376182999999997</c:v>
                </c:pt>
                <c:pt idx="15563">
                  <c:v>103.26834100000001</c:v>
                </c:pt>
                <c:pt idx="15564">
                  <c:v>99.464149000000006</c:v>
                </c:pt>
                <c:pt idx="15565">
                  <c:v>107.01165</c:v>
                </c:pt>
                <c:pt idx="15566">
                  <c:v>101.886551</c:v>
                </c:pt>
                <c:pt idx="15567">
                  <c:v>91.196799999999996</c:v>
                </c:pt>
                <c:pt idx="15568">
                  <c:v>100.214417</c:v>
                </c:pt>
                <c:pt idx="15569">
                  <c:v>90.966956999999994</c:v>
                </c:pt>
                <c:pt idx="15570">
                  <c:v>91.167473000000001</c:v>
                </c:pt>
                <c:pt idx="15571">
                  <c:v>106.792984</c:v>
                </c:pt>
                <c:pt idx="15572">
                  <c:v>92.933982999999998</c:v>
                </c:pt>
                <c:pt idx="15573">
                  <c:v>92.326210000000003</c:v>
                </c:pt>
                <c:pt idx="15574">
                  <c:v>103.941193</c:v>
                </c:pt>
                <c:pt idx="15575">
                  <c:v>94.458122000000003</c:v>
                </c:pt>
                <c:pt idx="15576">
                  <c:v>94.251884000000004</c:v>
                </c:pt>
                <c:pt idx="15577">
                  <c:v>105.28884100000001</c:v>
                </c:pt>
                <c:pt idx="15578">
                  <c:v>88.289169000000001</c:v>
                </c:pt>
                <c:pt idx="15579">
                  <c:v>97.581069999999997</c:v>
                </c:pt>
                <c:pt idx="15580">
                  <c:v>90.922202999999996</c:v>
                </c:pt>
                <c:pt idx="15581">
                  <c:v>110.30753300000001</c:v>
                </c:pt>
                <c:pt idx="15582">
                  <c:v>96.949996999999996</c:v>
                </c:pt>
                <c:pt idx="15583">
                  <c:v>95.421013000000002</c:v>
                </c:pt>
                <c:pt idx="15584">
                  <c:v>96.241271999999995</c:v>
                </c:pt>
                <c:pt idx="15585">
                  <c:v>125.503365</c:v>
                </c:pt>
                <c:pt idx="15586">
                  <c:v>88.982787999999999</c:v>
                </c:pt>
                <c:pt idx="15587">
                  <c:v>118.28735399999999</c:v>
                </c:pt>
                <c:pt idx="15588">
                  <c:v>109.177719</c:v>
                </c:pt>
                <c:pt idx="15589">
                  <c:v>91.980675000000005</c:v>
                </c:pt>
                <c:pt idx="15590">
                  <c:v>93.484604000000004</c:v>
                </c:pt>
                <c:pt idx="15591">
                  <c:v>90.344138999999998</c:v>
                </c:pt>
                <c:pt idx="15592">
                  <c:v>99.287711999999999</c:v>
                </c:pt>
                <c:pt idx="15593">
                  <c:v>97.143485999999996</c:v>
                </c:pt>
                <c:pt idx="15594">
                  <c:v>93.601669000000001</c:v>
                </c:pt>
                <c:pt idx="15595">
                  <c:v>94.470389999999995</c:v>
                </c:pt>
                <c:pt idx="15596">
                  <c:v>144.625305</c:v>
                </c:pt>
                <c:pt idx="15597">
                  <c:v>92.269790999999998</c:v>
                </c:pt>
                <c:pt idx="15598">
                  <c:v>89.761627000000004</c:v>
                </c:pt>
                <c:pt idx="15599">
                  <c:v>106.064987</c:v>
                </c:pt>
                <c:pt idx="15600">
                  <c:v>88.828254999999999</c:v>
                </c:pt>
                <c:pt idx="15601">
                  <c:v>100.477165</c:v>
                </c:pt>
                <c:pt idx="15602">
                  <c:v>94.749099999999999</c:v>
                </c:pt>
                <c:pt idx="15603">
                  <c:v>88.298775000000006</c:v>
                </c:pt>
                <c:pt idx="15604">
                  <c:v>94.510490000000004</c:v>
                </c:pt>
                <c:pt idx="15605">
                  <c:v>111.09318500000001</c:v>
                </c:pt>
                <c:pt idx="15606">
                  <c:v>96.288146999999995</c:v>
                </c:pt>
                <c:pt idx="15607">
                  <c:v>92.721305999999998</c:v>
                </c:pt>
                <c:pt idx="15608">
                  <c:v>93.892623999999998</c:v>
                </c:pt>
                <c:pt idx="15609">
                  <c:v>96.996277000000006</c:v>
                </c:pt>
                <c:pt idx="15610">
                  <c:v>106.37027</c:v>
                </c:pt>
                <c:pt idx="15611">
                  <c:v>106.82809399999999</c:v>
                </c:pt>
                <c:pt idx="15612">
                  <c:v>91.411582999999993</c:v>
                </c:pt>
                <c:pt idx="15613">
                  <c:v>97.986930999999998</c:v>
                </c:pt>
                <c:pt idx="15614">
                  <c:v>94.395508000000007</c:v>
                </c:pt>
                <c:pt idx="15615">
                  <c:v>113.94049099999999</c:v>
                </c:pt>
                <c:pt idx="15616">
                  <c:v>91.324661000000006</c:v>
                </c:pt>
                <c:pt idx="15617">
                  <c:v>90.227722</c:v>
                </c:pt>
                <c:pt idx="15618">
                  <c:v>90.81044</c:v>
                </c:pt>
                <c:pt idx="15619">
                  <c:v>95.112206</c:v>
                </c:pt>
                <c:pt idx="15620">
                  <c:v>92.849318999999994</c:v>
                </c:pt>
                <c:pt idx="15621">
                  <c:v>118.89065600000001</c:v>
                </c:pt>
                <c:pt idx="15622">
                  <c:v>88.222183000000001</c:v>
                </c:pt>
                <c:pt idx="15623">
                  <c:v>94.691772</c:v>
                </c:pt>
                <c:pt idx="15624">
                  <c:v>91.117797999999993</c:v>
                </c:pt>
                <c:pt idx="15625">
                  <c:v>92.601448000000005</c:v>
                </c:pt>
                <c:pt idx="15626">
                  <c:v>99.708054000000004</c:v>
                </c:pt>
                <c:pt idx="15627">
                  <c:v>89.965889000000004</c:v>
                </c:pt>
                <c:pt idx="15628">
                  <c:v>103.64793400000001</c:v>
                </c:pt>
                <c:pt idx="15629">
                  <c:v>94.602622999999994</c:v>
                </c:pt>
                <c:pt idx="15630">
                  <c:v>99.427452000000002</c:v>
                </c:pt>
                <c:pt idx="15631">
                  <c:v>94.618858000000003</c:v>
                </c:pt>
                <c:pt idx="15632">
                  <c:v>96.504112000000006</c:v>
                </c:pt>
                <c:pt idx="15633">
                  <c:v>88.598213000000001</c:v>
                </c:pt>
                <c:pt idx="15634">
                  <c:v>105.041939</c:v>
                </c:pt>
                <c:pt idx="15635">
                  <c:v>96.846359000000007</c:v>
                </c:pt>
                <c:pt idx="15636">
                  <c:v>92.763892999999996</c:v>
                </c:pt>
                <c:pt idx="15637">
                  <c:v>88.266289</c:v>
                </c:pt>
                <c:pt idx="15638">
                  <c:v>102.84854900000001</c:v>
                </c:pt>
                <c:pt idx="15639">
                  <c:v>104.541695</c:v>
                </c:pt>
                <c:pt idx="15640">
                  <c:v>94.881836000000007</c:v>
                </c:pt>
                <c:pt idx="15641">
                  <c:v>98.517853000000002</c:v>
                </c:pt>
                <c:pt idx="15642">
                  <c:v>92.939628999999996</c:v>
                </c:pt>
                <c:pt idx="15643">
                  <c:v>98.737044999999995</c:v>
                </c:pt>
                <c:pt idx="15644">
                  <c:v>92.507628999999994</c:v>
                </c:pt>
                <c:pt idx="15645">
                  <c:v>94.062438999999998</c:v>
                </c:pt>
                <c:pt idx="15646">
                  <c:v>99.159049999999993</c:v>
                </c:pt>
                <c:pt idx="15647">
                  <c:v>110.647667</c:v>
                </c:pt>
                <c:pt idx="15648">
                  <c:v>89.307381000000007</c:v>
                </c:pt>
                <c:pt idx="15649">
                  <c:v>92.678719000000001</c:v>
                </c:pt>
                <c:pt idx="15650">
                  <c:v>111.264236</c:v>
                </c:pt>
                <c:pt idx="15651">
                  <c:v>102.34612300000001</c:v>
                </c:pt>
                <c:pt idx="15652">
                  <c:v>118.37917299999999</c:v>
                </c:pt>
                <c:pt idx="15653">
                  <c:v>88.857246000000004</c:v>
                </c:pt>
                <c:pt idx="15654">
                  <c:v>108.564941</c:v>
                </c:pt>
                <c:pt idx="15655">
                  <c:v>94.246284000000003</c:v>
                </c:pt>
                <c:pt idx="15656">
                  <c:v>88.124840000000006</c:v>
                </c:pt>
                <c:pt idx="15657">
                  <c:v>95.423530999999997</c:v>
                </c:pt>
                <c:pt idx="15658">
                  <c:v>140.78706399999999</c:v>
                </c:pt>
                <c:pt idx="15659">
                  <c:v>100.248581</c:v>
                </c:pt>
                <c:pt idx="15660">
                  <c:v>138.05175800000001</c:v>
                </c:pt>
                <c:pt idx="15661">
                  <c:v>108.610794</c:v>
                </c:pt>
                <c:pt idx="15662">
                  <c:v>101.082077</c:v>
                </c:pt>
                <c:pt idx="15663">
                  <c:v>101.45676400000001</c:v>
                </c:pt>
                <c:pt idx="15664">
                  <c:v>98.493476999999999</c:v>
                </c:pt>
                <c:pt idx="15665">
                  <c:v>98.011353</c:v>
                </c:pt>
                <c:pt idx="15666">
                  <c:v>88.854477000000003</c:v>
                </c:pt>
                <c:pt idx="15667">
                  <c:v>96.123679999999993</c:v>
                </c:pt>
                <c:pt idx="15668">
                  <c:v>100.524406</c:v>
                </c:pt>
                <c:pt idx="15669">
                  <c:v>88.094543000000002</c:v>
                </c:pt>
                <c:pt idx="15670">
                  <c:v>89.458656000000005</c:v>
                </c:pt>
                <c:pt idx="15671">
                  <c:v>94.770409000000001</c:v>
                </c:pt>
                <c:pt idx="15672">
                  <c:v>110.911575</c:v>
                </c:pt>
                <c:pt idx="15673">
                  <c:v>96.696404000000001</c:v>
                </c:pt>
                <c:pt idx="15674">
                  <c:v>108.074524</c:v>
                </c:pt>
                <c:pt idx="15675">
                  <c:v>97.989006000000003</c:v>
                </c:pt>
                <c:pt idx="15676">
                  <c:v>96.018478000000002</c:v>
                </c:pt>
                <c:pt idx="15677">
                  <c:v>90.482437000000004</c:v>
                </c:pt>
                <c:pt idx="15678">
                  <c:v>88.110832000000002</c:v>
                </c:pt>
                <c:pt idx="15679">
                  <c:v>103.70045500000001</c:v>
                </c:pt>
                <c:pt idx="15680">
                  <c:v>91.377494999999996</c:v>
                </c:pt>
                <c:pt idx="15681">
                  <c:v>143.08334400000001</c:v>
                </c:pt>
                <c:pt idx="15682">
                  <c:v>112.27486399999999</c:v>
                </c:pt>
                <c:pt idx="15683">
                  <c:v>88.837563000000003</c:v>
                </c:pt>
                <c:pt idx="15684">
                  <c:v>93.243308999999996</c:v>
                </c:pt>
                <c:pt idx="15685">
                  <c:v>127.51262699999999</c:v>
                </c:pt>
                <c:pt idx="15686">
                  <c:v>139.41958600000001</c:v>
                </c:pt>
                <c:pt idx="15687">
                  <c:v>88.283371000000002</c:v>
                </c:pt>
                <c:pt idx="15688">
                  <c:v>110.280365</c:v>
                </c:pt>
                <c:pt idx="15689">
                  <c:v>94.172768000000005</c:v>
                </c:pt>
                <c:pt idx="15690">
                  <c:v>92.000632999999993</c:v>
                </c:pt>
                <c:pt idx="15691">
                  <c:v>89.047020000000003</c:v>
                </c:pt>
                <c:pt idx="15692">
                  <c:v>94.217178000000004</c:v>
                </c:pt>
                <c:pt idx="15693">
                  <c:v>90.506546</c:v>
                </c:pt>
                <c:pt idx="15694">
                  <c:v>132.12808200000001</c:v>
                </c:pt>
                <c:pt idx="15695">
                  <c:v>95.935303000000005</c:v>
                </c:pt>
                <c:pt idx="15696">
                  <c:v>112.112953</c:v>
                </c:pt>
                <c:pt idx="15697">
                  <c:v>105.83178700000001</c:v>
                </c:pt>
                <c:pt idx="15698">
                  <c:v>88.258178999999998</c:v>
                </c:pt>
                <c:pt idx="15699">
                  <c:v>89.170456000000001</c:v>
                </c:pt>
                <c:pt idx="15700">
                  <c:v>100.993301</c:v>
                </c:pt>
                <c:pt idx="15701">
                  <c:v>96.686065999999997</c:v>
                </c:pt>
                <c:pt idx="15702">
                  <c:v>100.393906</c:v>
                </c:pt>
                <c:pt idx="15703">
                  <c:v>95.024856999999997</c:v>
                </c:pt>
                <c:pt idx="15704">
                  <c:v>116.03285200000001</c:v>
                </c:pt>
                <c:pt idx="15705">
                  <c:v>133.066147</c:v>
                </c:pt>
                <c:pt idx="15706">
                  <c:v>99.483788000000004</c:v>
                </c:pt>
                <c:pt idx="15707">
                  <c:v>95.637748999999999</c:v>
                </c:pt>
                <c:pt idx="15708">
                  <c:v>95.417145000000005</c:v>
                </c:pt>
                <c:pt idx="15709">
                  <c:v>91.912864999999996</c:v>
                </c:pt>
                <c:pt idx="15710">
                  <c:v>88.203963999999999</c:v>
                </c:pt>
                <c:pt idx="15711">
                  <c:v>94.836867999999996</c:v>
                </c:pt>
                <c:pt idx="15712">
                  <c:v>95.427466999999993</c:v>
                </c:pt>
                <c:pt idx="15713">
                  <c:v>98.937034999999995</c:v>
                </c:pt>
                <c:pt idx="15714">
                  <c:v>89.175797000000003</c:v>
                </c:pt>
                <c:pt idx="15715">
                  <c:v>93.670769000000007</c:v>
                </c:pt>
                <c:pt idx="15716">
                  <c:v>92.603058000000004</c:v>
                </c:pt>
                <c:pt idx="15717">
                  <c:v>89.232697000000002</c:v>
                </c:pt>
                <c:pt idx="15718">
                  <c:v>99.328856999999999</c:v>
                </c:pt>
                <c:pt idx="15719">
                  <c:v>90.070312000000001</c:v>
                </c:pt>
                <c:pt idx="15720">
                  <c:v>88.757919000000001</c:v>
                </c:pt>
                <c:pt idx="15721">
                  <c:v>132.790909</c:v>
                </c:pt>
                <c:pt idx="15722">
                  <c:v>94.989547999999999</c:v>
                </c:pt>
                <c:pt idx="15723">
                  <c:v>95.615157999999994</c:v>
                </c:pt>
                <c:pt idx="15724">
                  <c:v>96.03801</c:v>
                </c:pt>
                <c:pt idx="15725">
                  <c:v>120.791855</c:v>
                </c:pt>
                <c:pt idx="15726">
                  <c:v>111.90239699999999</c:v>
                </c:pt>
                <c:pt idx="15727">
                  <c:v>91.128592999999995</c:v>
                </c:pt>
                <c:pt idx="15728">
                  <c:v>96.024062999999998</c:v>
                </c:pt>
                <c:pt idx="15729">
                  <c:v>94.628928999999999</c:v>
                </c:pt>
                <c:pt idx="15730">
                  <c:v>137.06239299999999</c:v>
                </c:pt>
                <c:pt idx="15731">
                  <c:v>88.961533000000003</c:v>
                </c:pt>
                <c:pt idx="15732">
                  <c:v>92.154990999999995</c:v>
                </c:pt>
                <c:pt idx="15733">
                  <c:v>92.213607999999994</c:v>
                </c:pt>
                <c:pt idx="15734">
                  <c:v>95.434601000000001</c:v>
                </c:pt>
                <c:pt idx="15735">
                  <c:v>88.876891999999998</c:v>
                </c:pt>
                <c:pt idx="15736">
                  <c:v>89.561019999999999</c:v>
                </c:pt>
                <c:pt idx="15737">
                  <c:v>92.299987999999999</c:v>
                </c:pt>
                <c:pt idx="15738">
                  <c:v>94.003258000000002</c:v>
                </c:pt>
                <c:pt idx="15739">
                  <c:v>96.723190000000002</c:v>
                </c:pt>
                <c:pt idx="15740">
                  <c:v>123.944283</c:v>
                </c:pt>
                <c:pt idx="15741">
                  <c:v>94.496758</c:v>
                </c:pt>
                <c:pt idx="15742">
                  <c:v>93.098190000000002</c:v>
                </c:pt>
                <c:pt idx="15743">
                  <c:v>102.19985200000001</c:v>
                </c:pt>
                <c:pt idx="15744">
                  <c:v>89.907066</c:v>
                </c:pt>
                <c:pt idx="15745">
                  <c:v>88.313689999999994</c:v>
                </c:pt>
                <c:pt idx="15746">
                  <c:v>98.757903999999996</c:v>
                </c:pt>
                <c:pt idx="15747">
                  <c:v>90.677757</c:v>
                </c:pt>
                <c:pt idx="15748">
                  <c:v>107.368004</c:v>
                </c:pt>
                <c:pt idx="15749">
                  <c:v>113.432968</c:v>
                </c:pt>
                <c:pt idx="15750">
                  <c:v>91.677811000000005</c:v>
                </c:pt>
                <c:pt idx="15751">
                  <c:v>95.496787999999995</c:v>
                </c:pt>
                <c:pt idx="15752">
                  <c:v>101.247421</c:v>
                </c:pt>
                <c:pt idx="15753">
                  <c:v>88.436142000000004</c:v>
                </c:pt>
                <c:pt idx="15754">
                  <c:v>92.085464000000002</c:v>
                </c:pt>
                <c:pt idx="15755">
                  <c:v>93.277023</c:v>
                </c:pt>
                <c:pt idx="15756">
                  <c:v>95.495186000000004</c:v>
                </c:pt>
                <c:pt idx="15757">
                  <c:v>98.760536000000002</c:v>
                </c:pt>
                <c:pt idx="15758">
                  <c:v>100.350334</c:v>
                </c:pt>
                <c:pt idx="15759">
                  <c:v>100.396011</c:v>
                </c:pt>
                <c:pt idx="15760">
                  <c:v>107.101654</c:v>
                </c:pt>
                <c:pt idx="15761">
                  <c:v>94.187743999999995</c:v>
                </c:pt>
                <c:pt idx="15762">
                  <c:v>89.614707999999993</c:v>
                </c:pt>
                <c:pt idx="15763">
                  <c:v>100.059174</c:v>
                </c:pt>
                <c:pt idx="15764">
                  <c:v>104.55360400000001</c:v>
                </c:pt>
                <c:pt idx="15765">
                  <c:v>104.534081</c:v>
                </c:pt>
                <c:pt idx="15766">
                  <c:v>96.594832999999994</c:v>
                </c:pt>
                <c:pt idx="15767">
                  <c:v>89.294715999999994</c:v>
                </c:pt>
                <c:pt idx="15768">
                  <c:v>88.126868999999999</c:v>
                </c:pt>
                <c:pt idx="15769">
                  <c:v>110.03707900000001</c:v>
                </c:pt>
                <c:pt idx="15770">
                  <c:v>93.231414999999998</c:v>
                </c:pt>
                <c:pt idx="15771">
                  <c:v>102.24095199999999</c:v>
                </c:pt>
                <c:pt idx="15772">
                  <c:v>109.884956</c:v>
                </c:pt>
                <c:pt idx="15773">
                  <c:v>103.745728</c:v>
                </c:pt>
                <c:pt idx="15774">
                  <c:v>88.094527999999997</c:v>
                </c:pt>
                <c:pt idx="15775">
                  <c:v>128.74018899999999</c:v>
                </c:pt>
                <c:pt idx="15776">
                  <c:v>90.028853999999995</c:v>
                </c:pt>
                <c:pt idx="15777">
                  <c:v>89.990616000000003</c:v>
                </c:pt>
                <c:pt idx="15778">
                  <c:v>91.693031000000005</c:v>
                </c:pt>
                <c:pt idx="15779">
                  <c:v>102.448807</c:v>
                </c:pt>
                <c:pt idx="15780">
                  <c:v>94.011123999999995</c:v>
                </c:pt>
                <c:pt idx="15781">
                  <c:v>94.339095999999998</c:v>
                </c:pt>
                <c:pt idx="15782">
                  <c:v>103.502602</c:v>
                </c:pt>
                <c:pt idx="15783">
                  <c:v>95.755324999999999</c:v>
                </c:pt>
                <c:pt idx="15784">
                  <c:v>106.58393100000001</c:v>
                </c:pt>
                <c:pt idx="15785">
                  <c:v>89.757469</c:v>
                </c:pt>
                <c:pt idx="15786">
                  <c:v>88.308075000000002</c:v>
                </c:pt>
                <c:pt idx="15787">
                  <c:v>90.81044</c:v>
                </c:pt>
                <c:pt idx="15788">
                  <c:v>90.957320999999993</c:v>
                </c:pt>
                <c:pt idx="15789">
                  <c:v>89.313598999999996</c:v>
                </c:pt>
                <c:pt idx="15790">
                  <c:v>88.970375000000004</c:v>
                </c:pt>
                <c:pt idx="15791">
                  <c:v>89.470519999999993</c:v>
                </c:pt>
                <c:pt idx="15792">
                  <c:v>96.141036999999997</c:v>
                </c:pt>
                <c:pt idx="15793">
                  <c:v>90.594375999999997</c:v>
                </c:pt>
                <c:pt idx="15794">
                  <c:v>97.256729000000007</c:v>
                </c:pt>
                <c:pt idx="15795">
                  <c:v>101.608795</c:v>
                </c:pt>
                <c:pt idx="15796">
                  <c:v>102.11436500000001</c:v>
                </c:pt>
                <c:pt idx="15797">
                  <c:v>123.48033100000001</c:v>
                </c:pt>
                <c:pt idx="15798">
                  <c:v>89.903533999999993</c:v>
                </c:pt>
                <c:pt idx="15799">
                  <c:v>91.315185999999997</c:v>
                </c:pt>
                <c:pt idx="15800">
                  <c:v>90.872696000000005</c:v>
                </c:pt>
                <c:pt idx="15801">
                  <c:v>91.529251000000002</c:v>
                </c:pt>
                <c:pt idx="15802">
                  <c:v>89.058350000000004</c:v>
                </c:pt>
                <c:pt idx="15803">
                  <c:v>96.122687999999997</c:v>
                </c:pt>
                <c:pt idx="15804">
                  <c:v>108.82868999999999</c:v>
                </c:pt>
                <c:pt idx="15805">
                  <c:v>105.56128699999999</c:v>
                </c:pt>
                <c:pt idx="15806">
                  <c:v>93.869392000000005</c:v>
                </c:pt>
                <c:pt idx="15807">
                  <c:v>99.729552999999996</c:v>
                </c:pt>
                <c:pt idx="15808">
                  <c:v>90.395874000000006</c:v>
                </c:pt>
                <c:pt idx="15809">
                  <c:v>93.355125000000001</c:v>
                </c:pt>
                <c:pt idx="15810">
                  <c:v>98.106955999999997</c:v>
                </c:pt>
                <c:pt idx="15811">
                  <c:v>91.372253000000001</c:v>
                </c:pt>
                <c:pt idx="15812">
                  <c:v>91.777145000000004</c:v>
                </c:pt>
                <c:pt idx="15813">
                  <c:v>90.813591000000002</c:v>
                </c:pt>
                <c:pt idx="15814">
                  <c:v>89.587776000000005</c:v>
                </c:pt>
                <c:pt idx="15815">
                  <c:v>96.042168000000004</c:v>
                </c:pt>
                <c:pt idx="15816">
                  <c:v>117.505608</c:v>
                </c:pt>
                <c:pt idx="15817">
                  <c:v>94.440269000000001</c:v>
                </c:pt>
                <c:pt idx="15818">
                  <c:v>124.78602600000001</c:v>
                </c:pt>
                <c:pt idx="15819">
                  <c:v>101.778412</c:v>
                </c:pt>
                <c:pt idx="15820">
                  <c:v>101.220398</c:v>
                </c:pt>
                <c:pt idx="15821">
                  <c:v>110.55605300000001</c:v>
                </c:pt>
                <c:pt idx="15822">
                  <c:v>122.15979</c:v>
                </c:pt>
                <c:pt idx="15823">
                  <c:v>90.785324000000003</c:v>
                </c:pt>
                <c:pt idx="15824">
                  <c:v>89.623383000000004</c:v>
                </c:pt>
                <c:pt idx="15825">
                  <c:v>121.947762</c:v>
                </c:pt>
                <c:pt idx="15826">
                  <c:v>88.012130999999997</c:v>
                </c:pt>
                <c:pt idx="15827">
                  <c:v>100.90516700000001</c:v>
                </c:pt>
                <c:pt idx="15828">
                  <c:v>95.434867999999994</c:v>
                </c:pt>
                <c:pt idx="15829">
                  <c:v>90.106255000000004</c:v>
                </c:pt>
                <c:pt idx="15830">
                  <c:v>94.215569000000002</c:v>
                </c:pt>
                <c:pt idx="15831">
                  <c:v>89.865570000000005</c:v>
                </c:pt>
                <c:pt idx="15832">
                  <c:v>95.668175000000005</c:v>
                </c:pt>
                <c:pt idx="15833">
                  <c:v>112.53140999999999</c:v>
                </c:pt>
                <c:pt idx="15834">
                  <c:v>108.76860000000001</c:v>
                </c:pt>
                <c:pt idx="15835">
                  <c:v>96.322318999999993</c:v>
                </c:pt>
                <c:pt idx="15836">
                  <c:v>89.443175999999994</c:v>
                </c:pt>
                <c:pt idx="15837">
                  <c:v>100.52570299999999</c:v>
                </c:pt>
                <c:pt idx="15838">
                  <c:v>131.867233</c:v>
                </c:pt>
                <c:pt idx="15839">
                  <c:v>100.500984</c:v>
                </c:pt>
                <c:pt idx="15840">
                  <c:v>93.582954000000001</c:v>
                </c:pt>
                <c:pt idx="15841">
                  <c:v>99.090736000000007</c:v>
                </c:pt>
                <c:pt idx="15842">
                  <c:v>88.944282999999999</c:v>
                </c:pt>
                <c:pt idx="15843">
                  <c:v>89.139449999999997</c:v>
                </c:pt>
                <c:pt idx="15844">
                  <c:v>103.18465399999999</c:v>
                </c:pt>
                <c:pt idx="15845">
                  <c:v>90.782607999999996</c:v>
                </c:pt>
                <c:pt idx="15846">
                  <c:v>113.764771</c:v>
                </c:pt>
                <c:pt idx="15847">
                  <c:v>93.743469000000005</c:v>
                </c:pt>
                <c:pt idx="15848">
                  <c:v>92.114136000000002</c:v>
                </c:pt>
                <c:pt idx="15849">
                  <c:v>94.417266999999995</c:v>
                </c:pt>
                <c:pt idx="15850">
                  <c:v>91.349204999999998</c:v>
                </c:pt>
                <c:pt idx="15851">
                  <c:v>88.853172000000001</c:v>
                </c:pt>
                <c:pt idx="15852">
                  <c:v>108.25885</c:v>
                </c:pt>
                <c:pt idx="15853">
                  <c:v>89.233917000000005</c:v>
                </c:pt>
                <c:pt idx="15854">
                  <c:v>91.299262999999996</c:v>
                </c:pt>
                <c:pt idx="15855">
                  <c:v>96.507523000000006</c:v>
                </c:pt>
                <c:pt idx="15856">
                  <c:v>110.487495</c:v>
                </c:pt>
                <c:pt idx="15857">
                  <c:v>99.244613999999999</c:v>
                </c:pt>
                <c:pt idx="15858">
                  <c:v>88.016434000000004</c:v>
                </c:pt>
                <c:pt idx="15859">
                  <c:v>102.25739299999999</c:v>
                </c:pt>
                <c:pt idx="15860">
                  <c:v>92.701920000000001</c:v>
                </c:pt>
                <c:pt idx="15861">
                  <c:v>124.884972</c:v>
                </c:pt>
                <c:pt idx="15862">
                  <c:v>88.959479999999999</c:v>
                </c:pt>
                <c:pt idx="15863">
                  <c:v>93.181922999999998</c:v>
                </c:pt>
                <c:pt idx="15864">
                  <c:v>123.032211</c:v>
                </c:pt>
                <c:pt idx="15865">
                  <c:v>104.22397599999999</c:v>
                </c:pt>
                <c:pt idx="15866">
                  <c:v>93.645995999999997</c:v>
                </c:pt>
                <c:pt idx="15867">
                  <c:v>99.200530999999998</c:v>
                </c:pt>
                <c:pt idx="15868">
                  <c:v>92.607467999999997</c:v>
                </c:pt>
                <c:pt idx="15869">
                  <c:v>110.87406900000001</c:v>
                </c:pt>
                <c:pt idx="15870">
                  <c:v>106.714386</c:v>
                </c:pt>
                <c:pt idx="15871">
                  <c:v>97.374686999999994</c:v>
                </c:pt>
                <c:pt idx="15872">
                  <c:v>98.166420000000002</c:v>
                </c:pt>
                <c:pt idx="15873">
                  <c:v>104.057068</c:v>
                </c:pt>
                <c:pt idx="15874">
                  <c:v>89.450644999999994</c:v>
                </c:pt>
                <c:pt idx="15875">
                  <c:v>144.81857299999999</c:v>
                </c:pt>
                <c:pt idx="15876">
                  <c:v>107.766502</c:v>
                </c:pt>
                <c:pt idx="15877">
                  <c:v>102.32442500000001</c:v>
                </c:pt>
                <c:pt idx="15878">
                  <c:v>93.598708999999999</c:v>
                </c:pt>
                <c:pt idx="15879">
                  <c:v>91.587935999999999</c:v>
                </c:pt>
                <c:pt idx="15880">
                  <c:v>92.844825999999998</c:v>
                </c:pt>
                <c:pt idx="15881">
                  <c:v>102.302025</c:v>
                </c:pt>
                <c:pt idx="15882">
                  <c:v>102.56300400000001</c:v>
                </c:pt>
                <c:pt idx="15883">
                  <c:v>92.152396999999993</c:v>
                </c:pt>
                <c:pt idx="15884">
                  <c:v>93.925797000000003</c:v>
                </c:pt>
                <c:pt idx="15885">
                  <c:v>124.032242</c:v>
                </c:pt>
                <c:pt idx="15886">
                  <c:v>95.488876000000005</c:v>
                </c:pt>
                <c:pt idx="15887">
                  <c:v>116.705376</c:v>
                </c:pt>
                <c:pt idx="15888">
                  <c:v>103.479919</c:v>
                </c:pt>
                <c:pt idx="15889">
                  <c:v>88.529563999999993</c:v>
                </c:pt>
                <c:pt idx="15890">
                  <c:v>98.836281</c:v>
                </c:pt>
                <c:pt idx="15891">
                  <c:v>105.950188</c:v>
                </c:pt>
                <c:pt idx="15892">
                  <c:v>102.612686</c:v>
                </c:pt>
                <c:pt idx="15893">
                  <c:v>136.57309000000001</c:v>
                </c:pt>
                <c:pt idx="15894">
                  <c:v>134.77345299999999</c:v>
                </c:pt>
                <c:pt idx="15895">
                  <c:v>93.651413000000005</c:v>
                </c:pt>
                <c:pt idx="15896">
                  <c:v>102.59828899999999</c:v>
                </c:pt>
                <c:pt idx="15897">
                  <c:v>91.037621000000001</c:v>
                </c:pt>
                <c:pt idx="15898">
                  <c:v>115.311508</c:v>
                </c:pt>
                <c:pt idx="15899">
                  <c:v>99.244536999999994</c:v>
                </c:pt>
                <c:pt idx="15900">
                  <c:v>93.346260000000001</c:v>
                </c:pt>
                <c:pt idx="15901">
                  <c:v>98.654015000000001</c:v>
                </c:pt>
                <c:pt idx="15902">
                  <c:v>106.575211</c:v>
                </c:pt>
                <c:pt idx="15903">
                  <c:v>129.95550499999999</c:v>
                </c:pt>
                <c:pt idx="15904">
                  <c:v>115.24690200000001</c:v>
                </c:pt>
                <c:pt idx="15905">
                  <c:v>99.159560999999997</c:v>
                </c:pt>
                <c:pt idx="15906">
                  <c:v>88.072440999999998</c:v>
                </c:pt>
                <c:pt idx="15907">
                  <c:v>94.618110999999999</c:v>
                </c:pt>
                <c:pt idx="15908">
                  <c:v>91.402968999999999</c:v>
                </c:pt>
                <c:pt idx="15909">
                  <c:v>109.504997</c:v>
                </c:pt>
                <c:pt idx="15910">
                  <c:v>91.684005999999997</c:v>
                </c:pt>
                <c:pt idx="15911">
                  <c:v>92.593200999999993</c:v>
                </c:pt>
                <c:pt idx="15912">
                  <c:v>89.691627999999994</c:v>
                </c:pt>
                <c:pt idx="15913">
                  <c:v>98.950812999999997</c:v>
                </c:pt>
                <c:pt idx="15914">
                  <c:v>89.391479000000004</c:v>
                </c:pt>
                <c:pt idx="15915">
                  <c:v>96.502510000000001</c:v>
                </c:pt>
                <c:pt idx="15916">
                  <c:v>91.379188999999997</c:v>
                </c:pt>
                <c:pt idx="15917">
                  <c:v>90.710364999999996</c:v>
                </c:pt>
                <c:pt idx="15918">
                  <c:v>88.620109999999997</c:v>
                </c:pt>
                <c:pt idx="15919">
                  <c:v>94.661338999999998</c:v>
                </c:pt>
                <c:pt idx="15920">
                  <c:v>114.328926</c:v>
                </c:pt>
                <c:pt idx="15921">
                  <c:v>125.14447800000001</c:v>
                </c:pt>
                <c:pt idx="15922">
                  <c:v>96.811133999999996</c:v>
                </c:pt>
                <c:pt idx="15923">
                  <c:v>95.563468999999998</c:v>
                </c:pt>
                <c:pt idx="15924">
                  <c:v>96.841507000000007</c:v>
                </c:pt>
                <c:pt idx="15925">
                  <c:v>89.033287000000001</c:v>
                </c:pt>
                <c:pt idx="15926">
                  <c:v>109.574966</c:v>
                </c:pt>
                <c:pt idx="15927">
                  <c:v>111.594666</c:v>
                </c:pt>
                <c:pt idx="15928">
                  <c:v>98.324798999999999</c:v>
                </c:pt>
                <c:pt idx="15929">
                  <c:v>91.837692000000004</c:v>
                </c:pt>
                <c:pt idx="15930">
                  <c:v>93.676865000000006</c:v>
                </c:pt>
                <c:pt idx="15931">
                  <c:v>119.843048</c:v>
                </c:pt>
                <c:pt idx="15932">
                  <c:v>94.903937999999997</c:v>
                </c:pt>
                <c:pt idx="15933">
                  <c:v>88.410858000000005</c:v>
                </c:pt>
                <c:pt idx="15934">
                  <c:v>90.914672999999993</c:v>
                </c:pt>
                <c:pt idx="15935">
                  <c:v>97.838402000000002</c:v>
                </c:pt>
                <c:pt idx="15936">
                  <c:v>113.848907</c:v>
                </c:pt>
                <c:pt idx="15937">
                  <c:v>104.61887400000001</c:v>
                </c:pt>
                <c:pt idx="15938">
                  <c:v>123.516212</c:v>
                </c:pt>
                <c:pt idx="15939">
                  <c:v>89.538071000000002</c:v>
                </c:pt>
                <c:pt idx="15940">
                  <c:v>97.852997000000002</c:v>
                </c:pt>
                <c:pt idx="15941">
                  <c:v>97.439980000000006</c:v>
                </c:pt>
                <c:pt idx="15942">
                  <c:v>91.357971000000006</c:v>
                </c:pt>
                <c:pt idx="15943">
                  <c:v>108.641884</c:v>
                </c:pt>
                <c:pt idx="15944">
                  <c:v>110.825737</c:v>
                </c:pt>
                <c:pt idx="15945">
                  <c:v>94.938873000000001</c:v>
                </c:pt>
                <c:pt idx="15946">
                  <c:v>88.632568000000006</c:v>
                </c:pt>
                <c:pt idx="15947">
                  <c:v>88.576874000000004</c:v>
                </c:pt>
                <c:pt idx="15948">
                  <c:v>104.77196499999999</c:v>
                </c:pt>
                <c:pt idx="15949">
                  <c:v>131.54174800000001</c:v>
                </c:pt>
                <c:pt idx="15950">
                  <c:v>104.031113</c:v>
                </c:pt>
                <c:pt idx="15951">
                  <c:v>119.199173</c:v>
                </c:pt>
                <c:pt idx="15952">
                  <c:v>97.015938000000006</c:v>
                </c:pt>
                <c:pt idx="15953">
                  <c:v>97.989006000000003</c:v>
                </c:pt>
                <c:pt idx="15954">
                  <c:v>90.169944999999998</c:v>
                </c:pt>
                <c:pt idx="15955">
                  <c:v>103.77211</c:v>
                </c:pt>
                <c:pt idx="15956">
                  <c:v>111.799622</c:v>
                </c:pt>
                <c:pt idx="15957">
                  <c:v>91.723686000000001</c:v>
                </c:pt>
                <c:pt idx="15958">
                  <c:v>88.021034</c:v>
                </c:pt>
                <c:pt idx="15959">
                  <c:v>120.83371699999999</c:v>
                </c:pt>
                <c:pt idx="15960">
                  <c:v>92.216896000000006</c:v>
                </c:pt>
                <c:pt idx="15961">
                  <c:v>104.305267</c:v>
                </c:pt>
                <c:pt idx="15962">
                  <c:v>93.889290000000003</c:v>
                </c:pt>
                <c:pt idx="15963">
                  <c:v>88.330460000000002</c:v>
                </c:pt>
                <c:pt idx="15964">
                  <c:v>107.146141</c:v>
                </c:pt>
                <c:pt idx="15965">
                  <c:v>134.15116900000001</c:v>
                </c:pt>
                <c:pt idx="15966">
                  <c:v>108.895264</c:v>
                </c:pt>
                <c:pt idx="15967">
                  <c:v>96.438934000000003</c:v>
                </c:pt>
                <c:pt idx="15968">
                  <c:v>101.99748200000001</c:v>
                </c:pt>
                <c:pt idx="15969">
                  <c:v>101.428864</c:v>
                </c:pt>
                <c:pt idx="15970">
                  <c:v>88.762619000000001</c:v>
                </c:pt>
                <c:pt idx="15971">
                  <c:v>88.461692999999997</c:v>
                </c:pt>
                <c:pt idx="15972">
                  <c:v>88.797775000000001</c:v>
                </c:pt>
                <c:pt idx="15973">
                  <c:v>95.559128000000001</c:v>
                </c:pt>
                <c:pt idx="15974">
                  <c:v>96.155472000000003</c:v>
                </c:pt>
                <c:pt idx="15975">
                  <c:v>88.019081</c:v>
                </c:pt>
                <c:pt idx="15976">
                  <c:v>96.017600999999999</c:v>
                </c:pt>
                <c:pt idx="15977">
                  <c:v>93.898437999999999</c:v>
                </c:pt>
                <c:pt idx="15978">
                  <c:v>142.580322</c:v>
                </c:pt>
                <c:pt idx="15979">
                  <c:v>131.94515999999999</c:v>
                </c:pt>
                <c:pt idx="15980">
                  <c:v>93.002921999999998</c:v>
                </c:pt>
                <c:pt idx="15981">
                  <c:v>89.323639</c:v>
                </c:pt>
                <c:pt idx="15982">
                  <c:v>88.249709999999993</c:v>
                </c:pt>
                <c:pt idx="15983">
                  <c:v>114.713219</c:v>
                </c:pt>
                <c:pt idx="15984">
                  <c:v>109.02471199999999</c:v>
                </c:pt>
                <c:pt idx="15985">
                  <c:v>100.149368</c:v>
                </c:pt>
                <c:pt idx="15986">
                  <c:v>88.522132999999997</c:v>
                </c:pt>
                <c:pt idx="15987">
                  <c:v>88.945221000000004</c:v>
                </c:pt>
                <c:pt idx="15988">
                  <c:v>101.27755000000001</c:v>
                </c:pt>
                <c:pt idx="15989">
                  <c:v>93.945228999999998</c:v>
                </c:pt>
                <c:pt idx="15990">
                  <c:v>98.236237000000003</c:v>
                </c:pt>
                <c:pt idx="15991">
                  <c:v>96.902137999999994</c:v>
                </c:pt>
                <c:pt idx="15992">
                  <c:v>88.644301999999996</c:v>
                </c:pt>
                <c:pt idx="15993">
                  <c:v>89.132805000000005</c:v>
                </c:pt>
                <c:pt idx="15994">
                  <c:v>107.752197</c:v>
                </c:pt>
                <c:pt idx="15995">
                  <c:v>100.78671300000001</c:v>
                </c:pt>
                <c:pt idx="15996">
                  <c:v>91.936317000000003</c:v>
                </c:pt>
                <c:pt idx="15997">
                  <c:v>91.814567999999994</c:v>
                </c:pt>
                <c:pt idx="15998">
                  <c:v>95.482994000000005</c:v>
                </c:pt>
                <c:pt idx="15999">
                  <c:v>106.03971900000001</c:v>
                </c:pt>
                <c:pt idx="16000">
                  <c:v>107.93551600000001</c:v>
                </c:pt>
                <c:pt idx="16001">
                  <c:v>107.77269</c:v>
                </c:pt>
                <c:pt idx="16002">
                  <c:v>92.776070000000004</c:v>
                </c:pt>
                <c:pt idx="16003">
                  <c:v>92.958427</c:v>
                </c:pt>
                <c:pt idx="16004">
                  <c:v>110.172218</c:v>
                </c:pt>
                <c:pt idx="16005">
                  <c:v>126.069885</c:v>
                </c:pt>
                <c:pt idx="16006">
                  <c:v>101.83607499999999</c:v>
                </c:pt>
                <c:pt idx="16007">
                  <c:v>116.203636</c:v>
                </c:pt>
                <c:pt idx="16008">
                  <c:v>91.405913999999996</c:v>
                </c:pt>
                <c:pt idx="16009">
                  <c:v>88.106719999999996</c:v>
                </c:pt>
                <c:pt idx="16010">
                  <c:v>108.89130400000001</c:v>
                </c:pt>
                <c:pt idx="16011">
                  <c:v>89.722717000000003</c:v>
                </c:pt>
                <c:pt idx="16012">
                  <c:v>88.309760999999995</c:v>
                </c:pt>
                <c:pt idx="16013">
                  <c:v>101.71884900000001</c:v>
                </c:pt>
                <c:pt idx="16014">
                  <c:v>91.339843999999999</c:v>
                </c:pt>
                <c:pt idx="16015">
                  <c:v>93.514008000000004</c:v>
                </c:pt>
                <c:pt idx="16016">
                  <c:v>94.204291999999995</c:v>
                </c:pt>
                <c:pt idx="16017">
                  <c:v>93.491416999999998</c:v>
                </c:pt>
                <c:pt idx="16018">
                  <c:v>89.678023999999994</c:v>
                </c:pt>
                <c:pt idx="16019">
                  <c:v>97.655624000000003</c:v>
                </c:pt>
                <c:pt idx="16020">
                  <c:v>99.272728000000001</c:v>
                </c:pt>
                <c:pt idx="16021">
                  <c:v>97.618317000000005</c:v>
                </c:pt>
                <c:pt idx="16022">
                  <c:v>127.42678100000001</c:v>
                </c:pt>
                <c:pt idx="16023">
                  <c:v>88.061554000000001</c:v>
                </c:pt>
                <c:pt idx="16024">
                  <c:v>94.498649999999998</c:v>
                </c:pt>
                <c:pt idx="16025">
                  <c:v>92.764442000000003</c:v>
                </c:pt>
                <c:pt idx="16026">
                  <c:v>102.487953</c:v>
                </c:pt>
                <c:pt idx="16027">
                  <c:v>93.302054999999996</c:v>
                </c:pt>
                <c:pt idx="16028">
                  <c:v>100.267639</c:v>
                </c:pt>
                <c:pt idx="16029">
                  <c:v>99.646416000000002</c:v>
                </c:pt>
                <c:pt idx="16030">
                  <c:v>123.700157</c:v>
                </c:pt>
                <c:pt idx="16031">
                  <c:v>116.278023</c:v>
                </c:pt>
                <c:pt idx="16032">
                  <c:v>104.568352</c:v>
                </c:pt>
                <c:pt idx="16033">
                  <c:v>102.13252300000001</c:v>
                </c:pt>
                <c:pt idx="16034">
                  <c:v>106.888397</c:v>
                </c:pt>
                <c:pt idx="16035">
                  <c:v>88.505188000000004</c:v>
                </c:pt>
                <c:pt idx="16036">
                  <c:v>104.287018</c:v>
                </c:pt>
                <c:pt idx="16037">
                  <c:v>99.929939000000005</c:v>
                </c:pt>
                <c:pt idx="16038">
                  <c:v>92.922646</c:v>
                </c:pt>
                <c:pt idx="16039">
                  <c:v>97.748069999999998</c:v>
                </c:pt>
                <c:pt idx="16040">
                  <c:v>112.627899</c:v>
                </c:pt>
                <c:pt idx="16041">
                  <c:v>91.898658999999995</c:v>
                </c:pt>
                <c:pt idx="16042">
                  <c:v>93.302138999999997</c:v>
                </c:pt>
                <c:pt idx="16043">
                  <c:v>88.334845999999999</c:v>
                </c:pt>
                <c:pt idx="16044">
                  <c:v>92.101883000000001</c:v>
                </c:pt>
                <c:pt idx="16045">
                  <c:v>99.967903000000007</c:v>
                </c:pt>
                <c:pt idx="16046">
                  <c:v>88.516486999999998</c:v>
                </c:pt>
                <c:pt idx="16047">
                  <c:v>104.498589</c:v>
                </c:pt>
                <c:pt idx="16048">
                  <c:v>103.94300800000001</c:v>
                </c:pt>
                <c:pt idx="16049">
                  <c:v>118.159126</c:v>
                </c:pt>
                <c:pt idx="16050">
                  <c:v>95.379409999999993</c:v>
                </c:pt>
                <c:pt idx="16051">
                  <c:v>88.173255999999995</c:v>
                </c:pt>
                <c:pt idx="16052">
                  <c:v>91.861976999999996</c:v>
                </c:pt>
                <c:pt idx="16053">
                  <c:v>96.381011999999998</c:v>
                </c:pt>
                <c:pt idx="16054">
                  <c:v>90.090591000000003</c:v>
                </c:pt>
                <c:pt idx="16055">
                  <c:v>98.791297999999998</c:v>
                </c:pt>
                <c:pt idx="16056">
                  <c:v>89.221587999999997</c:v>
                </c:pt>
                <c:pt idx="16057">
                  <c:v>92.428473999999994</c:v>
                </c:pt>
                <c:pt idx="16058">
                  <c:v>91.649719000000005</c:v>
                </c:pt>
                <c:pt idx="16059">
                  <c:v>98.839348000000001</c:v>
                </c:pt>
                <c:pt idx="16060">
                  <c:v>121.620239</c:v>
                </c:pt>
                <c:pt idx="16061">
                  <c:v>93.124161000000001</c:v>
                </c:pt>
                <c:pt idx="16062">
                  <c:v>95.874465999999998</c:v>
                </c:pt>
                <c:pt idx="16063">
                  <c:v>113.76151299999999</c:v>
                </c:pt>
                <c:pt idx="16064">
                  <c:v>88.957367000000005</c:v>
                </c:pt>
                <c:pt idx="16065">
                  <c:v>88.944777999999999</c:v>
                </c:pt>
                <c:pt idx="16066">
                  <c:v>97.805031</c:v>
                </c:pt>
                <c:pt idx="16067">
                  <c:v>89.331337000000005</c:v>
                </c:pt>
                <c:pt idx="16068">
                  <c:v>88.786850000000001</c:v>
                </c:pt>
                <c:pt idx="16069">
                  <c:v>105.779099</c:v>
                </c:pt>
                <c:pt idx="16070">
                  <c:v>94.988235000000003</c:v>
                </c:pt>
                <c:pt idx="16071">
                  <c:v>100.022926</c:v>
                </c:pt>
                <c:pt idx="16072">
                  <c:v>88.625748000000002</c:v>
                </c:pt>
                <c:pt idx="16073">
                  <c:v>95.567618999999993</c:v>
                </c:pt>
                <c:pt idx="16074">
                  <c:v>93.898628000000002</c:v>
                </c:pt>
                <c:pt idx="16075">
                  <c:v>90.035255000000006</c:v>
                </c:pt>
                <c:pt idx="16076">
                  <c:v>89.170799000000002</c:v>
                </c:pt>
                <c:pt idx="16077">
                  <c:v>89.977538999999993</c:v>
                </c:pt>
                <c:pt idx="16078">
                  <c:v>89.478774999999999</c:v>
                </c:pt>
                <c:pt idx="16079">
                  <c:v>97.705437000000003</c:v>
                </c:pt>
                <c:pt idx="16080">
                  <c:v>96.03389</c:v>
                </c:pt>
                <c:pt idx="16081">
                  <c:v>99.711158999999995</c:v>
                </c:pt>
                <c:pt idx="16082">
                  <c:v>99.043869000000001</c:v>
                </c:pt>
                <c:pt idx="16083">
                  <c:v>93.590873999999999</c:v>
                </c:pt>
                <c:pt idx="16084">
                  <c:v>97.112373000000005</c:v>
                </c:pt>
                <c:pt idx="16085">
                  <c:v>88.235291000000004</c:v>
                </c:pt>
                <c:pt idx="16086">
                  <c:v>103.978447</c:v>
                </c:pt>
                <c:pt idx="16087">
                  <c:v>96.995728</c:v>
                </c:pt>
                <c:pt idx="16088">
                  <c:v>90.837418</c:v>
                </c:pt>
                <c:pt idx="16089">
                  <c:v>106.010864</c:v>
                </c:pt>
                <c:pt idx="16090">
                  <c:v>94.822563000000002</c:v>
                </c:pt>
                <c:pt idx="16091">
                  <c:v>89.513572999999994</c:v>
                </c:pt>
                <c:pt idx="16092">
                  <c:v>102.630577</c:v>
                </c:pt>
                <c:pt idx="16093">
                  <c:v>112.75351000000001</c:v>
                </c:pt>
                <c:pt idx="16094">
                  <c:v>92.610579999999999</c:v>
                </c:pt>
                <c:pt idx="16095">
                  <c:v>115.808029</c:v>
                </c:pt>
                <c:pt idx="16096">
                  <c:v>97.359261000000004</c:v>
                </c:pt>
                <c:pt idx="16097">
                  <c:v>122.560204</c:v>
                </c:pt>
                <c:pt idx="16098">
                  <c:v>91.288878999999994</c:v>
                </c:pt>
                <c:pt idx="16099">
                  <c:v>101.025261</c:v>
                </c:pt>
                <c:pt idx="16100">
                  <c:v>96.722672000000003</c:v>
                </c:pt>
                <c:pt idx="16101">
                  <c:v>92.807288999999997</c:v>
                </c:pt>
                <c:pt idx="16102">
                  <c:v>91.924126000000001</c:v>
                </c:pt>
                <c:pt idx="16103">
                  <c:v>95.620399000000006</c:v>
                </c:pt>
                <c:pt idx="16104">
                  <c:v>96.015472000000003</c:v>
                </c:pt>
                <c:pt idx="16105">
                  <c:v>89.767998000000006</c:v>
                </c:pt>
                <c:pt idx="16106">
                  <c:v>90.337958999999998</c:v>
                </c:pt>
                <c:pt idx="16107">
                  <c:v>88.776993000000004</c:v>
                </c:pt>
                <c:pt idx="16108">
                  <c:v>96.135323</c:v>
                </c:pt>
                <c:pt idx="16109">
                  <c:v>92.709969000000001</c:v>
                </c:pt>
                <c:pt idx="16110">
                  <c:v>92.803154000000006</c:v>
                </c:pt>
                <c:pt idx="16111">
                  <c:v>99.850089999999994</c:v>
                </c:pt>
                <c:pt idx="16112">
                  <c:v>94.115409999999997</c:v>
                </c:pt>
                <c:pt idx="16113">
                  <c:v>96.613083000000003</c:v>
                </c:pt>
                <c:pt idx="16114">
                  <c:v>103.66172</c:v>
                </c:pt>
                <c:pt idx="16115">
                  <c:v>118.587677</c:v>
                </c:pt>
                <c:pt idx="16116">
                  <c:v>100.329971</c:v>
                </c:pt>
                <c:pt idx="16117">
                  <c:v>93.380020000000002</c:v>
                </c:pt>
                <c:pt idx="16118">
                  <c:v>96.152191000000002</c:v>
                </c:pt>
                <c:pt idx="16119">
                  <c:v>91.804473999999999</c:v>
                </c:pt>
                <c:pt idx="16120">
                  <c:v>88.069038000000006</c:v>
                </c:pt>
                <c:pt idx="16121">
                  <c:v>91.608565999999996</c:v>
                </c:pt>
                <c:pt idx="16122">
                  <c:v>96.399544000000006</c:v>
                </c:pt>
                <c:pt idx="16123">
                  <c:v>91.558197000000007</c:v>
                </c:pt>
                <c:pt idx="16124">
                  <c:v>97.246009999999998</c:v>
                </c:pt>
                <c:pt idx="16125">
                  <c:v>101.92795599999999</c:v>
                </c:pt>
                <c:pt idx="16126">
                  <c:v>105.28203600000001</c:v>
                </c:pt>
                <c:pt idx="16127">
                  <c:v>112.061409</c:v>
                </c:pt>
                <c:pt idx="16128">
                  <c:v>102.630798</c:v>
                </c:pt>
                <c:pt idx="16129">
                  <c:v>93.670792000000006</c:v>
                </c:pt>
                <c:pt idx="16130">
                  <c:v>90.501441999999997</c:v>
                </c:pt>
                <c:pt idx="16131">
                  <c:v>89.518967000000004</c:v>
                </c:pt>
                <c:pt idx="16132">
                  <c:v>88.066269000000005</c:v>
                </c:pt>
                <c:pt idx="16133">
                  <c:v>115.95249200000001</c:v>
                </c:pt>
                <c:pt idx="16134">
                  <c:v>90.375457999999995</c:v>
                </c:pt>
                <c:pt idx="16135">
                  <c:v>98.316604999999996</c:v>
                </c:pt>
                <c:pt idx="16136">
                  <c:v>101.25305899999999</c:v>
                </c:pt>
                <c:pt idx="16137">
                  <c:v>88.461945</c:v>
                </c:pt>
                <c:pt idx="16138">
                  <c:v>89.319350999999997</c:v>
                </c:pt>
                <c:pt idx="16139">
                  <c:v>94.884094000000005</c:v>
                </c:pt>
                <c:pt idx="16140">
                  <c:v>90.956947</c:v>
                </c:pt>
                <c:pt idx="16141">
                  <c:v>94.043610000000001</c:v>
                </c:pt>
                <c:pt idx="16142">
                  <c:v>90.525977999999995</c:v>
                </c:pt>
                <c:pt idx="16143">
                  <c:v>99.998649999999998</c:v>
                </c:pt>
                <c:pt idx="16144">
                  <c:v>96.355484000000004</c:v>
                </c:pt>
                <c:pt idx="16145">
                  <c:v>89.176422000000002</c:v>
                </c:pt>
                <c:pt idx="16146">
                  <c:v>99.130195999999998</c:v>
                </c:pt>
                <c:pt idx="16147">
                  <c:v>88.924392999999995</c:v>
                </c:pt>
                <c:pt idx="16148">
                  <c:v>90.518508999999995</c:v>
                </c:pt>
                <c:pt idx="16149">
                  <c:v>95.952522000000002</c:v>
                </c:pt>
                <c:pt idx="16150">
                  <c:v>102.943466</c:v>
                </c:pt>
                <c:pt idx="16151">
                  <c:v>92.744072000000003</c:v>
                </c:pt>
                <c:pt idx="16152">
                  <c:v>108.246979</c:v>
                </c:pt>
                <c:pt idx="16153">
                  <c:v>95.069030999999995</c:v>
                </c:pt>
                <c:pt idx="16154">
                  <c:v>95.760040000000004</c:v>
                </c:pt>
                <c:pt idx="16155">
                  <c:v>94.260932999999994</c:v>
                </c:pt>
                <c:pt idx="16156">
                  <c:v>94.003760999999997</c:v>
                </c:pt>
                <c:pt idx="16157">
                  <c:v>102.40001700000001</c:v>
                </c:pt>
                <c:pt idx="16158">
                  <c:v>100.45573400000001</c:v>
                </c:pt>
                <c:pt idx="16159">
                  <c:v>105.729691</c:v>
                </c:pt>
                <c:pt idx="16160">
                  <c:v>101.310181</c:v>
                </c:pt>
                <c:pt idx="16161">
                  <c:v>93.201674999999994</c:v>
                </c:pt>
                <c:pt idx="16162">
                  <c:v>92.446181999999993</c:v>
                </c:pt>
                <c:pt idx="16163">
                  <c:v>126.36127500000001</c:v>
                </c:pt>
                <c:pt idx="16164">
                  <c:v>113.62117000000001</c:v>
                </c:pt>
                <c:pt idx="16165">
                  <c:v>98.359459000000001</c:v>
                </c:pt>
                <c:pt idx="16166">
                  <c:v>92.830498000000006</c:v>
                </c:pt>
                <c:pt idx="16167">
                  <c:v>94.003319000000005</c:v>
                </c:pt>
                <c:pt idx="16168">
                  <c:v>91.236205999999996</c:v>
                </c:pt>
                <c:pt idx="16169">
                  <c:v>93.541190999999998</c:v>
                </c:pt>
                <c:pt idx="16170">
                  <c:v>94.265961000000004</c:v>
                </c:pt>
                <c:pt idx="16171">
                  <c:v>90.493622000000002</c:v>
                </c:pt>
                <c:pt idx="16172">
                  <c:v>117.10907</c:v>
                </c:pt>
                <c:pt idx="16173">
                  <c:v>101.08271000000001</c:v>
                </c:pt>
                <c:pt idx="16174">
                  <c:v>92.333877999999999</c:v>
                </c:pt>
                <c:pt idx="16175">
                  <c:v>91.984855999999994</c:v>
                </c:pt>
                <c:pt idx="16176">
                  <c:v>97.762771999999998</c:v>
                </c:pt>
                <c:pt idx="16177">
                  <c:v>98.247185000000002</c:v>
                </c:pt>
                <c:pt idx="16178">
                  <c:v>132.33947800000001</c:v>
                </c:pt>
                <c:pt idx="16179">
                  <c:v>88.991675999999998</c:v>
                </c:pt>
                <c:pt idx="16180">
                  <c:v>104.05178100000001</c:v>
                </c:pt>
                <c:pt idx="16181">
                  <c:v>97.122153999999995</c:v>
                </c:pt>
                <c:pt idx="16182">
                  <c:v>93.154137000000006</c:v>
                </c:pt>
                <c:pt idx="16183">
                  <c:v>116.44040699999999</c:v>
                </c:pt>
                <c:pt idx="16184">
                  <c:v>99.188041999999996</c:v>
                </c:pt>
                <c:pt idx="16185">
                  <c:v>104.08189400000001</c:v>
                </c:pt>
                <c:pt idx="16186">
                  <c:v>105.985062</c:v>
                </c:pt>
                <c:pt idx="16187">
                  <c:v>90.314368999999999</c:v>
                </c:pt>
                <c:pt idx="16188">
                  <c:v>108.015579</c:v>
                </c:pt>
                <c:pt idx="16189">
                  <c:v>98.528244000000001</c:v>
                </c:pt>
                <c:pt idx="16190">
                  <c:v>90.998230000000007</c:v>
                </c:pt>
                <c:pt idx="16191">
                  <c:v>88.796295000000001</c:v>
                </c:pt>
                <c:pt idx="16192">
                  <c:v>90.083168000000001</c:v>
                </c:pt>
                <c:pt idx="16193">
                  <c:v>132.36784399999999</c:v>
                </c:pt>
                <c:pt idx="16194">
                  <c:v>133.66716</c:v>
                </c:pt>
                <c:pt idx="16195">
                  <c:v>90.564278000000002</c:v>
                </c:pt>
                <c:pt idx="16196">
                  <c:v>98.343986999999998</c:v>
                </c:pt>
                <c:pt idx="16197">
                  <c:v>95.869797000000005</c:v>
                </c:pt>
                <c:pt idx="16198">
                  <c:v>126.36144299999999</c:v>
                </c:pt>
                <c:pt idx="16199">
                  <c:v>107.901726</c:v>
                </c:pt>
                <c:pt idx="16200">
                  <c:v>106.836754</c:v>
                </c:pt>
                <c:pt idx="16201">
                  <c:v>89.328750999999997</c:v>
                </c:pt>
                <c:pt idx="16202">
                  <c:v>94.574768000000006</c:v>
                </c:pt>
                <c:pt idx="16203">
                  <c:v>90.257773999999998</c:v>
                </c:pt>
                <c:pt idx="16204">
                  <c:v>90.644401999999999</c:v>
                </c:pt>
                <c:pt idx="16205">
                  <c:v>90.367896999999999</c:v>
                </c:pt>
                <c:pt idx="16206">
                  <c:v>103.04246500000001</c:v>
                </c:pt>
                <c:pt idx="16207">
                  <c:v>100.06703899999999</c:v>
                </c:pt>
                <c:pt idx="16208">
                  <c:v>93.802352999999997</c:v>
                </c:pt>
                <c:pt idx="16209">
                  <c:v>92.652305999999996</c:v>
                </c:pt>
                <c:pt idx="16210">
                  <c:v>97.825348000000005</c:v>
                </c:pt>
                <c:pt idx="16211">
                  <c:v>89.680695</c:v>
                </c:pt>
                <c:pt idx="16212">
                  <c:v>103.364296</c:v>
                </c:pt>
                <c:pt idx="16213">
                  <c:v>88.947913999999997</c:v>
                </c:pt>
                <c:pt idx="16214">
                  <c:v>119.728714</c:v>
                </c:pt>
                <c:pt idx="16215">
                  <c:v>106.110283</c:v>
                </c:pt>
                <c:pt idx="16216">
                  <c:v>93.000998999999993</c:v>
                </c:pt>
                <c:pt idx="16217">
                  <c:v>88.165206999999995</c:v>
                </c:pt>
                <c:pt idx="16218">
                  <c:v>91.037704000000005</c:v>
                </c:pt>
                <c:pt idx="16219">
                  <c:v>94.467765999999997</c:v>
                </c:pt>
                <c:pt idx="16220">
                  <c:v>95.105331000000007</c:v>
                </c:pt>
                <c:pt idx="16221">
                  <c:v>94.037116999999995</c:v>
                </c:pt>
                <c:pt idx="16222">
                  <c:v>124.69639599999999</c:v>
                </c:pt>
                <c:pt idx="16223">
                  <c:v>90.109886000000003</c:v>
                </c:pt>
                <c:pt idx="16224">
                  <c:v>93.465941999999998</c:v>
                </c:pt>
                <c:pt idx="16225">
                  <c:v>104.960251</c:v>
                </c:pt>
                <c:pt idx="16226">
                  <c:v>110.99788700000001</c:v>
                </c:pt>
                <c:pt idx="16227">
                  <c:v>88.621452000000005</c:v>
                </c:pt>
                <c:pt idx="16228">
                  <c:v>98.250290000000007</c:v>
                </c:pt>
                <c:pt idx="16229">
                  <c:v>120.47088599999999</c:v>
                </c:pt>
                <c:pt idx="16230">
                  <c:v>90.951729</c:v>
                </c:pt>
                <c:pt idx="16231">
                  <c:v>88.645972999999998</c:v>
                </c:pt>
                <c:pt idx="16232">
                  <c:v>94.599654999999998</c:v>
                </c:pt>
                <c:pt idx="16233">
                  <c:v>93.848038000000003</c:v>
                </c:pt>
                <c:pt idx="16234">
                  <c:v>101.928589</c:v>
                </c:pt>
                <c:pt idx="16235">
                  <c:v>93.601119999999995</c:v>
                </c:pt>
                <c:pt idx="16236">
                  <c:v>88.630882</c:v>
                </c:pt>
                <c:pt idx="16237">
                  <c:v>89.923630000000003</c:v>
                </c:pt>
                <c:pt idx="16238">
                  <c:v>108.40319100000001</c:v>
                </c:pt>
                <c:pt idx="16239">
                  <c:v>90.562293999999994</c:v>
                </c:pt>
                <c:pt idx="16240">
                  <c:v>94.639235999999997</c:v>
                </c:pt>
                <c:pt idx="16241">
                  <c:v>119.867447</c:v>
                </c:pt>
                <c:pt idx="16242">
                  <c:v>111.14923899999999</c:v>
                </c:pt>
                <c:pt idx="16243">
                  <c:v>121.190529</c:v>
                </c:pt>
                <c:pt idx="16244">
                  <c:v>98.411522000000005</c:v>
                </c:pt>
                <c:pt idx="16245">
                  <c:v>97.376175000000003</c:v>
                </c:pt>
                <c:pt idx="16246">
                  <c:v>119.17939</c:v>
                </c:pt>
                <c:pt idx="16247">
                  <c:v>98.337624000000005</c:v>
                </c:pt>
                <c:pt idx="16248">
                  <c:v>95.174758999999995</c:v>
                </c:pt>
                <c:pt idx="16249">
                  <c:v>96.377296000000001</c:v>
                </c:pt>
                <c:pt idx="16250">
                  <c:v>102.488831</c:v>
                </c:pt>
                <c:pt idx="16251">
                  <c:v>93.238724000000005</c:v>
                </c:pt>
                <c:pt idx="16252">
                  <c:v>100.69452699999999</c:v>
                </c:pt>
                <c:pt idx="16253">
                  <c:v>104.339653</c:v>
                </c:pt>
                <c:pt idx="16254">
                  <c:v>88.027739999999994</c:v>
                </c:pt>
                <c:pt idx="16255">
                  <c:v>104.580963</c:v>
                </c:pt>
                <c:pt idx="16256">
                  <c:v>105.52321600000001</c:v>
                </c:pt>
                <c:pt idx="16257">
                  <c:v>107.342331</c:v>
                </c:pt>
                <c:pt idx="16258">
                  <c:v>104.796661</c:v>
                </c:pt>
                <c:pt idx="16259">
                  <c:v>91.661072000000004</c:v>
                </c:pt>
                <c:pt idx="16260">
                  <c:v>90.461166000000006</c:v>
                </c:pt>
                <c:pt idx="16261">
                  <c:v>88.882576</c:v>
                </c:pt>
                <c:pt idx="16262">
                  <c:v>112.112953</c:v>
                </c:pt>
                <c:pt idx="16263">
                  <c:v>89.258041000000006</c:v>
                </c:pt>
                <c:pt idx="16264">
                  <c:v>91.157173</c:v>
                </c:pt>
                <c:pt idx="16265">
                  <c:v>94.523726999999994</c:v>
                </c:pt>
                <c:pt idx="16266">
                  <c:v>113.46759</c:v>
                </c:pt>
                <c:pt idx="16267">
                  <c:v>90.100769</c:v>
                </c:pt>
                <c:pt idx="16268">
                  <c:v>104.533958</c:v>
                </c:pt>
                <c:pt idx="16269">
                  <c:v>92.778892999999997</c:v>
                </c:pt>
                <c:pt idx="16270">
                  <c:v>98.696113999999994</c:v>
                </c:pt>
                <c:pt idx="16271">
                  <c:v>103.42353799999999</c:v>
                </c:pt>
                <c:pt idx="16272">
                  <c:v>107.08551</c:v>
                </c:pt>
                <c:pt idx="16273">
                  <c:v>89.068375000000003</c:v>
                </c:pt>
                <c:pt idx="16274">
                  <c:v>96.420029</c:v>
                </c:pt>
                <c:pt idx="16275">
                  <c:v>95.509856999999997</c:v>
                </c:pt>
                <c:pt idx="16276">
                  <c:v>152.52514600000001</c:v>
                </c:pt>
                <c:pt idx="16277">
                  <c:v>104.183205</c:v>
                </c:pt>
                <c:pt idx="16278">
                  <c:v>102.17514</c:v>
                </c:pt>
                <c:pt idx="16279">
                  <c:v>137.43866</c:v>
                </c:pt>
                <c:pt idx="16280">
                  <c:v>89.556067999999996</c:v>
                </c:pt>
                <c:pt idx="16281">
                  <c:v>88.448250000000002</c:v>
                </c:pt>
                <c:pt idx="16282">
                  <c:v>94.965873999999999</c:v>
                </c:pt>
                <c:pt idx="16283">
                  <c:v>95.126732000000004</c:v>
                </c:pt>
                <c:pt idx="16284">
                  <c:v>89.368599000000003</c:v>
                </c:pt>
                <c:pt idx="16285">
                  <c:v>89.540710000000004</c:v>
                </c:pt>
                <c:pt idx="16286">
                  <c:v>116.082359</c:v>
                </c:pt>
                <c:pt idx="16287">
                  <c:v>90.521316999999996</c:v>
                </c:pt>
                <c:pt idx="16288">
                  <c:v>95.734283000000005</c:v>
                </c:pt>
                <c:pt idx="16289">
                  <c:v>94.152762999999993</c:v>
                </c:pt>
                <c:pt idx="16290">
                  <c:v>112.236717</c:v>
                </c:pt>
                <c:pt idx="16291">
                  <c:v>94.820106999999993</c:v>
                </c:pt>
                <c:pt idx="16292">
                  <c:v>96.198256999999998</c:v>
                </c:pt>
                <c:pt idx="16293">
                  <c:v>89.217185999999998</c:v>
                </c:pt>
                <c:pt idx="16294">
                  <c:v>100.83596</c:v>
                </c:pt>
                <c:pt idx="16295">
                  <c:v>100.326859</c:v>
                </c:pt>
                <c:pt idx="16296">
                  <c:v>93.289756999999994</c:v>
                </c:pt>
                <c:pt idx="16297">
                  <c:v>107.64579000000001</c:v>
                </c:pt>
                <c:pt idx="16298">
                  <c:v>94.787909999999997</c:v>
                </c:pt>
                <c:pt idx="16299">
                  <c:v>88.598372999999995</c:v>
                </c:pt>
                <c:pt idx="16300">
                  <c:v>88.583481000000006</c:v>
                </c:pt>
                <c:pt idx="16301">
                  <c:v>94.788177000000005</c:v>
                </c:pt>
                <c:pt idx="16302">
                  <c:v>92.989486999999997</c:v>
                </c:pt>
                <c:pt idx="16303">
                  <c:v>92.756637999999995</c:v>
                </c:pt>
                <c:pt idx="16304">
                  <c:v>89.914390999999995</c:v>
                </c:pt>
                <c:pt idx="16305">
                  <c:v>92.316101000000003</c:v>
                </c:pt>
                <c:pt idx="16306">
                  <c:v>94.334732000000002</c:v>
                </c:pt>
                <c:pt idx="16307">
                  <c:v>90.227187999999998</c:v>
                </c:pt>
                <c:pt idx="16308">
                  <c:v>91.856414999999998</c:v>
                </c:pt>
                <c:pt idx="16309">
                  <c:v>102.710403</c:v>
                </c:pt>
                <c:pt idx="16310">
                  <c:v>91.279433999999995</c:v>
                </c:pt>
                <c:pt idx="16311">
                  <c:v>90.311829000000003</c:v>
                </c:pt>
                <c:pt idx="16312">
                  <c:v>94.683066999999994</c:v>
                </c:pt>
                <c:pt idx="16313">
                  <c:v>90.300049000000001</c:v>
                </c:pt>
                <c:pt idx="16314">
                  <c:v>101.475548</c:v>
                </c:pt>
                <c:pt idx="16315">
                  <c:v>112.133179</c:v>
                </c:pt>
                <c:pt idx="16316">
                  <c:v>91.731682000000006</c:v>
                </c:pt>
                <c:pt idx="16317">
                  <c:v>92.592903000000007</c:v>
                </c:pt>
                <c:pt idx="16318">
                  <c:v>89.430901000000006</c:v>
                </c:pt>
                <c:pt idx="16319">
                  <c:v>98.301910000000007</c:v>
                </c:pt>
                <c:pt idx="16320">
                  <c:v>103.071594</c:v>
                </c:pt>
                <c:pt idx="16321">
                  <c:v>98.213202999999993</c:v>
                </c:pt>
                <c:pt idx="16322">
                  <c:v>106.26776099999999</c:v>
                </c:pt>
                <c:pt idx="16323">
                  <c:v>113.01557200000001</c:v>
                </c:pt>
                <c:pt idx="16324">
                  <c:v>95.381354999999999</c:v>
                </c:pt>
                <c:pt idx="16325">
                  <c:v>91.506836000000007</c:v>
                </c:pt>
                <c:pt idx="16326">
                  <c:v>89.097549000000001</c:v>
                </c:pt>
                <c:pt idx="16327">
                  <c:v>100.74438499999999</c:v>
                </c:pt>
                <c:pt idx="16328">
                  <c:v>89.815262000000004</c:v>
                </c:pt>
                <c:pt idx="16329">
                  <c:v>88.725814999999997</c:v>
                </c:pt>
                <c:pt idx="16330">
                  <c:v>98.515190000000004</c:v>
                </c:pt>
                <c:pt idx="16331">
                  <c:v>97.137305999999995</c:v>
                </c:pt>
                <c:pt idx="16332">
                  <c:v>120.163376</c:v>
                </c:pt>
                <c:pt idx="16333">
                  <c:v>90.092101999999997</c:v>
                </c:pt>
                <c:pt idx="16334">
                  <c:v>140.02862500000001</c:v>
                </c:pt>
                <c:pt idx="16335">
                  <c:v>90.055098999999998</c:v>
                </c:pt>
                <c:pt idx="16336">
                  <c:v>108.000862</c:v>
                </c:pt>
                <c:pt idx="16337">
                  <c:v>94.420952</c:v>
                </c:pt>
                <c:pt idx="16338">
                  <c:v>90.350143000000003</c:v>
                </c:pt>
                <c:pt idx="16339">
                  <c:v>88.952026000000004</c:v>
                </c:pt>
                <c:pt idx="16340">
                  <c:v>101.768906</c:v>
                </c:pt>
                <c:pt idx="16341">
                  <c:v>96.361121999999995</c:v>
                </c:pt>
                <c:pt idx="16342">
                  <c:v>92.662604999999999</c:v>
                </c:pt>
                <c:pt idx="16343">
                  <c:v>106.72242</c:v>
                </c:pt>
                <c:pt idx="16344">
                  <c:v>92.291732999999994</c:v>
                </c:pt>
                <c:pt idx="16345">
                  <c:v>100.89370700000001</c:v>
                </c:pt>
                <c:pt idx="16346">
                  <c:v>89.147232000000002</c:v>
                </c:pt>
                <c:pt idx="16347">
                  <c:v>92.867523000000006</c:v>
                </c:pt>
                <c:pt idx="16348">
                  <c:v>101.137711</c:v>
                </c:pt>
                <c:pt idx="16349">
                  <c:v>94.951590999999993</c:v>
                </c:pt>
                <c:pt idx="16350">
                  <c:v>91.890259</c:v>
                </c:pt>
                <c:pt idx="16351">
                  <c:v>90.151366999999993</c:v>
                </c:pt>
                <c:pt idx="16352">
                  <c:v>88.005768000000003</c:v>
                </c:pt>
                <c:pt idx="16353">
                  <c:v>88.022942</c:v>
                </c:pt>
                <c:pt idx="16354">
                  <c:v>103.31749000000001</c:v>
                </c:pt>
                <c:pt idx="16355">
                  <c:v>96.216224999999994</c:v>
                </c:pt>
                <c:pt idx="16356">
                  <c:v>98.844375999999997</c:v>
                </c:pt>
                <c:pt idx="16357">
                  <c:v>88.060119999999998</c:v>
                </c:pt>
                <c:pt idx="16358">
                  <c:v>105.57654599999999</c:v>
                </c:pt>
                <c:pt idx="16359">
                  <c:v>102.751801</c:v>
                </c:pt>
                <c:pt idx="16360">
                  <c:v>114.221008</c:v>
                </c:pt>
                <c:pt idx="16361">
                  <c:v>128.06321700000001</c:v>
                </c:pt>
                <c:pt idx="16362">
                  <c:v>93.288680999999997</c:v>
                </c:pt>
                <c:pt idx="16363">
                  <c:v>95.400261</c:v>
                </c:pt>
                <c:pt idx="16364">
                  <c:v>101.264191</c:v>
                </c:pt>
                <c:pt idx="16365">
                  <c:v>101.77623699999999</c:v>
                </c:pt>
                <c:pt idx="16366">
                  <c:v>90.033546000000001</c:v>
                </c:pt>
                <c:pt idx="16367">
                  <c:v>88.708466000000001</c:v>
                </c:pt>
                <c:pt idx="16368">
                  <c:v>100.418617</c:v>
                </c:pt>
                <c:pt idx="16369">
                  <c:v>88.072158999999999</c:v>
                </c:pt>
                <c:pt idx="16370">
                  <c:v>89.527855000000002</c:v>
                </c:pt>
                <c:pt idx="16371">
                  <c:v>93.110664</c:v>
                </c:pt>
                <c:pt idx="16372">
                  <c:v>105.726913</c:v>
                </c:pt>
                <c:pt idx="16373">
                  <c:v>97.939575000000005</c:v>
                </c:pt>
                <c:pt idx="16374">
                  <c:v>101.996094</c:v>
                </c:pt>
                <c:pt idx="16375">
                  <c:v>103.266853</c:v>
                </c:pt>
                <c:pt idx="16376">
                  <c:v>91.914283999999995</c:v>
                </c:pt>
                <c:pt idx="16377">
                  <c:v>89.402862999999996</c:v>
                </c:pt>
                <c:pt idx="16378">
                  <c:v>101.726761</c:v>
                </c:pt>
                <c:pt idx="16379">
                  <c:v>107.132874</c:v>
                </c:pt>
                <c:pt idx="16380">
                  <c:v>103.417984</c:v>
                </c:pt>
                <c:pt idx="16381">
                  <c:v>90.445426999999995</c:v>
                </c:pt>
                <c:pt idx="16382">
                  <c:v>90.920601000000005</c:v>
                </c:pt>
                <c:pt idx="16383">
                  <c:v>92.788314999999997</c:v>
                </c:pt>
                <c:pt idx="16384">
                  <c:v>103.028488</c:v>
                </c:pt>
                <c:pt idx="16385">
                  <c:v>89.213013000000004</c:v>
                </c:pt>
                <c:pt idx="16386">
                  <c:v>125.02330000000001</c:v>
                </c:pt>
                <c:pt idx="16387">
                  <c:v>95.392830000000004</c:v>
                </c:pt>
                <c:pt idx="16388">
                  <c:v>91.644951000000006</c:v>
                </c:pt>
                <c:pt idx="16389">
                  <c:v>96.406150999999994</c:v>
                </c:pt>
                <c:pt idx="16390">
                  <c:v>93.017593000000005</c:v>
                </c:pt>
                <c:pt idx="16391">
                  <c:v>96.845962999999998</c:v>
                </c:pt>
                <c:pt idx="16392">
                  <c:v>109.462341</c:v>
                </c:pt>
                <c:pt idx="16393">
                  <c:v>89.882416000000006</c:v>
                </c:pt>
                <c:pt idx="16394">
                  <c:v>96.942429000000004</c:v>
                </c:pt>
                <c:pt idx="16395">
                  <c:v>101.525192</c:v>
                </c:pt>
                <c:pt idx="16396">
                  <c:v>97.767700000000005</c:v>
                </c:pt>
                <c:pt idx="16397">
                  <c:v>92.139519000000007</c:v>
                </c:pt>
                <c:pt idx="16398">
                  <c:v>95.183998000000003</c:v>
                </c:pt>
                <c:pt idx="16399">
                  <c:v>121.45597100000001</c:v>
                </c:pt>
                <c:pt idx="16400">
                  <c:v>89.628342000000004</c:v>
                </c:pt>
                <c:pt idx="16401">
                  <c:v>94.475516999999996</c:v>
                </c:pt>
                <c:pt idx="16402">
                  <c:v>101.639702</c:v>
                </c:pt>
                <c:pt idx="16403">
                  <c:v>95.097046000000006</c:v>
                </c:pt>
                <c:pt idx="16404">
                  <c:v>127.628967</c:v>
                </c:pt>
                <c:pt idx="16405">
                  <c:v>98.823363999999998</c:v>
                </c:pt>
                <c:pt idx="16406">
                  <c:v>127.22322800000001</c:v>
                </c:pt>
                <c:pt idx="16407">
                  <c:v>105.909569</c:v>
                </c:pt>
                <c:pt idx="16408">
                  <c:v>90.158134000000004</c:v>
                </c:pt>
                <c:pt idx="16409">
                  <c:v>93.275810000000007</c:v>
                </c:pt>
                <c:pt idx="16410">
                  <c:v>89.446601999999999</c:v>
                </c:pt>
                <c:pt idx="16411">
                  <c:v>89.455039999999997</c:v>
                </c:pt>
                <c:pt idx="16412">
                  <c:v>101.35367599999999</c:v>
                </c:pt>
                <c:pt idx="16413">
                  <c:v>89.195937999999998</c:v>
                </c:pt>
                <c:pt idx="16414">
                  <c:v>88.237183000000002</c:v>
                </c:pt>
                <c:pt idx="16415">
                  <c:v>101.039101</c:v>
                </c:pt>
                <c:pt idx="16416">
                  <c:v>90.570137000000003</c:v>
                </c:pt>
                <c:pt idx="16417">
                  <c:v>93.676353000000006</c:v>
                </c:pt>
                <c:pt idx="16418">
                  <c:v>93.653023000000005</c:v>
                </c:pt>
                <c:pt idx="16419">
                  <c:v>102.07601200000001</c:v>
                </c:pt>
                <c:pt idx="16420">
                  <c:v>89.037193000000002</c:v>
                </c:pt>
                <c:pt idx="16421">
                  <c:v>93.518990000000002</c:v>
                </c:pt>
                <c:pt idx="16422">
                  <c:v>89.667725000000004</c:v>
                </c:pt>
                <c:pt idx="16423">
                  <c:v>103.144035</c:v>
                </c:pt>
                <c:pt idx="16424">
                  <c:v>91.607688999999993</c:v>
                </c:pt>
                <c:pt idx="16425">
                  <c:v>91.009972000000005</c:v>
                </c:pt>
                <c:pt idx="16426">
                  <c:v>95.823707999999996</c:v>
                </c:pt>
                <c:pt idx="16427">
                  <c:v>93.019005000000007</c:v>
                </c:pt>
                <c:pt idx="16428">
                  <c:v>88.967742999999999</c:v>
                </c:pt>
                <c:pt idx="16429">
                  <c:v>117.928917</c:v>
                </c:pt>
                <c:pt idx="16430">
                  <c:v>97.365791000000002</c:v>
                </c:pt>
                <c:pt idx="16431">
                  <c:v>100.240807</c:v>
                </c:pt>
                <c:pt idx="16432">
                  <c:v>106.2183</c:v>
                </c:pt>
                <c:pt idx="16433">
                  <c:v>91.935776000000004</c:v>
                </c:pt>
                <c:pt idx="16434">
                  <c:v>88.810905000000005</c:v>
                </c:pt>
                <c:pt idx="16435">
                  <c:v>90.908790999999994</c:v>
                </c:pt>
                <c:pt idx="16436">
                  <c:v>89.613876000000005</c:v>
                </c:pt>
                <c:pt idx="16437">
                  <c:v>98.662750000000003</c:v>
                </c:pt>
                <c:pt idx="16438">
                  <c:v>96.868713</c:v>
                </c:pt>
                <c:pt idx="16439">
                  <c:v>109.787323</c:v>
                </c:pt>
                <c:pt idx="16440">
                  <c:v>91.722778000000005</c:v>
                </c:pt>
                <c:pt idx="16441">
                  <c:v>94.815132000000006</c:v>
                </c:pt>
                <c:pt idx="16442">
                  <c:v>94.811531000000002</c:v>
                </c:pt>
                <c:pt idx="16443">
                  <c:v>89.609520000000003</c:v>
                </c:pt>
                <c:pt idx="16444">
                  <c:v>99.248885999999999</c:v>
                </c:pt>
                <c:pt idx="16445">
                  <c:v>108.98896000000001</c:v>
                </c:pt>
                <c:pt idx="16446">
                  <c:v>93.715614000000002</c:v>
                </c:pt>
                <c:pt idx="16447">
                  <c:v>88.926131999999996</c:v>
                </c:pt>
                <c:pt idx="16448">
                  <c:v>105.615646</c:v>
                </c:pt>
                <c:pt idx="16449">
                  <c:v>90.776009000000002</c:v>
                </c:pt>
                <c:pt idx="16450">
                  <c:v>109.18441</c:v>
                </c:pt>
                <c:pt idx="16451">
                  <c:v>100.06332399999999</c:v>
                </c:pt>
                <c:pt idx="16452">
                  <c:v>89.574614999999994</c:v>
                </c:pt>
                <c:pt idx="16453">
                  <c:v>88.562950000000001</c:v>
                </c:pt>
                <c:pt idx="16454">
                  <c:v>110.77417</c:v>
                </c:pt>
                <c:pt idx="16455">
                  <c:v>89.540374999999997</c:v>
                </c:pt>
                <c:pt idx="16456">
                  <c:v>90.954521</c:v>
                </c:pt>
                <c:pt idx="16457">
                  <c:v>91.675392000000002</c:v>
                </c:pt>
                <c:pt idx="16458">
                  <c:v>104.58382400000001</c:v>
                </c:pt>
                <c:pt idx="16459">
                  <c:v>101.468552</c:v>
                </c:pt>
                <c:pt idx="16460">
                  <c:v>96.696510000000004</c:v>
                </c:pt>
                <c:pt idx="16461">
                  <c:v>89.485847000000007</c:v>
                </c:pt>
                <c:pt idx="16462">
                  <c:v>88.884597999999997</c:v>
                </c:pt>
                <c:pt idx="16463">
                  <c:v>97.387626999999995</c:v>
                </c:pt>
                <c:pt idx="16464">
                  <c:v>95.898048000000003</c:v>
                </c:pt>
                <c:pt idx="16465">
                  <c:v>93.689132999999998</c:v>
                </c:pt>
                <c:pt idx="16466">
                  <c:v>102.223328</c:v>
                </c:pt>
                <c:pt idx="16467">
                  <c:v>92.297828999999993</c:v>
                </c:pt>
                <c:pt idx="16468">
                  <c:v>96.817595999999995</c:v>
                </c:pt>
                <c:pt idx="16469">
                  <c:v>93.618842999999998</c:v>
                </c:pt>
                <c:pt idx="16470">
                  <c:v>140.701965</c:v>
                </c:pt>
                <c:pt idx="16471">
                  <c:v>108.13877100000001</c:v>
                </c:pt>
                <c:pt idx="16472">
                  <c:v>104.26561</c:v>
                </c:pt>
                <c:pt idx="16473">
                  <c:v>89.053970000000007</c:v>
                </c:pt>
                <c:pt idx="16474">
                  <c:v>94.921745000000001</c:v>
                </c:pt>
                <c:pt idx="16475">
                  <c:v>90.112862000000007</c:v>
                </c:pt>
                <c:pt idx="16476">
                  <c:v>88.339850999999996</c:v>
                </c:pt>
                <c:pt idx="16477">
                  <c:v>99.128097999999994</c:v>
                </c:pt>
                <c:pt idx="16478">
                  <c:v>114.564835</c:v>
                </c:pt>
                <c:pt idx="16479">
                  <c:v>90.429412999999997</c:v>
                </c:pt>
                <c:pt idx="16480">
                  <c:v>88.939514000000003</c:v>
                </c:pt>
                <c:pt idx="16481">
                  <c:v>102.045799</c:v>
                </c:pt>
                <c:pt idx="16482">
                  <c:v>113.845947</c:v>
                </c:pt>
                <c:pt idx="16483">
                  <c:v>94.738335000000006</c:v>
                </c:pt>
                <c:pt idx="16484">
                  <c:v>88.235100000000003</c:v>
                </c:pt>
                <c:pt idx="16485">
                  <c:v>91.454948000000002</c:v>
                </c:pt>
                <c:pt idx="16486">
                  <c:v>116.31282</c:v>
                </c:pt>
                <c:pt idx="16487">
                  <c:v>106.338058</c:v>
                </c:pt>
                <c:pt idx="16488">
                  <c:v>103.39415</c:v>
                </c:pt>
                <c:pt idx="16489">
                  <c:v>92.150718999999995</c:v>
                </c:pt>
                <c:pt idx="16490">
                  <c:v>91.206108</c:v>
                </c:pt>
                <c:pt idx="16491">
                  <c:v>88.332558000000006</c:v>
                </c:pt>
                <c:pt idx="16492">
                  <c:v>88.230080000000001</c:v>
                </c:pt>
                <c:pt idx="16493">
                  <c:v>95.111251999999993</c:v>
                </c:pt>
                <c:pt idx="16494">
                  <c:v>89.797889999999995</c:v>
                </c:pt>
                <c:pt idx="16495">
                  <c:v>107.370834</c:v>
                </c:pt>
                <c:pt idx="16496">
                  <c:v>92.596648999999999</c:v>
                </c:pt>
                <c:pt idx="16497">
                  <c:v>90.626991000000004</c:v>
                </c:pt>
                <c:pt idx="16498">
                  <c:v>95.481750000000005</c:v>
                </c:pt>
                <c:pt idx="16499">
                  <c:v>122.797089</c:v>
                </c:pt>
                <c:pt idx="16500">
                  <c:v>88.508049</c:v>
                </c:pt>
                <c:pt idx="16501">
                  <c:v>88.639899999999997</c:v>
                </c:pt>
                <c:pt idx="16502">
                  <c:v>93.340889000000004</c:v>
                </c:pt>
                <c:pt idx="16503">
                  <c:v>111.230003</c:v>
                </c:pt>
                <c:pt idx="16504">
                  <c:v>100.173706</c:v>
                </c:pt>
                <c:pt idx="16505">
                  <c:v>90.727378999999999</c:v>
                </c:pt>
                <c:pt idx="16506">
                  <c:v>93.705894000000001</c:v>
                </c:pt>
                <c:pt idx="16507">
                  <c:v>90.648048000000003</c:v>
                </c:pt>
                <c:pt idx="16508">
                  <c:v>89.856598000000005</c:v>
                </c:pt>
                <c:pt idx="16509">
                  <c:v>88.437218000000001</c:v>
                </c:pt>
                <c:pt idx="16510">
                  <c:v>103.472824</c:v>
                </c:pt>
                <c:pt idx="16511">
                  <c:v>107.700706</c:v>
                </c:pt>
                <c:pt idx="16512">
                  <c:v>90.943175999999994</c:v>
                </c:pt>
                <c:pt idx="16513">
                  <c:v>89.280663000000004</c:v>
                </c:pt>
                <c:pt idx="16514">
                  <c:v>89.449257000000003</c:v>
                </c:pt>
                <c:pt idx="16515">
                  <c:v>91.489670000000004</c:v>
                </c:pt>
                <c:pt idx="16516">
                  <c:v>97.31926</c:v>
                </c:pt>
                <c:pt idx="16517">
                  <c:v>110.994606</c:v>
                </c:pt>
                <c:pt idx="16518">
                  <c:v>92.593688999999998</c:v>
                </c:pt>
                <c:pt idx="16519">
                  <c:v>96.274010000000004</c:v>
                </c:pt>
                <c:pt idx="16520">
                  <c:v>91.526009000000002</c:v>
                </c:pt>
                <c:pt idx="16521">
                  <c:v>96.207961999999995</c:v>
                </c:pt>
                <c:pt idx="16522">
                  <c:v>92.381354999999999</c:v>
                </c:pt>
                <c:pt idx="16523">
                  <c:v>144.00302099999999</c:v>
                </c:pt>
                <c:pt idx="16524">
                  <c:v>90.084952999999999</c:v>
                </c:pt>
                <c:pt idx="16525">
                  <c:v>95.532218999999998</c:v>
                </c:pt>
                <c:pt idx="16526">
                  <c:v>89.337715000000003</c:v>
                </c:pt>
                <c:pt idx="16527">
                  <c:v>106.878029</c:v>
                </c:pt>
                <c:pt idx="16528">
                  <c:v>89.313704999999999</c:v>
                </c:pt>
                <c:pt idx="16529">
                  <c:v>88.990157999999994</c:v>
                </c:pt>
                <c:pt idx="16530">
                  <c:v>91.026978</c:v>
                </c:pt>
                <c:pt idx="16531">
                  <c:v>89.261139</c:v>
                </c:pt>
                <c:pt idx="16532">
                  <c:v>137.26828</c:v>
                </c:pt>
                <c:pt idx="16533">
                  <c:v>149.53192100000001</c:v>
                </c:pt>
                <c:pt idx="16534">
                  <c:v>92.600807000000003</c:v>
                </c:pt>
                <c:pt idx="16535">
                  <c:v>93.318747999999999</c:v>
                </c:pt>
                <c:pt idx="16536">
                  <c:v>105.891975</c:v>
                </c:pt>
                <c:pt idx="16537">
                  <c:v>91.588706999999999</c:v>
                </c:pt>
                <c:pt idx="16538">
                  <c:v>90.807106000000005</c:v>
                </c:pt>
                <c:pt idx="16539">
                  <c:v>112.468079</c:v>
                </c:pt>
                <c:pt idx="16540">
                  <c:v>115.509865</c:v>
                </c:pt>
                <c:pt idx="16541">
                  <c:v>97.616966000000005</c:v>
                </c:pt>
                <c:pt idx="16542">
                  <c:v>100.35264599999999</c:v>
                </c:pt>
                <c:pt idx="16543">
                  <c:v>107.54235799999999</c:v>
                </c:pt>
                <c:pt idx="16544">
                  <c:v>94.691551000000004</c:v>
                </c:pt>
                <c:pt idx="16545">
                  <c:v>113.229309</c:v>
                </c:pt>
                <c:pt idx="16546">
                  <c:v>91.664787000000004</c:v>
                </c:pt>
                <c:pt idx="16547">
                  <c:v>92.838448</c:v>
                </c:pt>
                <c:pt idx="16548">
                  <c:v>102.069435</c:v>
                </c:pt>
                <c:pt idx="16549">
                  <c:v>89.479339999999993</c:v>
                </c:pt>
                <c:pt idx="16550">
                  <c:v>88.447533000000007</c:v>
                </c:pt>
                <c:pt idx="16551">
                  <c:v>120.50711800000001</c:v>
                </c:pt>
                <c:pt idx="16552">
                  <c:v>88.579696999999996</c:v>
                </c:pt>
                <c:pt idx="16553">
                  <c:v>88.325408999999993</c:v>
                </c:pt>
                <c:pt idx="16554">
                  <c:v>103.27113300000001</c:v>
                </c:pt>
                <c:pt idx="16555">
                  <c:v>92.136077999999998</c:v>
                </c:pt>
                <c:pt idx="16556">
                  <c:v>91.962753000000006</c:v>
                </c:pt>
                <c:pt idx="16557">
                  <c:v>90.647850000000005</c:v>
                </c:pt>
                <c:pt idx="16558">
                  <c:v>89.845222000000007</c:v>
                </c:pt>
                <c:pt idx="16559">
                  <c:v>88.122375000000005</c:v>
                </c:pt>
                <c:pt idx="16560">
                  <c:v>89.375953999999993</c:v>
                </c:pt>
                <c:pt idx="16561">
                  <c:v>88.130898000000002</c:v>
                </c:pt>
                <c:pt idx="16562">
                  <c:v>89.469275999999994</c:v>
                </c:pt>
                <c:pt idx="16563">
                  <c:v>110.510086</c:v>
                </c:pt>
                <c:pt idx="16564">
                  <c:v>89.162323000000001</c:v>
                </c:pt>
                <c:pt idx="16565">
                  <c:v>91.840652000000006</c:v>
                </c:pt>
                <c:pt idx="16566">
                  <c:v>95.805655999999999</c:v>
                </c:pt>
                <c:pt idx="16567">
                  <c:v>115.47386899999999</c:v>
                </c:pt>
                <c:pt idx="16568">
                  <c:v>88.905067000000003</c:v>
                </c:pt>
                <c:pt idx="16569">
                  <c:v>123.590996</c:v>
                </c:pt>
                <c:pt idx="16570">
                  <c:v>105.450073</c:v>
                </c:pt>
                <c:pt idx="16571">
                  <c:v>100.88475</c:v>
                </c:pt>
                <c:pt idx="16572">
                  <c:v>94.771895999999998</c:v>
                </c:pt>
                <c:pt idx="16573">
                  <c:v>136.66218599999999</c:v>
                </c:pt>
                <c:pt idx="16574">
                  <c:v>138.87115499999999</c:v>
                </c:pt>
                <c:pt idx="16575">
                  <c:v>92.552245999999997</c:v>
                </c:pt>
                <c:pt idx="16576">
                  <c:v>103.82234200000001</c:v>
                </c:pt>
                <c:pt idx="16577">
                  <c:v>93.866996999999998</c:v>
                </c:pt>
                <c:pt idx="16578">
                  <c:v>107.931297</c:v>
                </c:pt>
                <c:pt idx="16579">
                  <c:v>90.124968999999993</c:v>
                </c:pt>
                <c:pt idx="16580">
                  <c:v>90.945594999999997</c:v>
                </c:pt>
                <c:pt idx="16581">
                  <c:v>114.050369</c:v>
                </c:pt>
                <c:pt idx="16582">
                  <c:v>89.783462999999998</c:v>
                </c:pt>
                <c:pt idx="16583">
                  <c:v>105.78949</c:v>
                </c:pt>
                <c:pt idx="16584">
                  <c:v>93.481353999999996</c:v>
                </c:pt>
                <c:pt idx="16585">
                  <c:v>91.726294999999993</c:v>
                </c:pt>
                <c:pt idx="16586">
                  <c:v>97.522789000000003</c:v>
                </c:pt>
                <c:pt idx="16587">
                  <c:v>91.659492</c:v>
                </c:pt>
                <c:pt idx="16588">
                  <c:v>100.813599</c:v>
                </c:pt>
                <c:pt idx="16589">
                  <c:v>99.299521999999996</c:v>
                </c:pt>
                <c:pt idx="16590">
                  <c:v>89.711189000000005</c:v>
                </c:pt>
                <c:pt idx="16591">
                  <c:v>90.869408000000007</c:v>
                </c:pt>
                <c:pt idx="16592">
                  <c:v>100.05986799999999</c:v>
                </c:pt>
                <c:pt idx="16593">
                  <c:v>92.915633999999997</c:v>
                </c:pt>
                <c:pt idx="16594">
                  <c:v>93.031136000000004</c:v>
                </c:pt>
                <c:pt idx="16595">
                  <c:v>90.963531000000003</c:v>
                </c:pt>
                <c:pt idx="16596">
                  <c:v>89.246245999999999</c:v>
                </c:pt>
                <c:pt idx="16597">
                  <c:v>101.040131</c:v>
                </c:pt>
                <c:pt idx="16598">
                  <c:v>89.070830999999998</c:v>
                </c:pt>
                <c:pt idx="16599">
                  <c:v>105.139267</c:v>
                </c:pt>
                <c:pt idx="16600">
                  <c:v>92.633232000000007</c:v>
                </c:pt>
                <c:pt idx="16601">
                  <c:v>100.89971199999999</c:v>
                </c:pt>
                <c:pt idx="16602">
                  <c:v>105.906357</c:v>
                </c:pt>
                <c:pt idx="16603">
                  <c:v>89.491562000000002</c:v>
                </c:pt>
                <c:pt idx="16604">
                  <c:v>89.310112000000004</c:v>
                </c:pt>
                <c:pt idx="16605">
                  <c:v>95.154549000000003</c:v>
                </c:pt>
                <c:pt idx="16606">
                  <c:v>91.337326000000004</c:v>
                </c:pt>
                <c:pt idx="16607">
                  <c:v>120.713486</c:v>
                </c:pt>
                <c:pt idx="16608">
                  <c:v>91.797813000000005</c:v>
                </c:pt>
                <c:pt idx="16609">
                  <c:v>91.045119999999997</c:v>
                </c:pt>
                <c:pt idx="16610">
                  <c:v>91.770660000000007</c:v>
                </c:pt>
                <c:pt idx="16611">
                  <c:v>111.952591</c:v>
                </c:pt>
                <c:pt idx="16612">
                  <c:v>101.162628</c:v>
                </c:pt>
                <c:pt idx="16613">
                  <c:v>88.037307999999996</c:v>
                </c:pt>
                <c:pt idx="16614">
                  <c:v>96.478554000000003</c:v>
                </c:pt>
                <c:pt idx="16615">
                  <c:v>91.556884999999994</c:v>
                </c:pt>
                <c:pt idx="16616">
                  <c:v>96.940291999999999</c:v>
                </c:pt>
                <c:pt idx="16617">
                  <c:v>102.25419599999999</c:v>
                </c:pt>
                <c:pt idx="16618">
                  <c:v>97.341576000000003</c:v>
                </c:pt>
                <c:pt idx="16619">
                  <c:v>89.415565000000001</c:v>
                </c:pt>
                <c:pt idx="16620">
                  <c:v>88.927802999999997</c:v>
                </c:pt>
                <c:pt idx="16621">
                  <c:v>88.594193000000004</c:v>
                </c:pt>
                <c:pt idx="16622">
                  <c:v>88.232521000000006</c:v>
                </c:pt>
                <c:pt idx="16623">
                  <c:v>110.074066</c:v>
                </c:pt>
                <c:pt idx="16624">
                  <c:v>108.02649700000001</c:v>
                </c:pt>
                <c:pt idx="16625">
                  <c:v>89.583175999999995</c:v>
                </c:pt>
                <c:pt idx="16626">
                  <c:v>99.124145999999996</c:v>
                </c:pt>
                <c:pt idx="16627">
                  <c:v>94.311042999999998</c:v>
                </c:pt>
                <c:pt idx="16628">
                  <c:v>93.899772999999996</c:v>
                </c:pt>
                <c:pt idx="16629">
                  <c:v>93.912070999999997</c:v>
                </c:pt>
                <c:pt idx="16630">
                  <c:v>96.840102999999999</c:v>
                </c:pt>
                <c:pt idx="16631">
                  <c:v>90.415381999999994</c:v>
                </c:pt>
                <c:pt idx="16632">
                  <c:v>88.353675999999993</c:v>
                </c:pt>
                <c:pt idx="16633">
                  <c:v>96.503592999999995</c:v>
                </c:pt>
                <c:pt idx="16634">
                  <c:v>95.746314999999996</c:v>
                </c:pt>
                <c:pt idx="16635">
                  <c:v>92.444884999999999</c:v>
                </c:pt>
                <c:pt idx="16636">
                  <c:v>88.235100000000003</c:v>
                </c:pt>
                <c:pt idx="16637">
                  <c:v>88.454612999999995</c:v>
                </c:pt>
                <c:pt idx="16638">
                  <c:v>95.691863999999995</c:v>
                </c:pt>
                <c:pt idx="16639">
                  <c:v>90.570244000000002</c:v>
                </c:pt>
                <c:pt idx="16640">
                  <c:v>88.790358999999995</c:v>
                </c:pt>
                <c:pt idx="16641">
                  <c:v>89.742973000000006</c:v>
                </c:pt>
                <c:pt idx="16642">
                  <c:v>88.069434999999999</c:v>
                </c:pt>
                <c:pt idx="16643">
                  <c:v>110.30928</c:v>
                </c:pt>
                <c:pt idx="16644">
                  <c:v>93.744843000000003</c:v>
                </c:pt>
                <c:pt idx="16645">
                  <c:v>135.74638400000001</c:v>
                </c:pt>
                <c:pt idx="16646">
                  <c:v>95.136893999999998</c:v>
                </c:pt>
                <c:pt idx="16647">
                  <c:v>106.977936</c:v>
                </c:pt>
                <c:pt idx="16648">
                  <c:v>90.393699999999995</c:v>
                </c:pt>
                <c:pt idx="16649">
                  <c:v>90.561661000000001</c:v>
                </c:pt>
                <c:pt idx="16650">
                  <c:v>97.339043000000004</c:v>
                </c:pt>
                <c:pt idx="16651">
                  <c:v>90.324989000000002</c:v>
                </c:pt>
                <c:pt idx="16652">
                  <c:v>95.202186999999995</c:v>
                </c:pt>
                <c:pt idx="16653">
                  <c:v>110.840225</c:v>
                </c:pt>
                <c:pt idx="16654">
                  <c:v>94.328308000000007</c:v>
                </c:pt>
                <c:pt idx="16655">
                  <c:v>97.867919999999998</c:v>
                </c:pt>
                <c:pt idx="16656">
                  <c:v>88.147636000000006</c:v>
                </c:pt>
                <c:pt idx="16657">
                  <c:v>109.294479</c:v>
                </c:pt>
                <c:pt idx="16658">
                  <c:v>97.854065000000006</c:v>
                </c:pt>
                <c:pt idx="16659">
                  <c:v>94.473411999999996</c:v>
                </c:pt>
                <c:pt idx="16660">
                  <c:v>106.344444</c:v>
                </c:pt>
                <c:pt idx="16661">
                  <c:v>111.74690200000001</c:v>
                </c:pt>
                <c:pt idx="16662">
                  <c:v>114.143265</c:v>
                </c:pt>
                <c:pt idx="16663">
                  <c:v>88.521056999999999</c:v>
                </c:pt>
                <c:pt idx="16664">
                  <c:v>107.98891399999999</c:v>
                </c:pt>
                <c:pt idx="16665">
                  <c:v>127.145523</c:v>
                </c:pt>
                <c:pt idx="16666">
                  <c:v>95.507874000000001</c:v>
                </c:pt>
                <c:pt idx="16667">
                  <c:v>135.31205700000001</c:v>
                </c:pt>
                <c:pt idx="16668">
                  <c:v>93.047004999999999</c:v>
                </c:pt>
                <c:pt idx="16669">
                  <c:v>123.90733299999999</c:v>
                </c:pt>
                <c:pt idx="16670">
                  <c:v>97.624404999999996</c:v>
                </c:pt>
                <c:pt idx="16671">
                  <c:v>99.335419000000002</c:v>
                </c:pt>
                <c:pt idx="16672">
                  <c:v>103.044144</c:v>
                </c:pt>
                <c:pt idx="16673">
                  <c:v>148.33427399999999</c:v>
                </c:pt>
                <c:pt idx="16674">
                  <c:v>98.512428</c:v>
                </c:pt>
                <c:pt idx="16675">
                  <c:v>119.905861</c:v>
                </c:pt>
                <c:pt idx="16676">
                  <c:v>104.908081</c:v>
                </c:pt>
                <c:pt idx="16677">
                  <c:v>103.773346</c:v>
                </c:pt>
                <c:pt idx="16678">
                  <c:v>91.674896000000004</c:v>
                </c:pt>
                <c:pt idx="16679">
                  <c:v>90.829787999999994</c:v>
                </c:pt>
                <c:pt idx="16680">
                  <c:v>102.28743</c:v>
                </c:pt>
                <c:pt idx="16681">
                  <c:v>108.353638</c:v>
                </c:pt>
                <c:pt idx="16682">
                  <c:v>93.597176000000005</c:v>
                </c:pt>
                <c:pt idx="16683">
                  <c:v>93.281036</c:v>
                </c:pt>
                <c:pt idx="16684">
                  <c:v>88.064682000000005</c:v>
                </c:pt>
                <c:pt idx="16685">
                  <c:v>89.570701999999997</c:v>
                </c:pt>
                <c:pt idx="16686">
                  <c:v>109.294472</c:v>
                </c:pt>
                <c:pt idx="16687">
                  <c:v>93.638007999999999</c:v>
                </c:pt>
                <c:pt idx="16688">
                  <c:v>104.5821</c:v>
                </c:pt>
                <c:pt idx="16689">
                  <c:v>107.881935</c:v>
                </c:pt>
                <c:pt idx="16690">
                  <c:v>98.884276999999997</c:v>
                </c:pt>
                <c:pt idx="16691">
                  <c:v>111.219025</c:v>
                </c:pt>
                <c:pt idx="16692">
                  <c:v>103.25266999999999</c:v>
                </c:pt>
                <c:pt idx="16693">
                  <c:v>119.21666</c:v>
                </c:pt>
                <c:pt idx="16694">
                  <c:v>91.34742</c:v>
                </c:pt>
                <c:pt idx="16695">
                  <c:v>112.943726</c:v>
                </c:pt>
                <c:pt idx="16696">
                  <c:v>89.145218</c:v>
                </c:pt>
                <c:pt idx="16697">
                  <c:v>102.906631</c:v>
                </c:pt>
                <c:pt idx="16698">
                  <c:v>89.146979999999999</c:v>
                </c:pt>
                <c:pt idx="16699">
                  <c:v>102.057098</c:v>
                </c:pt>
                <c:pt idx="16700">
                  <c:v>99.580230999999998</c:v>
                </c:pt>
                <c:pt idx="16701">
                  <c:v>88.547477999999998</c:v>
                </c:pt>
                <c:pt idx="16702">
                  <c:v>95.120864999999995</c:v>
                </c:pt>
                <c:pt idx="16703">
                  <c:v>88.714827999999997</c:v>
                </c:pt>
                <c:pt idx="16704">
                  <c:v>103.487022</c:v>
                </c:pt>
                <c:pt idx="16705">
                  <c:v>94.313323999999994</c:v>
                </c:pt>
                <c:pt idx="16706">
                  <c:v>88.886002000000005</c:v>
                </c:pt>
                <c:pt idx="16707">
                  <c:v>93.677193000000003</c:v>
                </c:pt>
                <c:pt idx="16708">
                  <c:v>92.604729000000006</c:v>
                </c:pt>
                <c:pt idx="16709">
                  <c:v>96.525925000000001</c:v>
                </c:pt>
                <c:pt idx="16710">
                  <c:v>97.510704000000004</c:v>
                </c:pt>
                <c:pt idx="16711">
                  <c:v>88.603645</c:v>
                </c:pt>
                <c:pt idx="16712">
                  <c:v>90.892180999999994</c:v>
                </c:pt>
                <c:pt idx="16713">
                  <c:v>103.58049800000001</c:v>
                </c:pt>
                <c:pt idx="16714">
                  <c:v>95.000923</c:v>
                </c:pt>
                <c:pt idx="16715">
                  <c:v>88.383560000000003</c:v>
                </c:pt>
                <c:pt idx="16716">
                  <c:v>90.454093999999998</c:v>
                </c:pt>
                <c:pt idx="16717">
                  <c:v>96.151009000000002</c:v>
                </c:pt>
                <c:pt idx="16718">
                  <c:v>98.771782000000002</c:v>
                </c:pt>
                <c:pt idx="16719">
                  <c:v>90.639190999999997</c:v>
                </c:pt>
                <c:pt idx="16720">
                  <c:v>90.882277999999999</c:v>
                </c:pt>
                <c:pt idx="16721">
                  <c:v>91.738922000000002</c:v>
                </c:pt>
                <c:pt idx="16722">
                  <c:v>100.441429</c:v>
                </c:pt>
                <c:pt idx="16723">
                  <c:v>100.285439</c:v>
                </c:pt>
                <c:pt idx="16724">
                  <c:v>89.172370999999998</c:v>
                </c:pt>
                <c:pt idx="16725">
                  <c:v>91.692520000000002</c:v>
                </c:pt>
                <c:pt idx="16726">
                  <c:v>117.76164199999999</c:v>
                </c:pt>
                <c:pt idx="16727">
                  <c:v>97.658805999999998</c:v>
                </c:pt>
                <c:pt idx="16728">
                  <c:v>97.313254999999998</c:v>
                </c:pt>
                <c:pt idx="16729">
                  <c:v>92.985991999999996</c:v>
                </c:pt>
                <c:pt idx="16730">
                  <c:v>89.150695999999996</c:v>
                </c:pt>
                <c:pt idx="16731">
                  <c:v>88.750838999999999</c:v>
                </c:pt>
                <c:pt idx="16732">
                  <c:v>107.687073</c:v>
                </c:pt>
                <c:pt idx="16733">
                  <c:v>90.534217999999996</c:v>
                </c:pt>
                <c:pt idx="16734">
                  <c:v>101.40464799999999</c:v>
                </c:pt>
                <c:pt idx="16735">
                  <c:v>91.976173000000003</c:v>
                </c:pt>
                <c:pt idx="16736">
                  <c:v>91.359482</c:v>
                </c:pt>
                <c:pt idx="16737">
                  <c:v>93.796431999999996</c:v>
                </c:pt>
                <c:pt idx="16738">
                  <c:v>99.482940999999997</c:v>
                </c:pt>
                <c:pt idx="16739">
                  <c:v>90.887473999999997</c:v>
                </c:pt>
                <c:pt idx="16740">
                  <c:v>95.295044000000004</c:v>
                </c:pt>
                <c:pt idx="16741">
                  <c:v>108.99340100000001</c:v>
                </c:pt>
                <c:pt idx="16742">
                  <c:v>119.737442</c:v>
                </c:pt>
                <c:pt idx="16743">
                  <c:v>104.24797100000001</c:v>
                </c:pt>
                <c:pt idx="16744">
                  <c:v>101.454369</c:v>
                </c:pt>
                <c:pt idx="16745">
                  <c:v>98.643471000000005</c:v>
                </c:pt>
                <c:pt idx="16746">
                  <c:v>88.733917000000005</c:v>
                </c:pt>
                <c:pt idx="16747">
                  <c:v>101.96921500000001</c:v>
                </c:pt>
                <c:pt idx="16748">
                  <c:v>117.156441</c:v>
                </c:pt>
                <c:pt idx="16749">
                  <c:v>92.10154</c:v>
                </c:pt>
                <c:pt idx="16750">
                  <c:v>98.663162</c:v>
                </c:pt>
                <c:pt idx="16751">
                  <c:v>97.303473999999994</c:v>
                </c:pt>
                <c:pt idx="16752">
                  <c:v>112.650406</c:v>
                </c:pt>
                <c:pt idx="16753">
                  <c:v>99.666351000000006</c:v>
                </c:pt>
                <c:pt idx="16754">
                  <c:v>96.839766999999995</c:v>
                </c:pt>
                <c:pt idx="16755">
                  <c:v>97.287604999999999</c:v>
                </c:pt>
                <c:pt idx="16756">
                  <c:v>94.328986999999998</c:v>
                </c:pt>
                <c:pt idx="16757">
                  <c:v>95.304198999999997</c:v>
                </c:pt>
                <c:pt idx="16758">
                  <c:v>91.299651999999995</c:v>
                </c:pt>
                <c:pt idx="16759">
                  <c:v>99.446854000000002</c:v>
                </c:pt>
                <c:pt idx="16760">
                  <c:v>89.338973999999993</c:v>
                </c:pt>
                <c:pt idx="16761">
                  <c:v>110.626892</c:v>
                </c:pt>
                <c:pt idx="16762">
                  <c:v>116.271637</c:v>
                </c:pt>
                <c:pt idx="16763">
                  <c:v>90.562377999999995</c:v>
                </c:pt>
                <c:pt idx="16764">
                  <c:v>89.168662999999995</c:v>
                </c:pt>
                <c:pt idx="16765">
                  <c:v>94.179382000000004</c:v>
                </c:pt>
                <c:pt idx="16766">
                  <c:v>92.330794999999995</c:v>
                </c:pt>
                <c:pt idx="16767">
                  <c:v>88.955582000000007</c:v>
                </c:pt>
                <c:pt idx="16768">
                  <c:v>94.021820000000005</c:v>
                </c:pt>
                <c:pt idx="16769">
                  <c:v>97.111052999999998</c:v>
                </c:pt>
                <c:pt idx="16770">
                  <c:v>125.133118</c:v>
                </c:pt>
                <c:pt idx="16771">
                  <c:v>124.494011</c:v>
                </c:pt>
                <c:pt idx="16772">
                  <c:v>96.943877999999998</c:v>
                </c:pt>
                <c:pt idx="16773">
                  <c:v>93.823372000000006</c:v>
                </c:pt>
                <c:pt idx="16774">
                  <c:v>93.123047</c:v>
                </c:pt>
                <c:pt idx="16775">
                  <c:v>93.882277999999999</c:v>
                </c:pt>
                <c:pt idx="16776">
                  <c:v>89.450873999999999</c:v>
                </c:pt>
                <c:pt idx="16777">
                  <c:v>88.348624999999998</c:v>
                </c:pt>
                <c:pt idx="16778">
                  <c:v>111.078232</c:v>
                </c:pt>
                <c:pt idx="16779">
                  <c:v>105.470184</c:v>
                </c:pt>
                <c:pt idx="16780">
                  <c:v>92.138328999999999</c:v>
                </c:pt>
                <c:pt idx="16781">
                  <c:v>90.993660000000006</c:v>
                </c:pt>
                <c:pt idx="16782">
                  <c:v>112.224144</c:v>
                </c:pt>
                <c:pt idx="16783">
                  <c:v>97.556503000000006</c:v>
                </c:pt>
                <c:pt idx="16784">
                  <c:v>96.755477999999997</c:v>
                </c:pt>
                <c:pt idx="16785">
                  <c:v>104.13149300000001</c:v>
                </c:pt>
                <c:pt idx="16786">
                  <c:v>94.151993000000004</c:v>
                </c:pt>
                <c:pt idx="16787">
                  <c:v>98.305473000000006</c:v>
                </c:pt>
                <c:pt idx="16788">
                  <c:v>92.374458000000004</c:v>
                </c:pt>
                <c:pt idx="16789">
                  <c:v>92.911949000000007</c:v>
                </c:pt>
                <c:pt idx="16790">
                  <c:v>111.509331</c:v>
                </c:pt>
                <c:pt idx="16791">
                  <c:v>107.562004</c:v>
                </c:pt>
                <c:pt idx="16792">
                  <c:v>94.217360999999997</c:v>
                </c:pt>
                <c:pt idx="16793">
                  <c:v>91.221069</c:v>
                </c:pt>
                <c:pt idx="16794">
                  <c:v>88.963127</c:v>
                </c:pt>
                <c:pt idx="16795">
                  <c:v>91.499626000000006</c:v>
                </c:pt>
                <c:pt idx="16796">
                  <c:v>89.000968999999998</c:v>
                </c:pt>
                <c:pt idx="16797">
                  <c:v>90.909156999999993</c:v>
                </c:pt>
                <c:pt idx="16798">
                  <c:v>102.447647</c:v>
                </c:pt>
                <c:pt idx="16799">
                  <c:v>99.196280999999999</c:v>
                </c:pt>
                <c:pt idx="16800">
                  <c:v>100.361679</c:v>
                </c:pt>
                <c:pt idx="16801">
                  <c:v>101.147141</c:v>
                </c:pt>
                <c:pt idx="16802">
                  <c:v>88.775299000000004</c:v>
                </c:pt>
                <c:pt idx="16803">
                  <c:v>99.890288999999996</c:v>
                </c:pt>
                <c:pt idx="16804">
                  <c:v>89.914435999999995</c:v>
                </c:pt>
                <c:pt idx="16805">
                  <c:v>102.88603999999999</c:v>
                </c:pt>
                <c:pt idx="16806">
                  <c:v>100.058891</c:v>
                </c:pt>
                <c:pt idx="16807">
                  <c:v>88.081283999999997</c:v>
                </c:pt>
                <c:pt idx="16808">
                  <c:v>88.562697999999997</c:v>
                </c:pt>
                <c:pt idx="16809">
                  <c:v>89.469406000000006</c:v>
                </c:pt>
                <c:pt idx="16810">
                  <c:v>88.919533000000001</c:v>
                </c:pt>
                <c:pt idx="16811">
                  <c:v>106.134895</c:v>
                </c:pt>
                <c:pt idx="16812">
                  <c:v>116.07959700000001</c:v>
                </c:pt>
                <c:pt idx="16813">
                  <c:v>100.217682</c:v>
                </c:pt>
                <c:pt idx="16814">
                  <c:v>89.856255000000004</c:v>
                </c:pt>
                <c:pt idx="16815">
                  <c:v>95.755577000000002</c:v>
                </c:pt>
                <c:pt idx="16816">
                  <c:v>106.34646600000001</c:v>
                </c:pt>
                <c:pt idx="16817">
                  <c:v>90.429267999999993</c:v>
                </c:pt>
                <c:pt idx="16818">
                  <c:v>89.846367000000001</c:v>
                </c:pt>
                <c:pt idx="16819">
                  <c:v>99.209807999999995</c:v>
                </c:pt>
                <c:pt idx="16820">
                  <c:v>129.09132399999999</c:v>
                </c:pt>
                <c:pt idx="16821">
                  <c:v>91.140793000000002</c:v>
                </c:pt>
                <c:pt idx="16822">
                  <c:v>94.784965999999997</c:v>
                </c:pt>
                <c:pt idx="16823">
                  <c:v>105.044617</c:v>
                </c:pt>
                <c:pt idx="16824">
                  <c:v>100.14653</c:v>
                </c:pt>
                <c:pt idx="16825">
                  <c:v>95.865189000000001</c:v>
                </c:pt>
                <c:pt idx="16826">
                  <c:v>102.42189</c:v>
                </c:pt>
                <c:pt idx="16827">
                  <c:v>123.318855</c:v>
                </c:pt>
                <c:pt idx="16828">
                  <c:v>91.935692000000003</c:v>
                </c:pt>
                <c:pt idx="16829">
                  <c:v>91.224204999999998</c:v>
                </c:pt>
                <c:pt idx="16830">
                  <c:v>93.570442</c:v>
                </c:pt>
                <c:pt idx="16831">
                  <c:v>108.488602</c:v>
                </c:pt>
                <c:pt idx="16832">
                  <c:v>96.820060999999995</c:v>
                </c:pt>
                <c:pt idx="16833">
                  <c:v>114.34045399999999</c:v>
                </c:pt>
                <c:pt idx="16834">
                  <c:v>103.63086699999999</c:v>
                </c:pt>
                <c:pt idx="16835">
                  <c:v>88.06765</c:v>
                </c:pt>
                <c:pt idx="16836">
                  <c:v>103.480164</c:v>
                </c:pt>
                <c:pt idx="16837">
                  <c:v>88.242621999999997</c:v>
                </c:pt>
                <c:pt idx="16838">
                  <c:v>105.298119</c:v>
                </c:pt>
                <c:pt idx="16839">
                  <c:v>99.521088000000006</c:v>
                </c:pt>
                <c:pt idx="16840">
                  <c:v>97.458786000000003</c:v>
                </c:pt>
                <c:pt idx="16841">
                  <c:v>96.712646000000007</c:v>
                </c:pt>
                <c:pt idx="16842">
                  <c:v>98.772132999999997</c:v>
                </c:pt>
                <c:pt idx="16843">
                  <c:v>109.24527</c:v>
                </c:pt>
                <c:pt idx="16844">
                  <c:v>103.99337</c:v>
                </c:pt>
                <c:pt idx="16845">
                  <c:v>92.374701999999999</c:v>
                </c:pt>
                <c:pt idx="16846">
                  <c:v>88.985755999999995</c:v>
                </c:pt>
                <c:pt idx="16847">
                  <c:v>98.755035000000007</c:v>
                </c:pt>
                <c:pt idx="16848">
                  <c:v>91.027237</c:v>
                </c:pt>
                <c:pt idx="16849">
                  <c:v>94.206192000000001</c:v>
                </c:pt>
                <c:pt idx="16850">
                  <c:v>90.732810999999998</c:v>
                </c:pt>
                <c:pt idx="16851">
                  <c:v>108.51268</c:v>
                </c:pt>
                <c:pt idx="16852">
                  <c:v>88.167755</c:v>
                </c:pt>
                <c:pt idx="16853">
                  <c:v>89.442679999999996</c:v>
                </c:pt>
                <c:pt idx="16854">
                  <c:v>96.385177999999996</c:v>
                </c:pt>
                <c:pt idx="16855">
                  <c:v>89.728943000000001</c:v>
                </c:pt>
                <c:pt idx="16856">
                  <c:v>105.686638</c:v>
                </c:pt>
                <c:pt idx="16857">
                  <c:v>99.744690000000006</c:v>
                </c:pt>
                <c:pt idx="16858">
                  <c:v>93.83493</c:v>
                </c:pt>
                <c:pt idx="16859">
                  <c:v>102.494705</c:v>
                </c:pt>
                <c:pt idx="16860">
                  <c:v>93.847931000000003</c:v>
                </c:pt>
                <c:pt idx="16861">
                  <c:v>89.360534999999999</c:v>
                </c:pt>
                <c:pt idx="16862">
                  <c:v>107.208771</c:v>
                </c:pt>
                <c:pt idx="16863">
                  <c:v>93.158730000000006</c:v>
                </c:pt>
                <c:pt idx="16864">
                  <c:v>114.66712200000001</c:v>
                </c:pt>
                <c:pt idx="16865">
                  <c:v>88.261657999999997</c:v>
                </c:pt>
                <c:pt idx="16866">
                  <c:v>95.481742999999994</c:v>
                </c:pt>
                <c:pt idx="16867">
                  <c:v>94.208106999999998</c:v>
                </c:pt>
                <c:pt idx="16868">
                  <c:v>101.623634</c:v>
                </c:pt>
                <c:pt idx="16869">
                  <c:v>92.455803000000003</c:v>
                </c:pt>
                <c:pt idx="16870">
                  <c:v>94.642250000000004</c:v>
                </c:pt>
                <c:pt idx="16871">
                  <c:v>119.911339</c:v>
                </c:pt>
                <c:pt idx="16872">
                  <c:v>127.945869</c:v>
                </c:pt>
                <c:pt idx="16873">
                  <c:v>102.220085</c:v>
                </c:pt>
                <c:pt idx="16874">
                  <c:v>100.32708700000001</c:v>
                </c:pt>
                <c:pt idx="16875">
                  <c:v>91.392632000000006</c:v>
                </c:pt>
                <c:pt idx="16876">
                  <c:v>96.022178999999994</c:v>
                </c:pt>
                <c:pt idx="16877">
                  <c:v>90.632576</c:v>
                </c:pt>
                <c:pt idx="16878">
                  <c:v>91.476364000000004</c:v>
                </c:pt>
                <c:pt idx="16879">
                  <c:v>88.700485</c:v>
                </c:pt>
                <c:pt idx="16880">
                  <c:v>102.71483600000001</c:v>
                </c:pt>
                <c:pt idx="16881">
                  <c:v>89.563057000000001</c:v>
                </c:pt>
                <c:pt idx="16882">
                  <c:v>96.984161</c:v>
                </c:pt>
                <c:pt idx="16883">
                  <c:v>91.199112</c:v>
                </c:pt>
                <c:pt idx="16884">
                  <c:v>101.525879</c:v>
                </c:pt>
                <c:pt idx="16885">
                  <c:v>89.548728999999994</c:v>
                </c:pt>
                <c:pt idx="16886">
                  <c:v>108.70751199999999</c:v>
                </c:pt>
                <c:pt idx="16887">
                  <c:v>92.857635000000002</c:v>
                </c:pt>
                <c:pt idx="16888">
                  <c:v>89.509583000000006</c:v>
                </c:pt>
                <c:pt idx="16889">
                  <c:v>90.343056000000004</c:v>
                </c:pt>
                <c:pt idx="16890">
                  <c:v>88.429732999999999</c:v>
                </c:pt>
                <c:pt idx="16891">
                  <c:v>97.420226999999997</c:v>
                </c:pt>
                <c:pt idx="16892">
                  <c:v>113.707886</c:v>
                </c:pt>
                <c:pt idx="16893">
                  <c:v>90.604515000000006</c:v>
                </c:pt>
                <c:pt idx="16894">
                  <c:v>102.407433</c:v>
                </c:pt>
                <c:pt idx="16895">
                  <c:v>136.45083600000001</c:v>
                </c:pt>
                <c:pt idx="16896">
                  <c:v>89.879363999999995</c:v>
                </c:pt>
                <c:pt idx="16897">
                  <c:v>96.282866999999996</c:v>
                </c:pt>
                <c:pt idx="16898">
                  <c:v>90.900208000000006</c:v>
                </c:pt>
                <c:pt idx="16899">
                  <c:v>88.554771000000002</c:v>
                </c:pt>
                <c:pt idx="16900">
                  <c:v>116.796425</c:v>
                </c:pt>
                <c:pt idx="16901">
                  <c:v>88.75309</c:v>
                </c:pt>
                <c:pt idx="16902">
                  <c:v>90.273589999999999</c:v>
                </c:pt>
                <c:pt idx="16903">
                  <c:v>95.076888999999994</c:v>
                </c:pt>
                <c:pt idx="16904">
                  <c:v>91.238090999999997</c:v>
                </c:pt>
                <c:pt idx="16905">
                  <c:v>115.557632</c:v>
                </c:pt>
                <c:pt idx="16906">
                  <c:v>98.215935000000002</c:v>
                </c:pt>
                <c:pt idx="16907">
                  <c:v>104.34534499999999</c:v>
                </c:pt>
                <c:pt idx="16908">
                  <c:v>98.983069999999998</c:v>
                </c:pt>
                <c:pt idx="16909">
                  <c:v>103.226212</c:v>
                </c:pt>
                <c:pt idx="16910">
                  <c:v>100.50202899999999</c:v>
                </c:pt>
                <c:pt idx="16911">
                  <c:v>97.461922000000001</c:v>
                </c:pt>
                <c:pt idx="16912">
                  <c:v>101.457939</c:v>
                </c:pt>
                <c:pt idx="16913">
                  <c:v>99.961799999999997</c:v>
                </c:pt>
                <c:pt idx="16914">
                  <c:v>93.699805999999995</c:v>
                </c:pt>
                <c:pt idx="16915">
                  <c:v>91.577736000000002</c:v>
                </c:pt>
                <c:pt idx="16916">
                  <c:v>93.059325999999999</c:v>
                </c:pt>
                <c:pt idx="16917">
                  <c:v>93.234229999999997</c:v>
                </c:pt>
                <c:pt idx="16918">
                  <c:v>88.063147999999998</c:v>
                </c:pt>
                <c:pt idx="16919">
                  <c:v>90.219634999999997</c:v>
                </c:pt>
                <c:pt idx="16920">
                  <c:v>97.223327999999995</c:v>
                </c:pt>
                <c:pt idx="16921">
                  <c:v>101.983177</c:v>
                </c:pt>
                <c:pt idx="16922">
                  <c:v>109.880928</c:v>
                </c:pt>
                <c:pt idx="16923">
                  <c:v>97.025138999999996</c:v>
                </c:pt>
                <c:pt idx="16924">
                  <c:v>89.710875999999999</c:v>
                </c:pt>
                <c:pt idx="16925">
                  <c:v>105.340118</c:v>
                </c:pt>
                <c:pt idx="16926">
                  <c:v>95.145308999999997</c:v>
                </c:pt>
                <c:pt idx="16927">
                  <c:v>97.605216999999996</c:v>
                </c:pt>
                <c:pt idx="16928">
                  <c:v>94.219795000000005</c:v>
                </c:pt>
                <c:pt idx="16929">
                  <c:v>95.116507999999996</c:v>
                </c:pt>
                <c:pt idx="16930">
                  <c:v>90.869895999999997</c:v>
                </c:pt>
                <c:pt idx="16931">
                  <c:v>89.09787</c:v>
                </c:pt>
                <c:pt idx="16932">
                  <c:v>88.925926000000004</c:v>
                </c:pt>
                <c:pt idx="16933">
                  <c:v>109.279015</c:v>
                </c:pt>
                <c:pt idx="16934">
                  <c:v>90.485480999999993</c:v>
                </c:pt>
                <c:pt idx="16935">
                  <c:v>89.070824000000002</c:v>
                </c:pt>
                <c:pt idx="16936">
                  <c:v>89.472969000000006</c:v>
                </c:pt>
                <c:pt idx="16937">
                  <c:v>95.332695000000001</c:v>
                </c:pt>
                <c:pt idx="16938">
                  <c:v>91.999663999999996</c:v>
                </c:pt>
                <c:pt idx="16939">
                  <c:v>114.745178</c:v>
                </c:pt>
                <c:pt idx="16940">
                  <c:v>95.302254000000005</c:v>
                </c:pt>
                <c:pt idx="16941">
                  <c:v>89.817290999999997</c:v>
                </c:pt>
                <c:pt idx="16942">
                  <c:v>93.418227999999999</c:v>
                </c:pt>
                <c:pt idx="16943">
                  <c:v>89.613608999999997</c:v>
                </c:pt>
                <c:pt idx="16944">
                  <c:v>98.837874999999997</c:v>
                </c:pt>
                <c:pt idx="16945">
                  <c:v>88.069038000000006</c:v>
                </c:pt>
                <c:pt idx="16946">
                  <c:v>88.846489000000005</c:v>
                </c:pt>
                <c:pt idx="16947">
                  <c:v>93.749427999999995</c:v>
                </c:pt>
                <c:pt idx="16948">
                  <c:v>121.945671</c:v>
                </c:pt>
                <c:pt idx="16949">
                  <c:v>98.791145</c:v>
                </c:pt>
                <c:pt idx="16950">
                  <c:v>110.13800000000001</c:v>
                </c:pt>
                <c:pt idx="16951">
                  <c:v>101.57485200000001</c:v>
                </c:pt>
                <c:pt idx="16952">
                  <c:v>97.357498000000007</c:v>
                </c:pt>
                <c:pt idx="16953">
                  <c:v>114.760513</c:v>
                </c:pt>
                <c:pt idx="16954">
                  <c:v>88.791702000000001</c:v>
                </c:pt>
                <c:pt idx="16955">
                  <c:v>97.519005000000007</c:v>
                </c:pt>
                <c:pt idx="16956">
                  <c:v>93.332854999999995</c:v>
                </c:pt>
                <c:pt idx="16957">
                  <c:v>90.490577999999999</c:v>
                </c:pt>
                <c:pt idx="16958">
                  <c:v>89.295592999999997</c:v>
                </c:pt>
                <c:pt idx="16959">
                  <c:v>93.301993999999993</c:v>
                </c:pt>
                <c:pt idx="16960">
                  <c:v>91.917739999999995</c:v>
                </c:pt>
                <c:pt idx="16961">
                  <c:v>88.830719000000002</c:v>
                </c:pt>
                <c:pt idx="16962">
                  <c:v>104.284019</c:v>
                </c:pt>
                <c:pt idx="16963">
                  <c:v>95.576271000000006</c:v>
                </c:pt>
                <c:pt idx="16964">
                  <c:v>96.931618</c:v>
                </c:pt>
                <c:pt idx="16965">
                  <c:v>90.574676999999994</c:v>
                </c:pt>
                <c:pt idx="16966">
                  <c:v>114.525902</c:v>
                </c:pt>
                <c:pt idx="16967">
                  <c:v>94.528946000000005</c:v>
                </c:pt>
                <c:pt idx="16968">
                  <c:v>93.856566999999998</c:v>
                </c:pt>
                <c:pt idx="16969">
                  <c:v>106.508888</c:v>
                </c:pt>
                <c:pt idx="16970">
                  <c:v>98.888808999999995</c:v>
                </c:pt>
                <c:pt idx="16971">
                  <c:v>91.298584000000005</c:v>
                </c:pt>
                <c:pt idx="16972">
                  <c:v>88.231093999999999</c:v>
                </c:pt>
                <c:pt idx="16973">
                  <c:v>92.731773000000004</c:v>
                </c:pt>
                <c:pt idx="16974">
                  <c:v>89.815483</c:v>
                </c:pt>
                <c:pt idx="16975">
                  <c:v>89.581169000000003</c:v>
                </c:pt>
                <c:pt idx="16976">
                  <c:v>101.15943900000001</c:v>
                </c:pt>
                <c:pt idx="16977">
                  <c:v>99.613602</c:v>
                </c:pt>
                <c:pt idx="16978">
                  <c:v>107.122467</c:v>
                </c:pt>
                <c:pt idx="16979">
                  <c:v>95.007835</c:v>
                </c:pt>
                <c:pt idx="16980">
                  <c:v>89.128510000000006</c:v>
                </c:pt>
                <c:pt idx="16981">
                  <c:v>92.912353999999993</c:v>
                </c:pt>
                <c:pt idx="16982">
                  <c:v>112.440849</c:v>
                </c:pt>
                <c:pt idx="16983">
                  <c:v>106.746399</c:v>
                </c:pt>
                <c:pt idx="16984">
                  <c:v>103.22344200000001</c:v>
                </c:pt>
                <c:pt idx="16985">
                  <c:v>98.184921000000003</c:v>
                </c:pt>
                <c:pt idx="16986">
                  <c:v>92.302261000000001</c:v>
                </c:pt>
                <c:pt idx="16987">
                  <c:v>90.578529000000003</c:v>
                </c:pt>
                <c:pt idx="16988">
                  <c:v>91.480239999999995</c:v>
                </c:pt>
                <c:pt idx="16989">
                  <c:v>106.872604</c:v>
                </c:pt>
                <c:pt idx="16990">
                  <c:v>91.817841000000001</c:v>
                </c:pt>
                <c:pt idx="16991">
                  <c:v>102.82487500000001</c:v>
                </c:pt>
                <c:pt idx="16992">
                  <c:v>123.835892</c:v>
                </c:pt>
                <c:pt idx="16993">
                  <c:v>92.602455000000006</c:v>
                </c:pt>
                <c:pt idx="16994">
                  <c:v>90.655174000000002</c:v>
                </c:pt>
                <c:pt idx="16995">
                  <c:v>101.94924899999999</c:v>
                </c:pt>
                <c:pt idx="16996">
                  <c:v>132.80171200000001</c:v>
                </c:pt>
                <c:pt idx="16997">
                  <c:v>89.164085</c:v>
                </c:pt>
                <c:pt idx="16998">
                  <c:v>94.888733000000002</c:v>
                </c:pt>
                <c:pt idx="16999">
                  <c:v>99.216789000000006</c:v>
                </c:pt>
                <c:pt idx="17000">
                  <c:v>92.118187000000006</c:v>
                </c:pt>
                <c:pt idx="17001">
                  <c:v>97.857414000000006</c:v>
                </c:pt>
                <c:pt idx="17002">
                  <c:v>89.675064000000006</c:v>
                </c:pt>
                <c:pt idx="17003">
                  <c:v>89.662941000000004</c:v>
                </c:pt>
                <c:pt idx="17004">
                  <c:v>105.231216</c:v>
                </c:pt>
                <c:pt idx="17005">
                  <c:v>105.58432000000001</c:v>
                </c:pt>
                <c:pt idx="17006">
                  <c:v>95.099853999999993</c:v>
                </c:pt>
                <c:pt idx="17007">
                  <c:v>89.437584000000001</c:v>
                </c:pt>
                <c:pt idx="17008">
                  <c:v>95.243369999999999</c:v>
                </c:pt>
                <c:pt idx="17009">
                  <c:v>105.55669399999999</c:v>
                </c:pt>
                <c:pt idx="17010">
                  <c:v>88.213027999999994</c:v>
                </c:pt>
                <c:pt idx="17011">
                  <c:v>104.95386499999999</c:v>
                </c:pt>
                <c:pt idx="17012">
                  <c:v>97.851921000000004</c:v>
                </c:pt>
                <c:pt idx="17013">
                  <c:v>95.619720000000001</c:v>
                </c:pt>
                <c:pt idx="17014">
                  <c:v>90.792107000000001</c:v>
                </c:pt>
                <c:pt idx="17015">
                  <c:v>101.71595000000001</c:v>
                </c:pt>
                <c:pt idx="17016">
                  <c:v>99.697875999999994</c:v>
                </c:pt>
                <c:pt idx="17017">
                  <c:v>90.204018000000005</c:v>
                </c:pt>
                <c:pt idx="17018">
                  <c:v>91.826644999999999</c:v>
                </c:pt>
                <c:pt idx="17019">
                  <c:v>98.459175000000002</c:v>
                </c:pt>
                <c:pt idx="17020">
                  <c:v>88.638915999999995</c:v>
                </c:pt>
                <c:pt idx="17021">
                  <c:v>90.331833000000003</c:v>
                </c:pt>
                <c:pt idx="17022">
                  <c:v>94.546859999999995</c:v>
                </c:pt>
                <c:pt idx="17023">
                  <c:v>89.442740999999998</c:v>
                </c:pt>
                <c:pt idx="17024">
                  <c:v>101.14707199999999</c:v>
                </c:pt>
                <c:pt idx="17025">
                  <c:v>93.882530000000003</c:v>
                </c:pt>
                <c:pt idx="17026">
                  <c:v>116.753792</c:v>
                </c:pt>
                <c:pt idx="17027">
                  <c:v>106.336868</c:v>
                </c:pt>
                <c:pt idx="17028">
                  <c:v>88.139374000000004</c:v>
                </c:pt>
                <c:pt idx="17029">
                  <c:v>93.104789999999994</c:v>
                </c:pt>
                <c:pt idx="17030">
                  <c:v>88.707061999999993</c:v>
                </c:pt>
                <c:pt idx="17031">
                  <c:v>90.148162999999997</c:v>
                </c:pt>
                <c:pt idx="17032">
                  <c:v>102.86339599999999</c:v>
                </c:pt>
                <c:pt idx="17033">
                  <c:v>94.634711999999993</c:v>
                </c:pt>
                <c:pt idx="17034">
                  <c:v>104.084991</c:v>
                </c:pt>
                <c:pt idx="17035">
                  <c:v>91.632842999999994</c:v>
                </c:pt>
                <c:pt idx="17036">
                  <c:v>89.456183999999993</c:v>
                </c:pt>
                <c:pt idx="17037">
                  <c:v>96.071860999999998</c:v>
                </c:pt>
                <c:pt idx="17038">
                  <c:v>97.718520999999996</c:v>
                </c:pt>
                <c:pt idx="17039">
                  <c:v>119.421616</c:v>
                </c:pt>
                <c:pt idx="17040">
                  <c:v>107.61009199999999</c:v>
                </c:pt>
                <c:pt idx="17041">
                  <c:v>92.052620000000005</c:v>
                </c:pt>
                <c:pt idx="17042">
                  <c:v>126.75554700000001</c:v>
                </c:pt>
                <c:pt idx="17043">
                  <c:v>93.518303000000003</c:v>
                </c:pt>
                <c:pt idx="17044">
                  <c:v>88.718673999999993</c:v>
                </c:pt>
                <c:pt idx="17045">
                  <c:v>99.197411000000002</c:v>
                </c:pt>
                <c:pt idx="17046">
                  <c:v>99.357619999999997</c:v>
                </c:pt>
                <c:pt idx="17047">
                  <c:v>88.937111000000002</c:v>
                </c:pt>
                <c:pt idx="17048">
                  <c:v>103.969528</c:v>
                </c:pt>
                <c:pt idx="17049">
                  <c:v>121.882942</c:v>
                </c:pt>
                <c:pt idx="17050">
                  <c:v>88.391143999999997</c:v>
                </c:pt>
                <c:pt idx="17051">
                  <c:v>104.534927</c:v>
                </c:pt>
                <c:pt idx="17052">
                  <c:v>92.913437000000002</c:v>
                </c:pt>
                <c:pt idx="17053">
                  <c:v>106.81240099999999</c:v>
                </c:pt>
                <c:pt idx="17054">
                  <c:v>91.918823000000003</c:v>
                </c:pt>
                <c:pt idx="17055">
                  <c:v>89.221160999999995</c:v>
                </c:pt>
                <c:pt idx="17056">
                  <c:v>119.438469</c:v>
                </c:pt>
                <c:pt idx="17057">
                  <c:v>93.490966999999998</c:v>
                </c:pt>
                <c:pt idx="17058">
                  <c:v>89.939780999999996</c:v>
                </c:pt>
                <c:pt idx="17059">
                  <c:v>106.254227</c:v>
                </c:pt>
                <c:pt idx="17060">
                  <c:v>109.723007</c:v>
                </c:pt>
                <c:pt idx="17061">
                  <c:v>149.527176</c:v>
                </c:pt>
                <c:pt idx="17062">
                  <c:v>140.04722599999999</c:v>
                </c:pt>
                <c:pt idx="17063">
                  <c:v>99.235129999999998</c:v>
                </c:pt>
                <c:pt idx="17064">
                  <c:v>88.920699999999997</c:v>
                </c:pt>
                <c:pt idx="17065">
                  <c:v>88.708457999999993</c:v>
                </c:pt>
                <c:pt idx="17066">
                  <c:v>98.608658000000005</c:v>
                </c:pt>
                <c:pt idx="17067">
                  <c:v>119.683601</c:v>
                </c:pt>
                <c:pt idx="17068">
                  <c:v>90.160042000000004</c:v>
                </c:pt>
                <c:pt idx="17069">
                  <c:v>92.139671000000007</c:v>
                </c:pt>
                <c:pt idx="17070">
                  <c:v>132.35701</c:v>
                </c:pt>
                <c:pt idx="17071">
                  <c:v>103.747238</c:v>
                </c:pt>
                <c:pt idx="17072">
                  <c:v>88.820671000000004</c:v>
                </c:pt>
                <c:pt idx="17073">
                  <c:v>91.410483999999997</c:v>
                </c:pt>
                <c:pt idx="17074">
                  <c:v>108.712234</c:v>
                </c:pt>
                <c:pt idx="17075">
                  <c:v>92.946381000000002</c:v>
                </c:pt>
                <c:pt idx="17076">
                  <c:v>100.481178</c:v>
                </c:pt>
                <c:pt idx="17077">
                  <c:v>88.959625000000003</c:v>
                </c:pt>
                <c:pt idx="17078">
                  <c:v>95.815392000000003</c:v>
                </c:pt>
                <c:pt idx="17079">
                  <c:v>88.070083999999994</c:v>
                </c:pt>
                <c:pt idx="17080">
                  <c:v>90.428473999999994</c:v>
                </c:pt>
                <c:pt idx="17081">
                  <c:v>99.560158000000001</c:v>
                </c:pt>
                <c:pt idx="17082">
                  <c:v>95.913353000000001</c:v>
                </c:pt>
                <c:pt idx="17083">
                  <c:v>91.850837999999996</c:v>
                </c:pt>
                <c:pt idx="17084">
                  <c:v>91.352821000000006</c:v>
                </c:pt>
                <c:pt idx="17085">
                  <c:v>108.084282</c:v>
                </c:pt>
                <c:pt idx="17086">
                  <c:v>112.15345000000001</c:v>
                </c:pt>
                <c:pt idx="17087">
                  <c:v>89.237907000000007</c:v>
                </c:pt>
                <c:pt idx="17088">
                  <c:v>92.950835999999995</c:v>
                </c:pt>
                <c:pt idx="17089">
                  <c:v>90.666756000000007</c:v>
                </c:pt>
                <c:pt idx="17090">
                  <c:v>88.077393000000001</c:v>
                </c:pt>
                <c:pt idx="17091">
                  <c:v>94.475707999999997</c:v>
                </c:pt>
                <c:pt idx="17092">
                  <c:v>92.570342999999994</c:v>
                </c:pt>
                <c:pt idx="17093">
                  <c:v>102.964226</c:v>
                </c:pt>
                <c:pt idx="17094">
                  <c:v>98.092879999999994</c:v>
                </c:pt>
                <c:pt idx="17095">
                  <c:v>117.738152</c:v>
                </c:pt>
                <c:pt idx="17096">
                  <c:v>107.551788</c:v>
                </c:pt>
                <c:pt idx="17097">
                  <c:v>89.183609000000004</c:v>
                </c:pt>
                <c:pt idx="17098">
                  <c:v>97.215889000000004</c:v>
                </c:pt>
                <c:pt idx="17099">
                  <c:v>102.743042</c:v>
                </c:pt>
                <c:pt idx="17100">
                  <c:v>105.991417</c:v>
                </c:pt>
                <c:pt idx="17101">
                  <c:v>102.763344</c:v>
                </c:pt>
                <c:pt idx="17102">
                  <c:v>106.233124</c:v>
                </c:pt>
                <c:pt idx="17103">
                  <c:v>92.621184999999997</c:v>
                </c:pt>
                <c:pt idx="17104">
                  <c:v>117.230721</c:v>
                </c:pt>
                <c:pt idx="17105">
                  <c:v>90.092063999999993</c:v>
                </c:pt>
                <c:pt idx="17106">
                  <c:v>95.393760999999998</c:v>
                </c:pt>
                <c:pt idx="17107">
                  <c:v>127.44371</c:v>
                </c:pt>
                <c:pt idx="17108">
                  <c:v>99.667343000000002</c:v>
                </c:pt>
                <c:pt idx="17109">
                  <c:v>132.651611</c:v>
                </c:pt>
                <c:pt idx="17110">
                  <c:v>90.243896000000007</c:v>
                </c:pt>
                <c:pt idx="17111">
                  <c:v>92.072333999999998</c:v>
                </c:pt>
                <c:pt idx="17112">
                  <c:v>88.966605999999999</c:v>
                </c:pt>
                <c:pt idx="17113">
                  <c:v>96.790970000000002</c:v>
                </c:pt>
                <c:pt idx="17114">
                  <c:v>123.914185</c:v>
                </c:pt>
                <c:pt idx="17115">
                  <c:v>106.884918</c:v>
                </c:pt>
                <c:pt idx="17116">
                  <c:v>94.604636999999997</c:v>
                </c:pt>
                <c:pt idx="17117">
                  <c:v>123.422668</c:v>
                </c:pt>
                <c:pt idx="17118">
                  <c:v>90.353072999999995</c:v>
                </c:pt>
                <c:pt idx="17119">
                  <c:v>96.400261</c:v>
                </c:pt>
                <c:pt idx="17120">
                  <c:v>91.105782000000005</c:v>
                </c:pt>
                <c:pt idx="17121">
                  <c:v>90.698600999999996</c:v>
                </c:pt>
                <c:pt idx="17122">
                  <c:v>123.888741</c:v>
                </c:pt>
                <c:pt idx="17123">
                  <c:v>89.049521999999996</c:v>
                </c:pt>
                <c:pt idx="17124">
                  <c:v>96.032088999999999</c:v>
                </c:pt>
                <c:pt idx="17125">
                  <c:v>89.605048999999994</c:v>
                </c:pt>
                <c:pt idx="17126">
                  <c:v>117.90121499999999</c:v>
                </c:pt>
                <c:pt idx="17127">
                  <c:v>96.319953999999996</c:v>
                </c:pt>
                <c:pt idx="17128">
                  <c:v>104.36869799999999</c:v>
                </c:pt>
                <c:pt idx="17129">
                  <c:v>101.48954000000001</c:v>
                </c:pt>
                <c:pt idx="17130">
                  <c:v>93.689941000000005</c:v>
                </c:pt>
                <c:pt idx="17131">
                  <c:v>89.454605000000001</c:v>
                </c:pt>
                <c:pt idx="17132">
                  <c:v>97.696014000000005</c:v>
                </c:pt>
                <c:pt idx="17133">
                  <c:v>103.978027</c:v>
                </c:pt>
                <c:pt idx="17134">
                  <c:v>97.665512000000007</c:v>
                </c:pt>
                <c:pt idx="17135">
                  <c:v>99.333236999999997</c:v>
                </c:pt>
                <c:pt idx="17136">
                  <c:v>88.723190000000002</c:v>
                </c:pt>
                <c:pt idx="17137">
                  <c:v>104.65306099999999</c:v>
                </c:pt>
                <c:pt idx="17138">
                  <c:v>90.160622000000004</c:v>
                </c:pt>
                <c:pt idx="17139">
                  <c:v>90.114517000000006</c:v>
                </c:pt>
                <c:pt idx="17140">
                  <c:v>100.39389799999999</c:v>
                </c:pt>
                <c:pt idx="17141">
                  <c:v>88.938972000000007</c:v>
                </c:pt>
                <c:pt idx="17142">
                  <c:v>106.912102</c:v>
                </c:pt>
                <c:pt idx="17143">
                  <c:v>91.936058000000003</c:v>
                </c:pt>
                <c:pt idx="17144">
                  <c:v>99.391129000000006</c:v>
                </c:pt>
                <c:pt idx="17145">
                  <c:v>99.570717000000002</c:v>
                </c:pt>
                <c:pt idx="17146">
                  <c:v>97.430610999999999</c:v>
                </c:pt>
                <c:pt idx="17147">
                  <c:v>103.40757000000001</c:v>
                </c:pt>
                <c:pt idx="17148">
                  <c:v>97.358749000000003</c:v>
                </c:pt>
                <c:pt idx="17149">
                  <c:v>101.892815</c:v>
                </c:pt>
                <c:pt idx="17150">
                  <c:v>90.383667000000003</c:v>
                </c:pt>
                <c:pt idx="17151">
                  <c:v>91.937241</c:v>
                </c:pt>
                <c:pt idx="17152">
                  <c:v>92.860084999999998</c:v>
                </c:pt>
                <c:pt idx="17153">
                  <c:v>94.537391999999997</c:v>
                </c:pt>
                <c:pt idx="17154">
                  <c:v>93.310080999999997</c:v>
                </c:pt>
                <c:pt idx="17155">
                  <c:v>113.185295</c:v>
                </c:pt>
                <c:pt idx="17156">
                  <c:v>91.779838999999996</c:v>
                </c:pt>
                <c:pt idx="17157">
                  <c:v>99.993033999999994</c:v>
                </c:pt>
                <c:pt idx="17158">
                  <c:v>128.147278</c:v>
                </c:pt>
                <c:pt idx="17159">
                  <c:v>98.617469999999997</c:v>
                </c:pt>
                <c:pt idx="17160">
                  <c:v>90.459618000000006</c:v>
                </c:pt>
                <c:pt idx="17161">
                  <c:v>90.915733000000003</c:v>
                </c:pt>
                <c:pt idx="17162">
                  <c:v>91.948570000000004</c:v>
                </c:pt>
                <c:pt idx="17163">
                  <c:v>105.722191</c:v>
                </c:pt>
                <c:pt idx="17164">
                  <c:v>89.669585999999995</c:v>
                </c:pt>
                <c:pt idx="17165">
                  <c:v>94.498549999999994</c:v>
                </c:pt>
                <c:pt idx="17166">
                  <c:v>92.345009000000005</c:v>
                </c:pt>
                <c:pt idx="17167">
                  <c:v>90.165229999999994</c:v>
                </c:pt>
                <c:pt idx="17168">
                  <c:v>91.467078999999998</c:v>
                </c:pt>
                <c:pt idx="17169">
                  <c:v>101.13516199999999</c:v>
                </c:pt>
                <c:pt idx="17170">
                  <c:v>97.320824000000002</c:v>
                </c:pt>
                <c:pt idx="17171">
                  <c:v>97.451758999999996</c:v>
                </c:pt>
                <c:pt idx="17172">
                  <c:v>116.525108</c:v>
                </c:pt>
                <c:pt idx="17173">
                  <c:v>116.706406</c:v>
                </c:pt>
                <c:pt idx="17174">
                  <c:v>120.400826</c:v>
                </c:pt>
                <c:pt idx="17175">
                  <c:v>94.335746999999998</c:v>
                </c:pt>
                <c:pt idx="17176">
                  <c:v>94.727676000000002</c:v>
                </c:pt>
                <c:pt idx="17177">
                  <c:v>94.815680999999998</c:v>
                </c:pt>
                <c:pt idx="17178">
                  <c:v>90.159690999999995</c:v>
                </c:pt>
                <c:pt idx="17179">
                  <c:v>104.748459</c:v>
                </c:pt>
                <c:pt idx="17180">
                  <c:v>97.463515999999998</c:v>
                </c:pt>
                <c:pt idx="17181">
                  <c:v>106.882965</c:v>
                </c:pt>
                <c:pt idx="17182">
                  <c:v>103.590034</c:v>
                </c:pt>
                <c:pt idx="17183">
                  <c:v>101.304237</c:v>
                </c:pt>
                <c:pt idx="17184">
                  <c:v>90.962806999999998</c:v>
                </c:pt>
                <c:pt idx="17185">
                  <c:v>104.67379800000001</c:v>
                </c:pt>
                <c:pt idx="17186">
                  <c:v>104.658295</c:v>
                </c:pt>
                <c:pt idx="17187">
                  <c:v>99.797584999999998</c:v>
                </c:pt>
                <c:pt idx="17188">
                  <c:v>95.661049000000006</c:v>
                </c:pt>
                <c:pt idx="17189">
                  <c:v>95.858559</c:v>
                </c:pt>
                <c:pt idx="17190">
                  <c:v>93.152953999999994</c:v>
                </c:pt>
                <c:pt idx="17191">
                  <c:v>92.509583000000006</c:v>
                </c:pt>
                <c:pt idx="17192">
                  <c:v>96.296454999999995</c:v>
                </c:pt>
                <c:pt idx="17193">
                  <c:v>93.276604000000006</c:v>
                </c:pt>
                <c:pt idx="17194">
                  <c:v>89.995934000000005</c:v>
                </c:pt>
                <c:pt idx="17195">
                  <c:v>106.64724</c:v>
                </c:pt>
                <c:pt idx="17196">
                  <c:v>93.914383000000001</c:v>
                </c:pt>
                <c:pt idx="17197">
                  <c:v>88.833259999999996</c:v>
                </c:pt>
                <c:pt idx="17198">
                  <c:v>96.473845999999995</c:v>
                </c:pt>
                <c:pt idx="17199">
                  <c:v>109.22972900000001</c:v>
                </c:pt>
                <c:pt idx="17200">
                  <c:v>97.474373</c:v>
                </c:pt>
                <c:pt idx="17201">
                  <c:v>116.55748</c:v>
                </c:pt>
                <c:pt idx="17202">
                  <c:v>88.138572999999994</c:v>
                </c:pt>
                <c:pt idx="17203">
                  <c:v>89.626166999999995</c:v>
                </c:pt>
                <c:pt idx="17204">
                  <c:v>107.443741</c:v>
                </c:pt>
                <c:pt idx="17205">
                  <c:v>110.114357</c:v>
                </c:pt>
                <c:pt idx="17206">
                  <c:v>93.867690999999994</c:v>
                </c:pt>
                <c:pt idx="17207">
                  <c:v>109.97286200000001</c:v>
                </c:pt>
                <c:pt idx="17208">
                  <c:v>98.799362000000002</c:v>
                </c:pt>
                <c:pt idx="17209">
                  <c:v>102.749168</c:v>
                </c:pt>
                <c:pt idx="17210">
                  <c:v>99.359702999999996</c:v>
                </c:pt>
                <c:pt idx="17211">
                  <c:v>98.246796000000003</c:v>
                </c:pt>
                <c:pt idx="17212">
                  <c:v>89.916411999999994</c:v>
                </c:pt>
                <c:pt idx="17213">
                  <c:v>91.617904999999993</c:v>
                </c:pt>
                <c:pt idx="17214">
                  <c:v>93.999290000000002</c:v>
                </c:pt>
                <c:pt idx="17215">
                  <c:v>88.272835000000001</c:v>
                </c:pt>
                <c:pt idx="17216">
                  <c:v>89.914574000000002</c:v>
                </c:pt>
                <c:pt idx="17217">
                  <c:v>93.824493000000004</c:v>
                </c:pt>
                <c:pt idx="17218">
                  <c:v>90.362221000000005</c:v>
                </c:pt>
                <c:pt idx="17219">
                  <c:v>88.298157000000003</c:v>
                </c:pt>
                <c:pt idx="17220">
                  <c:v>88.418548999999999</c:v>
                </c:pt>
                <c:pt idx="17221">
                  <c:v>101.50897999999999</c:v>
                </c:pt>
                <c:pt idx="17222">
                  <c:v>99.139076000000003</c:v>
                </c:pt>
                <c:pt idx="17223">
                  <c:v>108.74387400000001</c:v>
                </c:pt>
                <c:pt idx="17224">
                  <c:v>90.148696999999999</c:v>
                </c:pt>
                <c:pt idx="17225">
                  <c:v>117.482269</c:v>
                </c:pt>
                <c:pt idx="17226">
                  <c:v>91.632126</c:v>
                </c:pt>
                <c:pt idx="17227">
                  <c:v>128.78500399999999</c:v>
                </c:pt>
                <c:pt idx="17228">
                  <c:v>124.16862500000001</c:v>
                </c:pt>
                <c:pt idx="17229">
                  <c:v>88.520660000000007</c:v>
                </c:pt>
                <c:pt idx="17230">
                  <c:v>89.783080999999996</c:v>
                </c:pt>
                <c:pt idx="17231">
                  <c:v>92.261054999999999</c:v>
                </c:pt>
                <c:pt idx="17232">
                  <c:v>105.42641399999999</c:v>
                </c:pt>
                <c:pt idx="17233">
                  <c:v>96.616928000000001</c:v>
                </c:pt>
                <c:pt idx="17234">
                  <c:v>96.633162999999996</c:v>
                </c:pt>
                <c:pt idx="17235">
                  <c:v>91.084259000000003</c:v>
                </c:pt>
                <c:pt idx="17236">
                  <c:v>91.680526999999998</c:v>
                </c:pt>
                <c:pt idx="17237">
                  <c:v>88.389671000000007</c:v>
                </c:pt>
                <c:pt idx="17238">
                  <c:v>94.306549000000004</c:v>
                </c:pt>
                <c:pt idx="17239">
                  <c:v>96.954704000000007</c:v>
                </c:pt>
                <c:pt idx="17240">
                  <c:v>88.859015999999997</c:v>
                </c:pt>
                <c:pt idx="17241">
                  <c:v>109.908112</c:v>
                </c:pt>
                <c:pt idx="17242">
                  <c:v>94.962158000000002</c:v>
                </c:pt>
                <c:pt idx="17243">
                  <c:v>92.264251999999999</c:v>
                </c:pt>
                <c:pt idx="17244">
                  <c:v>91.594688000000005</c:v>
                </c:pt>
                <c:pt idx="17245">
                  <c:v>92.456305999999998</c:v>
                </c:pt>
                <c:pt idx="17246">
                  <c:v>104.79789</c:v>
                </c:pt>
                <c:pt idx="17247">
                  <c:v>91.216492000000002</c:v>
                </c:pt>
                <c:pt idx="17248">
                  <c:v>97.293616999999998</c:v>
                </c:pt>
                <c:pt idx="17249">
                  <c:v>98.458320999999998</c:v>
                </c:pt>
                <c:pt idx="17250">
                  <c:v>90.179207000000005</c:v>
                </c:pt>
                <c:pt idx="17251">
                  <c:v>88.724143999999995</c:v>
                </c:pt>
                <c:pt idx="17252">
                  <c:v>89.021904000000006</c:v>
                </c:pt>
                <c:pt idx="17253">
                  <c:v>91.368660000000006</c:v>
                </c:pt>
                <c:pt idx="17254">
                  <c:v>100.86385300000001</c:v>
                </c:pt>
                <c:pt idx="17255">
                  <c:v>89.480255</c:v>
                </c:pt>
                <c:pt idx="17256">
                  <c:v>91.730598000000001</c:v>
                </c:pt>
                <c:pt idx="17257">
                  <c:v>88.849472000000006</c:v>
                </c:pt>
                <c:pt idx="17258">
                  <c:v>98.677222999999998</c:v>
                </c:pt>
                <c:pt idx="17259">
                  <c:v>102.850075</c:v>
                </c:pt>
                <c:pt idx="17260">
                  <c:v>91.974204999999998</c:v>
                </c:pt>
                <c:pt idx="17261">
                  <c:v>102.308533</c:v>
                </c:pt>
                <c:pt idx="17262">
                  <c:v>90.295417999999998</c:v>
                </c:pt>
                <c:pt idx="17263">
                  <c:v>95.292823999999996</c:v>
                </c:pt>
                <c:pt idx="17264">
                  <c:v>95.068236999999996</c:v>
                </c:pt>
                <c:pt idx="17265">
                  <c:v>108.942818</c:v>
                </c:pt>
                <c:pt idx="17266">
                  <c:v>106.01623499999999</c:v>
                </c:pt>
                <c:pt idx="17267">
                  <c:v>97.671181000000004</c:v>
                </c:pt>
                <c:pt idx="17268">
                  <c:v>94.352340999999996</c:v>
                </c:pt>
                <c:pt idx="17269">
                  <c:v>112.444199</c:v>
                </c:pt>
                <c:pt idx="17270">
                  <c:v>98.527748000000003</c:v>
                </c:pt>
                <c:pt idx="17271">
                  <c:v>94.747085999999996</c:v>
                </c:pt>
                <c:pt idx="17272">
                  <c:v>88.774117000000004</c:v>
                </c:pt>
                <c:pt idx="17273">
                  <c:v>104.687714</c:v>
                </c:pt>
                <c:pt idx="17274">
                  <c:v>94.285163999999995</c:v>
                </c:pt>
                <c:pt idx="17275">
                  <c:v>113.67134900000001</c:v>
                </c:pt>
                <c:pt idx="17276">
                  <c:v>91.279015000000001</c:v>
                </c:pt>
                <c:pt idx="17277">
                  <c:v>96.573143000000002</c:v>
                </c:pt>
                <c:pt idx="17278">
                  <c:v>95.096214000000003</c:v>
                </c:pt>
                <c:pt idx="17279">
                  <c:v>118.37394</c:v>
                </c:pt>
                <c:pt idx="17280">
                  <c:v>94.020026999999999</c:v>
                </c:pt>
                <c:pt idx="17281">
                  <c:v>95.899483000000004</c:v>
                </c:pt>
                <c:pt idx="17282">
                  <c:v>94.815749999999994</c:v>
                </c:pt>
                <c:pt idx="17283">
                  <c:v>96.074791000000005</c:v>
                </c:pt>
                <c:pt idx="17284">
                  <c:v>120.80637400000001</c:v>
                </c:pt>
                <c:pt idx="17285">
                  <c:v>101.012688</c:v>
                </c:pt>
                <c:pt idx="17286">
                  <c:v>89.805121999999997</c:v>
                </c:pt>
                <c:pt idx="17287">
                  <c:v>99.124938999999998</c:v>
                </c:pt>
                <c:pt idx="17288">
                  <c:v>95.561836</c:v>
                </c:pt>
                <c:pt idx="17289">
                  <c:v>100.7612</c:v>
                </c:pt>
                <c:pt idx="17290">
                  <c:v>95.230735999999993</c:v>
                </c:pt>
                <c:pt idx="17291">
                  <c:v>107.579407</c:v>
                </c:pt>
                <c:pt idx="17292">
                  <c:v>89.378044000000003</c:v>
                </c:pt>
                <c:pt idx="17293">
                  <c:v>110.425179</c:v>
                </c:pt>
                <c:pt idx="17294">
                  <c:v>89.483581999999998</c:v>
                </c:pt>
                <c:pt idx="17295">
                  <c:v>97.293564000000003</c:v>
                </c:pt>
                <c:pt idx="17296">
                  <c:v>90.192336999999995</c:v>
                </c:pt>
                <c:pt idx="17297">
                  <c:v>92.844680999999994</c:v>
                </c:pt>
                <c:pt idx="17298">
                  <c:v>88.708633000000006</c:v>
                </c:pt>
                <c:pt idx="17299">
                  <c:v>95.578339</c:v>
                </c:pt>
                <c:pt idx="17300">
                  <c:v>94.852920999999995</c:v>
                </c:pt>
                <c:pt idx="17301">
                  <c:v>91.716247999999993</c:v>
                </c:pt>
                <c:pt idx="17302">
                  <c:v>112.874397</c:v>
                </c:pt>
                <c:pt idx="17303">
                  <c:v>88.335387999999995</c:v>
                </c:pt>
                <c:pt idx="17304">
                  <c:v>116.770775</c:v>
                </c:pt>
                <c:pt idx="17305">
                  <c:v>92.841751000000002</c:v>
                </c:pt>
                <c:pt idx="17306">
                  <c:v>88.571548000000007</c:v>
                </c:pt>
                <c:pt idx="17307">
                  <c:v>101.184769</c:v>
                </c:pt>
                <c:pt idx="17308">
                  <c:v>88.569916000000006</c:v>
                </c:pt>
                <c:pt idx="17309">
                  <c:v>108.621223</c:v>
                </c:pt>
                <c:pt idx="17310">
                  <c:v>90.908378999999996</c:v>
                </c:pt>
                <c:pt idx="17311">
                  <c:v>113.938698</c:v>
                </c:pt>
                <c:pt idx="17312">
                  <c:v>111.476288</c:v>
                </c:pt>
                <c:pt idx="17313">
                  <c:v>107.217178</c:v>
                </c:pt>
                <c:pt idx="17314">
                  <c:v>90.900229999999993</c:v>
                </c:pt>
                <c:pt idx="17315">
                  <c:v>94.098701000000005</c:v>
                </c:pt>
                <c:pt idx="17316">
                  <c:v>102.170998</c:v>
                </c:pt>
                <c:pt idx="17317">
                  <c:v>111.558609</c:v>
                </c:pt>
                <c:pt idx="17318">
                  <c:v>96.115891000000005</c:v>
                </c:pt>
                <c:pt idx="17319">
                  <c:v>98.673248000000001</c:v>
                </c:pt>
                <c:pt idx="17320">
                  <c:v>93.785995</c:v>
                </c:pt>
                <c:pt idx="17321">
                  <c:v>88.203125</c:v>
                </c:pt>
                <c:pt idx="17322">
                  <c:v>95.503471000000005</c:v>
                </c:pt>
                <c:pt idx="17323">
                  <c:v>91.092476000000005</c:v>
                </c:pt>
                <c:pt idx="17324">
                  <c:v>93.702065000000005</c:v>
                </c:pt>
                <c:pt idx="17325">
                  <c:v>88.504738000000003</c:v>
                </c:pt>
                <c:pt idx="17326">
                  <c:v>89.051581999999996</c:v>
                </c:pt>
                <c:pt idx="17327">
                  <c:v>117.838318</c:v>
                </c:pt>
                <c:pt idx="17328">
                  <c:v>97.807670999999999</c:v>
                </c:pt>
                <c:pt idx="17329">
                  <c:v>88.276398</c:v>
                </c:pt>
                <c:pt idx="17330">
                  <c:v>89.655861000000002</c:v>
                </c:pt>
                <c:pt idx="17331">
                  <c:v>97.577240000000003</c:v>
                </c:pt>
                <c:pt idx="17332">
                  <c:v>90.958275</c:v>
                </c:pt>
                <c:pt idx="17333">
                  <c:v>92.804558</c:v>
                </c:pt>
                <c:pt idx="17334">
                  <c:v>90.259026000000006</c:v>
                </c:pt>
                <c:pt idx="17335">
                  <c:v>120.978889</c:v>
                </c:pt>
                <c:pt idx="17336">
                  <c:v>99.200278999999995</c:v>
                </c:pt>
                <c:pt idx="17337">
                  <c:v>93.280067000000003</c:v>
                </c:pt>
                <c:pt idx="17338">
                  <c:v>88.076363000000001</c:v>
                </c:pt>
                <c:pt idx="17339">
                  <c:v>97.687393</c:v>
                </c:pt>
                <c:pt idx="17340">
                  <c:v>88.414901999999998</c:v>
                </c:pt>
                <c:pt idx="17341">
                  <c:v>132.68107599999999</c:v>
                </c:pt>
                <c:pt idx="17342">
                  <c:v>119.540802</c:v>
                </c:pt>
                <c:pt idx="17343">
                  <c:v>89.273415</c:v>
                </c:pt>
                <c:pt idx="17344">
                  <c:v>112.726517</c:v>
                </c:pt>
                <c:pt idx="17345">
                  <c:v>104.72801200000001</c:v>
                </c:pt>
                <c:pt idx="17346">
                  <c:v>98.754562000000007</c:v>
                </c:pt>
                <c:pt idx="17347">
                  <c:v>91.489075</c:v>
                </c:pt>
                <c:pt idx="17348">
                  <c:v>94.369240000000005</c:v>
                </c:pt>
                <c:pt idx="17349">
                  <c:v>94.492797999999993</c:v>
                </c:pt>
                <c:pt idx="17350">
                  <c:v>104.861732</c:v>
                </c:pt>
                <c:pt idx="17351">
                  <c:v>88.695160000000001</c:v>
                </c:pt>
                <c:pt idx="17352">
                  <c:v>101.257805</c:v>
                </c:pt>
                <c:pt idx="17353">
                  <c:v>95.486725000000007</c:v>
                </c:pt>
                <c:pt idx="17354">
                  <c:v>93.058411000000007</c:v>
                </c:pt>
                <c:pt idx="17355">
                  <c:v>98.155135999999999</c:v>
                </c:pt>
                <c:pt idx="17356">
                  <c:v>105.492874</c:v>
                </c:pt>
                <c:pt idx="17357">
                  <c:v>143.99269100000001</c:v>
                </c:pt>
                <c:pt idx="17358">
                  <c:v>89.463661000000002</c:v>
                </c:pt>
                <c:pt idx="17359">
                  <c:v>99.299071999999995</c:v>
                </c:pt>
                <c:pt idx="17360">
                  <c:v>90.940513999999993</c:v>
                </c:pt>
                <c:pt idx="17361">
                  <c:v>89.534751999999997</c:v>
                </c:pt>
                <c:pt idx="17362">
                  <c:v>133.28095999999999</c:v>
                </c:pt>
                <c:pt idx="17363">
                  <c:v>88.235129999999998</c:v>
                </c:pt>
                <c:pt idx="17364">
                  <c:v>104.779495</c:v>
                </c:pt>
                <c:pt idx="17365">
                  <c:v>88.649330000000006</c:v>
                </c:pt>
                <c:pt idx="17366">
                  <c:v>90.502776999999995</c:v>
                </c:pt>
                <c:pt idx="17367">
                  <c:v>99.529944999999998</c:v>
                </c:pt>
                <c:pt idx="17368">
                  <c:v>89.051704000000001</c:v>
                </c:pt>
                <c:pt idx="17369">
                  <c:v>92.476723000000007</c:v>
                </c:pt>
                <c:pt idx="17370">
                  <c:v>88.032272000000006</c:v>
                </c:pt>
                <c:pt idx="17371">
                  <c:v>95.287750000000003</c:v>
                </c:pt>
                <c:pt idx="17372">
                  <c:v>88.568138000000005</c:v>
                </c:pt>
                <c:pt idx="17373">
                  <c:v>88.130500999999995</c:v>
                </c:pt>
                <c:pt idx="17374">
                  <c:v>124.62535099999999</c:v>
                </c:pt>
                <c:pt idx="17375">
                  <c:v>90.965309000000005</c:v>
                </c:pt>
                <c:pt idx="17376">
                  <c:v>91.678932000000003</c:v>
                </c:pt>
                <c:pt idx="17377">
                  <c:v>93.885902000000002</c:v>
                </c:pt>
                <c:pt idx="17378">
                  <c:v>91.422989000000001</c:v>
                </c:pt>
                <c:pt idx="17379">
                  <c:v>88.945533999999995</c:v>
                </c:pt>
                <c:pt idx="17380">
                  <c:v>114.088814</c:v>
                </c:pt>
                <c:pt idx="17381">
                  <c:v>88.580451999999994</c:v>
                </c:pt>
                <c:pt idx="17382">
                  <c:v>126.30521400000001</c:v>
                </c:pt>
                <c:pt idx="17383">
                  <c:v>102.13520800000001</c:v>
                </c:pt>
                <c:pt idx="17384">
                  <c:v>90.284378000000004</c:v>
                </c:pt>
                <c:pt idx="17385">
                  <c:v>89.606673999999998</c:v>
                </c:pt>
                <c:pt idx="17386">
                  <c:v>135.892166</c:v>
                </c:pt>
                <c:pt idx="17387">
                  <c:v>98.021866000000003</c:v>
                </c:pt>
                <c:pt idx="17388">
                  <c:v>91.808739000000003</c:v>
                </c:pt>
                <c:pt idx="17389">
                  <c:v>90.070533999999995</c:v>
                </c:pt>
                <c:pt idx="17390">
                  <c:v>104.89769699999999</c:v>
                </c:pt>
                <c:pt idx="17391">
                  <c:v>107.83813499999999</c:v>
                </c:pt>
                <c:pt idx="17392">
                  <c:v>104.90773799999999</c:v>
                </c:pt>
                <c:pt idx="17393">
                  <c:v>88.729782</c:v>
                </c:pt>
                <c:pt idx="17394">
                  <c:v>92.778487999999996</c:v>
                </c:pt>
                <c:pt idx="17395">
                  <c:v>107.813942</c:v>
                </c:pt>
                <c:pt idx="17396">
                  <c:v>93.792229000000006</c:v>
                </c:pt>
                <c:pt idx="17397">
                  <c:v>160.86901900000001</c:v>
                </c:pt>
                <c:pt idx="17398">
                  <c:v>95.661384999999996</c:v>
                </c:pt>
                <c:pt idx="17399">
                  <c:v>113.32605</c:v>
                </c:pt>
                <c:pt idx="17400">
                  <c:v>120.217339</c:v>
                </c:pt>
                <c:pt idx="17401">
                  <c:v>101.28578899999999</c:v>
                </c:pt>
                <c:pt idx="17402">
                  <c:v>101.587631</c:v>
                </c:pt>
                <c:pt idx="17403">
                  <c:v>90.780974999999998</c:v>
                </c:pt>
                <c:pt idx="17404">
                  <c:v>97.794678000000005</c:v>
                </c:pt>
                <c:pt idx="17405">
                  <c:v>95.697654999999997</c:v>
                </c:pt>
                <c:pt idx="17406">
                  <c:v>95.030761999999996</c:v>
                </c:pt>
                <c:pt idx="17407">
                  <c:v>91.899474999999995</c:v>
                </c:pt>
                <c:pt idx="17408">
                  <c:v>99.753394999999998</c:v>
                </c:pt>
                <c:pt idx="17409">
                  <c:v>110.544464</c:v>
                </c:pt>
                <c:pt idx="17410">
                  <c:v>102.913506</c:v>
                </c:pt>
                <c:pt idx="17411">
                  <c:v>98.874954000000002</c:v>
                </c:pt>
                <c:pt idx="17412">
                  <c:v>111.30435900000001</c:v>
                </c:pt>
                <c:pt idx="17413">
                  <c:v>89.800835000000006</c:v>
                </c:pt>
                <c:pt idx="17414">
                  <c:v>102.181145</c:v>
                </c:pt>
                <c:pt idx="17415">
                  <c:v>91.688316</c:v>
                </c:pt>
                <c:pt idx="17416">
                  <c:v>92.326172</c:v>
                </c:pt>
                <c:pt idx="17417">
                  <c:v>110.878387</c:v>
                </c:pt>
                <c:pt idx="17418">
                  <c:v>102.430328</c:v>
                </c:pt>
                <c:pt idx="17419">
                  <c:v>94.934455999999997</c:v>
                </c:pt>
                <c:pt idx="17420">
                  <c:v>97.434974999999994</c:v>
                </c:pt>
                <c:pt idx="17421">
                  <c:v>91.297745000000006</c:v>
                </c:pt>
                <c:pt idx="17422">
                  <c:v>95.756232999999995</c:v>
                </c:pt>
                <c:pt idx="17423">
                  <c:v>88.159981000000002</c:v>
                </c:pt>
                <c:pt idx="17424">
                  <c:v>90.744788999999997</c:v>
                </c:pt>
                <c:pt idx="17425">
                  <c:v>88.524108999999996</c:v>
                </c:pt>
                <c:pt idx="17426">
                  <c:v>103.979179</c:v>
                </c:pt>
                <c:pt idx="17427">
                  <c:v>92.105971999999994</c:v>
                </c:pt>
                <c:pt idx="17428">
                  <c:v>89.637328999999994</c:v>
                </c:pt>
                <c:pt idx="17429">
                  <c:v>97.734488999999996</c:v>
                </c:pt>
                <c:pt idx="17430">
                  <c:v>129.48736600000001</c:v>
                </c:pt>
                <c:pt idx="17431">
                  <c:v>88.798430999999994</c:v>
                </c:pt>
                <c:pt idx="17432">
                  <c:v>95.004897999999997</c:v>
                </c:pt>
                <c:pt idx="17433">
                  <c:v>99.485732999999996</c:v>
                </c:pt>
                <c:pt idx="17434">
                  <c:v>100.692421</c:v>
                </c:pt>
                <c:pt idx="17435">
                  <c:v>90.470123000000001</c:v>
                </c:pt>
                <c:pt idx="17436">
                  <c:v>96.605262999999994</c:v>
                </c:pt>
                <c:pt idx="17437">
                  <c:v>121.56646000000001</c:v>
                </c:pt>
                <c:pt idx="17438">
                  <c:v>93.676993999999993</c:v>
                </c:pt>
                <c:pt idx="17439">
                  <c:v>102.68264000000001</c:v>
                </c:pt>
                <c:pt idx="17440">
                  <c:v>96.651161000000002</c:v>
                </c:pt>
                <c:pt idx="17441">
                  <c:v>93.077538000000004</c:v>
                </c:pt>
                <c:pt idx="17442">
                  <c:v>94.317916999999994</c:v>
                </c:pt>
                <c:pt idx="17443">
                  <c:v>94.917000000000002</c:v>
                </c:pt>
                <c:pt idx="17444">
                  <c:v>90.101906</c:v>
                </c:pt>
                <c:pt idx="17445">
                  <c:v>100.040817</c:v>
                </c:pt>
                <c:pt idx="17446">
                  <c:v>89.989761000000001</c:v>
                </c:pt>
                <c:pt idx="17447">
                  <c:v>88.109870999999998</c:v>
                </c:pt>
                <c:pt idx="17448">
                  <c:v>88.930969000000005</c:v>
                </c:pt>
                <c:pt idx="17449">
                  <c:v>88.433716000000004</c:v>
                </c:pt>
                <c:pt idx="17450">
                  <c:v>96.673180000000002</c:v>
                </c:pt>
                <c:pt idx="17451">
                  <c:v>97.844604000000004</c:v>
                </c:pt>
                <c:pt idx="17452">
                  <c:v>99.456299000000001</c:v>
                </c:pt>
                <c:pt idx="17453">
                  <c:v>89.164321999999999</c:v>
                </c:pt>
                <c:pt idx="17454">
                  <c:v>89.452095</c:v>
                </c:pt>
                <c:pt idx="17455">
                  <c:v>89.244118</c:v>
                </c:pt>
                <c:pt idx="17456">
                  <c:v>92.196822999999995</c:v>
                </c:pt>
                <c:pt idx="17457">
                  <c:v>90.539214999999999</c:v>
                </c:pt>
                <c:pt idx="17458">
                  <c:v>106.84019499999999</c:v>
                </c:pt>
                <c:pt idx="17459">
                  <c:v>101.688232</c:v>
                </c:pt>
                <c:pt idx="17460">
                  <c:v>89.858886999999996</c:v>
                </c:pt>
                <c:pt idx="17461">
                  <c:v>93.118080000000006</c:v>
                </c:pt>
                <c:pt idx="17462">
                  <c:v>90.616844</c:v>
                </c:pt>
                <c:pt idx="17463">
                  <c:v>98.401947000000007</c:v>
                </c:pt>
                <c:pt idx="17464">
                  <c:v>110.048393</c:v>
                </c:pt>
                <c:pt idx="17465">
                  <c:v>99.192954999999998</c:v>
                </c:pt>
                <c:pt idx="17466">
                  <c:v>89.093924999999999</c:v>
                </c:pt>
                <c:pt idx="17467">
                  <c:v>88.670447999999993</c:v>
                </c:pt>
                <c:pt idx="17468">
                  <c:v>90.129227</c:v>
                </c:pt>
                <c:pt idx="17469">
                  <c:v>88.710769999999997</c:v>
                </c:pt>
                <c:pt idx="17470">
                  <c:v>101.241776</c:v>
                </c:pt>
                <c:pt idx="17471">
                  <c:v>94.404739000000006</c:v>
                </c:pt>
                <c:pt idx="17472">
                  <c:v>93.334511000000006</c:v>
                </c:pt>
                <c:pt idx="17473">
                  <c:v>132.40158099999999</c:v>
                </c:pt>
                <c:pt idx="17474">
                  <c:v>91.110291000000004</c:v>
                </c:pt>
                <c:pt idx="17475">
                  <c:v>94.721237000000002</c:v>
                </c:pt>
                <c:pt idx="17476">
                  <c:v>96.857924999999994</c:v>
                </c:pt>
                <c:pt idx="17477">
                  <c:v>104.35588799999999</c:v>
                </c:pt>
                <c:pt idx="17478">
                  <c:v>92.424880999999999</c:v>
                </c:pt>
                <c:pt idx="17479">
                  <c:v>103.425377</c:v>
                </c:pt>
                <c:pt idx="17480">
                  <c:v>89.887542999999994</c:v>
                </c:pt>
                <c:pt idx="17481">
                  <c:v>90.227851999999999</c:v>
                </c:pt>
                <c:pt idx="17482">
                  <c:v>94.783812999999995</c:v>
                </c:pt>
                <c:pt idx="17483">
                  <c:v>92.687836000000004</c:v>
                </c:pt>
                <c:pt idx="17484">
                  <c:v>97.353049999999996</c:v>
                </c:pt>
                <c:pt idx="17485">
                  <c:v>88.944450000000003</c:v>
                </c:pt>
                <c:pt idx="17486">
                  <c:v>88.138748000000007</c:v>
                </c:pt>
                <c:pt idx="17487">
                  <c:v>105.214203</c:v>
                </c:pt>
                <c:pt idx="17488">
                  <c:v>91.107146999999998</c:v>
                </c:pt>
                <c:pt idx="17489">
                  <c:v>99.982215999999994</c:v>
                </c:pt>
                <c:pt idx="17490">
                  <c:v>95.543441999999999</c:v>
                </c:pt>
                <c:pt idx="17491">
                  <c:v>100.28104399999999</c:v>
                </c:pt>
                <c:pt idx="17492">
                  <c:v>104.11919399999999</c:v>
                </c:pt>
                <c:pt idx="17493">
                  <c:v>92.188407999999995</c:v>
                </c:pt>
                <c:pt idx="17494">
                  <c:v>94.046302999999995</c:v>
                </c:pt>
                <c:pt idx="17495">
                  <c:v>88.029785000000004</c:v>
                </c:pt>
                <c:pt idx="17496">
                  <c:v>93.446074999999993</c:v>
                </c:pt>
                <c:pt idx="17497">
                  <c:v>90.089493000000004</c:v>
                </c:pt>
                <c:pt idx="17498">
                  <c:v>96.029831000000001</c:v>
                </c:pt>
                <c:pt idx="17499">
                  <c:v>97.639183000000003</c:v>
                </c:pt>
                <c:pt idx="17500">
                  <c:v>99.301604999999995</c:v>
                </c:pt>
                <c:pt idx="17501">
                  <c:v>88.742881999999994</c:v>
                </c:pt>
                <c:pt idx="17502">
                  <c:v>100.252472</c:v>
                </c:pt>
                <c:pt idx="17503">
                  <c:v>96.611335999999994</c:v>
                </c:pt>
                <c:pt idx="17504">
                  <c:v>101.827156</c:v>
                </c:pt>
                <c:pt idx="17505">
                  <c:v>100.59020200000001</c:v>
                </c:pt>
                <c:pt idx="17506">
                  <c:v>90.816231000000002</c:v>
                </c:pt>
                <c:pt idx="17507">
                  <c:v>89.076499999999996</c:v>
                </c:pt>
                <c:pt idx="17508">
                  <c:v>93.999106999999995</c:v>
                </c:pt>
                <c:pt idx="17509">
                  <c:v>96.223647999999997</c:v>
                </c:pt>
                <c:pt idx="17510">
                  <c:v>101.919174</c:v>
                </c:pt>
                <c:pt idx="17511">
                  <c:v>95.810660999999996</c:v>
                </c:pt>
                <c:pt idx="17512">
                  <c:v>97.587020999999993</c:v>
                </c:pt>
                <c:pt idx="17513">
                  <c:v>92.043434000000005</c:v>
                </c:pt>
                <c:pt idx="17514">
                  <c:v>92.732246000000004</c:v>
                </c:pt>
                <c:pt idx="17515">
                  <c:v>92.161323999999993</c:v>
                </c:pt>
                <c:pt idx="17516">
                  <c:v>91.521805000000001</c:v>
                </c:pt>
                <c:pt idx="17517">
                  <c:v>90.807854000000006</c:v>
                </c:pt>
                <c:pt idx="17518">
                  <c:v>90.273926000000003</c:v>
                </c:pt>
                <c:pt idx="17519">
                  <c:v>128.87979100000001</c:v>
                </c:pt>
                <c:pt idx="17520">
                  <c:v>100.237488</c:v>
                </c:pt>
                <c:pt idx="17521">
                  <c:v>97.72963</c:v>
                </c:pt>
                <c:pt idx="17522">
                  <c:v>90.053368000000006</c:v>
                </c:pt>
                <c:pt idx="17523">
                  <c:v>101.864372</c:v>
                </c:pt>
                <c:pt idx="17524">
                  <c:v>88.105637000000002</c:v>
                </c:pt>
                <c:pt idx="17525">
                  <c:v>89.859015999999997</c:v>
                </c:pt>
                <c:pt idx="17526">
                  <c:v>122.581642</c:v>
                </c:pt>
                <c:pt idx="17527">
                  <c:v>97.902512000000002</c:v>
                </c:pt>
                <c:pt idx="17528">
                  <c:v>91.826248000000007</c:v>
                </c:pt>
                <c:pt idx="17529">
                  <c:v>101.774689</c:v>
                </c:pt>
                <c:pt idx="17530">
                  <c:v>88.158676</c:v>
                </c:pt>
                <c:pt idx="17531">
                  <c:v>99.433104999999998</c:v>
                </c:pt>
                <c:pt idx="17532">
                  <c:v>102.036934</c:v>
                </c:pt>
                <c:pt idx="17533">
                  <c:v>96.177268999999995</c:v>
                </c:pt>
                <c:pt idx="17534">
                  <c:v>89.151343999999995</c:v>
                </c:pt>
                <c:pt idx="17535">
                  <c:v>93.495330999999993</c:v>
                </c:pt>
                <c:pt idx="17536">
                  <c:v>101.864746</c:v>
                </c:pt>
                <c:pt idx="17537">
                  <c:v>91.588775999999996</c:v>
                </c:pt>
                <c:pt idx="17538">
                  <c:v>90.234809999999996</c:v>
                </c:pt>
                <c:pt idx="17539">
                  <c:v>88.476433</c:v>
                </c:pt>
                <c:pt idx="17540">
                  <c:v>105.945503</c:v>
                </c:pt>
                <c:pt idx="17541">
                  <c:v>93.894988999999995</c:v>
                </c:pt>
                <c:pt idx="17542">
                  <c:v>101.405327</c:v>
                </c:pt>
                <c:pt idx="17543">
                  <c:v>95.639724999999999</c:v>
                </c:pt>
                <c:pt idx="17544">
                  <c:v>113.85028800000001</c:v>
                </c:pt>
                <c:pt idx="17545">
                  <c:v>93.516502000000003</c:v>
                </c:pt>
                <c:pt idx="17546">
                  <c:v>89.135185000000007</c:v>
                </c:pt>
                <c:pt idx="17547">
                  <c:v>90.808188999999999</c:v>
                </c:pt>
                <c:pt idx="17548">
                  <c:v>96.491646000000003</c:v>
                </c:pt>
                <c:pt idx="17549">
                  <c:v>106.193291</c:v>
                </c:pt>
                <c:pt idx="17550">
                  <c:v>98.455275999999998</c:v>
                </c:pt>
                <c:pt idx="17551">
                  <c:v>104.41036200000001</c:v>
                </c:pt>
                <c:pt idx="17552">
                  <c:v>111.282539</c:v>
                </c:pt>
                <c:pt idx="17553">
                  <c:v>92.689514000000003</c:v>
                </c:pt>
                <c:pt idx="17554">
                  <c:v>98.496178</c:v>
                </c:pt>
                <c:pt idx="17555">
                  <c:v>93.807854000000006</c:v>
                </c:pt>
                <c:pt idx="17556">
                  <c:v>97.085648000000006</c:v>
                </c:pt>
                <c:pt idx="17557">
                  <c:v>102.76979799999999</c:v>
                </c:pt>
                <c:pt idx="17558">
                  <c:v>95.367294000000001</c:v>
                </c:pt>
                <c:pt idx="17559">
                  <c:v>93.872123999999999</c:v>
                </c:pt>
                <c:pt idx="17560">
                  <c:v>102.08152800000001</c:v>
                </c:pt>
                <c:pt idx="17561">
                  <c:v>103.80725099999999</c:v>
                </c:pt>
                <c:pt idx="17562">
                  <c:v>91.679107999999999</c:v>
                </c:pt>
                <c:pt idx="17563">
                  <c:v>89.170760999999999</c:v>
                </c:pt>
                <c:pt idx="17564">
                  <c:v>117.932625</c:v>
                </c:pt>
                <c:pt idx="17565">
                  <c:v>90.085471999999996</c:v>
                </c:pt>
                <c:pt idx="17566">
                  <c:v>88.225066999999996</c:v>
                </c:pt>
                <c:pt idx="17567">
                  <c:v>88.910499999999999</c:v>
                </c:pt>
                <c:pt idx="17568">
                  <c:v>97.983611999999994</c:v>
                </c:pt>
                <c:pt idx="17569">
                  <c:v>93.898064000000005</c:v>
                </c:pt>
                <c:pt idx="17570">
                  <c:v>94.699325999999999</c:v>
                </c:pt>
                <c:pt idx="17571">
                  <c:v>96.015923000000001</c:v>
                </c:pt>
                <c:pt idx="17572">
                  <c:v>93.392516999999998</c:v>
                </c:pt>
                <c:pt idx="17573">
                  <c:v>122.557312</c:v>
                </c:pt>
                <c:pt idx="17574">
                  <c:v>98.952117999999999</c:v>
                </c:pt>
                <c:pt idx="17575">
                  <c:v>94.567550999999995</c:v>
                </c:pt>
                <c:pt idx="17576">
                  <c:v>95.298759000000004</c:v>
                </c:pt>
                <c:pt idx="17577">
                  <c:v>94.230887999999993</c:v>
                </c:pt>
                <c:pt idx="17578">
                  <c:v>90.214645000000004</c:v>
                </c:pt>
                <c:pt idx="17579">
                  <c:v>107.175995</c:v>
                </c:pt>
                <c:pt idx="17580">
                  <c:v>93.522223999999994</c:v>
                </c:pt>
                <c:pt idx="17581">
                  <c:v>101.568268</c:v>
                </c:pt>
                <c:pt idx="17582">
                  <c:v>90.594611999999998</c:v>
                </c:pt>
                <c:pt idx="17583">
                  <c:v>92.037323000000001</c:v>
                </c:pt>
                <c:pt idx="17584">
                  <c:v>102.936539</c:v>
                </c:pt>
                <c:pt idx="17585">
                  <c:v>88.171631000000005</c:v>
                </c:pt>
                <c:pt idx="17586">
                  <c:v>88.733352999999994</c:v>
                </c:pt>
                <c:pt idx="17587">
                  <c:v>89.784240999999994</c:v>
                </c:pt>
                <c:pt idx="17588">
                  <c:v>104.837013</c:v>
                </c:pt>
                <c:pt idx="17589">
                  <c:v>88.130936000000005</c:v>
                </c:pt>
                <c:pt idx="17590">
                  <c:v>90.162047999999999</c:v>
                </c:pt>
                <c:pt idx="17591">
                  <c:v>91.126418999999999</c:v>
                </c:pt>
                <c:pt idx="17592">
                  <c:v>89.212074000000001</c:v>
                </c:pt>
                <c:pt idx="17593">
                  <c:v>105.504807</c:v>
                </c:pt>
                <c:pt idx="17594">
                  <c:v>99.834061000000005</c:v>
                </c:pt>
                <c:pt idx="17595">
                  <c:v>131.25166300000001</c:v>
                </c:pt>
                <c:pt idx="17596">
                  <c:v>88.315124999999995</c:v>
                </c:pt>
                <c:pt idx="17597">
                  <c:v>90.779715999999993</c:v>
                </c:pt>
                <c:pt idx="17598">
                  <c:v>88.093177999999995</c:v>
                </c:pt>
                <c:pt idx="17599">
                  <c:v>100.892899</c:v>
                </c:pt>
                <c:pt idx="17600">
                  <c:v>88.346351999999996</c:v>
                </c:pt>
                <c:pt idx="17601">
                  <c:v>91.132476999999994</c:v>
                </c:pt>
                <c:pt idx="17602">
                  <c:v>94.018073999999999</c:v>
                </c:pt>
                <c:pt idx="17603">
                  <c:v>88.249709999999993</c:v>
                </c:pt>
                <c:pt idx="17604">
                  <c:v>92.160445999999993</c:v>
                </c:pt>
                <c:pt idx="17605">
                  <c:v>88.647102000000004</c:v>
                </c:pt>
                <c:pt idx="17606">
                  <c:v>107.233864</c:v>
                </c:pt>
                <c:pt idx="17607">
                  <c:v>116.546959</c:v>
                </c:pt>
                <c:pt idx="17608">
                  <c:v>98.849609000000001</c:v>
                </c:pt>
                <c:pt idx="17609">
                  <c:v>100.246887</c:v>
                </c:pt>
                <c:pt idx="17610">
                  <c:v>91.514633000000003</c:v>
                </c:pt>
                <c:pt idx="17611">
                  <c:v>101.040504</c:v>
                </c:pt>
                <c:pt idx="17612">
                  <c:v>107.128235</c:v>
                </c:pt>
                <c:pt idx="17613">
                  <c:v>108.954643</c:v>
                </c:pt>
                <c:pt idx="17614">
                  <c:v>117.294006</c:v>
                </c:pt>
                <c:pt idx="17615">
                  <c:v>105.317581</c:v>
                </c:pt>
                <c:pt idx="17616">
                  <c:v>95.013130000000004</c:v>
                </c:pt>
                <c:pt idx="17617">
                  <c:v>119.16759500000001</c:v>
                </c:pt>
                <c:pt idx="17618">
                  <c:v>93.150772000000003</c:v>
                </c:pt>
                <c:pt idx="17619">
                  <c:v>100.40044399999999</c:v>
                </c:pt>
                <c:pt idx="17620">
                  <c:v>88.385292000000007</c:v>
                </c:pt>
                <c:pt idx="17621">
                  <c:v>103.733772</c:v>
                </c:pt>
                <c:pt idx="17622">
                  <c:v>96.715003999999993</c:v>
                </c:pt>
                <c:pt idx="17623">
                  <c:v>111.13659699999999</c:v>
                </c:pt>
                <c:pt idx="17624">
                  <c:v>89.805144999999996</c:v>
                </c:pt>
                <c:pt idx="17625">
                  <c:v>95.153236000000007</c:v>
                </c:pt>
                <c:pt idx="17626">
                  <c:v>100.676575</c:v>
                </c:pt>
                <c:pt idx="17627">
                  <c:v>114.11689800000001</c:v>
                </c:pt>
                <c:pt idx="17628">
                  <c:v>96.090286000000006</c:v>
                </c:pt>
                <c:pt idx="17629">
                  <c:v>97.507484000000005</c:v>
                </c:pt>
                <c:pt idx="17630">
                  <c:v>93.173682999999997</c:v>
                </c:pt>
                <c:pt idx="17631">
                  <c:v>103.889923</c:v>
                </c:pt>
                <c:pt idx="17632">
                  <c:v>88.773735000000002</c:v>
                </c:pt>
                <c:pt idx="17633">
                  <c:v>98.106789000000006</c:v>
                </c:pt>
                <c:pt idx="17634">
                  <c:v>101.367859</c:v>
                </c:pt>
                <c:pt idx="17635">
                  <c:v>104.723839</c:v>
                </c:pt>
                <c:pt idx="17636">
                  <c:v>116.07486</c:v>
                </c:pt>
                <c:pt idx="17637">
                  <c:v>91.253440999999995</c:v>
                </c:pt>
                <c:pt idx="17638">
                  <c:v>89.440383999999995</c:v>
                </c:pt>
                <c:pt idx="17639">
                  <c:v>116.78162399999999</c:v>
                </c:pt>
                <c:pt idx="17640">
                  <c:v>88.413864000000004</c:v>
                </c:pt>
                <c:pt idx="17641">
                  <c:v>88.468841999999995</c:v>
                </c:pt>
                <c:pt idx="17642">
                  <c:v>89.173659999999998</c:v>
                </c:pt>
                <c:pt idx="17643">
                  <c:v>107.928299</c:v>
                </c:pt>
                <c:pt idx="17644">
                  <c:v>111.705704</c:v>
                </c:pt>
                <c:pt idx="17645">
                  <c:v>107.895241</c:v>
                </c:pt>
                <c:pt idx="17646">
                  <c:v>96.467796000000007</c:v>
                </c:pt>
                <c:pt idx="17647">
                  <c:v>128.844742</c:v>
                </c:pt>
                <c:pt idx="17648">
                  <c:v>89.393906000000001</c:v>
                </c:pt>
                <c:pt idx="17649">
                  <c:v>95.720009000000005</c:v>
                </c:pt>
                <c:pt idx="17650">
                  <c:v>91.722290000000001</c:v>
                </c:pt>
                <c:pt idx="17651">
                  <c:v>90.876441999999997</c:v>
                </c:pt>
                <c:pt idx="17652">
                  <c:v>89.492774999999995</c:v>
                </c:pt>
                <c:pt idx="17653">
                  <c:v>90.934623999999999</c:v>
                </c:pt>
                <c:pt idx="17654">
                  <c:v>110.94239</c:v>
                </c:pt>
                <c:pt idx="17655">
                  <c:v>88.247214999999997</c:v>
                </c:pt>
                <c:pt idx="17656">
                  <c:v>117.53836800000001</c:v>
                </c:pt>
                <c:pt idx="17657">
                  <c:v>104.48850299999999</c:v>
                </c:pt>
                <c:pt idx="17658">
                  <c:v>125.28542299999999</c:v>
                </c:pt>
                <c:pt idx="17659">
                  <c:v>92.235596000000001</c:v>
                </c:pt>
                <c:pt idx="17660">
                  <c:v>92.113129000000001</c:v>
                </c:pt>
                <c:pt idx="17661">
                  <c:v>89.88015</c:v>
                </c:pt>
                <c:pt idx="17662">
                  <c:v>91.249001000000007</c:v>
                </c:pt>
                <c:pt idx="17663">
                  <c:v>109.857124</c:v>
                </c:pt>
                <c:pt idx="17664">
                  <c:v>96.755225999999993</c:v>
                </c:pt>
                <c:pt idx="17665">
                  <c:v>89.179969999999997</c:v>
                </c:pt>
                <c:pt idx="17666">
                  <c:v>89.234099999999998</c:v>
                </c:pt>
                <c:pt idx="17667">
                  <c:v>89.814460999999994</c:v>
                </c:pt>
                <c:pt idx="17668">
                  <c:v>98.694748000000004</c:v>
                </c:pt>
                <c:pt idx="17669">
                  <c:v>101.811378</c:v>
                </c:pt>
                <c:pt idx="17670">
                  <c:v>99.453445000000002</c:v>
                </c:pt>
                <c:pt idx="17671">
                  <c:v>92.798591999999999</c:v>
                </c:pt>
                <c:pt idx="17672">
                  <c:v>121.51132200000001</c:v>
                </c:pt>
                <c:pt idx="17673">
                  <c:v>119.689575</c:v>
                </c:pt>
                <c:pt idx="17674">
                  <c:v>94.133910999999998</c:v>
                </c:pt>
                <c:pt idx="17675">
                  <c:v>111.061325</c:v>
                </c:pt>
                <c:pt idx="17676">
                  <c:v>91.561768000000001</c:v>
                </c:pt>
                <c:pt idx="17677">
                  <c:v>95.093627999999995</c:v>
                </c:pt>
                <c:pt idx="17678">
                  <c:v>102.344391</c:v>
                </c:pt>
                <c:pt idx="17679">
                  <c:v>99.545319000000006</c:v>
                </c:pt>
                <c:pt idx="17680">
                  <c:v>94.804389999999998</c:v>
                </c:pt>
                <c:pt idx="17681">
                  <c:v>88.028503000000001</c:v>
                </c:pt>
                <c:pt idx="17682">
                  <c:v>103.577011</c:v>
                </c:pt>
                <c:pt idx="17683">
                  <c:v>90.237801000000005</c:v>
                </c:pt>
                <c:pt idx="17684">
                  <c:v>91.660460999999998</c:v>
                </c:pt>
                <c:pt idx="17685">
                  <c:v>111.509438</c:v>
                </c:pt>
                <c:pt idx="17686">
                  <c:v>97.594855999999993</c:v>
                </c:pt>
                <c:pt idx="17687">
                  <c:v>116.16579400000001</c:v>
                </c:pt>
                <c:pt idx="17688">
                  <c:v>91.126366000000004</c:v>
                </c:pt>
                <c:pt idx="17689">
                  <c:v>112.447487</c:v>
                </c:pt>
                <c:pt idx="17690">
                  <c:v>92.496787999999995</c:v>
                </c:pt>
                <c:pt idx="17691">
                  <c:v>90.309723000000005</c:v>
                </c:pt>
                <c:pt idx="17692">
                  <c:v>90.798812999999996</c:v>
                </c:pt>
                <c:pt idx="17693">
                  <c:v>89.592727999999994</c:v>
                </c:pt>
                <c:pt idx="17694">
                  <c:v>94.905968000000001</c:v>
                </c:pt>
                <c:pt idx="17695">
                  <c:v>92.065742</c:v>
                </c:pt>
                <c:pt idx="17696">
                  <c:v>95.130859000000001</c:v>
                </c:pt>
                <c:pt idx="17697">
                  <c:v>96.999176000000006</c:v>
                </c:pt>
                <c:pt idx="17698">
                  <c:v>95.987892000000002</c:v>
                </c:pt>
                <c:pt idx="17699">
                  <c:v>98.352492999999996</c:v>
                </c:pt>
                <c:pt idx="17700">
                  <c:v>106.49179100000001</c:v>
                </c:pt>
                <c:pt idx="17701">
                  <c:v>102.48355100000001</c:v>
                </c:pt>
                <c:pt idx="17702">
                  <c:v>90.578056000000004</c:v>
                </c:pt>
                <c:pt idx="17703">
                  <c:v>94.042229000000006</c:v>
                </c:pt>
                <c:pt idx="17704">
                  <c:v>119.015739</c:v>
                </c:pt>
                <c:pt idx="17705">
                  <c:v>91.871735000000001</c:v>
                </c:pt>
                <c:pt idx="17706">
                  <c:v>95.131798000000003</c:v>
                </c:pt>
                <c:pt idx="17707">
                  <c:v>93.791756000000007</c:v>
                </c:pt>
                <c:pt idx="17708">
                  <c:v>96.188248000000002</c:v>
                </c:pt>
                <c:pt idx="17709">
                  <c:v>102.141975</c:v>
                </c:pt>
                <c:pt idx="17710">
                  <c:v>107.880943</c:v>
                </c:pt>
                <c:pt idx="17711">
                  <c:v>107.350449</c:v>
                </c:pt>
                <c:pt idx="17712">
                  <c:v>94.321083000000002</c:v>
                </c:pt>
                <c:pt idx="17713">
                  <c:v>100.745476</c:v>
                </c:pt>
                <c:pt idx="17714">
                  <c:v>103.64447</c:v>
                </c:pt>
                <c:pt idx="17715">
                  <c:v>119.943504</c:v>
                </c:pt>
                <c:pt idx="17716">
                  <c:v>94.607017999999997</c:v>
                </c:pt>
                <c:pt idx="17717">
                  <c:v>93.661697000000004</c:v>
                </c:pt>
                <c:pt idx="17718">
                  <c:v>96.026618999999997</c:v>
                </c:pt>
                <c:pt idx="17719">
                  <c:v>91.423050000000003</c:v>
                </c:pt>
                <c:pt idx="17720">
                  <c:v>93.353736999999995</c:v>
                </c:pt>
                <c:pt idx="17721">
                  <c:v>90.368660000000006</c:v>
                </c:pt>
                <c:pt idx="17722">
                  <c:v>88.059059000000005</c:v>
                </c:pt>
                <c:pt idx="17723">
                  <c:v>90.737128999999996</c:v>
                </c:pt>
                <c:pt idx="17724">
                  <c:v>95.306824000000006</c:v>
                </c:pt>
                <c:pt idx="17725">
                  <c:v>126.471283</c:v>
                </c:pt>
                <c:pt idx="17726">
                  <c:v>104.341553</c:v>
                </c:pt>
                <c:pt idx="17727">
                  <c:v>116.95819899999999</c:v>
                </c:pt>
                <c:pt idx="17728">
                  <c:v>100.136894</c:v>
                </c:pt>
                <c:pt idx="17729">
                  <c:v>105.302048</c:v>
                </c:pt>
                <c:pt idx="17730">
                  <c:v>105.056076</c:v>
                </c:pt>
                <c:pt idx="17731">
                  <c:v>95.837631000000002</c:v>
                </c:pt>
                <c:pt idx="17732">
                  <c:v>116.440422</c:v>
                </c:pt>
                <c:pt idx="17733">
                  <c:v>96.082588000000001</c:v>
                </c:pt>
                <c:pt idx="17734">
                  <c:v>89.243804999999995</c:v>
                </c:pt>
                <c:pt idx="17735">
                  <c:v>95.041718000000003</c:v>
                </c:pt>
                <c:pt idx="17736">
                  <c:v>121.539238</c:v>
                </c:pt>
                <c:pt idx="17737">
                  <c:v>106.385727</c:v>
                </c:pt>
                <c:pt idx="17738">
                  <c:v>95.567336999999995</c:v>
                </c:pt>
                <c:pt idx="17739">
                  <c:v>95.195419000000001</c:v>
                </c:pt>
                <c:pt idx="17740">
                  <c:v>95.093170000000001</c:v>
                </c:pt>
                <c:pt idx="17741">
                  <c:v>94.210312000000002</c:v>
                </c:pt>
                <c:pt idx="17742">
                  <c:v>156.99847399999999</c:v>
                </c:pt>
                <c:pt idx="17743">
                  <c:v>93.697875999999994</c:v>
                </c:pt>
                <c:pt idx="17744">
                  <c:v>91.307816000000003</c:v>
                </c:pt>
                <c:pt idx="17745">
                  <c:v>114.465523</c:v>
                </c:pt>
                <c:pt idx="17746">
                  <c:v>100.56933600000001</c:v>
                </c:pt>
                <c:pt idx="17747">
                  <c:v>103.329193</c:v>
                </c:pt>
                <c:pt idx="17748">
                  <c:v>89.796913000000004</c:v>
                </c:pt>
                <c:pt idx="17749">
                  <c:v>88.079262</c:v>
                </c:pt>
                <c:pt idx="17750">
                  <c:v>89.169539999999998</c:v>
                </c:pt>
                <c:pt idx="17751">
                  <c:v>90.429207000000005</c:v>
                </c:pt>
                <c:pt idx="17752">
                  <c:v>120.11715700000001</c:v>
                </c:pt>
                <c:pt idx="17753">
                  <c:v>92.372459000000006</c:v>
                </c:pt>
                <c:pt idx="17754">
                  <c:v>106.67701</c:v>
                </c:pt>
                <c:pt idx="17755">
                  <c:v>113.97477000000001</c:v>
                </c:pt>
                <c:pt idx="17756">
                  <c:v>93.696869000000007</c:v>
                </c:pt>
                <c:pt idx="17757">
                  <c:v>100.416748</c:v>
                </c:pt>
                <c:pt idx="17758">
                  <c:v>89.714813000000007</c:v>
                </c:pt>
                <c:pt idx="17759">
                  <c:v>118.871956</c:v>
                </c:pt>
                <c:pt idx="17760">
                  <c:v>98.025360000000006</c:v>
                </c:pt>
                <c:pt idx="17761">
                  <c:v>94.615318000000002</c:v>
                </c:pt>
                <c:pt idx="17762">
                  <c:v>88.522148000000001</c:v>
                </c:pt>
                <c:pt idx="17763">
                  <c:v>98.089775000000003</c:v>
                </c:pt>
                <c:pt idx="17764">
                  <c:v>101.651703</c:v>
                </c:pt>
                <c:pt idx="17765">
                  <c:v>88.265799999999999</c:v>
                </c:pt>
                <c:pt idx="17766">
                  <c:v>88.237487999999999</c:v>
                </c:pt>
                <c:pt idx="17767">
                  <c:v>92.743331999999995</c:v>
                </c:pt>
                <c:pt idx="17768">
                  <c:v>90.593147000000002</c:v>
                </c:pt>
                <c:pt idx="17769">
                  <c:v>93.057113999999999</c:v>
                </c:pt>
                <c:pt idx="17770">
                  <c:v>94.612708999999995</c:v>
                </c:pt>
                <c:pt idx="17771">
                  <c:v>93.652289999999994</c:v>
                </c:pt>
                <c:pt idx="17772">
                  <c:v>92.765884</c:v>
                </c:pt>
                <c:pt idx="17773">
                  <c:v>95.288848999999999</c:v>
                </c:pt>
                <c:pt idx="17774">
                  <c:v>95.413466999999997</c:v>
                </c:pt>
                <c:pt idx="17775">
                  <c:v>93.435805999999999</c:v>
                </c:pt>
                <c:pt idx="17776">
                  <c:v>88.178413000000006</c:v>
                </c:pt>
                <c:pt idx="17777">
                  <c:v>97.876182999999997</c:v>
                </c:pt>
                <c:pt idx="17778">
                  <c:v>112.991714</c:v>
                </c:pt>
                <c:pt idx="17779">
                  <c:v>95.737457000000006</c:v>
                </c:pt>
                <c:pt idx="17780">
                  <c:v>88.912918000000005</c:v>
                </c:pt>
                <c:pt idx="17781">
                  <c:v>90.000832000000003</c:v>
                </c:pt>
                <c:pt idx="17782">
                  <c:v>125.764038</c:v>
                </c:pt>
                <c:pt idx="17783">
                  <c:v>128.55299400000001</c:v>
                </c:pt>
                <c:pt idx="17784">
                  <c:v>113.233467</c:v>
                </c:pt>
                <c:pt idx="17785">
                  <c:v>114.981934</c:v>
                </c:pt>
                <c:pt idx="17786">
                  <c:v>97.351898000000006</c:v>
                </c:pt>
                <c:pt idx="17787">
                  <c:v>92.898231999999993</c:v>
                </c:pt>
                <c:pt idx="17788">
                  <c:v>91.693725999999998</c:v>
                </c:pt>
                <c:pt idx="17789">
                  <c:v>88.870864999999995</c:v>
                </c:pt>
                <c:pt idx="17790">
                  <c:v>90.650879000000003</c:v>
                </c:pt>
                <c:pt idx="17791">
                  <c:v>104.847855</c:v>
                </c:pt>
                <c:pt idx="17792">
                  <c:v>102.648788</c:v>
                </c:pt>
                <c:pt idx="17793">
                  <c:v>95.343781000000007</c:v>
                </c:pt>
                <c:pt idx="17794">
                  <c:v>93.160690000000002</c:v>
                </c:pt>
                <c:pt idx="17795">
                  <c:v>97.797554000000005</c:v>
                </c:pt>
                <c:pt idx="17796">
                  <c:v>89.162361000000004</c:v>
                </c:pt>
                <c:pt idx="17797">
                  <c:v>103.704269</c:v>
                </c:pt>
                <c:pt idx="17798">
                  <c:v>96.893523999999999</c:v>
                </c:pt>
                <c:pt idx="17799">
                  <c:v>99.058891000000003</c:v>
                </c:pt>
                <c:pt idx="17800">
                  <c:v>88.419014000000004</c:v>
                </c:pt>
                <c:pt idx="17801">
                  <c:v>102.624458</c:v>
                </c:pt>
                <c:pt idx="17802">
                  <c:v>115.214348</c:v>
                </c:pt>
                <c:pt idx="17803">
                  <c:v>99.716376999999994</c:v>
                </c:pt>
                <c:pt idx="17804">
                  <c:v>89.493713</c:v>
                </c:pt>
                <c:pt idx="17805">
                  <c:v>92.311927999999995</c:v>
                </c:pt>
                <c:pt idx="17806">
                  <c:v>108.234825</c:v>
                </c:pt>
                <c:pt idx="17807">
                  <c:v>101.319061</c:v>
                </c:pt>
                <c:pt idx="17808">
                  <c:v>94.727089000000007</c:v>
                </c:pt>
                <c:pt idx="17809">
                  <c:v>97.481171000000003</c:v>
                </c:pt>
                <c:pt idx="17810">
                  <c:v>101.436401</c:v>
                </c:pt>
                <c:pt idx="17811">
                  <c:v>90.136725999999996</c:v>
                </c:pt>
                <c:pt idx="17812">
                  <c:v>119.376572</c:v>
                </c:pt>
                <c:pt idx="17813">
                  <c:v>90.999572999999998</c:v>
                </c:pt>
                <c:pt idx="17814">
                  <c:v>114.214462</c:v>
                </c:pt>
                <c:pt idx="17815">
                  <c:v>96.877555999999998</c:v>
                </c:pt>
                <c:pt idx="17816">
                  <c:v>95.896895999999998</c:v>
                </c:pt>
                <c:pt idx="17817">
                  <c:v>93.665344000000005</c:v>
                </c:pt>
                <c:pt idx="17818">
                  <c:v>94.271575999999996</c:v>
                </c:pt>
                <c:pt idx="17819">
                  <c:v>98.568184000000002</c:v>
                </c:pt>
                <c:pt idx="17820">
                  <c:v>89.856339000000006</c:v>
                </c:pt>
                <c:pt idx="17821">
                  <c:v>89.626037999999994</c:v>
                </c:pt>
                <c:pt idx="17822">
                  <c:v>126.743065</c:v>
                </c:pt>
                <c:pt idx="17823">
                  <c:v>103.507957</c:v>
                </c:pt>
                <c:pt idx="17824">
                  <c:v>96.726967000000002</c:v>
                </c:pt>
                <c:pt idx="17825">
                  <c:v>99.919380000000004</c:v>
                </c:pt>
                <c:pt idx="17826">
                  <c:v>93.980391999999995</c:v>
                </c:pt>
                <c:pt idx="17827">
                  <c:v>90.043426999999994</c:v>
                </c:pt>
                <c:pt idx="17828">
                  <c:v>91.180976999999999</c:v>
                </c:pt>
                <c:pt idx="17829">
                  <c:v>98.205284000000006</c:v>
                </c:pt>
                <c:pt idx="17830">
                  <c:v>105.14801</c:v>
                </c:pt>
                <c:pt idx="17831">
                  <c:v>89.151343999999995</c:v>
                </c:pt>
                <c:pt idx="17832">
                  <c:v>133.96433999999999</c:v>
                </c:pt>
                <c:pt idx="17833">
                  <c:v>89.975791999999998</c:v>
                </c:pt>
                <c:pt idx="17834">
                  <c:v>107.373299</c:v>
                </c:pt>
                <c:pt idx="17835">
                  <c:v>134.10438500000001</c:v>
                </c:pt>
                <c:pt idx="17836">
                  <c:v>120.39836099999999</c:v>
                </c:pt>
                <c:pt idx="17837">
                  <c:v>111.20410200000001</c:v>
                </c:pt>
                <c:pt idx="17838">
                  <c:v>94.037177999999997</c:v>
                </c:pt>
                <c:pt idx="17839">
                  <c:v>118.64052599999999</c:v>
                </c:pt>
                <c:pt idx="17840">
                  <c:v>91.084305000000001</c:v>
                </c:pt>
                <c:pt idx="17841">
                  <c:v>93.428473999999994</c:v>
                </c:pt>
                <c:pt idx="17842">
                  <c:v>92.069443000000007</c:v>
                </c:pt>
                <c:pt idx="17843">
                  <c:v>94.919150999999999</c:v>
                </c:pt>
                <c:pt idx="17844">
                  <c:v>92.585419000000002</c:v>
                </c:pt>
                <c:pt idx="17845">
                  <c:v>93.365913000000006</c:v>
                </c:pt>
                <c:pt idx="17846">
                  <c:v>94.347770999999995</c:v>
                </c:pt>
                <c:pt idx="17847">
                  <c:v>105.140137</c:v>
                </c:pt>
                <c:pt idx="17848">
                  <c:v>96.683006000000006</c:v>
                </c:pt>
                <c:pt idx="17849">
                  <c:v>101.234497</c:v>
                </c:pt>
                <c:pt idx="17850">
                  <c:v>93.019012000000004</c:v>
                </c:pt>
                <c:pt idx="17851">
                  <c:v>116.725082</c:v>
                </c:pt>
                <c:pt idx="17852">
                  <c:v>93.114081999999996</c:v>
                </c:pt>
                <c:pt idx="17853">
                  <c:v>102.318428</c:v>
                </c:pt>
                <c:pt idx="17854">
                  <c:v>94.228827999999993</c:v>
                </c:pt>
                <c:pt idx="17855">
                  <c:v>89.195487999999997</c:v>
                </c:pt>
                <c:pt idx="17856">
                  <c:v>90.877609000000007</c:v>
                </c:pt>
                <c:pt idx="17857">
                  <c:v>106.544128</c:v>
                </c:pt>
                <c:pt idx="17858">
                  <c:v>89.521309000000002</c:v>
                </c:pt>
                <c:pt idx="17859">
                  <c:v>97.597724999999997</c:v>
                </c:pt>
                <c:pt idx="17860">
                  <c:v>118.68084</c:v>
                </c:pt>
                <c:pt idx="17861">
                  <c:v>91.733513000000002</c:v>
                </c:pt>
                <c:pt idx="17862">
                  <c:v>108.051483</c:v>
                </c:pt>
                <c:pt idx="17863">
                  <c:v>93.671829000000002</c:v>
                </c:pt>
                <c:pt idx="17864">
                  <c:v>93.307861000000003</c:v>
                </c:pt>
                <c:pt idx="17865">
                  <c:v>103.81246899999999</c:v>
                </c:pt>
                <c:pt idx="17866">
                  <c:v>128.013214</c:v>
                </c:pt>
                <c:pt idx="17867">
                  <c:v>95.102942999999996</c:v>
                </c:pt>
                <c:pt idx="17868">
                  <c:v>102.333305</c:v>
                </c:pt>
                <c:pt idx="17869">
                  <c:v>96.018280000000004</c:v>
                </c:pt>
                <c:pt idx="17870">
                  <c:v>92.308982999999998</c:v>
                </c:pt>
                <c:pt idx="17871">
                  <c:v>112.30326100000001</c:v>
                </c:pt>
                <c:pt idx="17872">
                  <c:v>100.117439</c:v>
                </c:pt>
                <c:pt idx="17873">
                  <c:v>99.027901</c:v>
                </c:pt>
                <c:pt idx="17874">
                  <c:v>96.885895000000005</c:v>
                </c:pt>
                <c:pt idx="17875">
                  <c:v>88.244101999999998</c:v>
                </c:pt>
                <c:pt idx="17876">
                  <c:v>89.882164000000003</c:v>
                </c:pt>
                <c:pt idx="17877">
                  <c:v>91.110328999999993</c:v>
                </c:pt>
                <c:pt idx="17878">
                  <c:v>91.780983000000006</c:v>
                </c:pt>
                <c:pt idx="17879">
                  <c:v>106.529861</c:v>
                </c:pt>
                <c:pt idx="17880">
                  <c:v>90.959701999999993</c:v>
                </c:pt>
                <c:pt idx="17881">
                  <c:v>118.103813</c:v>
                </c:pt>
                <c:pt idx="17882">
                  <c:v>88.458954000000006</c:v>
                </c:pt>
                <c:pt idx="17883">
                  <c:v>95.294494999999998</c:v>
                </c:pt>
                <c:pt idx="17884">
                  <c:v>97.715003999999993</c:v>
                </c:pt>
                <c:pt idx="17885">
                  <c:v>91.719939999999994</c:v>
                </c:pt>
                <c:pt idx="17886">
                  <c:v>88.881332</c:v>
                </c:pt>
                <c:pt idx="17887">
                  <c:v>113.03373000000001</c:v>
                </c:pt>
                <c:pt idx="17888">
                  <c:v>106.77784</c:v>
                </c:pt>
                <c:pt idx="17889">
                  <c:v>88.833129999999997</c:v>
                </c:pt>
                <c:pt idx="17890">
                  <c:v>125.005196</c:v>
                </c:pt>
                <c:pt idx="17891">
                  <c:v>91.804382000000004</c:v>
                </c:pt>
                <c:pt idx="17892">
                  <c:v>93.423203000000001</c:v>
                </c:pt>
                <c:pt idx="17893">
                  <c:v>99.818123</c:v>
                </c:pt>
                <c:pt idx="17894">
                  <c:v>94.629929000000004</c:v>
                </c:pt>
                <c:pt idx="17895">
                  <c:v>108.750046</c:v>
                </c:pt>
                <c:pt idx="17896">
                  <c:v>109.316429</c:v>
                </c:pt>
                <c:pt idx="17897">
                  <c:v>88.086792000000003</c:v>
                </c:pt>
                <c:pt idx="17898">
                  <c:v>112.61116</c:v>
                </c:pt>
                <c:pt idx="17899">
                  <c:v>92.161263000000005</c:v>
                </c:pt>
                <c:pt idx="17900">
                  <c:v>94.914383000000001</c:v>
                </c:pt>
                <c:pt idx="17901">
                  <c:v>97.988342000000003</c:v>
                </c:pt>
                <c:pt idx="17902">
                  <c:v>88.022377000000006</c:v>
                </c:pt>
                <c:pt idx="17903">
                  <c:v>94.511246</c:v>
                </c:pt>
                <c:pt idx="17904">
                  <c:v>89.625152999999997</c:v>
                </c:pt>
                <c:pt idx="17905">
                  <c:v>90.187538000000004</c:v>
                </c:pt>
                <c:pt idx="17906">
                  <c:v>88.104545999999999</c:v>
                </c:pt>
                <c:pt idx="17907">
                  <c:v>108.912086</c:v>
                </c:pt>
                <c:pt idx="17908">
                  <c:v>92.575294</c:v>
                </c:pt>
                <c:pt idx="17909">
                  <c:v>96.242919999999998</c:v>
                </c:pt>
                <c:pt idx="17910">
                  <c:v>95.651825000000002</c:v>
                </c:pt>
                <c:pt idx="17911">
                  <c:v>90.864693000000003</c:v>
                </c:pt>
                <c:pt idx="17912">
                  <c:v>94.097351000000003</c:v>
                </c:pt>
                <c:pt idx="17913">
                  <c:v>112.551422</c:v>
                </c:pt>
                <c:pt idx="17914">
                  <c:v>112.338615</c:v>
                </c:pt>
                <c:pt idx="17915">
                  <c:v>92.630629999999996</c:v>
                </c:pt>
                <c:pt idx="17916">
                  <c:v>90.494361999999995</c:v>
                </c:pt>
                <c:pt idx="17917">
                  <c:v>94.706230000000005</c:v>
                </c:pt>
                <c:pt idx="17918">
                  <c:v>91.595657000000003</c:v>
                </c:pt>
                <c:pt idx="17919">
                  <c:v>121.135773</c:v>
                </c:pt>
                <c:pt idx="17920">
                  <c:v>91.227112000000005</c:v>
                </c:pt>
                <c:pt idx="17921">
                  <c:v>88.567725999999993</c:v>
                </c:pt>
                <c:pt idx="17922">
                  <c:v>92.320678999999998</c:v>
                </c:pt>
                <c:pt idx="17923">
                  <c:v>89.412407000000002</c:v>
                </c:pt>
                <c:pt idx="17924">
                  <c:v>88.655518000000001</c:v>
                </c:pt>
                <c:pt idx="17925">
                  <c:v>92.715614000000002</c:v>
                </c:pt>
                <c:pt idx="17926">
                  <c:v>119.31755800000001</c:v>
                </c:pt>
                <c:pt idx="17927">
                  <c:v>112.105705</c:v>
                </c:pt>
                <c:pt idx="17928">
                  <c:v>127.601257</c:v>
                </c:pt>
                <c:pt idx="17929">
                  <c:v>103.766159</c:v>
                </c:pt>
                <c:pt idx="17930">
                  <c:v>99.049171000000001</c:v>
                </c:pt>
                <c:pt idx="17931">
                  <c:v>91.823020999999997</c:v>
                </c:pt>
                <c:pt idx="17932">
                  <c:v>114.87904399999999</c:v>
                </c:pt>
                <c:pt idx="17933">
                  <c:v>101.220398</c:v>
                </c:pt>
                <c:pt idx="17934">
                  <c:v>98.282195999999999</c:v>
                </c:pt>
                <c:pt idx="17935">
                  <c:v>121.828018</c:v>
                </c:pt>
                <c:pt idx="17936">
                  <c:v>88.757712999999995</c:v>
                </c:pt>
                <c:pt idx="17937">
                  <c:v>105.05732</c:v>
                </c:pt>
                <c:pt idx="17938">
                  <c:v>92.340935000000002</c:v>
                </c:pt>
                <c:pt idx="17939">
                  <c:v>90.279319999999998</c:v>
                </c:pt>
                <c:pt idx="17940">
                  <c:v>92.723579000000001</c:v>
                </c:pt>
                <c:pt idx="17941">
                  <c:v>105.175568</c:v>
                </c:pt>
                <c:pt idx="17942">
                  <c:v>94.544417999999993</c:v>
                </c:pt>
                <c:pt idx="17943">
                  <c:v>97.691535999999999</c:v>
                </c:pt>
                <c:pt idx="17944">
                  <c:v>91.704926</c:v>
                </c:pt>
                <c:pt idx="17945">
                  <c:v>97.381882000000004</c:v>
                </c:pt>
                <c:pt idx="17946">
                  <c:v>89.461348999999998</c:v>
                </c:pt>
                <c:pt idx="17947">
                  <c:v>89.521179000000004</c:v>
                </c:pt>
                <c:pt idx="17948">
                  <c:v>104.26445</c:v>
                </c:pt>
                <c:pt idx="17949">
                  <c:v>96.917586999999997</c:v>
                </c:pt>
                <c:pt idx="17950">
                  <c:v>90.477242000000004</c:v>
                </c:pt>
                <c:pt idx="17951">
                  <c:v>156.44132999999999</c:v>
                </c:pt>
                <c:pt idx="17952">
                  <c:v>106.030205</c:v>
                </c:pt>
                <c:pt idx="17953">
                  <c:v>90.050910999999999</c:v>
                </c:pt>
                <c:pt idx="17954">
                  <c:v>98.427238000000003</c:v>
                </c:pt>
                <c:pt idx="17955">
                  <c:v>93.242722000000001</c:v>
                </c:pt>
                <c:pt idx="17956">
                  <c:v>105.837265</c:v>
                </c:pt>
                <c:pt idx="17957">
                  <c:v>91.430580000000006</c:v>
                </c:pt>
                <c:pt idx="17958">
                  <c:v>93.876677999999998</c:v>
                </c:pt>
                <c:pt idx="17959">
                  <c:v>106.68853</c:v>
                </c:pt>
                <c:pt idx="17960">
                  <c:v>112.092529</c:v>
                </c:pt>
                <c:pt idx="17961">
                  <c:v>89.382568000000006</c:v>
                </c:pt>
                <c:pt idx="17962">
                  <c:v>92.659698000000006</c:v>
                </c:pt>
                <c:pt idx="17963">
                  <c:v>91.915665000000004</c:v>
                </c:pt>
                <c:pt idx="17964">
                  <c:v>103.910172</c:v>
                </c:pt>
                <c:pt idx="17965">
                  <c:v>156.55635100000001</c:v>
                </c:pt>
                <c:pt idx="17966">
                  <c:v>94.264663999999996</c:v>
                </c:pt>
                <c:pt idx="17967">
                  <c:v>95.398201</c:v>
                </c:pt>
                <c:pt idx="17968">
                  <c:v>106.62674</c:v>
                </c:pt>
                <c:pt idx="17969">
                  <c:v>92.472945999999993</c:v>
                </c:pt>
                <c:pt idx="17970">
                  <c:v>91.574852000000007</c:v>
                </c:pt>
                <c:pt idx="17971">
                  <c:v>94.759735000000006</c:v>
                </c:pt>
                <c:pt idx="17972">
                  <c:v>119.840416</c:v>
                </c:pt>
                <c:pt idx="17973">
                  <c:v>101.263992</c:v>
                </c:pt>
                <c:pt idx="17974">
                  <c:v>88.061881999999997</c:v>
                </c:pt>
                <c:pt idx="17975">
                  <c:v>122.482483</c:v>
                </c:pt>
                <c:pt idx="17976">
                  <c:v>88.112907000000007</c:v>
                </c:pt>
                <c:pt idx="17977">
                  <c:v>89.519362999999998</c:v>
                </c:pt>
                <c:pt idx="17978">
                  <c:v>90.132835</c:v>
                </c:pt>
                <c:pt idx="17979">
                  <c:v>125.346161</c:v>
                </c:pt>
                <c:pt idx="17980">
                  <c:v>95.810257000000007</c:v>
                </c:pt>
                <c:pt idx="17981">
                  <c:v>89.428413000000006</c:v>
                </c:pt>
                <c:pt idx="17982">
                  <c:v>90.424781999999993</c:v>
                </c:pt>
                <c:pt idx="17983">
                  <c:v>105.35459899999999</c:v>
                </c:pt>
                <c:pt idx="17984">
                  <c:v>101.156136</c:v>
                </c:pt>
                <c:pt idx="17985">
                  <c:v>107.46296700000001</c:v>
                </c:pt>
                <c:pt idx="17986">
                  <c:v>90.244263000000004</c:v>
                </c:pt>
                <c:pt idx="17987">
                  <c:v>96.434486000000007</c:v>
                </c:pt>
                <c:pt idx="17988">
                  <c:v>97.770638000000005</c:v>
                </c:pt>
                <c:pt idx="17989">
                  <c:v>95.154640000000001</c:v>
                </c:pt>
                <c:pt idx="17990">
                  <c:v>91.316535999999999</c:v>
                </c:pt>
                <c:pt idx="17991">
                  <c:v>88.810280000000006</c:v>
                </c:pt>
                <c:pt idx="17992">
                  <c:v>92.660033999999996</c:v>
                </c:pt>
                <c:pt idx="17993">
                  <c:v>102.417641</c:v>
                </c:pt>
                <c:pt idx="17994">
                  <c:v>92.321387999999999</c:v>
                </c:pt>
                <c:pt idx="17995">
                  <c:v>94.422447000000005</c:v>
                </c:pt>
                <c:pt idx="17996">
                  <c:v>90.095412999999994</c:v>
                </c:pt>
                <c:pt idx="17997">
                  <c:v>90.652396999999993</c:v>
                </c:pt>
                <c:pt idx="17998">
                  <c:v>88.619560000000007</c:v>
                </c:pt>
                <c:pt idx="17999">
                  <c:v>88.171661</c:v>
                </c:pt>
                <c:pt idx="18000">
                  <c:v>103.312431</c:v>
                </c:pt>
                <c:pt idx="18001">
                  <c:v>102.408669</c:v>
                </c:pt>
                <c:pt idx="18002">
                  <c:v>89.907707000000002</c:v>
                </c:pt>
                <c:pt idx="18003">
                  <c:v>93.033257000000006</c:v>
                </c:pt>
                <c:pt idx="18004">
                  <c:v>91.469871999999995</c:v>
                </c:pt>
                <c:pt idx="18005">
                  <c:v>91.736075999999997</c:v>
                </c:pt>
                <c:pt idx="18006">
                  <c:v>94.415512000000007</c:v>
                </c:pt>
                <c:pt idx="18007">
                  <c:v>92.576515000000001</c:v>
                </c:pt>
                <c:pt idx="18008">
                  <c:v>90.067573999999993</c:v>
                </c:pt>
                <c:pt idx="18009">
                  <c:v>93.637825000000007</c:v>
                </c:pt>
                <c:pt idx="18010">
                  <c:v>91.822449000000006</c:v>
                </c:pt>
                <c:pt idx="18011">
                  <c:v>88.049614000000005</c:v>
                </c:pt>
                <c:pt idx="18012">
                  <c:v>91.016670000000005</c:v>
                </c:pt>
                <c:pt idx="18013">
                  <c:v>90.727890000000002</c:v>
                </c:pt>
                <c:pt idx="18014">
                  <c:v>110.702072</c:v>
                </c:pt>
                <c:pt idx="18015">
                  <c:v>95.577881000000005</c:v>
                </c:pt>
                <c:pt idx="18016">
                  <c:v>117.540367</c:v>
                </c:pt>
                <c:pt idx="18017">
                  <c:v>101.157906</c:v>
                </c:pt>
                <c:pt idx="18018">
                  <c:v>90.122459000000006</c:v>
                </c:pt>
                <c:pt idx="18019">
                  <c:v>88.559073999999995</c:v>
                </c:pt>
                <c:pt idx="18020">
                  <c:v>99.593765000000005</c:v>
                </c:pt>
                <c:pt idx="18021">
                  <c:v>93.849670000000003</c:v>
                </c:pt>
                <c:pt idx="18022">
                  <c:v>88.434059000000005</c:v>
                </c:pt>
                <c:pt idx="18023">
                  <c:v>92.206588999999994</c:v>
                </c:pt>
                <c:pt idx="18024">
                  <c:v>91.172393999999997</c:v>
                </c:pt>
                <c:pt idx="18025">
                  <c:v>101.618439</c:v>
                </c:pt>
                <c:pt idx="18026">
                  <c:v>93.255318000000003</c:v>
                </c:pt>
                <c:pt idx="18027">
                  <c:v>104.72094</c:v>
                </c:pt>
                <c:pt idx="18028">
                  <c:v>97.338081000000003</c:v>
                </c:pt>
                <c:pt idx="18029">
                  <c:v>99.049744000000004</c:v>
                </c:pt>
                <c:pt idx="18030">
                  <c:v>100.11541699999999</c:v>
                </c:pt>
                <c:pt idx="18031">
                  <c:v>88.522118000000006</c:v>
                </c:pt>
                <c:pt idx="18032">
                  <c:v>88.339264</c:v>
                </c:pt>
                <c:pt idx="18033">
                  <c:v>98.993408000000002</c:v>
                </c:pt>
                <c:pt idx="18034">
                  <c:v>94.021225000000001</c:v>
                </c:pt>
                <c:pt idx="18035">
                  <c:v>93.967033000000001</c:v>
                </c:pt>
                <c:pt idx="18036">
                  <c:v>97.653778000000003</c:v>
                </c:pt>
                <c:pt idx="18037">
                  <c:v>90.882446000000002</c:v>
                </c:pt>
                <c:pt idx="18038">
                  <c:v>90.254149999999996</c:v>
                </c:pt>
                <c:pt idx="18039">
                  <c:v>89.895804999999996</c:v>
                </c:pt>
                <c:pt idx="18040">
                  <c:v>128.343109</c:v>
                </c:pt>
                <c:pt idx="18041">
                  <c:v>96.035506999999996</c:v>
                </c:pt>
                <c:pt idx="18042">
                  <c:v>89.425033999999997</c:v>
                </c:pt>
                <c:pt idx="18043">
                  <c:v>100.734116</c:v>
                </c:pt>
                <c:pt idx="18044">
                  <c:v>102.215874</c:v>
                </c:pt>
                <c:pt idx="18045">
                  <c:v>102.320427</c:v>
                </c:pt>
                <c:pt idx="18046">
                  <c:v>122.66486399999999</c:v>
                </c:pt>
                <c:pt idx="18047">
                  <c:v>101.521851</c:v>
                </c:pt>
                <c:pt idx="18048">
                  <c:v>92.341705000000005</c:v>
                </c:pt>
                <c:pt idx="18049">
                  <c:v>94.243088</c:v>
                </c:pt>
                <c:pt idx="18050">
                  <c:v>91.238776999999999</c:v>
                </c:pt>
                <c:pt idx="18051">
                  <c:v>95.764374000000004</c:v>
                </c:pt>
                <c:pt idx="18052">
                  <c:v>97.318129999999996</c:v>
                </c:pt>
                <c:pt idx="18053">
                  <c:v>102.359779</c:v>
                </c:pt>
                <c:pt idx="18054">
                  <c:v>89.680008000000001</c:v>
                </c:pt>
                <c:pt idx="18055">
                  <c:v>90.206717999999995</c:v>
                </c:pt>
                <c:pt idx="18056">
                  <c:v>91.889968999999994</c:v>
                </c:pt>
                <c:pt idx="18057">
                  <c:v>93.071944999999999</c:v>
                </c:pt>
                <c:pt idx="18058">
                  <c:v>102.02847300000001</c:v>
                </c:pt>
                <c:pt idx="18059">
                  <c:v>90.070319999999995</c:v>
                </c:pt>
                <c:pt idx="18060">
                  <c:v>91.391220000000004</c:v>
                </c:pt>
                <c:pt idx="18061">
                  <c:v>89.173614999999998</c:v>
                </c:pt>
                <c:pt idx="18062">
                  <c:v>90.543671000000003</c:v>
                </c:pt>
                <c:pt idx="18063">
                  <c:v>100.522408</c:v>
                </c:pt>
                <c:pt idx="18064">
                  <c:v>117.471771</c:v>
                </c:pt>
                <c:pt idx="18065">
                  <c:v>111.012558</c:v>
                </c:pt>
                <c:pt idx="18066">
                  <c:v>99.994277999999994</c:v>
                </c:pt>
                <c:pt idx="18067">
                  <c:v>89.246109000000004</c:v>
                </c:pt>
                <c:pt idx="18068">
                  <c:v>95.552338000000006</c:v>
                </c:pt>
                <c:pt idx="18069">
                  <c:v>100.03022799999999</c:v>
                </c:pt>
                <c:pt idx="18070">
                  <c:v>89.185181</c:v>
                </c:pt>
                <c:pt idx="18071">
                  <c:v>90.574669</c:v>
                </c:pt>
                <c:pt idx="18072">
                  <c:v>113.089264</c:v>
                </c:pt>
                <c:pt idx="18073">
                  <c:v>103.577896</c:v>
                </c:pt>
                <c:pt idx="18074">
                  <c:v>89.578727999999998</c:v>
                </c:pt>
                <c:pt idx="18075">
                  <c:v>97.859359999999995</c:v>
                </c:pt>
                <c:pt idx="18076">
                  <c:v>107.024567</c:v>
                </c:pt>
                <c:pt idx="18077">
                  <c:v>90.806518999999994</c:v>
                </c:pt>
                <c:pt idx="18078">
                  <c:v>91.813522000000006</c:v>
                </c:pt>
                <c:pt idx="18079">
                  <c:v>90.154785000000004</c:v>
                </c:pt>
                <c:pt idx="18080">
                  <c:v>93.569892999999993</c:v>
                </c:pt>
                <c:pt idx="18081">
                  <c:v>108.389488</c:v>
                </c:pt>
                <c:pt idx="18082">
                  <c:v>94.048370000000006</c:v>
                </c:pt>
                <c:pt idx="18083">
                  <c:v>90.830765</c:v>
                </c:pt>
                <c:pt idx="18084">
                  <c:v>97.403396999999998</c:v>
                </c:pt>
                <c:pt idx="18085">
                  <c:v>89.919776999999996</c:v>
                </c:pt>
                <c:pt idx="18086">
                  <c:v>91.000854000000004</c:v>
                </c:pt>
                <c:pt idx="18087">
                  <c:v>95.328079000000002</c:v>
                </c:pt>
                <c:pt idx="18088">
                  <c:v>119.730957</c:v>
                </c:pt>
                <c:pt idx="18089">
                  <c:v>92.986877000000007</c:v>
                </c:pt>
                <c:pt idx="18090">
                  <c:v>106.72994199999999</c:v>
                </c:pt>
                <c:pt idx="18091">
                  <c:v>91.094855999999993</c:v>
                </c:pt>
                <c:pt idx="18092">
                  <c:v>90.141295999999997</c:v>
                </c:pt>
                <c:pt idx="18093">
                  <c:v>93.416977000000003</c:v>
                </c:pt>
                <c:pt idx="18094">
                  <c:v>93.469025000000002</c:v>
                </c:pt>
                <c:pt idx="18095">
                  <c:v>92.037148000000002</c:v>
                </c:pt>
                <c:pt idx="18096">
                  <c:v>96.852242000000004</c:v>
                </c:pt>
                <c:pt idx="18097">
                  <c:v>110.030151</c:v>
                </c:pt>
                <c:pt idx="18098">
                  <c:v>109.31559799999999</c:v>
                </c:pt>
                <c:pt idx="18099">
                  <c:v>92.019722000000002</c:v>
                </c:pt>
                <c:pt idx="18100">
                  <c:v>100.576576</c:v>
                </c:pt>
                <c:pt idx="18101">
                  <c:v>102.46472199999999</c:v>
                </c:pt>
                <c:pt idx="18102">
                  <c:v>92.093933000000007</c:v>
                </c:pt>
                <c:pt idx="18103">
                  <c:v>108.739693</c:v>
                </c:pt>
                <c:pt idx="18104">
                  <c:v>102.799294</c:v>
                </c:pt>
                <c:pt idx="18105">
                  <c:v>88.049666999999999</c:v>
                </c:pt>
                <c:pt idx="18106">
                  <c:v>96.649733999999995</c:v>
                </c:pt>
                <c:pt idx="18107">
                  <c:v>114.825478</c:v>
                </c:pt>
                <c:pt idx="18108">
                  <c:v>103.400772</c:v>
                </c:pt>
                <c:pt idx="18109">
                  <c:v>99.077972000000003</c:v>
                </c:pt>
                <c:pt idx="18110">
                  <c:v>92.779419000000004</c:v>
                </c:pt>
                <c:pt idx="18111">
                  <c:v>100.94654800000001</c:v>
                </c:pt>
                <c:pt idx="18112">
                  <c:v>103.65876799999999</c:v>
                </c:pt>
                <c:pt idx="18113">
                  <c:v>119.919281</c:v>
                </c:pt>
                <c:pt idx="18114">
                  <c:v>88.762969999999996</c:v>
                </c:pt>
                <c:pt idx="18115">
                  <c:v>134.224762</c:v>
                </c:pt>
                <c:pt idx="18116">
                  <c:v>91.555205999999998</c:v>
                </c:pt>
                <c:pt idx="18117">
                  <c:v>91.614402999999996</c:v>
                </c:pt>
                <c:pt idx="18118">
                  <c:v>105.77591700000001</c:v>
                </c:pt>
                <c:pt idx="18119">
                  <c:v>91.707206999999997</c:v>
                </c:pt>
                <c:pt idx="18120">
                  <c:v>106.908592</c:v>
                </c:pt>
                <c:pt idx="18121">
                  <c:v>88.611366000000004</c:v>
                </c:pt>
                <c:pt idx="18122">
                  <c:v>89.987342999999996</c:v>
                </c:pt>
                <c:pt idx="18123">
                  <c:v>94.199759999999998</c:v>
                </c:pt>
                <c:pt idx="18124">
                  <c:v>90.454436999999999</c:v>
                </c:pt>
                <c:pt idx="18125">
                  <c:v>125.313553</c:v>
                </c:pt>
                <c:pt idx="18126">
                  <c:v>98.156929000000005</c:v>
                </c:pt>
                <c:pt idx="18127">
                  <c:v>95.458343999999997</c:v>
                </c:pt>
                <c:pt idx="18128">
                  <c:v>88.967949000000004</c:v>
                </c:pt>
                <c:pt idx="18129">
                  <c:v>121.488945</c:v>
                </c:pt>
                <c:pt idx="18130">
                  <c:v>102.99617000000001</c:v>
                </c:pt>
                <c:pt idx="18131">
                  <c:v>91.536331000000004</c:v>
                </c:pt>
                <c:pt idx="18132">
                  <c:v>108.412666</c:v>
                </c:pt>
                <c:pt idx="18133">
                  <c:v>88.35257</c:v>
                </c:pt>
                <c:pt idx="18134">
                  <c:v>89.651329000000004</c:v>
                </c:pt>
                <c:pt idx="18135">
                  <c:v>110.99327099999999</c:v>
                </c:pt>
                <c:pt idx="18136">
                  <c:v>120.710831</c:v>
                </c:pt>
                <c:pt idx="18137">
                  <c:v>107.561295</c:v>
                </c:pt>
                <c:pt idx="18138">
                  <c:v>88.819237000000001</c:v>
                </c:pt>
                <c:pt idx="18139">
                  <c:v>90.730186000000003</c:v>
                </c:pt>
                <c:pt idx="18140">
                  <c:v>110.864929</c:v>
                </c:pt>
                <c:pt idx="18141">
                  <c:v>89.697151000000005</c:v>
                </c:pt>
                <c:pt idx="18142">
                  <c:v>93.841515000000001</c:v>
                </c:pt>
                <c:pt idx="18143">
                  <c:v>104.859589</c:v>
                </c:pt>
                <c:pt idx="18144">
                  <c:v>95.969238000000004</c:v>
                </c:pt>
                <c:pt idx="18145">
                  <c:v>100.09345999999999</c:v>
                </c:pt>
                <c:pt idx="18146">
                  <c:v>108.55004099999999</c:v>
                </c:pt>
                <c:pt idx="18147">
                  <c:v>105.176125</c:v>
                </c:pt>
                <c:pt idx="18148">
                  <c:v>118.867531</c:v>
                </c:pt>
                <c:pt idx="18149">
                  <c:v>89.853592000000006</c:v>
                </c:pt>
                <c:pt idx="18150">
                  <c:v>88.776436000000004</c:v>
                </c:pt>
                <c:pt idx="18151">
                  <c:v>88.721244999999996</c:v>
                </c:pt>
                <c:pt idx="18152">
                  <c:v>107.596199</c:v>
                </c:pt>
                <c:pt idx="18153">
                  <c:v>93.043175000000005</c:v>
                </c:pt>
                <c:pt idx="18154">
                  <c:v>93.950774999999993</c:v>
                </c:pt>
                <c:pt idx="18155">
                  <c:v>152.798462</c:v>
                </c:pt>
                <c:pt idx="18156">
                  <c:v>91.981917999999993</c:v>
                </c:pt>
                <c:pt idx="18157">
                  <c:v>90.797211000000004</c:v>
                </c:pt>
                <c:pt idx="18158">
                  <c:v>101.333878</c:v>
                </c:pt>
                <c:pt idx="18159">
                  <c:v>88.579184999999995</c:v>
                </c:pt>
                <c:pt idx="18160">
                  <c:v>115.61245700000001</c:v>
                </c:pt>
                <c:pt idx="18161">
                  <c:v>100.436363</c:v>
                </c:pt>
                <c:pt idx="18162">
                  <c:v>108.482491</c:v>
                </c:pt>
                <c:pt idx="18163">
                  <c:v>155.57255599999999</c:v>
                </c:pt>
                <c:pt idx="18164">
                  <c:v>96.102485999999999</c:v>
                </c:pt>
                <c:pt idx="18165">
                  <c:v>98.281302999999994</c:v>
                </c:pt>
                <c:pt idx="18166">
                  <c:v>98.335907000000006</c:v>
                </c:pt>
                <c:pt idx="18167">
                  <c:v>112.23324599999999</c:v>
                </c:pt>
                <c:pt idx="18168">
                  <c:v>104.73748000000001</c:v>
                </c:pt>
                <c:pt idx="18169">
                  <c:v>104.771423</c:v>
                </c:pt>
                <c:pt idx="18170">
                  <c:v>88.783630000000002</c:v>
                </c:pt>
                <c:pt idx="18171">
                  <c:v>88.493988000000002</c:v>
                </c:pt>
                <c:pt idx="18172">
                  <c:v>91.676704000000001</c:v>
                </c:pt>
                <c:pt idx="18173">
                  <c:v>100.47856899999999</c:v>
                </c:pt>
                <c:pt idx="18174">
                  <c:v>92.707993000000002</c:v>
                </c:pt>
                <c:pt idx="18175">
                  <c:v>97.201469000000003</c:v>
                </c:pt>
                <c:pt idx="18176">
                  <c:v>91.682663000000005</c:v>
                </c:pt>
                <c:pt idx="18177">
                  <c:v>90.160667000000004</c:v>
                </c:pt>
                <c:pt idx="18178">
                  <c:v>99.671897999999999</c:v>
                </c:pt>
                <c:pt idx="18179">
                  <c:v>118.044006</c:v>
                </c:pt>
                <c:pt idx="18180">
                  <c:v>90.712051000000002</c:v>
                </c:pt>
                <c:pt idx="18181">
                  <c:v>105.504402</c:v>
                </c:pt>
                <c:pt idx="18182">
                  <c:v>101.358253</c:v>
                </c:pt>
                <c:pt idx="18183">
                  <c:v>88.562607</c:v>
                </c:pt>
                <c:pt idx="18184">
                  <c:v>90.680419999999998</c:v>
                </c:pt>
                <c:pt idx="18185">
                  <c:v>95.415581000000003</c:v>
                </c:pt>
                <c:pt idx="18186">
                  <c:v>88.843093999999994</c:v>
                </c:pt>
                <c:pt idx="18187">
                  <c:v>89.475860999999995</c:v>
                </c:pt>
                <c:pt idx="18188">
                  <c:v>88.938507000000001</c:v>
                </c:pt>
                <c:pt idx="18189">
                  <c:v>88.786277999999996</c:v>
                </c:pt>
                <c:pt idx="18190">
                  <c:v>105.09036999999999</c:v>
                </c:pt>
                <c:pt idx="18191">
                  <c:v>100.014534</c:v>
                </c:pt>
                <c:pt idx="18192">
                  <c:v>94.580330000000004</c:v>
                </c:pt>
                <c:pt idx="18193">
                  <c:v>94.375015000000005</c:v>
                </c:pt>
                <c:pt idx="18194">
                  <c:v>96.106300000000005</c:v>
                </c:pt>
                <c:pt idx="18195">
                  <c:v>95.132949999999994</c:v>
                </c:pt>
                <c:pt idx="18196">
                  <c:v>88.142334000000005</c:v>
                </c:pt>
                <c:pt idx="18197">
                  <c:v>89.600121000000001</c:v>
                </c:pt>
                <c:pt idx="18198">
                  <c:v>100.289177</c:v>
                </c:pt>
                <c:pt idx="18199">
                  <c:v>97.166404999999997</c:v>
                </c:pt>
                <c:pt idx="18200">
                  <c:v>89.713356000000005</c:v>
                </c:pt>
                <c:pt idx="18201">
                  <c:v>90.999656999999999</c:v>
                </c:pt>
                <c:pt idx="18202">
                  <c:v>90.252892000000003</c:v>
                </c:pt>
                <c:pt idx="18203">
                  <c:v>90.404694000000006</c:v>
                </c:pt>
                <c:pt idx="18204">
                  <c:v>95.797561999999999</c:v>
                </c:pt>
                <c:pt idx="18205">
                  <c:v>97.384452999999993</c:v>
                </c:pt>
                <c:pt idx="18206">
                  <c:v>93.298584000000005</c:v>
                </c:pt>
                <c:pt idx="18207">
                  <c:v>97.472206</c:v>
                </c:pt>
                <c:pt idx="18208">
                  <c:v>111.526253</c:v>
                </c:pt>
                <c:pt idx="18209">
                  <c:v>89.560585000000003</c:v>
                </c:pt>
                <c:pt idx="18210">
                  <c:v>93.638999999999996</c:v>
                </c:pt>
                <c:pt idx="18211">
                  <c:v>111.22802</c:v>
                </c:pt>
                <c:pt idx="18212">
                  <c:v>99.138214000000005</c:v>
                </c:pt>
                <c:pt idx="18213">
                  <c:v>89.032227000000006</c:v>
                </c:pt>
                <c:pt idx="18214">
                  <c:v>109.038246</c:v>
                </c:pt>
                <c:pt idx="18215">
                  <c:v>88.483147000000002</c:v>
                </c:pt>
                <c:pt idx="18216">
                  <c:v>112.239456</c:v>
                </c:pt>
                <c:pt idx="18217">
                  <c:v>108.799446</c:v>
                </c:pt>
                <c:pt idx="18218">
                  <c:v>88.269867000000005</c:v>
                </c:pt>
                <c:pt idx="18219">
                  <c:v>98.600380000000001</c:v>
                </c:pt>
                <c:pt idx="18220">
                  <c:v>92.707306000000003</c:v>
                </c:pt>
                <c:pt idx="18221">
                  <c:v>92.139885000000007</c:v>
                </c:pt>
                <c:pt idx="18222">
                  <c:v>98.826622</c:v>
                </c:pt>
                <c:pt idx="18223">
                  <c:v>96.019919999999999</c:v>
                </c:pt>
                <c:pt idx="18224">
                  <c:v>101.384117</c:v>
                </c:pt>
                <c:pt idx="18225">
                  <c:v>95.142798999999997</c:v>
                </c:pt>
                <c:pt idx="18226">
                  <c:v>106.87874600000001</c:v>
                </c:pt>
                <c:pt idx="18227">
                  <c:v>101.135384</c:v>
                </c:pt>
                <c:pt idx="18228">
                  <c:v>104.89503499999999</c:v>
                </c:pt>
                <c:pt idx="18229">
                  <c:v>103.344376</c:v>
                </c:pt>
                <c:pt idx="18230">
                  <c:v>90.437393</c:v>
                </c:pt>
                <c:pt idx="18231">
                  <c:v>102.53672</c:v>
                </c:pt>
                <c:pt idx="18232">
                  <c:v>107.996101</c:v>
                </c:pt>
                <c:pt idx="18233">
                  <c:v>90.721001000000001</c:v>
                </c:pt>
                <c:pt idx="18234">
                  <c:v>91.651145999999997</c:v>
                </c:pt>
                <c:pt idx="18235">
                  <c:v>90.304741000000007</c:v>
                </c:pt>
                <c:pt idx="18236">
                  <c:v>93.250488000000004</c:v>
                </c:pt>
                <c:pt idx="18237">
                  <c:v>94.475616000000002</c:v>
                </c:pt>
                <c:pt idx="18238">
                  <c:v>144.382858</c:v>
                </c:pt>
                <c:pt idx="18239">
                  <c:v>90.796279999999996</c:v>
                </c:pt>
                <c:pt idx="18240">
                  <c:v>90.374367000000007</c:v>
                </c:pt>
                <c:pt idx="18241">
                  <c:v>92.280692999999999</c:v>
                </c:pt>
                <c:pt idx="18242">
                  <c:v>97.456528000000006</c:v>
                </c:pt>
                <c:pt idx="18243">
                  <c:v>94.826080000000005</c:v>
                </c:pt>
                <c:pt idx="18244">
                  <c:v>109.85553</c:v>
                </c:pt>
                <c:pt idx="18245">
                  <c:v>88.065910000000002</c:v>
                </c:pt>
                <c:pt idx="18246">
                  <c:v>103.516586</c:v>
                </c:pt>
                <c:pt idx="18247">
                  <c:v>92.622237999999996</c:v>
                </c:pt>
                <c:pt idx="18248">
                  <c:v>102.509338</c:v>
                </c:pt>
                <c:pt idx="18249">
                  <c:v>93.679305999999997</c:v>
                </c:pt>
                <c:pt idx="18250">
                  <c:v>105.544456</c:v>
                </c:pt>
                <c:pt idx="18251">
                  <c:v>104.647606</c:v>
                </c:pt>
                <c:pt idx="18252">
                  <c:v>91.243155999999999</c:v>
                </c:pt>
                <c:pt idx="18253">
                  <c:v>95.624465999999998</c:v>
                </c:pt>
                <c:pt idx="18254">
                  <c:v>91.150902000000002</c:v>
                </c:pt>
                <c:pt idx="18255">
                  <c:v>89.531914</c:v>
                </c:pt>
                <c:pt idx="18256">
                  <c:v>111.21180699999999</c:v>
                </c:pt>
                <c:pt idx="18257">
                  <c:v>120.088768</c:v>
                </c:pt>
                <c:pt idx="18258">
                  <c:v>93.247382999999999</c:v>
                </c:pt>
                <c:pt idx="18259">
                  <c:v>92.984711000000004</c:v>
                </c:pt>
                <c:pt idx="18260">
                  <c:v>101.811111</c:v>
                </c:pt>
                <c:pt idx="18261">
                  <c:v>88.067307</c:v>
                </c:pt>
                <c:pt idx="18262">
                  <c:v>88.248924000000002</c:v>
                </c:pt>
                <c:pt idx="18263">
                  <c:v>100.172935</c:v>
                </c:pt>
                <c:pt idx="18264">
                  <c:v>92.607506000000001</c:v>
                </c:pt>
                <c:pt idx="18265">
                  <c:v>96.034737000000007</c:v>
                </c:pt>
                <c:pt idx="18266">
                  <c:v>91.527855000000002</c:v>
                </c:pt>
                <c:pt idx="18267">
                  <c:v>101.711617</c:v>
                </c:pt>
                <c:pt idx="18268">
                  <c:v>97.748885999999999</c:v>
                </c:pt>
                <c:pt idx="18269">
                  <c:v>101.42150100000001</c:v>
                </c:pt>
                <c:pt idx="18270">
                  <c:v>88.816192999999998</c:v>
                </c:pt>
                <c:pt idx="18271">
                  <c:v>93.417289999999994</c:v>
                </c:pt>
                <c:pt idx="18272">
                  <c:v>100.75134300000001</c:v>
                </c:pt>
                <c:pt idx="18273">
                  <c:v>103.12447400000001</c:v>
                </c:pt>
                <c:pt idx="18274">
                  <c:v>94.868080000000006</c:v>
                </c:pt>
                <c:pt idx="18275">
                  <c:v>95.465179000000006</c:v>
                </c:pt>
                <c:pt idx="18276">
                  <c:v>125.725937</c:v>
                </c:pt>
                <c:pt idx="18277">
                  <c:v>88.330451999999994</c:v>
                </c:pt>
                <c:pt idx="18278">
                  <c:v>104.044983</c:v>
                </c:pt>
                <c:pt idx="18279">
                  <c:v>120.975189</c:v>
                </c:pt>
                <c:pt idx="18280">
                  <c:v>91.701560999999998</c:v>
                </c:pt>
                <c:pt idx="18281">
                  <c:v>96.687515000000005</c:v>
                </c:pt>
                <c:pt idx="18282">
                  <c:v>97.864791999999994</c:v>
                </c:pt>
                <c:pt idx="18283">
                  <c:v>93.706787000000006</c:v>
                </c:pt>
                <c:pt idx="18284">
                  <c:v>96.044922</c:v>
                </c:pt>
                <c:pt idx="18285">
                  <c:v>116.187057</c:v>
                </c:pt>
                <c:pt idx="18286">
                  <c:v>114.209259</c:v>
                </c:pt>
                <c:pt idx="18287">
                  <c:v>115.105942</c:v>
                </c:pt>
                <c:pt idx="18288">
                  <c:v>94.310303000000005</c:v>
                </c:pt>
                <c:pt idx="18289">
                  <c:v>93.534362999999999</c:v>
                </c:pt>
                <c:pt idx="18290">
                  <c:v>96.548812999999996</c:v>
                </c:pt>
                <c:pt idx="18291">
                  <c:v>107.774315</c:v>
                </c:pt>
                <c:pt idx="18292">
                  <c:v>91.383262999999999</c:v>
                </c:pt>
                <c:pt idx="18293">
                  <c:v>107.46244799999999</c:v>
                </c:pt>
                <c:pt idx="18294">
                  <c:v>136.889847</c:v>
                </c:pt>
                <c:pt idx="18295">
                  <c:v>88.155708000000004</c:v>
                </c:pt>
                <c:pt idx="18296">
                  <c:v>106.324265</c:v>
                </c:pt>
                <c:pt idx="18297">
                  <c:v>89.445044999999993</c:v>
                </c:pt>
                <c:pt idx="18298">
                  <c:v>112.595741</c:v>
                </c:pt>
                <c:pt idx="18299">
                  <c:v>90.082145999999995</c:v>
                </c:pt>
                <c:pt idx="18300">
                  <c:v>114.101051</c:v>
                </c:pt>
                <c:pt idx="18301">
                  <c:v>92.331115999999994</c:v>
                </c:pt>
                <c:pt idx="18302">
                  <c:v>94.591735999999997</c:v>
                </c:pt>
                <c:pt idx="18303">
                  <c:v>96.817031999999998</c:v>
                </c:pt>
                <c:pt idx="18304">
                  <c:v>98.450394000000003</c:v>
                </c:pt>
                <c:pt idx="18305">
                  <c:v>115.889641</c:v>
                </c:pt>
                <c:pt idx="18306">
                  <c:v>91.624793999999994</c:v>
                </c:pt>
                <c:pt idx="18307">
                  <c:v>98.180817000000005</c:v>
                </c:pt>
                <c:pt idx="18308">
                  <c:v>106.63724499999999</c:v>
                </c:pt>
                <c:pt idx="18309">
                  <c:v>138.42567399999999</c:v>
                </c:pt>
                <c:pt idx="18310">
                  <c:v>89.144936000000001</c:v>
                </c:pt>
                <c:pt idx="18311">
                  <c:v>95.302375999999995</c:v>
                </c:pt>
                <c:pt idx="18312">
                  <c:v>122.79170999999999</c:v>
                </c:pt>
                <c:pt idx="18313">
                  <c:v>89.467545000000001</c:v>
                </c:pt>
                <c:pt idx="18314">
                  <c:v>100.604012</c:v>
                </c:pt>
                <c:pt idx="18315">
                  <c:v>88.948982000000001</c:v>
                </c:pt>
                <c:pt idx="18316">
                  <c:v>100.712799</c:v>
                </c:pt>
                <c:pt idx="18317">
                  <c:v>88.724365000000006</c:v>
                </c:pt>
                <c:pt idx="18318">
                  <c:v>88.250557000000001</c:v>
                </c:pt>
                <c:pt idx="18319">
                  <c:v>91.382416000000006</c:v>
                </c:pt>
                <c:pt idx="18320">
                  <c:v>103.19049099999999</c:v>
                </c:pt>
                <c:pt idx="18321">
                  <c:v>90.225905999999995</c:v>
                </c:pt>
                <c:pt idx="18322">
                  <c:v>95.120934000000005</c:v>
                </c:pt>
                <c:pt idx="18323">
                  <c:v>104.050011</c:v>
                </c:pt>
                <c:pt idx="18324">
                  <c:v>91.523903000000004</c:v>
                </c:pt>
                <c:pt idx="18325">
                  <c:v>89.233245999999994</c:v>
                </c:pt>
                <c:pt idx="18326">
                  <c:v>97.584548999999996</c:v>
                </c:pt>
                <c:pt idx="18327">
                  <c:v>94.244522000000003</c:v>
                </c:pt>
                <c:pt idx="18328">
                  <c:v>94.528053</c:v>
                </c:pt>
                <c:pt idx="18329">
                  <c:v>88.001602000000005</c:v>
                </c:pt>
                <c:pt idx="18330">
                  <c:v>93.608886999999996</c:v>
                </c:pt>
                <c:pt idx="18331">
                  <c:v>89.108635000000007</c:v>
                </c:pt>
                <c:pt idx="18332">
                  <c:v>102.127686</c:v>
                </c:pt>
                <c:pt idx="18333">
                  <c:v>91.944655999999995</c:v>
                </c:pt>
                <c:pt idx="18334">
                  <c:v>92.432509999999994</c:v>
                </c:pt>
                <c:pt idx="18335">
                  <c:v>89.699027999999998</c:v>
                </c:pt>
                <c:pt idx="18336">
                  <c:v>89.053787</c:v>
                </c:pt>
                <c:pt idx="18337">
                  <c:v>90.414101000000002</c:v>
                </c:pt>
                <c:pt idx="18338">
                  <c:v>92.229118</c:v>
                </c:pt>
                <c:pt idx="18339">
                  <c:v>100.067863</c:v>
                </c:pt>
                <c:pt idx="18340">
                  <c:v>88.222610000000003</c:v>
                </c:pt>
                <c:pt idx="18341">
                  <c:v>88.158478000000002</c:v>
                </c:pt>
                <c:pt idx="18342">
                  <c:v>91.090401</c:v>
                </c:pt>
                <c:pt idx="18343">
                  <c:v>92.276343999999995</c:v>
                </c:pt>
                <c:pt idx="18344">
                  <c:v>128.67083700000001</c:v>
                </c:pt>
                <c:pt idx="18345">
                  <c:v>100.96221199999999</c:v>
                </c:pt>
                <c:pt idx="18346">
                  <c:v>106.00251</c:v>
                </c:pt>
                <c:pt idx="18347">
                  <c:v>104.78449999999999</c:v>
                </c:pt>
                <c:pt idx="18348">
                  <c:v>98.039482000000007</c:v>
                </c:pt>
                <c:pt idx="18349">
                  <c:v>93.000076000000007</c:v>
                </c:pt>
                <c:pt idx="18350">
                  <c:v>103.412727</c:v>
                </c:pt>
                <c:pt idx="18351">
                  <c:v>91.922072999999997</c:v>
                </c:pt>
                <c:pt idx="18352">
                  <c:v>110.91467299999999</c:v>
                </c:pt>
                <c:pt idx="18353">
                  <c:v>90.100143000000003</c:v>
                </c:pt>
                <c:pt idx="18354">
                  <c:v>112.755898</c:v>
                </c:pt>
                <c:pt idx="18355">
                  <c:v>97.214354999999998</c:v>
                </c:pt>
                <c:pt idx="18356">
                  <c:v>94.613906999999998</c:v>
                </c:pt>
                <c:pt idx="18357">
                  <c:v>92.469275999999994</c:v>
                </c:pt>
                <c:pt idx="18358">
                  <c:v>94.953590000000005</c:v>
                </c:pt>
                <c:pt idx="18359">
                  <c:v>92.897125000000003</c:v>
                </c:pt>
                <c:pt idx="18360">
                  <c:v>102.813141</c:v>
                </c:pt>
                <c:pt idx="18361">
                  <c:v>92.128242</c:v>
                </c:pt>
                <c:pt idx="18362">
                  <c:v>90.874770999999996</c:v>
                </c:pt>
                <c:pt idx="18363">
                  <c:v>93.724648000000002</c:v>
                </c:pt>
                <c:pt idx="18364">
                  <c:v>103.638542</c:v>
                </c:pt>
                <c:pt idx="18365">
                  <c:v>90.537353999999993</c:v>
                </c:pt>
                <c:pt idx="18366">
                  <c:v>101.16886100000001</c:v>
                </c:pt>
                <c:pt idx="18367">
                  <c:v>89.508171000000004</c:v>
                </c:pt>
                <c:pt idx="18368">
                  <c:v>93.375275000000002</c:v>
                </c:pt>
                <c:pt idx="18369">
                  <c:v>98.880286999999996</c:v>
                </c:pt>
                <c:pt idx="18370">
                  <c:v>114.681854</c:v>
                </c:pt>
                <c:pt idx="18371">
                  <c:v>109.254982</c:v>
                </c:pt>
                <c:pt idx="18372">
                  <c:v>104.441872</c:v>
                </c:pt>
                <c:pt idx="18373">
                  <c:v>98.852455000000006</c:v>
                </c:pt>
                <c:pt idx="18374">
                  <c:v>94.196526000000006</c:v>
                </c:pt>
                <c:pt idx="18375">
                  <c:v>97.739883000000006</c:v>
                </c:pt>
                <c:pt idx="18376">
                  <c:v>101.62951700000001</c:v>
                </c:pt>
                <c:pt idx="18377">
                  <c:v>94.380431999999999</c:v>
                </c:pt>
                <c:pt idx="18378">
                  <c:v>90.105468999999999</c:v>
                </c:pt>
                <c:pt idx="18379">
                  <c:v>101.99449199999999</c:v>
                </c:pt>
                <c:pt idx="18380">
                  <c:v>89.952301000000006</c:v>
                </c:pt>
                <c:pt idx="18381">
                  <c:v>106.90578499999999</c:v>
                </c:pt>
                <c:pt idx="18382">
                  <c:v>92.706764000000007</c:v>
                </c:pt>
                <c:pt idx="18383">
                  <c:v>111.89695</c:v>
                </c:pt>
                <c:pt idx="18384">
                  <c:v>88.878532000000007</c:v>
                </c:pt>
                <c:pt idx="18385">
                  <c:v>100.285004</c:v>
                </c:pt>
                <c:pt idx="18386">
                  <c:v>89.856255000000004</c:v>
                </c:pt>
                <c:pt idx="18387">
                  <c:v>92.573432999999994</c:v>
                </c:pt>
                <c:pt idx="18388">
                  <c:v>94.169273000000004</c:v>
                </c:pt>
                <c:pt idx="18389">
                  <c:v>96.779510000000002</c:v>
                </c:pt>
                <c:pt idx="18390">
                  <c:v>96.150306999999998</c:v>
                </c:pt>
                <c:pt idx="18391">
                  <c:v>94.956778999999997</c:v>
                </c:pt>
                <c:pt idx="18392">
                  <c:v>109.802673</c:v>
                </c:pt>
                <c:pt idx="18393">
                  <c:v>97.164894000000004</c:v>
                </c:pt>
                <c:pt idx="18394">
                  <c:v>94.329147000000006</c:v>
                </c:pt>
                <c:pt idx="18395">
                  <c:v>94.796111999999994</c:v>
                </c:pt>
                <c:pt idx="18396">
                  <c:v>89.431160000000006</c:v>
                </c:pt>
                <c:pt idx="18397">
                  <c:v>88.726821999999999</c:v>
                </c:pt>
                <c:pt idx="18398">
                  <c:v>109.404938</c:v>
                </c:pt>
                <c:pt idx="18399">
                  <c:v>91.226867999999996</c:v>
                </c:pt>
                <c:pt idx="18400">
                  <c:v>91.944603000000001</c:v>
                </c:pt>
                <c:pt idx="18401">
                  <c:v>88.931792999999999</c:v>
                </c:pt>
                <c:pt idx="18402">
                  <c:v>100.674187</c:v>
                </c:pt>
                <c:pt idx="18403">
                  <c:v>90.163466999999997</c:v>
                </c:pt>
                <c:pt idx="18404">
                  <c:v>92.240729999999999</c:v>
                </c:pt>
                <c:pt idx="18405">
                  <c:v>89.659492</c:v>
                </c:pt>
                <c:pt idx="18406">
                  <c:v>89.796936000000002</c:v>
                </c:pt>
                <c:pt idx="18407">
                  <c:v>103.633743</c:v>
                </c:pt>
                <c:pt idx="18408">
                  <c:v>107.574814</c:v>
                </c:pt>
                <c:pt idx="18409">
                  <c:v>91.483092999999997</c:v>
                </c:pt>
                <c:pt idx="18410">
                  <c:v>88.592063999999993</c:v>
                </c:pt>
                <c:pt idx="18411">
                  <c:v>130.18284600000001</c:v>
                </c:pt>
                <c:pt idx="18412">
                  <c:v>95.726928999999998</c:v>
                </c:pt>
                <c:pt idx="18413">
                  <c:v>115.415398</c:v>
                </c:pt>
                <c:pt idx="18414">
                  <c:v>89.775902000000002</c:v>
                </c:pt>
                <c:pt idx="18415">
                  <c:v>103.964546</c:v>
                </c:pt>
                <c:pt idx="18416">
                  <c:v>89.349181999999999</c:v>
                </c:pt>
                <c:pt idx="18417">
                  <c:v>88.218697000000006</c:v>
                </c:pt>
                <c:pt idx="18418">
                  <c:v>91.668289000000001</c:v>
                </c:pt>
                <c:pt idx="18419">
                  <c:v>95.916801000000007</c:v>
                </c:pt>
                <c:pt idx="18420">
                  <c:v>96.287529000000006</c:v>
                </c:pt>
                <c:pt idx="18421">
                  <c:v>88.069725000000005</c:v>
                </c:pt>
                <c:pt idx="18422">
                  <c:v>105.501808</c:v>
                </c:pt>
                <c:pt idx="18423">
                  <c:v>100.657326</c:v>
                </c:pt>
                <c:pt idx="18424">
                  <c:v>89.071883999999997</c:v>
                </c:pt>
                <c:pt idx="18425">
                  <c:v>91.880156999999997</c:v>
                </c:pt>
                <c:pt idx="18426">
                  <c:v>89.426788000000002</c:v>
                </c:pt>
                <c:pt idx="18427">
                  <c:v>96.933257999999995</c:v>
                </c:pt>
                <c:pt idx="18428">
                  <c:v>92.906311000000002</c:v>
                </c:pt>
                <c:pt idx="18429">
                  <c:v>91.004043999999993</c:v>
                </c:pt>
                <c:pt idx="18430">
                  <c:v>97.291274999999999</c:v>
                </c:pt>
                <c:pt idx="18431">
                  <c:v>92.212456000000003</c:v>
                </c:pt>
                <c:pt idx="18432">
                  <c:v>93.877182000000005</c:v>
                </c:pt>
                <c:pt idx="18433">
                  <c:v>120.86228199999999</c:v>
                </c:pt>
                <c:pt idx="18434">
                  <c:v>135.56256099999999</c:v>
                </c:pt>
                <c:pt idx="18435">
                  <c:v>92.984390000000005</c:v>
                </c:pt>
                <c:pt idx="18436">
                  <c:v>119.10489699999999</c:v>
                </c:pt>
                <c:pt idx="18437">
                  <c:v>94.093872000000005</c:v>
                </c:pt>
                <c:pt idx="18438">
                  <c:v>91.731673999999998</c:v>
                </c:pt>
                <c:pt idx="18439">
                  <c:v>90.976844999999997</c:v>
                </c:pt>
                <c:pt idx="18440">
                  <c:v>88.902732999999998</c:v>
                </c:pt>
                <c:pt idx="18441">
                  <c:v>94.686942999999999</c:v>
                </c:pt>
                <c:pt idx="18442">
                  <c:v>97.379981999999998</c:v>
                </c:pt>
                <c:pt idx="18443">
                  <c:v>100.214119</c:v>
                </c:pt>
                <c:pt idx="18444">
                  <c:v>97.705391000000006</c:v>
                </c:pt>
                <c:pt idx="18445">
                  <c:v>98.087340999999995</c:v>
                </c:pt>
                <c:pt idx="18446">
                  <c:v>90.162170000000003</c:v>
                </c:pt>
                <c:pt idx="18447">
                  <c:v>96.496864000000002</c:v>
                </c:pt>
                <c:pt idx="18448">
                  <c:v>99.377594000000002</c:v>
                </c:pt>
                <c:pt idx="18449">
                  <c:v>104.281792</c:v>
                </c:pt>
                <c:pt idx="18450">
                  <c:v>96.486626000000001</c:v>
                </c:pt>
                <c:pt idx="18451">
                  <c:v>94.263846999999998</c:v>
                </c:pt>
                <c:pt idx="18452">
                  <c:v>90.097435000000004</c:v>
                </c:pt>
                <c:pt idx="18453">
                  <c:v>94.824569999999994</c:v>
                </c:pt>
                <c:pt idx="18454">
                  <c:v>112.170174</c:v>
                </c:pt>
                <c:pt idx="18455">
                  <c:v>102.018936</c:v>
                </c:pt>
                <c:pt idx="18456">
                  <c:v>91.955200000000005</c:v>
                </c:pt>
                <c:pt idx="18457">
                  <c:v>90.079041000000004</c:v>
                </c:pt>
                <c:pt idx="18458">
                  <c:v>90.889296999999999</c:v>
                </c:pt>
                <c:pt idx="18459">
                  <c:v>111.40879099999999</c:v>
                </c:pt>
                <c:pt idx="18460">
                  <c:v>101.32002300000001</c:v>
                </c:pt>
                <c:pt idx="18461">
                  <c:v>94.069350999999997</c:v>
                </c:pt>
                <c:pt idx="18462">
                  <c:v>91.449355999999995</c:v>
                </c:pt>
                <c:pt idx="18463">
                  <c:v>104.21521</c:v>
                </c:pt>
                <c:pt idx="18464">
                  <c:v>100.40278600000001</c:v>
                </c:pt>
                <c:pt idx="18465">
                  <c:v>88.927818000000002</c:v>
                </c:pt>
                <c:pt idx="18466">
                  <c:v>96.32235</c:v>
                </c:pt>
                <c:pt idx="18467">
                  <c:v>94.033019999999993</c:v>
                </c:pt>
                <c:pt idx="18468">
                  <c:v>104.31662</c:v>
                </c:pt>
                <c:pt idx="18469">
                  <c:v>95.769531000000001</c:v>
                </c:pt>
                <c:pt idx="18470">
                  <c:v>119.26778400000001</c:v>
                </c:pt>
                <c:pt idx="18471">
                  <c:v>90.069443000000007</c:v>
                </c:pt>
                <c:pt idx="18472">
                  <c:v>96.212356999999997</c:v>
                </c:pt>
                <c:pt idx="18473">
                  <c:v>96.013335999999995</c:v>
                </c:pt>
                <c:pt idx="18474">
                  <c:v>89.376121999999995</c:v>
                </c:pt>
                <c:pt idx="18475">
                  <c:v>89.820496000000006</c:v>
                </c:pt>
                <c:pt idx="18476">
                  <c:v>100.354698</c:v>
                </c:pt>
                <c:pt idx="18477">
                  <c:v>94.839386000000005</c:v>
                </c:pt>
                <c:pt idx="18478">
                  <c:v>97.739097999999998</c:v>
                </c:pt>
                <c:pt idx="18479">
                  <c:v>93.803696000000002</c:v>
                </c:pt>
                <c:pt idx="18480">
                  <c:v>96.042320000000004</c:v>
                </c:pt>
                <c:pt idx="18481">
                  <c:v>89.589332999999996</c:v>
                </c:pt>
                <c:pt idx="18482">
                  <c:v>89.629035999999999</c:v>
                </c:pt>
                <c:pt idx="18483">
                  <c:v>96.253615999999994</c:v>
                </c:pt>
                <c:pt idx="18484">
                  <c:v>92.592979</c:v>
                </c:pt>
                <c:pt idx="18485">
                  <c:v>101.261635</c:v>
                </c:pt>
                <c:pt idx="18486">
                  <c:v>97.872009000000006</c:v>
                </c:pt>
                <c:pt idx="18487">
                  <c:v>97.462029000000001</c:v>
                </c:pt>
                <c:pt idx="18488">
                  <c:v>100.681808</c:v>
                </c:pt>
                <c:pt idx="18489">
                  <c:v>100.38460499999999</c:v>
                </c:pt>
                <c:pt idx="18490">
                  <c:v>89.605063999999999</c:v>
                </c:pt>
                <c:pt idx="18491">
                  <c:v>93.178207</c:v>
                </c:pt>
                <c:pt idx="18492">
                  <c:v>94.333443000000003</c:v>
                </c:pt>
                <c:pt idx="18493">
                  <c:v>90.858474999999999</c:v>
                </c:pt>
                <c:pt idx="18494">
                  <c:v>89.582649000000004</c:v>
                </c:pt>
                <c:pt idx="18495">
                  <c:v>122.77233099999999</c:v>
                </c:pt>
                <c:pt idx="18496">
                  <c:v>112.263245</c:v>
                </c:pt>
                <c:pt idx="18497">
                  <c:v>96.249306000000004</c:v>
                </c:pt>
                <c:pt idx="18498">
                  <c:v>95.129547000000002</c:v>
                </c:pt>
                <c:pt idx="18499">
                  <c:v>90.125350999999995</c:v>
                </c:pt>
                <c:pt idx="18500">
                  <c:v>90.630309999999994</c:v>
                </c:pt>
                <c:pt idx="18501">
                  <c:v>106.868523</c:v>
                </c:pt>
                <c:pt idx="18502">
                  <c:v>88.530884</c:v>
                </c:pt>
                <c:pt idx="18503">
                  <c:v>93.152152999999998</c:v>
                </c:pt>
                <c:pt idx="18504">
                  <c:v>88.975257999999997</c:v>
                </c:pt>
                <c:pt idx="18505">
                  <c:v>91.263724999999994</c:v>
                </c:pt>
                <c:pt idx="18506">
                  <c:v>103.072197</c:v>
                </c:pt>
                <c:pt idx="18507">
                  <c:v>102.979073</c:v>
                </c:pt>
                <c:pt idx="18508">
                  <c:v>93.784630000000007</c:v>
                </c:pt>
                <c:pt idx="18509">
                  <c:v>89.535347000000002</c:v>
                </c:pt>
                <c:pt idx="18510">
                  <c:v>90.254249999999999</c:v>
                </c:pt>
                <c:pt idx="18511">
                  <c:v>91.758087000000003</c:v>
                </c:pt>
                <c:pt idx="18512">
                  <c:v>92.177970999999999</c:v>
                </c:pt>
                <c:pt idx="18513">
                  <c:v>108.19982899999999</c:v>
                </c:pt>
                <c:pt idx="18514">
                  <c:v>110.170807</c:v>
                </c:pt>
                <c:pt idx="18515">
                  <c:v>98.653571999999997</c:v>
                </c:pt>
                <c:pt idx="18516">
                  <c:v>93.660979999999995</c:v>
                </c:pt>
                <c:pt idx="18517">
                  <c:v>139.019531</c:v>
                </c:pt>
                <c:pt idx="18518">
                  <c:v>94.475066999999996</c:v>
                </c:pt>
                <c:pt idx="18519">
                  <c:v>113.78273</c:v>
                </c:pt>
                <c:pt idx="18520">
                  <c:v>93.052299000000005</c:v>
                </c:pt>
                <c:pt idx="18521">
                  <c:v>91.954414</c:v>
                </c:pt>
                <c:pt idx="18522">
                  <c:v>88.063034000000002</c:v>
                </c:pt>
                <c:pt idx="18523">
                  <c:v>88.914894000000004</c:v>
                </c:pt>
                <c:pt idx="18524">
                  <c:v>95.245841999999996</c:v>
                </c:pt>
                <c:pt idx="18525">
                  <c:v>102.759964</c:v>
                </c:pt>
                <c:pt idx="18526">
                  <c:v>94.027145000000004</c:v>
                </c:pt>
                <c:pt idx="18527">
                  <c:v>93.805435000000003</c:v>
                </c:pt>
                <c:pt idx="18528">
                  <c:v>90.130768000000003</c:v>
                </c:pt>
                <c:pt idx="18529">
                  <c:v>88.079048</c:v>
                </c:pt>
                <c:pt idx="18530">
                  <c:v>91.285156000000001</c:v>
                </c:pt>
                <c:pt idx="18531">
                  <c:v>94.351844999999997</c:v>
                </c:pt>
                <c:pt idx="18532">
                  <c:v>88.776764</c:v>
                </c:pt>
                <c:pt idx="18533">
                  <c:v>88.961014000000006</c:v>
                </c:pt>
                <c:pt idx="18534">
                  <c:v>89.540397999999996</c:v>
                </c:pt>
                <c:pt idx="18535">
                  <c:v>113.47389200000001</c:v>
                </c:pt>
                <c:pt idx="18536">
                  <c:v>104.61842300000001</c:v>
                </c:pt>
                <c:pt idx="18537">
                  <c:v>89.883018000000007</c:v>
                </c:pt>
                <c:pt idx="18538">
                  <c:v>89.382080000000002</c:v>
                </c:pt>
                <c:pt idx="18539">
                  <c:v>95.327438000000001</c:v>
                </c:pt>
                <c:pt idx="18540">
                  <c:v>94.043411000000006</c:v>
                </c:pt>
                <c:pt idx="18541">
                  <c:v>105.311638</c:v>
                </c:pt>
                <c:pt idx="18542">
                  <c:v>97.437279000000004</c:v>
                </c:pt>
                <c:pt idx="18543">
                  <c:v>97.275253000000006</c:v>
                </c:pt>
                <c:pt idx="18544">
                  <c:v>88.058846000000003</c:v>
                </c:pt>
                <c:pt idx="18545">
                  <c:v>93.986061000000007</c:v>
                </c:pt>
                <c:pt idx="18546">
                  <c:v>90.818168999999997</c:v>
                </c:pt>
                <c:pt idx="18547">
                  <c:v>104.19090300000001</c:v>
                </c:pt>
                <c:pt idx="18548">
                  <c:v>96.958411999999996</c:v>
                </c:pt>
                <c:pt idx="18549">
                  <c:v>89.271324000000007</c:v>
                </c:pt>
                <c:pt idx="18550">
                  <c:v>101.286888</c:v>
                </c:pt>
                <c:pt idx="18551">
                  <c:v>91.839195000000004</c:v>
                </c:pt>
                <c:pt idx="18552">
                  <c:v>107.25907100000001</c:v>
                </c:pt>
                <c:pt idx="18553">
                  <c:v>88.667770000000004</c:v>
                </c:pt>
                <c:pt idx="18554">
                  <c:v>91.052536000000003</c:v>
                </c:pt>
                <c:pt idx="18555">
                  <c:v>92.355721000000003</c:v>
                </c:pt>
                <c:pt idx="18556">
                  <c:v>98.751968000000005</c:v>
                </c:pt>
                <c:pt idx="18557">
                  <c:v>93.656852999999998</c:v>
                </c:pt>
                <c:pt idx="18558">
                  <c:v>142.007812</c:v>
                </c:pt>
                <c:pt idx="18559">
                  <c:v>93.278191000000007</c:v>
                </c:pt>
                <c:pt idx="18560">
                  <c:v>94.202834999999993</c:v>
                </c:pt>
                <c:pt idx="18561">
                  <c:v>99.800506999999996</c:v>
                </c:pt>
                <c:pt idx="18562">
                  <c:v>93.721053999999995</c:v>
                </c:pt>
                <c:pt idx="18563">
                  <c:v>109.410927</c:v>
                </c:pt>
                <c:pt idx="18564">
                  <c:v>97.435508999999996</c:v>
                </c:pt>
                <c:pt idx="18565">
                  <c:v>90.026031000000003</c:v>
                </c:pt>
                <c:pt idx="18566">
                  <c:v>89.294280999999998</c:v>
                </c:pt>
                <c:pt idx="18567">
                  <c:v>100.222443</c:v>
                </c:pt>
                <c:pt idx="18568">
                  <c:v>99.576019000000002</c:v>
                </c:pt>
                <c:pt idx="18569">
                  <c:v>89.309944000000002</c:v>
                </c:pt>
                <c:pt idx="18570">
                  <c:v>95.996360999999993</c:v>
                </c:pt>
                <c:pt idx="18571">
                  <c:v>95.482979</c:v>
                </c:pt>
                <c:pt idx="18572">
                  <c:v>113.057976</c:v>
                </c:pt>
                <c:pt idx="18573">
                  <c:v>91.874931000000004</c:v>
                </c:pt>
                <c:pt idx="18574">
                  <c:v>127.63426200000001</c:v>
                </c:pt>
                <c:pt idx="18575">
                  <c:v>88.752762000000004</c:v>
                </c:pt>
                <c:pt idx="18576">
                  <c:v>91.472862000000006</c:v>
                </c:pt>
                <c:pt idx="18577">
                  <c:v>98.609511999999995</c:v>
                </c:pt>
                <c:pt idx="18578">
                  <c:v>154.575119</c:v>
                </c:pt>
                <c:pt idx="18579">
                  <c:v>101.238426</c:v>
                </c:pt>
                <c:pt idx="18580">
                  <c:v>100.23071299999999</c:v>
                </c:pt>
                <c:pt idx="18581">
                  <c:v>99.511902000000006</c:v>
                </c:pt>
                <c:pt idx="18582">
                  <c:v>115.217911</c:v>
                </c:pt>
                <c:pt idx="18583">
                  <c:v>88.665451000000004</c:v>
                </c:pt>
                <c:pt idx="18584">
                  <c:v>89.779724000000002</c:v>
                </c:pt>
                <c:pt idx="18585">
                  <c:v>90.924460999999994</c:v>
                </c:pt>
                <c:pt idx="18586">
                  <c:v>93.405890999999997</c:v>
                </c:pt>
                <c:pt idx="18587">
                  <c:v>93.495673999999994</c:v>
                </c:pt>
                <c:pt idx="18588">
                  <c:v>111.86151099999999</c:v>
                </c:pt>
                <c:pt idx="18589">
                  <c:v>97.907454999999999</c:v>
                </c:pt>
                <c:pt idx="18590">
                  <c:v>128.11715699999999</c:v>
                </c:pt>
                <c:pt idx="18591">
                  <c:v>91.970130999999995</c:v>
                </c:pt>
                <c:pt idx="18592">
                  <c:v>89.142357000000004</c:v>
                </c:pt>
                <c:pt idx="18593">
                  <c:v>93.345078000000001</c:v>
                </c:pt>
                <c:pt idx="18594">
                  <c:v>98.729743999999997</c:v>
                </c:pt>
                <c:pt idx="18595">
                  <c:v>100.605003</c:v>
                </c:pt>
                <c:pt idx="18596">
                  <c:v>102.782692</c:v>
                </c:pt>
                <c:pt idx="18597">
                  <c:v>90.408760000000001</c:v>
                </c:pt>
                <c:pt idx="18598">
                  <c:v>105.08570899999999</c:v>
                </c:pt>
                <c:pt idx="18599">
                  <c:v>88.312943000000004</c:v>
                </c:pt>
                <c:pt idx="18600">
                  <c:v>105.176102</c:v>
                </c:pt>
                <c:pt idx="18601">
                  <c:v>88.387069999999994</c:v>
                </c:pt>
                <c:pt idx="18602">
                  <c:v>111.885139</c:v>
                </c:pt>
                <c:pt idx="18603">
                  <c:v>100.909103</c:v>
                </c:pt>
                <c:pt idx="18604">
                  <c:v>88.932013999999995</c:v>
                </c:pt>
                <c:pt idx="18605">
                  <c:v>88.801383999999999</c:v>
                </c:pt>
                <c:pt idx="18606">
                  <c:v>90.152602999999999</c:v>
                </c:pt>
                <c:pt idx="18607">
                  <c:v>108.989105</c:v>
                </c:pt>
                <c:pt idx="18608">
                  <c:v>89.535324000000003</c:v>
                </c:pt>
                <c:pt idx="18609">
                  <c:v>88.530212000000006</c:v>
                </c:pt>
                <c:pt idx="18610">
                  <c:v>94.235741000000004</c:v>
                </c:pt>
                <c:pt idx="18611">
                  <c:v>113.269592</c:v>
                </c:pt>
                <c:pt idx="18612">
                  <c:v>88.232437000000004</c:v>
                </c:pt>
                <c:pt idx="18613">
                  <c:v>104.72378500000001</c:v>
                </c:pt>
                <c:pt idx="18614">
                  <c:v>101.751457</c:v>
                </c:pt>
                <c:pt idx="18615">
                  <c:v>97.370552000000004</c:v>
                </c:pt>
                <c:pt idx="18616">
                  <c:v>94.994208999999998</c:v>
                </c:pt>
                <c:pt idx="18617">
                  <c:v>88.981171000000003</c:v>
                </c:pt>
                <c:pt idx="18618">
                  <c:v>99.762764000000004</c:v>
                </c:pt>
                <c:pt idx="18619">
                  <c:v>95.920012999999997</c:v>
                </c:pt>
                <c:pt idx="18620">
                  <c:v>92.024246000000005</c:v>
                </c:pt>
                <c:pt idx="18621">
                  <c:v>96.325089000000006</c:v>
                </c:pt>
                <c:pt idx="18622">
                  <c:v>101.38510100000001</c:v>
                </c:pt>
                <c:pt idx="18623">
                  <c:v>138.28417999999999</c:v>
                </c:pt>
                <c:pt idx="18624">
                  <c:v>94.525786999999994</c:v>
                </c:pt>
                <c:pt idx="18625">
                  <c:v>101.17860400000001</c:v>
                </c:pt>
                <c:pt idx="18626">
                  <c:v>94.255027999999996</c:v>
                </c:pt>
                <c:pt idx="18627">
                  <c:v>127.904572</c:v>
                </c:pt>
                <c:pt idx="18628">
                  <c:v>90.975121000000001</c:v>
                </c:pt>
                <c:pt idx="18629">
                  <c:v>99.756232999999995</c:v>
                </c:pt>
                <c:pt idx="18630">
                  <c:v>95.894119000000003</c:v>
                </c:pt>
                <c:pt idx="18631">
                  <c:v>98.676734999999994</c:v>
                </c:pt>
                <c:pt idx="18632">
                  <c:v>93.012054000000006</c:v>
                </c:pt>
                <c:pt idx="18633">
                  <c:v>119.36681400000001</c:v>
                </c:pt>
                <c:pt idx="18634">
                  <c:v>88.560576999999995</c:v>
                </c:pt>
                <c:pt idx="18635">
                  <c:v>109.660393</c:v>
                </c:pt>
                <c:pt idx="18636">
                  <c:v>129.69458</c:v>
                </c:pt>
                <c:pt idx="18637">
                  <c:v>89.448905999999994</c:v>
                </c:pt>
                <c:pt idx="18638">
                  <c:v>105.04982800000001</c:v>
                </c:pt>
                <c:pt idx="18639">
                  <c:v>90.544083000000001</c:v>
                </c:pt>
                <c:pt idx="18640">
                  <c:v>105.88112599999999</c:v>
                </c:pt>
                <c:pt idx="18641">
                  <c:v>89.430915999999996</c:v>
                </c:pt>
                <c:pt idx="18642">
                  <c:v>98.520392999999999</c:v>
                </c:pt>
                <c:pt idx="18643">
                  <c:v>94.586105000000003</c:v>
                </c:pt>
                <c:pt idx="18644">
                  <c:v>108.91082</c:v>
                </c:pt>
                <c:pt idx="18645">
                  <c:v>90.842033000000001</c:v>
                </c:pt>
                <c:pt idx="18646">
                  <c:v>89.033562000000003</c:v>
                </c:pt>
                <c:pt idx="18647">
                  <c:v>91.141045000000005</c:v>
                </c:pt>
                <c:pt idx="18648">
                  <c:v>118.42628499999999</c:v>
                </c:pt>
                <c:pt idx="18649">
                  <c:v>101.812088</c:v>
                </c:pt>
                <c:pt idx="18650">
                  <c:v>110.357353</c:v>
                </c:pt>
                <c:pt idx="18651">
                  <c:v>99.111678999999995</c:v>
                </c:pt>
                <c:pt idx="18652">
                  <c:v>91.355498999999995</c:v>
                </c:pt>
                <c:pt idx="18653">
                  <c:v>89.364090000000004</c:v>
                </c:pt>
                <c:pt idx="18654">
                  <c:v>90.932213000000004</c:v>
                </c:pt>
                <c:pt idx="18655">
                  <c:v>89.544426000000001</c:v>
                </c:pt>
                <c:pt idx="18656">
                  <c:v>96.936745000000002</c:v>
                </c:pt>
                <c:pt idx="18657">
                  <c:v>97.753639000000007</c:v>
                </c:pt>
                <c:pt idx="18658">
                  <c:v>94.994254999999995</c:v>
                </c:pt>
                <c:pt idx="18659">
                  <c:v>92.228317000000004</c:v>
                </c:pt>
                <c:pt idx="18660">
                  <c:v>93.991127000000006</c:v>
                </c:pt>
                <c:pt idx="18661">
                  <c:v>98.804496999999998</c:v>
                </c:pt>
                <c:pt idx="18662">
                  <c:v>107.660866</c:v>
                </c:pt>
                <c:pt idx="18663">
                  <c:v>88.404808000000003</c:v>
                </c:pt>
                <c:pt idx="18664">
                  <c:v>97.371735000000001</c:v>
                </c:pt>
                <c:pt idx="18665">
                  <c:v>91.613738999999995</c:v>
                </c:pt>
                <c:pt idx="18666">
                  <c:v>88.364502000000002</c:v>
                </c:pt>
                <c:pt idx="18667">
                  <c:v>103.745712</c:v>
                </c:pt>
                <c:pt idx="18668">
                  <c:v>100.866737</c:v>
                </c:pt>
                <c:pt idx="18669">
                  <c:v>103.252899</c:v>
                </c:pt>
                <c:pt idx="18670">
                  <c:v>88.280235000000005</c:v>
                </c:pt>
                <c:pt idx="18671">
                  <c:v>98.313407999999995</c:v>
                </c:pt>
                <c:pt idx="18672">
                  <c:v>106.266846</c:v>
                </c:pt>
                <c:pt idx="18673">
                  <c:v>90.374404999999996</c:v>
                </c:pt>
                <c:pt idx="18674">
                  <c:v>95.997840999999994</c:v>
                </c:pt>
                <c:pt idx="18675">
                  <c:v>96.840012000000002</c:v>
                </c:pt>
                <c:pt idx="18676">
                  <c:v>90.875388999999998</c:v>
                </c:pt>
                <c:pt idx="18677">
                  <c:v>113.4021</c:v>
                </c:pt>
                <c:pt idx="18678">
                  <c:v>96.357094000000004</c:v>
                </c:pt>
                <c:pt idx="18679">
                  <c:v>96.396347000000006</c:v>
                </c:pt>
                <c:pt idx="18680">
                  <c:v>91.156693000000004</c:v>
                </c:pt>
                <c:pt idx="18681">
                  <c:v>89.437286</c:v>
                </c:pt>
                <c:pt idx="18682">
                  <c:v>90.956458999999995</c:v>
                </c:pt>
                <c:pt idx="18683">
                  <c:v>90.742469999999997</c:v>
                </c:pt>
                <c:pt idx="18684">
                  <c:v>103.754547</c:v>
                </c:pt>
                <c:pt idx="18685">
                  <c:v>113.945183</c:v>
                </c:pt>
                <c:pt idx="18686">
                  <c:v>90.225136000000006</c:v>
                </c:pt>
                <c:pt idx="18687">
                  <c:v>109.94805100000001</c:v>
                </c:pt>
                <c:pt idx="18688">
                  <c:v>93.663550999999998</c:v>
                </c:pt>
                <c:pt idx="18689">
                  <c:v>94.928359999999998</c:v>
                </c:pt>
                <c:pt idx="18690">
                  <c:v>89.822197000000003</c:v>
                </c:pt>
                <c:pt idx="18691">
                  <c:v>110.772064</c:v>
                </c:pt>
                <c:pt idx="18692">
                  <c:v>108.752914</c:v>
                </c:pt>
                <c:pt idx="18693">
                  <c:v>89.348724000000004</c:v>
                </c:pt>
                <c:pt idx="18694">
                  <c:v>101.295074</c:v>
                </c:pt>
                <c:pt idx="18695">
                  <c:v>102.142105</c:v>
                </c:pt>
                <c:pt idx="18696">
                  <c:v>93.661484000000002</c:v>
                </c:pt>
                <c:pt idx="18697">
                  <c:v>113.287605</c:v>
                </c:pt>
                <c:pt idx="18698">
                  <c:v>95.410385000000005</c:v>
                </c:pt>
                <c:pt idx="18699">
                  <c:v>89.176399000000004</c:v>
                </c:pt>
                <c:pt idx="18700">
                  <c:v>96.815460000000002</c:v>
                </c:pt>
                <c:pt idx="18701">
                  <c:v>115.806313</c:v>
                </c:pt>
                <c:pt idx="18702">
                  <c:v>89.240379000000004</c:v>
                </c:pt>
                <c:pt idx="18703">
                  <c:v>101.819298</c:v>
                </c:pt>
                <c:pt idx="18704">
                  <c:v>109.471222</c:v>
                </c:pt>
                <c:pt idx="18705">
                  <c:v>88.087494000000007</c:v>
                </c:pt>
                <c:pt idx="18706">
                  <c:v>119.2239</c:v>
                </c:pt>
                <c:pt idx="18707">
                  <c:v>103.863373</c:v>
                </c:pt>
                <c:pt idx="18708">
                  <c:v>103.91349</c:v>
                </c:pt>
                <c:pt idx="18709">
                  <c:v>93.767250000000004</c:v>
                </c:pt>
                <c:pt idx="18710">
                  <c:v>95.299873000000005</c:v>
                </c:pt>
                <c:pt idx="18711">
                  <c:v>96.577872999999997</c:v>
                </c:pt>
                <c:pt idx="18712">
                  <c:v>96.337470999999994</c:v>
                </c:pt>
                <c:pt idx="18713">
                  <c:v>96.811599999999999</c:v>
                </c:pt>
                <c:pt idx="18714">
                  <c:v>93.298286000000004</c:v>
                </c:pt>
                <c:pt idx="18715">
                  <c:v>93.006148999999994</c:v>
                </c:pt>
                <c:pt idx="18716">
                  <c:v>107.770493</c:v>
                </c:pt>
                <c:pt idx="18717">
                  <c:v>88.523003000000003</c:v>
                </c:pt>
                <c:pt idx="18718">
                  <c:v>89.615181000000007</c:v>
                </c:pt>
                <c:pt idx="18719">
                  <c:v>94.791152999999994</c:v>
                </c:pt>
                <c:pt idx="18720">
                  <c:v>88.419410999999997</c:v>
                </c:pt>
                <c:pt idx="18721">
                  <c:v>96.746673999999999</c:v>
                </c:pt>
                <c:pt idx="18722">
                  <c:v>101.43351</c:v>
                </c:pt>
                <c:pt idx="18723">
                  <c:v>138.82254</c:v>
                </c:pt>
                <c:pt idx="18724">
                  <c:v>119.961258</c:v>
                </c:pt>
                <c:pt idx="18725">
                  <c:v>94.994690000000006</c:v>
                </c:pt>
                <c:pt idx="18726">
                  <c:v>99.679214000000002</c:v>
                </c:pt>
                <c:pt idx="18727">
                  <c:v>94.267432999999997</c:v>
                </c:pt>
                <c:pt idx="18728">
                  <c:v>100.320297</c:v>
                </c:pt>
                <c:pt idx="18729">
                  <c:v>88.539268000000007</c:v>
                </c:pt>
                <c:pt idx="18730">
                  <c:v>102.59026299999999</c:v>
                </c:pt>
                <c:pt idx="18731">
                  <c:v>89.332656999999998</c:v>
                </c:pt>
                <c:pt idx="18732">
                  <c:v>95.310860000000005</c:v>
                </c:pt>
                <c:pt idx="18733">
                  <c:v>89.088386999999997</c:v>
                </c:pt>
                <c:pt idx="18734">
                  <c:v>90.192183999999997</c:v>
                </c:pt>
                <c:pt idx="18735">
                  <c:v>103.274338</c:v>
                </c:pt>
                <c:pt idx="18736">
                  <c:v>92.368988000000002</c:v>
                </c:pt>
                <c:pt idx="18737">
                  <c:v>90.158225999999999</c:v>
                </c:pt>
                <c:pt idx="18738">
                  <c:v>94.112717000000004</c:v>
                </c:pt>
                <c:pt idx="18739">
                  <c:v>97.830314999999999</c:v>
                </c:pt>
                <c:pt idx="18740">
                  <c:v>89.175713000000002</c:v>
                </c:pt>
                <c:pt idx="18741">
                  <c:v>88.570999</c:v>
                </c:pt>
                <c:pt idx="18742">
                  <c:v>89.069457999999997</c:v>
                </c:pt>
                <c:pt idx="18743">
                  <c:v>97.582549999999998</c:v>
                </c:pt>
                <c:pt idx="18744">
                  <c:v>103.747726</c:v>
                </c:pt>
                <c:pt idx="18745">
                  <c:v>93.181319999999999</c:v>
                </c:pt>
                <c:pt idx="18746">
                  <c:v>91.650329999999997</c:v>
                </c:pt>
                <c:pt idx="18747">
                  <c:v>92.803268000000003</c:v>
                </c:pt>
                <c:pt idx="18748">
                  <c:v>108.99902299999999</c:v>
                </c:pt>
                <c:pt idx="18749">
                  <c:v>90.784225000000006</c:v>
                </c:pt>
                <c:pt idx="18750">
                  <c:v>89.002487000000002</c:v>
                </c:pt>
                <c:pt idx="18751">
                  <c:v>104.554688</c:v>
                </c:pt>
                <c:pt idx="18752">
                  <c:v>108.10211200000001</c:v>
                </c:pt>
                <c:pt idx="18753">
                  <c:v>90.493530000000007</c:v>
                </c:pt>
                <c:pt idx="18754">
                  <c:v>126.687592</c:v>
                </c:pt>
                <c:pt idx="18755">
                  <c:v>89.983397999999994</c:v>
                </c:pt>
                <c:pt idx="18756">
                  <c:v>89.431197999999995</c:v>
                </c:pt>
                <c:pt idx="18757">
                  <c:v>105.238838</c:v>
                </c:pt>
                <c:pt idx="18758">
                  <c:v>89.200005000000004</c:v>
                </c:pt>
                <c:pt idx="18759">
                  <c:v>91.462317999999996</c:v>
                </c:pt>
                <c:pt idx="18760">
                  <c:v>99.31662</c:v>
                </c:pt>
                <c:pt idx="18761">
                  <c:v>88.125961000000004</c:v>
                </c:pt>
                <c:pt idx="18762">
                  <c:v>88.214386000000005</c:v>
                </c:pt>
                <c:pt idx="18763">
                  <c:v>92.014488</c:v>
                </c:pt>
                <c:pt idx="18764">
                  <c:v>125.684753</c:v>
                </c:pt>
                <c:pt idx="18765">
                  <c:v>93.897491000000002</c:v>
                </c:pt>
                <c:pt idx="18766">
                  <c:v>88.608153999999999</c:v>
                </c:pt>
                <c:pt idx="18767">
                  <c:v>107.035484</c:v>
                </c:pt>
                <c:pt idx="18768">
                  <c:v>91.957581000000005</c:v>
                </c:pt>
                <c:pt idx="18769">
                  <c:v>106.403244</c:v>
                </c:pt>
                <c:pt idx="18770">
                  <c:v>95.252578999999997</c:v>
                </c:pt>
                <c:pt idx="18771">
                  <c:v>91.011641999999995</c:v>
                </c:pt>
                <c:pt idx="18772">
                  <c:v>88.604827999999998</c:v>
                </c:pt>
                <c:pt idx="18773">
                  <c:v>96.104347000000004</c:v>
                </c:pt>
                <c:pt idx="18774">
                  <c:v>91.293503000000001</c:v>
                </c:pt>
                <c:pt idx="18775">
                  <c:v>95.096489000000005</c:v>
                </c:pt>
                <c:pt idx="18776">
                  <c:v>119.886353</c:v>
                </c:pt>
                <c:pt idx="18777">
                  <c:v>89.570824000000002</c:v>
                </c:pt>
                <c:pt idx="18778">
                  <c:v>90.43544</c:v>
                </c:pt>
                <c:pt idx="18779">
                  <c:v>111.111954</c:v>
                </c:pt>
                <c:pt idx="18780">
                  <c:v>95.759124999999997</c:v>
                </c:pt>
                <c:pt idx="18781">
                  <c:v>94.470398000000003</c:v>
                </c:pt>
                <c:pt idx="18782">
                  <c:v>91.764030000000005</c:v>
                </c:pt>
                <c:pt idx="18783">
                  <c:v>97.412993999999998</c:v>
                </c:pt>
                <c:pt idx="18784">
                  <c:v>91.626213000000007</c:v>
                </c:pt>
                <c:pt idx="18785">
                  <c:v>93.938377000000003</c:v>
                </c:pt>
                <c:pt idx="18786">
                  <c:v>91.990746000000001</c:v>
                </c:pt>
                <c:pt idx="18787">
                  <c:v>94.093795999999998</c:v>
                </c:pt>
                <c:pt idx="18788">
                  <c:v>90.126259000000005</c:v>
                </c:pt>
                <c:pt idx="18789">
                  <c:v>89.996750000000006</c:v>
                </c:pt>
                <c:pt idx="18790">
                  <c:v>88.792595000000006</c:v>
                </c:pt>
                <c:pt idx="18791">
                  <c:v>94.801079000000001</c:v>
                </c:pt>
                <c:pt idx="18792">
                  <c:v>88.414619000000002</c:v>
                </c:pt>
                <c:pt idx="18793">
                  <c:v>122.839699</c:v>
                </c:pt>
                <c:pt idx="18794">
                  <c:v>90.789817999999997</c:v>
                </c:pt>
                <c:pt idx="18795">
                  <c:v>99.705810999999997</c:v>
                </c:pt>
                <c:pt idx="18796">
                  <c:v>149.121613</c:v>
                </c:pt>
                <c:pt idx="18797">
                  <c:v>112.851395</c:v>
                </c:pt>
                <c:pt idx="18798">
                  <c:v>93.605414999999994</c:v>
                </c:pt>
                <c:pt idx="18799">
                  <c:v>88.390961000000004</c:v>
                </c:pt>
                <c:pt idx="18800">
                  <c:v>89.492867000000004</c:v>
                </c:pt>
                <c:pt idx="18801">
                  <c:v>88.104538000000005</c:v>
                </c:pt>
                <c:pt idx="18802">
                  <c:v>113.388535</c:v>
                </c:pt>
                <c:pt idx="18803">
                  <c:v>88.063361999999998</c:v>
                </c:pt>
                <c:pt idx="18804">
                  <c:v>98.205887000000004</c:v>
                </c:pt>
                <c:pt idx="18805">
                  <c:v>90.674651999999995</c:v>
                </c:pt>
                <c:pt idx="18806">
                  <c:v>133.067307</c:v>
                </c:pt>
                <c:pt idx="18807">
                  <c:v>98.063522000000006</c:v>
                </c:pt>
                <c:pt idx="18808">
                  <c:v>99.373008999999996</c:v>
                </c:pt>
                <c:pt idx="18809">
                  <c:v>100.07514999999999</c:v>
                </c:pt>
                <c:pt idx="18810">
                  <c:v>89.733779999999996</c:v>
                </c:pt>
                <c:pt idx="18811">
                  <c:v>122.59549</c:v>
                </c:pt>
                <c:pt idx="18812">
                  <c:v>90.931503000000006</c:v>
                </c:pt>
                <c:pt idx="18813">
                  <c:v>92.841751000000002</c:v>
                </c:pt>
                <c:pt idx="18814">
                  <c:v>106.803314</c:v>
                </c:pt>
                <c:pt idx="18815">
                  <c:v>92.449164999999994</c:v>
                </c:pt>
                <c:pt idx="18816">
                  <c:v>88.069434999999999</c:v>
                </c:pt>
                <c:pt idx="18817">
                  <c:v>97.681586999999993</c:v>
                </c:pt>
                <c:pt idx="18818">
                  <c:v>90.703491</c:v>
                </c:pt>
                <c:pt idx="18819">
                  <c:v>88.319496000000001</c:v>
                </c:pt>
                <c:pt idx="18820">
                  <c:v>114.48284099999999</c:v>
                </c:pt>
                <c:pt idx="18821">
                  <c:v>99.0411</c:v>
                </c:pt>
                <c:pt idx="18822">
                  <c:v>103.45998400000001</c:v>
                </c:pt>
                <c:pt idx="18823">
                  <c:v>105.583015</c:v>
                </c:pt>
                <c:pt idx="18824">
                  <c:v>101.25855300000001</c:v>
                </c:pt>
                <c:pt idx="18825">
                  <c:v>91.509079</c:v>
                </c:pt>
                <c:pt idx="18826">
                  <c:v>91.541916000000001</c:v>
                </c:pt>
                <c:pt idx="18827">
                  <c:v>93.819794000000002</c:v>
                </c:pt>
                <c:pt idx="18828">
                  <c:v>93.303009000000003</c:v>
                </c:pt>
                <c:pt idx="18829">
                  <c:v>90.901168999999996</c:v>
                </c:pt>
                <c:pt idx="18830">
                  <c:v>92.805481</c:v>
                </c:pt>
                <c:pt idx="18831">
                  <c:v>98.661788999999999</c:v>
                </c:pt>
                <c:pt idx="18832">
                  <c:v>94.697570999999996</c:v>
                </c:pt>
                <c:pt idx="18833">
                  <c:v>94.770126000000005</c:v>
                </c:pt>
                <c:pt idx="18834">
                  <c:v>134.865906</c:v>
                </c:pt>
                <c:pt idx="18835">
                  <c:v>98.281158000000005</c:v>
                </c:pt>
                <c:pt idx="18836">
                  <c:v>97.750336000000004</c:v>
                </c:pt>
                <c:pt idx="18837">
                  <c:v>138.19654800000001</c:v>
                </c:pt>
                <c:pt idx="18838">
                  <c:v>110.90052</c:v>
                </c:pt>
                <c:pt idx="18839">
                  <c:v>107.057793</c:v>
                </c:pt>
                <c:pt idx="18840">
                  <c:v>118.060478</c:v>
                </c:pt>
                <c:pt idx="18841">
                  <c:v>88.622208000000001</c:v>
                </c:pt>
                <c:pt idx="18842">
                  <c:v>134.06024199999999</c:v>
                </c:pt>
                <c:pt idx="18843">
                  <c:v>99.641250999999997</c:v>
                </c:pt>
                <c:pt idx="18844">
                  <c:v>138.000732</c:v>
                </c:pt>
                <c:pt idx="18845">
                  <c:v>95.500809000000004</c:v>
                </c:pt>
                <c:pt idx="18846">
                  <c:v>105.18180099999999</c:v>
                </c:pt>
                <c:pt idx="18847">
                  <c:v>98.372405999999998</c:v>
                </c:pt>
                <c:pt idx="18848">
                  <c:v>108.579674</c:v>
                </c:pt>
                <c:pt idx="18849">
                  <c:v>95.548996000000002</c:v>
                </c:pt>
                <c:pt idx="18850">
                  <c:v>92.433334000000002</c:v>
                </c:pt>
                <c:pt idx="18851">
                  <c:v>103.546021</c:v>
                </c:pt>
                <c:pt idx="18852">
                  <c:v>90.084952999999999</c:v>
                </c:pt>
                <c:pt idx="18853">
                  <c:v>88.267066999999997</c:v>
                </c:pt>
                <c:pt idx="18854">
                  <c:v>89.632309000000006</c:v>
                </c:pt>
                <c:pt idx="18855">
                  <c:v>103.818848</c:v>
                </c:pt>
                <c:pt idx="18856">
                  <c:v>91.600357000000002</c:v>
                </c:pt>
                <c:pt idx="18857">
                  <c:v>88.957863000000003</c:v>
                </c:pt>
                <c:pt idx="18858">
                  <c:v>92.107985999999997</c:v>
                </c:pt>
                <c:pt idx="18859">
                  <c:v>141.163971</c:v>
                </c:pt>
                <c:pt idx="18860">
                  <c:v>122.705673</c:v>
                </c:pt>
                <c:pt idx="18861">
                  <c:v>88.574684000000005</c:v>
                </c:pt>
                <c:pt idx="18862">
                  <c:v>88.918816000000007</c:v>
                </c:pt>
                <c:pt idx="18863">
                  <c:v>101.638458</c:v>
                </c:pt>
                <c:pt idx="18864">
                  <c:v>89.416793999999996</c:v>
                </c:pt>
                <c:pt idx="18865">
                  <c:v>94.210303999999994</c:v>
                </c:pt>
                <c:pt idx="18866">
                  <c:v>102.980576</c:v>
                </c:pt>
                <c:pt idx="18867">
                  <c:v>92.675774000000004</c:v>
                </c:pt>
                <c:pt idx="18868">
                  <c:v>97.422111999999998</c:v>
                </c:pt>
                <c:pt idx="18869">
                  <c:v>94.449676999999994</c:v>
                </c:pt>
                <c:pt idx="18870">
                  <c:v>95.719375999999997</c:v>
                </c:pt>
                <c:pt idx="18871">
                  <c:v>108.718407</c:v>
                </c:pt>
                <c:pt idx="18872">
                  <c:v>88.093177999999995</c:v>
                </c:pt>
                <c:pt idx="18873">
                  <c:v>91.483688000000001</c:v>
                </c:pt>
                <c:pt idx="18874">
                  <c:v>89.508667000000003</c:v>
                </c:pt>
                <c:pt idx="18875">
                  <c:v>92.840880999999996</c:v>
                </c:pt>
                <c:pt idx="18876">
                  <c:v>90.931388999999996</c:v>
                </c:pt>
                <c:pt idx="18877">
                  <c:v>102.537392</c:v>
                </c:pt>
                <c:pt idx="18878">
                  <c:v>94.200896999999998</c:v>
                </c:pt>
                <c:pt idx="18879">
                  <c:v>92.652023</c:v>
                </c:pt>
                <c:pt idx="18880">
                  <c:v>93.794876000000002</c:v>
                </c:pt>
                <c:pt idx="18881">
                  <c:v>88.178391000000005</c:v>
                </c:pt>
                <c:pt idx="18882">
                  <c:v>98.044387999999998</c:v>
                </c:pt>
                <c:pt idx="18883">
                  <c:v>89.563057000000001</c:v>
                </c:pt>
                <c:pt idx="18884">
                  <c:v>92.664406</c:v>
                </c:pt>
                <c:pt idx="18885">
                  <c:v>108.50279999999999</c:v>
                </c:pt>
                <c:pt idx="18886">
                  <c:v>109.524681</c:v>
                </c:pt>
                <c:pt idx="18887">
                  <c:v>91.704926</c:v>
                </c:pt>
                <c:pt idx="18888">
                  <c:v>112.213081</c:v>
                </c:pt>
                <c:pt idx="18889">
                  <c:v>92.406875999999997</c:v>
                </c:pt>
                <c:pt idx="18890">
                  <c:v>106.96023599999999</c:v>
                </c:pt>
                <c:pt idx="18891">
                  <c:v>90.491302000000005</c:v>
                </c:pt>
                <c:pt idx="18892">
                  <c:v>90.809569999999994</c:v>
                </c:pt>
                <c:pt idx="18893">
                  <c:v>101.53542299999999</c:v>
                </c:pt>
                <c:pt idx="18894">
                  <c:v>102.747536</c:v>
                </c:pt>
                <c:pt idx="18895">
                  <c:v>109.873009</c:v>
                </c:pt>
                <c:pt idx="18896">
                  <c:v>91.630538999999999</c:v>
                </c:pt>
                <c:pt idx="18897">
                  <c:v>93.479782</c:v>
                </c:pt>
                <c:pt idx="18898">
                  <c:v>90.861778000000001</c:v>
                </c:pt>
                <c:pt idx="18899">
                  <c:v>100.939041</c:v>
                </c:pt>
                <c:pt idx="18900">
                  <c:v>95.355354000000005</c:v>
                </c:pt>
                <c:pt idx="18901">
                  <c:v>101.976326</c:v>
                </c:pt>
                <c:pt idx="18902">
                  <c:v>90.819359000000006</c:v>
                </c:pt>
                <c:pt idx="18903">
                  <c:v>95.870200999999994</c:v>
                </c:pt>
                <c:pt idx="18904">
                  <c:v>88.937331999999998</c:v>
                </c:pt>
                <c:pt idx="18905">
                  <c:v>89.746825999999999</c:v>
                </c:pt>
                <c:pt idx="18906">
                  <c:v>89.066413999999995</c:v>
                </c:pt>
                <c:pt idx="18907">
                  <c:v>119.903488</c:v>
                </c:pt>
                <c:pt idx="18908">
                  <c:v>88.556708999999998</c:v>
                </c:pt>
                <c:pt idx="18909">
                  <c:v>88.283446999999995</c:v>
                </c:pt>
                <c:pt idx="18910">
                  <c:v>90.706267999999994</c:v>
                </c:pt>
                <c:pt idx="18911">
                  <c:v>100.804337</c:v>
                </c:pt>
                <c:pt idx="18912">
                  <c:v>91.261725999999996</c:v>
                </c:pt>
                <c:pt idx="18913">
                  <c:v>89.000290000000007</c:v>
                </c:pt>
                <c:pt idx="18914">
                  <c:v>96.736664000000005</c:v>
                </c:pt>
                <c:pt idx="18915">
                  <c:v>120.879242</c:v>
                </c:pt>
                <c:pt idx="18916">
                  <c:v>88.559769000000003</c:v>
                </c:pt>
                <c:pt idx="18917">
                  <c:v>90.150406000000004</c:v>
                </c:pt>
                <c:pt idx="18918">
                  <c:v>94.890793000000002</c:v>
                </c:pt>
                <c:pt idx="18919">
                  <c:v>109.791344</c:v>
                </c:pt>
                <c:pt idx="18920">
                  <c:v>92.228271000000007</c:v>
                </c:pt>
                <c:pt idx="18921">
                  <c:v>90.121521000000001</c:v>
                </c:pt>
                <c:pt idx="18922">
                  <c:v>89.282882999999998</c:v>
                </c:pt>
                <c:pt idx="18923">
                  <c:v>90.407066</c:v>
                </c:pt>
                <c:pt idx="18924">
                  <c:v>90.866782999999998</c:v>
                </c:pt>
                <c:pt idx="18925">
                  <c:v>108.544594</c:v>
                </c:pt>
                <c:pt idx="18926">
                  <c:v>92.169014000000004</c:v>
                </c:pt>
                <c:pt idx="18927">
                  <c:v>91.669410999999997</c:v>
                </c:pt>
                <c:pt idx="18928">
                  <c:v>89.450057999999999</c:v>
                </c:pt>
                <c:pt idx="18929">
                  <c:v>88.524985999999998</c:v>
                </c:pt>
                <c:pt idx="18930">
                  <c:v>91.458336000000003</c:v>
                </c:pt>
                <c:pt idx="18931">
                  <c:v>92.943207000000001</c:v>
                </c:pt>
                <c:pt idx="18932">
                  <c:v>135.80323799999999</c:v>
                </c:pt>
                <c:pt idx="18933">
                  <c:v>98.388099999999994</c:v>
                </c:pt>
                <c:pt idx="18934">
                  <c:v>103.56703899999999</c:v>
                </c:pt>
                <c:pt idx="18935">
                  <c:v>92.019829000000001</c:v>
                </c:pt>
                <c:pt idx="18936">
                  <c:v>96.940735000000004</c:v>
                </c:pt>
                <c:pt idx="18937">
                  <c:v>105.777939</c:v>
                </c:pt>
                <c:pt idx="18938">
                  <c:v>103.13490299999999</c:v>
                </c:pt>
                <c:pt idx="18939">
                  <c:v>100.24102000000001</c:v>
                </c:pt>
                <c:pt idx="18940">
                  <c:v>97.345618999999999</c:v>
                </c:pt>
                <c:pt idx="18941">
                  <c:v>90.497330000000005</c:v>
                </c:pt>
                <c:pt idx="18942">
                  <c:v>109.787064</c:v>
                </c:pt>
                <c:pt idx="18943">
                  <c:v>115.257454</c:v>
                </c:pt>
                <c:pt idx="18944">
                  <c:v>90.913878999999994</c:v>
                </c:pt>
                <c:pt idx="18945">
                  <c:v>90.120705000000001</c:v>
                </c:pt>
                <c:pt idx="18946">
                  <c:v>88.804207000000005</c:v>
                </c:pt>
                <c:pt idx="18947">
                  <c:v>94.973945999999998</c:v>
                </c:pt>
                <c:pt idx="18948">
                  <c:v>96.407532000000003</c:v>
                </c:pt>
                <c:pt idx="18949">
                  <c:v>102.127464</c:v>
                </c:pt>
                <c:pt idx="18950">
                  <c:v>88.334845999999999</c:v>
                </c:pt>
                <c:pt idx="18951">
                  <c:v>91.529251000000002</c:v>
                </c:pt>
                <c:pt idx="18952">
                  <c:v>97.431335000000004</c:v>
                </c:pt>
                <c:pt idx="18953">
                  <c:v>91.232062999999997</c:v>
                </c:pt>
                <c:pt idx="18954">
                  <c:v>90.754088999999993</c:v>
                </c:pt>
                <c:pt idx="18955">
                  <c:v>92.667648</c:v>
                </c:pt>
                <c:pt idx="18956">
                  <c:v>93.880218999999997</c:v>
                </c:pt>
                <c:pt idx="18957">
                  <c:v>89.218650999999994</c:v>
                </c:pt>
                <c:pt idx="18958">
                  <c:v>102.489197</c:v>
                </c:pt>
                <c:pt idx="18959">
                  <c:v>97.541893000000002</c:v>
                </c:pt>
                <c:pt idx="18960">
                  <c:v>92.666916000000001</c:v>
                </c:pt>
                <c:pt idx="18961">
                  <c:v>89.008414999999999</c:v>
                </c:pt>
                <c:pt idx="18962">
                  <c:v>110.577187</c:v>
                </c:pt>
                <c:pt idx="18963">
                  <c:v>108.437653</c:v>
                </c:pt>
                <c:pt idx="18964">
                  <c:v>116.731369</c:v>
                </c:pt>
                <c:pt idx="18965">
                  <c:v>120.529236</c:v>
                </c:pt>
                <c:pt idx="18966">
                  <c:v>91.763762999999997</c:v>
                </c:pt>
                <c:pt idx="18967">
                  <c:v>107.483948</c:v>
                </c:pt>
                <c:pt idx="18968">
                  <c:v>98.187468999999993</c:v>
                </c:pt>
                <c:pt idx="18969">
                  <c:v>91.264045999999993</c:v>
                </c:pt>
                <c:pt idx="18970">
                  <c:v>111.989777</c:v>
                </c:pt>
                <c:pt idx="18971">
                  <c:v>88.253555000000006</c:v>
                </c:pt>
                <c:pt idx="18972">
                  <c:v>96.919669999999996</c:v>
                </c:pt>
                <c:pt idx="18973">
                  <c:v>109.81772599999999</c:v>
                </c:pt>
                <c:pt idx="18974">
                  <c:v>96.901252999999997</c:v>
                </c:pt>
                <c:pt idx="18975">
                  <c:v>100.47586800000001</c:v>
                </c:pt>
                <c:pt idx="18976">
                  <c:v>94.732155000000006</c:v>
                </c:pt>
                <c:pt idx="18977">
                  <c:v>91.219963000000007</c:v>
                </c:pt>
                <c:pt idx="18978">
                  <c:v>98.105652000000006</c:v>
                </c:pt>
                <c:pt idx="18979">
                  <c:v>95.476439999999997</c:v>
                </c:pt>
                <c:pt idx="18980">
                  <c:v>92.902618000000004</c:v>
                </c:pt>
                <c:pt idx="18981">
                  <c:v>88.592147999999995</c:v>
                </c:pt>
                <c:pt idx="18982">
                  <c:v>95.586426000000003</c:v>
                </c:pt>
                <c:pt idx="18983">
                  <c:v>93.357726999999997</c:v>
                </c:pt>
                <c:pt idx="18984">
                  <c:v>91.433250000000001</c:v>
                </c:pt>
                <c:pt idx="18985">
                  <c:v>102.827843</c:v>
                </c:pt>
                <c:pt idx="18986">
                  <c:v>99.926154999999994</c:v>
                </c:pt>
                <c:pt idx="18987">
                  <c:v>89.791649000000007</c:v>
                </c:pt>
                <c:pt idx="18988">
                  <c:v>92.445235999999994</c:v>
                </c:pt>
                <c:pt idx="18989">
                  <c:v>99.410110000000003</c:v>
                </c:pt>
                <c:pt idx="18990">
                  <c:v>104.314789</c:v>
                </c:pt>
                <c:pt idx="18991">
                  <c:v>97.795372</c:v>
                </c:pt>
                <c:pt idx="18992">
                  <c:v>98.758240000000001</c:v>
                </c:pt>
                <c:pt idx="18993">
                  <c:v>89.001830999999996</c:v>
                </c:pt>
                <c:pt idx="18994">
                  <c:v>101.247917</c:v>
                </c:pt>
                <c:pt idx="18995">
                  <c:v>96.410659999999993</c:v>
                </c:pt>
                <c:pt idx="18996">
                  <c:v>93.991012999999995</c:v>
                </c:pt>
                <c:pt idx="18997">
                  <c:v>96.903023000000005</c:v>
                </c:pt>
                <c:pt idx="18998">
                  <c:v>95.024497999999994</c:v>
                </c:pt>
                <c:pt idx="18999">
                  <c:v>91.250152999999997</c:v>
                </c:pt>
                <c:pt idx="19000">
                  <c:v>88.259354000000002</c:v>
                </c:pt>
                <c:pt idx="19001">
                  <c:v>90.362335000000002</c:v>
                </c:pt>
                <c:pt idx="19002">
                  <c:v>96.226699999999994</c:v>
                </c:pt>
                <c:pt idx="19003">
                  <c:v>88.792839000000001</c:v>
                </c:pt>
                <c:pt idx="19004">
                  <c:v>103.539062</c:v>
                </c:pt>
                <c:pt idx="19005">
                  <c:v>94.472365999999994</c:v>
                </c:pt>
                <c:pt idx="19006">
                  <c:v>99.614036999999996</c:v>
                </c:pt>
                <c:pt idx="19007">
                  <c:v>101.791878</c:v>
                </c:pt>
                <c:pt idx="19008">
                  <c:v>89.091019000000003</c:v>
                </c:pt>
                <c:pt idx="19009">
                  <c:v>93.980591000000004</c:v>
                </c:pt>
                <c:pt idx="19010">
                  <c:v>90.971817000000001</c:v>
                </c:pt>
                <c:pt idx="19011">
                  <c:v>88.565155000000004</c:v>
                </c:pt>
                <c:pt idx="19012">
                  <c:v>99.377953000000005</c:v>
                </c:pt>
                <c:pt idx="19013">
                  <c:v>109.06739</c:v>
                </c:pt>
                <c:pt idx="19014">
                  <c:v>118.12376399999999</c:v>
                </c:pt>
                <c:pt idx="19015">
                  <c:v>92.610862999999995</c:v>
                </c:pt>
                <c:pt idx="19016">
                  <c:v>89.892707999999999</c:v>
                </c:pt>
                <c:pt idx="19017">
                  <c:v>114.366783</c:v>
                </c:pt>
                <c:pt idx="19018">
                  <c:v>104.778587</c:v>
                </c:pt>
                <c:pt idx="19019">
                  <c:v>102.44902</c:v>
                </c:pt>
                <c:pt idx="19020">
                  <c:v>90.331657000000007</c:v>
                </c:pt>
                <c:pt idx="19021">
                  <c:v>89.074286999999998</c:v>
                </c:pt>
                <c:pt idx="19022">
                  <c:v>90.132384999999999</c:v>
                </c:pt>
                <c:pt idx="19023">
                  <c:v>106.644012</c:v>
                </c:pt>
                <c:pt idx="19024">
                  <c:v>110.166122</c:v>
                </c:pt>
                <c:pt idx="19025">
                  <c:v>109.828384</c:v>
                </c:pt>
                <c:pt idx="19026">
                  <c:v>105.867912</c:v>
                </c:pt>
                <c:pt idx="19027">
                  <c:v>91.892219999999995</c:v>
                </c:pt>
                <c:pt idx="19028">
                  <c:v>111.529572</c:v>
                </c:pt>
                <c:pt idx="19029">
                  <c:v>102.88211800000001</c:v>
                </c:pt>
                <c:pt idx="19030">
                  <c:v>113.708817</c:v>
                </c:pt>
                <c:pt idx="19031">
                  <c:v>93.308334000000002</c:v>
                </c:pt>
                <c:pt idx="19032">
                  <c:v>127.307838</c:v>
                </c:pt>
                <c:pt idx="19033">
                  <c:v>128.356796</c:v>
                </c:pt>
                <c:pt idx="19034">
                  <c:v>97.120971999999995</c:v>
                </c:pt>
                <c:pt idx="19035">
                  <c:v>90.185738000000001</c:v>
                </c:pt>
                <c:pt idx="19036">
                  <c:v>96.479857999999993</c:v>
                </c:pt>
                <c:pt idx="19037">
                  <c:v>93.703102000000001</c:v>
                </c:pt>
                <c:pt idx="19038">
                  <c:v>89.084579000000005</c:v>
                </c:pt>
                <c:pt idx="19039">
                  <c:v>96.744011</c:v>
                </c:pt>
                <c:pt idx="19040">
                  <c:v>102.013527</c:v>
                </c:pt>
                <c:pt idx="19041">
                  <c:v>91.648528999999996</c:v>
                </c:pt>
                <c:pt idx="19042">
                  <c:v>88.611694</c:v>
                </c:pt>
                <c:pt idx="19043">
                  <c:v>109.4002</c:v>
                </c:pt>
                <c:pt idx="19044">
                  <c:v>90.882041999999998</c:v>
                </c:pt>
                <c:pt idx="19045">
                  <c:v>98.617339999999999</c:v>
                </c:pt>
                <c:pt idx="19046">
                  <c:v>93.559569999999994</c:v>
                </c:pt>
                <c:pt idx="19047">
                  <c:v>111.26612900000001</c:v>
                </c:pt>
                <c:pt idx="19048">
                  <c:v>93.735900999999998</c:v>
                </c:pt>
                <c:pt idx="19049">
                  <c:v>102.61546300000001</c:v>
                </c:pt>
                <c:pt idx="19050">
                  <c:v>104.802307</c:v>
                </c:pt>
                <c:pt idx="19051">
                  <c:v>104.576134</c:v>
                </c:pt>
                <c:pt idx="19052">
                  <c:v>89.177734000000001</c:v>
                </c:pt>
                <c:pt idx="19053">
                  <c:v>108.847397</c:v>
                </c:pt>
                <c:pt idx="19054">
                  <c:v>105.51467100000001</c:v>
                </c:pt>
                <c:pt idx="19055">
                  <c:v>90.805183</c:v>
                </c:pt>
                <c:pt idx="19056">
                  <c:v>116.46579699999999</c:v>
                </c:pt>
                <c:pt idx="19057">
                  <c:v>103.944931</c:v>
                </c:pt>
                <c:pt idx="19058">
                  <c:v>89.169655000000006</c:v>
                </c:pt>
                <c:pt idx="19059">
                  <c:v>92.271957</c:v>
                </c:pt>
                <c:pt idx="19060">
                  <c:v>93.025634999999994</c:v>
                </c:pt>
                <c:pt idx="19061">
                  <c:v>90.995307999999994</c:v>
                </c:pt>
                <c:pt idx="19062">
                  <c:v>90.819916000000006</c:v>
                </c:pt>
                <c:pt idx="19063">
                  <c:v>103.500473</c:v>
                </c:pt>
                <c:pt idx="19064">
                  <c:v>98.411315999999999</c:v>
                </c:pt>
                <c:pt idx="19065">
                  <c:v>100.395996</c:v>
                </c:pt>
                <c:pt idx="19066">
                  <c:v>95.009094000000005</c:v>
                </c:pt>
                <c:pt idx="19067">
                  <c:v>104.08422899999999</c:v>
                </c:pt>
                <c:pt idx="19068">
                  <c:v>89.997497999999993</c:v>
                </c:pt>
                <c:pt idx="19069">
                  <c:v>96.181647999999996</c:v>
                </c:pt>
                <c:pt idx="19070">
                  <c:v>105.986435</c:v>
                </c:pt>
                <c:pt idx="19071">
                  <c:v>90.237555999999998</c:v>
                </c:pt>
                <c:pt idx="19072">
                  <c:v>93.652717999999993</c:v>
                </c:pt>
                <c:pt idx="19073">
                  <c:v>106.06006600000001</c:v>
                </c:pt>
                <c:pt idx="19074">
                  <c:v>88.256598999999994</c:v>
                </c:pt>
                <c:pt idx="19075">
                  <c:v>90.800476000000003</c:v>
                </c:pt>
                <c:pt idx="19076">
                  <c:v>96.241325000000003</c:v>
                </c:pt>
                <c:pt idx="19077">
                  <c:v>92.494147999999996</c:v>
                </c:pt>
                <c:pt idx="19078">
                  <c:v>88.643883000000002</c:v>
                </c:pt>
                <c:pt idx="19079">
                  <c:v>105.72315999999999</c:v>
                </c:pt>
                <c:pt idx="19080">
                  <c:v>101.26597599999999</c:v>
                </c:pt>
                <c:pt idx="19081">
                  <c:v>92.349441999999996</c:v>
                </c:pt>
                <c:pt idx="19082">
                  <c:v>123.859818</c:v>
                </c:pt>
                <c:pt idx="19083">
                  <c:v>132.87529000000001</c:v>
                </c:pt>
                <c:pt idx="19084">
                  <c:v>94.202079999999995</c:v>
                </c:pt>
                <c:pt idx="19085">
                  <c:v>105.92327899999999</c:v>
                </c:pt>
                <c:pt idx="19086">
                  <c:v>107.061195</c:v>
                </c:pt>
                <c:pt idx="19087">
                  <c:v>88.152396999999993</c:v>
                </c:pt>
                <c:pt idx="19088">
                  <c:v>100.348259</c:v>
                </c:pt>
                <c:pt idx="19089">
                  <c:v>88.555031</c:v>
                </c:pt>
                <c:pt idx="19090">
                  <c:v>92.210350000000005</c:v>
                </c:pt>
                <c:pt idx="19091">
                  <c:v>94.788177000000005</c:v>
                </c:pt>
                <c:pt idx="19092">
                  <c:v>95.678329000000005</c:v>
                </c:pt>
                <c:pt idx="19093">
                  <c:v>105.997871</c:v>
                </c:pt>
                <c:pt idx="19094">
                  <c:v>89.800560000000004</c:v>
                </c:pt>
                <c:pt idx="19095">
                  <c:v>90.988853000000006</c:v>
                </c:pt>
                <c:pt idx="19096">
                  <c:v>113.300438</c:v>
                </c:pt>
                <c:pt idx="19097">
                  <c:v>88.011307000000002</c:v>
                </c:pt>
                <c:pt idx="19098">
                  <c:v>93.389229</c:v>
                </c:pt>
                <c:pt idx="19099">
                  <c:v>92.462288000000001</c:v>
                </c:pt>
                <c:pt idx="19100">
                  <c:v>97.134131999999994</c:v>
                </c:pt>
                <c:pt idx="19101">
                  <c:v>134.085083</c:v>
                </c:pt>
                <c:pt idx="19102">
                  <c:v>94.955696000000003</c:v>
                </c:pt>
                <c:pt idx="19103">
                  <c:v>94.836578000000003</c:v>
                </c:pt>
                <c:pt idx="19104">
                  <c:v>92.816063</c:v>
                </c:pt>
                <c:pt idx="19105">
                  <c:v>102.889236</c:v>
                </c:pt>
                <c:pt idx="19106">
                  <c:v>94.889899999999997</c:v>
                </c:pt>
                <c:pt idx="19107">
                  <c:v>89.428168999999997</c:v>
                </c:pt>
                <c:pt idx="19108">
                  <c:v>95.145409000000001</c:v>
                </c:pt>
                <c:pt idx="19109">
                  <c:v>126.32751500000001</c:v>
                </c:pt>
                <c:pt idx="19110">
                  <c:v>104.324974</c:v>
                </c:pt>
                <c:pt idx="19111">
                  <c:v>88.684616000000005</c:v>
                </c:pt>
                <c:pt idx="19112">
                  <c:v>88.262092999999993</c:v>
                </c:pt>
                <c:pt idx="19113">
                  <c:v>102.80641199999999</c:v>
                </c:pt>
                <c:pt idx="19114">
                  <c:v>96.630295000000004</c:v>
                </c:pt>
                <c:pt idx="19115">
                  <c:v>98.851669000000001</c:v>
                </c:pt>
                <c:pt idx="19116">
                  <c:v>91.757317</c:v>
                </c:pt>
                <c:pt idx="19117">
                  <c:v>97.442429000000004</c:v>
                </c:pt>
                <c:pt idx="19118">
                  <c:v>88.062622000000005</c:v>
                </c:pt>
                <c:pt idx="19119">
                  <c:v>91.063438000000005</c:v>
                </c:pt>
                <c:pt idx="19120">
                  <c:v>91.667702000000006</c:v>
                </c:pt>
                <c:pt idx="19121">
                  <c:v>93.308425999999997</c:v>
                </c:pt>
                <c:pt idx="19122">
                  <c:v>97.750220999999996</c:v>
                </c:pt>
                <c:pt idx="19123">
                  <c:v>116.08181</c:v>
                </c:pt>
                <c:pt idx="19124">
                  <c:v>90.606705000000005</c:v>
                </c:pt>
                <c:pt idx="19125">
                  <c:v>98.769203000000005</c:v>
                </c:pt>
                <c:pt idx="19126">
                  <c:v>91.875</c:v>
                </c:pt>
                <c:pt idx="19127">
                  <c:v>100.781204</c:v>
                </c:pt>
                <c:pt idx="19128">
                  <c:v>96.500427000000002</c:v>
                </c:pt>
                <c:pt idx="19129">
                  <c:v>93.238426000000004</c:v>
                </c:pt>
                <c:pt idx="19130">
                  <c:v>89.190246999999999</c:v>
                </c:pt>
                <c:pt idx="19131">
                  <c:v>128.38942</c:v>
                </c:pt>
                <c:pt idx="19132">
                  <c:v>112.836258</c:v>
                </c:pt>
                <c:pt idx="19133">
                  <c:v>101.314842</c:v>
                </c:pt>
                <c:pt idx="19134">
                  <c:v>109.256111</c:v>
                </c:pt>
                <c:pt idx="19135">
                  <c:v>88.879562000000007</c:v>
                </c:pt>
                <c:pt idx="19136">
                  <c:v>112.90645600000001</c:v>
                </c:pt>
                <c:pt idx="19137">
                  <c:v>96.199935999999994</c:v>
                </c:pt>
                <c:pt idx="19138">
                  <c:v>96.088249000000005</c:v>
                </c:pt>
                <c:pt idx="19139">
                  <c:v>112.816345</c:v>
                </c:pt>
                <c:pt idx="19140">
                  <c:v>95.041565000000006</c:v>
                </c:pt>
                <c:pt idx="19141">
                  <c:v>90.574584999999999</c:v>
                </c:pt>
                <c:pt idx="19142">
                  <c:v>94.240746000000001</c:v>
                </c:pt>
                <c:pt idx="19143">
                  <c:v>107.65542600000001</c:v>
                </c:pt>
                <c:pt idx="19144">
                  <c:v>91.270133999999999</c:v>
                </c:pt>
                <c:pt idx="19145">
                  <c:v>103.68242600000001</c:v>
                </c:pt>
                <c:pt idx="19146">
                  <c:v>96.234290999999999</c:v>
                </c:pt>
                <c:pt idx="19147">
                  <c:v>89.190253999999996</c:v>
                </c:pt>
                <c:pt idx="19148">
                  <c:v>92.647803999999994</c:v>
                </c:pt>
                <c:pt idx="19149">
                  <c:v>88.624886000000004</c:v>
                </c:pt>
                <c:pt idx="19150">
                  <c:v>128.00003100000001</c:v>
                </c:pt>
                <c:pt idx="19151">
                  <c:v>92.518203999999997</c:v>
                </c:pt>
                <c:pt idx="19152">
                  <c:v>99.204300000000003</c:v>
                </c:pt>
                <c:pt idx="19153">
                  <c:v>114.70899199999999</c:v>
                </c:pt>
                <c:pt idx="19154">
                  <c:v>95.555817000000005</c:v>
                </c:pt>
                <c:pt idx="19155">
                  <c:v>121.385124</c:v>
                </c:pt>
                <c:pt idx="19156">
                  <c:v>111.580338</c:v>
                </c:pt>
                <c:pt idx="19157">
                  <c:v>91.042029999999997</c:v>
                </c:pt>
                <c:pt idx="19158">
                  <c:v>88.114822000000004</c:v>
                </c:pt>
                <c:pt idx="19159">
                  <c:v>91.926948999999993</c:v>
                </c:pt>
                <c:pt idx="19160">
                  <c:v>90.300338999999994</c:v>
                </c:pt>
                <c:pt idx="19161">
                  <c:v>97.038116000000002</c:v>
                </c:pt>
                <c:pt idx="19162">
                  <c:v>88.721069</c:v>
                </c:pt>
                <c:pt idx="19163">
                  <c:v>103.45558200000001</c:v>
                </c:pt>
                <c:pt idx="19164">
                  <c:v>88.539528000000004</c:v>
                </c:pt>
                <c:pt idx="19165">
                  <c:v>92.034447</c:v>
                </c:pt>
                <c:pt idx="19166">
                  <c:v>91.118774000000002</c:v>
                </c:pt>
                <c:pt idx="19167">
                  <c:v>95.559921000000003</c:v>
                </c:pt>
                <c:pt idx="19168">
                  <c:v>96.644660999999999</c:v>
                </c:pt>
                <c:pt idx="19169">
                  <c:v>104.862572</c:v>
                </c:pt>
                <c:pt idx="19170">
                  <c:v>107.118515</c:v>
                </c:pt>
                <c:pt idx="19171">
                  <c:v>90.180283000000003</c:v>
                </c:pt>
                <c:pt idx="19172">
                  <c:v>100.554306</c:v>
                </c:pt>
                <c:pt idx="19173">
                  <c:v>100.01683800000001</c:v>
                </c:pt>
                <c:pt idx="19174">
                  <c:v>111.635628</c:v>
                </c:pt>
                <c:pt idx="19175">
                  <c:v>92.473854000000003</c:v>
                </c:pt>
                <c:pt idx="19176">
                  <c:v>102.44568599999999</c:v>
                </c:pt>
                <c:pt idx="19177">
                  <c:v>88.958122000000003</c:v>
                </c:pt>
                <c:pt idx="19178">
                  <c:v>113.012817</c:v>
                </c:pt>
                <c:pt idx="19179">
                  <c:v>91.257423000000003</c:v>
                </c:pt>
                <c:pt idx="19180">
                  <c:v>91.274581999999995</c:v>
                </c:pt>
                <c:pt idx="19181">
                  <c:v>103.94825</c:v>
                </c:pt>
                <c:pt idx="19182">
                  <c:v>97.903923000000006</c:v>
                </c:pt>
                <c:pt idx="19183">
                  <c:v>97.047072999999997</c:v>
                </c:pt>
                <c:pt idx="19184">
                  <c:v>97.261054999999999</c:v>
                </c:pt>
                <c:pt idx="19185">
                  <c:v>90.917182999999994</c:v>
                </c:pt>
                <c:pt idx="19186">
                  <c:v>96.579589999999996</c:v>
                </c:pt>
                <c:pt idx="19187">
                  <c:v>91.945518000000007</c:v>
                </c:pt>
                <c:pt idx="19188">
                  <c:v>96.845473999999996</c:v>
                </c:pt>
                <c:pt idx="19189">
                  <c:v>112.738434</c:v>
                </c:pt>
                <c:pt idx="19190">
                  <c:v>112.650543</c:v>
                </c:pt>
                <c:pt idx="19191">
                  <c:v>91.836533000000003</c:v>
                </c:pt>
                <c:pt idx="19192">
                  <c:v>99.005393999999995</c:v>
                </c:pt>
                <c:pt idx="19193">
                  <c:v>102.22165699999999</c:v>
                </c:pt>
                <c:pt idx="19194">
                  <c:v>88.608170000000001</c:v>
                </c:pt>
                <c:pt idx="19195">
                  <c:v>101.23262800000001</c:v>
                </c:pt>
                <c:pt idx="19196">
                  <c:v>88.411545000000004</c:v>
                </c:pt>
                <c:pt idx="19197">
                  <c:v>97.924255000000002</c:v>
                </c:pt>
                <c:pt idx="19198">
                  <c:v>104.212563</c:v>
                </c:pt>
                <c:pt idx="19199">
                  <c:v>88.466881000000001</c:v>
                </c:pt>
                <c:pt idx="19200">
                  <c:v>94.227744999999999</c:v>
                </c:pt>
                <c:pt idx="19201">
                  <c:v>88.132644999999997</c:v>
                </c:pt>
                <c:pt idx="19202">
                  <c:v>88.562599000000006</c:v>
                </c:pt>
                <c:pt idx="19203">
                  <c:v>93.724159</c:v>
                </c:pt>
                <c:pt idx="19204">
                  <c:v>105.543526</c:v>
                </c:pt>
                <c:pt idx="19205">
                  <c:v>88.194298000000003</c:v>
                </c:pt>
                <c:pt idx="19206">
                  <c:v>88.742249000000001</c:v>
                </c:pt>
                <c:pt idx="19207">
                  <c:v>90.005447000000004</c:v>
                </c:pt>
                <c:pt idx="19208">
                  <c:v>104.548889</c:v>
                </c:pt>
                <c:pt idx="19209">
                  <c:v>97.033646000000005</c:v>
                </c:pt>
                <c:pt idx="19210">
                  <c:v>90.918166999999997</c:v>
                </c:pt>
                <c:pt idx="19211">
                  <c:v>93.414917000000003</c:v>
                </c:pt>
                <c:pt idx="19212">
                  <c:v>97.329453000000001</c:v>
                </c:pt>
                <c:pt idx="19213">
                  <c:v>89.399124</c:v>
                </c:pt>
                <c:pt idx="19214">
                  <c:v>97.533653000000001</c:v>
                </c:pt>
                <c:pt idx="19215">
                  <c:v>90.854934999999998</c:v>
                </c:pt>
                <c:pt idx="19216">
                  <c:v>105.609543</c:v>
                </c:pt>
                <c:pt idx="19217">
                  <c:v>94.880470000000003</c:v>
                </c:pt>
                <c:pt idx="19218">
                  <c:v>101.85958100000001</c:v>
                </c:pt>
                <c:pt idx="19219">
                  <c:v>92.296051000000006</c:v>
                </c:pt>
                <c:pt idx="19220">
                  <c:v>128.11731</c:v>
                </c:pt>
                <c:pt idx="19221">
                  <c:v>126.898476</c:v>
                </c:pt>
                <c:pt idx="19222">
                  <c:v>92.064743000000007</c:v>
                </c:pt>
                <c:pt idx="19223">
                  <c:v>91.629761000000002</c:v>
                </c:pt>
                <c:pt idx="19224">
                  <c:v>100.755295</c:v>
                </c:pt>
                <c:pt idx="19225">
                  <c:v>116.422623</c:v>
                </c:pt>
                <c:pt idx="19226">
                  <c:v>97.005257</c:v>
                </c:pt>
                <c:pt idx="19227">
                  <c:v>102.488815</c:v>
                </c:pt>
                <c:pt idx="19228">
                  <c:v>92.499931000000004</c:v>
                </c:pt>
                <c:pt idx="19229">
                  <c:v>101.356667</c:v>
                </c:pt>
                <c:pt idx="19230">
                  <c:v>90.257416000000006</c:v>
                </c:pt>
                <c:pt idx="19231">
                  <c:v>102.758385</c:v>
                </c:pt>
                <c:pt idx="19232">
                  <c:v>91.584350999999998</c:v>
                </c:pt>
                <c:pt idx="19233">
                  <c:v>90.072638999999995</c:v>
                </c:pt>
                <c:pt idx="19234">
                  <c:v>107.47425800000001</c:v>
                </c:pt>
                <c:pt idx="19235">
                  <c:v>100.68602</c:v>
                </c:pt>
                <c:pt idx="19236">
                  <c:v>99.401900999999995</c:v>
                </c:pt>
                <c:pt idx="19237">
                  <c:v>92.811561999999995</c:v>
                </c:pt>
                <c:pt idx="19238">
                  <c:v>105.175087</c:v>
                </c:pt>
                <c:pt idx="19239">
                  <c:v>94.460014000000001</c:v>
                </c:pt>
                <c:pt idx="19240">
                  <c:v>98.994727999999995</c:v>
                </c:pt>
                <c:pt idx="19241">
                  <c:v>94.314826999999994</c:v>
                </c:pt>
                <c:pt idx="19242">
                  <c:v>94.738083000000003</c:v>
                </c:pt>
                <c:pt idx="19243">
                  <c:v>99.095337000000001</c:v>
                </c:pt>
                <c:pt idx="19244">
                  <c:v>88.771666999999994</c:v>
                </c:pt>
                <c:pt idx="19245">
                  <c:v>94.837447999999995</c:v>
                </c:pt>
                <c:pt idx="19246">
                  <c:v>97.684432999999999</c:v>
                </c:pt>
                <c:pt idx="19247">
                  <c:v>91.482819000000006</c:v>
                </c:pt>
                <c:pt idx="19248">
                  <c:v>91.894592000000003</c:v>
                </c:pt>
                <c:pt idx="19249">
                  <c:v>122.511368</c:v>
                </c:pt>
                <c:pt idx="19250">
                  <c:v>102.081619</c:v>
                </c:pt>
                <c:pt idx="19251">
                  <c:v>89.323273</c:v>
                </c:pt>
                <c:pt idx="19252">
                  <c:v>113.88911400000001</c:v>
                </c:pt>
                <c:pt idx="19253">
                  <c:v>94.244513999999995</c:v>
                </c:pt>
                <c:pt idx="19254">
                  <c:v>97.775925000000001</c:v>
                </c:pt>
                <c:pt idx="19255">
                  <c:v>88.970009000000005</c:v>
                </c:pt>
                <c:pt idx="19256">
                  <c:v>94.037459999999996</c:v>
                </c:pt>
                <c:pt idx="19257">
                  <c:v>97.708716999999993</c:v>
                </c:pt>
                <c:pt idx="19258">
                  <c:v>96.184066999999999</c:v>
                </c:pt>
                <c:pt idx="19259">
                  <c:v>94.032707000000002</c:v>
                </c:pt>
                <c:pt idx="19260">
                  <c:v>93.043304000000006</c:v>
                </c:pt>
                <c:pt idx="19261">
                  <c:v>88.748992999999999</c:v>
                </c:pt>
                <c:pt idx="19262">
                  <c:v>91.627533</c:v>
                </c:pt>
                <c:pt idx="19263">
                  <c:v>91.507583999999994</c:v>
                </c:pt>
                <c:pt idx="19264">
                  <c:v>105.15519</c:v>
                </c:pt>
                <c:pt idx="19265">
                  <c:v>89.365844999999993</c:v>
                </c:pt>
                <c:pt idx="19266">
                  <c:v>93.172141999999994</c:v>
                </c:pt>
                <c:pt idx="19267">
                  <c:v>97.99897</c:v>
                </c:pt>
                <c:pt idx="19268">
                  <c:v>109.42504099999999</c:v>
                </c:pt>
                <c:pt idx="19269">
                  <c:v>121.379059</c:v>
                </c:pt>
                <c:pt idx="19270">
                  <c:v>91.899529000000001</c:v>
                </c:pt>
                <c:pt idx="19271">
                  <c:v>88.983588999999995</c:v>
                </c:pt>
                <c:pt idx="19272">
                  <c:v>106.93246499999999</c:v>
                </c:pt>
                <c:pt idx="19273">
                  <c:v>88.306938000000002</c:v>
                </c:pt>
                <c:pt idx="19274">
                  <c:v>117.27104199999999</c:v>
                </c:pt>
                <c:pt idx="19275">
                  <c:v>102.505211</c:v>
                </c:pt>
                <c:pt idx="19276">
                  <c:v>90.305901000000006</c:v>
                </c:pt>
                <c:pt idx="19277">
                  <c:v>99.017982000000003</c:v>
                </c:pt>
                <c:pt idx="19278">
                  <c:v>95.659103000000002</c:v>
                </c:pt>
                <c:pt idx="19279">
                  <c:v>96.550255000000007</c:v>
                </c:pt>
                <c:pt idx="19280">
                  <c:v>110.504639</c:v>
                </c:pt>
                <c:pt idx="19281">
                  <c:v>88.502914000000004</c:v>
                </c:pt>
                <c:pt idx="19282">
                  <c:v>96.947823</c:v>
                </c:pt>
                <c:pt idx="19283">
                  <c:v>99.950187999999997</c:v>
                </c:pt>
                <c:pt idx="19284">
                  <c:v>97.351699999999994</c:v>
                </c:pt>
                <c:pt idx="19285">
                  <c:v>97.226646000000002</c:v>
                </c:pt>
                <c:pt idx="19286">
                  <c:v>98.044433999999995</c:v>
                </c:pt>
                <c:pt idx="19287">
                  <c:v>98.051902999999996</c:v>
                </c:pt>
                <c:pt idx="19288">
                  <c:v>88.363151999999999</c:v>
                </c:pt>
                <c:pt idx="19289">
                  <c:v>95.805404999999993</c:v>
                </c:pt>
                <c:pt idx="19290">
                  <c:v>90.371741999999998</c:v>
                </c:pt>
                <c:pt idx="19291">
                  <c:v>88.616730000000004</c:v>
                </c:pt>
                <c:pt idx="19292">
                  <c:v>96.221489000000005</c:v>
                </c:pt>
                <c:pt idx="19293">
                  <c:v>108.492165</c:v>
                </c:pt>
                <c:pt idx="19294">
                  <c:v>97.557693</c:v>
                </c:pt>
                <c:pt idx="19295">
                  <c:v>93.702454000000003</c:v>
                </c:pt>
                <c:pt idx="19296">
                  <c:v>100.147705</c:v>
                </c:pt>
                <c:pt idx="19297">
                  <c:v>93.899399000000003</c:v>
                </c:pt>
                <c:pt idx="19298">
                  <c:v>88.387321</c:v>
                </c:pt>
                <c:pt idx="19299">
                  <c:v>93.845939999999999</c:v>
                </c:pt>
                <c:pt idx="19300">
                  <c:v>100.14361599999999</c:v>
                </c:pt>
                <c:pt idx="19301">
                  <c:v>88.611694</c:v>
                </c:pt>
                <c:pt idx="19302">
                  <c:v>109.243324</c:v>
                </c:pt>
                <c:pt idx="19303">
                  <c:v>92.601699999999994</c:v>
                </c:pt>
                <c:pt idx="19304">
                  <c:v>92.830734000000007</c:v>
                </c:pt>
                <c:pt idx="19305">
                  <c:v>92.689964000000003</c:v>
                </c:pt>
                <c:pt idx="19306">
                  <c:v>88.959175000000002</c:v>
                </c:pt>
                <c:pt idx="19307">
                  <c:v>92.993126000000004</c:v>
                </c:pt>
                <c:pt idx="19308">
                  <c:v>135.55583200000001</c:v>
                </c:pt>
                <c:pt idx="19309">
                  <c:v>98.325622999999993</c:v>
                </c:pt>
                <c:pt idx="19310">
                  <c:v>90.118713</c:v>
                </c:pt>
                <c:pt idx="19311">
                  <c:v>91.739716000000001</c:v>
                </c:pt>
                <c:pt idx="19312">
                  <c:v>89.244658999999999</c:v>
                </c:pt>
                <c:pt idx="19313">
                  <c:v>92.610641000000001</c:v>
                </c:pt>
                <c:pt idx="19314">
                  <c:v>89.339889999999997</c:v>
                </c:pt>
                <c:pt idx="19315">
                  <c:v>92.580726999999996</c:v>
                </c:pt>
                <c:pt idx="19316">
                  <c:v>99.911827000000002</c:v>
                </c:pt>
                <c:pt idx="19317">
                  <c:v>102.82809399999999</c:v>
                </c:pt>
                <c:pt idx="19318">
                  <c:v>90.462035999999998</c:v>
                </c:pt>
                <c:pt idx="19319">
                  <c:v>134.44285600000001</c:v>
                </c:pt>
                <c:pt idx="19320">
                  <c:v>89.442939999999993</c:v>
                </c:pt>
                <c:pt idx="19321">
                  <c:v>93.397598000000002</c:v>
                </c:pt>
                <c:pt idx="19322">
                  <c:v>90.976844999999997</c:v>
                </c:pt>
                <c:pt idx="19323">
                  <c:v>90.847526999999999</c:v>
                </c:pt>
                <c:pt idx="19324">
                  <c:v>88.449539000000001</c:v>
                </c:pt>
                <c:pt idx="19325">
                  <c:v>102.466667</c:v>
                </c:pt>
                <c:pt idx="19326">
                  <c:v>136.924362</c:v>
                </c:pt>
                <c:pt idx="19327">
                  <c:v>96.388694999999998</c:v>
                </c:pt>
                <c:pt idx="19328">
                  <c:v>99.076706000000001</c:v>
                </c:pt>
                <c:pt idx="19329">
                  <c:v>102.11282300000001</c:v>
                </c:pt>
                <c:pt idx="19330">
                  <c:v>133.03713999999999</c:v>
                </c:pt>
                <c:pt idx="19331">
                  <c:v>100.891914</c:v>
                </c:pt>
                <c:pt idx="19332">
                  <c:v>109.783485</c:v>
                </c:pt>
                <c:pt idx="19333">
                  <c:v>90.366057999999995</c:v>
                </c:pt>
                <c:pt idx="19334">
                  <c:v>115.074371</c:v>
                </c:pt>
                <c:pt idx="19335">
                  <c:v>88.432541000000001</c:v>
                </c:pt>
                <c:pt idx="19336">
                  <c:v>92.101912999999996</c:v>
                </c:pt>
                <c:pt idx="19337">
                  <c:v>108.291183</c:v>
                </c:pt>
                <c:pt idx="19338">
                  <c:v>90.203384</c:v>
                </c:pt>
                <c:pt idx="19339">
                  <c:v>100.896339</c:v>
                </c:pt>
                <c:pt idx="19340">
                  <c:v>113.509079</c:v>
                </c:pt>
                <c:pt idx="19341">
                  <c:v>102.67553700000001</c:v>
                </c:pt>
                <c:pt idx="19342">
                  <c:v>120.953339</c:v>
                </c:pt>
                <c:pt idx="19343">
                  <c:v>90.393196000000003</c:v>
                </c:pt>
                <c:pt idx="19344">
                  <c:v>90.067786999999996</c:v>
                </c:pt>
                <c:pt idx="19345">
                  <c:v>98.112976000000003</c:v>
                </c:pt>
                <c:pt idx="19346">
                  <c:v>110.05300099999999</c:v>
                </c:pt>
                <c:pt idx="19347">
                  <c:v>126.482811</c:v>
                </c:pt>
                <c:pt idx="19348">
                  <c:v>90.552040000000005</c:v>
                </c:pt>
                <c:pt idx="19349">
                  <c:v>89.866821000000002</c:v>
                </c:pt>
                <c:pt idx="19350">
                  <c:v>90.816895000000002</c:v>
                </c:pt>
                <c:pt idx="19351">
                  <c:v>92.832633999999999</c:v>
                </c:pt>
                <c:pt idx="19352">
                  <c:v>97.792107000000001</c:v>
                </c:pt>
                <c:pt idx="19353">
                  <c:v>89.164321999999999</c:v>
                </c:pt>
                <c:pt idx="19354">
                  <c:v>92.193534999999997</c:v>
                </c:pt>
                <c:pt idx="19355">
                  <c:v>94.625739999999993</c:v>
                </c:pt>
                <c:pt idx="19356">
                  <c:v>88.908257000000006</c:v>
                </c:pt>
                <c:pt idx="19357">
                  <c:v>99.671867000000006</c:v>
                </c:pt>
                <c:pt idx="19358">
                  <c:v>94.927689000000001</c:v>
                </c:pt>
                <c:pt idx="19359">
                  <c:v>114.07601200000001</c:v>
                </c:pt>
                <c:pt idx="19360">
                  <c:v>97.562859000000003</c:v>
                </c:pt>
                <c:pt idx="19361">
                  <c:v>94.778914999999998</c:v>
                </c:pt>
                <c:pt idx="19362">
                  <c:v>93.103020000000001</c:v>
                </c:pt>
                <c:pt idx="19363">
                  <c:v>100.27507</c:v>
                </c:pt>
                <c:pt idx="19364">
                  <c:v>102.15988900000001</c:v>
                </c:pt>
                <c:pt idx="19365">
                  <c:v>92.291854999999998</c:v>
                </c:pt>
                <c:pt idx="19366">
                  <c:v>92.179192</c:v>
                </c:pt>
                <c:pt idx="19367">
                  <c:v>89.600746000000001</c:v>
                </c:pt>
                <c:pt idx="19368">
                  <c:v>90.814109999999999</c:v>
                </c:pt>
                <c:pt idx="19369">
                  <c:v>102.688187</c:v>
                </c:pt>
                <c:pt idx="19370">
                  <c:v>106.743195</c:v>
                </c:pt>
                <c:pt idx="19371">
                  <c:v>97.982856999999996</c:v>
                </c:pt>
                <c:pt idx="19372">
                  <c:v>104.40461000000001</c:v>
                </c:pt>
                <c:pt idx="19373">
                  <c:v>97.612160000000003</c:v>
                </c:pt>
                <c:pt idx="19374">
                  <c:v>96.058357000000001</c:v>
                </c:pt>
                <c:pt idx="19375">
                  <c:v>98.161841999999993</c:v>
                </c:pt>
                <c:pt idx="19376">
                  <c:v>122.73204800000001</c:v>
                </c:pt>
                <c:pt idx="19377">
                  <c:v>88.928741000000002</c:v>
                </c:pt>
                <c:pt idx="19378">
                  <c:v>102.677238</c:v>
                </c:pt>
                <c:pt idx="19379">
                  <c:v>100.525085</c:v>
                </c:pt>
                <c:pt idx="19380">
                  <c:v>96.038856999999993</c:v>
                </c:pt>
                <c:pt idx="19381">
                  <c:v>92.349486999999996</c:v>
                </c:pt>
                <c:pt idx="19382">
                  <c:v>102.55883799999999</c:v>
                </c:pt>
                <c:pt idx="19383">
                  <c:v>102.90553300000001</c:v>
                </c:pt>
                <c:pt idx="19384">
                  <c:v>89.159782000000007</c:v>
                </c:pt>
                <c:pt idx="19385">
                  <c:v>94.388023000000004</c:v>
                </c:pt>
                <c:pt idx="19386">
                  <c:v>91.910477</c:v>
                </c:pt>
                <c:pt idx="19387">
                  <c:v>114.615967</c:v>
                </c:pt>
                <c:pt idx="19388">
                  <c:v>95.281386999999995</c:v>
                </c:pt>
                <c:pt idx="19389">
                  <c:v>115.4897</c:v>
                </c:pt>
                <c:pt idx="19390">
                  <c:v>108.947113</c:v>
                </c:pt>
                <c:pt idx="19391">
                  <c:v>89.096763999999993</c:v>
                </c:pt>
                <c:pt idx="19392">
                  <c:v>92.110389999999995</c:v>
                </c:pt>
                <c:pt idx="19393">
                  <c:v>98.233788000000004</c:v>
                </c:pt>
                <c:pt idx="19394">
                  <c:v>104.702324</c:v>
                </c:pt>
                <c:pt idx="19395">
                  <c:v>92.835632000000004</c:v>
                </c:pt>
                <c:pt idx="19396">
                  <c:v>97.357887000000005</c:v>
                </c:pt>
                <c:pt idx="19397">
                  <c:v>91.432464999999993</c:v>
                </c:pt>
                <c:pt idx="19398">
                  <c:v>108.69813499999999</c:v>
                </c:pt>
                <c:pt idx="19399">
                  <c:v>92.194023000000001</c:v>
                </c:pt>
                <c:pt idx="19400">
                  <c:v>111.031868</c:v>
                </c:pt>
                <c:pt idx="19401">
                  <c:v>88.752121000000002</c:v>
                </c:pt>
                <c:pt idx="19402">
                  <c:v>96.711937000000006</c:v>
                </c:pt>
                <c:pt idx="19403">
                  <c:v>97.233626999999998</c:v>
                </c:pt>
                <c:pt idx="19404">
                  <c:v>115.323509</c:v>
                </c:pt>
                <c:pt idx="19405">
                  <c:v>100.207733</c:v>
                </c:pt>
                <c:pt idx="19406">
                  <c:v>90.682631999999998</c:v>
                </c:pt>
                <c:pt idx="19407">
                  <c:v>122.27773999999999</c:v>
                </c:pt>
                <c:pt idx="19408">
                  <c:v>98.696747000000002</c:v>
                </c:pt>
                <c:pt idx="19409">
                  <c:v>89.809334000000007</c:v>
                </c:pt>
                <c:pt idx="19410">
                  <c:v>103.931839</c:v>
                </c:pt>
                <c:pt idx="19411">
                  <c:v>104.90149700000001</c:v>
                </c:pt>
                <c:pt idx="19412">
                  <c:v>91.732483000000002</c:v>
                </c:pt>
                <c:pt idx="19413">
                  <c:v>102.930046</c:v>
                </c:pt>
                <c:pt idx="19414">
                  <c:v>103.148453</c:v>
                </c:pt>
                <c:pt idx="19415">
                  <c:v>102.14323400000001</c:v>
                </c:pt>
                <c:pt idx="19416">
                  <c:v>109.000221</c:v>
                </c:pt>
                <c:pt idx="19417">
                  <c:v>99.951164000000006</c:v>
                </c:pt>
                <c:pt idx="19418">
                  <c:v>108.31321</c:v>
                </c:pt>
                <c:pt idx="19419">
                  <c:v>99.365607999999995</c:v>
                </c:pt>
                <c:pt idx="19420">
                  <c:v>92.360680000000002</c:v>
                </c:pt>
                <c:pt idx="19421">
                  <c:v>94.852324999999993</c:v>
                </c:pt>
                <c:pt idx="19422">
                  <c:v>122.111374</c:v>
                </c:pt>
                <c:pt idx="19423">
                  <c:v>119.92487300000001</c:v>
                </c:pt>
                <c:pt idx="19424">
                  <c:v>99.325164999999998</c:v>
                </c:pt>
                <c:pt idx="19425">
                  <c:v>92.746673999999999</c:v>
                </c:pt>
                <c:pt idx="19426">
                  <c:v>92.194175999999999</c:v>
                </c:pt>
                <c:pt idx="19427">
                  <c:v>98.768462999999997</c:v>
                </c:pt>
                <c:pt idx="19428">
                  <c:v>95.037261999999998</c:v>
                </c:pt>
                <c:pt idx="19429">
                  <c:v>94.440703999999997</c:v>
                </c:pt>
                <c:pt idx="19430">
                  <c:v>92.710800000000006</c:v>
                </c:pt>
                <c:pt idx="19431">
                  <c:v>92.681304999999995</c:v>
                </c:pt>
                <c:pt idx="19432">
                  <c:v>92.858481999999995</c:v>
                </c:pt>
                <c:pt idx="19433">
                  <c:v>96.391800000000003</c:v>
                </c:pt>
                <c:pt idx="19434">
                  <c:v>96.515572000000006</c:v>
                </c:pt>
                <c:pt idx="19435">
                  <c:v>101.72569300000001</c:v>
                </c:pt>
                <c:pt idx="19436">
                  <c:v>92.682395999999997</c:v>
                </c:pt>
                <c:pt idx="19437">
                  <c:v>99.595855999999998</c:v>
                </c:pt>
                <c:pt idx="19438">
                  <c:v>92.894301999999996</c:v>
                </c:pt>
                <c:pt idx="19439">
                  <c:v>90.602478000000005</c:v>
                </c:pt>
                <c:pt idx="19440">
                  <c:v>111.68742399999999</c:v>
                </c:pt>
                <c:pt idx="19441">
                  <c:v>94.710159000000004</c:v>
                </c:pt>
                <c:pt idx="19442">
                  <c:v>111.38359800000001</c:v>
                </c:pt>
                <c:pt idx="19443">
                  <c:v>113.369675</c:v>
                </c:pt>
                <c:pt idx="19444">
                  <c:v>94.136786999999998</c:v>
                </c:pt>
                <c:pt idx="19445">
                  <c:v>88.630341000000001</c:v>
                </c:pt>
                <c:pt idx="19446">
                  <c:v>94.852920999999995</c:v>
                </c:pt>
                <c:pt idx="19447">
                  <c:v>88.440703999999997</c:v>
                </c:pt>
                <c:pt idx="19448">
                  <c:v>98.038276999999994</c:v>
                </c:pt>
                <c:pt idx="19449">
                  <c:v>100.050911</c:v>
                </c:pt>
                <c:pt idx="19450">
                  <c:v>102.06945</c:v>
                </c:pt>
                <c:pt idx="19451">
                  <c:v>98.864891</c:v>
                </c:pt>
                <c:pt idx="19452">
                  <c:v>90.780951999999999</c:v>
                </c:pt>
                <c:pt idx="19453">
                  <c:v>88.839714000000001</c:v>
                </c:pt>
                <c:pt idx="19454">
                  <c:v>92.106009999999998</c:v>
                </c:pt>
                <c:pt idx="19455">
                  <c:v>105.16392500000001</c:v>
                </c:pt>
                <c:pt idx="19456">
                  <c:v>89.867889000000005</c:v>
                </c:pt>
                <c:pt idx="19457">
                  <c:v>108.177216</c:v>
                </c:pt>
                <c:pt idx="19458">
                  <c:v>91.720634000000004</c:v>
                </c:pt>
                <c:pt idx="19459">
                  <c:v>92.503365000000002</c:v>
                </c:pt>
                <c:pt idx="19460">
                  <c:v>88.409621999999999</c:v>
                </c:pt>
                <c:pt idx="19461">
                  <c:v>91.596962000000005</c:v>
                </c:pt>
                <c:pt idx="19462">
                  <c:v>154.876068</c:v>
                </c:pt>
                <c:pt idx="19463">
                  <c:v>105.63318599999999</c:v>
                </c:pt>
                <c:pt idx="19464">
                  <c:v>120.79583700000001</c:v>
                </c:pt>
                <c:pt idx="19465">
                  <c:v>89.531822000000005</c:v>
                </c:pt>
                <c:pt idx="19466">
                  <c:v>93.463234</c:v>
                </c:pt>
                <c:pt idx="19467">
                  <c:v>95.084502999999998</c:v>
                </c:pt>
                <c:pt idx="19468">
                  <c:v>90.925064000000006</c:v>
                </c:pt>
                <c:pt idx="19469">
                  <c:v>111.47740899999999</c:v>
                </c:pt>
                <c:pt idx="19470">
                  <c:v>89.402016000000003</c:v>
                </c:pt>
                <c:pt idx="19471">
                  <c:v>94.044060000000002</c:v>
                </c:pt>
                <c:pt idx="19472">
                  <c:v>103.12056699999999</c:v>
                </c:pt>
                <c:pt idx="19473">
                  <c:v>93.063239999999993</c:v>
                </c:pt>
                <c:pt idx="19474">
                  <c:v>88.343863999999996</c:v>
                </c:pt>
                <c:pt idx="19475">
                  <c:v>92.605430999999996</c:v>
                </c:pt>
                <c:pt idx="19476">
                  <c:v>97.7089</c:v>
                </c:pt>
                <c:pt idx="19477">
                  <c:v>103.49876399999999</c:v>
                </c:pt>
                <c:pt idx="19478">
                  <c:v>94.975776999999994</c:v>
                </c:pt>
                <c:pt idx="19479">
                  <c:v>90.422302000000002</c:v>
                </c:pt>
                <c:pt idx="19480">
                  <c:v>95.553878999999995</c:v>
                </c:pt>
                <c:pt idx="19481">
                  <c:v>88.936133999999996</c:v>
                </c:pt>
                <c:pt idx="19482">
                  <c:v>104.12455</c:v>
                </c:pt>
                <c:pt idx="19483">
                  <c:v>90.807670999999999</c:v>
                </c:pt>
                <c:pt idx="19484">
                  <c:v>93.083740000000006</c:v>
                </c:pt>
                <c:pt idx="19485">
                  <c:v>92.309151</c:v>
                </c:pt>
                <c:pt idx="19486">
                  <c:v>96.525467000000006</c:v>
                </c:pt>
                <c:pt idx="19487">
                  <c:v>113.90036000000001</c:v>
                </c:pt>
                <c:pt idx="19488">
                  <c:v>97.248337000000006</c:v>
                </c:pt>
                <c:pt idx="19489">
                  <c:v>92.392464000000004</c:v>
                </c:pt>
                <c:pt idx="19490">
                  <c:v>88.668198000000004</c:v>
                </c:pt>
                <c:pt idx="19491">
                  <c:v>102.804321</c:v>
                </c:pt>
                <c:pt idx="19492">
                  <c:v>91.937400999999994</c:v>
                </c:pt>
                <c:pt idx="19493">
                  <c:v>89.250373999999994</c:v>
                </c:pt>
                <c:pt idx="19494">
                  <c:v>94.497459000000006</c:v>
                </c:pt>
                <c:pt idx="19495">
                  <c:v>94.741478000000001</c:v>
                </c:pt>
                <c:pt idx="19496">
                  <c:v>92.908478000000002</c:v>
                </c:pt>
                <c:pt idx="19497">
                  <c:v>116.32032</c:v>
                </c:pt>
                <c:pt idx="19498">
                  <c:v>90.929794000000001</c:v>
                </c:pt>
                <c:pt idx="19499">
                  <c:v>88.772491000000002</c:v>
                </c:pt>
                <c:pt idx="19500">
                  <c:v>90.353851000000006</c:v>
                </c:pt>
                <c:pt idx="19501">
                  <c:v>101.312607</c:v>
                </c:pt>
                <c:pt idx="19502">
                  <c:v>92.599525</c:v>
                </c:pt>
                <c:pt idx="19503">
                  <c:v>89.882964999999999</c:v>
                </c:pt>
                <c:pt idx="19504">
                  <c:v>111.819344</c:v>
                </c:pt>
                <c:pt idx="19505">
                  <c:v>89.399399000000003</c:v>
                </c:pt>
                <c:pt idx="19506">
                  <c:v>116.306496</c:v>
                </c:pt>
                <c:pt idx="19507">
                  <c:v>88.991714000000002</c:v>
                </c:pt>
                <c:pt idx="19508">
                  <c:v>88.245827000000006</c:v>
                </c:pt>
                <c:pt idx="19509">
                  <c:v>89.121750000000006</c:v>
                </c:pt>
                <c:pt idx="19510">
                  <c:v>88.398292999999995</c:v>
                </c:pt>
                <c:pt idx="19511">
                  <c:v>100.39181499999999</c:v>
                </c:pt>
                <c:pt idx="19512">
                  <c:v>88.295822000000001</c:v>
                </c:pt>
                <c:pt idx="19513">
                  <c:v>98.021072000000004</c:v>
                </c:pt>
                <c:pt idx="19514">
                  <c:v>110.61264799999999</c:v>
                </c:pt>
                <c:pt idx="19515">
                  <c:v>92.265929999999997</c:v>
                </c:pt>
                <c:pt idx="19516">
                  <c:v>91.250113999999996</c:v>
                </c:pt>
                <c:pt idx="19517">
                  <c:v>101.38574199999999</c:v>
                </c:pt>
                <c:pt idx="19518">
                  <c:v>90.269820999999993</c:v>
                </c:pt>
                <c:pt idx="19519">
                  <c:v>88.462020999999993</c:v>
                </c:pt>
                <c:pt idx="19520">
                  <c:v>98.267014000000003</c:v>
                </c:pt>
                <c:pt idx="19521">
                  <c:v>103.248169</c:v>
                </c:pt>
                <c:pt idx="19522">
                  <c:v>90.056526000000005</c:v>
                </c:pt>
                <c:pt idx="19523">
                  <c:v>110.098625</c:v>
                </c:pt>
                <c:pt idx="19524">
                  <c:v>90.586005999999998</c:v>
                </c:pt>
                <c:pt idx="19525">
                  <c:v>120.34075199999999</c:v>
                </c:pt>
                <c:pt idx="19526">
                  <c:v>93.755547000000007</c:v>
                </c:pt>
                <c:pt idx="19527">
                  <c:v>111.411568</c:v>
                </c:pt>
                <c:pt idx="19528">
                  <c:v>97.409522999999993</c:v>
                </c:pt>
                <c:pt idx="19529">
                  <c:v>96.306892000000005</c:v>
                </c:pt>
                <c:pt idx="19530">
                  <c:v>93.700667999999993</c:v>
                </c:pt>
                <c:pt idx="19531">
                  <c:v>107.565979</c:v>
                </c:pt>
                <c:pt idx="19532">
                  <c:v>92.689887999999996</c:v>
                </c:pt>
                <c:pt idx="19533">
                  <c:v>88.087997000000001</c:v>
                </c:pt>
                <c:pt idx="19534">
                  <c:v>93.389968999999994</c:v>
                </c:pt>
                <c:pt idx="19535">
                  <c:v>92.634422000000001</c:v>
                </c:pt>
                <c:pt idx="19536">
                  <c:v>95.268066000000005</c:v>
                </c:pt>
                <c:pt idx="19537">
                  <c:v>107.81529999999999</c:v>
                </c:pt>
                <c:pt idx="19538">
                  <c:v>90.881919999999994</c:v>
                </c:pt>
                <c:pt idx="19539">
                  <c:v>103.85733</c:v>
                </c:pt>
                <c:pt idx="19540">
                  <c:v>90.784737000000007</c:v>
                </c:pt>
                <c:pt idx="19541">
                  <c:v>90.918593999999999</c:v>
                </c:pt>
                <c:pt idx="19542">
                  <c:v>98.687888999999998</c:v>
                </c:pt>
                <c:pt idx="19543">
                  <c:v>102.936455</c:v>
                </c:pt>
                <c:pt idx="19544">
                  <c:v>117.402573</c:v>
                </c:pt>
                <c:pt idx="19545">
                  <c:v>90.112990999999994</c:v>
                </c:pt>
                <c:pt idx="19546">
                  <c:v>88.724082999999993</c:v>
                </c:pt>
                <c:pt idx="19547">
                  <c:v>90.120368999999997</c:v>
                </c:pt>
                <c:pt idx="19548">
                  <c:v>110.1446</c:v>
                </c:pt>
                <c:pt idx="19549">
                  <c:v>121.31031</c:v>
                </c:pt>
                <c:pt idx="19550">
                  <c:v>93.952811999999994</c:v>
                </c:pt>
                <c:pt idx="19551">
                  <c:v>96.335419000000002</c:v>
                </c:pt>
                <c:pt idx="19552">
                  <c:v>104.166397</c:v>
                </c:pt>
                <c:pt idx="19553">
                  <c:v>105.51236</c:v>
                </c:pt>
                <c:pt idx="19554">
                  <c:v>102.064644</c:v>
                </c:pt>
                <c:pt idx="19555">
                  <c:v>89.035477</c:v>
                </c:pt>
                <c:pt idx="19556">
                  <c:v>96.724975999999998</c:v>
                </c:pt>
                <c:pt idx="19557">
                  <c:v>93.251129000000006</c:v>
                </c:pt>
                <c:pt idx="19558">
                  <c:v>89.117165</c:v>
                </c:pt>
                <c:pt idx="19559">
                  <c:v>91.730118000000004</c:v>
                </c:pt>
                <c:pt idx="19560">
                  <c:v>94.686454999999995</c:v>
                </c:pt>
                <c:pt idx="19561">
                  <c:v>104.09153000000001</c:v>
                </c:pt>
                <c:pt idx="19562">
                  <c:v>95.777045999999999</c:v>
                </c:pt>
                <c:pt idx="19563">
                  <c:v>97.573311000000004</c:v>
                </c:pt>
                <c:pt idx="19564">
                  <c:v>106.51799</c:v>
                </c:pt>
                <c:pt idx="19565">
                  <c:v>94.034355000000005</c:v>
                </c:pt>
                <c:pt idx="19566">
                  <c:v>97.529869000000005</c:v>
                </c:pt>
                <c:pt idx="19567">
                  <c:v>101.45504800000001</c:v>
                </c:pt>
                <c:pt idx="19568">
                  <c:v>96.092635999999999</c:v>
                </c:pt>
                <c:pt idx="19569">
                  <c:v>94.490395000000007</c:v>
                </c:pt>
                <c:pt idx="19570">
                  <c:v>108.016586</c:v>
                </c:pt>
                <c:pt idx="19571">
                  <c:v>118.551788</c:v>
                </c:pt>
                <c:pt idx="19572">
                  <c:v>92.941215999999997</c:v>
                </c:pt>
                <c:pt idx="19573">
                  <c:v>92.704886999999999</c:v>
                </c:pt>
                <c:pt idx="19574">
                  <c:v>91.064384000000004</c:v>
                </c:pt>
                <c:pt idx="19575">
                  <c:v>108.857857</c:v>
                </c:pt>
                <c:pt idx="19576">
                  <c:v>90.341385000000002</c:v>
                </c:pt>
                <c:pt idx="19577">
                  <c:v>92.674758999999995</c:v>
                </c:pt>
                <c:pt idx="19578">
                  <c:v>96.931708999999998</c:v>
                </c:pt>
                <c:pt idx="19579">
                  <c:v>88.984832999999995</c:v>
                </c:pt>
                <c:pt idx="19580">
                  <c:v>98.967415000000003</c:v>
                </c:pt>
                <c:pt idx="19581">
                  <c:v>97.114943999999994</c:v>
                </c:pt>
                <c:pt idx="19582">
                  <c:v>89.788032999999999</c:v>
                </c:pt>
                <c:pt idx="19583">
                  <c:v>96.230155999999994</c:v>
                </c:pt>
                <c:pt idx="19584">
                  <c:v>99.717833999999996</c:v>
                </c:pt>
                <c:pt idx="19585">
                  <c:v>93.618911999999995</c:v>
                </c:pt>
                <c:pt idx="19586">
                  <c:v>88.049377000000007</c:v>
                </c:pt>
                <c:pt idx="19587">
                  <c:v>102.91407</c:v>
                </c:pt>
                <c:pt idx="19588">
                  <c:v>95.371864000000002</c:v>
                </c:pt>
                <c:pt idx="19589">
                  <c:v>95.071433999999996</c:v>
                </c:pt>
                <c:pt idx="19590">
                  <c:v>89.997542999999993</c:v>
                </c:pt>
                <c:pt idx="19591">
                  <c:v>90.025642000000005</c:v>
                </c:pt>
                <c:pt idx="19592">
                  <c:v>91.512496999999996</c:v>
                </c:pt>
                <c:pt idx="19593">
                  <c:v>93.472808999999998</c:v>
                </c:pt>
                <c:pt idx="19594">
                  <c:v>88.952834999999993</c:v>
                </c:pt>
                <c:pt idx="19595">
                  <c:v>91.936667999999997</c:v>
                </c:pt>
                <c:pt idx="19596">
                  <c:v>95.238747000000004</c:v>
                </c:pt>
                <c:pt idx="19597">
                  <c:v>119.016548</c:v>
                </c:pt>
                <c:pt idx="19598">
                  <c:v>105.853767</c:v>
                </c:pt>
                <c:pt idx="19599">
                  <c:v>93.970032000000003</c:v>
                </c:pt>
                <c:pt idx="19600">
                  <c:v>104.927055</c:v>
                </c:pt>
                <c:pt idx="19601">
                  <c:v>110.982246</c:v>
                </c:pt>
                <c:pt idx="19602">
                  <c:v>96.132773999999998</c:v>
                </c:pt>
                <c:pt idx="19603">
                  <c:v>88.143089000000003</c:v>
                </c:pt>
                <c:pt idx="19604">
                  <c:v>90.158851999999996</c:v>
                </c:pt>
                <c:pt idx="19605">
                  <c:v>96.377540999999994</c:v>
                </c:pt>
                <c:pt idx="19606">
                  <c:v>113.32813299999999</c:v>
                </c:pt>
                <c:pt idx="19607">
                  <c:v>94.854782</c:v>
                </c:pt>
                <c:pt idx="19608">
                  <c:v>89.690353000000002</c:v>
                </c:pt>
                <c:pt idx="19609">
                  <c:v>91.866814000000005</c:v>
                </c:pt>
                <c:pt idx="19610">
                  <c:v>88.598220999999995</c:v>
                </c:pt>
                <c:pt idx="19611">
                  <c:v>106.039726</c:v>
                </c:pt>
                <c:pt idx="19612">
                  <c:v>88.319480999999996</c:v>
                </c:pt>
                <c:pt idx="19613">
                  <c:v>88.533721999999997</c:v>
                </c:pt>
                <c:pt idx="19614">
                  <c:v>91.274979000000002</c:v>
                </c:pt>
                <c:pt idx="19615">
                  <c:v>90.096573000000006</c:v>
                </c:pt>
                <c:pt idx="19616">
                  <c:v>88.410293999999993</c:v>
                </c:pt>
                <c:pt idx="19617">
                  <c:v>109.180656</c:v>
                </c:pt>
                <c:pt idx="19618">
                  <c:v>94.888679999999994</c:v>
                </c:pt>
                <c:pt idx="19619">
                  <c:v>91.739693000000003</c:v>
                </c:pt>
                <c:pt idx="19620">
                  <c:v>94.011505</c:v>
                </c:pt>
                <c:pt idx="19621">
                  <c:v>94.472365999999994</c:v>
                </c:pt>
                <c:pt idx="19622">
                  <c:v>98.733413999999996</c:v>
                </c:pt>
                <c:pt idx="19623">
                  <c:v>89.606750000000005</c:v>
                </c:pt>
                <c:pt idx="19624">
                  <c:v>94.538887000000003</c:v>
                </c:pt>
                <c:pt idx="19625">
                  <c:v>89.719207999999995</c:v>
                </c:pt>
                <c:pt idx="19626">
                  <c:v>95.674773999999999</c:v>
                </c:pt>
                <c:pt idx="19627">
                  <c:v>108.31862599999999</c:v>
                </c:pt>
                <c:pt idx="19628">
                  <c:v>103.90625</c:v>
                </c:pt>
                <c:pt idx="19629">
                  <c:v>92.129845000000003</c:v>
                </c:pt>
                <c:pt idx="19630">
                  <c:v>105.9319</c:v>
                </c:pt>
                <c:pt idx="19631">
                  <c:v>89.628333999999995</c:v>
                </c:pt>
                <c:pt idx="19632">
                  <c:v>97.398208999999994</c:v>
                </c:pt>
                <c:pt idx="19633">
                  <c:v>92.193770999999998</c:v>
                </c:pt>
                <c:pt idx="19634">
                  <c:v>97.575362999999996</c:v>
                </c:pt>
                <c:pt idx="19635">
                  <c:v>91.555779000000001</c:v>
                </c:pt>
                <c:pt idx="19636">
                  <c:v>110.44414500000001</c:v>
                </c:pt>
                <c:pt idx="19637">
                  <c:v>92.006630000000001</c:v>
                </c:pt>
                <c:pt idx="19638">
                  <c:v>99.426567000000006</c:v>
                </c:pt>
                <c:pt idx="19639">
                  <c:v>99.758842000000001</c:v>
                </c:pt>
                <c:pt idx="19640">
                  <c:v>93.653107000000006</c:v>
                </c:pt>
                <c:pt idx="19641">
                  <c:v>88.108574000000004</c:v>
                </c:pt>
                <c:pt idx="19642">
                  <c:v>105.85599499999999</c:v>
                </c:pt>
                <c:pt idx="19643">
                  <c:v>90.790710000000004</c:v>
                </c:pt>
                <c:pt idx="19644">
                  <c:v>122.373856</c:v>
                </c:pt>
                <c:pt idx="19645">
                  <c:v>105.585655</c:v>
                </c:pt>
                <c:pt idx="19646">
                  <c:v>88.525299000000004</c:v>
                </c:pt>
                <c:pt idx="19647">
                  <c:v>94.406158000000005</c:v>
                </c:pt>
                <c:pt idx="19648">
                  <c:v>97.496978999999996</c:v>
                </c:pt>
                <c:pt idx="19649">
                  <c:v>93.384201000000004</c:v>
                </c:pt>
                <c:pt idx="19650">
                  <c:v>94.605446000000001</c:v>
                </c:pt>
                <c:pt idx="19651">
                  <c:v>104.285698</c:v>
                </c:pt>
                <c:pt idx="19652">
                  <c:v>96.601912999999996</c:v>
                </c:pt>
                <c:pt idx="19653">
                  <c:v>104.477951</c:v>
                </c:pt>
                <c:pt idx="19654">
                  <c:v>100.05566399999999</c:v>
                </c:pt>
                <c:pt idx="19655">
                  <c:v>96.451194999999998</c:v>
                </c:pt>
                <c:pt idx="19656">
                  <c:v>94.978095999999994</c:v>
                </c:pt>
                <c:pt idx="19657">
                  <c:v>91.438338999999999</c:v>
                </c:pt>
                <c:pt idx="19658">
                  <c:v>88.390381000000005</c:v>
                </c:pt>
                <c:pt idx="19659">
                  <c:v>90.031891000000002</c:v>
                </c:pt>
                <c:pt idx="19660">
                  <c:v>99.079284999999999</c:v>
                </c:pt>
                <c:pt idx="19661">
                  <c:v>90.852699000000001</c:v>
                </c:pt>
                <c:pt idx="19662">
                  <c:v>91.278473000000005</c:v>
                </c:pt>
                <c:pt idx="19663">
                  <c:v>99.417991999999998</c:v>
                </c:pt>
                <c:pt idx="19664">
                  <c:v>91.410210000000006</c:v>
                </c:pt>
                <c:pt idx="19665">
                  <c:v>109.017616</c:v>
                </c:pt>
                <c:pt idx="19666">
                  <c:v>93.087181000000001</c:v>
                </c:pt>
                <c:pt idx="19667">
                  <c:v>97.896820000000005</c:v>
                </c:pt>
                <c:pt idx="19668">
                  <c:v>90.822806999999997</c:v>
                </c:pt>
                <c:pt idx="19669">
                  <c:v>89.442740999999998</c:v>
                </c:pt>
                <c:pt idx="19670">
                  <c:v>96.079207999999994</c:v>
                </c:pt>
                <c:pt idx="19671">
                  <c:v>128.078033</c:v>
                </c:pt>
                <c:pt idx="19672">
                  <c:v>103.519638</c:v>
                </c:pt>
                <c:pt idx="19673">
                  <c:v>108.767197</c:v>
                </c:pt>
                <c:pt idx="19674">
                  <c:v>90.980155999999994</c:v>
                </c:pt>
                <c:pt idx="19675">
                  <c:v>92.583786000000003</c:v>
                </c:pt>
                <c:pt idx="19676">
                  <c:v>90.015288999999996</c:v>
                </c:pt>
                <c:pt idx="19677">
                  <c:v>130.03476000000001</c:v>
                </c:pt>
                <c:pt idx="19678">
                  <c:v>95.495636000000005</c:v>
                </c:pt>
                <c:pt idx="19679">
                  <c:v>91.681938000000002</c:v>
                </c:pt>
                <c:pt idx="19680">
                  <c:v>91.384490999999997</c:v>
                </c:pt>
                <c:pt idx="19681">
                  <c:v>109.20713000000001</c:v>
                </c:pt>
                <c:pt idx="19682">
                  <c:v>94.424796999999998</c:v>
                </c:pt>
                <c:pt idx="19683">
                  <c:v>90.491371000000001</c:v>
                </c:pt>
                <c:pt idx="19684">
                  <c:v>90.442413000000002</c:v>
                </c:pt>
                <c:pt idx="19685">
                  <c:v>89.829268999999996</c:v>
                </c:pt>
                <c:pt idx="19686">
                  <c:v>89.779182000000006</c:v>
                </c:pt>
                <c:pt idx="19687">
                  <c:v>105.120575</c:v>
                </c:pt>
                <c:pt idx="19688">
                  <c:v>98.176818999999995</c:v>
                </c:pt>
                <c:pt idx="19689">
                  <c:v>97.132232999999999</c:v>
                </c:pt>
                <c:pt idx="19690">
                  <c:v>88.264572000000001</c:v>
                </c:pt>
                <c:pt idx="19691">
                  <c:v>88.915771000000007</c:v>
                </c:pt>
                <c:pt idx="19692">
                  <c:v>109.15005499999999</c:v>
                </c:pt>
                <c:pt idx="19693">
                  <c:v>89.793541000000005</c:v>
                </c:pt>
                <c:pt idx="19694">
                  <c:v>89.032623000000001</c:v>
                </c:pt>
                <c:pt idx="19695">
                  <c:v>89.586883999999998</c:v>
                </c:pt>
                <c:pt idx="19696">
                  <c:v>88.270966000000001</c:v>
                </c:pt>
                <c:pt idx="19697">
                  <c:v>89.341194000000002</c:v>
                </c:pt>
                <c:pt idx="19698">
                  <c:v>116.299736</c:v>
                </c:pt>
                <c:pt idx="19699">
                  <c:v>92.189246999999995</c:v>
                </c:pt>
                <c:pt idx="19700">
                  <c:v>89.532882999999998</c:v>
                </c:pt>
                <c:pt idx="19701">
                  <c:v>97.184325999999999</c:v>
                </c:pt>
                <c:pt idx="19702">
                  <c:v>102.078568</c:v>
                </c:pt>
                <c:pt idx="19703">
                  <c:v>94.442740999999998</c:v>
                </c:pt>
                <c:pt idx="19704">
                  <c:v>101.59253699999999</c:v>
                </c:pt>
                <c:pt idx="19705">
                  <c:v>127.20362900000001</c:v>
                </c:pt>
                <c:pt idx="19706">
                  <c:v>102.35803199999999</c:v>
                </c:pt>
                <c:pt idx="19707">
                  <c:v>109.731369</c:v>
                </c:pt>
                <c:pt idx="19708">
                  <c:v>91.266639999999995</c:v>
                </c:pt>
                <c:pt idx="19709">
                  <c:v>93.658585000000002</c:v>
                </c:pt>
                <c:pt idx="19710">
                  <c:v>96.671790999999999</c:v>
                </c:pt>
                <c:pt idx="19711">
                  <c:v>89.139342999999997</c:v>
                </c:pt>
                <c:pt idx="19712">
                  <c:v>102.909271</c:v>
                </c:pt>
                <c:pt idx="19713">
                  <c:v>89.212363999999994</c:v>
                </c:pt>
                <c:pt idx="19714">
                  <c:v>89.785728000000006</c:v>
                </c:pt>
                <c:pt idx="19715">
                  <c:v>90.567115999999999</c:v>
                </c:pt>
                <c:pt idx="19716">
                  <c:v>98.085296999999997</c:v>
                </c:pt>
                <c:pt idx="19717">
                  <c:v>110.87597700000001</c:v>
                </c:pt>
                <c:pt idx="19718">
                  <c:v>114.909485</c:v>
                </c:pt>
                <c:pt idx="19719">
                  <c:v>93.613647</c:v>
                </c:pt>
                <c:pt idx="19720">
                  <c:v>100.35852800000001</c:v>
                </c:pt>
                <c:pt idx="19721">
                  <c:v>110.72172500000001</c:v>
                </c:pt>
                <c:pt idx="19722">
                  <c:v>89.621605000000002</c:v>
                </c:pt>
                <c:pt idx="19723">
                  <c:v>101.991936</c:v>
                </c:pt>
                <c:pt idx="19724">
                  <c:v>109.81041</c:v>
                </c:pt>
                <c:pt idx="19725">
                  <c:v>99.355080000000001</c:v>
                </c:pt>
                <c:pt idx="19726">
                  <c:v>95.414169000000001</c:v>
                </c:pt>
                <c:pt idx="19727">
                  <c:v>100.26805899999999</c:v>
                </c:pt>
                <c:pt idx="19728">
                  <c:v>116.250946</c:v>
                </c:pt>
                <c:pt idx="19729">
                  <c:v>103.44635</c:v>
                </c:pt>
                <c:pt idx="19730">
                  <c:v>88.436706999999998</c:v>
                </c:pt>
                <c:pt idx="19731">
                  <c:v>95.545661999999993</c:v>
                </c:pt>
                <c:pt idx="19732">
                  <c:v>119.05429100000001</c:v>
                </c:pt>
                <c:pt idx="19733">
                  <c:v>101.988731</c:v>
                </c:pt>
                <c:pt idx="19734">
                  <c:v>102.929604</c:v>
                </c:pt>
                <c:pt idx="19735">
                  <c:v>88.147270000000006</c:v>
                </c:pt>
                <c:pt idx="19736">
                  <c:v>96.183623999999995</c:v>
                </c:pt>
                <c:pt idx="19737">
                  <c:v>91.608397999999994</c:v>
                </c:pt>
                <c:pt idx="19738">
                  <c:v>88.511702999999997</c:v>
                </c:pt>
                <c:pt idx="19739">
                  <c:v>93.820098999999999</c:v>
                </c:pt>
                <c:pt idx="19740">
                  <c:v>97.225532999999999</c:v>
                </c:pt>
                <c:pt idx="19741">
                  <c:v>98.447304000000003</c:v>
                </c:pt>
                <c:pt idx="19742">
                  <c:v>100.32083900000001</c:v>
                </c:pt>
                <c:pt idx="19743">
                  <c:v>92.149506000000002</c:v>
                </c:pt>
                <c:pt idx="19744">
                  <c:v>97.652862999999996</c:v>
                </c:pt>
                <c:pt idx="19745">
                  <c:v>126.57100699999999</c:v>
                </c:pt>
                <c:pt idx="19746">
                  <c:v>98.450637999999998</c:v>
                </c:pt>
                <c:pt idx="19747">
                  <c:v>126.574127</c:v>
                </c:pt>
                <c:pt idx="19748">
                  <c:v>98.215667999999994</c:v>
                </c:pt>
                <c:pt idx="19749">
                  <c:v>109.73156</c:v>
                </c:pt>
                <c:pt idx="19750">
                  <c:v>108.77887699999999</c:v>
                </c:pt>
                <c:pt idx="19751">
                  <c:v>104.373604</c:v>
                </c:pt>
                <c:pt idx="19752">
                  <c:v>89.753737999999998</c:v>
                </c:pt>
                <c:pt idx="19753">
                  <c:v>88.280777</c:v>
                </c:pt>
                <c:pt idx="19754">
                  <c:v>119.46268499999999</c:v>
                </c:pt>
                <c:pt idx="19755">
                  <c:v>91.824691999999999</c:v>
                </c:pt>
                <c:pt idx="19756">
                  <c:v>97.612808000000001</c:v>
                </c:pt>
                <c:pt idx="19757">
                  <c:v>91.936790000000002</c:v>
                </c:pt>
                <c:pt idx="19758">
                  <c:v>98.530524999999997</c:v>
                </c:pt>
                <c:pt idx="19759">
                  <c:v>91.477210999999997</c:v>
                </c:pt>
                <c:pt idx="19760">
                  <c:v>100.216003</c:v>
                </c:pt>
                <c:pt idx="19761">
                  <c:v>91.091651999999996</c:v>
                </c:pt>
                <c:pt idx="19762">
                  <c:v>93.080971000000005</c:v>
                </c:pt>
                <c:pt idx="19763">
                  <c:v>89.822677999999996</c:v>
                </c:pt>
                <c:pt idx="19764">
                  <c:v>94.740959000000004</c:v>
                </c:pt>
                <c:pt idx="19765">
                  <c:v>97.912514000000002</c:v>
                </c:pt>
                <c:pt idx="19766">
                  <c:v>115.699333</c:v>
                </c:pt>
                <c:pt idx="19767">
                  <c:v>94.617362999999997</c:v>
                </c:pt>
                <c:pt idx="19768">
                  <c:v>88.611778000000001</c:v>
                </c:pt>
                <c:pt idx="19769">
                  <c:v>93.843329999999995</c:v>
                </c:pt>
                <c:pt idx="19770">
                  <c:v>93.859855999999994</c:v>
                </c:pt>
                <c:pt idx="19771">
                  <c:v>90.147994999999995</c:v>
                </c:pt>
                <c:pt idx="19772">
                  <c:v>147.538803</c:v>
                </c:pt>
                <c:pt idx="19773">
                  <c:v>95.334464999999994</c:v>
                </c:pt>
                <c:pt idx="19774">
                  <c:v>92.030899000000005</c:v>
                </c:pt>
                <c:pt idx="19775">
                  <c:v>90.997924999999995</c:v>
                </c:pt>
                <c:pt idx="19776">
                  <c:v>89.346885999999998</c:v>
                </c:pt>
                <c:pt idx="19777">
                  <c:v>104.047623</c:v>
                </c:pt>
                <c:pt idx="19778">
                  <c:v>88.005202999999995</c:v>
                </c:pt>
                <c:pt idx="19779">
                  <c:v>93.685562000000004</c:v>
                </c:pt>
                <c:pt idx="19780">
                  <c:v>114.843208</c:v>
                </c:pt>
                <c:pt idx="19781">
                  <c:v>90.193641999999997</c:v>
                </c:pt>
                <c:pt idx="19782">
                  <c:v>92.531531999999999</c:v>
                </c:pt>
                <c:pt idx="19783">
                  <c:v>101.46483600000001</c:v>
                </c:pt>
                <c:pt idx="19784">
                  <c:v>89.976401999999993</c:v>
                </c:pt>
                <c:pt idx="19785">
                  <c:v>92.084557000000004</c:v>
                </c:pt>
                <c:pt idx="19786">
                  <c:v>109.714119</c:v>
                </c:pt>
                <c:pt idx="19787">
                  <c:v>88.522835000000001</c:v>
                </c:pt>
                <c:pt idx="19788">
                  <c:v>93.699996999999996</c:v>
                </c:pt>
                <c:pt idx="19789">
                  <c:v>130.36471599999999</c:v>
                </c:pt>
                <c:pt idx="19790">
                  <c:v>91.549850000000006</c:v>
                </c:pt>
                <c:pt idx="19791">
                  <c:v>88.072524999999999</c:v>
                </c:pt>
                <c:pt idx="19792">
                  <c:v>107.64194500000001</c:v>
                </c:pt>
                <c:pt idx="19793">
                  <c:v>90.374488999999997</c:v>
                </c:pt>
                <c:pt idx="19794">
                  <c:v>93.751343000000006</c:v>
                </c:pt>
                <c:pt idx="19795">
                  <c:v>106.068207</c:v>
                </c:pt>
                <c:pt idx="19796">
                  <c:v>122.51068100000001</c:v>
                </c:pt>
                <c:pt idx="19797">
                  <c:v>91.687973</c:v>
                </c:pt>
                <c:pt idx="19798">
                  <c:v>100.13001300000001</c:v>
                </c:pt>
                <c:pt idx="19799">
                  <c:v>94.629958999999999</c:v>
                </c:pt>
                <c:pt idx="19800">
                  <c:v>91.612862000000007</c:v>
                </c:pt>
                <c:pt idx="19801">
                  <c:v>108.044746</c:v>
                </c:pt>
                <c:pt idx="19802">
                  <c:v>89.518660999999994</c:v>
                </c:pt>
                <c:pt idx="19803">
                  <c:v>94.917679000000007</c:v>
                </c:pt>
                <c:pt idx="19804">
                  <c:v>112.118179</c:v>
                </c:pt>
                <c:pt idx="19805">
                  <c:v>92.127540999999994</c:v>
                </c:pt>
                <c:pt idx="19806">
                  <c:v>96.005118999999993</c:v>
                </c:pt>
                <c:pt idx="19807">
                  <c:v>101.33161200000001</c:v>
                </c:pt>
                <c:pt idx="19808">
                  <c:v>90.129859999999994</c:v>
                </c:pt>
                <c:pt idx="19809">
                  <c:v>111.857376</c:v>
                </c:pt>
                <c:pt idx="19810">
                  <c:v>88.028678999999997</c:v>
                </c:pt>
                <c:pt idx="19811">
                  <c:v>90.172646</c:v>
                </c:pt>
                <c:pt idx="19812">
                  <c:v>93.973258999999999</c:v>
                </c:pt>
                <c:pt idx="19813">
                  <c:v>89.579659000000007</c:v>
                </c:pt>
                <c:pt idx="19814">
                  <c:v>115.327095</c:v>
                </c:pt>
                <c:pt idx="19815">
                  <c:v>100.446541</c:v>
                </c:pt>
                <c:pt idx="19816">
                  <c:v>97.260857000000001</c:v>
                </c:pt>
                <c:pt idx="19817">
                  <c:v>105.614311</c:v>
                </c:pt>
                <c:pt idx="19818">
                  <c:v>92.609756000000004</c:v>
                </c:pt>
                <c:pt idx="19819">
                  <c:v>90.808860999999993</c:v>
                </c:pt>
                <c:pt idx="19820">
                  <c:v>90.462822000000003</c:v>
                </c:pt>
                <c:pt idx="19821">
                  <c:v>98.322875999999994</c:v>
                </c:pt>
                <c:pt idx="19822">
                  <c:v>106.582848</c:v>
                </c:pt>
                <c:pt idx="19823">
                  <c:v>88.068152999999995</c:v>
                </c:pt>
                <c:pt idx="19824">
                  <c:v>122.792671</c:v>
                </c:pt>
                <c:pt idx="19825">
                  <c:v>97.957069000000004</c:v>
                </c:pt>
                <c:pt idx="19826">
                  <c:v>92.778671000000003</c:v>
                </c:pt>
                <c:pt idx="19827">
                  <c:v>88.000327999999996</c:v>
                </c:pt>
                <c:pt idx="19828">
                  <c:v>94.725639000000001</c:v>
                </c:pt>
                <c:pt idx="19829">
                  <c:v>97.524208000000002</c:v>
                </c:pt>
                <c:pt idx="19830">
                  <c:v>91.704398999999995</c:v>
                </c:pt>
                <c:pt idx="19831">
                  <c:v>91.278747999999993</c:v>
                </c:pt>
                <c:pt idx="19832">
                  <c:v>97.446663000000001</c:v>
                </c:pt>
                <c:pt idx="19833">
                  <c:v>89.775718999999995</c:v>
                </c:pt>
                <c:pt idx="19834">
                  <c:v>89.053978000000001</c:v>
                </c:pt>
                <c:pt idx="19835">
                  <c:v>93.876373000000001</c:v>
                </c:pt>
                <c:pt idx="19836">
                  <c:v>102.514854</c:v>
                </c:pt>
                <c:pt idx="19837">
                  <c:v>100.320824</c:v>
                </c:pt>
                <c:pt idx="19838">
                  <c:v>105.721153</c:v>
                </c:pt>
                <c:pt idx="19839">
                  <c:v>113.234207</c:v>
                </c:pt>
                <c:pt idx="19840">
                  <c:v>90.151145999999997</c:v>
                </c:pt>
                <c:pt idx="19841">
                  <c:v>93.109688000000006</c:v>
                </c:pt>
                <c:pt idx="19842">
                  <c:v>95.719368000000003</c:v>
                </c:pt>
                <c:pt idx="19843">
                  <c:v>102.80690800000001</c:v>
                </c:pt>
                <c:pt idx="19844">
                  <c:v>88.619926000000007</c:v>
                </c:pt>
                <c:pt idx="19845">
                  <c:v>94.759483000000003</c:v>
                </c:pt>
                <c:pt idx="19846">
                  <c:v>90.690269000000001</c:v>
                </c:pt>
                <c:pt idx="19847">
                  <c:v>114.85131800000001</c:v>
                </c:pt>
                <c:pt idx="19848">
                  <c:v>90.406631000000004</c:v>
                </c:pt>
                <c:pt idx="19849">
                  <c:v>98.482994000000005</c:v>
                </c:pt>
                <c:pt idx="19850">
                  <c:v>94.359488999999996</c:v>
                </c:pt>
                <c:pt idx="19851">
                  <c:v>90.690742</c:v>
                </c:pt>
                <c:pt idx="19852">
                  <c:v>124.502922</c:v>
                </c:pt>
                <c:pt idx="19853">
                  <c:v>109.341255</c:v>
                </c:pt>
                <c:pt idx="19854">
                  <c:v>115.865601</c:v>
                </c:pt>
                <c:pt idx="19855">
                  <c:v>90.778380999999996</c:v>
                </c:pt>
                <c:pt idx="19856">
                  <c:v>92.984229999999997</c:v>
                </c:pt>
                <c:pt idx="19857">
                  <c:v>117.50612599999999</c:v>
                </c:pt>
                <c:pt idx="19858">
                  <c:v>104.173149</c:v>
                </c:pt>
                <c:pt idx="19859">
                  <c:v>92.599525</c:v>
                </c:pt>
                <c:pt idx="19860">
                  <c:v>94.443282999999994</c:v>
                </c:pt>
                <c:pt idx="19861">
                  <c:v>99.781875999999997</c:v>
                </c:pt>
                <c:pt idx="19862">
                  <c:v>89.637755999999996</c:v>
                </c:pt>
                <c:pt idx="19863">
                  <c:v>104.130341</c:v>
                </c:pt>
                <c:pt idx="19864">
                  <c:v>96.697165999999996</c:v>
                </c:pt>
                <c:pt idx="19865">
                  <c:v>90.487862000000007</c:v>
                </c:pt>
                <c:pt idx="19866">
                  <c:v>100.042084</c:v>
                </c:pt>
                <c:pt idx="19867">
                  <c:v>94.668884000000006</c:v>
                </c:pt>
                <c:pt idx="19868">
                  <c:v>95.769531000000001</c:v>
                </c:pt>
                <c:pt idx="19869">
                  <c:v>98.053612000000001</c:v>
                </c:pt>
                <c:pt idx="19870">
                  <c:v>106.043999</c:v>
                </c:pt>
                <c:pt idx="19871">
                  <c:v>91.182807999999994</c:v>
                </c:pt>
                <c:pt idx="19872">
                  <c:v>91.654221000000007</c:v>
                </c:pt>
                <c:pt idx="19873">
                  <c:v>88.970757000000006</c:v>
                </c:pt>
                <c:pt idx="19874">
                  <c:v>98.277411999999998</c:v>
                </c:pt>
                <c:pt idx="19875">
                  <c:v>107.09086600000001</c:v>
                </c:pt>
                <c:pt idx="19876">
                  <c:v>93.107146999999998</c:v>
                </c:pt>
                <c:pt idx="19877">
                  <c:v>92.855980000000002</c:v>
                </c:pt>
                <c:pt idx="19878">
                  <c:v>102.765587</c:v>
                </c:pt>
                <c:pt idx="19879">
                  <c:v>107.427368</c:v>
                </c:pt>
                <c:pt idx="19880">
                  <c:v>91.533469999999994</c:v>
                </c:pt>
                <c:pt idx="19881">
                  <c:v>93.419692999999995</c:v>
                </c:pt>
                <c:pt idx="19882">
                  <c:v>92.785117999999997</c:v>
                </c:pt>
                <c:pt idx="19883">
                  <c:v>89.209427000000005</c:v>
                </c:pt>
                <c:pt idx="19884">
                  <c:v>90.896316999999996</c:v>
                </c:pt>
                <c:pt idx="19885">
                  <c:v>106.749115</c:v>
                </c:pt>
                <c:pt idx="19886">
                  <c:v>93.218781000000007</c:v>
                </c:pt>
                <c:pt idx="19887">
                  <c:v>90.539146000000002</c:v>
                </c:pt>
                <c:pt idx="19888">
                  <c:v>101.537491</c:v>
                </c:pt>
                <c:pt idx="19889">
                  <c:v>90.848845999999995</c:v>
                </c:pt>
                <c:pt idx="19890">
                  <c:v>88.766884000000005</c:v>
                </c:pt>
                <c:pt idx="19891">
                  <c:v>91.947929000000002</c:v>
                </c:pt>
                <c:pt idx="19892">
                  <c:v>89.880943000000002</c:v>
                </c:pt>
                <c:pt idx="19893">
                  <c:v>96.844002000000003</c:v>
                </c:pt>
                <c:pt idx="19894">
                  <c:v>109.345268</c:v>
                </c:pt>
                <c:pt idx="19895">
                  <c:v>88.127457000000007</c:v>
                </c:pt>
                <c:pt idx="19896">
                  <c:v>90.025734</c:v>
                </c:pt>
                <c:pt idx="19897">
                  <c:v>110.532883</c:v>
                </c:pt>
                <c:pt idx="19898">
                  <c:v>97.717285000000004</c:v>
                </c:pt>
                <c:pt idx="19899">
                  <c:v>93.268280000000004</c:v>
                </c:pt>
                <c:pt idx="19900">
                  <c:v>98.819557000000003</c:v>
                </c:pt>
                <c:pt idx="19901">
                  <c:v>98.619652000000002</c:v>
                </c:pt>
                <c:pt idx="19902">
                  <c:v>94.773987000000005</c:v>
                </c:pt>
                <c:pt idx="19903">
                  <c:v>111.874184</c:v>
                </c:pt>
                <c:pt idx="19904">
                  <c:v>106.542007</c:v>
                </c:pt>
                <c:pt idx="19905">
                  <c:v>106.91224699999999</c:v>
                </c:pt>
                <c:pt idx="19906">
                  <c:v>91.794867999999994</c:v>
                </c:pt>
                <c:pt idx="19907">
                  <c:v>99.001450000000006</c:v>
                </c:pt>
                <c:pt idx="19908">
                  <c:v>90.097313</c:v>
                </c:pt>
                <c:pt idx="19909">
                  <c:v>96.726059000000006</c:v>
                </c:pt>
                <c:pt idx="19910">
                  <c:v>92.078140000000005</c:v>
                </c:pt>
                <c:pt idx="19911">
                  <c:v>89.061881999999997</c:v>
                </c:pt>
                <c:pt idx="19912">
                  <c:v>93.944145000000006</c:v>
                </c:pt>
                <c:pt idx="19913">
                  <c:v>100.464523</c:v>
                </c:pt>
                <c:pt idx="19914">
                  <c:v>100.485947</c:v>
                </c:pt>
                <c:pt idx="19915">
                  <c:v>107.558975</c:v>
                </c:pt>
                <c:pt idx="19916">
                  <c:v>97.096778999999998</c:v>
                </c:pt>
                <c:pt idx="19917">
                  <c:v>92.077179000000001</c:v>
                </c:pt>
                <c:pt idx="19918">
                  <c:v>95.363602</c:v>
                </c:pt>
                <c:pt idx="19919">
                  <c:v>88.259079</c:v>
                </c:pt>
                <c:pt idx="19920">
                  <c:v>88.294548000000006</c:v>
                </c:pt>
                <c:pt idx="19921">
                  <c:v>91.999686999999994</c:v>
                </c:pt>
                <c:pt idx="19922">
                  <c:v>88.105957000000004</c:v>
                </c:pt>
                <c:pt idx="19923">
                  <c:v>91.085526000000002</c:v>
                </c:pt>
                <c:pt idx="19924">
                  <c:v>92.338959000000003</c:v>
                </c:pt>
                <c:pt idx="19925">
                  <c:v>91.579659000000007</c:v>
                </c:pt>
                <c:pt idx="19926">
                  <c:v>105.45062299999999</c:v>
                </c:pt>
                <c:pt idx="19927">
                  <c:v>89.315819000000005</c:v>
                </c:pt>
                <c:pt idx="19928">
                  <c:v>103.771263</c:v>
                </c:pt>
                <c:pt idx="19929">
                  <c:v>88.498840000000001</c:v>
                </c:pt>
                <c:pt idx="19930">
                  <c:v>96.401588000000004</c:v>
                </c:pt>
                <c:pt idx="19931">
                  <c:v>90.13588</c:v>
                </c:pt>
                <c:pt idx="19932">
                  <c:v>94.393089000000003</c:v>
                </c:pt>
                <c:pt idx="19933">
                  <c:v>91.637939000000003</c:v>
                </c:pt>
                <c:pt idx="19934">
                  <c:v>105.18261</c:v>
                </c:pt>
                <c:pt idx="19935">
                  <c:v>102.243362</c:v>
                </c:pt>
                <c:pt idx="19936">
                  <c:v>89.497116000000005</c:v>
                </c:pt>
                <c:pt idx="19937">
                  <c:v>91.146500000000003</c:v>
                </c:pt>
                <c:pt idx="19938">
                  <c:v>105.594933</c:v>
                </c:pt>
                <c:pt idx="19939">
                  <c:v>98.621689000000003</c:v>
                </c:pt>
                <c:pt idx="19940">
                  <c:v>108.338089</c:v>
                </c:pt>
                <c:pt idx="19941">
                  <c:v>106.095917</c:v>
                </c:pt>
                <c:pt idx="19942">
                  <c:v>105.424026</c:v>
                </c:pt>
                <c:pt idx="19943">
                  <c:v>92.357840999999993</c:v>
                </c:pt>
                <c:pt idx="19944">
                  <c:v>93.891991000000004</c:v>
                </c:pt>
                <c:pt idx="19945">
                  <c:v>111.08897399999999</c:v>
                </c:pt>
                <c:pt idx="19946">
                  <c:v>88.640326999999999</c:v>
                </c:pt>
                <c:pt idx="19947">
                  <c:v>96.974791999999994</c:v>
                </c:pt>
                <c:pt idx="19948">
                  <c:v>98.882514999999998</c:v>
                </c:pt>
                <c:pt idx="19949">
                  <c:v>107.20927399999999</c:v>
                </c:pt>
                <c:pt idx="19950">
                  <c:v>92.580292</c:v>
                </c:pt>
                <c:pt idx="19951">
                  <c:v>140.35127299999999</c:v>
                </c:pt>
                <c:pt idx="19952">
                  <c:v>90.806586999999993</c:v>
                </c:pt>
                <c:pt idx="19953">
                  <c:v>88.650931999999997</c:v>
                </c:pt>
                <c:pt idx="19954">
                  <c:v>92.746230999999995</c:v>
                </c:pt>
                <c:pt idx="19955">
                  <c:v>94.538505999999998</c:v>
                </c:pt>
                <c:pt idx="19956">
                  <c:v>89.528564000000003</c:v>
                </c:pt>
                <c:pt idx="19957">
                  <c:v>107.02053100000001</c:v>
                </c:pt>
                <c:pt idx="19958">
                  <c:v>97.078911000000005</c:v>
                </c:pt>
                <c:pt idx="19959">
                  <c:v>91.631103999999993</c:v>
                </c:pt>
                <c:pt idx="19960">
                  <c:v>97.622551000000001</c:v>
                </c:pt>
                <c:pt idx="19961">
                  <c:v>127.220467</c:v>
                </c:pt>
                <c:pt idx="19962">
                  <c:v>93.111382000000006</c:v>
                </c:pt>
                <c:pt idx="19963">
                  <c:v>110.891121</c:v>
                </c:pt>
                <c:pt idx="19964">
                  <c:v>94.227821000000006</c:v>
                </c:pt>
                <c:pt idx="19965">
                  <c:v>180.002396</c:v>
                </c:pt>
                <c:pt idx="19966">
                  <c:v>107.024559</c:v>
                </c:pt>
                <c:pt idx="19967">
                  <c:v>94.727164999999999</c:v>
                </c:pt>
                <c:pt idx="19968">
                  <c:v>103.086769</c:v>
                </c:pt>
                <c:pt idx="19969">
                  <c:v>89.567420999999996</c:v>
                </c:pt>
                <c:pt idx="19970">
                  <c:v>90.140120999999994</c:v>
                </c:pt>
                <c:pt idx="19971">
                  <c:v>105.700203</c:v>
                </c:pt>
                <c:pt idx="19972">
                  <c:v>99.496505999999997</c:v>
                </c:pt>
                <c:pt idx="19973">
                  <c:v>113.33683000000001</c:v>
                </c:pt>
                <c:pt idx="19974">
                  <c:v>101.713463</c:v>
                </c:pt>
                <c:pt idx="19975">
                  <c:v>105.19342</c:v>
                </c:pt>
                <c:pt idx="19976">
                  <c:v>97.395675999999995</c:v>
                </c:pt>
                <c:pt idx="19977">
                  <c:v>108.81843600000001</c:v>
                </c:pt>
                <c:pt idx="19978">
                  <c:v>110.153313</c:v>
                </c:pt>
                <c:pt idx="19979">
                  <c:v>100.97837800000001</c:v>
                </c:pt>
                <c:pt idx="19980">
                  <c:v>100.670227</c:v>
                </c:pt>
                <c:pt idx="19981">
                  <c:v>97.105834999999999</c:v>
                </c:pt>
                <c:pt idx="19982">
                  <c:v>88.153182999999999</c:v>
                </c:pt>
                <c:pt idx="19983">
                  <c:v>91.879997000000003</c:v>
                </c:pt>
                <c:pt idx="19984">
                  <c:v>95.298805000000002</c:v>
                </c:pt>
                <c:pt idx="19985">
                  <c:v>88.604804999999999</c:v>
                </c:pt>
                <c:pt idx="19986">
                  <c:v>90.488060000000004</c:v>
                </c:pt>
                <c:pt idx="19987">
                  <c:v>88.325042999999994</c:v>
                </c:pt>
                <c:pt idx="19988">
                  <c:v>94.996803</c:v>
                </c:pt>
                <c:pt idx="19989">
                  <c:v>88.953873000000002</c:v>
                </c:pt>
                <c:pt idx="19990">
                  <c:v>88.481971999999999</c:v>
                </c:pt>
                <c:pt idx="19991">
                  <c:v>88.557167000000007</c:v>
                </c:pt>
                <c:pt idx="19992">
                  <c:v>94.081085000000002</c:v>
                </c:pt>
                <c:pt idx="19993">
                  <c:v>100.08596</c:v>
                </c:pt>
                <c:pt idx="19994">
                  <c:v>115.369865</c:v>
                </c:pt>
                <c:pt idx="19995">
                  <c:v>88.551490999999999</c:v>
                </c:pt>
                <c:pt idx="19996">
                  <c:v>96.111373999999998</c:v>
                </c:pt>
                <c:pt idx="19997">
                  <c:v>88.142150999999998</c:v>
                </c:pt>
                <c:pt idx="19998">
                  <c:v>94.105057000000002</c:v>
                </c:pt>
                <c:pt idx="19999">
                  <c:v>92.988738999999995</c:v>
                </c:pt>
                <c:pt idx="20000">
                  <c:v>110.276749</c:v>
                </c:pt>
                <c:pt idx="20001">
                  <c:v>92.976669000000001</c:v>
                </c:pt>
                <c:pt idx="20002">
                  <c:v>88.995338000000004</c:v>
                </c:pt>
                <c:pt idx="20003">
                  <c:v>106.059113</c:v>
                </c:pt>
                <c:pt idx="20004">
                  <c:v>108.35348500000001</c:v>
                </c:pt>
                <c:pt idx="20005">
                  <c:v>89.349365000000006</c:v>
                </c:pt>
                <c:pt idx="20006">
                  <c:v>110.975899</c:v>
                </c:pt>
                <c:pt idx="20007">
                  <c:v>98.206535000000002</c:v>
                </c:pt>
                <c:pt idx="20008">
                  <c:v>102.129707</c:v>
                </c:pt>
                <c:pt idx="20009">
                  <c:v>90.799294000000003</c:v>
                </c:pt>
                <c:pt idx="20010">
                  <c:v>104.29357899999999</c:v>
                </c:pt>
                <c:pt idx="20011">
                  <c:v>91.536552</c:v>
                </c:pt>
                <c:pt idx="20012">
                  <c:v>103.84304</c:v>
                </c:pt>
                <c:pt idx="20013">
                  <c:v>89.437247999999997</c:v>
                </c:pt>
                <c:pt idx="20014">
                  <c:v>88.367896999999999</c:v>
                </c:pt>
                <c:pt idx="20015">
                  <c:v>101.92540700000001</c:v>
                </c:pt>
                <c:pt idx="20016">
                  <c:v>129.86901900000001</c:v>
                </c:pt>
                <c:pt idx="20017">
                  <c:v>106.337936</c:v>
                </c:pt>
                <c:pt idx="20018">
                  <c:v>104.74711600000001</c:v>
                </c:pt>
                <c:pt idx="20019">
                  <c:v>91.637244999999993</c:v>
                </c:pt>
                <c:pt idx="20020">
                  <c:v>89.326865999999995</c:v>
                </c:pt>
                <c:pt idx="20021">
                  <c:v>104.079773</c:v>
                </c:pt>
                <c:pt idx="20022">
                  <c:v>108.64162399999999</c:v>
                </c:pt>
                <c:pt idx="20023">
                  <c:v>104.41383399999999</c:v>
                </c:pt>
                <c:pt idx="20024">
                  <c:v>105.706001</c:v>
                </c:pt>
                <c:pt idx="20025">
                  <c:v>98.760529000000005</c:v>
                </c:pt>
                <c:pt idx="20026">
                  <c:v>89.775940000000006</c:v>
                </c:pt>
                <c:pt idx="20027">
                  <c:v>96.102592000000001</c:v>
                </c:pt>
                <c:pt idx="20028">
                  <c:v>90.806168</c:v>
                </c:pt>
                <c:pt idx="20029">
                  <c:v>113.11215199999999</c:v>
                </c:pt>
                <c:pt idx="20030">
                  <c:v>113.116417</c:v>
                </c:pt>
                <c:pt idx="20031">
                  <c:v>94.890372999999997</c:v>
                </c:pt>
                <c:pt idx="20032">
                  <c:v>107.911407</c:v>
                </c:pt>
                <c:pt idx="20033">
                  <c:v>104.018066</c:v>
                </c:pt>
                <c:pt idx="20034">
                  <c:v>90.776404999999997</c:v>
                </c:pt>
                <c:pt idx="20035">
                  <c:v>116.207542</c:v>
                </c:pt>
                <c:pt idx="20036">
                  <c:v>89.275786999999994</c:v>
                </c:pt>
                <c:pt idx="20037">
                  <c:v>88.085052000000005</c:v>
                </c:pt>
                <c:pt idx="20038">
                  <c:v>98.345398000000003</c:v>
                </c:pt>
                <c:pt idx="20039">
                  <c:v>103.522102</c:v>
                </c:pt>
                <c:pt idx="20040">
                  <c:v>103.791382</c:v>
                </c:pt>
                <c:pt idx="20041">
                  <c:v>97.516662999999994</c:v>
                </c:pt>
                <c:pt idx="20042">
                  <c:v>88.686447000000001</c:v>
                </c:pt>
                <c:pt idx="20043">
                  <c:v>106.981735</c:v>
                </c:pt>
                <c:pt idx="20044">
                  <c:v>94.828468000000001</c:v>
                </c:pt>
                <c:pt idx="20045">
                  <c:v>92.074081000000007</c:v>
                </c:pt>
                <c:pt idx="20046">
                  <c:v>88.659142000000003</c:v>
                </c:pt>
                <c:pt idx="20047">
                  <c:v>94.377624999999995</c:v>
                </c:pt>
                <c:pt idx="20048">
                  <c:v>95.254966999999994</c:v>
                </c:pt>
                <c:pt idx="20049">
                  <c:v>92.350868000000006</c:v>
                </c:pt>
                <c:pt idx="20050">
                  <c:v>89.682198</c:v>
                </c:pt>
                <c:pt idx="20051">
                  <c:v>103.605133</c:v>
                </c:pt>
                <c:pt idx="20052">
                  <c:v>99.724731000000006</c:v>
                </c:pt>
                <c:pt idx="20053">
                  <c:v>103.052605</c:v>
                </c:pt>
                <c:pt idx="20054">
                  <c:v>92.614654999999999</c:v>
                </c:pt>
                <c:pt idx="20055">
                  <c:v>89.235146</c:v>
                </c:pt>
                <c:pt idx="20056">
                  <c:v>154.281204</c:v>
                </c:pt>
                <c:pt idx="20057">
                  <c:v>95.741776000000002</c:v>
                </c:pt>
                <c:pt idx="20058">
                  <c:v>94.64537</c:v>
                </c:pt>
                <c:pt idx="20059">
                  <c:v>88.083740000000006</c:v>
                </c:pt>
                <c:pt idx="20060">
                  <c:v>99.859268</c:v>
                </c:pt>
                <c:pt idx="20061">
                  <c:v>94.084686000000005</c:v>
                </c:pt>
                <c:pt idx="20062">
                  <c:v>124.975281</c:v>
                </c:pt>
                <c:pt idx="20063">
                  <c:v>98.915854999999993</c:v>
                </c:pt>
                <c:pt idx="20064">
                  <c:v>107.250137</c:v>
                </c:pt>
                <c:pt idx="20065">
                  <c:v>108.68341100000001</c:v>
                </c:pt>
                <c:pt idx="20066">
                  <c:v>107.2304</c:v>
                </c:pt>
                <c:pt idx="20067">
                  <c:v>88.211151000000001</c:v>
                </c:pt>
                <c:pt idx="20068">
                  <c:v>92.001091000000002</c:v>
                </c:pt>
                <c:pt idx="20069">
                  <c:v>95.442406000000005</c:v>
                </c:pt>
                <c:pt idx="20070">
                  <c:v>102.053764</c:v>
                </c:pt>
                <c:pt idx="20071">
                  <c:v>90.098343</c:v>
                </c:pt>
                <c:pt idx="20072">
                  <c:v>91.746337999999994</c:v>
                </c:pt>
                <c:pt idx="20073">
                  <c:v>99.381354999999999</c:v>
                </c:pt>
                <c:pt idx="20074">
                  <c:v>92.098320000000001</c:v>
                </c:pt>
                <c:pt idx="20075">
                  <c:v>89.455605000000006</c:v>
                </c:pt>
                <c:pt idx="20076">
                  <c:v>89.364075</c:v>
                </c:pt>
                <c:pt idx="20077">
                  <c:v>88.663689000000005</c:v>
                </c:pt>
                <c:pt idx="20078">
                  <c:v>90.324935999999994</c:v>
                </c:pt>
                <c:pt idx="20079">
                  <c:v>88.550995</c:v>
                </c:pt>
                <c:pt idx="20080">
                  <c:v>98.277428</c:v>
                </c:pt>
                <c:pt idx="20081">
                  <c:v>90.987251000000001</c:v>
                </c:pt>
                <c:pt idx="20082">
                  <c:v>91.914223000000007</c:v>
                </c:pt>
                <c:pt idx="20083">
                  <c:v>97.159690999999995</c:v>
                </c:pt>
                <c:pt idx="20084">
                  <c:v>100.430038</c:v>
                </c:pt>
                <c:pt idx="20085">
                  <c:v>96.380523999999994</c:v>
                </c:pt>
                <c:pt idx="20086">
                  <c:v>95.530212000000006</c:v>
                </c:pt>
                <c:pt idx="20087">
                  <c:v>88.318245000000005</c:v>
                </c:pt>
                <c:pt idx="20088">
                  <c:v>115.140671</c:v>
                </c:pt>
                <c:pt idx="20089">
                  <c:v>94.451096000000007</c:v>
                </c:pt>
                <c:pt idx="20090">
                  <c:v>91.794296000000003</c:v>
                </c:pt>
                <c:pt idx="20091">
                  <c:v>88.525917000000007</c:v>
                </c:pt>
                <c:pt idx="20092">
                  <c:v>106.081917</c:v>
                </c:pt>
                <c:pt idx="20093">
                  <c:v>89.393012999999996</c:v>
                </c:pt>
                <c:pt idx="20094">
                  <c:v>89.855575999999999</c:v>
                </c:pt>
                <c:pt idx="20095">
                  <c:v>89.733856000000003</c:v>
                </c:pt>
                <c:pt idx="20096">
                  <c:v>91.344170000000005</c:v>
                </c:pt>
                <c:pt idx="20097">
                  <c:v>95.111251999999993</c:v>
                </c:pt>
                <c:pt idx="20098">
                  <c:v>90.122414000000006</c:v>
                </c:pt>
                <c:pt idx="20099">
                  <c:v>101.273994</c:v>
                </c:pt>
                <c:pt idx="20100">
                  <c:v>88.538741999999999</c:v>
                </c:pt>
                <c:pt idx="20101">
                  <c:v>101.77973900000001</c:v>
                </c:pt>
                <c:pt idx="20102">
                  <c:v>124.62097199999999</c:v>
                </c:pt>
                <c:pt idx="20103">
                  <c:v>91.585731999999993</c:v>
                </c:pt>
                <c:pt idx="20104">
                  <c:v>96.020698999999993</c:v>
                </c:pt>
                <c:pt idx="20105">
                  <c:v>97.782463000000007</c:v>
                </c:pt>
                <c:pt idx="20106">
                  <c:v>91.486251999999993</c:v>
                </c:pt>
                <c:pt idx="20107">
                  <c:v>112.124016</c:v>
                </c:pt>
                <c:pt idx="20108">
                  <c:v>91.024117000000004</c:v>
                </c:pt>
                <c:pt idx="20109">
                  <c:v>91.361900000000006</c:v>
                </c:pt>
                <c:pt idx="20110">
                  <c:v>105.189224</c:v>
                </c:pt>
                <c:pt idx="20111">
                  <c:v>90.697975</c:v>
                </c:pt>
                <c:pt idx="20112">
                  <c:v>102.93137400000001</c:v>
                </c:pt>
                <c:pt idx="20113">
                  <c:v>90.429244999999995</c:v>
                </c:pt>
                <c:pt idx="20114">
                  <c:v>98.759842000000006</c:v>
                </c:pt>
                <c:pt idx="20115">
                  <c:v>100.516716</c:v>
                </c:pt>
                <c:pt idx="20116">
                  <c:v>89.624153000000007</c:v>
                </c:pt>
                <c:pt idx="20117">
                  <c:v>105.71706399999999</c:v>
                </c:pt>
                <c:pt idx="20118">
                  <c:v>95.321944999999999</c:v>
                </c:pt>
                <c:pt idx="20119">
                  <c:v>89.890701000000007</c:v>
                </c:pt>
                <c:pt idx="20120">
                  <c:v>89.962783999999999</c:v>
                </c:pt>
                <c:pt idx="20121">
                  <c:v>88.832642000000007</c:v>
                </c:pt>
                <c:pt idx="20122">
                  <c:v>119.467651</c:v>
                </c:pt>
                <c:pt idx="20123">
                  <c:v>99.619277999999994</c:v>
                </c:pt>
                <c:pt idx="20124">
                  <c:v>108.898033</c:v>
                </c:pt>
                <c:pt idx="20125">
                  <c:v>95.987685999999997</c:v>
                </c:pt>
                <c:pt idx="20126">
                  <c:v>94.042473000000001</c:v>
                </c:pt>
                <c:pt idx="20127">
                  <c:v>88.347977</c:v>
                </c:pt>
                <c:pt idx="20128">
                  <c:v>88.426940999999999</c:v>
                </c:pt>
                <c:pt idx="20129">
                  <c:v>131.82244900000001</c:v>
                </c:pt>
                <c:pt idx="20130">
                  <c:v>99.381896999999995</c:v>
                </c:pt>
                <c:pt idx="20131">
                  <c:v>95.592735000000005</c:v>
                </c:pt>
                <c:pt idx="20132">
                  <c:v>121.883881</c:v>
                </c:pt>
                <c:pt idx="20133">
                  <c:v>92.265227999999993</c:v>
                </c:pt>
                <c:pt idx="20134">
                  <c:v>96.953879999999998</c:v>
                </c:pt>
                <c:pt idx="20135">
                  <c:v>97.512000999999998</c:v>
                </c:pt>
                <c:pt idx="20136">
                  <c:v>109.426506</c:v>
                </c:pt>
                <c:pt idx="20137">
                  <c:v>94.296966999999995</c:v>
                </c:pt>
                <c:pt idx="20138">
                  <c:v>96.603485000000006</c:v>
                </c:pt>
                <c:pt idx="20139">
                  <c:v>89.416045999999994</c:v>
                </c:pt>
                <c:pt idx="20140">
                  <c:v>91.483024999999998</c:v>
                </c:pt>
                <c:pt idx="20141">
                  <c:v>102.463982</c:v>
                </c:pt>
                <c:pt idx="20142">
                  <c:v>91.998176999999998</c:v>
                </c:pt>
                <c:pt idx="20143">
                  <c:v>89.882155999999995</c:v>
                </c:pt>
                <c:pt idx="20144">
                  <c:v>93.301788000000002</c:v>
                </c:pt>
                <c:pt idx="20145">
                  <c:v>92.271957</c:v>
                </c:pt>
                <c:pt idx="20146">
                  <c:v>91.981880000000004</c:v>
                </c:pt>
                <c:pt idx="20147">
                  <c:v>106.606956</c:v>
                </c:pt>
                <c:pt idx="20148">
                  <c:v>90.450919999999996</c:v>
                </c:pt>
                <c:pt idx="20149">
                  <c:v>88.071624999999997</c:v>
                </c:pt>
                <c:pt idx="20150">
                  <c:v>100.935463</c:v>
                </c:pt>
                <c:pt idx="20151">
                  <c:v>91.944098999999994</c:v>
                </c:pt>
                <c:pt idx="20152">
                  <c:v>122.713188</c:v>
                </c:pt>
                <c:pt idx="20153">
                  <c:v>88.275818000000001</c:v>
                </c:pt>
                <c:pt idx="20154">
                  <c:v>109.499374</c:v>
                </c:pt>
                <c:pt idx="20155">
                  <c:v>93.420081999999994</c:v>
                </c:pt>
                <c:pt idx="20156">
                  <c:v>96.842087000000006</c:v>
                </c:pt>
                <c:pt idx="20157">
                  <c:v>91.141257999999993</c:v>
                </c:pt>
                <c:pt idx="20158">
                  <c:v>99.882949999999994</c:v>
                </c:pt>
                <c:pt idx="20159">
                  <c:v>93.843406999999999</c:v>
                </c:pt>
                <c:pt idx="20160">
                  <c:v>92.035247999999996</c:v>
                </c:pt>
                <c:pt idx="20161">
                  <c:v>89.547614999999993</c:v>
                </c:pt>
                <c:pt idx="20162">
                  <c:v>95.709655999999995</c:v>
                </c:pt>
                <c:pt idx="20163">
                  <c:v>88.271193999999994</c:v>
                </c:pt>
                <c:pt idx="20164">
                  <c:v>92.925811999999993</c:v>
                </c:pt>
                <c:pt idx="20165">
                  <c:v>150.163803</c:v>
                </c:pt>
                <c:pt idx="20166">
                  <c:v>88.953345999999996</c:v>
                </c:pt>
                <c:pt idx="20167">
                  <c:v>107.64634700000001</c:v>
                </c:pt>
                <c:pt idx="20168">
                  <c:v>88.828979000000004</c:v>
                </c:pt>
                <c:pt idx="20169">
                  <c:v>100.697273</c:v>
                </c:pt>
                <c:pt idx="20170">
                  <c:v>101.320702</c:v>
                </c:pt>
                <c:pt idx="20171">
                  <c:v>94.737755000000007</c:v>
                </c:pt>
                <c:pt idx="20172">
                  <c:v>90.114182</c:v>
                </c:pt>
                <c:pt idx="20173">
                  <c:v>107.92115</c:v>
                </c:pt>
                <c:pt idx="20174">
                  <c:v>110.34693900000001</c:v>
                </c:pt>
                <c:pt idx="20175">
                  <c:v>99.626746999999995</c:v>
                </c:pt>
                <c:pt idx="20176">
                  <c:v>98.902495999999999</c:v>
                </c:pt>
                <c:pt idx="20177">
                  <c:v>103.55789900000001</c:v>
                </c:pt>
                <c:pt idx="20178">
                  <c:v>95.968970999999996</c:v>
                </c:pt>
                <c:pt idx="20179">
                  <c:v>103.65297700000001</c:v>
                </c:pt>
                <c:pt idx="20180">
                  <c:v>96.009360999999998</c:v>
                </c:pt>
                <c:pt idx="20181">
                  <c:v>99.784889000000007</c:v>
                </c:pt>
                <c:pt idx="20182">
                  <c:v>91.584350999999998</c:v>
                </c:pt>
                <c:pt idx="20183">
                  <c:v>88.089202999999998</c:v>
                </c:pt>
                <c:pt idx="20184">
                  <c:v>89.544464000000005</c:v>
                </c:pt>
                <c:pt idx="20185">
                  <c:v>88.930237000000005</c:v>
                </c:pt>
                <c:pt idx="20186">
                  <c:v>103.331703</c:v>
                </c:pt>
                <c:pt idx="20187">
                  <c:v>88.204894999999993</c:v>
                </c:pt>
                <c:pt idx="20188">
                  <c:v>90.781302999999994</c:v>
                </c:pt>
                <c:pt idx="20189">
                  <c:v>92.761154000000005</c:v>
                </c:pt>
                <c:pt idx="20190">
                  <c:v>96.079284999999999</c:v>
                </c:pt>
                <c:pt idx="20191">
                  <c:v>94.444023000000001</c:v>
                </c:pt>
                <c:pt idx="20192">
                  <c:v>115.67392700000001</c:v>
                </c:pt>
                <c:pt idx="20193">
                  <c:v>96.063727999999998</c:v>
                </c:pt>
                <c:pt idx="20194">
                  <c:v>94.451126000000002</c:v>
                </c:pt>
                <c:pt idx="20195">
                  <c:v>93.645995999999997</c:v>
                </c:pt>
                <c:pt idx="20196">
                  <c:v>89.974174000000005</c:v>
                </c:pt>
                <c:pt idx="20197">
                  <c:v>94.196419000000006</c:v>
                </c:pt>
                <c:pt idx="20198">
                  <c:v>88.683814999999996</c:v>
                </c:pt>
                <c:pt idx="20199">
                  <c:v>96.593177999999995</c:v>
                </c:pt>
                <c:pt idx="20200">
                  <c:v>130.88777200000001</c:v>
                </c:pt>
                <c:pt idx="20201">
                  <c:v>88.072693000000001</c:v>
                </c:pt>
                <c:pt idx="20202">
                  <c:v>94.157257000000001</c:v>
                </c:pt>
                <c:pt idx="20203">
                  <c:v>88.440314999999998</c:v>
                </c:pt>
                <c:pt idx="20204">
                  <c:v>88.601669000000001</c:v>
                </c:pt>
                <c:pt idx="20205">
                  <c:v>94.830353000000002</c:v>
                </c:pt>
                <c:pt idx="20206">
                  <c:v>88.562545999999998</c:v>
                </c:pt>
                <c:pt idx="20207">
                  <c:v>92.589111000000003</c:v>
                </c:pt>
                <c:pt idx="20208">
                  <c:v>93.466262999999998</c:v>
                </c:pt>
                <c:pt idx="20209">
                  <c:v>105.75110599999999</c:v>
                </c:pt>
                <c:pt idx="20210">
                  <c:v>91.218231000000003</c:v>
                </c:pt>
                <c:pt idx="20211">
                  <c:v>94.417823999999996</c:v>
                </c:pt>
                <c:pt idx="20212">
                  <c:v>96.013915999999995</c:v>
                </c:pt>
                <c:pt idx="20213">
                  <c:v>140.576187</c:v>
                </c:pt>
                <c:pt idx="20214">
                  <c:v>91.077774000000005</c:v>
                </c:pt>
                <c:pt idx="20215">
                  <c:v>103.29782899999999</c:v>
                </c:pt>
                <c:pt idx="20216">
                  <c:v>95.318657000000002</c:v>
                </c:pt>
                <c:pt idx="20217">
                  <c:v>97.781998000000002</c:v>
                </c:pt>
                <c:pt idx="20218">
                  <c:v>93.834412</c:v>
                </c:pt>
                <c:pt idx="20219">
                  <c:v>95.814025999999998</c:v>
                </c:pt>
                <c:pt idx="20220">
                  <c:v>102.308273</c:v>
                </c:pt>
                <c:pt idx="20221">
                  <c:v>95.308875999999998</c:v>
                </c:pt>
                <c:pt idx="20222">
                  <c:v>88.351128000000003</c:v>
                </c:pt>
                <c:pt idx="20223">
                  <c:v>96.092888000000002</c:v>
                </c:pt>
                <c:pt idx="20224">
                  <c:v>96.637664999999998</c:v>
                </c:pt>
                <c:pt idx="20225">
                  <c:v>96.022491000000002</c:v>
                </c:pt>
                <c:pt idx="20226">
                  <c:v>94.806968999999995</c:v>
                </c:pt>
                <c:pt idx="20227">
                  <c:v>119.57679</c:v>
                </c:pt>
                <c:pt idx="20228">
                  <c:v>112.161644</c:v>
                </c:pt>
                <c:pt idx="20229">
                  <c:v>89.288032999999999</c:v>
                </c:pt>
                <c:pt idx="20230">
                  <c:v>98.223174999999998</c:v>
                </c:pt>
                <c:pt idx="20231">
                  <c:v>93.560012999999998</c:v>
                </c:pt>
                <c:pt idx="20232">
                  <c:v>90.05368</c:v>
                </c:pt>
                <c:pt idx="20233">
                  <c:v>96.102287000000004</c:v>
                </c:pt>
                <c:pt idx="20234">
                  <c:v>102.43139600000001</c:v>
                </c:pt>
                <c:pt idx="20235">
                  <c:v>94.680892999999998</c:v>
                </c:pt>
                <c:pt idx="20236">
                  <c:v>95.412209000000004</c:v>
                </c:pt>
                <c:pt idx="20237">
                  <c:v>90.997826000000003</c:v>
                </c:pt>
                <c:pt idx="20238">
                  <c:v>88.915192000000005</c:v>
                </c:pt>
                <c:pt idx="20239">
                  <c:v>94.109131000000005</c:v>
                </c:pt>
                <c:pt idx="20240">
                  <c:v>103.12803599999999</c:v>
                </c:pt>
                <c:pt idx="20241">
                  <c:v>116.045952</c:v>
                </c:pt>
                <c:pt idx="20242">
                  <c:v>91.650672999999998</c:v>
                </c:pt>
                <c:pt idx="20243">
                  <c:v>93.101783999999995</c:v>
                </c:pt>
                <c:pt idx="20244">
                  <c:v>96.177047999999999</c:v>
                </c:pt>
                <c:pt idx="20245">
                  <c:v>115.03630800000001</c:v>
                </c:pt>
                <c:pt idx="20246">
                  <c:v>94.435631000000001</c:v>
                </c:pt>
                <c:pt idx="20247">
                  <c:v>118.660133</c:v>
                </c:pt>
                <c:pt idx="20248">
                  <c:v>88.117531</c:v>
                </c:pt>
                <c:pt idx="20249">
                  <c:v>93.863219999999998</c:v>
                </c:pt>
                <c:pt idx="20250">
                  <c:v>104.04319</c:v>
                </c:pt>
                <c:pt idx="20251">
                  <c:v>132.60867300000001</c:v>
                </c:pt>
                <c:pt idx="20252">
                  <c:v>89.201813000000001</c:v>
                </c:pt>
                <c:pt idx="20253">
                  <c:v>94.530784999999995</c:v>
                </c:pt>
                <c:pt idx="20254">
                  <c:v>102.95764200000001</c:v>
                </c:pt>
                <c:pt idx="20255">
                  <c:v>88.360221999999993</c:v>
                </c:pt>
                <c:pt idx="20256">
                  <c:v>92.02758</c:v>
                </c:pt>
                <c:pt idx="20257">
                  <c:v>140.073792</c:v>
                </c:pt>
                <c:pt idx="20258">
                  <c:v>118.968086</c:v>
                </c:pt>
                <c:pt idx="20259">
                  <c:v>88.710753999999994</c:v>
                </c:pt>
                <c:pt idx="20260">
                  <c:v>104.04531900000001</c:v>
                </c:pt>
                <c:pt idx="20261">
                  <c:v>107.59030199999999</c:v>
                </c:pt>
                <c:pt idx="20262">
                  <c:v>110.010605</c:v>
                </c:pt>
                <c:pt idx="20263">
                  <c:v>102.768974</c:v>
                </c:pt>
                <c:pt idx="20264">
                  <c:v>121.316383</c:v>
                </c:pt>
                <c:pt idx="20265">
                  <c:v>89.097121999999999</c:v>
                </c:pt>
                <c:pt idx="20266">
                  <c:v>92.321663000000001</c:v>
                </c:pt>
                <c:pt idx="20267">
                  <c:v>97.585953000000003</c:v>
                </c:pt>
                <c:pt idx="20268">
                  <c:v>89.065880000000007</c:v>
                </c:pt>
                <c:pt idx="20269">
                  <c:v>93.978454999999997</c:v>
                </c:pt>
                <c:pt idx="20270">
                  <c:v>88.313896</c:v>
                </c:pt>
                <c:pt idx="20271">
                  <c:v>97.746155000000002</c:v>
                </c:pt>
                <c:pt idx="20272">
                  <c:v>110.93678300000001</c:v>
                </c:pt>
                <c:pt idx="20273">
                  <c:v>89.478943000000001</c:v>
                </c:pt>
                <c:pt idx="20274">
                  <c:v>88.201995999999994</c:v>
                </c:pt>
                <c:pt idx="20275">
                  <c:v>106.99153099999999</c:v>
                </c:pt>
                <c:pt idx="20276">
                  <c:v>90.209557000000004</c:v>
                </c:pt>
                <c:pt idx="20277">
                  <c:v>122.233406</c:v>
                </c:pt>
                <c:pt idx="20278">
                  <c:v>96.574241999999998</c:v>
                </c:pt>
                <c:pt idx="20279">
                  <c:v>91.227356</c:v>
                </c:pt>
                <c:pt idx="20280">
                  <c:v>100.719933</c:v>
                </c:pt>
                <c:pt idx="20281">
                  <c:v>92.687393</c:v>
                </c:pt>
                <c:pt idx="20282">
                  <c:v>91.407104000000004</c:v>
                </c:pt>
                <c:pt idx="20283">
                  <c:v>91.788475000000005</c:v>
                </c:pt>
                <c:pt idx="20284">
                  <c:v>90.098122000000004</c:v>
                </c:pt>
                <c:pt idx="20285">
                  <c:v>99.608963000000003</c:v>
                </c:pt>
                <c:pt idx="20286">
                  <c:v>92.198173999999995</c:v>
                </c:pt>
                <c:pt idx="20287">
                  <c:v>89.884743</c:v>
                </c:pt>
                <c:pt idx="20288">
                  <c:v>88.967315999999997</c:v>
                </c:pt>
                <c:pt idx="20289">
                  <c:v>89.211578000000003</c:v>
                </c:pt>
                <c:pt idx="20290">
                  <c:v>88.744636999999997</c:v>
                </c:pt>
                <c:pt idx="20291">
                  <c:v>88.685164999999998</c:v>
                </c:pt>
                <c:pt idx="20292">
                  <c:v>95.734595999999996</c:v>
                </c:pt>
                <c:pt idx="20293">
                  <c:v>95.590889000000004</c:v>
                </c:pt>
                <c:pt idx="20294">
                  <c:v>95.304962000000003</c:v>
                </c:pt>
                <c:pt idx="20295">
                  <c:v>90.894829000000001</c:v>
                </c:pt>
                <c:pt idx="20296">
                  <c:v>94.940810999999997</c:v>
                </c:pt>
                <c:pt idx="20297">
                  <c:v>101.157433</c:v>
                </c:pt>
                <c:pt idx="20298">
                  <c:v>88.276748999999995</c:v>
                </c:pt>
                <c:pt idx="20299">
                  <c:v>124.880379</c:v>
                </c:pt>
                <c:pt idx="20300">
                  <c:v>93.560089000000005</c:v>
                </c:pt>
                <c:pt idx="20301">
                  <c:v>136.79747</c:v>
                </c:pt>
                <c:pt idx="20302">
                  <c:v>88.615714999999994</c:v>
                </c:pt>
                <c:pt idx="20303">
                  <c:v>88.847519000000005</c:v>
                </c:pt>
                <c:pt idx="20304">
                  <c:v>90.205910000000003</c:v>
                </c:pt>
                <c:pt idx="20305">
                  <c:v>97.821785000000006</c:v>
                </c:pt>
                <c:pt idx="20306">
                  <c:v>138.10214199999999</c:v>
                </c:pt>
                <c:pt idx="20307">
                  <c:v>89.400199999999998</c:v>
                </c:pt>
                <c:pt idx="20308">
                  <c:v>91.869095000000002</c:v>
                </c:pt>
                <c:pt idx="20309">
                  <c:v>99.546218999999994</c:v>
                </c:pt>
                <c:pt idx="20310">
                  <c:v>99.129615999999999</c:v>
                </c:pt>
                <c:pt idx="20311">
                  <c:v>115.129181</c:v>
                </c:pt>
                <c:pt idx="20312">
                  <c:v>88.747803000000005</c:v>
                </c:pt>
                <c:pt idx="20313">
                  <c:v>89.864959999999996</c:v>
                </c:pt>
                <c:pt idx="20314">
                  <c:v>95.805251999999996</c:v>
                </c:pt>
                <c:pt idx="20315">
                  <c:v>115.213882</c:v>
                </c:pt>
                <c:pt idx="20316">
                  <c:v>91.406363999999996</c:v>
                </c:pt>
                <c:pt idx="20317">
                  <c:v>121.357513</c:v>
                </c:pt>
                <c:pt idx="20318">
                  <c:v>97.655227999999994</c:v>
                </c:pt>
                <c:pt idx="20319">
                  <c:v>107.303291</c:v>
                </c:pt>
                <c:pt idx="20320">
                  <c:v>99.669487000000004</c:v>
                </c:pt>
                <c:pt idx="20321">
                  <c:v>95.605812</c:v>
                </c:pt>
                <c:pt idx="20322">
                  <c:v>103.624168</c:v>
                </c:pt>
                <c:pt idx="20323">
                  <c:v>130.436554</c:v>
                </c:pt>
                <c:pt idx="20324">
                  <c:v>98.540497000000002</c:v>
                </c:pt>
                <c:pt idx="20325">
                  <c:v>105.205833</c:v>
                </c:pt>
                <c:pt idx="20326">
                  <c:v>108.791534</c:v>
                </c:pt>
                <c:pt idx="20327">
                  <c:v>97.395163999999994</c:v>
                </c:pt>
                <c:pt idx="20328">
                  <c:v>114.630905</c:v>
                </c:pt>
                <c:pt idx="20329">
                  <c:v>100.795204</c:v>
                </c:pt>
                <c:pt idx="20330">
                  <c:v>96.698898</c:v>
                </c:pt>
                <c:pt idx="20331">
                  <c:v>100.499939</c:v>
                </c:pt>
                <c:pt idx="20332">
                  <c:v>97.074630999999997</c:v>
                </c:pt>
                <c:pt idx="20333">
                  <c:v>89.180594999999997</c:v>
                </c:pt>
                <c:pt idx="20334">
                  <c:v>93.237319999999997</c:v>
                </c:pt>
                <c:pt idx="20335">
                  <c:v>98.752150999999998</c:v>
                </c:pt>
                <c:pt idx="20336">
                  <c:v>88.896361999999996</c:v>
                </c:pt>
                <c:pt idx="20337">
                  <c:v>105.959114</c:v>
                </c:pt>
                <c:pt idx="20338">
                  <c:v>110.468948</c:v>
                </c:pt>
                <c:pt idx="20339">
                  <c:v>93.298469999999995</c:v>
                </c:pt>
                <c:pt idx="20340">
                  <c:v>92.125152999999997</c:v>
                </c:pt>
                <c:pt idx="20341">
                  <c:v>98.097740000000002</c:v>
                </c:pt>
                <c:pt idx="20342">
                  <c:v>97.431327999999993</c:v>
                </c:pt>
                <c:pt idx="20343">
                  <c:v>100.866333</c:v>
                </c:pt>
                <c:pt idx="20344">
                  <c:v>89.903580000000005</c:v>
                </c:pt>
                <c:pt idx="20345">
                  <c:v>90.527039000000002</c:v>
                </c:pt>
                <c:pt idx="20346">
                  <c:v>95.386168999999995</c:v>
                </c:pt>
                <c:pt idx="20347">
                  <c:v>97.407348999999996</c:v>
                </c:pt>
                <c:pt idx="20348">
                  <c:v>106.64344800000001</c:v>
                </c:pt>
                <c:pt idx="20349">
                  <c:v>114.383408</c:v>
                </c:pt>
                <c:pt idx="20350">
                  <c:v>97.083160000000007</c:v>
                </c:pt>
                <c:pt idx="20351">
                  <c:v>92.502837999999997</c:v>
                </c:pt>
                <c:pt idx="20352">
                  <c:v>101.545609</c:v>
                </c:pt>
                <c:pt idx="20353">
                  <c:v>107.431618</c:v>
                </c:pt>
                <c:pt idx="20354">
                  <c:v>99.134559999999993</c:v>
                </c:pt>
                <c:pt idx="20355">
                  <c:v>96.914283999999995</c:v>
                </c:pt>
                <c:pt idx="20356">
                  <c:v>102.92031900000001</c:v>
                </c:pt>
                <c:pt idx="20357">
                  <c:v>92.167061000000004</c:v>
                </c:pt>
                <c:pt idx="20358">
                  <c:v>88.138153000000003</c:v>
                </c:pt>
                <c:pt idx="20359">
                  <c:v>109.226326</c:v>
                </c:pt>
                <c:pt idx="20360">
                  <c:v>102.55139200000001</c:v>
                </c:pt>
                <c:pt idx="20361">
                  <c:v>88.983185000000006</c:v>
                </c:pt>
                <c:pt idx="20362">
                  <c:v>91.783112000000003</c:v>
                </c:pt>
                <c:pt idx="20363">
                  <c:v>95.544037000000003</c:v>
                </c:pt>
                <c:pt idx="20364">
                  <c:v>97.633887999999999</c:v>
                </c:pt>
                <c:pt idx="20365">
                  <c:v>104.357445</c:v>
                </c:pt>
                <c:pt idx="20366">
                  <c:v>90.863365000000002</c:v>
                </c:pt>
                <c:pt idx="20367">
                  <c:v>97.981682000000006</c:v>
                </c:pt>
                <c:pt idx="20368">
                  <c:v>102.899361</c:v>
                </c:pt>
                <c:pt idx="20369">
                  <c:v>102.139229</c:v>
                </c:pt>
                <c:pt idx="20370">
                  <c:v>89.190331</c:v>
                </c:pt>
                <c:pt idx="20371">
                  <c:v>93.291801000000007</c:v>
                </c:pt>
                <c:pt idx="20372">
                  <c:v>93.122742000000002</c:v>
                </c:pt>
                <c:pt idx="20373">
                  <c:v>89.280624000000003</c:v>
                </c:pt>
                <c:pt idx="20374">
                  <c:v>88.938773999999995</c:v>
                </c:pt>
                <c:pt idx="20375">
                  <c:v>98.573845000000006</c:v>
                </c:pt>
                <c:pt idx="20376">
                  <c:v>88.943168999999997</c:v>
                </c:pt>
                <c:pt idx="20377">
                  <c:v>91.832108000000005</c:v>
                </c:pt>
                <c:pt idx="20378">
                  <c:v>92.529076000000003</c:v>
                </c:pt>
                <c:pt idx="20379">
                  <c:v>101.195633</c:v>
                </c:pt>
                <c:pt idx="20380">
                  <c:v>98.920349000000002</c:v>
                </c:pt>
                <c:pt idx="20381">
                  <c:v>113.72807299999999</c:v>
                </c:pt>
                <c:pt idx="20382">
                  <c:v>120.64876599999999</c:v>
                </c:pt>
                <c:pt idx="20383">
                  <c:v>90.918212999999994</c:v>
                </c:pt>
                <c:pt idx="20384">
                  <c:v>89.552940000000007</c:v>
                </c:pt>
                <c:pt idx="20385">
                  <c:v>100.378052</c:v>
                </c:pt>
                <c:pt idx="20386">
                  <c:v>93.198898</c:v>
                </c:pt>
                <c:pt idx="20387">
                  <c:v>89.815398999999999</c:v>
                </c:pt>
                <c:pt idx="20388">
                  <c:v>114.136208</c:v>
                </c:pt>
                <c:pt idx="20389">
                  <c:v>91.173034999999999</c:v>
                </c:pt>
                <c:pt idx="20390">
                  <c:v>88.318259999999995</c:v>
                </c:pt>
                <c:pt idx="20391">
                  <c:v>100.525093</c:v>
                </c:pt>
                <c:pt idx="20392">
                  <c:v>96.254547000000002</c:v>
                </c:pt>
                <c:pt idx="20393">
                  <c:v>97.267128</c:v>
                </c:pt>
                <c:pt idx="20394">
                  <c:v>91.712692000000004</c:v>
                </c:pt>
                <c:pt idx="20395">
                  <c:v>106.102127</c:v>
                </c:pt>
                <c:pt idx="20396">
                  <c:v>97.743210000000005</c:v>
                </c:pt>
                <c:pt idx="20397">
                  <c:v>94.551070999999993</c:v>
                </c:pt>
                <c:pt idx="20398">
                  <c:v>91.333709999999996</c:v>
                </c:pt>
                <c:pt idx="20399">
                  <c:v>122.522049</c:v>
                </c:pt>
                <c:pt idx="20400">
                  <c:v>96.048569000000001</c:v>
                </c:pt>
                <c:pt idx="20401">
                  <c:v>99.491523999999998</c:v>
                </c:pt>
                <c:pt idx="20402">
                  <c:v>99.243210000000005</c:v>
                </c:pt>
                <c:pt idx="20403">
                  <c:v>91.706940000000003</c:v>
                </c:pt>
                <c:pt idx="20404">
                  <c:v>89.237746999999999</c:v>
                </c:pt>
                <c:pt idx="20405">
                  <c:v>89.632285999999993</c:v>
                </c:pt>
                <c:pt idx="20406">
                  <c:v>91.862335000000002</c:v>
                </c:pt>
                <c:pt idx="20407">
                  <c:v>91.364509999999996</c:v>
                </c:pt>
                <c:pt idx="20408">
                  <c:v>103.737144</c:v>
                </c:pt>
                <c:pt idx="20409">
                  <c:v>107.266617</c:v>
                </c:pt>
                <c:pt idx="20410">
                  <c:v>92.911949000000007</c:v>
                </c:pt>
                <c:pt idx="20411">
                  <c:v>95.523009999999999</c:v>
                </c:pt>
                <c:pt idx="20412">
                  <c:v>95.847054</c:v>
                </c:pt>
                <c:pt idx="20413">
                  <c:v>108.683914</c:v>
                </c:pt>
                <c:pt idx="20414">
                  <c:v>88.189177999999998</c:v>
                </c:pt>
                <c:pt idx="20415">
                  <c:v>107.27137</c:v>
                </c:pt>
                <c:pt idx="20416">
                  <c:v>101.05819700000001</c:v>
                </c:pt>
                <c:pt idx="20417">
                  <c:v>97.305885000000004</c:v>
                </c:pt>
                <c:pt idx="20418">
                  <c:v>106.145973</c:v>
                </c:pt>
                <c:pt idx="20419">
                  <c:v>103.475319</c:v>
                </c:pt>
                <c:pt idx="20420">
                  <c:v>89.743545999999995</c:v>
                </c:pt>
                <c:pt idx="20421">
                  <c:v>90.126052999999999</c:v>
                </c:pt>
                <c:pt idx="20422">
                  <c:v>131.70813000000001</c:v>
                </c:pt>
                <c:pt idx="20423">
                  <c:v>104.239532</c:v>
                </c:pt>
                <c:pt idx="20424">
                  <c:v>111.12249</c:v>
                </c:pt>
                <c:pt idx="20425">
                  <c:v>106.954353</c:v>
                </c:pt>
                <c:pt idx="20426">
                  <c:v>88.261077999999998</c:v>
                </c:pt>
                <c:pt idx="20427">
                  <c:v>105.552528</c:v>
                </c:pt>
                <c:pt idx="20428">
                  <c:v>100.81613900000001</c:v>
                </c:pt>
                <c:pt idx="20429">
                  <c:v>96.679526999999993</c:v>
                </c:pt>
                <c:pt idx="20430">
                  <c:v>95.887221999999994</c:v>
                </c:pt>
                <c:pt idx="20431">
                  <c:v>100.52359</c:v>
                </c:pt>
                <c:pt idx="20432">
                  <c:v>89.186981000000003</c:v>
                </c:pt>
                <c:pt idx="20433">
                  <c:v>96.518485999999996</c:v>
                </c:pt>
                <c:pt idx="20434">
                  <c:v>97.521636999999998</c:v>
                </c:pt>
                <c:pt idx="20435">
                  <c:v>93.704764999999995</c:v>
                </c:pt>
                <c:pt idx="20436">
                  <c:v>123.184822</c:v>
                </c:pt>
                <c:pt idx="20437">
                  <c:v>90.382401000000002</c:v>
                </c:pt>
                <c:pt idx="20438">
                  <c:v>97.903914999999998</c:v>
                </c:pt>
                <c:pt idx="20439">
                  <c:v>94.247321999999997</c:v>
                </c:pt>
                <c:pt idx="20440">
                  <c:v>97.490509000000003</c:v>
                </c:pt>
                <c:pt idx="20441">
                  <c:v>110.237663</c:v>
                </c:pt>
                <c:pt idx="20442">
                  <c:v>92.269783000000004</c:v>
                </c:pt>
                <c:pt idx="20443">
                  <c:v>88.311606999999995</c:v>
                </c:pt>
                <c:pt idx="20444">
                  <c:v>90.059310999999994</c:v>
                </c:pt>
                <c:pt idx="20445">
                  <c:v>94.787239</c:v>
                </c:pt>
                <c:pt idx="20446">
                  <c:v>92.110839999999996</c:v>
                </c:pt>
                <c:pt idx="20447">
                  <c:v>115.965935</c:v>
                </c:pt>
                <c:pt idx="20448">
                  <c:v>98.967033000000001</c:v>
                </c:pt>
                <c:pt idx="20449">
                  <c:v>90.193207000000001</c:v>
                </c:pt>
                <c:pt idx="20450">
                  <c:v>118.56867200000001</c:v>
                </c:pt>
                <c:pt idx="20451">
                  <c:v>89.442916999999994</c:v>
                </c:pt>
                <c:pt idx="20452">
                  <c:v>99.050583000000003</c:v>
                </c:pt>
                <c:pt idx="20453">
                  <c:v>94.785079999999994</c:v>
                </c:pt>
                <c:pt idx="20454">
                  <c:v>88.674255000000002</c:v>
                </c:pt>
                <c:pt idx="20455">
                  <c:v>88.234695000000002</c:v>
                </c:pt>
                <c:pt idx="20456">
                  <c:v>111.36911000000001</c:v>
                </c:pt>
                <c:pt idx="20457">
                  <c:v>88.790030999999999</c:v>
                </c:pt>
                <c:pt idx="20458">
                  <c:v>97.337502000000001</c:v>
                </c:pt>
                <c:pt idx="20459">
                  <c:v>116.916451</c:v>
                </c:pt>
                <c:pt idx="20460">
                  <c:v>95.596374999999995</c:v>
                </c:pt>
                <c:pt idx="20461">
                  <c:v>99.268578000000005</c:v>
                </c:pt>
                <c:pt idx="20462">
                  <c:v>92.673659999999998</c:v>
                </c:pt>
                <c:pt idx="20463">
                  <c:v>102.410698</c:v>
                </c:pt>
                <c:pt idx="20464">
                  <c:v>88.553039999999996</c:v>
                </c:pt>
                <c:pt idx="20465">
                  <c:v>96.431197999999995</c:v>
                </c:pt>
                <c:pt idx="20466">
                  <c:v>88.418960999999996</c:v>
                </c:pt>
                <c:pt idx="20467">
                  <c:v>91.807136999999997</c:v>
                </c:pt>
                <c:pt idx="20468">
                  <c:v>111.315636</c:v>
                </c:pt>
                <c:pt idx="20469">
                  <c:v>95.880607999999995</c:v>
                </c:pt>
                <c:pt idx="20470">
                  <c:v>89.765259</c:v>
                </c:pt>
                <c:pt idx="20471">
                  <c:v>102.007576</c:v>
                </c:pt>
                <c:pt idx="20472">
                  <c:v>89.279099000000002</c:v>
                </c:pt>
                <c:pt idx="20473">
                  <c:v>89.040321000000006</c:v>
                </c:pt>
                <c:pt idx="20474">
                  <c:v>111.90117600000001</c:v>
                </c:pt>
                <c:pt idx="20475">
                  <c:v>93.332108000000005</c:v>
                </c:pt>
                <c:pt idx="20476">
                  <c:v>97.854347000000004</c:v>
                </c:pt>
                <c:pt idx="20477">
                  <c:v>101.003716</c:v>
                </c:pt>
                <c:pt idx="20478">
                  <c:v>90.765213000000003</c:v>
                </c:pt>
                <c:pt idx="20479">
                  <c:v>99.726401999999993</c:v>
                </c:pt>
                <c:pt idx="20480">
                  <c:v>96.775276000000005</c:v>
                </c:pt>
                <c:pt idx="20481">
                  <c:v>93.502441000000005</c:v>
                </c:pt>
                <c:pt idx="20482">
                  <c:v>94.199883</c:v>
                </c:pt>
                <c:pt idx="20483">
                  <c:v>89.170615999999995</c:v>
                </c:pt>
                <c:pt idx="20484">
                  <c:v>101.403755</c:v>
                </c:pt>
                <c:pt idx="20485">
                  <c:v>91.703163000000004</c:v>
                </c:pt>
                <c:pt idx="20486">
                  <c:v>92.228149000000002</c:v>
                </c:pt>
                <c:pt idx="20487">
                  <c:v>92.396445999999997</c:v>
                </c:pt>
                <c:pt idx="20488">
                  <c:v>88.525199999999998</c:v>
                </c:pt>
                <c:pt idx="20489">
                  <c:v>99.998588999999996</c:v>
                </c:pt>
                <c:pt idx="20490">
                  <c:v>102.375244</c:v>
                </c:pt>
                <c:pt idx="20491">
                  <c:v>119.168114</c:v>
                </c:pt>
                <c:pt idx="20492">
                  <c:v>104.92538500000001</c:v>
                </c:pt>
                <c:pt idx="20493">
                  <c:v>89.374153000000007</c:v>
                </c:pt>
                <c:pt idx="20494">
                  <c:v>100.36668400000001</c:v>
                </c:pt>
                <c:pt idx="20495">
                  <c:v>96.875679000000005</c:v>
                </c:pt>
                <c:pt idx="20496">
                  <c:v>96.19632</c:v>
                </c:pt>
                <c:pt idx="20497">
                  <c:v>97.861464999999995</c:v>
                </c:pt>
                <c:pt idx="20498">
                  <c:v>88.032027999999997</c:v>
                </c:pt>
                <c:pt idx="20499">
                  <c:v>92.605086999999997</c:v>
                </c:pt>
                <c:pt idx="20500">
                  <c:v>90.843757999999994</c:v>
                </c:pt>
                <c:pt idx="20501">
                  <c:v>88.970603999999994</c:v>
                </c:pt>
                <c:pt idx="20502">
                  <c:v>90.415465999999995</c:v>
                </c:pt>
                <c:pt idx="20503">
                  <c:v>96.150077999999993</c:v>
                </c:pt>
                <c:pt idx="20504">
                  <c:v>94.483031999999994</c:v>
                </c:pt>
                <c:pt idx="20505">
                  <c:v>99.156920999999997</c:v>
                </c:pt>
                <c:pt idx="20506">
                  <c:v>88.244636999999997</c:v>
                </c:pt>
                <c:pt idx="20507">
                  <c:v>113.20919000000001</c:v>
                </c:pt>
                <c:pt idx="20508">
                  <c:v>96.637352000000007</c:v>
                </c:pt>
                <c:pt idx="20509">
                  <c:v>109.57959</c:v>
                </c:pt>
                <c:pt idx="20510">
                  <c:v>121.79370900000001</c:v>
                </c:pt>
                <c:pt idx="20511">
                  <c:v>96.069641000000004</c:v>
                </c:pt>
                <c:pt idx="20512">
                  <c:v>89.036452999999995</c:v>
                </c:pt>
                <c:pt idx="20513">
                  <c:v>106.006439</c:v>
                </c:pt>
                <c:pt idx="20514">
                  <c:v>93.900574000000006</c:v>
                </c:pt>
                <c:pt idx="20515">
                  <c:v>97.411895999999999</c:v>
                </c:pt>
                <c:pt idx="20516">
                  <c:v>96.249106999999995</c:v>
                </c:pt>
                <c:pt idx="20517">
                  <c:v>116.685501</c:v>
                </c:pt>
                <c:pt idx="20518">
                  <c:v>91.698684999999998</c:v>
                </c:pt>
                <c:pt idx="20519">
                  <c:v>94.930374</c:v>
                </c:pt>
                <c:pt idx="20520">
                  <c:v>89.241614999999996</c:v>
                </c:pt>
                <c:pt idx="20521">
                  <c:v>114.649567</c:v>
                </c:pt>
                <c:pt idx="20522">
                  <c:v>89.572310999999999</c:v>
                </c:pt>
                <c:pt idx="20523">
                  <c:v>88.555503999999999</c:v>
                </c:pt>
                <c:pt idx="20524">
                  <c:v>115.07440200000001</c:v>
                </c:pt>
                <c:pt idx="20525">
                  <c:v>95.352501000000004</c:v>
                </c:pt>
                <c:pt idx="20526">
                  <c:v>112.183052</c:v>
                </c:pt>
                <c:pt idx="20527">
                  <c:v>103.645523</c:v>
                </c:pt>
                <c:pt idx="20528">
                  <c:v>88.276381999999998</c:v>
                </c:pt>
                <c:pt idx="20529">
                  <c:v>106.649101</c:v>
                </c:pt>
                <c:pt idx="20530">
                  <c:v>97.771004000000005</c:v>
                </c:pt>
                <c:pt idx="20531">
                  <c:v>103.23698400000001</c:v>
                </c:pt>
                <c:pt idx="20532">
                  <c:v>97.753487000000007</c:v>
                </c:pt>
                <c:pt idx="20533">
                  <c:v>101.02460499999999</c:v>
                </c:pt>
                <c:pt idx="20534">
                  <c:v>109.90722700000001</c:v>
                </c:pt>
                <c:pt idx="20535">
                  <c:v>98.538169999999994</c:v>
                </c:pt>
                <c:pt idx="20536">
                  <c:v>102.493568</c:v>
                </c:pt>
                <c:pt idx="20537">
                  <c:v>88.823020999999997</c:v>
                </c:pt>
                <c:pt idx="20538">
                  <c:v>112.185326</c:v>
                </c:pt>
                <c:pt idx="20539">
                  <c:v>90.033462999999998</c:v>
                </c:pt>
                <c:pt idx="20540">
                  <c:v>92.628639000000007</c:v>
                </c:pt>
                <c:pt idx="20541">
                  <c:v>95.454078999999993</c:v>
                </c:pt>
                <c:pt idx="20542">
                  <c:v>102.776436</c:v>
                </c:pt>
                <c:pt idx="20543">
                  <c:v>108.812889</c:v>
                </c:pt>
                <c:pt idx="20544">
                  <c:v>92.246941000000007</c:v>
                </c:pt>
                <c:pt idx="20545">
                  <c:v>89.949600000000004</c:v>
                </c:pt>
                <c:pt idx="20546">
                  <c:v>88.180351000000002</c:v>
                </c:pt>
                <c:pt idx="20547">
                  <c:v>93.298225000000002</c:v>
                </c:pt>
                <c:pt idx="20548">
                  <c:v>88.352089000000007</c:v>
                </c:pt>
                <c:pt idx="20549">
                  <c:v>95.166991999999993</c:v>
                </c:pt>
                <c:pt idx="20550">
                  <c:v>91.632041999999998</c:v>
                </c:pt>
                <c:pt idx="20551">
                  <c:v>92.691970999999995</c:v>
                </c:pt>
                <c:pt idx="20552">
                  <c:v>92.844527999999997</c:v>
                </c:pt>
                <c:pt idx="20553">
                  <c:v>96.086410999999998</c:v>
                </c:pt>
                <c:pt idx="20554">
                  <c:v>91.968163000000004</c:v>
                </c:pt>
                <c:pt idx="20555">
                  <c:v>101.30310799999999</c:v>
                </c:pt>
                <c:pt idx="20556">
                  <c:v>90.559264999999996</c:v>
                </c:pt>
                <c:pt idx="20557">
                  <c:v>101.545097</c:v>
                </c:pt>
                <c:pt idx="20558">
                  <c:v>102.766907</c:v>
                </c:pt>
                <c:pt idx="20559">
                  <c:v>89.815299999999993</c:v>
                </c:pt>
                <c:pt idx="20560">
                  <c:v>90.840050000000005</c:v>
                </c:pt>
                <c:pt idx="20561">
                  <c:v>94.15992</c:v>
                </c:pt>
                <c:pt idx="20562">
                  <c:v>96.111992000000001</c:v>
                </c:pt>
                <c:pt idx="20563">
                  <c:v>107.393761</c:v>
                </c:pt>
                <c:pt idx="20564">
                  <c:v>110.73071299999999</c:v>
                </c:pt>
                <c:pt idx="20565">
                  <c:v>88.773314999999997</c:v>
                </c:pt>
                <c:pt idx="20566">
                  <c:v>98.604324000000005</c:v>
                </c:pt>
                <c:pt idx="20567">
                  <c:v>88.230048999999994</c:v>
                </c:pt>
                <c:pt idx="20568">
                  <c:v>98.975159000000005</c:v>
                </c:pt>
                <c:pt idx="20569">
                  <c:v>89.336510000000004</c:v>
                </c:pt>
                <c:pt idx="20570">
                  <c:v>90.647796999999997</c:v>
                </c:pt>
                <c:pt idx="20571">
                  <c:v>135.270126</c:v>
                </c:pt>
                <c:pt idx="20572">
                  <c:v>88.734855999999994</c:v>
                </c:pt>
                <c:pt idx="20573">
                  <c:v>88.522094999999993</c:v>
                </c:pt>
                <c:pt idx="20574">
                  <c:v>92.217147999999995</c:v>
                </c:pt>
                <c:pt idx="20575">
                  <c:v>106.167725</c:v>
                </c:pt>
                <c:pt idx="20576">
                  <c:v>91.366234000000006</c:v>
                </c:pt>
                <c:pt idx="20577">
                  <c:v>112.893379</c:v>
                </c:pt>
                <c:pt idx="20578">
                  <c:v>107.582802</c:v>
                </c:pt>
                <c:pt idx="20579">
                  <c:v>107.738731</c:v>
                </c:pt>
                <c:pt idx="20580">
                  <c:v>108.63014200000001</c:v>
                </c:pt>
                <c:pt idx="20581">
                  <c:v>93.245750000000001</c:v>
                </c:pt>
                <c:pt idx="20582">
                  <c:v>90.313507000000001</c:v>
                </c:pt>
                <c:pt idx="20583">
                  <c:v>91.830605000000006</c:v>
                </c:pt>
                <c:pt idx="20584">
                  <c:v>103.716087</c:v>
                </c:pt>
                <c:pt idx="20585">
                  <c:v>92.011086000000006</c:v>
                </c:pt>
                <c:pt idx="20586">
                  <c:v>121.79733299999999</c:v>
                </c:pt>
                <c:pt idx="20587">
                  <c:v>91.514602999999994</c:v>
                </c:pt>
                <c:pt idx="20588">
                  <c:v>92.327385000000007</c:v>
                </c:pt>
                <c:pt idx="20589">
                  <c:v>96.023041000000006</c:v>
                </c:pt>
                <c:pt idx="20590">
                  <c:v>117.168739</c:v>
                </c:pt>
                <c:pt idx="20591">
                  <c:v>109.555832</c:v>
                </c:pt>
                <c:pt idx="20592">
                  <c:v>88.604812999999993</c:v>
                </c:pt>
                <c:pt idx="20593">
                  <c:v>122.122292</c:v>
                </c:pt>
                <c:pt idx="20594">
                  <c:v>92.677795000000003</c:v>
                </c:pt>
                <c:pt idx="20595">
                  <c:v>92.213425000000001</c:v>
                </c:pt>
                <c:pt idx="20596">
                  <c:v>103.052727</c:v>
                </c:pt>
                <c:pt idx="20597">
                  <c:v>90.471664000000004</c:v>
                </c:pt>
                <c:pt idx="20598">
                  <c:v>91.763572999999994</c:v>
                </c:pt>
                <c:pt idx="20599">
                  <c:v>92.114136000000002</c:v>
                </c:pt>
                <c:pt idx="20600">
                  <c:v>90.611664000000005</c:v>
                </c:pt>
                <c:pt idx="20601">
                  <c:v>94.680762999999999</c:v>
                </c:pt>
                <c:pt idx="20602">
                  <c:v>90.289505000000005</c:v>
                </c:pt>
                <c:pt idx="20603">
                  <c:v>103.98483299999999</c:v>
                </c:pt>
                <c:pt idx="20604">
                  <c:v>91.965301999999994</c:v>
                </c:pt>
                <c:pt idx="20605">
                  <c:v>93.041420000000002</c:v>
                </c:pt>
                <c:pt idx="20606">
                  <c:v>88.607735000000005</c:v>
                </c:pt>
                <c:pt idx="20607">
                  <c:v>88.973083000000003</c:v>
                </c:pt>
                <c:pt idx="20608">
                  <c:v>97.354820000000004</c:v>
                </c:pt>
                <c:pt idx="20609">
                  <c:v>93.581290999999993</c:v>
                </c:pt>
                <c:pt idx="20610">
                  <c:v>90.247169</c:v>
                </c:pt>
                <c:pt idx="20611">
                  <c:v>101.931793</c:v>
                </c:pt>
                <c:pt idx="20612">
                  <c:v>89.711433</c:v>
                </c:pt>
                <c:pt idx="20613">
                  <c:v>94.379463000000001</c:v>
                </c:pt>
                <c:pt idx="20614">
                  <c:v>93.164992999999996</c:v>
                </c:pt>
                <c:pt idx="20615">
                  <c:v>105.574791</c:v>
                </c:pt>
                <c:pt idx="20616">
                  <c:v>104.516357</c:v>
                </c:pt>
                <c:pt idx="20617">
                  <c:v>103.773285</c:v>
                </c:pt>
                <c:pt idx="20618">
                  <c:v>96.490478999999993</c:v>
                </c:pt>
                <c:pt idx="20619">
                  <c:v>88.287445000000005</c:v>
                </c:pt>
                <c:pt idx="20620">
                  <c:v>88.557167000000007</c:v>
                </c:pt>
                <c:pt idx="20621">
                  <c:v>93.525336999999993</c:v>
                </c:pt>
                <c:pt idx="20622">
                  <c:v>88.852042999999995</c:v>
                </c:pt>
                <c:pt idx="20623">
                  <c:v>166.692688</c:v>
                </c:pt>
                <c:pt idx="20624">
                  <c:v>97.470718000000005</c:v>
                </c:pt>
                <c:pt idx="20625">
                  <c:v>109.509018</c:v>
                </c:pt>
                <c:pt idx="20626">
                  <c:v>97.620705000000001</c:v>
                </c:pt>
                <c:pt idx="20627">
                  <c:v>97.632277999999999</c:v>
                </c:pt>
                <c:pt idx="20628">
                  <c:v>102.323578</c:v>
                </c:pt>
                <c:pt idx="20629">
                  <c:v>90.038077999999999</c:v>
                </c:pt>
                <c:pt idx="20630">
                  <c:v>88.021614</c:v>
                </c:pt>
                <c:pt idx="20631">
                  <c:v>100.09036999999999</c:v>
                </c:pt>
                <c:pt idx="20632">
                  <c:v>90.434005999999997</c:v>
                </c:pt>
                <c:pt idx="20633">
                  <c:v>88.993958000000006</c:v>
                </c:pt>
                <c:pt idx="20634">
                  <c:v>94.553841000000006</c:v>
                </c:pt>
                <c:pt idx="20635">
                  <c:v>95.381057999999996</c:v>
                </c:pt>
                <c:pt idx="20636">
                  <c:v>101.664078</c:v>
                </c:pt>
                <c:pt idx="20637">
                  <c:v>88.735930999999994</c:v>
                </c:pt>
                <c:pt idx="20638">
                  <c:v>89.949768000000006</c:v>
                </c:pt>
                <c:pt idx="20639">
                  <c:v>98.474411000000003</c:v>
                </c:pt>
                <c:pt idx="20640">
                  <c:v>104.654968</c:v>
                </c:pt>
                <c:pt idx="20641">
                  <c:v>97.200798000000006</c:v>
                </c:pt>
                <c:pt idx="20642">
                  <c:v>94.339523</c:v>
                </c:pt>
                <c:pt idx="20643">
                  <c:v>94.906242000000006</c:v>
                </c:pt>
                <c:pt idx="20644">
                  <c:v>93.416106999999997</c:v>
                </c:pt>
                <c:pt idx="20645">
                  <c:v>99.985686999999999</c:v>
                </c:pt>
                <c:pt idx="20646">
                  <c:v>139.86189300000001</c:v>
                </c:pt>
                <c:pt idx="20647">
                  <c:v>92.633910999999998</c:v>
                </c:pt>
                <c:pt idx="20648">
                  <c:v>93.631225999999998</c:v>
                </c:pt>
                <c:pt idx="20649">
                  <c:v>92.339813000000007</c:v>
                </c:pt>
                <c:pt idx="20650">
                  <c:v>100.330727</c:v>
                </c:pt>
                <c:pt idx="20651">
                  <c:v>95.596367000000001</c:v>
                </c:pt>
                <c:pt idx="20652">
                  <c:v>90.936684</c:v>
                </c:pt>
                <c:pt idx="20653">
                  <c:v>94.624488999999997</c:v>
                </c:pt>
                <c:pt idx="20654">
                  <c:v>99.609397999999999</c:v>
                </c:pt>
                <c:pt idx="20655">
                  <c:v>90.541327999999993</c:v>
                </c:pt>
                <c:pt idx="20656">
                  <c:v>92.796211</c:v>
                </c:pt>
                <c:pt idx="20657">
                  <c:v>90.307755</c:v>
                </c:pt>
                <c:pt idx="20658">
                  <c:v>97.372321999999997</c:v>
                </c:pt>
                <c:pt idx="20659">
                  <c:v>112.619865</c:v>
                </c:pt>
                <c:pt idx="20660">
                  <c:v>89.690406999999993</c:v>
                </c:pt>
                <c:pt idx="20661">
                  <c:v>111.49149300000001</c:v>
                </c:pt>
                <c:pt idx="20662">
                  <c:v>94.673782000000003</c:v>
                </c:pt>
                <c:pt idx="20663">
                  <c:v>88.082329000000001</c:v>
                </c:pt>
                <c:pt idx="20664">
                  <c:v>92.973679000000004</c:v>
                </c:pt>
                <c:pt idx="20665">
                  <c:v>111.105476</c:v>
                </c:pt>
                <c:pt idx="20666">
                  <c:v>111.948341</c:v>
                </c:pt>
                <c:pt idx="20667">
                  <c:v>88.868178999999998</c:v>
                </c:pt>
                <c:pt idx="20668">
                  <c:v>90.331451000000001</c:v>
                </c:pt>
                <c:pt idx="20669">
                  <c:v>94.854843000000002</c:v>
                </c:pt>
                <c:pt idx="20670">
                  <c:v>88.533721999999997</c:v>
                </c:pt>
                <c:pt idx="20671">
                  <c:v>94.157600000000002</c:v>
                </c:pt>
                <c:pt idx="20672">
                  <c:v>88.681618</c:v>
                </c:pt>
                <c:pt idx="20673">
                  <c:v>108.152</c:v>
                </c:pt>
                <c:pt idx="20674">
                  <c:v>90.695464999999999</c:v>
                </c:pt>
                <c:pt idx="20675">
                  <c:v>100.040054</c:v>
                </c:pt>
                <c:pt idx="20676">
                  <c:v>93.107719000000003</c:v>
                </c:pt>
                <c:pt idx="20677">
                  <c:v>92.164955000000006</c:v>
                </c:pt>
                <c:pt idx="20678">
                  <c:v>90.460480000000004</c:v>
                </c:pt>
                <c:pt idx="20679">
                  <c:v>105.53527800000001</c:v>
                </c:pt>
                <c:pt idx="20680">
                  <c:v>92.533919999999995</c:v>
                </c:pt>
                <c:pt idx="20681">
                  <c:v>90.936592000000005</c:v>
                </c:pt>
                <c:pt idx="20682">
                  <c:v>89.258735999999999</c:v>
                </c:pt>
                <c:pt idx="20683">
                  <c:v>93.263321000000005</c:v>
                </c:pt>
                <c:pt idx="20684">
                  <c:v>116.129265</c:v>
                </c:pt>
                <c:pt idx="20685">
                  <c:v>121.34118700000001</c:v>
                </c:pt>
                <c:pt idx="20686">
                  <c:v>92.784430999999998</c:v>
                </c:pt>
                <c:pt idx="20687">
                  <c:v>89.352669000000006</c:v>
                </c:pt>
                <c:pt idx="20688">
                  <c:v>90.871109000000004</c:v>
                </c:pt>
                <c:pt idx="20689">
                  <c:v>102.452766</c:v>
                </c:pt>
                <c:pt idx="20690">
                  <c:v>104.06951100000001</c:v>
                </c:pt>
                <c:pt idx="20691">
                  <c:v>109.548637</c:v>
                </c:pt>
                <c:pt idx="20692">
                  <c:v>91.658051</c:v>
                </c:pt>
                <c:pt idx="20693">
                  <c:v>107.424858</c:v>
                </c:pt>
                <c:pt idx="20694">
                  <c:v>93.105521999999993</c:v>
                </c:pt>
                <c:pt idx="20695">
                  <c:v>88.331328999999997</c:v>
                </c:pt>
                <c:pt idx="20696">
                  <c:v>100.48943300000001</c:v>
                </c:pt>
                <c:pt idx="20697">
                  <c:v>151.45288099999999</c:v>
                </c:pt>
                <c:pt idx="20698">
                  <c:v>98.869956999999999</c:v>
                </c:pt>
                <c:pt idx="20699">
                  <c:v>116.6129</c:v>
                </c:pt>
                <c:pt idx="20700">
                  <c:v>101.487579</c:v>
                </c:pt>
                <c:pt idx="20701">
                  <c:v>104.622849</c:v>
                </c:pt>
                <c:pt idx="20702">
                  <c:v>97.181297000000001</c:v>
                </c:pt>
                <c:pt idx="20703">
                  <c:v>90.627960000000002</c:v>
                </c:pt>
                <c:pt idx="20704">
                  <c:v>111.373734</c:v>
                </c:pt>
                <c:pt idx="20705">
                  <c:v>90.486984000000007</c:v>
                </c:pt>
                <c:pt idx="20706">
                  <c:v>99.344559000000004</c:v>
                </c:pt>
                <c:pt idx="20707">
                  <c:v>92.513183999999995</c:v>
                </c:pt>
                <c:pt idx="20708">
                  <c:v>112.631401</c:v>
                </c:pt>
                <c:pt idx="20709">
                  <c:v>115.39724</c:v>
                </c:pt>
                <c:pt idx="20710">
                  <c:v>96.105095000000006</c:v>
                </c:pt>
                <c:pt idx="20711">
                  <c:v>106.225266</c:v>
                </c:pt>
                <c:pt idx="20712">
                  <c:v>109.073654</c:v>
                </c:pt>
                <c:pt idx="20713">
                  <c:v>92.532570000000007</c:v>
                </c:pt>
                <c:pt idx="20714">
                  <c:v>122.296188</c:v>
                </c:pt>
                <c:pt idx="20715">
                  <c:v>98.535561000000001</c:v>
                </c:pt>
                <c:pt idx="20716">
                  <c:v>98.934173999999999</c:v>
                </c:pt>
                <c:pt idx="20717">
                  <c:v>118.254875</c:v>
                </c:pt>
                <c:pt idx="20718">
                  <c:v>118.693764</c:v>
                </c:pt>
                <c:pt idx="20719">
                  <c:v>94.962303000000006</c:v>
                </c:pt>
                <c:pt idx="20720">
                  <c:v>88.608481999999995</c:v>
                </c:pt>
                <c:pt idx="20721">
                  <c:v>102.12803599999999</c:v>
                </c:pt>
                <c:pt idx="20722">
                  <c:v>88.232429999999994</c:v>
                </c:pt>
                <c:pt idx="20723">
                  <c:v>104.893066</c:v>
                </c:pt>
                <c:pt idx="20724">
                  <c:v>110.23825100000001</c:v>
                </c:pt>
                <c:pt idx="20725">
                  <c:v>88.384048000000007</c:v>
                </c:pt>
                <c:pt idx="20726">
                  <c:v>112.741043</c:v>
                </c:pt>
                <c:pt idx="20727">
                  <c:v>89.874961999999996</c:v>
                </c:pt>
                <c:pt idx="20728">
                  <c:v>89.144119000000003</c:v>
                </c:pt>
                <c:pt idx="20729">
                  <c:v>110.060333</c:v>
                </c:pt>
                <c:pt idx="20730">
                  <c:v>100.515755</c:v>
                </c:pt>
                <c:pt idx="20731">
                  <c:v>92.587531999999996</c:v>
                </c:pt>
                <c:pt idx="20732">
                  <c:v>93.162582</c:v>
                </c:pt>
                <c:pt idx="20733">
                  <c:v>95.458068999999995</c:v>
                </c:pt>
                <c:pt idx="20734">
                  <c:v>95.490127999999999</c:v>
                </c:pt>
                <c:pt idx="20735">
                  <c:v>108.535622</c:v>
                </c:pt>
                <c:pt idx="20736">
                  <c:v>89.517975000000007</c:v>
                </c:pt>
                <c:pt idx="20737">
                  <c:v>98.607910000000004</c:v>
                </c:pt>
                <c:pt idx="20738">
                  <c:v>98.516593999999998</c:v>
                </c:pt>
                <c:pt idx="20739">
                  <c:v>90.998016000000007</c:v>
                </c:pt>
                <c:pt idx="20740">
                  <c:v>95.792641000000003</c:v>
                </c:pt>
                <c:pt idx="20741">
                  <c:v>89.626311999999999</c:v>
                </c:pt>
                <c:pt idx="20742">
                  <c:v>90.202545000000001</c:v>
                </c:pt>
                <c:pt idx="20743">
                  <c:v>90.617119000000002</c:v>
                </c:pt>
                <c:pt idx="20744">
                  <c:v>97.663360999999995</c:v>
                </c:pt>
                <c:pt idx="20745">
                  <c:v>109.913971</c:v>
                </c:pt>
                <c:pt idx="20746">
                  <c:v>94.284537999999998</c:v>
                </c:pt>
                <c:pt idx="20747">
                  <c:v>97.469154000000003</c:v>
                </c:pt>
                <c:pt idx="20748">
                  <c:v>89.219841000000002</c:v>
                </c:pt>
                <c:pt idx="20749">
                  <c:v>95.388549999999995</c:v>
                </c:pt>
                <c:pt idx="20750">
                  <c:v>111.679886</c:v>
                </c:pt>
                <c:pt idx="20751">
                  <c:v>94.373694999999998</c:v>
                </c:pt>
                <c:pt idx="20752">
                  <c:v>104.709717</c:v>
                </c:pt>
                <c:pt idx="20753">
                  <c:v>89.442734000000002</c:v>
                </c:pt>
                <c:pt idx="20754">
                  <c:v>89.501816000000005</c:v>
                </c:pt>
                <c:pt idx="20755">
                  <c:v>97.926024999999996</c:v>
                </c:pt>
                <c:pt idx="20756">
                  <c:v>106.17609400000001</c:v>
                </c:pt>
                <c:pt idx="20757">
                  <c:v>101.407982</c:v>
                </c:pt>
                <c:pt idx="20758">
                  <c:v>106.136703</c:v>
                </c:pt>
                <c:pt idx="20759">
                  <c:v>102.68858299999999</c:v>
                </c:pt>
                <c:pt idx="20760">
                  <c:v>118.182709</c:v>
                </c:pt>
                <c:pt idx="20761">
                  <c:v>88.204987000000003</c:v>
                </c:pt>
                <c:pt idx="20762">
                  <c:v>96.851837000000003</c:v>
                </c:pt>
                <c:pt idx="20763">
                  <c:v>90.639861999999994</c:v>
                </c:pt>
                <c:pt idx="20764">
                  <c:v>97.472556999999995</c:v>
                </c:pt>
                <c:pt idx="20765">
                  <c:v>93.012992999999994</c:v>
                </c:pt>
                <c:pt idx="20766">
                  <c:v>97.190062999999995</c:v>
                </c:pt>
                <c:pt idx="20767">
                  <c:v>90.388335999999995</c:v>
                </c:pt>
                <c:pt idx="20768">
                  <c:v>90.643646000000004</c:v>
                </c:pt>
                <c:pt idx="20769">
                  <c:v>91.458961000000002</c:v>
                </c:pt>
                <c:pt idx="20770">
                  <c:v>96.898926000000003</c:v>
                </c:pt>
                <c:pt idx="20771">
                  <c:v>90.916527000000002</c:v>
                </c:pt>
                <c:pt idx="20772">
                  <c:v>130.532837</c:v>
                </c:pt>
                <c:pt idx="20773">
                  <c:v>92.047020000000003</c:v>
                </c:pt>
                <c:pt idx="20774">
                  <c:v>109.269493</c:v>
                </c:pt>
                <c:pt idx="20775">
                  <c:v>91.738204999999994</c:v>
                </c:pt>
                <c:pt idx="20776">
                  <c:v>109.83625000000001</c:v>
                </c:pt>
                <c:pt idx="20777">
                  <c:v>96.518600000000006</c:v>
                </c:pt>
                <c:pt idx="20778">
                  <c:v>91.486984000000007</c:v>
                </c:pt>
                <c:pt idx="20779">
                  <c:v>88.933402999999998</c:v>
                </c:pt>
                <c:pt idx="20780">
                  <c:v>89.760459999999995</c:v>
                </c:pt>
                <c:pt idx="20781">
                  <c:v>91.135620000000003</c:v>
                </c:pt>
                <c:pt idx="20782">
                  <c:v>118.92218</c:v>
                </c:pt>
                <c:pt idx="20783">
                  <c:v>93.883506999999994</c:v>
                </c:pt>
                <c:pt idx="20784">
                  <c:v>96.958411999999996</c:v>
                </c:pt>
                <c:pt idx="20785">
                  <c:v>107.08410600000001</c:v>
                </c:pt>
                <c:pt idx="20786">
                  <c:v>100.340378</c:v>
                </c:pt>
                <c:pt idx="20787">
                  <c:v>88.313980000000001</c:v>
                </c:pt>
                <c:pt idx="20788">
                  <c:v>93.000647999999998</c:v>
                </c:pt>
                <c:pt idx="20789">
                  <c:v>95.238845999999995</c:v>
                </c:pt>
                <c:pt idx="20790">
                  <c:v>93.873146000000006</c:v>
                </c:pt>
                <c:pt idx="20791">
                  <c:v>95.708175999999995</c:v>
                </c:pt>
                <c:pt idx="20792">
                  <c:v>100.69360399999999</c:v>
                </c:pt>
                <c:pt idx="20793">
                  <c:v>91.584496000000001</c:v>
                </c:pt>
                <c:pt idx="20794">
                  <c:v>95.233879000000002</c:v>
                </c:pt>
                <c:pt idx="20795">
                  <c:v>90.391013999999998</c:v>
                </c:pt>
                <c:pt idx="20796">
                  <c:v>91.500884999999997</c:v>
                </c:pt>
                <c:pt idx="20797">
                  <c:v>92.595932000000005</c:v>
                </c:pt>
                <c:pt idx="20798">
                  <c:v>93.122130999999996</c:v>
                </c:pt>
                <c:pt idx="20799">
                  <c:v>89.176224000000005</c:v>
                </c:pt>
                <c:pt idx="20800">
                  <c:v>110.85276</c:v>
                </c:pt>
                <c:pt idx="20801">
                  <c:v>90.859474000000006</c:v>
                </c:pt>
                <c:pt idx="20802">
                  <c:v>88.525313999999995</c:v>
                </c:pt>
                <c:pt idx="20803">
                  <c:v>91.531906000000006</c:v>
                </c:pt>
                <c:pt idx="20804">
                  <c:v>104.237083</c:v>
                </c:pt>
                <c:pt idx="20805">
                  <c:v>91.853843999999995</c:v>
                </c:pt>
                <c:pt idx="20806">
                  <c:v>91.417869999999994</c:v>
                </c:pt>
                <c:pt idx="20807">
                  <c:v>93.181693999999993</c:v>
                </c:pt>
                <c:pt idx="20808">
                  <c:v>122.21048</c:v>
                </c:pt>
                <c:pt idx="20809">
                  <c:v>88.415397999999996</c:v>
                </c:pt>
                <c:pt idx="20810">
                  <c:v>92.763694999999998</c:v>
                </c:pt>
                <c:pt idx="20811">
                  <c:v>95.678398000000001</c:v>
                </c:pt>
                <c:pt idx="20812">
                  <c:v>97.383324000000002</c:v>
                </c:pt>
                <c:pt idx="20813">
                  <c:v>96.376357999999996</c:v>
                </c:pt>
                <c:pt idx="20814">
                  <c:v>100.43940000000001</c:v>
                </c:pt>
                <c:pt idx="20815">
                  <c:v>94.591766000000007</c:v>
                </c:pt>
                <c:pt idx="20816">
                  <c:v>90.518837000000005</c:v>
                </c:pt>
                <c:pt idx="20817">
                  <c:v>115.64239499999999</c:v>
                </c:pt>
                <c:pt idx="20818">
                  <c:v>94.410667000000004</c:v>
                </c:pt>
                <c:pt idx="20819">
                  <c:v>97.401984999999996</c:v>
                </c:pt>
                <c:pt idx="20820">
                  <c:v>88.576652999999993</c:v>
                </c:pt>
                <c:pt idx="20821">
                  <c:v>92.331207000000006</c:v>
                </c:pt>
                <c:pt idx="20822">
                  <c:v>115.593979</c:v>
                </c:pt>
                <c:pt idx="20823">
                  <c:v>93.327042000000006</c:v>
                </c:pt>
                <c:pt idx="20824">
                  <c:v>92.778373999999999</c:v>
                </c:pt>
                <c:pt idx="20825">
                  <c:v>90.810585000000003</c:v>
                </c:pt>
                <c:pt idx="20826">
                  <c:v>88.013938999999993</c:v>
                </c:pt>
                <c:pt idx="20827">
                  <c:v>99.118583999999998</c:v>
                </c:pt>
                <c:pt idx="20828">
                  <c:v>94.259369000000007</c:v>
                </c:pt>
                <c:pt idx="20829">
                  <c:v>90.294967999999997</c:v>
                </c:pt>
                <c:pt idx="20830">
                  <c:v>89.520347999999998</c:v>
                </c:pt>
                <c:pt idx="20831">
                  <c:v>104.086624</c:v>
                </c:pt>
                <c:pt idx="20832">
                  <c:v>94.960739000000004</c:v>
                </c:pt>
                <c:pt idx="20833">
                  <c:v>90.665458999999998</c:v>
                </c:pt>
                <c:pt idx="20834">
                  <c:v>88.220528000000002</c:v>
                </c:pt>
                <c:pt idx="20835">
                  <c:v>96.669830000000005</c:v>
                </c:pt>
                <c:pt idx="20836">
                  <c:v>103.69293999999999</c:v>
                </c:pt>
                <c:pt idx="20837">
                  <c:v>103.464691</c:v>
                </c:pt>
                <c:pt idx="20838">
                  <c:v>102.93253300000001</c:v>
                </c:pt>
                <c:pt idx="20839">
                  <c:v>90.058600999999996</c:v>
                </c:pt>
                <c:pt idx="20840">
                  <c:v>105.184196</c:v>
                </c:pt>
                <c:pt idx="20841">
                  <c:v>91.185767999999996</c:v>
                </c:pt>
                <c:pt idx="20842">
                  <c:v>95.130668999999997</c:v>
                </c:pt>
                <c:pt idx="20843">
                  <c:v>105.80587</c:v>
                </c:pt>
                <c:pt idx="20844">
                  <c:v>90.257712999999995</c:v>
                </c:pt>
                <c:pt idx="20845">
                  <c:v>101.57395200000001</c:v>
                </c:pt>
                <c:pt idx="20846">
                  <c:v>109.329773</c:v>
                </c:pt>
                <c:pt idx="20847">
                  <c:v>89.280426000000006</c:v>
                </c:pt>
                <c:pt idx="20848">
                  <c:v>98.994499000000005</c:v>
                </c:pt>
                <c:pt idx="20849">
                  <c:v>98.232292000000001</c:v>
                </c:pt>
                <c:pt idx="20850">
                  <c:v>93.484268</c:v>
                </c:pt>
                <c:pt idx="20851">
                  <c:v>97.124069000000006</c:v>
                </c:pt>
                <c:pt idx="20852">
                  <c:v>112.448654</c:v>
                </c:pt>
                <c:pt idx="20853">
                  <c:v>95.253112999999999</c:v>
                </c:pt>
                <c:pt idx="20854">
                  <c:v>91.599754000000004</c:v>
                </c:pt>
                <c:pt idx="20855">
                  <c:v>101.846039</c:v>
                </c:pt>
                <c:pt idx="20856">
                  <c:v>116.692871</c:v>
                </c:pt>
                <c:pt idx="20857">
                  <c:v>94.937965000000005</c:v>
                </c:pt>
                <c:pt idx="20858">
                  <c:v>103.420074</c:v>
                </c:pt>
                <c:pt idx="20859">
                  <c:v>89.945037999999997</c:v>
                </c:pt>
                <c:pt idx="20860">
                  <c:v>89.863761999999994</c:v>
                </c:pt>
                <c:pt idx="20861">
                  <c:v>89.517632000000006</c:v>
                </c:pt>
                <c:pt idx="20862">
                  <c:v>91.063591000000002</c:v>
                </c:pt>
                <c:pt idx="20863">
                  <c:v>109.262184</c:v>
                </c:pt>
                <c:pt idx="20864">
                  <c:v>93.483092999999997</c:v>
                </c:pt>
                <c:pt idx="20865">
                  <c:v>107.462158</c:v>
                </c:pt>
                <c:pt idx="20866">
                  <c:v>89.965309000000005</c:v>
                </c:pt>
                <c:pt idx="20867">
                  <c:v>106.83004800000001</c:v>
                </c:pt>
                <c:pt idx="20868">
                  <c:v>88.957488999999995</c:v>
                </c:pt>
                <c:pt idx="20869">
                  <c:v>89.988822999999996</c:v>
                </c:pt>
                <c:pt idx="20870">
                  <c:v>93.840262999999993</c:v>
                </c:pt>
                <c:pt idx="20871">
                  <c:v>89.956581</c:v>
                </c:pt>
                <c:pt idx="20872">
                  <c:v>100.85243199999999</c:v>
                </c:pt>
                <c:pt idx="20873">
                  <c:v>88.913246000000001</c:v>
                </c:pt>
                <c:pt idx="20874">
                  <c:v>94.903603000000004</c:v>
                </c:pt>
                <c:pt idx="20875">
                  <c:v>88.926727</c:v>
                </c:pt>
                <c:pt idx="20876">
                  <c:v>91.065444999999997</c:v>
                </c:pt>
                <c:pt idx="20877">
                  <c:v>98.525383000000005</c:v>
                </c:pt>
                <c:pt idx="20878">
                  <c:v>90.518837000000005</c:v>
                </c:pt>
                <c:pt idx="20879">
                  <c:v>116.83007000000001</c:v>
                </c:pt>
                <c:pt idx="20880">
                  <c:v>146.024643</c:v>
                </c:pt>
                <c:pt idx="20881">
                  <c:v>131.457382</c:v>
                </c:pt>
                <c:pt idx="20882">
                  <c:v>90.070228999999998</c:v>
                </c:pt>
                <c:pt idx="20883">
                  <c:v>100.039024</c:v>
                </c:pt>
                <c:pt idx="20884">
                  <c:v>96.233779999999996</c:v>
                </c:pt>
                <c:pt idx="20885">
                  <c:v>93.597176000000005</c:v>
                </c:pt>
                <c:pt idx="20886">
                  <c:v>88.804458999999994</c:v>
                </c:pt>
                <c:pt idx="20887">
                  <c:v>130.17321799999999</c:v>
                </c:pt>
                <c:pt idx="20888">
                  <c:v>93.102012999999999</c:v>
                </c:pt>
                <c:pt idx="20889">
                  <c:v>88.548302000000007</c:v>
                </c:pt>
                <c:pt idx="20890">
                  <c:v>91.664787000000004</c:v>
                </c:pt>
                <c:pt idx="20891">
                  <c:v>109.040207</c:v>
                </c:pt>
                <c:pt idx="20892">
                  <c:v>89.479613999999998</c:v>
                </c:pt>
                <c:pt idx="20893">
                  <c:v>89.234688000000006</c:v>
                </c:pt>
                <c:pt idx="20894">
                  <c:v>100.043167</c:v>
                </c:pt>
                <c:pt idx="20895">
                  <c:v>91.175483999999997</c:v>
                </c:pt>
                <c:pt idx="20896">
                  <c:v>113.488167</c:v>
                </c:pt>
                <c:pt idx="20897">
                  <c:v>89.657073999999994</c:v>
                </c:pt>
                <c:pt idx="20898">
                  <c:v>95.030356999999995</c:v>
                </c:pt>
                <c:pt idx="20899">
                  <c:v>90.586997999999994</c:v>
                </c:pt>
                <c:pt idx="20900">
                  <c:v>98.083267000000006</c:v>
                </c:pt>
                <c:pt idx="20901">
                  <c:v>92.119675000000001</c:v>
                </c:pt>
                <c:pt idx="20902">
                  <c:v>96.091117999999994</c:v>
                </c:pt>
                <c:pt idx="20903">
                  <c:v>95.040610999999998</c:v>
                </c:pt>
                <c:pt idx="20904">
                  <c:v>113.0896</c:v>
                </c:pt>
                <c:pt idx="20905">
                  <c:v>101.51506000000001</c:v>
                </c:pt>
                <c:pt idx="20906">
                  <c:v>88.701087999999999</c:v>
                </c:pt>
                <c:pt idx="20907">
                  <c:v>90.756821000000002</c:v>
                </c:pt>
                <c:pt idx="20908">
                  <c:v>94.767348999999996</c:v>
                </c:pt>
                <c:pt idx="20909">
                  <c:v>89.349532999999994</c:v>
                </c:pt>
                <c:pt idx="20910">
                  <c:v>93.630898000000002</c:v>
                </c:pt>
                <c:pt idx="20911">
                  <c:v>110.44504499999999</c:v>
                </c:pt>
                <c:pt idx="20912">
                  <c:v>93.830162000000001</c:v>
                </c:pt>
                <c:pt idx="20913">
                  <c:v>94.749954000000002</c:v>
                </c:pt>
                <c:pt idx="20914">
                  <c:v>91.208457999999993</c:v>
                </c:pt>
                <c:pt idx="20915">
                  <c:v>120.82795</c:v>
                </c:pt>
                <c:pt idx="20916">
                  <c:v>99.385077999999993</c:v>
                </c:pt>
                <c:pt idx="20917">
                  <c:v>88.372482000000005</c:v>
                </c:pt>
                <c:pt idx="20918">
                  <c:v>88.639053000000004</c:v>
                </c:pt>
                <c:pt idx="20919">
                  <c:v>99.343604999999997</c:v>
                </c:pt>
                <c:pt idx="20920">
                  <c:v>104.866241</c:v>
                </c:pt>
                <c:pt idx="20921">
                  <c:v>93.695091000000005</c:v>
                </c:pt>
                <c:pt idx="20922">
                  <c:v>144.39125100000001</c:v>
                </c:pt>
                <c:pt idx="20923">
                  <c:v>90.920799000000002</c:v>
                </c:pt>
                <c:pt idx="20924">
                  <c:v>100.028549</c:v>
                </c:pt>
                <c:pt idx="20925">
                  <c:v>88.597640999999996</c:v>
                </c:pt>
                <c:pt idx="20926">
                  <c:v>88.115181000000007</c:v>
                </c:pt>
                <c:pt idx="20927">
                  <c:v>89.497528000000003</c:v>
                </c:pt>
                <c:pt idx="20928">
                  <c:v>95.718352999999993</c:v>
                </c:pt>
                <c:pt idx="20929">
                  <c:v>95.635429000000002</c:v>
                </c:pt>
                <c:pt idx="20930">
                  <c:v>94.242019999999997</c:v>
                </c:pt>
                <c:pt idx="20931">
                  <c:v>119.288033</c:v>
                </c:pt>
                <c:pt idx="20932">
                  <c:v>131.737076</c:v>
                </c:pt>
                <c:pt idx="20933">
                  <c:v>107.25676</c:v>
                </c:pt>
                <c:pt idx="20934">
                  <c:v>90.635208000000006</c:v>
                </c:pt>
                <c:pt idx="20935">
                  <c:v>88.558937</c:v>
                </c:pt>
                <c:pt idx="20936">
                  <c:v>90.468406999999999</c:v>
                </c:pt>
                <c:pt idx="20937">
                  <c:v>108.484703</c:v>
                </c:pt>
                <c:pt idx="20938">
                  <c:v>100.162086</c:v>
                </c:pt>
                <c:pt idx="20939">
                  <c:v>100.440765</c:v>
                </c:pt>
                <c:pt idx="20940">
                  <c:v>103.000938</c:v>
                </c:pt>
                <c:pt idx="20941">
                  <c:v>94.959648000000001</c:v>
                </c:pt>
                <c:pt idx="20942">
                  <c:v>137.69049100000001</c:v>
                </c:pt>
                <c:pt idx="20943">
                  <c:v>94.022262999999995</c:v>
                </c:pt>
                <c:pt idx="20944">
                  <c:v>98.573593000000002</c:v>
                </c:pt>
                <c:pt idx="20945">
                  <c:v>115.347763</c:v>
                </c:pt>
                <c:pt idx="20946">
                  <c:v>104.938911</c:v>
                </c:pt>
                <c:pt idx="20947">
                  <c:v>94.269256999999996</c:v>
                </c:pt>
                <c:pt idx="20948">
                  <c:v>98.386139</c:v>
                </c:pt>
                <c:pt idx="20949">
                  <c:v>92.642287999999994</c:v>
                </c:pt>
                <c:pt idx="20950">
                  <c:v>91.648048000000003</c:v>
                </c:pt>
                <c:pt idx="20951">
                  <c:v>96.210280999999995</c:v>
                </c:pt>
                <c:pt idx="20952">
                  <c:v>133.42266799999999</c:v>
                </c:pt>
                <c:pt idx="20953">
                  <c:v>95.534308999999993</c:v>
                </c:pt>
                <c:pt idx="20954">
                  <c:v>95.073982000000001</c:v>
                </c:pt>
                <c:pt idx="20955">
                  <c:v>91.222305000000006</c:v>
                </c:pt>
                <c:pt idx="20956">
                  <c:v>93.225989999999996</c:v>
                </c:pt>
                <c:pt idx="20957">
                  <c:v>102.321594</c:v>
                </c:pt>
                <c:pt idx="20958">
                  <c:v>92.930069000000003</c:v>
                </c:pt>
                <c:pt idx="20959">
                  <c:v>104.37323000000001</c:v>
                </c:pt>
                <c:pt idx="20960">
                  <c:v>91.502585999999994</c:v>
                </c:pt>
                <c:pt idx="20961">
                  <c:v>98.625214</c:v>
                </c:pt>
                <c:pt idx="20962">
                  <c:v>93.789299</c:v>
                </c:pt>
                <c:pt idx="20963">
                  <c:v>104.574699</c:v>
                </c:pt>
                <c:pt idx="20964">
                  <c:v>97.309273000000005</c:v>
                </c:pt>
                <c:pt idx="20965">
                  <c:v>100.897713</c:v>
                </c:pt>
                <c:pt idx="20966">
                  <c:v>100.688416</c:v>
                </c:pt>
                <c:pt idx="20967">
                  <c:v>89.776398</c:v>
                </c:pt>
                <c:pt idx="20968">
                  <c:v>104.361198</c:v>
                </c:pt>
                <c:pt idx="20969">
                  <c:v>99.436286999999993</c:v>
                </c:pt>
                <c:pt idx="20970">
                  <c:v>92.169807000000006</c:v>
                </c:pt>
                <c:pt idx="20971">
                  <c:v>103.610542</c:v>
                </c:pt>
                <c:pt idx="20972">
                  <c:v>90.295806999999996</c:v>
                </c:pt>
                <c:pt idx="20973">
                  <c:v>114.689323</c:v>
                </c:pt>
                <c:pt idx="20974">
                  <c:v>94.375832000000003</c:v>
                </c:pt>
                <c:pt idx="20975">
                  <c:v>102.61236599999999</c:v>
                </c:pt>
                <c:pt idx="20976">
                  <c:v>105.745544</c:v>
                </c:pt>
                <c:pt idx="20977">
                  <c:v>117.127449</c:v>
                </c:pt>
                <c:pt idx="20978">
                  <c:v>88.692047000000002</c:v>
                </c:pt>
                <c:pt idx="20979">
                  <c:v>102.13462800000001</c:v>
                </c:pt>
                <c:pt idx="20980">
                  <c:v>96.242194999999995</c:v>
                </c:pt>
                <c:pt idx="20981">
                  <c:v>93.230666999999997</c:v>
                </c:pt>
                <c:pt idx="20982">
                  <c:v>92.328484000000003</c:v>
                </c:pt>
                <c:pt idx="20983">
                  <c:v>88.390320000000003</c:v>
                </c:pt>
                <c:pt idx="20984">
                  <c:v>94.434089999999998</c:v>
                </c:pt>
                <c:pt idx="20985">
                  <c:v>110.888924</c:v>
                </c:pt>
                <c:pt idx="20986">
                  <c:v>97.274985999999998</c:v>
                </c:pt>
                <c:pt idx="20987">
                  <c:v>89.127883999999995</c:v>
                </c:pt>
                <c:pt idx="20988">
                  <c:v>99.236373999999998</c:v>
                </c:pt>
                <c:pt idx="20989">
                  <c:v>105.193375</c:v>
                </c:pt>
                <c:pt idx="20990">
                  <c:v>107.180046</c:v>
                </c:pt>
                <c:pt idx="20991">
                  <c:v>93.284049999999993</c:v>
                </c:pt>
                <c:pt idx="20992">
                  <c:v>135.48175000000001</c:v>
                </c:pt>
                <c:pt idx="20993">
                  <c:v>96.768066000000005</c:v>
                </c:pt>
                <c:pt idx="20994">
                  <c:v>90.637946999999997</c:v>
                </c:pt>
                <c:pt idx="20995">
                  <c:v>96.808989999999994</c:v>
                </c:pt>
                <c:pt idx="20996">
                  <c:v>88.536545000000004</c:v>
                </c:pt>
                <c:pt idx="20997">
                  <c:v>111.37320699999999</c:v>
                </c:pt>
                <c:pt idx="20998">
                  <c:v>107.539383</c:v>
                </c:pt>
                <c:pt idx="20999">
                  <c:v>91.312293999999994</c:v>
                </c:pt>
                <c:pt idx="21000">
                  <c:v>91.320167999999995</c:v>
                </c:pt>
                <c:pt idx="21001">
                  <c:v>109.42551400000001</c:v>
                </c:pt>
                <c:pt idx="21002">
                  <c:v>88.080269000000001</c:v>
                </c:pt>
                <c:pt idx="21003">
                  <c:v>93.164917000000003</c:v>
                </c:pt>
                <c:pt idx="21004">
                  <c:v>89.803200000000004</c:v>
                </c:pt>
                <c:pt idx="21005">
                  <c:v>97.240951999999993</c:v>
                </c:pt>
                <c:pt idx="21006">
                  <c:v>113.293755</c:v>
                </c:pt>
                <c:pt idx="21007">
                  <c:v>88.789246000000006</c:v>
                </c:pt>
                <c:pt idx="21008">
                  <c:v>102.915436</c:v>
                </c:pt>
                <c:pt idx="21009">
                  <c:v>92.602654000000001</c:v>
                </c:pt>
                <c:pt idx="21010">
                  <c:v>98.081749000000002</c:v>
                </c:pt>
                <c:pt idx="21011">
                  <c:v>96.733429000000001</c:v>
                </c:pt>
                <c:pt idx="21012">
                  <c:v>127.588531</c:v>
                </c:pt>
                <c:pt idx="21013">
                  <c:v>93.078002999999995</c:v>
                </c:pt>
                <c:pt idx="21014">
                  <c:v>91.492157000000006</c:v>
                </c:pt>
                <c:pt idx="21015">
                  <c:v>112.798401</c:v>
                </c:pt>
                <c:pt idx="21016">
                  <c:v>89.711501999999996</c:v>
                </c:pt>
                <c:pt idx="21017">
                  <c:v>89.056786000000002</c:v>
                </c:pt>
                <c:pt idx="21018">
                  <c:v>88.272948999999997</c:v>
                </c:pt>
                <c:pt idx="21019">
                  <c:v>90.622428999999997</c:v>
                </c:pt>
                <c:pt idx="21020">
                  <c:v>94.812201999999999</c:v>
                </c:pt>
                <c:pt idx="21021">
                  <c:v>88.743781999999996</c:v>
                </c:pt>
                <c:pt idx="21022">
                  <c:v>91.268592999999996</c:v>
                </c:pt>
                <c:pt idx="21023">
                  <c:v>90.999808999999999</c:v>
                </c:pt>
                <c:pt idx="21024">
                  <c:v>107.34277299999999</c:v>
                </c:pt>
                <c:pt idx="21025">
                  <c:v>124.869995</c:v>
                </c:pt>
                <c:pt idx="21026">
                  <c:v>95.302314999999993</c:v>
                </c:pt>
                <c:pt idx="21027">
                  <c:v>97.248717999999997</c:v>
                </c:pt>
                <c:pt idx="21028">
                  <c:v>104.42346999999999</c:v>
                </c:pt>
                <c:pt idx="21029">
                  <c:v>99.664940000000001</c:v>
                </c:pt>
                <c:pt idx="21030">
                  <c:v>93.735091999999995</c:v>
                </c:pt>
                <c:pt idx="21031">
                  <c:v>95.466483999999994</c:v>
                </c:pt>
                <c:pt idx="21032">
                  <c:v>92.419410999999997</c:v>
                </c:pt>
                <c:pt idx="21033">
                  <c:v>101.815361</c:v>
                </c:pt>
                <c:pt idx="21034">
                  <c:v>107.881927</c:v>
                </c:pt>
                <c:pt idx="21035">
                  <c:v>89.094329999999999</c:v>
                </c:pt>
                <c:pt idx="21036">
                  <c:v>94.876677999999998</c:v>
                </c:pt>
                <c:pt idx="21037">
                  <c:v>92.154563999999993</c:v>
                </c:pt>
                <c:pt idx="21038">
                  <c:v>96.547325000000001</c:v>
                </c:pt>
                <c:pt idx="21039">
                  <c:v>98.596969999999999</c:v>
                </c:pt>
                <c:pt idx="21040">
                  <c:v>108.098885</c:v>
                </c:pt>
                <c:pt idx="21041">
                  <c:v>111.504417</c:v>
                </c:pt>
                <c:pt idx="21042">
                  <c:v>92.596656999999993</c:v>
                </c:pt>
                <c:pt idx="21043">
                  <c:v>114.49601699999999</c:v>
                </c:pt>
                <c:pt idx="21044">
                  <c:v>95.896996000000001</c:v>
                </c:pt>
                <c:pt idx="21045">
                  <c:v>90.881264000000002</c:v>
                </c:pt>
                <c:pt idx="21046">
                  <c:v>114.1362</c:v>
                </c:pt>
                <c:pt idx="21047">
                  <c:v>102.264732</c:v>
                </c:pt>
                <c:pt idx="21048">
                  <c:v>90.210235999999995</c:v>
                </c:pt>
                <c:pt idx="21049">
                  <c:v>90.940513999999993</c:v>
                </c:pt>
                <c:pt idx="21050">
                  <c:v>95.230735999999993</c:v>
                </c:pt>
                <c:pt idx="21051">
                  <c:v>120.900482</c:v>
                </c:pt>
                <c:pt idx="21052">
                  <c:v>98.619018999999994</c:v>
                </c:pt>
                <c:pt idx="21053">
                  <c:v>95.880645999999999</c:v>
                </c:pt>
                <c:pt idx="21054">
                  <c:v>94.199759999999998</c:v>
                </c:pt>
                <c:pt idx="21055">
                  <c:v>112.32710299999999</c:v>
                </c:pt>
                <c:pt idx="21056">
                  <c:v>108.299927</c:v>
                </c:pt>
                <c:pt idx="21057">
                  <c:v>91.154030000000006</c:v>
                </c:pt>
                <c:pt idx="21058">
                  <c:v>109.248718</c:v>
                </c:pt>
                <c:pt idx="21059">
                  <c:v>88.476341000000005</c:v>
                </c:pt>
                <c:pt idx="21060">
                  <c:v>125.178162</c:v>
                </c:pt>
                <c:pt idx="21061">
                  <c:v>90.192177000000001</c:v>
                </c:pt>
                <c:pt idx="21062">
                  <c:v>95.649055000000004</c:v>
                </c:pt>
                <c:pt idx="21063">
                  <c:v>89.622237999999996</c:v>
                </c:pt>
                <c:pt idx="21064">
                  <c:v>89.888794000000004</c:v>
                </c:pt>
                <c:pt idx="21065">
                  <c:v>90.222022999999993</c:v>
                </c:pt>
                <c:pt idx="21066">
                  <c:v>102.483536</c:v>
                </c:pt>
                <c:pt idx="21067">
                  <c:v>94.117050000000006</c:v>
                </c:pt>
                <c:pt idx="21068">
                  <c:v>91.412307999999996</c:v>
                </c:pt>
                <c:pt idx="21069">
                  <c:v>93.290627000000001</c:v>
                </c:pt>
                <c:pt idx="21070">
                  <c:v>100.441925</c:v>
                </c:pt>
                <c:pt idx="21071">
                  <c:v>104.99205000000001</c:v>
                </c:pt>
                <c:pt idx="21072">
                  <c:v>92.721237000000002</c:v>
                </c:pt>
                <c:pt idx="21073">
                  <c:v>122.032669</c:v>
                </c:pt>
                <c:pt idx="21074">
                  <c:v>88.544891000000007</c:v>
                </c:pt>
                <c:pt idx="21075">
                  <c:v>105.377403</c:v>
                </c:pt>
                <c:pt idx="21076">
                  <c:v>96.870079000000004</c:v>
                </c:pt>
                <c:pt idx="21077">
                  <c:v>112.93573000000001</c:v>
                </c:pt>
                <c:pt idx="21078">
                  <c:v>106.71363100000001</c:v>
                </c:pt>
                <c:pt idx="21079">
                  <c:v>92.049194</c:v>
                </c:pt>
                <c:pt idx="21080">
                  <c:v>111.045067</c:v>
                </c:pt>
                <c:pt idx="21081">
                  <c:v>100.038315</c:v>
                </c:pt>
                <c:pt idx="21082">
                  <c:v>111.291588</c:v>
                </c:pt>
                <c:pt idx="21083">
                  <c:v>93.668487999999996</c:v>
                </c:pt>
                <c:pt idx="21084">
                  <c:v>109.553535</c:v>
                </c:pt>
                <c:pt idx="21085">
                  <c:v>92.335457000000005</c:v>
                </c:pt>
                <c:pt idx="21086">
                  <c:v>88.233170000000001</c:v>
                </c:pt>
                <c:pt idx="21087">
                  <c:v>91.518638999999993</c:v>
                </c:pt>
                <c:pt idx="21088">
                  <c:v>94.297721999999993</c:v>
                </c:pt>
                <c:pt idx="21089">
                  <c:v>106.597961</c:v>
                </c:pt>
                <c:pt idx="21090">
                  <c:v>89.758223999999998</c:v>
                </c:pt>
                <c:pt idx="21091">
                  <c:v>92.222710000000006</c:v>
                </c:pt>
                <c:pt idx="21092">
                  <c:v>100.650154</c:v>
                </c:pt>
                <c:pt idx="21093">
                  <c:v>96.532073999999994</c:v>
                </c:pt>
                <c:pt idx="21094">
                  <c:v>91.611839000000003</c:v>
                </c:pt>
                <c:pt idx="21095">
                  <c:v>88.917274000000006</c:v>
                </c:pt>
                <c:pt idx="21096">
                  <c:v>106.81240099999999</c:v>
                </c:pt>
                <c:pt idx="21097">
                  <c:v>103.13002</c:v>
                </c:pt>
                <c:pt idx="21098">
                  <c:v>95.707840000000004</c:v>
                </c:pt>
                <c:pt idx="21099">
                  <c:v>120.22402200000001</c:v>
                </c:pt>
                <c:pt idx="21100">
                  <c:v>89.376968000000005</c:v>
                </c:pt>
                <c:pt idx="21101">
                  <c:v>89.452422999999996</c:v>
                </c:pt>
                <c:pt idx="21102">
                  <c:v>93.081931999999995</c:v>
                </c:pt>
                <c:pt idx="21103">
                  <c:v>111.09586299999999</c:v>
                </c:pt>
                <c:pt idx="21104">
                  <c:v>95.032355999999993</c:v>
                </c:pt>
                <c:pt idx="21105">
                  <c:v>93.026572999999999</c:v>
                </c:pt>
                <c:pt idx="21106">
                  <c:v>98.452529999999996</c:v>
                </c:pt>
                <c:pt idx="21107">
                  <c:v>103.837822</c:v>
                </c:pt>
                <c:pt idx="21108">
                  <c:v>92.946274000000003</c:v>
                </c:pt>
                <c:pt idx="21109">
                  <c:v>98.509467999999998</c:v>
                </c:pt>
                <c:pt idx="21110">
                  <c:v>92.795151000000004</c:v>
                </c:pt>
                <c:pt idx="21111">
                  <c:v>99.625595000000004</c:v>
                </c:pt>
                <c:pt idx="21112">
                  <c:v>92.593413999999996</c:v>
                </c:pt>
                <c:pt idx="21113">
                  <c:v>93.035019000000005</c:v>
                </c:pt>
                <c:pt idx="21114">
                  <c:v>89.893371999999999</c:v>
                </c:pt>
                <c:pt idx="21115">
                  <c:v>91.250641000000002</c:v>
                </c:pt>
                <c:pt idx="21116">
                  <c:v>93.729056999999997</c:v>
                </c:pt>
                <c:pt idx="21117">
                  <c:v>109.422943</c:v>
                </c:pt>
                <c:pt idx="21118">
                  <c:v>88.068809999999999</c:v>
                </c:pt>
                <c:pt idx="21119">
                  <c:v>100.2677</c:v>
                </c:pt>
                <c:pt idx="21120">
                  <c:v>91.507828000000003</c:v>
                </c:pt>
                <c:pt idx="21121">
                  <c:v>114.199921</c:v>
                </c:pt>
                <c:pt idx="21122">
                  <c:v>88.030097999999995</c:v>
                </c:pt>
                <c:pt idx="21123">
                  <c:v>103.901985</c:v>
                </c:pt>
                <c:pt idx="21124">
                  <c:v>99.552054999999996</c:v>
                </c:pt>
                <c:pt idx="21125">
                  <c:v>89.864829999999998</c:v>
                </c:pt>
                <c:pt idx="21126">
                  <c:v>105.23273500000001</c:v>
                </c:pt>
                <c:pt idx="21127">
                  <c:v>109.893829</c:v>
                </c:pt>
                <c:pt idx="21128">
                  <c:v>91.923111000000006</c:v>
                </c:pt>
                <c:pt idx="21129">
                  <c:v>111.94682299999999</c:v>
                </c:pt>
                <c:pt idx="21130">
                  <c:v>97.887016000000003</c:v>
                </c:pt>
                <c:pt idx="21131">
                  <c:v>98.477005000000005</c:v>
                </c:pt>
                <c:pt idx="21132">
                  <c:v>91.412689</c:v>
                </c:pt>
                <c:pt idx="21133">
                  <c:v>113.691338</c:v>
                </c:pt>
                <c:pt idx="21134">
                  <c:v>88.237358</c:v>
                </c:pt>
                <c:pt idx="21135">
                  <c:v>94.028785999999997</c:v>
                </c:pt>
                <c:pt idx="21136">
                  <c:v>93.653060999999994</c:v>
                </c:pt>
                <c:pt idx="21137">
                  <c:v>89.784981000000002</c:v>
                </c:pt>
                <c:pt idx="21138">
                  <c:v>96.809296000000003</c:v>
                </c:pt>
                <c:pt idx="21139">
                  <c:v>104.53418000000001</c:v>
                </c:pt>
                <c:pt idx="21140">
                  <c:v>112.812752</c:v>
                </c:pt>
                <c:pt idx="21141">
                  <c:v>96.016448999999994</c:v>
                </c:pt>
                <c:pt idx="21142">
                  <c:v>90.926811000000001</c:v>
                </c:pt>
                <c:pt idx="21143">
                  <c:v>94.680892999999998</c:v>
                </c:pt>
                <c:pt idx="21144">
                  <c:v>106.249763</c:v>
                </c:pt>
                <c:pt idx="21145">
                  <c:v>98.803047000000007</c:v>
                </c:pt>
                <c:pt idx="21146">
                  <c:v>92.538132000000004</c:v>
                </c:pt>
                <c:pt idx="21147">
                  <c:v>96.893501000000001</c:v>
                </c:pt>
                <c:pt idx="21148">
                  <c:v>122.02761099999999</c:v>
                </c:pt>
                <c:pt idx="21149">
                  <c:v>105.211502</c:v>
                </c:pt>
                <c:pt idx="21150">
                  <c:v>135.07920799999999</c:v>
                </c:pt>
                <c:pt idx="21151">
                  <c:v>93.140136999999996</c:v>
                </c:pt>
                <c:pt idx="21152">
                  <c:v>89.949569999999994</c:v>
                </c:pt>
                <c:pt idx="21153">
                  <c:v>89.546065999999996</c:v>
                </c:pt>
                <c:pt idx="21154">
                  <c:v>115.64810199999999</c:v>
                </c:pt>
                <c:pt idx="21155">
                  <c:v>89.251129000000006</c:v>
                </c:pt>
                <c:pt idx="21156">
                  <c:v>116.72538</c:v>
                </c:pt>
                <c:pt idx="21157">
                  <c:v>90.913887000000003</c:v>
                </c:pt>
                <c:pt idx="21158">
                  <c:v>99.710121000000001</c:v>
                </c:pt>
                <c:pt idx="21159">
                  <c:v>88.352058</c:v>
                </c:pt>
                <c:pt idx="21160">
                  <c:v>92.691436999999993</c:v>
                </c:pt>
                <c:pt idx="21161">
                  <c:v>100.27507</c:v>
                </c:pt>
                <c:pt idx="21162">
                  <c:v>110.987122</c:v>
                </c:pt>
                <c:pt idx="21163">
                  <c:v>112.769516</c:v>
                </c:pt>
                <c:pt idx="21164">
                  <c:v>91.218711999999996</c:v>
                </c:pt>
                <c:pt idx="21165">
                  <c:v>93.147278</c:v>
                </c:pt>
                <c:pt idx="21166">
                  <c:v>90.423325000000006</c:v>
                </c:pt>
                <c:pt idx="21167">
                  <c:v>98.333716999999993</c:v>
                </c:pt>
                <c:pt idx="21168">
                  <c:v>130.096191</c:v>
                </c:pt>
                <c:pt idx="21169">
                  <c:v>100.68042</c:v>
                </c:pt>
                <c:pt idx="21170">
                  <c:v>94.868637000000007</c:v>
                </c:pt>
                <c:pt idx="21171">
                  <c:v>110.20436100000001</c:v>
                </c:pt>
                <c:pt idx="21172">
                  <c:v>97.477112000000005</c:v>
                </c:pt>
                <c:pt idx="21173">
                  <c:v>89.745659000000003</c:v>
                </c:pt>
                <c:pt idx="21174">
                  <c:v>90.555983999999995</c:v>
                </c:pt>
                <c:pt idx="21175">
                  <c:v>90.785956999999996</c:v>
                </c:pt>
                <c:pt idx="21176">
                  <c:v>127.953667</c:v>
                </c:pt>
                <c:pt idx="21177">
                  <c:v>98.021759000000003</c:v>
                </c:pt>
                <c:pt idx="21178">
                  <c:v>90.785933999999997</c:v>
                </c:pt>
                <c:pt idx="21179">
                  <c:v>91.340523000000005</c:v>
                </c:pt>
                <c:pt idx="21180">
                  <c:v>100.038979</c:v>
                </c:pt>
                <c:pt idx="21181">
                  <c:v>112.215935</c:v>
                </c:pt>
                <c:pt idx="21182">
                  <c:v>102.77819100000001</c:v>
                </c:pt>
                <c:pt idx="21183">
                  <c:v>93.471146000000005</c:v>
                </c:pt>
                <c:pt idx="21184">
                  <c:v>92.691444000000004</c:v>
                </c:pt>
                <c:pt idx="21185">
                  <c:v>88.721374999999995</c:v>
                </c:pt>
                <c:pt idx="21186">
                  <c:v>95.550522000000001</c:v>
                </c:pt>
                <c:pt idx="21187">
                  <c:v>92.776320999999996</c:v>
                </c:pt>
                <c:pt idx="21188">
                  <c:v>111.635643</c:v>
                </c:pt>
                <c:pt idx="21189">
                  <c:v>104.116615</c:v>
                </c:pt>
                <c:pt idx="21190">
                  <c:v>94.743767000000005</c:v>
                </c:pt>
                <c:pt idx="21191">
                  <c:v>98.243896000000007</c:v>
                </c:pt>
                <c:pt idx="21192">
                  <c:v>102.703018</c:v>
                </c:pt>
                <c:pt idx="21193">
                  <c:v>88.533423999999997</c:v>
                </c:pt>
                <c:pt idx="21194">
                  <c:v>100.13885500000001</c:v>
                </c:pt>
                <c:pt idx="21195">
                  <c:v>95.870804000000007</c:v>
                </c:pt>
                <c:pt idx="21196">
                  <c:v>103.735153</c:v>
                </c:pt>
                <c:pt idx="21197">
                  <c:v>89.032898000000003</c:v>
                </c:pt>
                <c:pt idx="21198">
                  <c:v>103.32081599999999</c:v>
                </c:pt>
                <c:pt idx="21199">
                  <c:v>93.032593000000006</c:v>
                </c:pt>
                <c:pt idx="21200">
                  <c:v>97.910843</c:v>
                </c:pt>
                <c:pt idx="21201">
                  <c:v>94.249115000000003</c:v>
                </c:pt>
                <c:pt idx="21202">
                  <c:v>90.764190999999997</c:v>
                </c:pt>
                <c:pt idx="21203">
                  <c:v>93.738647</c:v>
                </c:pt>
                <c:pt idx="21204">
                  <c:v>97.454453000000001</c:v>
                </c:pt>
                <c:pt idx="21205">
                  <c:v>94.802299000000005</c:v>
                </c:pt>
                <c:pt idx="21206">
                  <c:v>89.448188999999999</c:v>
                </c:pt>
                <c:pt idx="21207">
                  <c:v>88.169219999999996</c:v>
                </c:pt>
                <c:pt idx="21208">
                  <c:v>91.040535000000006</c:v>
                </c:pt>
                <c:pt idx="21209">
                  <c:v>106.139168</c:v>
                </c:pt>
                <c:pt idx="21210">
                  <c:v>90.084594999999993</c:v>
                </c:pt>
                <c:pt idx="21211">
                  <c:v>91.212378999999999</c:v>
                </c:pt>
                <c:pt idx="21212">
                  <c:v>93.766716000000002</c:v>
                </c:pt>
                <c:pt idx="21213">
                  <c:v>107.54864499999999</c:v>
                </c:pt>
                <c:pt idx="21214">
                  <c:v>102.596687</c:v>
                </c:pt>
                <c:pt idx="21215">
                  <c:v>89.335464000000002</c:v>
                </c:pt>
                <c:pt idx="21216">
                  <c:v>92.431190000000001</c:v>
                </c:pt>
                <c:pt idx="21217">
                  <c:v>93.547759999999997</c:v>
                </c:pt>
                <c:pt idx="21218">
                  <c:v>96.853972999999996</c:v>
                </c:pt>
                <c:pt idx="21219">
                  <c:v>92.988747000000004</c:v>
                </c:pt>
                <c:pt idx="21220">
                  <c:v>99.116585000000001</c:v>
                </c:pt>
                <c:pt idx="21221">
                  <c:v>91.928664999999995</c:v>
                </c:pt>
                <c:pt idx="21222">
                  <c:v>117.56201900000001</c:v>
                </c:pt>
                <c:pt idx="21223">
                  <c:v>89.596146000000005</c:v>
                </c:pt>
                <c:pt idx="21224">
                  <c:v>98.143226999999996</c:v>
                </c:pt>
                <c:pt idx="21225">
                  <c:v>115.80722799999999</c:v>
                </c:pt>
                <c:pt idx="21226">
                  <c:v>97.697800000000001</c:v>
                </c:pt>
                <c:pt idx="21227">
                  <c:v>89.286445999999998</c:v>
                </c:pt>
                <c:pt idx="21228">
                  <c:v>91.297813000000005</c:v>
                </c:pt>
                <c:pt idx="21229">
                  <c:v>111.15937</c:v>
                </c:pt>
                <c:pt idx="21230">
                  <c:v>96.678214999999994</c:v>
                </c:pt>
                <c:pt idx="21231">
                  <c:v>89.709334999999996</c:v>
                </c:pt>
                <c:pt idx="21232">
                  <c:v>97.343757999999994</c:v>
                </c:pt>
                <c:pt idx="21233">
                  <c:v>97.753624000000002</c:v>
                </c:pt>
                <c:pt idx="21234">
                  <c:v>92.027512000000002</c:v>
                </c:pt>
                <c:pt idx="21235">
                  <c:v>89.293839000000006</c:v>
                </c:pt>
                <c:pt idx="21236">
                  <c:v>89.778343000000007</c:v>
                </c:pt>
                <c:pt idx="21237">
                  <c:v>96.335410999999993</c:v>
                </c:pt>
                <c:pt idx="21238">
                  <c:v>105.868439</c:v>
                </c:pt>
                <c:pt idx="21239">
                  <c:v>105.885216</c:v>
                </c:pt>
                <c:pt idx="21240">
                  <c:v>90.450371000000004</c:v>
                </c:pt>
                <c:pt idx="21241">
                  <c:v>88.121634999999998</c:v>
                </c:pt>
                <c:pt idx="21242">
                  <c:v>89.489249999999998</c:v>
                </c:pt>
                <c:pt idx="21243">
                  <c:v>92.255013000000005</c:v>
                </c:pt>
                <c:pt idx="21244">
                  <c:v>106.095032</c:v>
                </c:pt>
                <c:pt idx="21245">
                  <c:v>91.719016999999994</c:v>
                </c:pt>
                <c:pt idx="21246">
                  <c:v>108.87146</c:v>
                </c:pt>
                <c:pt idx="21247">
                  <c:v>109.386101</c:v>
                </c:pt>
                <c:pt idx="21248">
                  <c:v>93.292770000000004</c:v>
                </c:pt>
                <c:pt idx="21249">
                  <c:v>90.241814000000005</c:v>
                </c:pt>
                <c:pt idx="21250">
                  <c:v>104.462059</c:v>
                </c:pt>
                <c:pt idx="21251">
                  <c:v>110.745743</c:v>
                </c:pt>
                <c:pt idx="21252">
                  <c:v>95.654387999999997</c:v>
                </c:pt>
                <c:pt idx="21253">
                  <c:v>88.535590999999997</c:v>
                </c:pt>
                <c:pt idx="21254">
                  <c:v>102.303253</c:v>
                </c:pt>
                <c:pt idx="21255">
                  <c:v>99.095839999999995</c:v>
                </c:pt>
                <c:pt idx="21256">
                  <c:v>120.83078</c:v>
                </c:pt>
                <c:pt idx="21257">
                  <c:v>114.466003</c:v>
                </c:pt>
                <c:pt idx="21258">
                  <c:v>94.632507000000004</c:v>
                </c:pt>
                <c:pt idx="21259">
                  <c:v>93.162841999999998</c:v>
                </c:pt>
                <c:pt idx="21260">
                  <c:v>90.391220000000004</c:v>
                </c:pt>
                <c:pt idx="21261">
                  <c:v>94.980300999999997</c:v>
                </c:pt>
                <c:pt idx="21262">
                  <c:v>103.120552</c:v>
                </c:pt>
                <c:pt idx="21263">
                  <c:v>107.884384</c:v>
                </c:pt>
                <c:pt idx="21264">
                  <c:v>123.59446699999999</c:v>
                </c:pt>
                <c:pt idx="21265">
                  <c:v>88.063361999999998</c:v>
                </c:pt>
                <c:pt idx="21266">
                  <c:v>92.354095000000001</c:v>
                </c:pt>
                <c:pt idx="21267">
                  <c:v>97.342331000000001</c:v>
                </c:pt>
                <c:pt idx="21268">
                  <c:v>102.27151499999999</c:v>
                </c:pt>
                <c:pt idx="21269">
                  <c:v>129.33848599999999</c:v>
                </c:pt>
                <c:pt idx="21270">
                  <c:v>116.76237500000001</c:v>
                </c:pt>
                <c:pt idx="21271">
                  <c:v>89.755661000000003</c:v>
                </c:pt>
                <c:pt idx="21272">
                  <c:v>100.44113900000001</c:v>
                </c:pt>
                <c:pt idx="21273">
                  <c:v>91.032195999999999</c:v>
                </c:pt>
                <c:pt idx="21274">
                  <c:v>114.612808</c:v>
                </c:pt>
                <c:pt idx="21275">
                  <c:v>90.878021000000004</c:v>
                </c:pt>
                <c:pt idx="21276">
                  <c:v>90.636771999999993</c:v>
                </c:pt>
                <c:pt idx="21277">
                  <c:v>89.563514999999995</c:v>
                </c:pt>
                <c:pt idx="21278">
                  <c:v>99.150329999999997</c:v>
                </c:pt>
                <c:pt idx="21279">
                  <c:v>116.742119</c:v>
                </c:pt>
                <c:pt idx="21280">
                  <c:v>90.467239000000006</c:v>
                </c:pt>
                <c:pt idx="21281">
                  <c:v>89.448905999999994</c:v>
                </c:pt>
                <c:pt idx="21282">
                  <c:v>88.061958000000004</c:v>
                </c:pt>
                <c:pt idx="21283">
                  <c:v>98.393638999999993</c:v>
                </c:pt>
                <c:pt idx="21284">
                  <c:v>97.275115999999997</c:v>
                </c:pt>
                <c:pt idx="21285">
                  <c:v>90.081528000000006</c:v>
                </c:pt>
                <c:pt idx="21286">
                  <c:v>88.389358999999999</c:v>
                </c:pt>
                <c:pt idx="21287">
                  <c:v>109.62301600000001</c:v>
                </c:pt>
                <c:pt idx="21288">
                  <c:v>145.683502</c:v>
                </c:pt>
                <c:pt idx="21289">
                  <c:v>90.109527999999997</c:v>
                </c:pt>
                <c:pt idx="21290">
                  <c:v>90.046538999999996</c:v>
                </c:pt>
                <c:pt idx="21291">
                  <c:v>98.455230999999998</c:v>
                </c:pt>
                <c:pt idx="21292">
                  <c:v>97.576301999999998</c:v>
                </c:pt>
                <c:pt idx="21293">
                  <c:v>88.718413999999996</c:v>
                </c:pt>
                <c:pt idx="21294">
                  <c:v>101.752365</c:v>
                </c:pt>
                <c:pt idx="21295">
                  <c:v>93.552238000000003</c:v>
                </c:pt>
                <c:pt idx="21296">
                  <c:v>95.213477999999995</c:v>
                </c:pt>
                <c:pt idx="21297">
                  <c:v>122.600319</c:v>
                </c:pt>
                <c:pt idx="21298">
                  <c:v>89.521523000000002</c:v>
                </c:pt>
                <c:pt idx="21299">
                  <c:v>102.701942</c:v>
                </c:pt>
                <c:pt idx="21300">
                  <c:v>92.644927999999993</c:v>
                </c:pt>
                <c:pt idx="21301">
                  <c:v>135.89047199999999</c:v>
                </c:pt>
                <c:pt idx="21302">
                  <c:v>89.108993999999996</c:v>
                </c:pt>
                <c:pt idx="21303">
                  <c:v>93.125480999999994</c:v>
                </c:pt>
                <c:pt idx="21304">
                  <c:v>119.317696</c:v>
                </c:pt>
                <c:pt idx="21305">
                  <c:v>92.200042999999994</c:v>
                </c:pt>
                <c:pt idx="21306">
                  <c:v>97.407127000000003</c:v>
                </c:pt>
                <c:pt idx="21307">
                  <c:v>111.80735</c:v>
                </c:pt>
                <c:pt idx="21308">
                  <c:v>100.861389</c:v>
                </c:pt>
                <c:pt idx="21309">
                  <c:v>104.667198</c:v>
                </c:pt>
                <c:pt idx="21310">
                  <c:v>117.63181299999999</c:v>
                </c:pt>
                <c:pt idx="21311">
                  <c:v>96.499352000000002</c:v>
                </c:pt>
                <c:pt idx="21312">
                  <c:v>88.229140999999998</c:v>
                </c:pt>
                <c:pt idx="21313">
                  <c:v>110.893478</c:v>
                </c:pt>
                <c:pt idx="21314">
                  <c:v>104.602615</c:v>
                </c:pt>
                <c:pt idx="21315">
                  <c:v>109.011589</c:v>
                </c:pt>
                <c:pt idx="21316">
                  <c:v>91.657448000000002</c:v>
                </c:pt>
                <c:pt idx="21317">
                  <c:v>95.067513000000005</c:v>
                </c:pt>
                <c:pt idx="21318">
                  <c:v>89.030013999999994</c:v>
                </c:pt>
                <c:pt idx="21319">
                  <c:v>119.427048</c:v>
                </c:pt>
                <c:pt idx="21320">
                  <c:v>88.775688000000002</c:v>
                </c:pt>
                <c:pt idx="21321">
                  <c:v>102.939072</c:v>
                </c:pt>
                <c:pt idx="21322">
                  <c:v>90.271690000000007</c:v>
                </c:pt>
                <c:pt idx="21323">
                  <c:v>100.182648</c:v>
                </c:pt>
                <c:pt idx="21324">
                  <c:v>97.226067</c:v>
                </c:pt>
                <c:pt idx="21325">
                  <c:v>101.526184</c:v>
                </c:pt>
                <c:pt idx="21326">
                  <c:v>110.351585</c:v>
                </c:pt>
                <c:pt idx="21327">
                  <c:v>90.887375000000006</c:v>
                </c:pt>
                <c:pt idx="21328">
                  <c:v>115.422241</c:v>
                </c:pt>
                <c:pt idx="21329">
                  <c:v>96.144440000000003</c:v>
                </c:pt>
                <c:pt idx="21330">
                  <c:v>99.137466000000003</c:v>
                </c:pt>
                <c:pt idx="21331">
                  <c:v>97.561858999999998</c:v>
                </c:pt>
                <c:pt idx="21332">
                  <c:v>94.660293999999993</c:v>
                </c:pt>
                <c:pt idx="21333">
                  <c:v>88.532578000000001</c:v>
                </c:pt>
                <c:pt idx="21334">
                  <c:v>117.137047</c:v>
                </c:pt>
                <c:pt idx="21335">
                  <c:v>113.764618</c:v>
                </c:pt>
                <c:pt idx="21336">
                  <c:v>98.323607999999993</c:v>
                </c:pt>
                <c:pt idx="21337">
                  <c:v>112.69755600000001</c:v>
                </c:pt>
                <c:pt idx="21338">
                  <c:v>108.597832</c:v>
                </c:pt>
                <c:pt idx="21339">
                  <c:v>92.571753999999999</c:v>
                </c:pt>
                <c:pt idx="21340">
                  <c:v>96.514235999999997</c:v>
                </c:pt>
                <c:pt idx="21341">
                  <c:v>104.87078099999999</c:v>
                </c:pt>
                <c:pt idx="21342">
                  <c:v>101.692635</c:v>
                </c:pt>
                <c:pt idx="21343">
                  <c:v>98.257446000000002</c:v>
                </c:pt>
                <c:pt idx="21344">
                  <c:v>93.853531000000004</c:v>
                </c:pt>
                <c:pt idx="21345">
                  <c:v>95.963158000000007</c:v>
                </c:pt>
                <c:pt idx="21346">
                  <c:v>89.286963999999998</c:v>
                </c:pt>
                <c:pt idx="21347">
                  <c:v>88.625748000000002</c:v>
                </c:pt>
                <c:pt idx="21348">
                  <c:v>90.108772000000002</c:v>
                </c:pt>
                <c:pt idx="21349">
                  <c:v>94.475761000000006</c:v>
                </c:pt>
                <c:pt idx="21350">
                  <c:v>95.043059999999997</c:v>
                </c:pt>
                <c:pt idx="21351">
                  <c:v>89.031616</c:v>
                </c:pt>
                <c:pt idx="21352">
                  <c:v>89.227294999999998</c:v>
                </c:pt>
                <c:pt idx="21353">
                  <c:v>114.677734</c:v>
                </c:pt>
                <c:pt idx="21354">
                  <c:v>88.017487000000003</c:v>
                </c:pt>
                <c:pt idx="21355">
                  <c:v>89.462997000000001</c:v>
                </c:pt>
                <c:pt idx="21356">
                  <c:v>91.973395999999994</c:v>
                </c:pt>
                <c:pt idx="21357">
                  <c:v>93.592681999999996</c:v>
                </c:pt>
                <c:pt idx="21358">
                  <c:v>97.426140000000004</c:v>
                </c:pt>
                <c:pt idx="21359">
                  <c:v>107.207573</c:v>
                </c:pt>
                <c:pt idx="21360">
                  <c:v>93.056061</c:v>
                </c:pt>
                <c:pt idx="21361">
                  <c:v>98.812293999999994</c:v>
                </c:pt>
                <c:pt idx="21362">
                  <c:v>103.07925400000001</c:v>
                </c:pt>
                <c:pt idx="21363">
                  <c:v>100.963356</c:v>
                </c:pt>
                <c:pt idx="21364">
                  <c:v>88.653914999999998</c:v>
                </c:pt>
                <c:pt idx="21365">
                  <c:v>114.83749400000001</c:v>
                </c:pt>
                <c:pt idx="21366">
                  <c:v>108.523567</c:v>
                </c:pt>
                <c:pt idx="21367">
                  <c:v>128.01544200000001</c:v>
                </c:pt>
                <c:pt idx="21368">
                  <c:v>99.061440000000005</c:v>
                </c:pt>
                <c:pt idx="21369">
                  <c:v>89.009192999999996</c:v>
                </c:pt>
                <c:pt idx="21370">
                  <c:v>97.679107999999999</c:v>
                </c:pt>
                <c:pt idx="21371">
                  <c:v>94.913985999999994</c:v>
                </c:pt>
                <c:pt idx="21372">
                  <c:v>96.549019000000001</c:v>
                </c:pt>
                <c:pt idx="21373">
                  <c:v>88.491294999999994</c:v>
                </c:pt>
                <c:pt idx="21374">
                  <c:v>96.200974000000002</c:v>
                </c:pt>
                <c:pt idx="21375">
                  <c:v>88.025786999999994</c:v>
                </c:pt>
                <c:pt idx="21376">
                  <c:v>88.836731</c:v>
                </c:pt>
                <c:pt idx="21377">
                  <c:v>102.125153</c:v>
                </c:pt>
                <c:pt idx="21378">
                  <c:v>97.635368</c:v>
                </c:pt>
                <c:pt idx="21379">
                  <c:v>90.693268000000003</c:v>
                </c:pt>
                <c:pt idx="21380">
                  <c:v>94.196135999999996</c:v>
                </c:pt>
                <c:pt idx="21381">
                  <c:v>109.341179</c:v>
                </c:pt>
                <c:pt idx="21382">
                  <c:v>89.229309000000001</c:v>
                </c:pt>
                <c:pt idx="21383">
                  <c:v>93.975425999999999</c:v>
                </c:pt>
                <c:pt idx="21384">
                  <c:v>99.035399999999996</c:v>
                </c:pt>
                <c:pt idx="21385">
                  <c:v>133.54598999999999</c:v>
                </c:pt>
                <c:pt idx="21386">
                  <c:v>89.200905000000006</c:v>
                </c:pt>
                <c:pt idx="21387">
                  <c:v>88.233170000000001</c:v>
                </c:pt>
                <c:pt idx="21388">
                  <c:v>91.533073000000002</c:v>
                </c:pt>
                <c:pt idx="21389">
                  <c:v>114.616974</c:v>
                </c:pt>
                <c:pt idx="21390">
                  <c:v>110.832893</c:v>
                </c:pt>
                <c:pt idx="21391">
                  <c:v>106.424194</c:v>
                </c:pt>
                <c:pt idx="21392">
                  <c:v>91.523551999999995</c:v>
                </c:pt>
                <c:pt idx="21393">
                  <c:v>88.058678</c:v>
                </c:pt>
                <c:pt idx="21394">
                  <c:v>90.146789999999996</c:v>
                </c:pt>
                <c:pt idx="21395">
                  <c:v>102.047432</c:v>
                </c:pt>
                <c:pt idx="21396">
                  <c:v>108.078613</c:v>
                </c:pt>
                <c:pt idx="21397">
                  <c:v>89.645308999999997</c:v>
                </c:pt>
                <c:pt idx="21398">
                  <c:v>103.482254</c:v>
                </c:pt>
                <c:pt idx="21399">
                  <c:v>100.10562899999999</c:v>
                </c:pt>
                <c:pt idx="21400">
                  <c:v>94.771675000000002</c:v>
                </c:pt>
                <c:pt idx="21401">
                  <c:v>90.999458000000004</c:v>
                </c:pt>
                <c:pt idx="21402">
                  <c:v>92.191024999999996</c:v>
                </c:pt>
                <c:pt idx="21403">
                  <c:v>92.842247</c:v>
                </c:pt>
                <c:pt idx="21404">
                  <c:v>93.913169999999994</c:v>
                </c:pt>
                <c:pt idx="21405">
                  <c:v>92.605575999999999</c:v>
                </c:pt>
                <c:pt idx="21406">
                  <c:v>88.643844999999999</c:v>
                </c:pt>
                <c:pt idx="21407">
                  <c:v>93.289817999999997</c:v>
                </c:pt>
                <c:pt idx="21408">
                  <c:v>89.667725000000004</c:v>
                </c:pt>
                <c:pt idx="21409">
                  <c:v>93.190994000000003</c:v>
                </c:pt>
                <c:pt idx="21410">
                  <c:v>90.800987000000006</c:v>
                </c:pt>
                <c:pt idx="21411">
                  <c:v>90.811110999999997</c:v>
                </c:pt>
                <c:pt idx="21412">
                  <c:v>108.56920599999999</c:v>
                </c:pt>
                <c:pt idx="21413">
                  <c:v>116.09833500000001</c:v>
                </c:pt>
                <c:pt idx="21414">
                  <c:v>90.675910999999999</c:v>
                </c:pt>
                <c:pt idx="21415">
                  <c:v>103.985924</c:v>
                </c:pt>
                <c:pt idx="21416">
                  <c:v>110.24355300000001</c:v>
                </c:pt>
                <c:pt idx="21417">
                  <c:v>89.682022000000003</c:v>
                </c:pt>
                <c:pt idx="21418">
                  <c:v>106.315392</c:v>
                </c:pt>
                <c:pt idx="21419">
                  <c:v>109.735573</c:v>
                </c:pt>
                <c:pt idx="21420">
                  <c:v>93.286949000000007</c:v>
                </c:pt>
                <c:pt idx="21421">
                  <c:v>89.665458999999998</c:v>
                </c:pt>
                <c:pt idx="21422">
                  <c:v>112.16920500000001</c:v>
                </c:pt>
                <c:pt idx="21423">
                  <c:v>89.745659000000003</c:v>
                </c:pt>
                <c:pt idx="21424">
                  <c:v>92.933250000000001</c:v>
                </c:pt>
                <c:pt idx="21425">
                  <c:v>93.266197000000005</c:v>
                </c:pt>
                <c:pt idx="21426">
                  <c:v>98.930617999999996</c:v>
                </c:pt>
                <c:pt idx="21427">
                  <c:v>96.370330999999993</c:v>
                </c:pt>
                <c:pt idx="21428">
                  <c:v>94.899033000000003</c:v>
                </c:pt>
                <c:pt idx="21429">
                  <c:v>97.135993999999997</c:v>
                </c:pt>
                <c:pt idx="21430">
                  <c:v>96.207252999999994</c:v>
                </c:pt>
                <c:pt idx="21431">
                  <c:v>100.350807</c:v>
                </c:pt>
                <c:pt idx="21432">
                  <c:v>88.226021000000003</c:v>
                </c:pt>
                <c:pt idx="21433">
                  <c:v>97.361275000000006</c:v>
                </c:pt>
                <c:pt idx="21434">
                  <c:v>90.825111000000007</c:v>
                </c:pt>
                <c:pt idx="21435">
                  <c:v>90.150695999999996</c:v>
                </c:pt>
                <c:pt idx="21436">
                  <c:v>101.858559</c:v>
                </c:pt>
                <c:pt idx="21437">
                  <c:v>100.742058</c:v>
                </c:pt>
                <c:pt idx="21438">
                  <c:v>104.630005</c:v>
                </c:pt>
                <c:pt idx="21439">
                  <c:v>90.12236</c:v>
                </c:pt>
                <c:pt idx="21440">
                  <c:v>112.613007</c:v>
                </c:pt>
                <c:pt idx="21441">
                  <c:v>89.396964999999994</c:v>
                </c:pt>
                <c:pt idx="21442">
                  <c:v>94.286895999999999</c:v>
                </c:pt>
                <c:pt idx="21443">
                  <c:v>90.728461999999993</c:v>
                </c:pt>
                <c:pt idx="21444">
                  <c:v>91.192245</c:v>
                </c:pt>
                <c:pt idx="21445">
                  <c:v>91.761748999999995</c:v>
                </c:pt>
                <c:pt idx="21446">
                  <c:v>103.670563</c:v>
                </c:pt>
                <c:pt idx="21447">
                  <c:v>98.275406000000004</c:v>
                </c:pt>
                <c:pt idx="21448">
                  <c:v>102.279785</c:v>
                </c:pt>
                <c:pt idx="21449">
                  <c:v>88.376411000000004</c:v>
                </c:pt>
                <c:pt idx="21450">
                  <c:v>113.727318</c:v>
                </c:pt>
                <c:pt idx="21451">
                  <c:v>88.834380999999993</c:v>
                </c:pt>
                <c:pt idx="21452">
                  <c:v>132.82960499999999</c:v>
                </c:pt>
                <c:pt idx="21453">
                  <c:v>89.449614999999994</c:v>
                </c:pt>
                <c:pt idx="21454">
                  <c:v>89.302017000000006</c:v>
                </c:pt>
                <c:pt idx="21455">
                  <c:v>92.330344999999994</c:v>
                </c:pt>
                <c:pt idx="21456">
                  <c:v>101.59047700000001</c:v>
                </c:pt>
                <c:pt idx="21457">
                  <c:v>92.299812000000003</c:v>
                </c:pt>
                <c:pt idx="21458">
                  <c:v>88.484673000000001</c:v>
                </c:pt>
                <c:pt idx="21459">
                  <c:v>95.607994000000005</c:v>
                </c:pt>
                <c:pt idx="21460">
                  <c:v>89.091178999999997</c:v>
                </c:pt>
                <c:pt idx="21461">
                  <c:v>108.36844600000001</c:v>
                </c:pt>
                <c:pt idx="21462">
                  <c:v>98.892448000000002</c:v>
                </c:pt>
                <c:pt idx="21463">
                  <c:v>88.928436000000005</c:v>
                </c:pt>
                <c:pt idx="21464">
                  <c:v>91.660019000000005</c:v>
                </c:pt>
                <c:pt idx="21465">
                  <c:v>98.217277999999993</c:v>
                </c:pt>
                <c:pt idx="21466">
                  <c:v>111.83311500000001</c:v>
                </c:pt>
                <c:pt idx="21467">
                  <c:v>89.475776999999994</c:v>
                </c:pt>
                <c:pt idx="21468">
                  <c:v>91.812095999999997</c:v>
                </c:pt>
                <c:pt idx="21469">
                  <c:v>102.365227</c:v>
                </c:pt>
                <c:pt idx="21470">
                  <c:v>94.783812999999995</c:v>
                </c:pt>
                <c:pt idx="21471">
                  <c:v>102.254211</c:v>
                </c:pt>
                <c:pt idx="21472">
                  <c:v>111.077248</c:v>
                </c:pt>
                <c:pt idx="21473">
                  <c:v>103.93995700000001</c:v>
                </c:pt>
                <c:pt idx="21474">
                  <c:v>99.511841000000004</c:v>
                </c:pt>
                <c:pt idx="21475">
                  <c:v>118.016594</c:v>
                </c:pt>
                <c:pt idx="21476">
                  <c:v>90.872253000000001</c:v>
                </c:pt>
                <c:pt idx="21477">
                  <c:v>102.166901</c:v>
                </c:pt>
                <c:pt idx="21478">
                  <c:v>103.124329</c:v>
                </c:pt>
                <c:pt idx="21479">
                  <c:v>99.140525999999994</c:v>
                </c:pt>
                <c:pt idx="21480">
                  <c:v>88.986389000000003</c:v>
                </c:pt>
                <c:pt idx="21481">
                  <c:v>94.751418999999999</c:v>
                </c:pt>
                <c:pt idx="21482">
                  <c:v>91.838172999999998</c:v>
                </c:pt>
                <c:pt idx="21483">
                  <c:v>89.787139999999994</c:v>
                </c:pt>
                <c:pt idx="21484">
                  <c:v>92.662743000000006</c:v>
                </c:pt>
                <c:pt idx="21485">
                  <c:v>95.054030999999995</c:v>
                </c:pt>
                <c:pt idx="21486">
                  <c:v>88.689589999999995</c:v>
                </c:pt>
                <c:pt idx="21487">
                  <c:v>88.232674000000003</c:v>
                </c:pt>
                <c:pt idx="21488">
                  <c:v>143.91842700000001</c:v>
                </c:pt>
                <c:pt idx="21489">
                  <c:v>93.516211999999996</c:v>
                </c:pt>
                <c:pt idx="21490">
                  <c:v>100.038849</c:v>
                </c:pt>
                <c:pt idx="21491">
                  <c:v>97.141807999999997</c:v>
                </c:pt>
                <c:pt idx="21492">
                  <c:v>92.995766000000003</c:v>
                </c:pt>
                <c:pt idx="21493">
                  <c:v>102.383438</c:v>
                </c:pt>
                <c:pt idx="21494">
                  <c:v>94.583061000000001</c:v>
                </c:pt>
                <c:pt idx="21495">
                  <c:v>95.311599999999999</c:v>
                </c:pt>
                <c:pt idx="21496">
                  <c:v>90.084641000000005</c:v>
                </c:pt>
                <c:pt idx="21497">
                  <c:v>105.52439099999999</c:v>
                </c:pt>
                <c:pt idx="21498">
                  <c:v>92.671302999999995</c:v>
                </c:pt>
                <c:pt idx="21499">
                  <c:v>112.259224</c:v>
                </c:pt>
                <c:pt idx="21500">
                  <c:v>89.560539000000006</c:v>
                </c:pt>
                <c:pt idx="21501">
                  <c:v>102.066231</c:v>
                </c:pt>
                <c:pt idx="21502">
                  <c:v>97.398323000000005</c:v>
                </c:pt>
                <c:pt idx="21503">
                  <c:v>92.400597000000005</c:v>
                </c:pt>
                <c:pt idx="21504">
                  <c:v>94.436713999999995</c:v>
                </c:pt>
                <c:pt idx="21505">
                  <c:v>93.182265999999998</c:v>
                </c:pt>
                <c:pt idx="21506">
                  <c:v>89.257453999999996</c:v>
                </c:pt>
                <c:pt idx="21507">
                  <c:v>88.631302000000005</c:v>
                </c:pt>
                <c:pt idx="21508">
                  <c:v>90.573227000000003</c:v>
                </c:pt>
                <c:pt idx="21509">
                  <c:v>91.258644000000004</c:v>
                </c:pt>
                <c:pt idx="21510">
                  <c:v>88.003426000000005</c:v>
                </c:pt>
                <c:pt idx="21511">
                  <c:v>88.948441000000003</c:v>
                </c:pt>
                <c:pt idx="21512">
                  <c:v>92.955093000000005</c:v>
                </c:pt>
                <c:pt idx="21513">
                  <c:v>98.759842000000006</c:v>
                </c:pt>
                <c:pt idx="21514">
                  <c:v>90.652939000000003</c:v>
                </c:pt>
                <c:pt idx="21515">
                  <c:v>111.013901</c:v>
                </c:pt>
                <c:pt idx="21516">
                  <c:v>94.246039999999994</c:v>
                </c:pt>
                <c:pt idx="21517">
                  <c:v>109.96292099999999</c:v>
                </c:pt>
                <c:pt idx="21518">
                  <c:v>89.031914</c:v>
                </c:pt>
                <c:pt idx="21519">
                  <c:v>111.14872</c:v>
                </c:pt>
                <c:pt idx="21520">
                  <c:v>97.078682000000001</c:v>
                </c:pt>
                <c:pt idx="21521">
                  <c:v>93.616958999999994</c:v>
                </c:pt>
                <c:pt idx="21522">
                  <c:v>88.107680999999999</c:v>
                </c:pt>
                <c:pt idx="21523">
                  <c:v>88.573279999999997</c:v>
                </c:pt>
                <c:pt idx="21524">
                  <c:v>89.224304000000004</c:v>
                </c:pt>
                <c:pt idx="21525">
                  <c:v>98.332520000000002</c:v>
                </c:pt>
                <c:pt idx="21526">
                  <c:v>90.300629000000001</c:v>
                </c:pt>
                <c:pt idx="21527">
                  <c:v>121.359314</c:v>
                </c:pt>
                <c:pt idx="21528">
                  <c:v>89.878067000000001</c:v>
                </c:pt>
                <c:pt idx="21529">
                  <c:v>94.389290000000003</c:v>
                </c:pt>
                <c:pt idx="21530">
                  <c:v>91.621741999999998</c:v>
                </c:pt>
                <c:pt idx="21531">
                  <c:v>96.806618</c:v>
                </c:pt>
                <c:pt idx="21532">
                  <c:v>98.555312999999998</c:v>
                </c:pt>
                <c:pt idx="21533">
                  <c:v>91.135620000000003</c:v>
                </c:pt>
                <c:pt idx="21534">
                  <c:v>97.826019000000002</c:v>
                </c:pt>
                <c:pt idx="21535">
                  <c:v>90.702849999999998</c:v>
                </c:pt>
                <c:pt idx="21536">
                  <c:v>97.208855</c:v>
                </c:pt>
                <c:pt idx="21537">
                  <c:v>100.08176400000001</c:v>
                </c:pt>
                <c:pt idx="21538">
                  <c:v>93.423171999999994</c:v>
                </c:pt>
                <c:pt idx="21539">
                  <c:v>102.389572</c:v>
                </c:pt>
                <c:pt idx="21540">
                  <c:v>94.868080000000006</c:v>
                </c:pt>
                <c:pt idx="21541">
                  <c:v>114.90207700000001</c:v>
                </c:pt>
                <c:pt idx="21542">
                  <c:v>112.843727</c:v>
                </c:pt>
                <c:pt idx="21543">
                  <c:v>100.00947600000001</c:v>
                </c:pt>
                <c:pt idx="21544">
                  <c:v>88.034103000000002</c:v>
                </c:pt>
                <c:pt idx="21545">
                  <c:v>113.569275</c:v>
                </c:pt>
                <c:pt idx="21546">
                  <c:v>98.640952999999996</c:v>
                </c:pt>
                <c:pt idx="21547">
                  <c:v>89.812897000000007</c:v>
                </c:pt>
                <c:pt idx="21548">
                  <c:v>88.087654000000001</c:v>
                </c:pt>
                <c:pt idx="21549">
                  <c:v>91.531081999999998</c:v>
                </c:pt>
                <c:pt idx="21550">
                  <c:v>89.427605</c:v>
                </c:pt>
                <c:pt idx="21551">
                  <c:v>90.213379000000003</c:v>
                </c:pt>
                <c:pt idx="21552">
                  <c:v>100.29641700000001</c:v>
                </c:pt>
                <c:pt idx="21553">
                  <c:v>106.336845</c:v>
                </c:pt>
                <c:pt idx="21554">
                  <c:v>88.547798</c:v>
                </c:pt>
                <c:pt idx="21555">
                  <c:v>103.364372</c:v>
                </c:pt>
                <c:pt idx="21556">
                  <c:v>90.693352000000004</c:v>
                </c:pt>
                <c:pt idx="21557">
                  <c:v>118.269333</c:v>
                </c:pt>
                <c:pt idx="21558">
                  <c:v>100.840034</c:v>
                </c:pt>
                <c:pt idx="21559">
                  <c:v>114.671875</c:v>
                </c:pt>
                <c:pt idx="21560">
                  <c:v>93.519745</c:v>
                </c:pt>
                <c:pt idx="21561">
                  <c:v>105.22917200000001</c:v>
                </c:pt>
                <c:pt idx="21562">
                  <c:v>92.104309000000001</c:v>
                </c:pt>
                <c:pt idx="21563">
                  <c:v>111.596626</c:v>
                </c:pt>
                <c:pt idx="21564">
                  <c:v>99.025069999999999</c:v>
                </c:pt>
                <c:pt idx="21565">
                  <c:v>117.645882</c:v>
                </c:pt>
                <c:pt idx="21566">
                  <c:v>93.795845</c:v>
                </c:pt>
                <c:pt idx="21567">
                  <c:v>104.109055</c:v>
                </c:pt>
                <c:pt idx="21568">
                  <c:v>88.522971999999996</c:v>
                </c:pt>
                <c:pt idx="21569">
                  <c:v>102.106674</c:v>
                </c:pt>
                <c:pt idx="21570">
                  <c:v>89.542686000000003</c:v>
                </c:pt>
                <c:pt idx="21571">
                  <c:v>98.782936000000007</c:v>
                </c:pt>
                <c:pt idx="21572">
                  <c:v>88.522148000000001</c:v>
                </c:pt>
                <c:pt idx="21573">
                  <c:v>109.224716</c:v>
                </c:pt>
                <c:pt idx="21574">
                  <c:v>99.114410000000007</c:v>
                </c:pt>
                <c:pt idx="21575">
                  <c:v>89.490859999999998</c:v>
                </c:pt>
                <c:pt idx="21576">
                  <c:v>111.912476</c:v>
                </c:pt>
                <c:pt idx="21577">
                  <c:v>117.397987</c:v>
                </c:pt>
                <c:pt idx="21578">
                  <c:v>91.299560999999997</c:v>
                </c:pt>
                <c:pt idx="21579">
                  <c:v>117.740067</c:v>
                </c:pt>
                <c:pt idx="21580">
                  <c:v>95.775329999999997</c:v>
                </c:pt>
                <c:pt idx="21581">
                  <c:v>92.978729000000001</c:v>
                </c:pt>
                <c:pt idx="21582">
                  <c:v>116.537514</c:v>
                </c:pt>
                <c:pt idx="21583">
                  <c:v>92.393226999999996</c:v>
                </c:pt>
                <c:pt idx="21584">
                  <c:v>89.387314000000003</c:v>
                </c:pt>
                <c:pt idx="21585">
                  <c:v>119.711761</c:v>
                </c:pt>
                <c:pt idx="21586">
                  <c:v>98.880179999999996</c:v>
                </c:pt>
                <c:pt idx="21587">
                  <c:v>97.000900000000001</c:v>
                </c:pt>
                <c:pt idx="21588">
                  <c:v>97.379920999999996</c:v>
                </c:pt>
                <c:pt idx="21589">
                  <c:v>88.294548000000006</c:v>
                </c:pt>
                <c:pt idx="21590">
                  <c:v>105.89810900000001</c:v>
                </c:pt>
                <c:pt idx="21591">
                  <c:v>93.442802</c:v>
                </c:pt>
                <c:pt idx="21592">
                  <c:v>88.445815999999994</c:v>
                </c:pt>
                <c:pt idx="21593">
                  <c:v>124.018036</c:v>
                </c:pt>
                <c:pt idx="21594">
                  <c:v>95.936501000000007</c:v>
                </c:pt>
                <c:pt idx="21595">
                  <c:v>99.87088</c:v>
                </c:pt>
                <c:pt idx="21596">
                  <c:v>97.940994000000003</c:v>
                </c:pt>
                <c:pt idx="21597">
                  <c:v>95.852706999999995</c:v>
                </c:pt>
                <c:pt idx="21598">
                  <c:v>95.107048000000006</c:v>
                </c:pt>
                <c:pt idx="21599">
                  <c:v>97.022209000000004</c:v>
                </c:pt>
                <c:pt idx="21600">
                  <c:v>118.236069</c:v>
                </c:pt>
                <c:pt idx="21601">
                  <c:v>91.279312000000004</c:v>
                </c:pt>
                <c:pt idx="21602">
                  <c:v>97.747757000000007</c:v>
                </c:pt>
                <c:pt idx="21603">
                  <c:v>89.604529999999997</c:v>
                </c:pt>
                <c:pt idx="21604">
                  <c:v>106.68478399999999</c:v>
                </c:pt>
                <c:pt idx="21605">
                  <c:v>91.380645999999999</c:v>
                </c:pt>
                <c:pt idx="21606">
                  <c:v>106.58348100000001</c:v>
                </c:pt>
                <c:pt idx="21607">
                  <c:v>107.02454400000001</c:v>
                </c:pt>
                <c:pt idx="21608">
                  <c:v>90.909294000000003</c:v>
                </c:pt>
                <c:pt idx="21609">
                  <c:v>94.246184999999997</c:v>
                </c:pt>
                <c:pt idx="21610">
                  <c:v>91.858718999999994</c:v>
                </c:pt>
                <c:pt idx="21611">
                  <c:v>88.963417000000007</c:v>
                </c:pt>
                <c:pt idx="21612">
                  <c:v>89.607285000000005</c:v>
                </c:pt>
                <c:pt idx="21613">
                  <c:v>88.901436000000004</c:v>
                </c:pt>
                <c:pt idx="21614">
                  <c:v>90.974106000000006</c:v>
                </c:pt>
                <c:pt idx="21615">
                  <c:v>97.848906999999997</c:v>
                </c:pt>
                <c:pt idx="21616">
                  <c:v>93.406570000000002</c:v>
                </c:pt>
                <c:pt idx="21617">
                  <c:v>93.017418000000006</c:v>
                </c:pt>
                <c:pt idx="21618">
                  <c:v>91.201346999999998</c:v>
                </c:pt>
                <c:pt idx="21619">
                  <c:v>90.487633000000002</c:v>
                </c:pt>
                <c:pt idx="21620">
                  <c:v>96.140839</c:v>
                </c:pt>
                <c:pt idx="21621">
                  <c:v>93.516379999999998</c:v>
                </c:pt>
                <c:pt idx="21622">
                  <c:v>89.468208000000004</c:v>
                </c:pt>
                <c:pt idx="21623">
                  <c:v>94.838561999999996</c:v>
                </c:pt>
                <c:pt idx="21624">
                  <c:v>88.144858999999997</c:v>
                </c:pt>
                <c:pt idx="21625">
                  <c:v>90.976264999999998</c:v>
                </c:pt>
                <c:pt idx="21626">
                  <c:v>95.864609000000002</c:v>
                </c:pt>
                <c:pt idx="21627">
                  <c:v>106.432945</c:v>
                </c:pt>
                <c:pt idx="21628">
                  <c:v>104.673164</c:v>
                </c:pt>
                <c:pt idx="21629">
                  <c:v>114.903671</c:v>
                </c:pt>
                <c:pt idx="21630">
                  <c:v>93.639565000000005</c:v>
                </c:pt>
                <c:pt idx="21631">
                  <c:v>91.694282999999999</c:v>
                </c:pt>
                <c:pt idx="21632">
                  <c:v>93.642837999999998</c:v>
                </c:pt>
                <c:pt idx="21633">
                  <c:v>94.312813000000006</c:v>
                </c:pt>
                <c:pt idx="21634">
                  <c:v>91.217879999999994</c:v>
                </c:pt>
                <c:pt idx="21635">
                  <c:v>94.779137000000006</c:v>
                </c:pt>
                <c:pt idx="21636">
                  <c:v>90.028762999999998</c:v>
                </c:pt>
                <c:pt idx="21637">
                  <c:v>100.517906</c:v>
                </c:pt>
                <c:pt idx="21638">
                  <c:v>88.535599000000005</c:v>
                </c:pt>
                <c:pt idx="21639">
                  <c:v>95.804382000000004</c:v>
                </c:pt>
                <c:pt idx="21640">
                  <c:v>91.777114999999995</c:v>
                </c:pt>
                <c:pt idx="21641">
                  <c:v>93.099297000000007</c:v>
                </c:pt>
                <c:pt idx="21642">
                  <c:v>97.159439000000006</c:v>
                </c:pt>
                <c:pt idx="21643">
                  <c:v>101.079239</c:v>
                </c:pt>
                <c:pt idx="21644">
                  <c:v>100.876442</c:v>
                </c:pt>
                <c:pt idx="21645">
                  <c:v>90.881195000000005</c:v>
                </c:pt>
                <c:pt idx="21646">
                  <c:v>89.401352000000003</c:v>
                </c:pt>
                <c:pt idx="21647">
                  <c:v>115.284683</c:v>
                </c:pt>
                <c:pt idx="21648">
                  <c:v>91.360695000000007</c:v>
                </c:pt>
                <c:pt idx="21649">
                  <c:v>95.874572999999998</c:v>
                </c:pt>
                <c:pt idx="21650">
                  <c:v>92.599532999999994</c:v>
                </c:pt>
                <c:pt idx="21651">
                  <c:v>95.117485000000002</c:v>
                </c:pt>
                <c:pt idx="21652">
                  <c:v>88.316260999999997</c:v>
                </c:pt>
                <c:pt idx="21653">
                  <c:v>88.598952999999995</c:v>
                </c:pt>
                <c:pt idx="21654">
                  <c:v>88.232429999999994</c:v>
                </c:pt>
                <c:pt idx="21655">
                  <c:v>104.622871</c:v>
                </c:pt>
                <c:pt idx="21656">
                  <c:v>88.240807000000004</c:v>
                </c:pt>
                <c:pt idx="21657">
                  <c:v>101.058212</c:v>
                </c:pt>
                <c:pt idx="21658">
                  <c:v>106.385994</c:v>
                </c:pt>
                <c:pt idx="21659">
                  <c:v>88.233756999999997</c:v>
                </c:pt>
                <c:pt idx="21660">
                  <c:v>106.256203</c:v>
                </c:pt>
                <c:pt idx="21661">
                  <c:v>103.966537</c:v>
                </c:pt>
                <c:pt idx="21662">
                  <c:v>110.070183</c:v>
                </c:pt>
                <c:pt idx="21663">
                  <c:v>107.567024</c:v>
                </c:pt>
                <c:pt idx="21664">
                  <c:v>89.430901000000006</c:v>
                </c:pt>
                <c:pt idx="21665">
                  <c:v>102.26460299999999</c:v>
                </c:pt>
                <c:pt idx="21666">
                  <c:v>113.22534899999999</c:v>
                </c:pt>
                <c:pt idx="21667">
                  <c:v>88.683846000000003</c:v>
                </c:pt>
                <c:pt idx="21668">
                  <c:v>88.602112000000005</c:v>
                </c:pt>
                <c:pt idx="21669">
                  <c:v>99.880989</c:v>
                </c:pt>
                <c:pt idx="21670">
                  <c:v>90.876686000000007</c:v>
                </c:pt>
                <c:pt idx="21671">
                  <c:v>105.263092</c:v>
                </c:pt>
                <c:pt idx="21672">
                  <c:v>93.618538000000001</c:v>
                </c:pt>
                <c:pt idx="21673">
                  <c:v>131.29508999999999</c:v>
                </c:pt>
                <c:pt idx="21674">
                  <c:v>112.694458</c:v>
                </c:pt>
                <c:pt idx="21675">
                  <c:v>94.670113000000001</c:v>
                </c:pt>
                <c:pt idx="21676">
                  <c:v>95.923935</c:v>
                </c:pt>
                <c:pt idx="21677">
                  <c:v>96.013817000000003</c:v>
                </c:pt>
                <c:pt idx="21678">
                  <c:v>101.851006</c:v>
                </c:pt>
                <c:pt idx="21679">
                  <c:v>94.735207000000003</c:v>
                </c:pt>
                <c:pt idx="21680">
                  <c:v>102.94352000000001</c:v>
                </c:pt>
                <c:pt idx="21681">
                  <c:v>93.304946999999999</c:v>
                </c:pt>
                <c:pt idx="21682">
                  <c:v>96.951256000000001</c:v>
                </c:pt>
                <c:pt idx="21683">
                  <c:v>104.665482</c:v>
                </c:pt>
                <c:pt idx="21684">
                  <c:v>88.067672999999999</c:v>
                </c:pt>
                <c:pt idx="21685">
                  <c:v>112.572166</c:v>
                </c:pt>
                <c:pt idx="21686">
                  <c:v>96.977631000000002</c:v>
                </c:pt>
                <c:pt idx="21687">
                  <c:v>103.85420999999999</c:v>
                </c:pt>
                <c:pt idx="21688">
                  <c:v>97.456573000000006</c:v>
                </c:pt>
                <c:pt idx="21689">
                  <c:v>90.824973999999997</c:v>
                </c:pt>
                <c:pt idx="21690">
                  <c:v>106.078407</c:v>
                </c:pt>
                <c:pt idx="21691">
                  <c:v>88.715064999999996</c:v>
                </c:pt>
                <c:pt idx="21692">
                  <c:v>88.542045999999999</c:v>
                </c:pt>
                <c:pt idx="21693">
                  <c:v>89.773109000000005</c:v>
                </c:pt>
                <c:pt idx="21694">
                  <c:v>89.584961000000007</c:v>
                </c:pt>
                <c:pt idx="21695">
                  <c:v>97.779228000000003</c:v>
                </c:pt>
                <c:pt idx="21696">
                  <c:v>96.685303000000005</c:v>
                </c:pt>
                <c:pt idx="21697">
                  <c:v>124.288597</c:v>
                </c:pt>
                <c:pt idx="21698">
                  <c:v>93.139671000000007</c:v>
                </c:pt>
                <c:pt idx="21699">
                  <c:v>88.002380000000002</c:v>
                </c:pt>
                <c:pt idx="21700">
                  <c:v>100.11927</c:v>
                </c:pt>
                <c:pt idx="21701">
                  <c:v>123.628738</c:v>
                </c:pt>
                <c:pt idx="21702">
                  <c:v>90.457008000000002</c:v>
                </c:pt>
                <c:pt idx="21703">
                  <c:v>92.621544</c:v>
                </c:pt>
                <c:pt idx="21704">
                  <c:v>95.156852999999998</c:v>
                </c:pt>
                <c:pt idx="21705">
                  <c:v>116.339516</c:v>
                </c:pt>
                <c:pt idx="21706">
                  <c:v>98.104468999999995</c:v>
                </c:pt>
                <c:pt idx="21707">
                  <c:v>90.784546000000006</c:v>
                </c:pt>
                <c:pt idx="21708">
                  <c:v>106.730614</c:v>
                </c:pt>
                <c:pt idx="21709">
                  <c:v>90.533150000000006</c:v>
                </c:pt>
                <c:pt idx="21710">
                  <c:v>93.552170000000004</c:v>
                </c:pt>
                <c:pt idx="21711">
                  <c:v>105.099457</c:v>
                </c:pt>
                <c:pt idx="21712">
                  <c:v>95.499679999999998</c:v>
                </c:pt>
                <c:pt idx="21713">
                  <c:v>103.00245700000001</c:v>
                </c:pt>
                <c:pt idx="21714">
                  <c:v>95.864563000000004</c:v>
                </c:pt>
                <c:pt idx="21715">
                  <c:v>101.12101699999999</c:v>
                </c:pt>
                <c:pt idx="21716">
                  <c:v>90.178275999999997</c:v>
                </c:pt>
                <c:pt idx="21717">
                  <c:v>116.990784</c:v>
                </c:pt>
                <c:pt idx="21718">
                  <c:v>90.693306000000007</c:v>
                </c:pt>
                <c:pt idx="21719">
                  <c:v>104.989738</c:v>
                </c:pt>
                <c:pt idx="21720">
                  <c:v>98.950905000000006</c:v>
                </c:pt>
                <c:pt idx="21721">
                  <c:v>88.429717999999994</c:v>
                </c:pt>
                <c:pt idx="21722">
                  <c:v>101.10554500000001</c:v>
                </c:pt>
                <c:pt idx="21723">
                  <c:v>91.730475999999996</c:v>
                </c:pt>
                <c:pt idx="21724">
                  <c:v>114.822762</c:v>
                </c:pt>
                <c:pt idx="21725">
                  <c:v>89.38279</c:v>
                </c:pt>
                <c:pt idx="21726">
                  <c:v>106.59549699999999</c:v>
                </c:pt>
                <c:pt idx="21727">
                  <c:v>93.174171000000001</c:v>
                </c:pt>
                <c:pt idx="21728">
                  <c:v>94.461594000000005</c:v>
                </c:pt>
                <c:pt idx="21729">
                  <c:v>102.47996500000001</c:v>
                </c:pt>
                <c:pt idx="21730">
                  <c:v>94.543487999999996</c:v>
                </c:pt>
                <c:pt idx="21731">
                  <c:v>91.242683</c:v>
                </c:pt>
                <c:pt idx="21732">
                  <c:v>98.945518000000007</c:v>
                </c:pt>
                <c:pt idx="21733">
                  <c:v>94.934737999999996</c:v>
                </c:pt>
                <c:pt idx="21734">
                  <c:v>88.256584000000004</c:v>
                </c:pt>
                <c:pt idx="21735">
                  <c:v>97.700928000000005</c:v>
                </c:pt>
                <c:pt idx="21736">
                  <c:v>92.703491</c:v>
                </c:pt>
                <c:pt idx="21737">
                  <c:v>114.164574</c:v>
                </c:pt>
                <c:pt idx="21738">
                  <c:v>90.871398999999997</c:v>
                </c:pt>
                <c:pt idx="21739">
                  <c:v>107.158371</c:v>
                </c:pt>
                <c:pt idx="21740">
                  <c:v>90.683104999999998</c:v>
                </c:pt>
                <c:pt idx="21741">
                  <c:v>92.685196000000005</c:v>
                </c:pt>
                <c:pt idx="21742">
                  <c:v>94.926299999999998</c:v>
                </c:pt>
                <c:pt idx="21743">
                  <c:v>88.132187000000002</c:v>
                </c:pt>
                <c:pt idx="21744">
                  <c:v>92.657425000000003</c:v>
                </c:pt>
                <c:pt idx="21745">
                  <c:v>91.905997999999997</c:v>
                </c:pt>
                <c:pt idx="21746">
                  <c:v>108.641594</c:v>
                </c:pt>
                <c:pt idx="21747">
                  <c:v>117.779732</c:v>
                </c:pt>
                <c:pt idx="21748">
                  <c:v>91.813575999999998</c:v>
                </c:pt>
                <c:pt idx="21749">
                  <c:v>92.290749000000005</c:v>
                </c:pt>
                <c:pt idx="21750">
                  <c:v>109.12288700000001</c:v>
                </c:pt>
                <c:pt idx="21751">
                  <c:v>88.070755000000005</c:v>
                </c:pt>
                <c:pt idx="21752">
                  <c:v>89.865059000000002</c:v>
                </c:pt>
                <c:pt idx="21753">
                  <c:v>99.171822000000006</c:v>
                </c:pt>
                <c:pt idx="21754">
                  <c:v>89.026848000000001</c:v>
                </c:pt>
                <c:pt idx="21755">
                  <c:v>93.707695000000001</c:v>
                </c:pt>
                <c:pt idx="21756">
                  <c:v>92.856696999999997</c:v>
                </c:pt>
                <c:pt idx="21757">
                  <c:v>89.272193999999999</c:v>
                </c:pt>
                <c:pt idx="21758">
                  <c:v>106.567818</c:v>
                </c:pt>
                <c:pt idx="21759">
                  <c:v>95.507216999999997</c:v>
                </c:pt>
                <c:pt idx="21760">
                  <c:v>120.663994</c:v>
                </c:pt>
                <c:pt idx="21761">
                  <c:v>89.575515999999993</c:v>
                </c:pt>
                <c:pt idx="21762">
                  <c:v>91.795058999999995</c:v>
                </c:pt>
                <c:pt idx="21763">
                  <c:v>98.872955000000005</c:v>
                </c:pt>
                <c:pt idx="21764">
                  <c:v>98.476310999999995</c:v>
                </c:pt>
                <c:pt idx="21765">
                  <c:v>96.516495000000006</c:v>
                </c:pt>
                <c:pt idx="21766">
                  <c:v>88.187477000000001</c:v>
                </c:pt>
                <c:pt idx="21767">
                  <c:v>91.522659000000004</c:v>
                </c:pt>
                <c:pt idx="21768">
                  <c:v>111.79038199999999</c:v>
                </c:pt>
                <c:pt idx="21769">
                  <c:v>101.01670799999999</c:v>
                </c:pt>
                <c:pt idx="21770">
                  <c:v>92.686615000000003</c:v>
                </c:pt>
                <c:pt idx="21771">
                  <c:v>103.206146</c:v>
                </c:pt>
                <c:pt idx="21772">
                  <c:v>160.750305</c:v>
                </c:pt>
                <c:pt idx="21773">
                  <c:v>88.048439000000002</c:v>
                </c:pt>
                <c:pt idx="21774">
                  <c:v>89.498199</c:v>
                </c:pt>
                <c:pt idx="21775">
                  <c:v>94.680344000000005</c:v>
                </c:pt>
                <c:pt idx="21776">
                  <c:v>98.249579999999995</c:v>
                </c:pt>
                <c:pt idx="21777">
                  <c:v>92.110123000000002</c:v>
                </c:pt>
                <c:pt idx="21778">
                  <c:v>94.357185000000001</c:v>
                </c:pt>
                <c:pt idx="21779">
                  <c:v>92.666786000000002</c:v>
                </c:pt>
                <c:pt idx="21780">
                  <c:v>97.468361000000002</c:v>
                </c:pt>
                <c:pt idx="21781">
                  <c:v>89.183098000000001</c:v>
                </c:pt>
                <c:pt idx="21782">
                  <c:v>90.922698999999994</c:v>
                </c:pt>
                <c:pt idx="21783">
                  <c:v>96.422912999999994</c:v>
                </c:pt>
                <c:pt idx="21784">
                  <c:v>89.195717000000002</c:v>
                </c:pt>
                <c:pt idx="21785">
                  <c:v>95.701713999999996</c:v>
                </c:pt>
                <c:pt idx="21786">
                  <c:v>116.893044</c:v>
                </c:pt>
                <c:pt idx="21787">
                  <c:v>96.522780999999995</c:v>
                </c:pt>
                <c:pt idx="21788">
                  <c:v>90.074089000000001</c:v>
                </c:pt>
                <c:pt idx="21789">
                  <c:v>104.792953</c:v>
                </c:pt>
                <c:pt idx="21790">
                  <c:v>91.655449000000004</c:v>
                </c:pt>
                <c:pt idx="21791">
                  <c:v>92.851517000000001</c:v>
                </c:pt>
                <c:pt idx="21792">
                  <c:v>88.674400000000006</c:v>
                </c:pt>
                <c:pt idx="21793">
                  <c:v>127.34967</c:v>
                </c:pt>
                <c:pt idx="21794">
                  <c:v>109.777199</c:v>
                </c:pt>
                <c:pt idx="21795">
                  <c:v>99.917877000000004</c:v>
                </c:pt>
                <c:pt idx="21796">
                  <c:v>88.330558999999994</c:v>
                </c:pt>
                <c:pt idx="21797">
                  <c:v>88.771454000000006</c:v>
                </c:pt>
                <c:pt idx="21798">
                  <c:v>109.255219</c:v>
                </c:pt>
                <c:pt idx="21799">
                  <c:v>89.572272999999996</c:v>
                </c:pt>
                <c:pt idx="21800">
                  <c:v>90.243446000000006</c:v>
                </c:pt>
                <c:pt idx="21801">
                  <c:v>91.624756000000005</c:v>
                </c:pt>
                <c:pt idx="21802">
                  <c:v>103.444107</c:v>
                </c:pt>
                <c:pt idx="21803">
                  <c:v>100.40670799999999</c:v>
                </c:pt>
                <c:pt idx="21804">
                  <c:v>101.525414</c:v>
                </c:pt>
                <c:pt idx="21805">
                  <c:v>92.734504999999999</c:v>
                </c:pt>
                <c:pt idx="21806">
                  <c:v>88.984543000000002</c:v>
                </c:pt>
                <c:pt idx="21807">
                  <c:v>88.611664000000005</c:v>
                </c:pt>
                <c:pt idx="21808">
                  <c:v>90.701149000000001</c:v>
                </c:pt>
                <c:pt idx="21809">
                  <c:v>89.742881999999994</c:v>
                </c:pt>
                <c:pt idx="21810">
                  <c:v>89.744415000000004</c:v>
                </c:pt>
                <c:pt idx="21811">
                  <c:v>99.709357999999995</c:v>
                </c:pt>
                <c:pt idx="21812">
                  <c:v>97.960494999999995</c:v>
                </c:pt>
                <c:pt idx="21813">
                  <c:v>88.377257999999998</c:v>
                </c:pt>
                <c:pt idx="21814">
                  <c:v>91.299339000000003</c:v>
                </c:pt>
                <c:pt idx="21815">
                  <c:v>96.299919000000003</c:v>
                </c:pt>
                <c:pt idx="21816">
                  <c:v>90.094994</c:v>
                </c:pt>
                <c:pt idx="21817">
                  <c:v>89.683127999999996</c:v>
                </c:pt>
                <c:pt idx="21818">
                  <c:v>103.69472500000001</c:v>
                </c:pt>
                <c:pt idx="21819">
                  <c:v>92.136771999999993</c:v>
                </c:pt>
                <c:pt idx="21820">
                  <c:v>99.751930000000002</c:v>
                </c:pt>
                <c:pt idx="21821">
                  <c:v>89.109527999999997</c:v>
                </c:pt>
                <c:pt idx="21822">
                  <c:v>90.397873000000004</c:v>
                </c:pt>
                <c:pt idx="21823">
                  <c:v>97.379608000000005</c:v>
                </c:pt>
                <c:pt idx="21824">
                  <c:v>95.430190999999994</c:v>
                </c:pt>
                <c:pt idx="21825">
                  <c:v>91.922920000000005</c:v>
                </c:pt>
                <c:pt idx="21826">
                  <c:v>102.036835</c:v>
                </c:pt>
                <c:pt idx="21827">
                  <c:v>90.362633000000002</c:v>
                </c:pt>
                <c:pt idx="21828">
                  <c:v>110.251358</c:v>
                </c:pt>
                <c:pt idx="21829">
                  <c:v>89.473793000000001</c:v>
                </c:pt>
                <c:pt idx="21830">
                  <c:v>97.325744999999998</c:v>
                </c:pt>
                <c:pt idx="21831">
                  <c:v>93.127219999999994</c:v>
                </c:pt>
                <c:pt idx="21832">
                  <c:v>89.309844999999996</c:v>
                </c:pt>
                <c:pt idx="21833">
                  <c:v>103.43235799999999</c:v>
                </c:pt>
                <c:pt idx="21834">
                  <c:v>101.921814</c:v>
                </c:pt>
                <c:pt idx="21835">
                  <c:v>90.312980999999994</c:v>
                </c:pt>
                <c:pt idx="21836">
                  <c:v>103.10185199999999</c:v>
                </c:pt>
                <c:pt idx="21837">
                  <c:v>95.953079000000002</c:v>
                </c:pt>
                <c:pt idx="21838">
                  <c:v>92.632300999999998</c:v>
                </c:pt>
                <c:pt idx="21839">
                  <c:v>96.322982999999994</c:v>
                </c:pt>
                <c:pt idx="21840">
                  <c:v>96.773285000000001</c:v>
                </c:pt>
                <c:pt idx="21841">
                  <c:v>90.385138999999995</c:v>
                </c:pt>
                <c:pt idx="21842">
                  <c:v>89.494636999999997</c:v>
                </c:pt>
                <c:pt idx="21843">
                  <c:v>88.503844999999998</c:v>
                </c:pt>
                <c:pt idx="21844">
                  <c:v>104.62994399999999</c:v>
                </c:pt>
                <c:pt idx="21845">
                  <c:v>127.293053</c:v>
                </c:pt>
                <c:pt idx="21846">
                  <c:v>90.910590999999997</c:v>
                </c:pt>
                <c:pt idx="21847">
                  <c:v>117.61113</c:v>
                </c:pt>
                <c:pt idx="21848">
                  <c:v>97.271880999999993</c:v>
                </c:pt>
                <c:pt idx="21849">
                  <c:v>135.72726399999999</c:v>
                </c:pt>
                <c:pt idx="21850">
                  <c:v>96.981894999999994</c:v>
                </c:pt>
                <c:pt idx="21851">
                  <c:v>106.596718</c:v>
                </c:pt>
                <c:pt idx="21852">
                  <c:v>90.806168</c:v>
                </c:pt>
                <c:pt idx="21853">
                  <c:v>99.949883</c:v>
                </c:pt>
                <c:pt idx="21854">
                  <c:v>95.067307</c:v>
                </c:pt>
                <c:pt idx="21855">
                  <c:v>133.33667</c:v>
                </c:pt>
                <c:pt idx="21856">
                  <c:v>101.77201100000001</c:v>
                </c:pt>
                <c:pt idx="21857">
                  <c:v>109.272919</c:v>
                </c:pt>
                <c:pt idx="21858">
                  <c:v>90.516639999999995</c:v>
                </c:pt>
                <c:pt idx="21859">
                  <c:v>99.134781000000004</c:v>
                </c:pt>
                <c:pt idx="21860">
                  <c:v>105.538933</c:v>
                </c:pt>
                <c:pt idx="21861">
                  <c:v>103.641113</c:v>
                </c:pt>
                <c:pt idx="21862">
                  <c:v>98.045753000000005</c:v>
                </c:pt>
                <c:pt idx="21863">
                  <c:v>91.369300999999993</c:v>
                </c:pt>
                <c:pt idx="21864">
                  <c:v>101.643227</c:v>
                </c:pt>
                <c:pt idx="21865">
                  <c:v>91.544494999999998</c:v>
                </c:pt>
                <c:pt idx="21866">
                  <c:v>97.908812999999995</c:v>
                </c:pt>
                <c:pt idx="21867">
                  <c:v>104.458519</c:v>
                </c:pt>
                <c:pt idx="21868">
                  <c:v>100.279366</c:v>
                </c:pt>
                <c:pt idx="21869">
                  <c:v>88.269538999999995</c:v>
                </c:pt>
                <c:pt idx="21870">
                  <c:v>92.092560000000006</c:v>
                </c:pt>
                <c:pt idx="21871">
                  <c:v>95.753860000000003</c:v>
                </c:pt>
                <c:pt idx="21872">
                  <c:v>88.605553</c:v>
                </c:pt>
                <c:pt idx="21873">
                  <c:v>114.072433</c:v>
                </c:pt>
                <c:pt idx="21874">
                  <c:v>93.538749999999993</c:v>
                </c:pt>
                <c:pt idx="21875">
                  <c:v>89.863617000000005</c:v>
                </c:pt>
                <c:pt idx="21876">
                  <c:v>98.914230000000003</c:v>
                </c:pt>
                <c:pt idx="21877">
                  <c:v>88.093497999999997</c:v>
                </c:pt>
                <c:pt idx="21878">
                  <c:v>146.56448399999999</c:v>
                </c:pt>
                <c:pt idx="21879">
                  <c:v>95.380996999999994</c:v>
                </c:pt>
                <c:pt idx="21880">
                  <c:v>94.910065000000003</c:v>
                </c:pt>
                <c:pt idx="21881">
                  <c:v>89.582504</c:v>
                </c:pt>
                <c:pt idx="21882">
                  <c:v>95.702681999999996</c:v>
                </c:pt>
                <c:pt idx="21883">
                  <c:v>109.435326</c:v>
                </c:pt>
                <c:pt idx="21884">
                  <c:v>94.284217999999996</c:v>
                </c:pt>
                <c:pt idx="21885">
                  <c:v>100.34036999999999</c:v>
                </c:pt>
                <c:pt idx="21886">
                  <c:v>88.957863000000003</c:v>
                </c:pt>
                <c:pt idx="21887">
                  <c:v>107.899872</c:v>
                </c:pt>
                <c:pt idx="21888">
                  <c:v>98.027313000000007</c:v>
                </c:pt>
                <c:pt idx="21889">
                  <c:v>90.131020000000007</c:v>
                </c:pt>
                <c:pt idx="21890">
                  <c:v>95.067893999999995</c:v>
                </c:pt>
                <c:pt idx="21891">
                  <c:v>88.700103999999996</c:v>
                </c:pt>
                <c:pt idx="21892">
                  <c:v>146.546188</c:v>
                </c:pt>
                <c:pt idx="21893">
                  <c:v>93.891829999999999</c:v>
                </c:pt>
                <c:pt idx="21894">
                  <c:v>88.716537000000002</c:v>
                </c:pt>
                <c:pt idx="21895">
                  <c:v>111.462791</c:v>
                </c:pt>
                <c:pt idx="21896">
                  <c:v>117.23880800000001</c:v>
                </c:pt>
                <c:pt idx="21897">
                  <c:v>98.682755</c:v>
                </c:pt>
                <c:pt idx="21898">
                  <c:v>92.434089999999998</c:v>
                </c:pt>
                <c:pt idx="21899">
                  <c:v>106.236504</c:v>
                </c:pt>
                <c:pt idx="21900">
                  <c:v>96.680404999999993</c:v>
                </c:pt>
                <c:pt idx="21901">
                  <c:v>93.183967999999993</c:v>
                </c:pt>
                <c:pt idx="21902">
                  <c:v>91.245971999999995</c:v>
                </c:pt>
                <c:pt idx="21903">
                  <c:v>110.802345</c:v>
                </c:pt>
                <c:pt idx="21904">
                  <c:v>90.994202000000001</c:v>
                </c:pt>
                <c:pt idx="21905">
                  <c:v>94.193825000000004</c:v>
                </c:pt>
                <c:pt idx="21906">
                  <c:v>93.862076000000002</c:v>
                </c:pt>
                <c:pt idx="21907">
                  <c:v>107.635429</c:v>
                </c:pt>
                <c:pt idx="21908">
                  <c:v>101.781998</c:v>
                </c:pt>
                <c:pt idx="21909">
                  <c:v>90.071113999999994</c:v>
                </c:pt>
                <c:pt idx="21910">
                  <c:v>121.85446899999999</c:v>
                </c:pt>
                <c:pt idx="21911">
                  <c:v>97.022064</c:v>
                </c:pt>
                <c:pt idx="21912">
                  <c:v>116.23556499999999</c:v>
                </c:pt>
                <c:pt idx="21913">
                  <c:v>91.104568</c:v>
                </c:pt>
                <c:pt idx="21914">
                  <c:v>96.495086999999998</c:v>
                </c:pt>
                <c:pt idx="21915">
                  <c:v>89.763701999999995</c:v>
                </c:pt>
                <c:pt idx="21916">
                  <c:v>93.907889999999995</c:v>
                </c:pt>
                <c:pt idx="21917">
                  <c:v>97.163833999999994</c:v>
                </c:pt>
                <c:pt idx="21918">
                  <c:v>88.402564999999996</c:v>
                </c:pt>
                <c:pt idx="21919">
                  <c:v>90.120461000000006</c:v>
                </c:pt>
                <c:pt idx="21920">
                  <c:v>103.260254</c:v>
                </c:pt>
                <c:pt idx="21921">
                  <c:v>88.728309999999993</c:v>
                </c:pt>
                <c:pt idx="21922">
                  <c:v>95.843552000000003</c:v>
                </c:pt>
                <c:pt idx="21923">
                  <c:v>93.305710000000005</c:v>
                </c:pt>
                <c:pt idx="21924">
                  <c:v>89.456801999999996</c:v>
                </c:pt>
                <c:pt idx="21925">
                  <c:v>90.471480999999997</c:v>
                </c:pt>
                <c:pt idx="21926">
                  <c:v>92.081267999999994</c:v>
                </c:pt>
                <c:pt idx="21927">
                  <c:v>112.23687</c:v>
                </c:pt>
                <c:pt idx="21928">
                  <c:v>94.350089999999994</c:v>
                </c:pt>
                <c:pt idx="21929">
                  <c:v>94.592644000000007</c:v>
                </c:pt>
                <c:pt idx="21930">
                  <c:v>92.835564000000005</c:v>
                </c:pt>
                <c:pt idx="21931">
                  <c:v>117.088921</c:v>
                </c:pt>
                <c:pt idx="21932">
                  <c:v>92.112503000000004</c:v>
                </c:pt>
                <c:pt idx="21933">
                  <c:v>89.025954999999996</c:v>
                </c:pt>
                <c:pt idx="21934">
                  <c:v>91.392371999999995</c:v>
                </c:pt>
                <c:pt idx="21935">
                  <c:v>105.660698</c:v>
                </c:pt>
                <c:pt idx="21936">
                  <c:v>91.453643999999997</c:v>
                </c:pt>
                <c:pt idx="21937">
                  <c:v>99.663391000000004</c:v>
                </c:pt>
                <c:pt idx="21938">
                  <c:v>124.77943399999999</c:v>
                </c:pt>
                <c:pt idx="21939">
                  <c:v>99.863235000000003</c:v>
                </c:pt>
                <c:pt idx="21940">
                  <c:v>112.057518</c:v>
                </c:pt>
                <c:pt idx="21941">
                  <c:v>101.88685599999999</c:v>
                </c:pt>
                <c:pt idx="21942">
                  <c:v>92.785904000000002</c:v>
                </c:pt>
                <c:pt idx="21943">
                  <c:v>128.70472699999999</c:v>
                </c:pt>
                <c:pt idx="21944">
                  <c:v>91.386146999999994</c:v>
                </c:pt>
                <c:pt idx="21945">
                  <c:v>108.25376900000001</c:v>
                </c:pt>
                <c:pt idx="21946">
                  <c:v>119.20063</c:v>
                </c:pt>
                <c:pt idx="21947">
                  <c:v>98.773124999999993</c:v>
                </c:pt>
                <c:pt idx="21948">
                  <c:v>88.582427999999993</c:v>
                </c:pt>
                <c:pt idx="21949">
                  <c:v>121.80001799999999</c:v>
                </c:pt>
                <c:pt idx="21950">
                  <c:v>100.295074</c:v>
                </c:pt>
                <c:pt idx="21951">
                  <c:v>88.758842000000001</c:v>
                </c:pt>
                <c:pt idx="21952">
                  <c:v>88.059044</c:v>
                </c:pt>
                <c:pt idx="21953">
                  <c:v>88.801345999999995</c:v>
                </c:pt>
                <c:pt idx="21954">
                  <c:v>93.217849999999999</c:v>
                </c:pt>
                <c:pt idx="21955">
                  <c:v>92.502280999999996</c:v>
                </c:pt>
                <c:pt idx="21956">
                  <c:v>100.244095</c:v>
                </c:pt>
                <c:pt idx="21957">
                  <c:v>97.907088999999999</c:v>
                </c:pt>
                <c:pt idx="21958">
                  <c:v>104.218529</c:v>
                </c:pt>
                <c:pt idx="21959">
                  <c:v>90.369972000000004</c:v>
                </c:pt>
                <c:pt idx="21960">
                  <c:v>89.03698</c:v>
                </c:pt>
                <c:pt idx="21961">
                  <c:v>90.032188000000005</c:v>
                </c:pt>
                <c:pt idx="21962">
                  <c:v>103.79652400000001</c:v>
                </c:pt>
                <c:pt idx="21963">
                  <c:v>134.522537</c:v>
                </c:pt>
                <c:pt idx="21964">
                  <c:v>117.268654</c:v>
                </c:pt>
                <c:pt idx="21965">
                  <c:v>111.485603</c:v>
                </c:pt>
                <c:pt idx="21966">
                  <c:v>102.65554</c:v>
                </c:pt>
                <c:pt idx="21967">
                  <c:v>111.207161</c:v>
                </c:pt>
                <c:pt idx="21968">
                  <c:v>92.858008999999996</c:v>
                </c:pt>
                <c:pt idx="21969">
                  <c:v>88.179580999999999</c:v>
                </c:pt>
                <c:pt idx="21970">
                  <c:v>89.093536</c:v>
                </c:pt>
                <c:pt idx="21971">
                  <c:v>91.754677000000001</c:v>
                </c:pt>
                <c:pt idx="21972">
                  <c:v>100.145309</c:v>
                </c:pt>
                <c:pt idx="21973">
                  <c:v>144.14134200000001</c:v>
                </c:pt>
                <c:pt idx="21974">
                  <c:v>89.166663999999997</c:v>
                </c:pt>
                <c:pt idx="21975">
                  <c:v>96.015923000000001</c:v>
                </c:pt>
                <c:pt idx="21976">
                  <c:v>105.25672900000001</c:v>
                </c:pt>
                <c:pt idx="21977">
                  <c:v>89.612328000000005</c:v>
                </c:pt>
                <c:pt idx="21978">
                  <c:v>92.812904000000003</c:v>
                </c:pt>
                <c:pt idx="21979">
                  <c:v>92.883194000000003</c:v>
                </c:pt>
                <c:pt idx="21980">
                  <c:v>88.214850999999996</c:v>
                </c:pt>
                <c:pt idx="21981">
                  <c:v>104.922325</c:v>
                </c:pt>
                <c:pt idx="21982">
                  <c:v>111.876991</c:v>
                </c:pt>
                <c:pt idx="21983">
                  <c:v>106.164993</c:v>
                </c:pt>
                <c:pt idx="21984">
                  <c:v>93.415321000000006</c:v>
                </c:pt>
                <c:pt idx="21985">
                  <c:v>92.498276000000004</c:v>
                </c:pt>
                <c:pt idx="21986">
                  <c:v>89.923514999999995</c:v>
                </c:pt>
                <c:pt idx="21987">
                  <c:v>94.209464999999994</c:v>
                </c:pt>
                <c:pt idx="21988">
                  <c:v>100.849892</c:v>
                </c:pt>
                <c:pt idx="21989">
                  <c:v>89.287414999999996</c:v>
                </c:pt>
                <c:pt idx="21990">
                  <c:v>92.459380999999993</c:v>
                </c:pt>
                <c:pt idx="21991">
                  <c:v>89.491744999999995</c:v>
                </c:pt>
                <c:pt idx="21992">
                  <c:v>98.946135999999996</c:v>
                </c:pt>
                <c:pt idx="21993">
                  <c:v>120.614487</c:v>
                </c:pt>
                <c:pt idx="21994">
                  <c:v>92.765106000000003</c:v>
                </c:pt>
                <c:pt idx="21995">
                  <c:v>88.342772999999994</c:v>
                </c:pt>
                <c:pt idx="21996">
                  <c:v>97.217560000000006</c:v>
                </c:pt>
                <c:pt idx="21997">
                  <c:v>98.061272000000002</c:v>
                </c:pt>
                <c:pt idx="21998">
                  <c:v>94.776877999999996</c:v>
                </c:pt>
                <c:pt idx="21999">
                  <c:v>91.207085000000006</c:v>
                </c:pt>
                <c:pt idx="22000">
                  <c:v>89.663428999999994</c:v>
                </c:pt>
                <c:pt idx="22001">
                  <c:v>97.763908000000001</c:v>
                </c:pt>
                <c:pt idx="22002">
                  <c:v>110.548019</c:v>
                </c:pt>
                <c:pt idx="22003">
                  <c:v>95.936310000000006</c:v>
                </c:pt>
                <c:pt idx="22004">
                  <c:v>89.857353000000003</c:v>
                </c:pt>
                <c:pt idx="22005">
                  <c:v>115.807823</c:v>
                </c:pt>
                <c:pt idx="22006">
                  <c:v>100.402771</c:v>
                </c:pt>
                <c:pt idx="22007">
                  <c:v>94.438216999999995</c:v>
                </c:pt>
                <c:pt idx="22008">
                  <c:v>92.315055999999998</c:v>
                </c:pt>
                <c:pt idx="22009">
                  <c:v>93.282150000000001</c:v>
                </c:pt>
                <c:pt idx="22010">
                  <c:v>96.609474000000006</c:v>
                </c:pt>
                <c:pt idx="22011">
                  <c:v>93.700667999999993</c:v>
                </c:pt>
                <c:pt idx="22012">
                  <c:v>92.328277999999997</c:v>
                </c:pt>
                <c:pt idx="22013">
                  <c:v>102.82038900000001</c:v>
                </c:pt>
                <c:pt idx="22014">
                  <c:v>88.285399999999996</c:v>
                </c:pt>
                <c:pt idx="22015">
                  <c:v>95.731246999999996</c:v>
                </c:pt>
                <c:pt idx="22016">
                  <c:v>127.87367999999999</c:v>
                </c:pt>
                <c:pt idx="22017">
                  <c:v>90.641052000000002</c:v>
                </c:pt>
                <c:pt idx="22018">
                  <c:v>93.827010999999999</c:v>
                </c:pt>
                <c:pt idx="22019">
                  <c:v>107.67171500000001</c:v>
                </c:pt>
                <c:pt idx="22020">
                  <c:v>123.22148900000001</c:v>
                </c:pt>
                <c:pt idx="22021">
                  <c:v>138.21791099999999</c:v>
                </c:pt>
                <c:pt idx="22022">
                  <c:v>97.151588000000004</c:v>
                </c:pt>
                <c:pt idx="22023">
                  <c:v>99.100761000000006</c:v>
                </c:pt>
                <c:pt idx="22024">
                  <c:v>96.779060000000001</c:v>
                </c:pt>
                <c:pt idx="22025">
                  <c:v>123.50050400000001</c:v>
                </c:pt>
                <c:pt idx="22026">
                  <c:v>95.236007999999998</c:v>
                </c:pt>
                <c:pt idx="22027">
                  <c:v>97.314903000000001</c:v>
                </c:pt>
                <c:pt idx="22028">
                  <c:v>96.312980999999994</c:v>
                </c:pt>
                <c:pt idx="22029">
                  <c:v>90.172066000000001</c:v>
                </c:pt>
                <c:pt idx="22030">
                  <c:v>104.353455</c:v>
                </c:pt>
                <c:pt idx="22031">
                  <c:v>89.305389000000005</c:v>
                </c:pt>
                <c:pt idx="22032">
                  <c:v>90.075683999999995</c:v>
                </c:pt>
                <c:pt idx="22033">
                  <c:v>113.511276</c:v>
                </c:pt>
                <c:pt idx="22034">
                  <c:v>102.933235</c:v>
                </c:pt>
                <c:pt idx="22035">
                  <c:v>105.51750199999999</c:v>
                </c:pt>
                <c:pt idx="22036">
                  <c:v>92.960823000000005</c:v>
                </c:pt>
                <c:pt idx="22037">
                  <c:v>103.70547500000001</c:v>
                </c:pt>
                <c:pt idx="22038">
                  <c:v>107.46656</c:v>
                </c:pt>
                <c:pt idx="22039">
                  <c:v>88.652923999999999</c:v>
                </c:pt>
                <c:pt idx="22040">
                  <c:v>109.581017</c:v>
                </c:pt>
                <c:pt idx="22041">
                  <c:v>91.044205000000005</c:v>
                </c:pt>
                <c:pt idx="22042">
                  <c:v>95.262519999999995</c:v>
                </c:pt>
                <c:pt idx="22043">
                  <c:v>109.23687700000001</c:v>
                </c:pt>
                <c:pt idx="22044">
                  <c:v>89.361159999999998</c:v>
                </c:pt>
                <c:pt idx="22045">
                  <c:v>90.806533999999999</c:v>
                </c:pt>
                <c:pt idx="22046">
                  <c:v>91.120170999999999</c:v>
                </c:pt>
                <c:pt idx="22047">
                  <c:v>91.843658000000005</c:v>
                </c:pt>
                <c:pt idx="22048">
                  <c:v>133.22125199999999</c:v>
                </c:pt>
                <c:pt idx="22049">
                  <c:v>91.745643999999999</c:v>
                </c:pt>
                <c:pt idx="22050">
                  <c:v>90.441185000000004</c:v>
                </c:pt>
                <c:pt idx="22051">
                  <c:v>109.62545</c:v>
                </c:pt>
                <c:pt idx="22052">
                  <c:v>88.707038999999995</c:v>
                </c:pt>
                <c:pt idx="22053">
                  <c:v>145.64889500000001</c:v>
                </c:pt>
                <c:pt idx="22054">
                  <c:v>98.359618999999995</c:v>
                </c:pt>
                <c:pt idx="22055">
                  <c:v>89.007317</c:v>
                </c:pt>
                <c:pt idx="22056">
                  <c:v>91.198143000000002</c:v>
                </c:pt>
                <c:pt idx="22057">
                  <c:v>93.672668000000002</c:v>
                </c:pt>
                <c:pt idx="22058">
                  <c:v>94.135566999999995</c:v>
                </c:pt>
                <c:pt idx="22059">
                  <c:v>94.368354999999994</c:v>
                </c:pt>
                <c:pt idx="22060">
                  <c:v>90.350845000000007</c:v>
                </c:pt>
                <c:pt idx="22061">
                  <c:v>96.725975000000005</c:v>
                </c:pt>
                <c:pt idx="22062">
                  <c:v>91.282616000000004</c:v>
                </c:pt>
                <c:pt idx="22063">
                  <c:v>95.408432000000005</c:v>
                </c:pt>
                <c:pt idx="22064">
                  <c:v>88.750748000000002</c:v>
                </c:pt>
                <c:pt idx="22065">
                  <c:v>90.539505000000005</c:v>
                </c:pt>
                <c:pt idx="22066">
                  <c:v>89.127799999999993</c:v>
                </c:pt>
                <c:pt idx="22067">
                  <c:v>89.885277000000002</c:v>
                </c:pt>
                <c:pt idx="22068">
                  <c:v>92.210235999999995</c:v>
                </c:pt>
                <c:pt idx="22069">
                  <c:v>94.776298999999995</c:v>
                </c:pt>
                <c:pt idx="22070">
                  <c:v>91.160988000000003</c:v>
                </c:pt>
                <c:pt idx="22071">
                  <c:v>88.863112999999998</c:v>
                </c:pt>
                <c:pt idx="22072">
                  <c:v>101.850044</c:v>
                </c:pt>
                <c:pt idx="22073">
                  <c:v>111.181831</c:v>
                </c:pt>
                <c:pt idx="22074">
                  <c:v>95.545815000000005</c:v>
                </c:pt>
                <c:pt idx="22075">
                  <c:v>95.273392000000001</c:v>
                </c:pt>
                <c:pt idx="22076">
                  <c:v>143.56079099999999</c:v>
                </c:pt>
                <c:pt idx="22077">
                  <c:v>94.563559999999995</c:v>
                </c:pt>
                <c:pt idx="22078">
                  <c:v>90.825005000000004</c:v>
                </c:pt>
                <c:pt idx="22079">
                  <c:v>106.00786600000001</c:v>
                </c:pt>
                <c:pt idx="22080">
                  <c:v>95.608490000000003</c:v>
                </c:pt>
                <c:pt idx="22081">
                  <c:v>89.793602000000007</c:v>
                </c:pt>
                <c:pt idx="22082">
                  <c:v>127.860924</c:v>
                </c:pt>
                <c:pt idx="22083">
                  <c:v>91.687843000000001</c:v>
                </c:pt>
                <c:pt idx="22084">
                  <c:v>88.927040000000005</c:v>
                </c:pt>
                <c:pt idx="22085">
                  <c:v>90.751059999999995</c:v>
                </c:pt>
                <c:pt idx="22086">
                  <c:v>91.515075999999993</c:v>
                </c:pt>
                <c:pt idx="22087">
                  <c:v>88.269051000000005</c:v>
                </c:pt>
                <c:pt idx="22088">
                  <c:v>98.504028000000005</c:v>
                </c:pt>
                <c:pt idx="22089">
                  <c:v>89.476044000000002</c:v>
                </c:pt>
                <c:pt idx="22090">
                  <c:v>93.383339000000007</c:v>
                </c:pt>
                <c:pt idx="22091">
                  <c:v>90.975121000000001</c:v>
                </c:pt>
                <c:pt idx="22092">
                  <c:v>99.747107999999997</c:v>
                </c:pt>
                <c:pt idx="22093">
                  <c:v>89.107123999999999</c:v>
                </c:pt>
                <c:pt idx="22094">
                  <c:v>90.341881000000001</c:v>
                </c:pt>
                <c:pt idx="22095">
                  <c:v>89.981903000000003</c:v>
                </c:pt>
                <c:pt idx="22096">
                  <c:v>88.305328000000003</c:v>
                </c:pt>
                <c:pt idx="22097">
                  <c:v>101.08271000000001</c:v>
                </c:pt>
                <c:pt idx="22098">
                  <c:v>108.10623200000001</c:v>
                </c:pt>
                <c:pt idx="22099">
                  <c:v>113.56916</c:v>
                </c:pt>
                <c:pt idx="22100">
                  <c:v>98.326262999999997</c:v>
                </c:pt>
                <c:pt idx="22101">
                  <c:v>90.108147000000002</c:v>
                </c:pt>
                <c:pt idx="22102">
                  <c:v>93.660613999999995</c:v>
                </c:pt>
                <c:pt idx="22103">
                  <c:v>88.885497999999998</c:v>
                </c:pt>
                <c:pt idx="22104">
                  <c:v>104.729584</c:v>
                </c:pt>
                <c:pt idx="22105">
                  <c:v>88.185219000000004</c:v>
                </c:pt>
                <c:pt idx="22106">
                  <c:v>107.91130800000001</c:v>
                </c:pt>
                <c:pt idx="22107">
                  <c:v>90.485703000000001</c:v>
                </c:pt>
                <c:pt idx="22108">
                  <c:v>90.861785999999995</c:v>
                </c:pt>
                <c:pt idx="22109">
                  <c:v>134.62300099999999</c:v>
                </c:pt>
                <c:pt idx="22110">
                  <c:v>93.390845999999996</c:v>
                </c:pt>
                <c:pt idx="22111">
                  <c:v>115.26181</c:v>
                </c:pt>
                <c:pt idx="22112">
                  <c:v>98.967949000000004</c:v>
                </c:pt>
                <c:pt idx="22113">
                  <c:v>90.074409000000003</c:v>
                </c:pt>
                <c:pt idx="22114">
                  <c:v>95.465453999999994</c:v>
                </c:pt>
                <c:pt idx="22115">
                  <c:v>88.966408000000001</c:v>
                </c:pt>
                <c:pt idx="22116">
                  <c:v>95.073898</c:v>
                </c:pt>
                <c:pt idx="22117">
                  <c:v>93.642059000000003</c:v>
                </c:pt>
                <c:pt idx="22118">
                  <c:v>92.764411999999993</c:v>
                </c:pt>
                <c:pt idx="22119">
                  <c:v>96.404456999999994</c:v>
                </c:pt>
                <c:pt idx="22120">
                  <c:v>91.049415999999994</c:v>
                </c:pt>
                <c:pt idx="22121">
                  <c:v>97.729720999999998</c:v>
                </c:pt>
                <c:pt idx="22122">
                  <c:v>88.222960999999998</c:v>
                </c:pt>
                <c:pt idx="22123">
                  <c:v>100.557762</c:v>
                </c:pt>
                <c:pt idx="22124">
                  <c:v>88.449516000000003</c:v>
                </c:pt>
                <c:pt idx="22125">
                  <c:v>92.017769000000001</c:v>
                </c:pt>
                <c:pt idx="22126">
                  <c:v>97.163330000000002</c:v>
                </c:pt>
                <c:pt idx="22127">
                  <c:v>151.65017700000001</c:v>
                </c:pt>
                <c:pt idx="22128">
                  <c:v>129.96669</c:v>
                </c:pt>
                <c:pt idx="22129">
                  <c:v>97.378876000000005</c:v>
                </c:pt>
                <c:pt idx="22130">
                  <c:v>98.371032999999997</c:v>
                </c:pt>
                <c:pt idx="22131">
                  <c:v>90.815758000000002</c:v>
                </c:pt>
                <c:pt idx="22132">
                  <c:v>100.092575</c:v>
                </c:pt>
                <c:pt idx="22133">
                  <c:v>97.190162999999998</c:v>
                </c:pt>
                <c:pt idx="22134">
                  <c:v>91.712531999999996</c:v>
                </c:pt>
                <c:pt idx="22135">
                  <c:v>124.01057400000001</c:v>
                </c:pt>
                <c:pt idx="22136">
                  <c:v>96.315276999999995</c:v>
                </c:pt>
                <c:pt idx="22137">
                  <c:v>88.469627000000003</c:v>
                </c:pt>
                <c:pt idx="22138">
                  <c:v>98.862656000000001</c:v>
                </c:pt>
                <c:pt idx="22139">
                  <c:v>93.840500000000006</c:v>
                </c:pt>
                <c:pt idx="22140">
                  <c:v>104.65949999999999</c:v>
                </c:pt>
                <c:pt idx="22141">
                  <c:v>89.024726999999999</c:v>
                </c:pt>
                <c:pt idx="22142">
                  <c:v>92.021049000000005</c:v>
                </c:pt>
                <c:pt idx="22143">
                  <c:v>100.114662</c:v>
                </c:pt>
                <c:pt idx="22144">
                  <c:v>124.517937</c:v>
                </c:pt>
                <c:pt idx="22145">
                  <c:v>93.945167999999995</c:v>
                </c:pt>
                <c:pt idx="22146">
                  <c:v>99.640738999999996</c:v>
                </c:pt>
                <c:pt idx="22147">
                  <c:v>109.51855500000001</c:v>
                </c:pt>
                <c:pt idx="22148">
                  <c:v>94.491958999999994</c:v>
                </c:pt>
                <c:pt idx="22149">
                  <c:v>88.522278</c:v>
                </c:pt>
                <c:pt idx="22150">
                  <c:v>95.134986999999995</c:v>
                </c:pt>
                <c:pt idx="22151">
                  <c:v>125.352692</c:v>
                </c:pt>
                <c:pt idx="22152">
                  <c:v>99.705032000000003</c:v>
                </c:pt>
                <c:pt idx="22153">
                  <c:v>96.811577</c:v>
                </c:pt>
                <c:pt idx="22154">
                  <c:v>92.687836000000004</c:v>
                </c:pt>
                <c:pt idx="22155">
                  <c:v>96.204650999999998</c:v>
                </c:pt>
                <c:pt idx="22156">
                  <c:v>88.444366000000002</c:v>
                </c:pt>
                <c:pt idx="22157">
                  <c:v>99.33287</c:v>
                </c:pt>
                <c:pt idx="22158">
                  <c:v>98.344673</c:v>
                </c:pt>
                <c:pt idx="22159">
                  <c:v>98.592262000000005</c:v>
                </c:pt>
                <c:pt idx="22160">
                  <c:v>90.221114999999998</c:v>
                </c:pt>
                <c:pt idx="22161">
                  <c:v>92.809509000000006</c:v>
                </c:pt>
                <c:pt idx="22162">
                  <c:v>127.07558400000001</c:v>
                </c:pt>
                <c:pt idx="22163">
                  <c:v>88.510536000000002</c:v>
                </c:pt>
                <c:pt idx="22164">
                  <c:v>89.457794000000007</c:v>
                </c:pt>
                <c:pt idx="22165">
                  <c:v>96.315567000000001</c:v>
                </c:pt>
                <c:pt idx="22166">
                  <c:v>94.599830999999995</c:v>
                </c:pt>
                <c:pt idx="22167">
                  <c:v>90.925888</c:v>
                </c:pt>
                <c:pt idx="22168">
                  <c:v>89.465446</c:v>
                </c:pt>
                <c:pt idx="22169">
                  <c:v>105.570412</c:v>
                </c:pt>
                <c:pt idx="22170">
                  <c:v>99.444243999999998</c:v>
                </c:pt>
                <c:pt idx="22171">
                  <c:v>92.072143999999994</c:v>
                </c:pt>
                <c:pt idx="22172">
                  <c:v>104.304947</c:v>
                </c:pt>
                <c:pt idx="22173">
                  <c:v>90.819969</c:v>
                </c:pt>
                <c:pt idx="22174">
                  <c:v>121.439987</c:v>
                </c:pt>
                <c:pt idx="22175">
                  <c:v>91.257568000000006</c:v>
                </c:pt>
                <c:pt idx="22176">
                  <c:v>89.242560999999995</c:v>
                </c:pt>
                <c:pt idx="22177">
                  <c:v>102.355598</c:v>
                </c:pt>
                <c:pt idx="22178">
                  <c:v>97.994133000000005</c:v>
                </c:pt>
                <c:pt idx="22179">
                  <c:v>108.019623</c:v>
                </c:pt>
                <c:pt idx="22180">
                  <c:v>88.603667999999999</c:v>
                </c:pt>
                <c:pt idx="22181">
                  <c:v>93.004065999999995</c:v>
                </c:pt>
                <c:pt idx="22182">
                  <c:v>90.449425000000005</c:v>
                </c:pt>
                <c:pt idx="22183">
                  <c:v>101.084541</c:v>
                </c:pt>
                <c:pt idx="22184">
                  <c:v>95.130791000000002</c:v>
                </c:pt>
                <c:pt idx="22185">
                  <c:v>111.961609</c:v>
                </c:pt>
                <c:pt idx="22186">
                  <c:v>95.163971000000004</c:v>
                </c:pt>
                <c:pt idx="22187">
                  <c:v>91.301429999999996</c:v>
                </c:pt>
                <c:pt idx="22188">
                  <c:v>90.097533999999996</c:v>
                </c:pt>
                <c:pt idx="22189">
                  <c:v>90.480300999999997</c:v>
                </c:pt>
                <c:pt idx="22190">
                  <c:v>98.554931999999994</c:v>
                </c:pt>
                <c:pt idx="22191">
                  <c:v>90.115425000000002</c:v>
                </c:pt>
                <c:pt idx="22192">
                  <c:v>90.673119</c:v>
                </c:pt>
                <c:pt idx="22193">
                  <c:v>88.092697000000001</c:v>
                </c:pt>
                <c:pt idx="22194">
                  <c:v>127.448357</c:v>
                </c:pt>
                <c:pt idx="22195">
                  <c:v>96.358581999999998</c:v>
                </c:pt>
                <c:pt idx="22196">
                  <c:v>108.799583</c:v>
                </c:pt>
                <c:pt idx="22197">
                  <c:v>103.410889</c:v>
                </c:pt>
                <c:pt idx="22198">
                  <c:v>90.033591999999999</c:v>
                </c:pt>
                <c:pt idx="22199">
                  <c:v>88.731894999999994</c:v>
                </c:pt>
                <c:pt idx="22200">
                  <c:v>103.69931800000001</c:v>
                </c:pt>
                <c:pt idx="22201">
                  <c:v>91.252937000000003</c:v>
                </c:pt>
                <c:pt idx="22202">
                  <c:v>90.079964000000004</c:v>
                </c:pt>
                <c:pt idx="22203">
                  <c:v>90.682236000000003</c:v>
                </c:pt>
                <c:pt idx="22204">
                  <c:v>94.185019999999994</c:v>
                </c:pt>
                <c:pt idx="22205">
                  <c:v>97.992462000000003</c:v>
                </c:pt>
                <c:pt idx="22206">
                  <c:v>94.439957000000007</c:v>
                </c:pt>
                <c:pt idx="22207">
                  <c:v>97.635818</c:v>
                </c:pt>
                <c:pt idx="22208">
                  <c:v>112.833443</c:v>
                </c:pt>
                <c:pt idx="22209">
                  <c:v>100.856911</c:v>
                </c:pt>
                <c:pt idx="22210">
                  <c:v>88.307677999999996</c:v>
                </c:pt>
                <c:pt idx="22211">
                  <c:v>102.776482</c:v>
                </c:pt>
                <c:pt idx="22212">
                  <c:v>92.242424</c:v>
                </c:pt>
                <c:pt idx="22213">
                  <c:v>93.998733999999999</c:v>
                </c:pt>
                <c:pt idx="22214">
                  <c:v>106.40007</c:v>
                </c:pt>
                <c:pt idx="22215">
                  <c:v>92.953232</c:v>
                </c:pt>
                <c:pt idx="22216">
                  <c:v>96.560547</c:v>
                </c:pt>
                <c:pt idx="22217">
                  <c:v>102.43152600000001</c:v>
                </c:pt>
                <c:pt idx="22218">
                  <c:v>89.889358999999999</c:v>
                </c:pt>
                <c:pt idx="22219">
                  <c:v>94.033019999999993</c:v>
                </c:pt>
                <c:pt idx="22220">
                  <c:v>88.477035999999998</c:v>
                </c:pt>
                <c:pt idx="22221">
                  <c:v>88.334259000000003</c:v>
                </c:pt>
                <c:pt idx="22222">
                  <c:v>97.482787999999999</c:v>
                </c:pt>
                <c:pt idx="22223">
                  <c:v>102.710571</c:v>
                </c:pt>
                <c:pt idx="22224">
                  <c:v>92.752075000000005</c:v>
                </c:pt>
                <c:pt idx="22225">
                  <c:v>92.522270000000006</c:v>
                </c:pt>
                <c:pt idx="22226">
                  <c:v>92.655319000000006</c:v>
                </c:pt>
                <c:pt idx="22227">
                  <c:v>107.396889</c:v>
                </c:pt>
                <c:pt idx="22228">
                  <c:v>102.566345</c:v>
                </c:pt>
                <c:pt idx="22229">
                  <c:v>90.131011999999998</c:v>
                </c:pt>
                <c:pt idx="22230">
                  <c:v>123.918854</c:v>
                </c:pt>
                <c:pt idx="22231">
                  <c:v>98.188727999999998</c:v>
                </c:pt>
                <c:pt idx="22232">
                  <c:v>108.66306299999999</c:v>
                </c:pt>
                <c:pt idx="22233">
                  <c:v>116.41069</c:v>
                </c:pt>
                <c:pt idx="22234">
                  <c:v>90.620902999999998</c:v>
                </c:pt>
                <c:pt idx="22235">
                  <c:v>91.735671999999994</c:v>
                </c:pt>
                <c:pt idx="22236">
                  <c:v>118.77327</c:v>
                </c:pt>
                <c:pt idx="22237">
                  <c:v>94.217597999999995</c:v>
                </c:pt>
                <c:pt idx="22238">
                  <c:v>97.337776000000005</c:v>
                </c:pt>
                <c:pt idx="22239">
                  <c:v>94.933502000000004</c:v>
                </c:pt>
                <c:pt idx="22240">
                  <c:v>95.651283000000006</c:v>
                </c:pt>
                <c:pt idx="22241">
                  <c:v>116.58317599999999</c:v>
                </c:pt>
                <c:pt idx="22242">
                  <c:v>94.541343999999995</c:v>
                </c:pt>
                <c:pt idx="22243">
                  <c:v>121.900902</c:v>
                </c:pt>
                <c:pt idx="22244">
                  <c:v>101.88260699999999</c:v>
                </c:pt>
                <c:pt idx="22245">
                  <c:v>101.16310900000001</c:v>
                </c:pt>
                <c:pt idx="22246">
                  <c:v>93.730491999999998</c:v>
                </c:pt>
                <c:pt idx="22247">
                  <c:v>103.130478</c:v>
                </c:pt>
                <c:pt idx="22248">
                  <c:v>103.669899</c:v>
                </c:pt>
                <c:pt idx="22249">
                  <c:v>96.007667999999995</c:v>
                </c:pt>
                <c:pt idx="22250">
                  <c:v>102.60945100000001</c:v>
                </c:pt>
                <c:pt idx="22251">
                  <c:v>93.186233999999999</c:v>
                </c:pt>
                <c:pt idx="22252">
                  <c:v>112.449692</c:v>
                </c:pt>
                <c:pt idx="22253">
                  <c:v>95.014640999999997</c:v>
                </c:pt>
                <c:pt idx="22254">
                  <c:v>95.454109000000003</c:v>
                </c:pt>
                <c:pt idx="22255">
                  <c:v>120.755669</c:v>
                </c:pt>
                <c:pt idx="22256">
                  <c:v>92.506020000000007</c:v>
                </c:pt>
                <c:pt idx="22257">
                  <c:v>121.468536</c:v>
                </c:pt>
                <c:pt idx="22258">
                  <c:v>119.442215</c:v>
                </c:pt>
                <c:pt idx="22259">
                  <c:v>107.34761</c:v>
                </c:pt>
                <c:pt idx="22260">
                  <c:v>96.440651000000003</c:v>
                </c:pt>
                <c:pt idx="22261">
                  <c:v>91.003532000000007</c:v>
                </c:pt>
                <c:pt idx="22262">
                  <c:v>132.35067699999999</c:v>
                </c:pt>
                <c:pt idx="22263">
                  <c:v>92.419135999999995</c:v>
                </c:pt>
                <c:pt idx="22264">
                  <c:v>88.696715999999995</c:v>
                </c:pt>
                <c:pt idx="22265">
                  <c:v>90.610466000000002</c:v>
                </c:pt>
                <c:pt idx="22266">
                  <c:v>97.667236000000003</c:v>
                </c:pt>
                <c:pt idx="22267">
                  <c:v>90.895187000000007</c:v>
                </c:pt>
                <c:pt idx="22268">
                  <c:v>96.810042999999993</c:v>
                </c:pt>
                <c:pt idx="22269">
                  <c:v>111.958839</c:v>
                </c:pt>
                <c:pt idx="22270">
                  <c:v>101.13507799999999</c:v>
                </c:pt>
                <c:pt idx="22271">
                  <c:v>107.27943399999999</c:v>
                </c:pt>
                <c:pt idx="22272">
                  <c:v>95.817177000000001</c:v>
                </c:pt>
                <c:pt idx="22273">
                  <c:v>88.240088999999998</c:v>
                </c:pt>
                <c:pt idx="22274">
                  <c:v>96.036438000000004</c:v>
                </c:pt>
                <c:pt idx="22275">
                  <c:v>99.338645999999997</c:v>
                </c:pt>
                <c:pt idx="22276">
                  <c:v>102.46948999999999</c:v>
                </c:pt>
                <c:pt idx="22277">
                  <c:v>95.763924000000003</c:v>
                </c:pt>
                <c:pt idx="22278">
                  <c:v>89.933684999999997</c:v>
                </c:pt>
                <c:pt idx="22279">
                  <c:v>108.252441</c:v>
                </c:pt>
                <c:pt idx="22280">
                  <c:v>88.677734000000001</c:v>
                </c:pt>
                <c:pt idx="22281">
                  <c:v>111.143852</c:v>
                </c:pt>
                <c:pt idx="22282">
                  <c:v>107.091179</c:v>
                </c:pt>
                <c:pt idx="22283">
                  <c:v>88.085059999999999</c:v>
                </c:pt>
                <c:pt idx="22284">
                  <c:v>101.273926</c:v>
                </c:pt>
                <c:pt idx="22285">
                  <c:v>92.099327000000002</c:v>
                </c:pt>
                <c:pt idx="22286">
                  <c:v>89.243744000000007</c:v>
                </c:pt>
                <c:pt idx="22287">
                  <c:v>88.932013999999995</c:v>
                </c:pt>
                <c:pt idx="22288">
                  <c:v>91.241141999999996</c:v>
                </c:pt>
                <c:pt idx="22289">
                  <c:v>92.110512</c:v>
                </c:pt>
                <c:pt idx="22290">
                  <c:v>92.452979999999997</c:v>
                </c:pt>
                <c:pt idx="22291">
                  <c:v>112.20803100000001</c:v>
                </c:pt>
                <c:pt idx="22292">
                  <c:v>118.732574</c:v>
                </c:pt>
                <c:pt idx="22293">
                  <c:v>120.46629299999999</c:v>
                </c:pt>
                <c:pt idx="22294">
                  <c:v>98.105414999999994</c:v>
                </c:pt>
                <c:pt idx="22295">
                  <c:v>93.744934000000001</c:v>
                </c:pt>
                <c:pt idx="22296">
                  <c:v>93.801002999999994</c:v>
                </c:pt>
                <c:pt idx="22297">
                  <c:v>98.078247000000005</c:v>
                </c:pt>
                <c:pt idx="22298">
                  <c:v>92.961746000000005</c:v>
                </c:pt>
                <c:pt idx="22299">
                  <c:v>91.039130999999998</c:v>
                </c:pt>
                <c:pt idx="22300">
                  <c:v>88.655700999999993</c:v>
                </c:pt>
                <c:pt idx="22301">
                  <c:v>97.673332000000002</c:v>
                </c:pt>
                <c:pt idx="22302">
                  <c:v>88.209586999999999</c:v>
                </c:pt>
                <c:pt idx="22303">
                  <c:v>98.631493000000006</c:v>
                </c:pt>
                <c:pt idx="22304">
                  <c:v>97.737601999999995</c:v>
                </c:pt>
                <c:pt idx="22305">
                  <c:v>95.454475000000002</c:v>
                </c:pt>
                <c:pt idx="22306">
                  <c:v>93.681358000000003</c:v>
                </c:pt>
                <c:pt idx="22307">
                  <c:v>94.177643000000003</c:v>
                </c:pt>
                <c:pt idx="22308">
                  <c:v>96.630324999999999</c:v>
                </c:pt>
                <c:pt idx="22309">
                  <c:v>88.225632000000004</c:v>
                </c:pt>
                <c:pt idx="22310">
                  <c:v>123.870277</c:v>
                </c:pt>
                <c:pt idx="22311">
                  <c:v>93.529365999999996</c:v>
                </c:pt>
                <c:pt idx="22312">
                  <c:v>131.91369599999999</c:v>
                </c:pt>
                <c:pt idx="22313">
                  <c:v>102.091324</c:v>
                </c:pt>
                <c:pt idx="22314">
                  <c:v>119.641403</c:v>
                </c:pt>
                <c:pt idx="22315">
                  <c:v>112.40782900000001</c:v>
                </c:pt>
                <c:pt idx="22316">
                  <c:v>89.348320000000001</c:v>
                </c:pt>
                <c:pt idx="22317">
                  <c:v>89.965889000000004</c:v>
                </c:pt>
                <c:pt idx="22318">
                  <c:v>106.408455</c:v>
                </c:pt>
                <c:pt idx="22319">
                  <c:v>119.40920300000001</c:v>
                </c:pt>
                <c:pt idx="22320">
                  <c:v>106.210075</c:v>
                </c:pt>
                <c:pt idx="22321">
                  <c:v>93.875884999999997</c:v>
                </c:pt>
                <c:pt idx="22322">
                  <c:v>97.127067999999994</c:v>
                </c:pt>
                <c:pt idx="22323">
                  <c:v>121.760895</c:v>
                </c:pt>
                <c:pt idx="22324">
                  <c:v>89.005904999999998</c:v>
                </c:pt>
                <c:pt idx="22325">
                  <c:v>90.081367</c:v>
                </c:pt>
                <c:pt idx="22326">
                  <c:v>98.970641999999998</c:v>
                </c:pt>
                <c:pt idx="22327">
                  <c:v>108.870186</c:v>
                </c:pt>
                <c:pt idx="22328">
                  <c:v>97.744079999999997</c:v>
                </c:pt>
                <c:pt idx="22329">
                  <c:v>98.213722000000004</c:v>
                </c:pt>
                <c:pt idx="22330">
                  <c:v>103.51664</c:v>
                </c:pt>
                <c:pt idx="22331">
                  <c:v>97.760834000000003</c:v>
                </c:pt>
                <c:pt idx="22332">
                  <c:v>107.974739</c:v>
                </c:pt>
                <c:pt idx="22333">
                  <c:v>93.083611000000005</c:v>
                </c:pt>
                <c:pt idx="22334">
                  <c:v>100.36217499999999</c:v>
                </c:pt>
                <c:pt idx="22335">
                  <c:v>88.703743000000003</c:v>
                </c:pt>
                <c:pt idx="22336">
                  <c:v>90.105164000000002</c:v>
                </c:pt>
                <c:pt idx="22337">
                  <c:v>115.75878899999999</c:v>
                </c:pt>
                <c:pt idx="22338">
                  <c:v>96.688286000000005</c:v>
                </c:pt>
                <c:pt idx="22339">
                  <c:v>97.768394000000001</c:v>
                </c:pt>
                <c:pt idx="22340">
                  <c:v>92.958602999999997</c:v>
                </c:pt>
                <c:pt idx="22341">
                  <c:v>105.588097</c:v>
                </c:pt>
                <c:pt idx="22342">
                  <c:v>98.818939</c:v>
                </c:pt>
                <c:pt idx="22343">
                  <c:v>102.375801</c:v>
                </c:pt>
                <c:pt idx="22344">
                  <c:v>106.584869</c:v>
                </c:pt>
                <c:pt idx="22345">
                  <c:v>88.208343999999997</c:v>
                </c:pt>
                <c:pt idx="22346">
                  <c:v>98.874831999999998</c:v>
                </c:pt>
                <c:pt idx="22347">
                  <c:v>100.027885</c:v>
                </c:pt>
                <c:pt idx="22348">
                  <c:v>104.615555</c:v>
                </c:pt>
                <c:pt idx="22349">
                  <c:v>99.864540000000005</c:v>
                </c:pt>
                <c:pt idx="22350">
                  <c:v>95.992728999999997</c:v>
                </c:pt>
                <c:pt idx="22351">
                  <c:v>90.835746999999998</c:v>
                </c:pt>
                <c:pt idx="22352">
                  <c:v>89.457679999999996</c:v>
                </c:pt>
                <c:pt idx="22353">
                  <c:v>108.53220399999999</c:v>
                </c:pt>
                <c:pt idx="22354">
                  <c:v>107.084328</c:v>
                </c:pt>
                <c:pt idx="22355">
                  <c:v>97.091766000000007</c:v>
                </c:pt>
                <c:pt idx="22356">
                  <c:v>106.02301799999999</c:v>
                </c:pt>
                <c:pt idx="22357">
                  <c:v>94.594673</c:v>
                </c:pt>
                <c:pt idx="22358">
                  <c:v>106.152199</c:v>
                </c:pt>
                <c:pt idx="22359">
                  <c:v>107.83324399999999</c:v>
                </c:pt>
                <c:pt idx="22360">
                  <c:v>91.579612999999995</c:v>
                </c:pt>
                <c:pt idx="22361">
                  <c:v>102.461494</c:v>
                </c:pt>
                <c:pt idx="22362">
                  <c:v>95.073211999999998</c:v>
                </c:pt>
                <c:pt idx="22363">
                  <c:v>92.970725999999999</c:v>
                </c:pt>
                <c:pt idx="22364">
                  <c:v>92.951622</c:v>
                </c:pt>
                <c:pt idx="22365">
                  <c:v>88.516953000000001</c:v>
                </c:pt>
                <c:pt idx="22366">
                  <c:v>96.214500000000001</c:v>
                </c:pt>
                <c:pt idx="22367">
                  <c:v>90.450333000000001</c:v>
                </c:pt>
                <c:pt idx="22368">
                  <c:v>88.153380999999996</c:v>
                </c:pt>
                <c:pt idx="22369">
                  <c:v>94.454566999999997</c:v>
                </c:pt>
                <c:pt idx="22370">
                  <c:v>91.74633</c:v>
                </c:pt>
                <c:pt idx="22371">
                  <c:v>108.40988900000001</c:v>
                </c:pt>
                <c:pt idx="22372">
                  <c:v>90.960594</c:v>
                </c:pt>
                <c:pt idx="22373">
                  <c:v>125.130455</c:v>
                </c:pt>
                <c:pt idx="22374">
                  <c:v>89.576774999999998</c:v>
                </c:pt>
                <c:pt idx="22375">
                  <c:v>102.91851</c:v>
                </c:pt>
                <c:pt idx="22376">
                  <c:v>96.753158999999997</c:v>
                </c:pt>
                <c:pt idx="22377">
                  <c:v>95.317077999999995</c:v>
                </c:pt>
                <c:pt idx="22378">
                  <c:v>89.305603000000005</c:v>
                </c:pt>
                <c:pt idx="22379">
                  <c:v>95.310860000000005</c:v>
                </c:pt>
                <c:pt idx="22380">
                  <c:v>98.747353000000004</c:v>
                </c:pt>
                <c:pt idx="22381">
                  <c:v>92.593352999999993</c:v>
                </c:pt>
                <c:pt idx="22382">
                  <c:v>102.150841</c:v>
                </c:pt>
                <c:pt idx="22383">
                  <c:v>94.764663999999996</c:v>
                </c:pt>
                <c:pt idx="22384">
                  <c:v>96.256493000000006</c:v>
                </c:pt>
                <c:pt idx="22385">
                  <c:v>97.670021000000006</c:v>
                </c:pt>
                <c:pt idx="22386">
                  <c:v>93.010718999999995</c:v>
                </c:pt>
                <c:pt idx="22387">
                  <c:v>101.09968600000001</c:v>
                </c:pt>
                <c:pt idx="22388">
                  <c:v>91.894051000000005</c:v>
                </c:pt>
                <c:pt idx="22389">
                  <c:v>89.513748000000007</c:v>
                </c:pt>
                <c:pt idx="22390">
                  <c:v>120.993073</c:v>
                </c:pt>
                <c:pt idx="22391">
                  <c:v>92.10154</c:v>
                </c:pt>
                <c:pt idx="22392">
                  <c:v>111.78722399999999</c:v>
                </c:pt>
                <c:pt idx="22393">
                  <c:v>91.192986000000005</c:v>
                </c:pt>
                <c:pt idx="22394">
                  <c:v>103.693275</c:v>
                </c:pt>
                <c:pt idx="22395">
                  <c:v>89.147819999999996</c:v>
                </c:pt>
                <c:pt idx="22396">
                  <c:v>103.422493</c:v>
                </c:pt>
                <c:pt idx="22397">
                  <c:v>91.794128000000001</c:v>
                </c:pt>
                <c:pt idx="22398">
                  <c:v>99.501732000000004</c:v>
                </c:pt>
                <c:pt idx="22399">
                  <c:v>88.682968000000002</c:v>
                </c:pt>
                <c:pt idx="22400">
                  <c:v>89.119308000000004</c:v>
                </c:pt>
                <c:pt idx="22401">
                  <c:v>101.971794</c:v>
                </c:pt>
                <c:pt idx="22402">
                  <c:v>120.103554</c:v>
                </c:pt>
                <c:pt idx="22403">
                  <c:v>89.284453999999997</c:v>
                </c:pt>
                <c:pt idx="22404">
                  <c:v>93.428443999999999</c:v>
                </c:pt>
                <c:pt idx="22405">
                  <c:v>97.352135000000004</c:v>
                </c:pt>
                <c:pt idx="22406">
                  <c:v>93.485855000000001</c:v>
                </c:pt>
                <c:pt idx="22407">
                  <c:v>113.95011100000001</c:v>
                </c:pt>
                <c:pt idx="22408">
                  <c:v>89.204941000000005</c:v>
                </c:pt>
                <c:pt idx="22409">
                  <c:v>93.619392000000005</c:v>
                </c:pt>
                <c:pt idx="22410">
                  <c:v>89.217026000000004</c:v>
                </c:pt>
                <c:pt idx="22411">
                  <c:v>91.162216000000001</c:v>
                </c:pt>
                <c:pt idx="22412">
                  <c:v>96.707611</c:v>
                </c:pt>
                <c:pt idx="22413">
                  <c:v>90.262016000000003</c:v>
                </c:pt>
                <c:pt idx="22414">
                  <c:v>113.417473</c:v>
                </c:pt>
                <c:pt idx="22415">
                  <c:v>88.579750000000004</c:v>
                </c:pt>
                <c:pt idx="22416">
                  <c:v>102.582954</c:v>
                </c:pt>
                <c:pt idx="22417">
                  <c:v>88.394936000000001</c:v>
                </c:pt>
                <c:pt idx="22418">
                  <c:v>119.45017199999999</c:v>
                </c:pt>
                <c:pt idx="22419">
                  <c:v>88.567695999999998</c:v>
                </c:pt>
                <c:pt idx="22420">
                  <c:v>93.557854000000006</c:v>
                </c:pt>
                <c:pt idx="22421">
                  <c:v>96.300926000000004</c:v>
                </c:pt>
                <c:pt idx="22422">
                  <c:v>96.056526000000005</c:v>
                </c:pt>
                <c:pt idx="22423">
                  <c:v>98.420699999999997</c:v>
                </c:pt>
                <c:pt idx="22424">
                  <c:v>97.670379999999994</c:v>
                </c:pt>
                <c:pt idx="22425">
                  <c:v>95.413971000000004</c:v>
                </c:pt>
                <c:pt idx="22426">
                  <c:v>90.003699999999995</c:v>
                </c:pt>
                <c:pt idx="22427">
                  <c:v>97.882614000000004</c:v>
                </c:pt>
                <c:pt idx="22428">
                  <c:v>88.775299000000004</c:v>
                </c:pt>
                <c:pt idx="22429">
                  <c:v>93.686836</c:v>
                </c:pt>
                <c:pt idx="22430">
                  <c:v>91.012596000000002</c:v>
                </c:pt>
                <c:pt idx="22431">
                  <c:v>90.326981000000004</c:v>
                </c:pt>
                <c:pt idx="22432">
                  <c:v>122.57936100000001</c:v>
                </c:pt>
                <c:pt idx="22433">
                  <c:v>110.89866600000001</c:v>
                </c:pt>
                <c:pt idx="22434">
                  <c:v>117.421638</c:v>
                </c:pt>
                <c:pt idx="22435">
                  <c:v>88.695510999999996</c:v>
                </c:pt>
                <c:pt idx="22436">
                  <c:v>92.743995999999996</c:v>
                </c:pt>
                <c:pt idx="22437">
                  <c:v>97.040520000000001</c:v>
                </c:pt>
                <c:pt idx="22438">
                  <c:v>109.34126999999999</c:v>
                </c:pt>
                <c:pt idx="22439">
                  <c:v>126.512833</c:v>
                </c:pt>
                <c:pt idx="22440">
                  <c:v>89.516814999999994</c:v>
                </c:pt>
                <c:pt idx="22441">
                  <c:v>108.450012</c:v>
                </c:pt>
                <c:pt idx="22442">
                  <c:v>91.467147999999995</c:v>
                </c:pt>
                <c:pt idx="22443">
                  <c:v>102.192696</c:v>
                </c:pt>
                <c:pt idx="22444">
                  <c:v>95.336685000000003</c:v>
                </c:pt>
                <c:pt idx="22445">
                  <c:v>99.518867</c:v>
                </c:pt>
                <c:pt idx="22446">
                  <c:v>92.090194999999994</c:v>
                </c:pt>
                <c:pt idx="22447">
                  <c:v>88.870857000000001</c:v>
                </c:pt>
                <c:pt idx="22448">
                  <c:v>88.241637999999995</c:v>
                </c:pt>
                <c:pt idx="22449">
                  <c:v>89.432952999999998</c:v>
                </c:pt>
                <c:pt idx="22450">
                  <c:v>91.368744000000007</c:v>
                </c:pt>
                <c:pt idx="22451">
                  <c:v>116.529991</c:v>
                </c:pt>
                <c:pt idx="22452">
                  <c:v>91.724327000000002</c:v>
                </c:pt>
                <c:pt idx="22453">
                  <c:v>90.843742000000006</c:v>
                </c:pt>
                <c:pt idx="22454">
                  <c:v>98.348938000000004</c:v>
                </c:pt>
                <c:pt idx="22455">
                  <c:v>93.15831</c:v>
                </c:pt>
                <c:pt idx="22456">
                  <c:v>89.432304000000002</c:v>
                </c:pt>
                <c:pt idx="22457">
                  <c:v>96.394347999999994</c:v>
                </c:pt>
                <c:pt idx="22458">
                  <c:v>105.944328</c:v>
                </c:pt>
                <c:pt idx="22459">
                  <c:v>107.11602000000001</c:v>
                </c:pt>
                <c:pt idx="22460">
                  <c:v>99.937233000000006</c:v>
                </c:pt>
                <c:pt idx="22461">
                  <c:v>95.005179999999996</c:v>
                </c:pt>
                <c:pt idx="22462">
                  <c:v>115.95121</c:v>
                </c:pt>
                <c:pt idx="22463">
                  <c:v>88.013938999999993</c:v>
                </c:pt>
                <c:pt idx="22464">
                  <c:v>88.151634000000001</c:v>
                </c:pt>
                <c:pt idx="22465">
                  <c:v>94.675362000000007</c:v>
                </c:pt>
                <c:pt idx="22466">
                  <c:v>89.771713000000005</c:v>
                </c:pt>
                <c:pt idx="22467">
                  <c:v>110.153648</c:v>
                </c:pt>
                <c:pt idx="22468">
                  <c:v>91.446419000000006</c:v>
                </c:pt>
                <c:pt idx="22469">
                  <c:v>104.31197400000001</c:v>
                </c:pt>
                <c:pt idx="22470">
                  <c:v>92.113022000000001</c:v>
                </c:pt>
                <c:pt idx="22471">
                  <c:v>90.924025999999998</c:v>
                </c:pt>
                <c:pt idx="22472">
                  <c:v>98.894217999999995</c:v>
                </c:pt>
                <c:pt idx="22473">
                  <c:v>96.010666000000001</c:v>
                </c:pt>
                <c:pt idx="22474">
                  <c:v>128.77398700000001</c:v>
                </c:pt>
                <c:pt idx="22475">
                  <c:v>90.962372000000002</c:v>
                </c:pt>
                <c:pt idx="22476">
                  <c:v>100.418755</c:v>
                </c:pt>
                <c:pt idx="22477">
                  <c:v>90.149131999999994</c:v>
                </c:pt>
                <c:pt idx="22478">
                  <c:v>89.527191000000002</c:v>
                </c:pt>
                <c:pt idx="22479">
                  <c:v>96.249404999999996</c:v>
                </c:pt>
                <c:pt idx="22480">
                  <c:v>90.100043999999997</c:v>
                </c:pt>
                <c:pt idx="22481">
                  <c:v>88.788146999999995</c:v>
                </c:pt>
                <c:pt idx="22482">
                  <c:v>103.875153</c:v>
                </c:pt>
                <c:pt idx="22483">
                  <c:v>90.536156000000005</c:v>
                </c:pt>
                <c:pt idx="22484">
                  <c:v>113.02046199999999</c:v>
                </c:pt>
                <c:pt idx="22485">
                  <c:v>88.363060000000004</c:v>
                </c:pt>
                <c:pt idx="22486">
                  <c:v>94.306229000000002</c:v>
                </c:pt>
                <c:pt idx="22487">
                  <c:v>94.008881000000002</c:v>
                </c:pt>
                <c:pt idx="22488">
                  <c:v>89.141327000000004</c:v>
                </c:pt>
                <c:pt idx="22489">
                  <c:v>101.94612100000001</c:v>
                </c:pt>
                <c:pt idx="22490">
                  <c:v>104.114479</c:v>
                </c:pt>
                <c:pt idx="22491">
                  <c:v>90.657523999999995</c:v>
                </c:pt>
                <c:pt idx="22492">
                  <c:v>109.43720999999999</c:v>
                </c:pt>
                <c:pt idx="22493">
                  <c:v>113.082367</c:v>
                </c:pt>
                <c:pt idx="22494">
                  <c:v>113.557823</c:v>
                </c:pt>
                <c:pt idx="22495">
                  <c:v>100.36215199999999</c:v>
                </c:pt>
                <c:pt idx="22496">
                  <c:v>88.962067000000005</c:v>
                </c:pt>
                <c:pt idx="22497">
                  <c:v>91.721573000000006</c:v>
                </c:pt>
                <c:pt idx="22498">
                  <c:v>89.727058</c:v>
                </c:pt>
                <c:pt idx="22499">
                  <c:v>92.200194999999994</c:v>
                </c:pt>
                <c:pt idx="22500">
                  <c:v>111.292007</c:v>
                </c:pt>
                <c:pt idx="22501">
                  <c:v>101.04755400000001</c:v>
                </c:pt>
                <c:pt idx="22502">
                  <c:v>105.889481</c:v>
                </c:pt>
                <c:pt idx="22503">
                  <c:v>90.987610000000004</c:v>
                </c:pt>
                <c:pt idx="22504">
                  <c:v>88.255493000000001</c:v>
                </c:pt>
                <c:pt idx="22505">
                  <c:v>88.625595000000004</c:v>
                </c:pt>
                <c:pt idx="22506">
                  <c:v>101.147316</c:v>
                </c:pt>
                <c:pt idx="22507">
                  <c:v>106.41583300000001</c:v>
                </c:pt>
                <c:pt idx="22508">
                  <c:v>98.914917000000003</c:v>
                </c:pt>
                <c:pt idx="22509">
                  <c:v>107.51863899999999</c:v>
                </c:pt>
                <c:pt idx="22510">
                  <c:v>91.556931000000006</c:v>
                </c:pt>
                <c:pt idx="22511">
                  <c:v>89.347313</c:v>
                </c:pt>
                <c:pt idx="22512">
                  <c:v>96.110207000000003</c:v>
                </c:pt>
                <c:pt idx="22513">
                  <c:v>101.28632399999999</c:v>
                </c:pt>
                <c:pt idx="22514">
                  <c:v>88.195496000000006</c:v>
                </c:pt>
                <c:pt idx="22515">
                  <c:v>103.67916099999999</c:v>
                </c:pt>
                <c:pt idx="22516">
                  <c:v>121.164726</c:v>
                </c:pt>
                <c:pt idx="22517">
                  <c:v>124.20916</c:v>
                </c:pt>
                <c:pt idx="22518">
                  <c:v>90.541138000000004</c:v>
                </c:pt>
                <c:pt idx="22519">
                  <c:v>88.864868000000001</c:v>
                </c:pt>
                <c:pt idx="22520">
                  <c:v>94.871566999999999</c:v>
                </c:pt>
                <c:pt idx="22521">
                  <c:v>90.657532000000003</c:v>
                </c:pt>
                <c:pt idx="22522">
                  <c:v>104.53373000000001</c:v>
                </c:pt>
                <c:pt idx="22523">
                  <c:v>129.26101700000001</c:v>
                </c:pt>
                <c:pt idx="22524">
                  <c:v>110.83517500000001</c:v>
                </c:pt>
                <c:pt idx="22525">
                  <c:v>105.211761</c:v>
                </c:pt>
                <c:pt idx="22526">
                  <c:v>99.488524999999996</c:v>
                </c:pt>
                <c:pt idx="22527">
                  <c:v>92.427184999999994</c:v>
                </c:pt>
                <c:pt idx="22528">
                  <c:v>103.04903400000001</c:v>
                </c:pt>
                <c:pt idx="22529">
                  <c:v>93.931725</c:v>
                </c:pt>
                <c:pt idx="22530">
                  <c:v>108.76664700000001</c:v>
                </c:pt>
                <c:pt idx="22531">
                  <c:v>97.368942000000004</c:v>
                </c:pt>
                <c:pt idx="22532">
                  <c:v>97.643935999999997</c:v>
                </c:pt>
                <c:pt idx="22533">
                  <c:v>90.114159000000001</c:v>
                </c:pt>
                <c:pt idx="22534">
                  <c:v>88.734222000000003</c:v>
                </c:pt>
                <c:pt idx="22535">
                  <c:v>104.046143</c:v>
                </c:pt>
                <c:pt idx="22536">
                  <c:v>119.16555</c:v>
                </c:pt>
                <c:pt idx="22537">
                  <c:v>123.233688</c:v>
                </c:pt>
                <c:pt idx="22538">
                  <c:v>91.354668000000004</c:v>
                </c:pt>
                <c:pt idx="22539">
                  <c:v>89.574202999999997</c:v>
                </c:pt>
                <c:pt idx="22540">
                  <c:v>91.072823</c:v>
                </c:pt>
                <c:pt idx="22541">
                  <c:v>88.334937999999994</c:v>
                </c:pt>
                <c:pt idx="22542">
                  <c:v>100.73204</c:v>
                </c:pt>
                <c:pt idx="22543">
                  <c:v>98.677222999999998</c:v>
                </c:pt>
                <c:pt idx="22544">
                  <c:v>93.938477000000006</c:v>
                </c:pt>
                <c:pt idx="22545">
                  <c:v>121.03167000000001</c:v>
                </c:pt>
                <c:pt idx="22546">
                  <c:v>95.655731000000003</c:v>
                </c:pt>
                <c:pt idx="22547">
                  <c:v>90.911995000000005</c:v>
                </c:pt>
                <c:pt idx="22548">
                  <c:v>93.235619</c:v>
                </c:pt>
                <c:pt idx="22549">
                  <c:v>94.253326000000001</c:v>
                </c:pt>
                <c:pt idx="22550">
                  <c:v>109.749527</c:v>
                </c:pt>
                <c:pt idx="22551">
                  <c:v>107.27919</c:v>
                </c:pt>
                <c:pt idx="22552">
                  <c:v>92.550179</c:v>
                </c:pt>
                <c:pt idx="22553">
                  <c:v>88.329193000000004</c:v>
                </c:pt>
                <c:pt idx="22554">
                  <c:v>105.006874</c:v>
                </c:pt>
                <c:pt idx="22555">
                  <c:v>88.982467999999997</c:v>
                </c:pt>
                <c:pt idx="22556">
                  <c:v>93.481826999999996</c:v>
                </c:pt>
                <c:pt idx="22557">
                  <c:v>94.667839000000001</c:v>
                </c:pt>
                <c:pt idx="22558">
                  <c:v>88.653496000000004</c:v>
                </c:pt>
                <c:pt idx="22559">
                  <c:v>88.371207999999996</c:v>
                </c:pt>
                <c:pt idx="22560">
                  <c:v>114.640862</c:v>
                </c:pt>
                <c:pt idx="22561">
                  <c:v>98.176575</c:v>
                </c:pt>
                <c:pt idx="22562">
                  <c:v>106.722702</c:v>
                </c:pt>
                <c:pt idx="22563">
                  <c:v>89.500031000000007</c:v>
                </c:pt>
                <c:pt idx="22564">
                  <c:v>119.497246</c:v>
                </c:pt>
                <c:pt idx="22565">
                  <c:v>92.439239999999998</c:v>
                </c:pt>
                <c:pt idx="22566">
                  <c:v>99.608329999999995</c:v>
                </c:pt>
                <c:pt idx="22567">
                  <c:v>95.433304000000007</c:v>
                </c:pt>
                <c:pt idx="22568">
                  <c:v>97.582031000000001</c:v>
                </c:pt>
                <c:pt idx="22569">
                  <c:v>88.683341999999996</c:v>
                </c:pt>
                <c:pt idx="22570">
                  <c:v>96.531975000000003</c:v>
                </c:pt>
                <c:pt idx="22571">
                  <c:v>96.881882000000004</c:v>
                </c:pt>
                <c:pt idx="22572">
                  <c:v>94.034317000000001</c:v>
                </c:pt>
                <c:pt idx="22573">
                  <c:v>93.812859000000003</c:v>
                </c:pt>
                <c:pt idx="22574">
                  <c:v>99.683814999999996</c:v>
                </c:pt>
                <c:pt idx="22575">
                  <c:v>96.633033999999995</c:v>
                </c:pt>
                <c:pt idx="22576">
                  <c:v>98.197852999999995</c:v>
                </c:pt>
                <c:pt idx="22577">
                  <c:v>100.967735</c:v>
                </c:pt>
                <c:pt idx="22578">
                  <c:v>90.998885999999999</c:v>
                </c:pt>
                <c:pt idx="22579">
                  <c:v>92.900390999999999</c:v>
                </c:pt>
                <c:pt idx="22580">
                  <c:v>117.211906</c:v>
                </c:pt>
                <c:pt idx="22581">
                  <c:v>88.535904000000002</c:v>
                </c:pt>
                <c:pt idx="22582">
                  <c:v>106.100731</c:v>
                </c:pt>
                <c:pt idx="22583">
                  <c:v>119.594688</c:v>
                </c:pt>
                <c:pt idx="22584">
                  <c:v>107.375557</c:v>
                </c:pt>
                <c:pt idx="22585">
                  <c:v>108.850151</c:v>
                </c:pt>
                <c:pt idx="22586">
                  <c:v>96.155349999999999</c:v>
                </c:pt>
                <c:pt idx="22587">
                  <c:v>139.01406900000001</c:v>
                </c:pt>
                <c:pt idx="22588">
                  <c:v>114.20446800000001</c:v>
                </c:pt>
                <c:pt idx="22589">
                  <c:v>121.048416</c:v>
                </c:pt>
                <c:pt idx="22590">
                  <c:v>94.336044000000001</c:v>
                </c:pt>
                <c:pt idx="22591">
                  <c:v>91.446228000000005</c:v>
                </c:pt>
                <c:pt idx="22592">
                  <c:v>92.573081999999999</c:v>
                </c:pt>
                <c:pt idx="22593">
                  <c:v>93.265854000000004</c:v>
                </c:pt>
                <c:pt idx="22594">
                  <c:v>92.185837000000006</c:v>
                </c:pt>
                <c:pt idx="22595">
                  <c:v>88.153380999999996</c:v>
                </c:pt>
                <c:pt idx="22596">
                  <c:v>89.870514</c:v>
                </c:pt>
                <c:pt idx="22597">
                  <c:v>101.542114</c:v>
                </c:pt>
                <c:pt idx="22598">
                  <c:v>91.877617000000001</c:v>
                </c:pt>
                <c:pt idx="22599">
                  <c:v>95.978058000000004</c:v>
                </c:pt>
                <c:pt idx="22600">
                  <c:v>118.486946</c:v>
                </c:pt>
                <c:pt idx="22601">
                  <c:v>102.92952699999999</c:v>
                </c:pt>
                <c:pt idx="22602">
                  <c:v>100.729027</c:v>
                </c:pt>
                <c:pt idx="22603">
                  <c:v>98.088272000000003</c:v>
                </c:pt>
                <c:pt idx="22604">
                  <c:v>88.298668000000006</c:v>
                </c:pt>
                <c:pt idx="22605">
                  <c:v>92.143944000000005</c:v>
                </c:pt>
                <c:pt idx="22606">
                  <c:v>108.375832</c:v>
                </c:pt>
                <c:pt idx="22607">
                  <c:v>97.322440999999998</c:v>
                </c:pt>
                <c:pt idx="22608">
                  <c:v>107.903656</c:v>
                </c:pt>
                <c:pt idx="22609">
                  <c:v>93.503028999999998</c:v>
                </c:pt>
                <c:pt idx="22610">
                  <c:v>88.618201999999997</c:v>
                </c:pt>
                <c:pt idx="22611">
                  <c:v>112.180573</c:v>
                </c:pt>
                <c:pt idx="22612">
                  <c:v>89.061965999999998</c:v>
                </c:pt>
                <c:pt idx="22613">
                  <c:v>117.444214</c:v>
                </c:pt>
                <c:pt idx="22614">
                  <c:v>102.849075</c:v>
                </c:pt>
                <c:pt idx="22615">
                  <c:v>91.622139000000004</c:v>
                </c:pt>
                <c:pt idx="22616">
                  <c:v>96.492310000000003</c:v>
                </c:pt>
                <c:pt idx="22617">
                  <c:v>91.252930000000006</c:v>
                </c:pt>
                <c:pt idx="22618">
                  <c:v>94.097992000000005</c:v>
                </c:pt>
                <c:pt idx="22619">
                  <c:v>92.444671999999997</c:v>
                </c:pt>
                <c:pt idx="22620">
                  <c:v>102.68001599999999</c:v>
                </c:pt>
                <c:pt idx="22621">
                  <c:v>108.780357</c:v>
                </c:pt>
                <c:pt idx="22622">
                  <c:v>103.798492</c:v>
                </c:pt>
                <c:pt idx="22623">
                  <c:v>125.693832</c:v>
                </c:pt>
                <c:pt idx="22624">
                  <c:v>88.416579999999996</c:v>
                </c:pt>
                <c:pt idx="22625">
                  <c:v>134.069199</c:v>
                </c:pt>
                <c:pt idx="22626">
                  <c:v>89.318191999999996</c:v>
                </c:pt>
                <c:pt idx="22627">
                  <c:v>97.535667000000004</c:v>
                </c:pt>
                <c:pt idx="22628">
                  <c:v>146.79960600000001</c:v>
                </c:pt>
                <c:pt idx="22629">
                  <c:v>99.469657999999995</c:v>
                </c:pt>
                <c:pt idx="22630">
                  <c:v>97.592438000000001</c:v>
                </c:pt>
                <c:pt idx="22631">
                  <c:v>88.929755999999998</c:v>
                </c:pt>
                <c:pt idx="22632">
                  <c:v>92.800621000000007</c:v>
                </c:pt>
                <c:pt idx="22633">
                  <c:v>104.184563</c:v>
                </c:pt>
                <c:pt idx="22634">
                  <c:v>110.965385</c:v>
                </c:pt>
                <c:pt idx="22635">
                  <c:v>90.738045</c:v>
                </c:pt>
                <c:pt idx="22636">
                  <c:v>88.412803999999994</c:v>
                </c:pt>
                <c:pt idx="22637">
                  <c:v>96.637328999999994</c:v>
                </c:pt>
                <c:pt idx="22638">
                  <c:v>102.07077</c:v>
                </c:pt>
                <c:pt idx="22639">
                  <c:v>93.903594999999996</c:v>
                </c:pt>
                <c:pt idx="22640">
                  <c:v>89.359359999999995</c:v>
                </c:pt>
                <c:pt idx="22641">
                  <c:v>88.690124999999995</c:v>
                </c:pt>
                <c:pt idx="22642">
                  <c:v>95.402862999999996</c:v>
                </c:pt>
                <c:pt idx="22643">
                  <c:v>88.979431000000005</c:v>
                </c:pt>
                <c:pt idx="22644">
                  <c:v>94.654517999999996</c:v>
                </c:pt>
                <c:pt idx="22645">
                  <c:v>99.243438999999995</c:v>
                </c:pt>
                <c:pt idx="22646">
                  <c:v>101.527275</c:v>
                </c:pt>
                <c:pt idx="22647">
                  <c:v>91.838875000000002</c:v>
                </c:pt>
                <c:pt idx="22648">
                  <c:v>94.910362000000006</c:v>
                </c:pt>
                <c:pt idx="22649">
                  <c:v>88.618942000000004</c:v>
                </c:pt>
                <c:pt idx="22650">
                  <c:v>105.643303</c:v>
                </c:pt>
                <c:pt idx="22651">
                  <c:v>107.49638400000001</c:v>
                </c:pt>
                <c:pt idx="22652">
                  <c:v>111.05334499999999</c:v>
                </c:pt>
                <c:pt idx="22653">
                  <c:v>118.06832900000001</c:v>
                </c:pt>
                <c:pt idx="22654">
                  <c:v>89.287909999999997</c:v>
                </c:pt>
                <c:pt idx="22655">
                  <c:v>98.763390000000001</c:v>
                </c:pt>
                <c:pt idx="22656">
                  <c:v>88.452254999999994</c:v>
                </c:pt>
                <c:pt idx="22657">
                  <c:v>89.352905000000007</c:v>
                </c:pt>
                <c:pt idx="22658">
                  <c:v>91.154197999999994</c:v>
                </c:pt>
                <c:pt idx="22659">
                  <c:v>93.256996000000001</c:v>
                </c:pt>
                <c:pt idx="22660">
                  <c:v>92.588065999999998</c:v>
                </c:pt>
                <c:pt idx="22661">
                  <c:v>104.591949</c:v>
                </c:pt>
                <c:pt idx="22662">
                  <c:v>89.912650999999997</c:v>
                </c:pt>
                <c:pt idx="22663">
                  <c:v>95.992546000000004</c:v>
                </c:pt>
                <c:pt idx="22664">
                  <c:v>127.898628</c:v>
                </c:pt>
                <c:pt idx="22665">
                  <c:v>91.920822000000001</c:v>
                </c:pt>
                <c:pt idx="22666">
                  <c:v>101.02413900000001</c:v>
                </c:pt>
                <c:pt idx="22667">
                  <c:v>111.307098</c:v>
                </c:pt>
                <c:pt idx="22668">
                  <c:v>89.570815999999994</c:v>
                </c:pt>
                <c:pt idx="22669">
                  <c:v>96.159782000000007</c:v>
                </c:pt>
                <c:pt idx="22670">
                  <c:v>108.85906199999999</c:v>
                </c:pt>
                <c:pt idx="22671">
                  <c:v>90.380508000000006</c:v>
                </c:pt>
                <c:pt idx="22672">
                  <c:v>99.549010999999993</c:v>
                </c:pt>
                <c:pt idx="22673">
                  <c:v>93.787682000000004</c:v>
                </c:pt>
                <c:pt idx="22674">
                  <c:v>89.973670999999996</c:v>
                </c:pt>
                <c:pt idx="22675">
                  <c:v>89.654906999999994</c:v>
                </c:pt>
                <c:pt idx="22676">
                  <c:v>103.30220799999999</c:v>
                </c:pt>
                <c:pt idx="22677">
                  <c:v>90.625122000000005</c:v>
                </c:pt>
                <c:pt idx="22678">
                  <c:v>89.667709000000002</c:v>
                </c:pt>
                <c:pt idx="22679">
                  <c:v>103.082588</c:v>
                </c:pt>
                <c:pt idx="22680">
                  <c:v>93.855911000000006</c:v>
                </c:pt>
                <c:pt idx="22681">
                  <c:v>97.320746999999997</c:v>
                </c:pt>
                <c:pt idx="22682">
                  <c:v>100.415482</c:v>
                </c:pt>
                <c:pt idx="22683">
                  <c:v>90.253349</c:v>
                </c:pt>
                <c:pt idx="22684">
                  <c:v>92.792182999999994</c:v>
                </c:pt>
                <c:pt idx="22685">
                  <c:v>104.69177999999999</c:v>
                </c:pt>
                <c:pt idx="22686">
                  <c:v>90.549057000000005</c:v>
                </c:pt>
                <c:pt idx="22687">
                  <c:v>92.516311999999999</c:v>
                </c:pt>
                <c:pt idx="22688">
                  <c:v>94.460532999999998</c:v>
                </c:pt>
                <c:pt idx="22689">
                  <c:v>88.233170000000001</c:v>
                </c:pt>
                <c:pt idx="22690">
                  <c:v>111.28040300000001</c:v>
                </c:pt>
                <c:pt idx="22691">
                  <c:v>100.329117</c:v>
                </c:pt>
                <c:pt idx="22692">
                  <c:v>94.328896</c:v>
                </c:pt>
                <c:pt idx="22693">
                  <c:v>107.433655</c:v>
                </c:pt>
                <c:pt idx="22694">
                  <c:v>89.742371000000006</c:v>
                </c:pt>
                <c:pt idx="22695">
                  <c:v>88.956169000000003</c:v>
                </c:pt>
                <c:pt idx="22696">
                  <c:v>91.895163999999994</c:v>
                </c:pt>
                <c:pt idx="22697">
                  <c:v>109.194153</c:v>
                </c:pt>
                <c:pt idx="22698">
                  <c:v>108.056618</c:v>
                </c:pt>
                <c:pt idx="22699">
                  <c:v>100.308105</c:v>
                </c:pt>
                <c:pt idx="22700">
                  <c:v>111.281166</c:v>
                </c:pt>
                <c:pt idx="22701">
                  <c:v>95.459007</c:v>
                </c:pt>
                <c:pt idx="22702">
                  <c:v>99.490127999999999</c:v>
                </c:pt>
                <c:pt idx="22703">
                  <c:v>89.471541999999999</c:v>
                </c:pt>
                <c:pt idx="22704">
                  <c:v>112.742683</c:v>
                </c:pt>
                <c:pt idx="22705">
                  <c:v>113.495544</c:v>
                </c:pt>
                <c:pt idx="22706">
                  <c:v>98.080260999999993</c:v>
                </c:pt>
                <c:pt idx="22707">
                  <c:v>89.627869000000004</c:v>
                </c:pt>
                <c:pt idx="22708">
                  <c:v>93.133965000000003</c:v>
                </c:pt>
                <c:pt idx="22709">
                  <c:v>104.405388</c:v>
                </c:pt>
                <c:pt idx="22710">
                  <c:v>90.755356000000006</c:v>
                </c:pt>
                <c:pt idx="22711">
                  <c:v>94.016098</c:v>
                </c:pt>
                <c:pt idx="22712">
                  <c:v>95.143929</c:v>
                </c:pt>
                <c:pt idx="22713">
                  <c:v>94.818580999999995</c:v>
                </c:pt>
                <c:pt idx="22714">
                  <c:v>94.845580999999996</c:v>
                </c:pt>
                <c:pt idx="22715">
                  <c:v>114.68909499999999</c:v>
                </c:pt>
                <c:pt idx="22716">
                  <c:v>90.601799</c:v>
                </c:pt>
                <c:pt idx="22717">
                  <c:v>92.990662</c:v>
                </c:pt>
                <c:pt idx="22718">
                  <c:v>91.663917999999995</c:v>
                </c:pt>
                <c:pt idx="22719">
                  <c:v>91.771156000000005</c:v>
                </c:pt>
                <c:pt idx="22720">
                  <c:v>110.438469</c:v>
                </c:pt>
                <c:pt idx="22721">
                  <c:v>88.433280999999994</c:v>
                </c:pt>
                <c:pt idx="22722">
                  <c:v>89.364891</c:v>
                </c:pt>
                <c:pt idx="22723">
                  <c:v>111.087547</c:v>
                </c:pt>
                <c:pt idx="22724">
                  <c:v>98.069748000000004</c:v>
                </c:pt>
                <c:pt idx="22725">
                  <c:v>90.023719999999997</c:v>
                </c:pt>
                <c:pt idx="22726">
                  <c:v>93.060890000000001</c:v>
                </c:pt>
                <c:pt idx="22727">
                  <c:v>99.956801999999996</c:v>
                </c:pt>
                <c:pt idx="22728">
                  <c:v>118.224403</c:v>
                </c:pt>
                <c:pt idx="22729">
                  <c:v>88.063941999999997</c:v>
                </c:pt>
                <c:pt idx="22730">
                  <c:v>103.67596399999999</c:v>
                </c:pt>
                <c:pt idx="22731">
                  <c:v>112.317314</c:v>
                </c:pt>
                <c:pt idx="22732">
                  <c:v>96.598433999999997</c:v>
                </c:pt>
                <c:pt idx="22733">
                  <c:v>88.151588000000004</c:v>
                </c:pt>
                <c:pt idx="22734">
                  <c:v>96.006912</c:v>
                </c:pt>
                <c:pt idx="22735">
                  <c:v>88.356399999999994</c:v>
                </c:pt>
                <c:pt idx="22736">
                  <c:v>121.594826</c:v>
                </c:pt>
                <c:pt idx="22737">
                  <c:v>90.576331999999994</c:v>
                </c:pt>
                <c:pt idx="22738">
                  <c:v>88.058814999999996</c:v>
                </c:pt>
                <c:pt idx="22739">
                  <c:v>93.602408999999994</c:v>
                </c:pt>
                <c:pt idx="22740">
                  <c:v>107.454628</c:v>
                </c:pt>
                <c:pt idx="22741">
                  <c:v>88.571670999999995</c:v>
                </c:pt>
                <c:pt idx="22742">
                  <c:v>101.078194</c:v>
                </c:pt>
                <c:pt idx="22743">
                  <c:v>100.11153400000001</c:v>
                </c:pt>
                <c:pt idx="22744">
                  <c:v>99.036681999999999</c:v>
                </c:pt>
                <c:pt idx="22745">
                  <c:v>88.929503999999994</c:v>
                </c:pt>
                <c:pt idx="22746">
                  <c:v>91.672484999999995</c:v>
                </c:pt>
                <c:pt idx="22747">
                  <c:v>105.64379099999999</c:v>
                </c:pt>
                <c:pt idx="22748">
                  <c:v>90.739258000000007</c:v>
                </c:pt>
                <c:pt idx="22749">
                  <c:v>94.546843999999993</c:v>
                </c:pt>
                <c:pt idx="22750">
                  <c:v>105.25398300000001</c:v>
                </c:pt>
                <c:pt idx="22751">
                  <c:v>94.059173999999999</c:v>
                </c:pt>
                <c:pt idx="22752">
                  <c:v>88.235579999999999</c:v>
                </c:pt>
                <c:pt idx="22753">
                  <c:v>108.324966</c:v>
                </c:pt>
                <c:pt idx="22754">
                  <c:v>109.813759</c:v>
                </c:pt>
                <c:pt idx="22755">
                  <c:v>98.434630999999996</c:v>
                </c:pt>
                <c:pt idx="22756">
                  <c:v>93.647728000000001</c:v>
                </c:pt>
                <c:pt idx="22757">
                  <c:v>97.052063000000004</c:v>
                </c:pt>
                <c:pt idx="22758">
                  <c:v>96.163169999999994</c:v>
                </c:pt>
                <c:pt idx="22759">
                  <c:v>92.754097000000002</c:v>
                </c:pt>
                <c:pt idx="22760">
                  <c:v>88.309760999999995</c:v>
                </c:pt>
                <c:pt idx="22761">
                  <c:v>94.109611999999998</c:v>
                </c:pt>
                <c:pt idx="22762">
                  <c:v>100.359138</c:v>
                </c:pt>
                <c:pt idx="22763">
                  <c:v>97.771004000000005</c:v>
                </c:pt>
                <c:pt idx="22764">
                  <c:v>94.836410999999998</c:v>
                </c:pt>
                <c:pt idx="22765">
                  <c:v>93.625298000000001</c:v>
                </c:pt>
                <c:pt idx="22766">
                  <c:v>88.566329999999994</c:v>
                </c:pt>
                <c:pt idx="22767">
                  <c:v>101.51825700000001</c:v>
                </c:pt>
                <c:pt idx="22768">
                  <c:v>104.441971</c:v>
                </c:pt>
                <c:pt idx="22769">
                  <c:v>88.059096999999994</c:v>
                </c:pt>
                <c:pt idx="22770">
                  <c:v>88.731926000000001</c:v>
                </c:pt>
                <c:pt idx="22771">
                  <c:v>94.162261999999998</c:v>
                </c:pt>
                <c:pt idx="22772">
                  <c:v>111.186127</c:v>
                </c:pt>
                <c:pt idx="22773">
                  <c:v>93.387900999999999</c:v>
                </c:pt>
                <c:pt idx="22774">
                  <c:v>93.709602000000004</c:v>
                </c:pt>
                <c:pt idx="22775">
                  <c:v>90.676154999999994</c:v>
                </c:pt>
                <c:pt idx="22776">
                  <c:v>100.69403800000001</c:v>
                </c:pt>
                <c:pt idx="22777">
                  <c:v>99.618781999999996</c:v>
                </c:pt>
                <c:pt idx="22778">
                  <c:v>97.423698000000002</c:v>
                </c:pt>
                <c:pt idx="22779">
                  <c:v>90.233849000000006</c:v>
                </c:pt>
                <c:pt idx="22780">
                  <c:v>91.394806000000003</c:v>
                </c:pt>
                <c:pt idx="22781">
                  <c:v>92.649047999999993</c:v>
                </c:pt>
                <c:pt idx="22782">
                  <c:v>113.34256000000001</c:v>
                </c:pt>
                <c:pt idx="22783">
                  <c:v>89.044990999999996</c:v>
                </c:pt>
                <c:pt idx="22784">
                  <c:v>102.207245</c:v>
                </c:pt>
                <c:pt idx="22785">
                  <c:v>90.517600999999999</c:v>
                </c:pt>
                <c:pt idx="22786">
                  <c:v>91.682022000000003</c:v>
                </c:pt>
                <c:pt idx="22787">
                  <c:v>90.224258000000006</c:v>
                </c:pt>
                <c:pt idx="22788">
                  <c:v>93.255959000000004</c:v>
                </c:pt>
                <c:pt idx="22789">
                  <c:v>88.181160000000006</c:v>
                </c:pt>
                <c:pt idx="22790">
                  <c:v>90.230705</c:v>
                </c:pt>
                <c:pt idx="22791">
                  <c:v>88.947495000000004</c:v>
                </c:pt>
                <c:pt idx="22792">
                  <c:v>96.633080000000007</c:v>
                </c:pt>
                <c:pt idx="22793">
                  <c:v>88.177498</c:v>
                </c:pt>
                <c:pt idx="22794">
                  <c:v>131.08869899999999</c:v>
                </c:pt>
                <c:pt idx="22795">
                  <c:v>115.690758</c:v>
                </c:pt>
                <c:pt idx="22796">
                  <c:v>113.070671</c:v>
                </c:pt>
                <c:pt idx="22797">
                  <c:v>106.180573</c:v>
                </c:pt>
                <c:pt idx="22798">
                  <c:v>99.148482999999999</c:v>
                </c:pt>
                <c:pt idx="22799">
                  <c:v>90.014747999999997</c:v>
                </c:pt>
                <c:pt idx="22800">
                  <c:v>96.576836</c:v>
                </c:pt>
                <c:pt idx="22801">
                  <c:v>94.596237000000002</c:v>
                </c:pt>
                <c:pt idx="22802">
                  <c:v>92.200378000000001</c:v>
                </c:pt>
                <c:pt idx="22803">
                  <c:v>98.537796</c:v>
                </c:pt>
                <c:pt idx="22804">
                  <c:v>100.28104399999999</c:v>
                </c:pt>
                <c:pt idx="22805">
                  <c:v>94.104408000000006</c:v>
                </c:pt>
                <c:pt idx="22806">
                  <c:v>115.372337</c:v>
                </c:pt>
                <c:pt idx="22807">
                  <c:v>89.819229000000007</c:v>
                </c:pt>
                <c:pt idx="22808">
                  <c:v>93.787338000000005</c:v>
                </c:pt>
                <c:pt idx="22809">
                  <c:v>120.405304</c:v>
                </c:pt>
                <c:pt idx="22810">
                  <c:v>96.563507000000001</c:v>
                </c:pt>
                <c:pt idx="22811">
                  <c:v>109.384201</c:v>
                </c:pt>
                <c:pt idx="22812">
                  <c:v>160.160706</c:v>
                </c:pt>
                <c:pt idx="22813">
                  <c:v>108.262924</c:v>
                </c:pt>
                <c:pt idx="22814">
                  <c:v>92.802848999999995</c:v>
                </c:pt>
                <c:pt idx="22815">
                  <c:v>99.139824000000004</c:v>
                </c:pt>
                <c:pt idx="22816">
                  <c:v>90.857276999999996</c:v>
                </c:pt>
                <c:pt idx="22817">
                  <c:v>96.313164</c:v>
                </c:pt>
                <c:pt idx="22818">
                  <c:v>117.68487500000001</c:v>
                </c:pt>
                <c:pt idx="22819">
                  <c:v>91.021973000000003</c:v>
                </c:pt>
                <c:pt idx="22820">
                  <c:v>141.95503199999999</c:v>
                </c:pt>
                <c:pt idx="22821">
                  <c:v>94.616928000000001</c:v>
                </c:pt>
                <c:pt idx="22822">
                  <c:v>97.358490000000003</c:v>
                </c:pt>
                <c:pt idx="22823">
                  <c:v>90.433372000000006</c:v>
                </c:pt>
                <c:pt idx="22824">
                  <c:v>92.328361999999998</c:v>
                </c:pt>
                <c:pt idx="22825">
                  <c:v>109.71762099999999</c:v>
                </c:pt>
                <c:pt idx="22826">
                  <c:v>155.339066</c:v>
                </c:pt>
                <c:pt idx="22827">
                  <c:v>101.926643</c:v>
                </c:pt>
                <c:pt idx="22828">
                  <c:v>88.763298000000006</c:v>
                </c:pt>
                <c:pt idx="22829">
                  <c:v>106.557869</c:v>
                </c:pt>
                <c:pt idx="22830">
                  <c:v>89.893753000000004</c:v>
                </c:pt>
                <c:pt idx="22831">
                  <c:v>106.19909699999999</c:v>
                </c:pt>
                <c:pt idx="22832">
                  <c:v>95.308700999999999</c:v>
                </c:pt>
                <c:pt idx="22833">
                  <c:v>108.09509300000001</c:v>
                </c:pt>
                <c:pt idx="22834">
                  <c:v>92.976142999999993</c:v>
                </c:pt>
                <c:pt idx="22835">
                  <c:v>90.493033999999994</c:v>
                </c:pt>
                <c:pt idx="22836">
                  <c:v>98.489791999999994</c:v>
                </c:pt>
                <c:pt idx="22837">
                  <c:v>105.756378</c:v>
                </c:pt>
                <c:pt idx="22838">
                  <c:v>92.840187</c:v>
                </c:pt>
                <c:pt idx="22839">
                  <c:v>95.031929000000005</c:v>
                </c:pt>
                <c:pt idx="22840">
                  <c:v>144.315079</c:v>
                </c:pt>
                <c:pt idx="22841">
                  <c:v>104.985664</c:v>
                </c:pt>
                <c:pt idx="22842">
                  <c:v>93.327965000000006</c:v>
                </c:pt>
                <c:pt idx="22843">
                  <c:v>108.618561</c:v>
                </c:pt>
                <c:pt idx="22844">
                  <c:v>119.529808</c:v>
                </c:pt>
                <c:pt idx="22845">
                  <c:v>117.45835099999999</c:v>
                </c:pt>
                <c:pt idx="22846">
                  <c:v>88.457511999999994</c:v>
                </c:pt>
                <c:pt idx="22847">
                  <c:v>93.857094000000004</c:v>
                </c:pt>
                <c:pt idx="22848">
                  <c:v>90.506637999999995</c:v>
                </c:pt>
                <c:pt idx="22849">
                  <c:v>92.554435999999995</c:v>
                </c:pt>
                <c:pt idx="22850">
                  <c:v>91.000480999999994</c:v>
                </c:pt>
                <c:pt idx="22851">
                  <c:v>91.461121000000006</c:v>
                </c:pt>
                <c:pt idx="22852">
                  <c:v>101.477341</c:v>
                </c:pt>
                <c:pt idx="22853">
                  <c:v>94.981575000000007</c:v>
                </c:pt>
                <c:pt idx="22854">
                  <c:v>89.095641999999998</c:v>
                </c:pt>
                <c:pt idx="22855">
                  <c:v>101.931923</c:v>
                </c:pt>
                <c:pt idx="22856">
                  <c:v>92.786963999999998</c:v>
                </c:pt>
                <c:pt idx="22857">
                  <c:v>108.74572000000001</c:v>
                </c:pt>
                <c:pt idx="22858">
                  <c:v>105.97865299999999</c:v>
                </c:pt>
                <c:pt idx="22859">
                  <c:v>97.113784999999993</c:v>
                </c:pt>
                <c:pt idx="22860">
                  <c:v>115.818214</c:v>
                </c:pt>
                <c:pt idx="22861">
                  <c:v>89.580207999999999</c:v>
                </c:pt>
                <c:pt idx="22862">
                  <c:v>124.126389</c:v>
                </c:pt>
                <c:pt idx="22863">
                  <c:v>92.988151999999999</c:v>
                </c:pt>
                <c:pt idx="22864">
                  <c:v>88.244620999999995</c:v>
                </c:pt>
                <c:pt idx="22865">
                  <c:v>90.555351000000002</c:v>
                </c:pt>
                <c:pt idx="22866">
                  <c:v>89.953040999999999</c:v>
                </c:pt>
                <c:pt idx="22867">
                  <c:v>108.44096399999999</c:v>
                </c:pt>
                <c:pt idx="22868">
                  <c:v>99.875197999999997</c:v>
                </c:pt>
                <c:pt idx="22869">
                  <c:v>88.747321999999997</c:v>
                </c:pt>
                <c:pt idx="22870">
                  <c:v>91.861915999999994</c:v>
                </c:pt>
                <c:pt idx="22871">
                  <c:v>93.771316999999996</c:v>
                </c:pt>
                <c:pt idx="22872">
                  <c:v>92.955192999999994</c:v>
                </c:pt>
                <c:pt idx="22873">
                  <c:v>93.065987000000007</c:v>
                </c:pt>
                <c:pt idx="22874">
                  <c:v>92.339645000000004</c:v>
                </c:pt>
                <c:pt idx="22875">
                  <c:v>89.770781999999997</c:v>
                </c:pt>
                <c:pt idx="22876">
                  <c:v>88.433304000000007</c:v>
                </c:pt>
                <c:pt idx="22877">
                  <c:v>107.132874</c:v>
                </c:pt>
                <c:pt idx="22878">
                  <c:v>122.673981</c:v>
                </c:pt>
                <c:pt idx="22879">
                  <c:v>95.304794000000001</c:v>
                </c:pt>
                <c:pt idx="22880">
                  <c:v>125.76329800000001</c:v>
                </c:pt>
                <c:pt idx="22881">
                  <c:v>120.731392</c:v>
                </c:pt>
                <c:pt idx="22882">
                  <c:v>113.39872</c:v>
                </c:pt>
                <c:pt idx="22883">
                  <c:v>99.139045999999993</c:v>
                </c:pt>
                <c:pt idx="22884">
                  <c:v>89.482529</c:v>
                </c:pt>
                <c:pt idx="22885">
                  <c:v>104.432671</c:v>
                </c:pt>
                <c:pt idx="22886">
                  <c:v>89.442725999999993</c:v>
                </c:pt>
                <c:pt idx="22887">
                  <c:v>95.782432999999997</c:v>
                </c:pt>
                <c:pt idx="22888">
                  <c:v>90.596976999999995</c:v>
                </c:pt>
                <c:pt idx="22889">
                  <c:v>100.219933</c:v>
                </c:pt>
                <c:pt idx="22890">
                  <c:v>105.46766700000001</c:v>
                </c:pt>
                <c:pt idx="22891">
                  <c:v>98.748985000000005</c:v>
                </c:pt>
                <c:pt idx="22892">
                  <c:v>109.14372299999999</c:v>
                </c:pt>
                <c:pt idx="22893">
                  <c:v>110.279526</c:v>
                </c:pt>
                <c:pt idx="22894">
                  <c:v>101.094849</c:v>
                </c:pt>
                <c:pt idx="22895">
                  <c:v>88.884735000000006</c:v>
                </c:pt>
                <c:pt idx="22896">
                  <c:v>100.005371</c:v>
                </c:pt>
                <c:pt idx="22897">
                  <c:v>89.472435000000004</c:v>
                </c:pt>
                <c:pt idx="22898">
                  <c:v>121.32459299999999</c:v>
                </c:pt>
                <c:pt idx="22899">
                  <c:v>90.688225000000003</c:v>
                </c:pt>
                <c:pt idx="22900">
                  <c:v>104.417389</c:v>
                </c:pt>
                <c:pt idx="22901">
                  <c:v>108.106415</c:v>
                </c:pt>
                <c:pt idx="22902">
                  <c:v>96.557625000000002</c:v>
                </c:pt>
                <c:pt idx="22903">
                  <c:v>97.737114000000005</c:v>
                </c:pt>
                <c:pt idx="22904">
                  <c:v>90.826324</c:v>
                </c:pt>
                <c:pt idx="22905">
                  <c:v>117.630669</c:v>
                </c:pt>
                <c:pt idx="22906">
                  <c:v>104.455254</c:v>
                </c:pt>
                <c:pt idx="22907">
                  <c:v>92.373756</c:v>
                </c:pt>
                <c:pt idx="22908">
                  <c:v>94.463454999999996</c:v>
                </c:pt>
                <c:pt idx="22909">
                  <c:v>88.000381000000004</c:v>
                </c:pt>
                <c:pt idx="22910">
                  <c:v>88.463866999999993</c:v>
                </c:pt>
                <c:pt idx="22911">
                  <c:v>97.004845000000003</c:v>
                </c:pt>
                <c:pt idx="22912">
                  <c:v>88.066924999999998</c:v>
                </c:pt>
                <c:pt idx="22913">
                  <c:v>95.976318000000006</c:v>
                </c:pt>
                <c:pt idx="22914">
                  <c:v>95.328650999999994</c:v>
                </c:pt>
                <c:pt idx="22915">
                  <c:v>98.016975000000002</c:v>
                </c:pt>
                <c:pt idx="22916">
                  <c:v>93.257819999999995</c:v>
                </c:pt>
                <c:pt idx="22917">
                  <c:v>88.569648999999998</c:v>
                </c:pt>
                <c:pt idx="22918">
                  <c:v>97.806533999999999</c:v>
                </c:pt>
                <c:pt idx="22919">
                  <c:v>108.31287399999999</c:v>
                </c:pt>
                <c:pt idx="22920">
                  <c:v>97.866516000000004</c:v>
                </c:pt>
                <c:pt idx="22921">
                  <c:v>101.88209500000001</c:v>
                </c:pt>
                <c:pt idx="22922">
                  <c:v>93.162200999999996</c:v>
                </c:pt>
                <c:pt idx="22923">
                  <c:v>89.980971999999994</c:v>
                </c:pt>
                <c:pt idx="22924">
                  <c:v>90.030197000000001</c:v>
                </c:pt>
                <c:pt idx="22925">
                  <c:v>94.957206999999997</c:v>
                </c:pt>
                <c:pt idx="22926">
                  <c:v>90.285140999999996</c:v>
                </c:pt>
                <c:pt idx="22927">
                  <c:v>111.902153</c:v>
                </c:pt>
                <c:pt idx="22928">
                  <c:v>100.40428199999999</c:v>
                </c:pt>
                <c:pt idx="22929">
                  <c:v>97.099997999999999</c:v>
                </c:pt>
                <c:pt idx="22930">
                  <c:v>88.429717999999994</c:v>
                </c:pt>
                <c:pt idx="22931">
                  <c:v>98.328331000000006</c:v>
                </c:pt>
                <c:pt idx="22932">
                  <c:v>97.873008999999996</c:v>
                </c:pt>
                <c:pt idx="22933">
                  <c:v>92.977988999999994</c:v>
                </c:pt>
                <c:pt idx="22934">
                  <c:v>132.78659099999999</c:v>
                </c:pt>
                <c:pt idx="22935">
                  <c:v>89.425704999999994</c:v>
                </c:pt>
                <c:pt idx="22936">
                  <c:v>96.675156000000001</c:v>
                </c:pt>
                <c:pt idx="22937">
                  <c:v>92.334641000000005</c:v>
                </c:pt>
                <c:pt idx="22938">
                  <c:v>94.766250999999997</c:v>
                </c:pt>
                <c:pt idx="22939">
                  <c:v>134.178741</c:v>
                </c:pt>
                <c:pt idx="22940">
                  <c:v>89.942642000000006</c:v>
                </c:pt>
                <c:pt idx="22941">
                  <c:v>107.316154</c:v>
                </c:pt>
                <c:pt idx="22942">
                  <c:v>102.68351699999999</c:v>
                </c:pt>
                <c:pt idx="22943">
                  <c:v>107.018631</c:v>
                </c:pt>
                <c:pt idx="22944">
                  <c:v>104.44955400000001</c:v>
                </c:pt>
                <c:pt idx="22945">
                  <c:v>99.239204000000001</c:v>
                </c:pt>
                <c:pt idx="22946">
                  <c:v>90.325027000000006</c:v>
                </c:pt>
                <c:pt idx="22947">
                  <c:v>105.092598</c:v>
                </c:pt>
                <c:pt idx="22948">
                  <c:v>94.335128999999995</c:v>
                </c:pt>
                <c:pt idx="22949">
                  <c:v>91.347960999999998</c:v>
                </c:pt>
                <c:pt idx="22950">
                  <c:v>112.856247</c:v>
                </c:pt>
                <c:pt idx="22951">
                  <c:v>90.439376999999993</c:v>
                </c:pt>
                <c:pt idx="22952">
                  <c:v>129.70388800000001</c:v>
                </c:pt>
                <c:pt idx="22953">
                  <c:v>95.516884000000005</c:v>
                </c:pt>
                <c:pt idx="22954">
                  <c:v>104.813446</c:v>
                </c:pt>
                <c:pt idx="22955">
                  <c:v>95.696822999999995</c:v>
                </c:pt>
                <c:pt idx="22956">
                  <c:v>90.145531000000005</c:v>
                </c:pt>
                <c:pt idx="22957">
                  <c:v>101.820511</c:v>
                </c:pt>
                <c:pt idx="22958">
                  <c:v>90.820503000000002</c:v>
                </c:pt>
                <c:pt idx="22959">
                  <c:v>110.980919</c:v>
                </c:pt>
                <c:pt idx="22960">
                  <c:v>113.391357</c:v>
                </c:pt>
                <c:pt idx="22961">
                  <c:v>92.969109000000003</c:v>
                </c:pt>
                <c:pt idx="22962">
                  <c:v>91.237221000000005</c:v>
                </c:pt>
                <c:pt idx="22963">
                  <c:v>99.128731000000002</c:v>
                </c:pt>
                <c:pt idx="22964">
                  <c:v>91.077781999999999</c:v>
                </c:pt>
                <c:pt idx="22965">
                  <c:v>121.198807</c:v>
                </c:pt>
                <c:pt idx="22966">
                  <c:v>104.435478</c:v>
                </c:pt>
                <c:pt idx="22967">
                  <c:v>95.677536000000003</c:v>
                </c:pt>
                <c:pt idx="22968">
                  <c:v>93.641647000000006</c:v>
                </c:pt>
                <c:pt idx="22969">
                  <c:v>92.012214999999998</c:v>
                </c:pt>
                <c:pt idx="22970">
                  <c:v>118.494499</c:v>
                </c:pt>
                <c:pt idx="22971">
                  <c:v>92.065155000000004</c:v>
                </c:pt>
                <c:pt idx="22972">
                  <c:v>96.593185000000005</c:v>
                </c:pt>
                <c:pt idx="22973">
                  <c:v>92.452147999999994</c:v>
                </c:pt>
                <c:pt idx="22974">
                  <c:v>90.858940000000004</c:v>
                </c:pt>
                <c:pt idx="22975">
                  <c:v>100.466347</c:v>
                </c:pt>
                <c:pt idx="22976">
                  <c:v>92.902198999999996</c:v>
                </c:pt>
                <c:pt idx="22977">
                  <c:v>93.899033000000003</c:v>
                </c:pt>
                <c:pt idx="22978">
                  <c:v>99.117019999999997</c:v>
                </c:pt>
                <c:pt idx="22979">
                  <c:v>99.671020999999996</c:v>
                </c:pt>
                <c:pt idx="22980">
                  <c:v>107.94735</c:v>
                </c:pt>
                <c:pt idx="22981">
                  <c:v>91.235809000000003</c:v>
                </c:pt>
                <c:pt idx="22982">
                  <c:v>93.944121999999993</c:v>
                </c:pt>
                <c:pt idx="22983">
                  <c:v>139.569199</c:v>
                </c:pt>
                <c:pt idx="22984">
                  <c:v>97.458991999999995</c:v>
                </c:pt>
                <c:pt idx="22985">
                  <c:v>91.777114999999995</c:v>
                </c:pt>
                <c:pt idx="22986">
                  <c:v>93.670105000000007</c:v>
                </c:pt>
                <c:pt idx="22987">
                  <c:v>88.322181999999998</c:v>
                </c:pt>
                <c:pt idx="22988">
                  <c:v>93.343468000000001</c:v>
                </c:pt>
                <c:pt idx="22989">
                  <c:v>88.827477000000002</c:v>
                </c:pt>
                <c:pt idx="22990">
                  <c:v>111.519096</c:v>
                </c:pt>
                <c:pt idx="22991">
                  <c:v>90.073868000000004</c:v>
                </c:pt>
                <c:pt idx="22992">
                  <c:v>92.562706000000006</c:v>
                </c:pt>
                <c:pt idx="22993">
                  <c:v>103.857742</c:v>
                </c:pt>
                <c:pt idx="22994">
                  <c:v>103.581757</c:v>
                </c:pt>
                <c:pt idx="22995">
                  <c:v>103.515846</c:v>
                </c:pt>
                <c:pt idx="22996">
                  <c:v>95.671370999999994</c:v>
                </c:pt>
                <c:pt idx="22997">
                  <c:v>105.305161</c:v>
                </c:pt>
                <c:pt idx="22998">
                  <c:v>105.056068</c:v>
                </c:pt>
                <c:pt idx="22999">
                  <c:v>88.934073999999995</c:v>
                </c:pt>
                <c:pt idx="23000">
                  <c:v>98.720116000000004</c:v>
                </c:pt>
                <c:pt idx="23001">
                  <c:v>135.16941800000001</c:v>
                </c:pt>
                <c:pt idx="23002">
                  <c:v>92.905426000000006</c:v>
                </c:pt>
                <c:pt idx="23003">
                  <c:v>90.076667999999998</c:v>
                </c:pt>
                <c:pt idx="23004">
                  <c:v>93.128296000000006</c:v>
                </c:pt>
                <c:pt idx="23005">
                  <c:v>97.708809000000002</c:v>
                </c:pt>
                <c:pt idx="23006">
                  <c:v>88.135857000000001</c:v>
                </c:pt>
                <c:pt idx="23007">
                  <c:v>94.664246000000006</c:v>
                </c:pt>
                <c:pt idx="23008">
                  <c:v>90.828177999999994</c:v>
                </c:pt>
                <c:pt idx="23009">
                  <c:v>97.039742000000004</c:v>
                </c:pt>
                <c:pt idx="23010">
                  <c:v>88.968697000000006</c:v>
                </c:pt>
                <c:pt idx="23011">
                  <c:v>107.11799600000001</c:v>
                </c:pt>
                <c:pt idx="23012">
                  <c:v>113.749382</c:v>
                </c:pt>
                <c:pt idx="23013">
                  <c:v>98.007637000000003</c:v>
                </c:pt>
                <c:pt idx="23014">
                  <c:v>114.32255600000001</c:v>
                </c:pt>
                <c:pt idx="23015">
                  <c:v>96.011229999999998</c:v>
                </c:pt>
                <c:pt idx="23016">
                  <c:v>90.087563000000003</c:v>
                </c:pt>
                <c:pt idx="23017">
                  <c:v>93.033653000000001</c:v>
                </c:pt>
                <c:pt idx="23018">
                  <c:v>101.87127700000001</c:v>
                </c:pt>
                <c:pt idx="23019">
                  <c:v>97.799392999999995</c:v>
                </c:pt>
                <c:pt idx="23020">
                  <c:v>116.373825</c:v>
                </c:pt>
                <c:pt idx="23021">
                  <c:v>93.638205999999997</c:v>
                </c:pt>
                <c:pt idx="23022">
                  <c:v>111.898674</c:v>
                </c:pt>
                <c:pt idx="23023">
                  <c:v>94.073943999999997</c:v>
                </c:pt>
                <c:pt idx="23024">
                  <c:v>90.877028999999993</c:v>
                </c:pt>
                <c:pt idx="23025">
                  <c:v>88.100066999999996</c:v>
                </c:pt>
                <c:pt idx="23026">
                  <c:v>88.981583000000001</c:v>
                </c:pt>
                <c:pt idx="23027">
                  <c:v>120.86417400000001</c:v>
                </c:pt>
                <c:pt idx="23028">
                  <c:v>90.073600999999996</c:v>
                </c:pt>
                <c:pt idx="23029">
                  <c:v>88.648139999999998</c:v>
                </c:pt>
                <c:pt idx="23030">
                  <c:v>93.559569999999994</c:v>
                </c:pt>
                <c:pt idx="23031">
                  <c:v>89.267464000000004</c:v>
                </c:pt>
                <c:pt idx="23032">
                  <c:v>92.766334999999998</c:v>
                </c:pt>
                <c:pt idx="23033">
                  <c:v>96.035483999999997</c:v>
                </c:pt>
                <c:pt idx="23034">
                  <c:v>112.29959100000001</c:v>
                </c:pt>
                <c:pt idx="23035">
                  <c:v>92.047173000000001</c:v>
                </c:pt>
                <c:pt idx="23036">
                  <c:v>93.223823999999993</c:v>
                </c:pt>
                <c:pt idx="23037">
                  <c:v>91.249808999999999</c:v>
                </c:pt>
                <c:pt idx="23038">
                  <c:v>132.1129</c:v>
                </c:pt>
                <c:pt idx="23039">
                  <c:v>129.94087200000001</c:v>
                </c:pt>
                <c:pt idx="23040">
                  <c:v>95.606353999999996</c:v>
                </c:pt>
                <c:pt idx="23041">
                  <c:v>90.219025000000002</c:v>
                </c:pt>
                <c:pt idx="23042">
                  <c:v>131.453262</c:v>
                </c:pt>
                <c:pt idx="23043">
                  <c:v>91.748901000000004</c:v>
                </c:pt>
                <c:pt idx="23044">
                  <c:v>104.15830200000001</c:v>
                </c:pt>
                <c:pt idx="23045">
                  <c:v>105.76284800000001</c:v>
                </c:pt>
                <c:pt idx="23046">
                  <c:v>101.836975</c:v>
                </c:pt>
                <c:pt idx="23047">
                  <c:v>101.848373</c:v>
                </c:pt>
                <c:pt idx="23048">
                  <c:v>106.876411</c:v>
                </c:pt>
                <c:pt idx="23049">
                  <c:v>89.823868000000004</c:v>
                </c:pt>
                <c:pt idx="23050">
                  <c:v>94.003844999999998</c:v>
                </c:pt>
                <c:pt idx="23051">
                  <c:v>104.80214700000001</c:v>
                </c:pt>
                <c:pt idx="23052">
                  <c:v>91.980109999999996</c:v>
                </c:pt>
                <c:pt idx="23053">
                  <c:v>102.905258</c:v>
                </c:pt>
                <c:pt idx="23054">
                  <c:v>100.436401</c:v>
                </c:pt>
                <c:pt idx="23055">
                  <c:v>103.872749</c:v>
                </c:pt>
                <c:pt idx="23056">
                  <c:v>97.807709000000003</c:v>
                </c:pt>
                <c:pt idx="23057">
                  <c:v>97.105582999999996</c:v>
                </c:pt>
                <c:pt idx="23058">
                  <c:v>105.23395499999999</c:v>
                </c:pt>
                <c:pt idx="23059">
                  <c:v>101.549385</c:v>
                </c:pt>
                <c:pt idx="23060">
                  <c:v>103.556618</c:v>
                </c:pt>
                <c:pt idx="23061">
                  <c:v>88.241692</c:v>
                </c:pt>
                <c:pt idx="23062">
                  <c:v>90.154121000000004</c:v>
                </c:pt>
                <c:pt idx="23063">
                  <c:v>98.657500999999996</c:v>
                </c:pt>
                <c:pt idx="23064">
                  <c:v>92.271629000000004</c:v>
                </c:pt>
                <c:pt idx="23065">
                  <c:v>98.120971999999995</c:v>
                </c:pt>
                <c:pt idx="23066">
                  <c:v>101.01765399999999</c:v>
                </c:pt>
                <c:pt idx="23067">
                  <c:v>113.676033</c:v>
                </c:pt>
                <c:pt idx="23068">
                  <c:v>91.767998000000006</c:v>
                </c:pt>
                <c:pt idx="23069">
                  <c:v>89.159447</c:v>
                </c:pt>
                <c:pt idx="23070">
                  <c:v>91.660019000000005</c:v>
                </c:pt>
                <c:pt idx="23071">
                  <c:v>100.25052599999999</c:v>
                </c:pt>
                <c:pt idx="23072">
                  <c:v>92.685576999999995</c:v>
                </c:pt>
                <c:pt idx="23073">
                  <c:v>120.975662</c:v>
                </c:pt>
                <c:pt idx="23074">
                  <c:v>90.261619999999994</c:v>
                </c:pt>
                <c:pt idx="23075">
                  <c:v>108.911629</c:v>
                </c:pt>
                <c:pt idx="23076">
                  <c:v>117.357552</c:v>
                </c:pt>
                <c:pt idx="23077">
                  <c:v>91.799178999999995</c:v>
                </c:pt>
                <c:pt idx="23078">
                  <c:v>94.436797999999996</c:v>
                </c:pt>
                <c:pt idx="23079">
                  <c:v>89.067802</c:v>
                </c:pt>
                <c:pt idx="23080">
                  <c:v>101.691338</c:v>
                </c:pt>
                <c:pt idx="23081">
                  <c:v>93.168053</c:v>
                </c:pt>
                <c:pt idx="23082">
                  <c:v>92.705832999999998</c:v>
                </c:pt>
                <c:pt idx="23083">
                  <c:v>101.946899</c:v>
                </c:pt>
                <c:pt idx="23084">
                  <c:v>88.248962000000006</c:v>
                </c:pt>
                <c:pt idx="23085">
                  <c:v>106.89469099999999</c:v>
                </c:pt>
                <c:pt idx="23086">
                  <c:v>88.927047999999999</c:v>
                </c:pt>
                <c:pt idx="23087">
                  <c:v>101.905518</c:v>
                </c:pt>
                <c:pt idx="23088">
                  <c:v>88.663994000000002</c:v>
                </c:pt>
                <c:pt idx="23089">
                  <c:v>90.431663999999998</c:v>
                </c:pt>
                <c:pt idx="23090">
                  <c:v>112.51026899999999</c:v>
                </c:pt>
                <c:pt idx="23091">
                  <c:v>88.213234</c:v>
                </c:pt>
                <c:pt idx="23092">
                  <c:v>95.191658000000004</c:v>
                </c:pt>
                <c:pt idx="23093">
                  <c:v>94.406563000000006</c:v>
                </c:pt>
                <c:pt idx="23094">
                  <c:v>99.351273000000006</c:v>
                </c:pt>
                <c:pt idx="23095">
                  <c:v>93.630188000000004</c:v>
                </c:pt>
                <c:pt idx="23096">
                  <c:v>103.882362</c:v>
                </c:pt>
                <c:pt idx="23097">
                  <c:v>108.781181</c:v>
                </c:pt>
                <c:pt idx="23098">
                  <c:v>94.001487999999995</c:v>
                </c:pt>
                <c:pt idx="23099">
                  <c:v>89.746634999999998</c:v>
                </c:pt>
                <c:pt idx="23100">
                  <c:v>110.903992</c:v>
                </c:pt>
                <c:pt idx="23101">
                  <c:v>93.424301</c:v>
                </c:pt>
                <c:pt idx="23102">
                  <c:v>88.606575000000007</c:v>
                </c:pt>
                <c:pt idx="23103">
                  <c:v>96.438987999999995</c:v>
                </c:pt>
                <c:pt idx="23104">
                  <c:v>94.481719999999996</c:v>
                </c:pt>
                <c:pt idx="23105">
                  <c:v>93.135040000000004</c:v>
                </c:pt>
                <c:pt idx="23106">
                  <c:v>88.708183000000005</c:v>
                </c:pt>
                <c:pt idx="23107">
                  <c:v>100.576294</c:v>
                </c:pt>
                <c:pt idx="23108">
                  <c:v>99.169349999999994</c:v>
                </c:pt>
                <c:pt idx="23109">
                  <c:v>90.486237000000003</c:v>
                </c:pt>
                <c:pt idx="23110">
                  <c:v>90.652786000000006</c:v>
                </c:pt>
                <c:pt idx="23111">
                  <c:v>154.021378</c:v>
                </c:pt>
                <c:pt idx="23112">
                  <c:v>91.692100999999994</c:v>
                </c:pt>
                <c:pt idx="23113">
                  <c:v>95.835410999999993</c:v>
                </c:pt>
                <c:pt idx="23114">
                  <c:v>90.818329000000006</c:v>
                </c:pt>
                <c:pt idx="23115">
                  <c:v>94.255356000000006</c:v>
                </c:pt>
                <c:pt idx="23116">
                  <c:v>96.257499999999993</c:v>
                </c:pt>
                <c:pt idx="23117">
                  <c:v>130.82115200000001</c:v>
                </c:pt>
                <c:pt idx="23118">
                  <c:v>97.812233000000006</c:v>
                </c:pt>
                <c:pt idx="23119">
                  <c:v>88.847526999999999</c:v>
                </c:pt>
                <c:pt idx="23120">
                  <c:v>96.158844000000002</c:v>
                </c:pt>
                <c:pt idx="23121">
                  <c:v>103.080315</c:v>
                </c:pt>
                <c:pt idx="23122">
                  <c:v>111.858223</c:v>
                </c:pt>
                <c:pt idx="23123">
                  <c:v>99.838509000000002</c:v>
                </c:pt>
                <c:pt idx="23124">
                  <c:v>88.755020000000002</c:v>
                </c:pt>
                <c:pt idx="23125">
                  <c:v>94.282905999999997</c:v>
                </c:pt>
                <c:pt idx="23126">
                  <c:v>100.585526</c:v>
                </c:pt>
                <c:pt idx="23127">
                  <c:v>92.824630999999997</c:v>
                </c:pt>
                <c:pt idx="23128">
                  <c:v>88.909851000000003</c:v>
                </c:pt>
                <c:pt idx="23129">
                  <c:v>98.023009999999999</c:v>
                </c:pt>
                <c:pt idx="23130">
                  <c:v>91.173653000000002</c:v>
                </c:pt>
                <c:pt idx="23131">
                  <c:v>88.992783000000003</c:v>
                </c:pt>
                <c:pt idx="23132">
                  <c:v>104.963593</c:v>
                </c:pt>
                <c:pt idx="23133">
                  <c:v>92.493949999999998</c:v>
                </c:pt>
                <c:pt idx="23134">
                  <c:v>89.702727999999993</c:v>
                </c:pt>
                <c:pt idx="23135">
                  <c:v>90.832817000000006</c:v>
                </c:pt>
                <c:pt idx="23136">
                  <c:v>91.525336999999993</c:v>
                </c:pt>
                <c:pt idx="23137">
                  <c:v>97.208175999999995</c:v>
                </c:pt>
                <c:pt idx="23138">
                  <c:v>88.237037999999998</c:v>
                </c:pt>
                <c:pt idx="23139">
                  <c:v>96.182426000000007</c:v>
                </c:pt>
                <c:pt idx="23140">
                  <c:v>89.221648999999999</c:v>
                </c:pt>
                <c:pt idx="23141">
                  <c:v>99.250313000000006</c:v>
                </c:pt>
                <c:pt idx="23142">
                  <c:v>124.494759</c:v>
                </c:pt>
                <c:pt idx="23143">
                  <c:v>91.813666999999995</c:v>
                </c:pt>
                <c:pt idx="23144">
                  <c:v>88.011307000000002</c:v>
                </c:pt>
                <c:pt idx="23145">
                  <c:v>88.209770000000006</c:v>
                </c:pt>
                <c:pt idx="23146">
                  <c:v>103.971405</c:v>
                </c:pt>
                <c:pt idx="23147">
                  <c:v>123.992294</c:v>
                </c:pt>
                <c:pt idx="23148">
                  <c:v>89.030158999999998</c:v>
                </c:pt>
                <c:pt idx="23149">
                  <c:v>96.411034000000001</c:v>
                </c:pt>
                <c:pt idx="23150">
                  <c:v>100.27057600000001</c:v>
                </c:pt>
                <c:pt idx="23151">
                  <c:v>94.095268000000004</c:v>
                </c:pt>
                <c:pt idx="23152">
                  <c:v>96.158051</c:v>
                </c:pt>
                <c:pt idx="23153">
                  <c:v>99.549919000000003</c:v>
                </c:pt>
                <c:pt idx="23154">
                  <c:v>103.967377</c:v>
                </c:pt>
                <c:pt idx="23155">
                  <c:v>90.981277000000006</c:v>
                </c:pt>
                <c:pt idx="23156">
                  <c:v>102.215889</c:v>
                </c:pt>
                <c:pt idx="23157">
                  <c:v>94.650672999999998</c:v>
                </c:pt>
                <c:pt idx="23158">
                  <c:v>94.022994999999995</c:v>
                </c:pt>
                <c:pt idx="23159">
                  <c:v>107.579437</c:v>
                </c:pt>
                <c:pt idx="23160">
                  <c:v>93.639968999999994</c:v>
                </c:pt>
                <c:pt idx="23161">
                  <c:v>90.625488000000004</c:v>
                </c:pt>
                <c:pt idx="23162">
                  <c:v>92.922852000000006</c:v>
                </c:pt>
                <c:pt idx="23163">
                  <c:v>89.759238999999994</c:v>
                </c:pt>
                <c:pt idx="23164">
                  <c:v>116.104568</c:v>
                </c:pt>
                <c:pt idx="23165">
                  <c:v>105.296432</c:v>
                </c:pt>
                <c:pt idx="23166">
                  <c:v>95.944289999999995</c:v>
                </c:pt>
                <c:pt idx="23167">
                  <c:v>101.911621</c:v>
                </c:pt>
                <c:pt idx="23168">
                  <c:v>91.672927999999999</c:v>
                </c:pt>
                <c:pt idx="23169">
                  <c:v>93.376616999999996</c:v>
                </c:pt>
                <c:pt idx="23170">
                  <c:v>98.990714999999994</c:v>
                </c:pt>
                <c:pt idx="23171">
                  <c:v>91.976280000000003</c:v>
                </c:pt>
                <c:pt idx="23172">
                  <c:v>90.570717000000002</c:v>
                </c:pt>
                <c:pt idx="23173">
                  <c:v>93.924492000000001</c:v>
                </c:pt>
                <c:pt idx="23174">
                  <c:v>90.586913999999993</c:v>
                </c:pt>
                <c:pt idx="23175">
                  <c:v>89.904610000000005</c:v>
                </c:pt>
                <c:pt idx="23176">
                  <c:v>104.571877</c:v>
                </c:pt>
                <c:pt idx="23177">
                  <c:v>101.105186</c:v>
                </c:pt>
                <c:pt idx="23178">
                  <c:v>95.574439999999996</c:v>
                </c:pt>
                <c:pt idx="23179">
                  <c:v>106.272362</c:v>
                </c:pt>
                <c:pt idx="23180">
                  <c:v>110.160484</c:v>
                </c:pt>
                <c:pt idx="23181">
                  <c:v>97.401711000000006</c:v>
                </c:pt>
                <c:pt idx="23182">
                  <c:v>89.46875</c:v>
                </c:pt>
                <c:pt idx="23183">
                  <c:v>93.218718999999993</c:v>
                </c:pt>
                <c:pt idx="23184">
                  <c:v>95.479812999999993</c:v>
                </c:pt>
                <c:pt idx="23185">
                  <c:v>105.363457</c:v>
                </c:pt>
                <c:pt idx="23186">
                  <c:v>90.033302000000006</c:v>
                </c:pt>
                <c:pt idx="23187">
                  <c:v>88.945426999999995</c:v>
                </c:pt>
                <c:pt idx="23188">
                  <c:v>92.662796</c:v>
                </c:pt>
                <c:pt idx="23189">
                  <c:v>114.082695</c:v>
                </c:pt>
                <c:pt idx="23190">
                  <c:v>89.46875</c:v>
                </c:pt>
                <c:pt idx="23191">
                  <c:v>90.848511000000002</c:v>
                </c:pt>
                <c:pt idx="23192">
                  <c:v>92.555481</c:v>
                </c:pt>
                <c:pt idx="23193">
                  <c:v>105.37009399999999</c:v>
                </c:pt>
                <c:pt idx="23194">
                  <c:v>89.680976999999999</c:v>
                </c:pt>
                <c:pt idx="23195">
                  <c:v>98.410301000000004</c:v>
                </c:pt>
                <c:pt idx="23196">
                  <c:v>94.809464000000006</c:v>
                </c:pt>
                <c:pt idx="23197">
                  <c:v>107.318985</c:v>
                </c:pt>
                <c:pt idx="23198">
                  <c:v>100.132469</c:v>
                </c:pt>
                <c:pt idx="23199">
                  <c:v>93.962646000000007</c:v>
                </c:pt>
                <c:pt idx="23200">
                  <c:v>95.988845999999995</c:v>
                </c:pt>
                <c:pt idx="23201">
                  <c:v>90.087738000000002</c:v>
                </c:pt>
                <c:pt idx="23202">
                  <c:v>93.632317</c:v>
                </c:pt>
                <c:pt idx="23203">
                  <c:v>89.719245999999998</c:v>
                </c:pt>
                <c:pt idx="23204">
                  <c:v>90.127410999999995</c:v>
                </c:pt>
                <c:pt idx="23205">
                  <c:v>107.368858</c:v>
                </c:pt>
                <c:pt idx="23206">
                  <c:v>118.982872</c:v>
                </c:pt>
                <c:pt idx="23207">
                  <c:v>92.375641000000002</c:v>
                </c:pt>
                <c:pt idx="23208">
                  <c:v>89.500304999999997</c:v>
                </c:pt>
                <c:pt idx="23209">
                  <c:v>92.256332</c:v>
                </c:pt>
                <c:pt idx="23210">
                  <c:v>93.463408999999999</c:v>
                </c:pt>
                <c:pt idx="23211">
                  <c:v>90.781784000000002</c:v>
                </c:pt>
                <c:pt idx="23212">
                  <c:v>137.314941</c:v>
                </c:pt>
                <c:pt idx="23213">
                  <c:v>111.746803</c:v>
                </c:pt>
                <c:pt idx="23214">
                  <c:v>105.140327</c:v>
                </c:pt>
                <c:pt idx="23215">
                  <c:v>91.220459000000005</c:v>
                </c:pt>
                <c:pt idx="23216">
                  <c:v>90.887855999999999</c:v>
                </c:pt>
                <c:pt idx="23217">
                  <c:v>91.609154000000004</c:v>
                </c:pt>
                <c:pt idx="23218">
                  <c:v>88.571563999999995</c:v>
                </c:pt>
                <c:pt idx="23219">
                  <c:v>93.332786999999996</c:v>
                </c:pt>
                <c:pt idx="23220">
                  <c:v>99.127578999999997</c:v>
                </c:pt>
                <c:pt idx="23221">
                  <c:v>109.292297</c:v>
                </c:pt>
                <c:pt idx="23222">
                  <c:v>90.924767000000003</c:v>
                </c:pt>
                <c:pt idx="23223">
                  <c:v>105.56373600000001</c:v>
                </c:pt>
                <c:pt idx="23224">
                  <c:v>89.644492999999997</c:v>
                </c:pt>
                <c:pt idx="23225">
                  <c:v>90.562720999999996</c:v>
                </c:pt>
                <c:pt idx="23226">
                  <c:v>90.096503999999996</c:v>
                </c:pt>
                <c:pt idx="23227">
                  <c:v>93.629417000000004</c:v>
                </c:pt>
                <c:pt idx="23228">
                  <c:v>95.155463999999995</c:v>
                </c:pt>
                <c:pt idx="23229">
                  <c:v>97.221969999999999</c:v>
                </c:pt>
                <c:pt idx="23230">
                  <c:v>106.66126300000001</c:v>
                </c:pt>
                <c:pt idx="23231">
                  <c:v>88.879745</c:v>
                </c:pt>
                <c:pt idx="23232">
                  <c:v>88.512343999999999</c:v>
                </c:pt>
                <c:pt idx="23233">
                  <c:v>146.26570100000001</c:v>
                </c:pt>
                <c:pt idx="23234">
                  <c:v>116.748352</c:v>
                </c:pt>
                <c:pt idx="23235">
                  <c:v>92.450530999999998</c:v>
                </c:pt>
                <c:pt idx="23236">
                  <c:v>106.614914</c:v>
                </c:pt>
                <c:pt idx="23237">
                  <c:v>90.749756000000005</c:v>
                </c:pt>
                <c:pt idx="23238">
                  <c:v>94.380568999999994</c:v>
                </c:pt>
                <c:pt idx="23239">
                  <c:v>93.766975000000002</c:v>
                </c:pt>
                <c:pt idx="23240">
                  <c:v>100.25166299999999</c:v>
                </c:pt>
                <c:pt idx="23241">
                  <c:v>98.797661000000005</c:v>
                </c:pt>
                <c:pt idx="23242">
                  <c:v>99.400611999999995</c:v>
                </c:pt>
                <c:pt idx="23243">
                  <c:v>100.32849899999999</c:v>
                </c:pt>
                <c:pt idx="23244">
                  <c:v>91.858231000000004</c:v>
                </c:pt>
                <c:pt idx="23245">
                  <c:v>93.277541999999997</c:v>
                </c:pt>
                <c:pt idx="23246">
                  <c:v>89.727478000000005</c:v>
                </c:pt>
                <c:pt idx="23247">
                  <c:v>93.298278999999994</c:v>
                </c:pt>
                <c:pt idx="23248">
                  <c:v>90.186096000000006</c:v>
                </c:pt>
                <c:pt idx="23249">
                  <c:v>92.594314999999995</c:v>
                </c:pt>
                <c:pt idx="23250">
                  <c:v>108.50758399999999</c:v>
                </c:pt>
                <c:pt idx="23251">
                  <c:v>113.719543</c:v>
                </c:pt>
                <c:pt idx="23252">
                  <c:v>97.44117</c:v>
                </c:pt>
                <c:pt idx="23253">
                  <c:v>116.04724899999999</c:v>
                </c:pt>
                <c:pt idx="23254">
                  <c:v>111.579201</c:v>
                </c:pt>
                <c:pt idx="23255">
                  <c:v>93.783669000000003</c:v>
                </c:pt>
                <c:pt idx="23256">
                  <c:v>98.047531000000006</c:v>
                </c:pt>
                <c:pt idx="23257">
                  <c:v>101.24788700000001</c:v>
                </c:pt>
                <c:pt idx="23258">
                  <c:v>90.091742999999994</c:v>
                </c:pt>
                <c:pt idx="23259">
                  <c:v>88.302268999999995</c:v>
                </c:pt>
                <c:pt idx="23260">
                  <c:v>102.149788</c:v>
                </c:pt>
                <c:pt idx="23261">
                  <c:v>90.533737000000002</c:v>
                </c:pt>
                <c:pt idx="23262">
                  <c:v>92.359695000000002</c:v>
                </c:pt>
                <c:pt idx="23263">
                  <c:v>102.001884</c:v>
                </c:pt>
                <c:pt idx="23264">
                  <c:v>98.476500999999999</c:v>
                </c:pt>
                <c:pt idx="23265">
                  <c:v>90.438323999999994</c:v>
                </c:pt>
                <c:pt idx="23266">
                  <c:v>95.767082000000002</c:v>
                </c:pt>
                <c:pt idx="23267">
                  <c:v>90.639595</c:v>
                </c:pt>
                <c:pt idx="23268">
                  <c:v>88.071624999999997</c:v>
                </c:pt>
                <c:pt idx="23269">
                  <c:v>100.420044</c:v>
                </c:pt>
                <c:pt idx="23270">
                  <c:v>96.334502999999998</c:v>
                </c:pt>
                <c:pt idx="23271">
                  <c:v>96.356955999999997</c:v>
                </c:pt>
                <c:pt idx="23272">
                  <c:v>96.425369000000003</c:v>
                </c:pt>
                <c:pt idx="23273">
                  <c:v>88.608681000000004</c:v>
                </c:pt>
                <c:pt idx="23274">
                  <c:v>111.55806699999999</c:v>
                </c:pt>
                <c:pt idx="23275">
                  <c:v>103.882805</c:v>
                </c:pt>
                <c:pt idx="23276">
                  <c:v>94.199218999999999</c:v>
                </c:pt>
                <c:pt idx="23277">
                  <c:v>88.011353</c:v>
                </c:pt>
                <c:pt idx="23278">
                  <c:v>90.486503999999996</c:v>
                </c:pt>
                <c:pt idx="23279">
                  <c:v>106.047684</c:v>
                </c:pt>
                <c:pt idx="23280">
                  <c:v>102.022026</c:v>
                </c:pt>
                <c:pt idx="23281">
                  <c:v>109.924667</c:v>
                </c:pt>
                <c:pt idx="23282">
                  <c:v>88.134101999999999</c:v>
                </c:pt>
                <c:pt idx="23283">
                  <c:v>90.214111000000003</c:v>
                </c:pt>
                <c:pt idx="23284">
                  <c:v>108.57306699999999</c:v>
                </c:pt>
                <c:pt idx="23285">
                  <c:v>92.056374000000005</c:v>
                </c:pt>
                <c:pt idx="23286">
                  <c:v>88.005615000000006</c:v>
                </c:pt>
                <c:pt idx="23287">
                  <c:v>108.316895</c:v>
                </c:pt>
                <c:pt idx="23288">
                  <c:v>88.958220999999995</c:v>
                </c:pt>
                <c:pt idx="23289">
                  <c:v>95.032646</c:v>
                </c:pt>
                <c:pt idx="23290">
                  <c:v>94.825485</c:v>
                </c:pt>
                <c:pt idx="23291">
                  <c:v>90.585059999999999</c:v>
                </c:pt>
                <c:pt idx="23292">
                  <c:v>91.072059999999993</c:v>
                </c:pt>
                <c:pt idx="23293">
                  <c:v>98.417686000000003</c:v>
                </c:pt>
                <c:pt idx="23294">
                  <c:v>95.465767</c:v>
                </c:pt>
                <c:pt idx="23295">
                  <c:v>88.237358</c:v>
                </c:pt>
                <c:pt idx="23296">
                  <c:v>91.499297999999996</c:v>
                </c:pt>
                <c:pt idx="23297">
                  <c:v>116.05740400000001</c:v>
                </c:pt>
                <c:pt idx="23298">
                  <c:v>89.993538000000001</c:v>
                </c:pt>
                <c:pt idx="23299">
                  <c:v>106.42247</c:v>
                </c:pt>
                <c:pt idx="23300">
                  <c:v>90.769951000000006</c:v>
                </c:pt>
                <c:pt idx="23301">
                  <c:v>93.586594000000005</c:v>
                </c:pt>
                <c:pt idx="23302">
                  <c:v>88.095962999999998</c:v>
                </c:pt>
                <c:pt idx="23303">
                  <c:v>91.172782999999995</c:v>
                </c:pt>
                <c:pt idx="23304">
                  <c:v>88.346648999999999</c:v>
                </c:pt>
                <c:pt idx="23305">
                  <c:v>89.796417000000005</c:v>
                </c:pt>
                <c:pt idx="23306">
                  <c:v>103.85977200000001</c:v>
                </c:pt>
                <c:pt idx="23307">
                  <c:v>95.439980000000006</c:v>
                </c:pt>
                <c:pt idx="23308">
                  <c:v>91.017280999999997</c:v>
                </c:pt>
                <c:pt idx="23309">
                  <c:v>109.147018</c:v>
                </c:pt>
                <c:pt idx="23310">
                  <c:v>88.259467999999998</c:v>
                </c:pt>
                <c:pt idx="23311">
                  <c:v>92.115913000000006</c:v>
                </c:pt>
                <c:pt idx="23312">
                  <c:v>95.441802999999993</c:v>
                </c:pt>
                <c:pt idx="23313">
                  <c:v>93.776131000000007</c:v>
                </c:pt>
                <c:pt idx="23314">
                  <c:v>89.415595999999994</c:v>
                </c:pt>
                <c:pt idx="23315">
                  <c:v>109.41403200000001</c:v>
                </c:pt>
                <c:pt idx="23316">
                  <c:v>92.492867000000004</c:v>
                </c:pt>
                <c:pt idx="23317">
                  <c:v>100.75155599999999</c:v>
                </c:pt>
                <c:pt idx="23318">
                  <c:v>95.014633000000003</c:v>
                </c:pt>
                <c:pt idx="23319">
                  <c:v>97.530524999999997</c:v>
                </c:pt>
                <c:pt idx="23320">
                  <c:v>98.417427000000004</c:v>
                </c:pt>
                <c:pt idx="23321">
                  <c:v>91.273681999999994</c:v>
                </c:pt>
                <c:pt idx="23322">
                  <c:v>90.691139000000007</c:v>
                </c:pt>
                <c:pt idx="23323">
                  <c:v>99.727942999999996</c:v>
                </c:pt>
                <c:pt idx="23324">
                  <c:v>88.243080000000006</c:v>
                </c:pt>
                <c:pt idx="23325">
                  <c:v>91.372078000000002</c:v>
                </c:pt>
                <c:pt idx="23326">
                  <c:v>93.186301999999998</c:v>
                </c:pt>
                <c:pt idx="23327">
                  <c:v>98.049865999999994</c:v>
                </c:pt>
                <c:pt idx="23328">
                  <c:v>97.308487</c:v>
                </c:pt>
                <c:pt idx="23329">
                  <c:v>96.558357000000001</c:v>
                </c:pt>
                <c:pt idx="23330">
                  <c:v>90.520279000000002</c:v>
                </c:pt>
                <c:pt idx="23331">
                  <c:v>88.248801999999998</c:v>
                </c:pt>
                <c:pt idx="23332">
                  <c:v>92.118561</c:v>
                </c:pt>
                <c:pt idx="23333">
                  <c:v>88.802306999999999</c:v>
                </c:pt>
                <c:pt idx="23334">
                  <c:v>93.646102999999997</c:v>
                </c:pt>
                <c:pt idx="23335">
                  <c:v>88.514945999999995</c:v>
                </c:pt>
                <c:pt idx="23336">
                  <c:v>89.974686000000005</c:v>
                </c:pt>
                <c:pt idx="23337">
                  <c:v>104.326393</c:v>
                </c:pt>
                <c:pt idx="23338">
                  <c:v>93.352058</c:v>
                </c:pt>
                <c:pt idx="23339">
                  <c:v>88.530235000000005</c:v>
                </c:pt>
                <c:pt idx="23340">
                  <c:v>94.618056999999993</c:v>
                </c:pt>
                <c:pt idx="23341">
                  <c:v>104.386444</c:v>
                </c:pt>
                <c:pt idx="23342">
                  <c:v>92.326217999999997</c:v>
                </c:pt>
                <c:pt idx="23343">
                  <c:v>91.391586000000004</c:v>
                </c:pt>
                <c:pt idx="23344">
                  <c:v>99.104675</c:v>
                </c:pt>
                <c:pt idx="23345">
                  <c:v>88.676429999999996</c:v>
                </c:pt>
                <c:pt idx="23346">
                  <c:v>104.883781</c:v>
                </c:pt>
                <c:pt idx="23347">
                  <c:v>131.89624000000001</c:v>
                </c:pt>
                <c:pt idx="23348">
                  <c:v>88.372467</c:v>
                </c:pt>
                <c:pt idx="23349">
                  <c:v>104.711815</c:v>
                </c:pt>
                <c:pt idx="23350">
                  <c:v>92.592917999999997</c:v>
                </c:pt>
                <c:pt idx="23351">
                  <c:v>102.20489499999999</c:v>
                </c:pt>
                <c:pt idx="23352">
                  <c:v>98.602585000000005</c:v>
                </c:pt>
                <c:pt idx="23353">
                  <c:v>91.294189000000003</c:v>
                </c:pt>
                <c:pt idx="23354">
                  <c:v>98.556731999999997</c:v>
                </c:pt>
                <c:pt idx="23355">
                  <c:v>89.158821000000003</c:v>
                </c:pt>
                <c:pt idx="23356">
                  <c:v>93.935676999999998</c:v>
                </c:pt>
                <c:pt idx="23357">
                  <c:v>100.799522</c:v>
                </c:pt>
                <c:pt idx="23358">
                  <c:v>100.785606</c:v>
                </c:pt>
                <c:pt idx="23359">
                  <c:v>153.653381</c:v>
                </c:pt>
                <c:pt idx="23360">
                  <c:v>88.397201999999993</c:v>
                </c:pt>
                <c:pt idx="23361">
                  <c:v>93.44059</c:v>
                </c:pt>
                <c:pt idx="23362">
                  <c:v>153.492447</c:v>
                </c:pt>
                <c:pt idx="23363">
                  <c:v>104.64257000000001</c:v>
                </c:pt>
                <c:pt idx="23364">
                  <c:v>94.838898</c:v>
                </c:pt>
                <c:pt idx="23365">
                  <c:v>94.854438999999999</c:v>
                </c:pt>
                <c:pt idx="23366">
                  <c:v>88.064780999999996</c:v>
                </c:pt>
                <c:pt idx="23367">
                  <c:v>91.486000000000004</c:v>
                </c:pt>
                <c:pt idx="23368">
                  <c:v>88.098602</c:v>
                </c:pt>
                <c:pt idx="23369">
                  <c:v>88.522109999999998</c:v>
                </c:pt>
                <c:pt idx="23370">
                  <c:v>124.659981</c:v>
                </c:pt>
                <c:pt idx="23371">
                  <c:v>88.094291999999996</c:v>
                </c:pt>
                <c:pt idx="23372">
                  <c:v>101.009254</c:v>
                </c:pt>
                <c:pt idx="23373">
                  <c:v>94.155296000000007</c:v>
                </c:pt>
                <c:pt idx="23374">
                  <c:v>103.64859</c:v>
                </c:pt>
                <c:pt idx="23375">
                  <c:v>94.238395999999995</c:v>
                </c:pt>
                <c:pt idx="23376">
                  <c:v>93.428841000000006</c:v>
                </c:pt>
                <c:pt idx="23377">
                  <c:v>102.490166</c:v>
                </c:pt>
                <c:pt idx="23378">
                  <c:v>128.08367899999999</c:v>
                </c:pt>
                <c:pt idx="23379">
                  <c:v>89.115982000000002</c:v>
                </c:pt>
                <c:pt idx="23380">
                  <c:v>112.434372</c:v>
                </c:pt>
                <c:pt idx="23381">
                  <c:v>112.651718</c:v>
                </c:pt>
                <c:pt idx="23382">
                  <c:v>97.516013999999998</c:v>
                </c:pt>
                <c:pt idx="23383">
                  <c:v>126.59691599999999</c:v>
                </c:pt>
                <c:pt idx="23384">
                  <c:v>96.716292999999993</c:v>
                </c:pt>
                <c:pt idx="23385">
                  <c:v>90.058150999999995</c:v>
                </c:pt>
                <c:pt idx="23386">
                  <c:v>96.841414999999998</c:v>
                </c:pt>
                <c:pt idx="23387">
                  <c:v>100.31529999999999</c:v>
                </c:pt>
                <c:pt idx="23388">
                  <c:v>94.835457000000005</c:v>
                </c:pt>
                <c:pt idx="23389">
                  <c:v>118.31162999999999</c:v>
                </c:pt>
                <c:pt idx="23390">
                  <c:v>108.960251</c:v>
                </c:pt>
                <c:pt idx="23391">
                  <c:v>88.625359000000003</c:v>
                </c:pt>
                <c:pt idx="23392">
                  <c:v>90.813652000000005</c:v>
                </c:pt>
                <c:pt idx="23393">
                  <c:v>95.394927999999993</c:v>
                </c:pt>
                <c:pt idx="23394">
                  <c:v>88.564460999999994</c:v>
                </c:pt>
                <c:pt idx="23395">
                  <c:v>121.266869</c:v>
                </c:pt>
                <c:pt idx="23396">
                  <c:v>95.956787000000006</c:v>
                </c:pt>
                <c:pt idx="23397">
                  <c:v>94.502960000000002</c:v>
                </c:pt>
                <c:pt idx="23398">
                  <c:v>98.553116000000003</c:v>
                </c:pt>
                <c:pt idx="23399">
                  <c:v>105.872383</c:v>
                </c:pt>
                <c:pt idx="23400">
                  <c:v>102.813141</c:v>
                </c:pt>
                <c:pt idx="23401">
                  <c:v>91.652039000000002</c:v>
                </c:pt>
                <c:pt idx="23402">
                  <c:v>93.444878000000003</c:v>
                </c:pt>
                <c:pt idx="23403">
                  <c:v>102.62911200000001</c:v>
                </c:pt>
                <c:pt idx="23404">
                  <c:v>146.09373500000001</c:v>
                </c:pt>
                <c:pt idx="23405">
                  <c:v>99.565162999999998</c:v>
                </c:pt>
                <c:pt idx="23406">
                  <c:v>88.710380999999998</c:v>
                </c:pt>
                <c:pt idx="23407">
                  <c:v>96.239036999999996</c:v>
                </c:pt>
                <c:pt idx="23408">
                  <c:v>129.80609100000001</c:v>
                </c:pt>
                <c:pt idx="23409">
                  <c:v>110.27742000000001</c:v>
                </c:pt>
                <c:pt idx="23410">
                  <c:v>98.430747999999994</c:v>
                </c:pt>
                <c:pt idx="23411">
                  <c:v>90.621337999999994</c:v>
                </c:pt>
                <c:pt idx="23412">
                  <c:v>92.733306999999996</c:v>
                </c:pt>
                <c:pt idx="23413">
                  <c:v>98.693755999999993</c:v>
                </c:pt>
                <c:pt idx="23414">
                  <c:v>93.090530000000001</c:v>
                </c:pt>
                <c:pt idx="23415">
                  <c:v>97.720725999999999</c:v>
                </c:pt>
                <c:pt idx="23416">
                  <c:v>94.849700999999996</c:v>
                </c:pt>
                <c:pt idx="23417">
                  <c:v>92.168364999999994</c:v>
                </c:pt>
                <c:pt idx="23418">
                  <c:v>90.511893999999998</c:v>
                </c:pt>
                <c:pt idx="23419">
                  <c:v>107.425163</c:v>
                </c:pt>
                <c:pt idx="23420">
                  <c:v>89.516006000000004</c:v>
                </c:pt>
                <c:pt idx="23421">
                  <c:v>95.364547999999999</c:v>
                </c:pt>
                <c:pt idx="23422">
                  <c:v>93.15831</c:v>
                </c:pt>
                <c:pt idx="23423">
                  <c:v>101.77964799999999</c:v>
                </c:pt>
                <c:pt idx="23424">
                  <c:v>109.86977400000001</c:v>
                </c:pt>
                <c:pt idx="23425">
                  <c:v>105.250854</c:v>
                </c:pt>
                <c:pt idx="23426">
                  <c:v>114.60818500000001</c:v>
                </c:pt>
                <c:pt idx="23427">
                  <c:v>98.948218999999995</c:v>
                </c:pt>
                <c:pt idx="23428">
                  <c:v>92.695694000000003</c:v>
                </c:pt>
                <c:pt idx="23429">
                  <c:v>91.508483999999996</c:v>
                </c:pt>
                <c:pt idx="23430">
                  <c:v>106.417435</c:v>
                </c:pt>
                <c:pt idx="23431">
                  <c:v>90.423164</c:v>
                </c:pt>
                <c:pt idx="23432">
                  <c:v>93.284653000000006</c:v>
                </c:pt>
                <c:pt idx="23433">
                  <c:v>97.679374999999993</c:v>
                </c:pt>
                <c:pt idx="23434">
                  <c:v>113.58345799999999</c:v>
                </c:pt>
                <c:pt idx="23435">
                  <c:v>104.880951</c:v>
                </c:pt>
                <c:pt idx="23436">
                  <c:v>100.426598</c:v>
                </c:pt>
                <c:pt idx="23437">
                  <c:v>98.049232000000003</c:v>
                </c:pt>
                <c:pt idx="23438">
                  <c:v>89.172828999999993</c:v>
                </c:pt>
                <c:pt idx="23439">
                  <c:v>89.071349999999995</c:v>
                </c:pt>
                <c:pt idx="23440">
                  <c:v>108.625916</c:v>
                </c:pt>
                <c:pt idx="23441">
                  <c:v>99.644965999999997</c:v>
                </c:pt>
                <c:pt idx="23442">
                  <c:v>95.659965999999997</c:v>
                </c:pt>
                <c:pt idx="23443">
                  <c:v>92.003333999999995</c:v>
                </c:pt>
                <c:pt idx="23444">
                  <c:v>152.36845400000001</c:v>
                </c:pt>
                <c:pt idx="23445">
                  <c:v>95.332817000000006</c:v>
                </c:pt>
                <c:pt idx="23446">
                  <c:v>108.17797899999999</c:v>
                </c:pt>
                <c:pt idx="23447">
                  <c:v>90.864318999999995</c:v>
                </c:pt>
                <c:pt idx="23448">
                  <c:v>93.332611</c:v>
                </c:pt>
                <c:pt idx="23449">
                  <c:v>96.787154999999998</c:v>
                </c:pt>
                <c:pt idx="23450">
                  <c:v>92.530349999999999</c:v>
                </c:pt>
                <c:pt idx="23451">
                  <c:v>89.337692000000004</c:v>
                </c:pt>
                <c:pt idx="23452">
                  <c:v>100.29125999999999</c:v>
                </c:pt>
                <c:pt idx="23453">
                  <c:v>91.127776999999995</c:v>
                </c:pt>
                <c:pt idx="23454">
                  <c:v>109.86071800000001</c:v>
                </c:pt>
                <c:pt idx="23455">
                  <c:v>101.040375</c:v>
                </c:pt>
                <c:pt idx="23456">
                  <c:v>107.166901</c:v>
                </c:pt>
                <c:pt idx="23457">
                  <c:v>88.992546000000004</c:v>
                </c:pt>
                <c:pt idx="23458">
                  <c:v>92.019058000000001</c:v>
                </c:pt>
                <c:pt idx="23459">
                  <c:v>91.422066000000001</c:v>
                </c:pt>
                <c:pt idx="23460">
                  <c:v>88.083800999999994</c:v>
                </c:pt>
                <c:pt idx="23461">
                  <c:v>88.726821999999999</c:v>
                </c:pt>
                <c:pt idx="23462">
                  <c:v>99.444939000000005</c:v>
                </c:pt>
                <c:pt idx="23463">
                  <c:v>98.913062999999994</c:v>
                </c:pt>
                <c:pt idx="23464">
                  <c:v>118.350075</c:v>
                </c:pt>
                <c:pt idx="23465">
                  <c:v>91.766356999999999</c:v>
                </c:pt>
                <c:pt idx="23466">
                  <c:v>91.333824000000007</c:v>
                </c:pt>
                <c:pt idx="23467">
                  <c:v>114.536407</c:v>
                </c:pt>
                <c:pt idx="23468">
                  <c:v>101.873581</c:v>
                </c:pt>
                <c:pt idx="23469">
                  <c:v>103.100494</c:v>
                </c:pt>
                <c:pt idx="23470">
                  <c:v>100.60002900000001</c:v>
                </c:pt>
                <c:pt idx="23471">
                  <c:v>102.412155</c:v>
                </c:pt>
                <c:pt idx="23472">
                  <c:v>94.037186000000005</c:v>
                </c:pt>
                <c:pt idx="23473">
                  <c:v>94.117050000000006</c:v>
                </c:pt>
                <c:pt idx="23474">
                  <c:v>100.32189200000001</c:v>
                </c:pt>
                <c:pt idx="23475">
                  <c:v>92.779419000000004</c:v>
                </c:pt>
                <c:pt idx="23476">
                  <c:v>89.255386000000001</c:v>
                </c:pt>
                <c:pt idx="23477">
                  <c:v>91.093863999999996</c:v>
                </c:pt>
                <c:pt idx="23478">
                  <c:v>110.092361</c:v>
                </c:pt>
                <c:pt idx="23479">
                  <c:v>99.966881000000001</c:v>
                </c:pt>
                <c:pt idx="23480">
                  <c:v>88.440117000000001</c:v>
                </c:pt>
                <c:pt idx="23481">
                  <c:v>89.230072000000007</c:v>
                </c:pt>
                <c:pt idx="23482">
                  <c:v>104.895515</c:v>
                </c:pt>
                <c:pt idx="23483">
                  <c:v>94.851768000000007</c:v>
                </c:pt>
                <c:pt idx="23484">
                  <c:v>101.078125</c:v>
                </c:pt>
                <c:pt idx="23485">
                  <c:v>94.905899000000005</c:v>
                </c:pt>
                <c:pt idx="23486">
                  <c:v>94.008414999999999</c:v>
                </c:pt>
                <c:pt idx="23487">
                  <c:v>105.44313</c:v>
                </c:pt>
                <c:pt idx="23488">
                  <c:v>90.889610000000005</c:v>
                </c:pt>
                <c:pt idx="23489">
                  <c:v>97.343590000000006</c:v>
                </c:pt>
                <c:pt idx="23490">
                  <c:v>95.986069000000001</c:v>
                </c:pt>
                <c:pt idx="23491">
                  <c:v>92.989929000000004</c:v>
                </c:pt>
                <c:pt idx="23492">
                  <c:v>88.431252000000001</c:v>
                </c:pt>
                <c:pt idx="23493">
                  <c:v>121.25588999999999</c:v>
                </c:pt>
                <c:pt idx="23494">
                  <c:v>100.394829</c:v>
                </c:pt>
                <c:pt idx="23495">
                  <c:v>98.940285000000003</c:v>
                </c:pt>
                <c:pt idx="23496">
                  <c:v>97.025467000000006</c:v>
                </c:pt>
                <c:pt idx="23497">
                  <c:v>114.153267</c:v>
                </c:pt>
                <c:pt idx="23498">
                  <c:v>96.779854</c:v>
                </c:pt>
                <c:pt idx="23499">
                  <c:v>92.379424999999998</c:v>
                </c:pt>
                <c:pt idx="23500">
                  <c:v>106.213768</c:v>
                </c:pt>
                <c:pt idx="23501">
                  <c:v>125.690422</c:v>
                </c:pt>
                <c:pt idx="23502">
                  <c:v>98.339386000000005</c:v>
                </c:pt>
                <c:pt idx="23503">
                  <c:v>94.399269000000004</c:v>
                </c:pt>
                <c:pt idx="23504">
                  <c:v>88.071037000000004</c:v>
                </c:pt>
                <c:pt idx="23505">
                  <c:v>89.345207000000002</c:v>
                </c:pt>
                <c:pt idx="23506">
                  <c:v>97.617904999999993</c:v>
                </c:pt>
                <c:pt idx="23507">
                  <c:v>99.830687999999995</c:v>
                </c:pt>
                <c:pt idx="23508">
                  <c:v>91.325751999999994</c:v>
                </c:pt>
                <c:pt idx="23509">
                  <c:v>90.009308000000004</c:v>
                </c:pt>
                <c:pt idx="23510">
                  <c:v>96.802199999999999</c:v>
                </c:pt>
                <c:pt idx="23511">
                  <c:v>90.462997000000001</c:v>
                </c:pt>
                <c:pt idx="23512">
                  <c:v>127.40149700000001</c:v>
                </c:pt>
                <c:pt idx="23513">
                  <c:v>125.716881</c:v>
                </c:pt>
                <c:pt idx="23514">
                  <c:v>90.143326000000002</c:v>
                </c:pt>
                <c:pt idx="23515">
                  <c:v>89.275734</c:v>
                </c:pt>
                <c:pt idx="23516">
                  <c:v>111.921272</c:v>
                </c:pt>
                <c:pt idx="23517">
                  <c:v>107.332207</c:v>
                </c:pt>
                <c:pt idx="23518">
                  <c:v>98.621741999999998</c:v>
                </c:pt>
                <c:pt idx="23519">
                  <c:v>100.99329400000001</c:v>
                </c:pt>
                <c:pt idx="23520">
                  <c:v>88.552459999999996</c:v>
                </c:pt>
                <c:pt idx="23521">
                  <c:v>88.442154000000002</c:v>
                </c:pt>
                <c:pt idx="23522">
                  <c:v>98.468986999999998</c:v>
                </c:pt>
                <c:pt idx="23523">
                  <c:v>94.840362999999996</c:v>
                </c:pt>
                <c:pt idx="23524">
                  <c:v>94.104965000000007</c:v>
                </c:pt>
                <c:pt idx="23525">
                  <c:v>102.809425</c:v>
                </c:pt>
                <c:pt idx="23526">
                  <c:v>99.890288999999996</c:v>
                </c:pt>
                <c:pt idx="23527">
                  <c:v>96.301299999999998</c:v>
                </c:pt>
                <c:pt idx="23528">
                  <c:v>96.929214000000002</c:v>
                </c:pt>
                <c:pt idx="23529">
                  <c:v>93.859641999999994</c:v>
                </c:pt>
                <c:pt idx="23530">
                  <c:v>90.806961000000001</c:v>
                </c:pt>
                <c:pt idx="23531">
                  <c:v>91.177916999999994</c:v>
                </c:pt>
                <c:pt idx="23532">
                  <c:v>103.78074599999999</c:v>
                </c:pt>
                <c:pt idx="23533">
                  <c:v>94.871368000000004</c:v>
                </c:pt>
                <c:pt idx="23534">
                  <c:v>113.223099</c:v>
                </c:pt>
                <c:pt idx="23535">
                  <c:v>107.091438</c:v>
                </c:pt>
                <c:pt idx="23536">
                  <c:v>96.355652000000006</c:v>
                </c:pt>
                <c:pt idx="23537">
                  <c:v>92.848793000000001</c:v>
                </c:pt>
                <c:pt idx="23538">
                  <c:v>117.406212</c:v>
                </c:pt>
                <c:pt idx="23539">
                  <c:v>89.683548000000002</c:v>
                </c:pt>
                <c:pt idx="23540">
                  <c:v>128.220337</c:v>
                </c:pt>
                <c:pt idx="23541">
                  <c:v>94.997971000000007</c:v>
                </c:pt>
                <c:pt idx="23542">
                  <c:v>100.979713</c:v>
                </c:pt>
                <c:pt idx="23543">
                  <c:v>104.32326500000001</c:v>
                </c:pt>
                <c:pt idx="23544">
                  <c:v>88.001204999999999</c:v>
                </c:pt>
                <c:pt idx="23545">
                  <c:v>88.149383999999998</c:v>
                </c:pt>
                <c:pt idx="23546">
                  <c:v>110.578964</c:v>
                </c:pt>
                <c:pt idx="23547">
                  <c:v>103.735191</c:v>
                </c:pt>
                <c:pt idx="23548">
                  <c:v>88.108040000000003</c:v>
                </c:pt>
                <c:pt idx="23549">
                  <c:v>91.879890000000003</c:v>
                </c:pt>
                <c:pt idx="23550">
                  <c:v>88.640625</c:v>
                </c:pt>
                <c:pt idx="23551">
                  <c:v>98.673209999999997</c:v>
                </c:pt>
                <c:pt idx="23552">
                  <c:v>109.404442</c:v>
                </c:pt>
                <c:pt idx="23553">
                  <c:v>91.222342999999995</c:v>
                </c:pt>
                <c:pt idx="23554">
                  <c:v>94.128722999999994</c:v>
                </c:pt>
                <c:pt idx="23555">
                  <c:v>90.073265000000006</c:v>
                </c:pt>
                <c:pt idx="23556">
                  <c:v>100.005325</c:v>
                </c:pt>
                <c:pt idx="23557">
                  <c:v>92.707053999999999</c:v>
                </c:pt>
                <c:pt idx="23558">
                  <c:v>90.196021999999999</c:v>
                </c:pt>
                <c:pt idx="23559">
                  <c:v>90.541793999999996</c:v>
                </c:pt>
                <c:pt idx="23560">
                  <c:v>88.665863000000002</c:v>
                </c:pt>
                <c:pt idx="23561">
                  <c:v>94.943404999999998</c:v>
                </c:pt>
                <c:pt idx="23562">
                  <c:v>98.393531999999993</c:v>
                </c:pt>
                <c:pt idx="23563">
                  <c:v>94.124283000000005</c:v>
                </c:pt>
                <c:pt idx="23564">
                  <c:v>91.984863000000004</c:v>
                </c:pt>
                <c:pt idx="23565">
                  <c:v>88.940467999999996</c:v>
                </c:pt>
                <c:pt idx="23566">
                  <c:v>105.201859</c:v>
                </c:pt>
                <c:pt idx="23567">
                  <c:v>89.887383</c:v>
                </c:pt>
                <c:pt idx="23568">
                  <c:v>88.447517000000005</c:v>
                </c:pt>
                <c:pt idx="23569">
                  <c:v>92.934509000000006</c:v>
                </c:pt>
                <c:pt idx="23570">
                  <c:v>90.363097999999994</c:v>
                </c:pt>
                <c:pt idx="23571">
                  <c:v>100.392708</c:v>
                </c:pt>
                <c:pt idx="23572">
                  <c:v>89.230430999999996</c:v>
                </c:pt>
                <c:pt idx="23573">
                  <c:v>89.360061999999999</c:v>
                </c:pt>
                <c:pt idx="23574">
                  <c:v>91.370018000000002</c:v>
                </c:pt>
                <c:pt idx="23575">
                  <c:v>99.358452</c:v>
                </c:pt>
                <c:pt idx="23576">
                  <c:v>115.18873600000001</c:v>
                </c:pt>
                <c:pt idx="23577">
                  <c:v>88.078186000000002</c:v>
                </c:pt>
                <c:pt idx="23578">
                  <c:v>94.363135999999997</c:v>
                </c:pt>
                <c:pt idx="23579">
                  <c:v>98.759467999999998</c:v>
                </c:pt>
                <c:pt idx="23580">
                  <c:v>90.644356000000002</c:v>
                </c:pt>
                <c:pt idx="23581">
                  <c:v>89.885101000000006</c:v>
                </c:pt>
                <c:pt idx="23582">
                  <c:v>88.456108</c:v>
                </c:pt>
                <c:pt idx="23583">
                  <c:v>105.67433200000001</c:v>
                </c:pt>
                <c:pt idx="23584">
                  <c:v>90.594230999999994</c:v>
                </c:pt>
                <c:pt idx="23585">
                  <c:v>125.627853</c:v>
                </c:pt>
                <c:pt idx="23586">
                  <c:v>89.029083</c:v>
                </c:pt>
                <c:pt idx="23587">
                  <c:v>115.375626</c:v>
                </c:pt>
                <c:pt idx="23588">
                  <c:v>88.331778999999997</c:v>
                </c:pt>
                <c:pt idx="23589">
                  <c:v>104.331169</c:v>
                </c:pt>
                <c:pt idx="23590">
                  <c:v>90.309616000000005</c:v>
                </c:pt>
                <c:pt idx="23591">
                  <c:v>88.748160999999996</c:v>
                </c:pt>
                <c:pt idx="23592">
                  <c:v>116.549728</c:v>
                </c:pt>
                <c:pt idx="23593">
                  <c:v>92.835464000000002</c:v>
                </c:pt>
                <c:pt idx="23594">
                  <c:v>90.662261999999998</c:v>
                </c:pt>
                <c:pt idx="23595">
                  <c:v>89.732337999999999</c:v>
                </c:pt>
                <c:pt idx="23596">
                  <c:v>101.822571</c:v>
                </c:pt>
                <c:pt idx="23597">
                  <c:v>92.687836000000004</c:v>
                </c:pt>
                <c:pt idx="23598">
                  <c:v>99.167304999999999</c:v>
                </c:pt>
                <c:pt idx="23599">
                  <c:v>91.751923000000005</c:v>
                </c:pt>
                <c:pt idx="23600">
                  <c:v>89.538696000000002</c:v>
                </c:pt>
                <c:pt idx="23601">
                  <c:v>91.567238000000003</c:v>
                </c:pt>
                <c:pt idx="23602">
                  <c:v>100.676102</c:v>
                </c:pt>
                <c:pt idx="23603">
                  <c:v>103.73680899999999</c:v>
                </c:pt>
                <c:pt idx="23604">
                  <c:v>90.580849000000001</c:v>
                </c:pt>
                <c:pt idx="23605">
                  <c:v>141.40501399999999</c:v>
                </c:pt>
                <c:pt idx="23606">
                  <c:v>89.966819999999998</c:v>
                </c:pt>
                <c:pt idx="23607">
                  <c:v>95.182907</c:v>
                </c:pt>
                <c:pt idx="23608">
                  <c:v>107.625778</c:v>
                </c:pt>
                <c:pt idx="23609">
                  <c:v>105.836044</c:v>
                </c:pt>
                <c:pt idx="23610">
                  <c:v>90.503815000000003</c:v>
                </c:pt>
                <c:pt idx="23611">
                  <c:v>97.314507000000006</c:v>
                </c:pt>
                <c:pt idx="23612">
                  <c:v>92.297836000000004</c:v>
                </c:pt>
                <c:pt idx="23613">
                  <c:v>88.610748000000001</c:v>
                </c:pt>
                <c:pt idx="23614">
                  <c:v>88.991028</c:v>
                </c:pt>
                <c:pt idx="23615">
                  <c:v>89.519249000000002</c:v>
                </c:pt>
                <c:pt idx="23616">
                  <c:v>115.106285</c:v>
                </c:pt>
                <c:pt idx="23617">
                  <c:v>103.10186</c:v>
                </c:pt>
                <c:pt idx="23618">
                  <c:v>100.13866400000001</c:v>
                </c:pt>
                <c:pt idx="23619">
                  <c:v>113.596733</c:v>
                </c:pt>
                <c:pt idx="23620">
                  <c:v>102.77295700000001</c:v>
                </c:pt>
                <c:pt idx="23621">
                  <c:v>93.940544000000003</c:v>
                </c:pt>
                <c:pt idx="23622">
                  <c:v>97.707465999999997</c:v>
                </c:pt>
                <c:pt idx="23623">
                  <c:v>92.885231000000005</c:v>
                </c:pt>
                <c:pt idx="23624">
                  <c:v>94.657516000000001</c:v>
                </c:pt>
                <c:pt idx="23625">
                  <c:v>89.594307000000001</c:v>
                </c:pt>
                <c:pt idx="23626">
                  <c:v>89.209701999999993</c:v>
                </c:pt>
                <c:pt idx="23627">
                  <c:v>110.281593</c:v>
                </c:pt>
                <c:pt idx="23628">
                  <c:v>97.625670999999997</c:v>
                </c:pt>
                <c:pt idx="23629">
                  <c:v>90.557495000000003</c:v>
                </c:pt>
                <c:pt idx="23630">
                  <c:v>88.334762999999995</c:v>
                </c:pt>
                <c:pt idx="23631">
                  <c:v>92.28331</c:v>
                </c:pt>
                <c:pt idx="23632">
                  <c:v>92.309218999999999</c:v>
                </c:pt>
                <c:pt idx="23633">
                  <c:v>98.754172999999994</c:v>
                </c:pt>
                <c:pt idx="23634">
                  <c:v>89.881202999999999</c:v>
                </c:pt>
                <c:pt idx="23635">
                  <c:v>89.361320000000006</c:v>
                </c:pt>
                <c:pt idx="23636">
                  <c:v>91.007996000000006</c:v>
                </c:pt>
                <c:pt idx="23637">
                  <c:v>109.41784699999999</c:v>
                </c:pt>
                <c:pt idx="23638">
                  <c:v>102.94750999999999</c:v>
                </c:pt>
                <c:pt idx="23639">
                  <c:v>115.44199399999999</c:v>
                </c:pt>
                <c:pt idx="23640">
                  <c:v>91.660026999999999</c:v>
                </c:pt>
                <c:pt idx="23641">
                  <c:v>89.630866999999995</c:v>
                </c:pt>
                <c:pt idx="23642">
                  <c:v>94.256637999999995</c:v>
                </c:pt>
                <c:pt idx="23643">
                  <c:v>112.827049</c:v>
                </c:pt>
                <c:pt idx="23644">
                  <c:v>96.432152000000002</c:v>
                </c:pt>
                <c:pt idx="23645">
                  <c:v>99.321494999999999</c:v>
                </c:pt>
                <c:pt idx="23646">
                  <c:v>104.87738</c:v>
                </c:pt>
                <c:pt idx="23647">
                  <c:v>96.303473999999994</c:v>
                </c:pt>
                <c:pt idx="23648">
                  <c:v>142.70373499999999</c:v>
                </c:pt>
                <c:pt idx="23649">
                  <c:v>92.471374999999995</c:v>
                </c:pt>
                <c:pt idx="23650">
                  <c:v>101.355293</c:v>
                </c:pt>
                <c:pt idx="23651">
                  <c:v>88.767348999999996</c:v>
                </c:pt>
                <c:pt idx="23652">
                  <c:v>92.729789999999994</c:v>
                </c:pt>
                <c:pt idx="23653">
                  <c:v>94.605362</c:v>
                </c:pt>
                <c:pt idx="23654">
                  <c:v>91.752396000000005</c:v>
                </c:pt>
                <c:pt idx="23655">
                  <c:v>91.702811999999994</c:v>
                </c:pt>
                <c:pt idx="23656">
                  <c:v>91.289680000000004</c:v>
                </c:pt>
                <c:pt idx="23657">
                  <c:v>89.451590999999993</c:v>
                </c:pt>
                <c:pt idx="23658">
                  <c:v>88.330512999999996</c:v>
                </c:pt>
                <c:pt idx="23659">
                  <c:v>92.561188000000001</c:v>
                </c:pt>
                <c:pt idx="23660">
                  <c:v>99.601073999999997</c:v>
                </c:pt>
                <c:pt idx="23661">
                  <c:v>90.102242000000004</c:v>
                </c:pt>
                <c:pt idx="23662">
                  <c:v>90.594375999999997</c:v>
                </c:pt>
                <c:pt idx="23663">
                  <c:v>103.220505</c:v>
                </c:pt>
                <c:pt idx="23664">
                  <c:v>106.364594</c:v>
                </c:pt>
                <c:pt idx="23665">
                  <c:v>89.597672000000003</c:v>
                </c:pt>
                <c:pt idx="23666">
                  <c:v>98.837410000000006</c:v>
                </c:pt>
                <c:pt idx="23667">
                  <c:v>90.570183</c:v>
                </c:pt>
                <c:pt idx="23668">
                  <c:v>113.701752</c:v>
                </c:pt>
                <c:pt idx="23669">
                  <c:v>92.416740000000004</c:v>
                </c:pt>
                <c:pt idx="23670">
                  <c:v>97.175453000000005</c:v>
                </c:pt>
                <c:pt idx="23671">
                  <c:v>88.628624000000002</c:v>
                </c:pt>
                <c:pt idx="23672">
                  <c:v>92.379929000000004</c:v>
                </c:pt>
                <c:pt idx="23673">
                  <c:v>96.736725000000007</c:v>
                </c:pt>
                <c:pt idx="23674">
                  <c:v>94.924582999999998</c:v>
                </c:pt>
                <c:pt idx="23675">
                  <c:v>88.413559000000006</c:v>
                </c:pt>
                <c:pt idx="23676">
                  <c:v>93.257644999999997</c:v>
                </c:pt>
                <c:pt idx="23677">
                  <c:v>93.627853000000002</c:v>
                </c:pt>
                <c:pt idx="23678">
                  <c:v>103.46032</c:v>
                </c:pt>
                <c:pt idx="23679">
                  <c:v>105.241623</c:v>
                </c:pt>
                <c:pt idx="23680">
                  <c:v>91.847190999999995</c:v>
                </c:pt>
                <c:pt idx="23681">
                  <c:v>88.790351999999999</c:v>
                </c:pt>
                <c:pt idx="23682">
                  <c:v>96.741234000000006</c:v>
                </c:pt>
                <c:pt idx="23683">
                  <c:v>91.099746999999994</c:v>
                </c:pt>
                <c:pt idx="23684">
                  <c:v>89.872367999999994</c:v>
                </c:pt>
                <c:pt idx="23685">
                  <c:v>100.331779</c:v>
                </c:pt>
                <c:pt idx="23686">
                  <c:v>90.682243</c:v>
                </c:pt>
                <c:pt idx="23687">
                  <c:v>101.95012699999999</c:v>
                </c:pt>
                <c:pt idx="23688">
                  <c:v>96.322235000000006</c:v>
                </c:pt>
                <c:pt idx="23689">
                  <c:v>90.570442</c:v>
                </c:pt>
                <c:pt idx="23690">
                  <c:v>104.065826</c:v>
                </c:pt>
                <c:pt idx="23691">
                  <c:v>92.876282000000003</c:v>
                </c:pt>
                <c:pt idx="23692">
                  <c:v>105.574951</c:v>
                </c:pt>
                <c:pt idx="23693">
                  <c:v>93.174507000000006</c:v>
                </c:pt>
                <c:pt idx="23694">
                  <c:v>94.462104999999994</c:v>
                </c:pt>
                <c:pt idx="23695">
                  <c:v>92.124115000000003</c:v>
                </c:pt>
                <c:pt idx="23696">
                  <c:v>96.646316999999996</c:v>
                </c:pt>
                <c:pt idx="23697">
                  <c:v>102.103874</c:v>
                </c:pt>
                <c:pt idx="23698">
                  <c:v>90.684974999999994</c:v>
                </c:pt>
                <c:pt idx="23699">
                  <c:v>92.980941999999999</c:v>
                </c:pt>
                <c:pt idx="23700">
                  <c:v>105.38777899999999</c:v>
                </c:pt>
                <c:pt idx="23701">
                  <c:v>96.239852999999997</c:v>
                </c:pt>
                <c:pt idx="23702">
                  <c:v>94.779197999999994</c:v>
                </c:pt>
                <c:pt idx="23703">
                  <c:v>96.130477999999997</c:v>
                </c:pt>
                <c:pt idx="23704">
                  <c:v>135.96897899999999</c:v>
                </c:pt>
                <c:pt idx="23705">
                  <c:v>88.503708000000003</c:v>
                </c:pt>
                <c:pt idx="23706">
                  <c:v>94.413925000000006</c:v>
                </c:pt>
                <c:pt idx="23707">
                  <c:v>95.989234999999994</c:v>
                </c:pt>
                <c:pt idx="23708">
                  <c:v>93.676697000000004</c:v>
                </c:pt>
                <c:pt idx="23709">
                  <c:v>163.55462600000001</c:v>
                </c:pt>
                <c:pt idx="23710">
                  <c:v>100.96302</c:v>
                </c:pt>
                <c:pt idx="23711">
                  <c:v>92.854613999999998</c:v>
                </c:pt>
                <c:pt idx="23712">
                  <c:v>101.85257</c:v>
                </c:pt>
                <c:pt idx="23713">
                  <c:v>93.909003999999996</c:v>
                </c:pt>
                <c:pt idx="23714">
                  <c:v>110.671165</c:v>
                </c:pt>
                <c:pt idx="23715">
                  <c:v>88.120452999999998</c:v>
                </c:pt>
                <c:pt idx="23716">
                  <c:v>88.574043000000003</c:v>
                </c:pt>
                <c:pt idx="23717">
                  <c:v>94.704811000000007</c:v>
                </c:pt>
                <c:pt idx="23718">
                  <c:v>89.113845999999995</c:v>
                </c:pt>
                <c:pt idx="23719">
                  <c:v>89.939255000000003</c:v>
                </c:pt>
                <c:pt idx="23720">
                  <c:v>92.994124999999997</c:v>
                </c:pt>
                <c:pt idx="23721">
                  <c:v>130.37515300000001</c:v>
                </c:pt>
                <c:pt idx="23722">
                  <c:v>99.626571999999996</c:v>
                </c:pt>
                <c:pt idx="23723">
                  <c:v>90.539069999999995</c:v>
                </c:pt>
                <c:pt idx="23724">
                  <c:v>94.197083000000006</c:v>
                </c:pt>
                <c:pt idx="23725">
                  <c:v>101.06397200000001</c:v>
                </c:pt>
                <c:pt idx="23726">
                  <c:v>92.058967999999993</c:v>
                </c:pt>
                <c:pt idx="23727">
                  <c:v>90.221146000000005</c:v>
                </c:pt>
                <c:pt idx="23728">
                  <c:v>105.870735</c:v>
                </c:pt>
                <c:pt idx="23729">
                  <c:v>94.505295000000004</c:v>
                </c:pt>
                <c:pt idx="23730">
                  <c:v>106.96060900000001</c:v>
                </c:pt>
                <c:pt idx="23731">
                  <c:v>101.001068</c:v>
                </c:pt>
                <c:pt idx="23732">
                  <c:v>88.853652999999994</c:v>
                </c:pt>
                <c:pt idx="23733">
                  <c:v>91.069466000000006</c:v>
                </c:pt>
                <c:pt idx="23734">
                  <c:v>90.753005999999999</c:v>
                </c:pt>
                <c:pt idx="23735">
                  <c:v>105.26010100000001</c:v>
                </c:pt>
                <c:pt idx="23736">
                  <c:v>100.034103</c:v>
                </c:pt>
                <c:pt idx="23737">
                  <c:v>109.35900100000001</c:v>
                </c:pt>
                <c:pt idx="23738">
                  <c:v>114.97131299999999</c:v>
                </c:pt>
                <c:pt idx="23739">
                  <c:v>89.032837000000001</c:v>
                </c:pt>
                <c:pt idx="23740">
                  <c:v>99.094627000000003</c:v>
                </c:pt>
                <c:pt idx="23741">
                  <c:v>94.219436999999999</c:v>
                </c:pt>
                <c:pt idx="23742">
                  <c:v>91.649520999999993</c:v>
                </c:pt>
                <c:pt idx="23743">
                  <c:v>89.356551999999994</c:v>
                </c:pt>
                <c:pt idx="23744">
                  <c:v>98.738754</c:v>
                </c:pt>
                <c:pt idx="23745">
                  <c:v>107.829285</c:v>
                </c:pt>
                <c:pt idx="23746">
                  <c:v>93.630936000000005</c:v>
                </c:pt>
                <c:pt idx="23747">
                  <c:v>90.538673000000003</c:v>
                </c:pt>
                <c:pt idx="23748">
                  <c:v>104.410408</c:v>
                </c:pt>
                <c:pt idx="23749">
                  <c:v>90.436606999999995</c:v>
                </c:pt>
                <c:pt idx="23750">
                  <c:v>94.276191999999995</c:v>
                </c:pt>
                <c:pt idx="23751">
                  <c:v>90.606857000000005</c:v>
                </c:pt>
                <c:pt idx="23752">
                  <c:v>91.586067</c:v>
                </c:pt>
                <c:pt idx="23753">
                  <c:v>101.515388</c:v>
                </c:pt>
                <c:pt idx="23754">
                  <c:v>89.382300999999998</c:v>
                </c:pt>
                <c:pt idx="23755">
                  <c:v>89.779694000000006</c:v>
                </c:pt>
                <c:pt idx="23756">
                  <c:v>92.748535000000004</c:v>
                </c:pt>
                <c:pt idx="23757">
                  <c:v>89.80677</c:v>
                </c:pt>
                <c:pt idx="23758">
                  <c:v>100.258568</c:v>
                </c:pt>
                <c:pt idx="23759">
                  <c:v>89.331421000000006</c:v>
                </c:pt>
                <c:pt idx="23760">
                  <c:v>103.96895600000001</c:v>
                </c:pt>
                <c:pt idx="23761">
                  <c:v>91.534935000000004</c:v>
                </c:pt>
                <c:pt idx="23762">
                  <c:v>96.161941999999996</c:v>
                </c:pt>
                <c:pt idx="23763">
                  <c:v>90.107498000000007</c:v>
                </c:pt>
                <c:pt idx="23764">
                  <c:v>90.510566999999995</c:v>
                </c:pt>
                <c:pt idx="23765">
                  <c:v>91.668709000000007</c:v>
                </c:pt>
                <c:pt idx="23766">
                  <c:v>102.280556</c:v>
                </c:pt>
                <c:pt idx="23767">
                  <c:v>93.186233999999999</c:v>
                </c:pt>
                <c:pt idx="23768">
                  <c:v>92.683975000000004</c:v>
                </c:pt>
                <c:pt idx="23769">
                  <c:v>130.140289</c:v>
                </c:pt>
                <c:pt idx="23770">
                  <c:v>88.604438999999999</c:v>
                </c:pt>
                <c:pt idx="23771">
                  <c:v>93.593970999999996</c:v>
                </c:pt>
                <c:pt idx="23772">
                  <c:v>95.919182000000006</c:v>
                </c:pt>
                <c:pt idx="23773">
                  <c:v>109.79434999999999</c:v>
                </c:pt>
                <c:pt idx="23774">
                  <c:v>107.09787</c:v>
                </c:pt>
                <c:pt idx="23775">
                  <c:v>92.104384999999994</c:v>
                </c:pt>
                <c:pt idx="23776">
                  <c:v>88.743690000000001</c:v>
                </c:pt>
                <c:pt idx="23777">
                  <c:v>104.260277</c:v>
                </c:pt>
                <c:pt idx="23778">
                  <c:v>109.759621</c:v>
                </c:pt>
                <c:pt idx="23779">
                  <c:v>98.785697999999996</c:v>
                </c:pt>
                <c:pt idx="23780">
                  <c:v>110.892899</c:v>
                </c:pt>
                <c:pt idx="23781">
                  <c:v>89.870864999999995</c:v>
                </c:pt>
                <c:pt idx="23782">
                  <c:v>129.098343</c:v>
                </c:pt>
                <c:pt idx="23783">
                  <c:v>88.933075000000002</c:v>
                </c:pt>
                <c:pt idx="23784">
                  <c:v>89.475280999999995</c:v>
                </c:pt>
                <c:pt idx="23785">
                  <c:v>92.169105999999999</c:v>
                </c:pt>
                <c:pt idx="23786">
                  <c:v>91.221100000000007</c:v>
                </c:pt>
                <c:pt idx="23787">
                  <c:v>90.057036999999994</c:v>
                </c:pt>
                <c:pt idx="23788">
                  <c:v>88.141150999999994</c:v>
                </c:pt>
                <c:pt idx="23789">
                  <c:v>111.524452</c:v>
                </c:pt>
                <c:pt idx="23790">
                  <c:v>95.649124</c:v>
                </c:pt>
                <c:pt idx="23791">
                  <c:v>103.502708</c:v>
                </c:pt>
                <c:pt idx="23792">
                  <c:v>92.372489999999999</c:v>
                </c:pt>
                <c:pt idx="23793">
                  <c:v>95.189261999999999</c:v>
                </c:pt>
                <c:pt idx="23794">
                  <c:v>101.858192</c:v>
                </c:pt>
                <c:pt idx="23795">
                  <c:v>93.332892999999999</c:v>
                </c:pt>
                <c:pt idx="23796">
                  <c:v>91.178818000000007</c:v>
                </c:pt>
                <c:pt idx="23797">
                  <c:v>91.596992</c:v>
                </c:pt>
                <c:pt idx="23798">
                  <c:v>94.760963000000004</c:v>
                </c:pt>
                <c:pt idx="23799">
                  <c:v>101.976967</c:v>
                </c:pt>
                <c:pt idx="23800">
                  <c:v>99.003471000000005</c:v>
                </c:pt>
                <c:pt idx="23801">
                  <c:v>109.87085</c:v>
                </c:pt>
                <c:pt idx="23802">
                  <c:v>120.745514</c:v>
                </c:pt>
                <c:pt idx="23803">
                  <c:v>88.724327000000002</c:v>
                </c:pt>
                <c:pt idx="23804">
                  <c:v>88.376632999999998</c:v>
                </c:pt>
                <c:pt idx="23805">
                  <c:v>94.852905000000007</c:v>
                </c:pt>
                <c:pt idx="23806">
                  <c:v>93.227776000000006</c:v>
                </c:pt>
                <c:pt idx="23807">
                  <c:v>93.781341999999995</c:v>
                </c:pt>
                <c:pt idx="23808">
                  <c:v>92.907432999999997</c:v>
                </c:pt>
                <c:pt idx="23809">
                  <c:v>89.330284000000006</c:v>
                </c:pt>
                <c:pt idx="23810">
                  <c:v>93.539032000000006</c:v>
                </c:pt>
                <c:pt idx="23811">
                  <c:v>90.190033</c:v>
                </c:pt>
                <c:pt idx="23812">
                  <c:v>110.60204299999999</c:v>
                </c:pt>
                <c:pt idx="23813">
                  <c:v>95.756386000000006</c:v>
                </c:pt>
                <c:pt idx="23814">
                  <c:v>95.304665</c:v>
                </c:pt>
                <c:pt idx="23815">
                  <c:v>107.393929</c:v>
                </c:pt>
                <c:pt idx="23816">
                  <c:v>108.483116</c:v>
                </c:pt>
                <c:pt idx="23817">
                  <c:v>92.397255000000001</c:v>
                </c:pt>
                <c:pt idx="23818">
                  <c:v>94.440262000000004</c:v>
                </c:pt>
                <c:pt idx="23819">
                  <c:v>108.31847399999999</c:v>
                </c:pt>
                <c:pt idx="23820">
                  <c:v>96.089775000000003</c:v>
                </c:pt>
                <c:pt idx="23821">
                  <c:v>90.419548000000006</c:v>
                </c:pt>
                <c:pt idx="23822">
                  <c:v>94.091865999999996</c:v>
                </c:pt>
                <c:pt idx="23823">
                  <c:v>104.371109</c:v>
                </c:pt>
                <c:pt idx="23824">
                  <c:v>89.877396000000005</c:v>
                </c:pt>
                <c:pt idx="23825">
                  <c:v>96.591674999999995</c:v>
                </c:pt>
                <c:pt idx="23826">
                  <c:v>102.459373</c:v>
                </c:pt>
                <c:pt idx="23827">
                  <c:v>95.646300999999994</c:v>
                </c:pt>
                <c:pt idx="23828">
                  <c:v>96.365684999999999</c:v>
                </c:pt>
                <c:pt idx="23829">
                  <c:v>102.315933</c:v>
                </c:pt>
                <c:pt idx="23830">
                  <c:v>112.217705</c:v>
                </c:pt>
                <c:pt idx="23831">
                  <c:v>88.541199000000006</c:v>
                </c:pt>
                <c:pt idx="23832">
                  <c:v>105.365234</c:v>
                </c:pt>
                <c:pt idx="23833">
                  <c:v>89.679633999999993</c:v>
                </c:pt>
                <c:pt idx="23834">
                  <c:v>92.078224000000006</c:v>
                </c:pt>
                <c:pt idx="23835">
                  <c:v>107.84646600000001</c:v>
                </c:pt>
                <c:pt idx="23836">
                  <c:v>93.884345999999994</c:v>
                </c:pt>
                <c:pt idx="23837">
                  <c:v>90.243896000000007</c:v>
                </c:pt>
                <c:pt idx="23838">
                  <c:v>91.411643999999995</c:v>
                </c:pt>
                <c:pt idx="23839">
                  <c:v>105.176147</c:v>
                </c:pt>
                <c:pt idx="23840">
                  <c:v>114.84201</c:v>
                </c:pt>
                <c:pt idx="23841">
                  <c:v>92.910979999999995</c:v>
                </c:pt>
                <c:pt idx="23842">
                  <c:v>91.842170999999993</c:v>
                </c:pt>
                <c:pt idx="23843">
                  <c:v>104.31141700000001</c:v>
                </c:pt>
                <c:pt idx="23844">
                  <c:v>91.523415</c:v>
                </c:pt>
                <c:pt idx="23845">
                  <c:v>97.908362999999994</c:v>
                </c:pt>
                <c:pt idx="23846">
                  <c:v>103.805443</c:v>
                </c:pt>
                <c:pt idx="23847">
                  <c:v>99.540786999999995</c:v>
                </c:pt>
                <c:pt idx="23848">
                  <c:v>89.668960999999996</c:v>
                </c:pt>
                <c:pt idx="23849">
                  <c:v>89.040526999999997</c:v>
                </c:pt>
                <c:pt idx="23850">
                  <c:v>89.234329000000002</c:v>
                </c:pt>
                <c:pt idx="23851">
                  <c:v>89.833434999999994</c:v>
                </c:pt>
                <c:pt idx="23852">
                  <c:v>99.911834999999996</c:v>
                </c:pt>
                <c:pt idx="23853">
                  <c:v>88.832001000000005</c:v>
                </c:pt>
                <c:pt idx="23854">
                  <c:v>89.199309999999997</c:v>
                </c:pt>
                <c:pt idx="23855">
                  <c:v>115.84226200000001</c:v>
                </c:pt>
                <c:pt idx="23856">
                  <c:v>99.526527000000002</c:v>
                </c:pt>
                <c:pt idx="23857">
                  <c:v>89.674903999999998</c:v>
                </c:pt>
                <c:pt idx="23858">
                  <c:v>92.709190000000007</c:v>
                </c:pt>
                <c:pt idx="23859">
                  <c:v>91.754409999999993</c:v>
                </c:pt>
                <c:pt idx="23860">
                  <c:v>95.595473999999996</c:v>
                </c:pt>
                <c:pt idx="23861">
                  <c:v>103.220482</c:v>
                </c:pt>
                <c:pt idx="23862">
                  <c:v>99.866684000000006</c:v>
                </c:pt>
                <c:pt idx="23863">
                  <c:v>103.878761</c:v>
                </c:pt>
                <c:pt idx="23864">
                  <c:v>88.951324</c:v>
                </c:pt>
                <c:pt idx="23865">
                  <c:v>127.416039</c:v>
                </c:pt>
                <c:pt idx="23866">
                  <c:v>88.776618999999997</c:v>
                </c:pt>
                <c:pt idx="23867">
                  <c:v>89.793671000000003</c:v>
                </c:pt>
                <c:pt idx="23868">
                  <c:v>88.213234</c:v>
                </c:pt>
                <c:pt idx="23869">
                  <c:v>103.86618799999999</c:v>
                </c:pt>
                <c:pt idx="23870">
                  <c:v>99.970566000000005</c:v>
                </c:pt>
                <c:pt idx="23871">
                  <c:v>88.252464000000003</c:v>
                </c:pt>
                <c:pt idx="23872">
                  <c:v>89.314803999999995</c:v>
                </c:pt>
                <c:pt idx="23873">
                  <c:v>95.281281000000007</c:v>
                </c:pt>
                <c:pt idx="23874">
                  <c:v>101.74728399999999</c:v>
                </c:pt>
                <c:pt idx="23875">
                  <c:v>88.129966999999994</c:v>
                </c:pt>
                <c:pt idx="23876">
                  <c:v>88.000838999999999</c:v>
                </c:pt>
                <c:pt idx="23877">
                  <c:v>94.255302</c:v>
                </c:pt>
                <c:pt idx="23878">
                  <c:v>91.352928000000006</c:v>
                </c:pt>
                <c:pt idx="23879">
                  <c:v>91.671486000000002</c:v>
                </c:pt>
                <c:pt idx="23880">
                  <c:v>107.297386</c:v>
                </c:pt>
                <c:pt idx="23881">
                  <c:v>104.474602</c:v>
                </c:pt>
                <c:pt idx="23882">
                  <c:v>94.225891000000004</c:v>
                </c:pt>
                <c:pt idx="23883">
                  <c:v>95.849579000000006</c:v>
                </c:pt>
                <c:pt idx="23884">
                  <c:v>115.962784</c:v>
                </c:pt>
                <c:pt idx="23885">
                  <c:v>99.512542999999994</c:v>
                </c:pt>
                <c:pt idx="23886">
                  <c:v>90.205237999999994</c:v>
                </c:pt>
                <c:pt idx="23887">
                  <c:v>98.919242999999994</c:v>
                </c:pt>
                <c:pt idx="23888">
                  <c:v>89.740143000000003</c:v>
                </c:pt>
                <c:pt idx="23889">
                  <c:v>91.256507999999997</c:v>
                </c:pt>
                <c:pt idx="23890">
                  <c:v>92.110068999999996</c:v>
                </c:pt>
                <c:pt idx="23891">
                  <c:v>97.679160999999993</c:v>
                </c:pt>
                <c:pt idx="23892">
                  <c:v>98.266921999999994</c:v>
                </c:pt>
                <c:pt idx="23893">
                  <c:v>88.783859000000007</c:v>
                </c:pt>
                <c:pt idx="23894">
                  <c:v>89.859497000000005</c:v>
                </c:pt>
                <c:pt idx="23895">
                  <c:v>88.985923999999997</c:v>
                </c:pt>
                <c:pt idx="23896">
                  <c:v>100.75762899999999</c:v>
                </c:pt>
                <c:pt idx="23897">
                  <c:v>104.47963</c:v>
                </c:pt>
                <c:pt idx="23898">
                  <c:v>90.470107999999996</c:v>
                </c:pt>
                <c:pt idx="23899">
                  <c:v>105.47878300000001</c:v>
                </c:pt>
                <c:pt idx="23900">
                  <c:v>98.569427000000005</c:v>
                </c:pt>
                <c:pt idx="23901">
                  <c:v>92.951735999999997</c:v>
                </c:pt>
                <c:pt idx="23902">
                  <c:v>90.184685000000002</c:v>
                </c:pt>
                <c:pt idx="23903">
                  <c:v>89.099754000000004</c:v>
                </c:pt>
                <c:pt idx="23904">
                  <c:v>106.01829499999999</c:v>
                </c:pt>
                <c:pt idx="23905">
                  <c:v>92.737007000000006</c:v>
                </c:pt>
                <c:pt idx="23906">
                  <c:v>100.37470999999999</c:v>
                </c:pt>
                <c:pt idx="23907">
                  <c:v>102.332016</c:v>
                </c:pt>
                <c:pt idx="23908">
                  <c:v>98.155608999999998</c:v>
                </c:pt>
                <c:pt idx="23909">
                  <c:v>99.035538000000003</c:v>
                </c:pt>
                <c:pt idx="23910">
                  <c:v>97.707458000000003</c:v>
                </c:pt>
                <c:pt idx="23911">
                  <c:v>92.207199000000003</c:v>
                </c:pt>
                <c:pt idx="23912">
                  <c:v>93.024940000000001</c:v>
                </c:pt>
                <c:pt idx="23913">
                  <c:v>100.428909</c:v>
                </c:pt>
                <c:pt idx="23914">
                  <c:v>103.99543</c:v>
                </c:pt>
                <c:pt idx="23915">
                  <c:v>101.31813</c:v>
                </c:pt>
                <c:pt idx="23916">
                  <c:v>113.567627</c:v>
                </c:pt>
                <c:pt idx="23917">
                  <c:v>102.49818399999999</c:v>
                </c:pt>
                <c:pt idx="23918">
                  <c:v>97.737999000000002</c:v>
                </c:pt>
                <c:pt idx="23919">
                  <c:v>93.768790999999993</c:v>
                </c:pt>
                <c:pt idx="23920">
                  <c:v>90.493065000000001</c:v>
                </c:pt>
                <c:pt idx="23921">
                  <c:v>88.368911999999995</c:v>
                </c:pt>
                <c:pt idx="23922">
                  <c:v>96.575019999999995</c:v>
                </c:pt>
                <c:pt idx="23923">
                  <c:v>92.982224000000002</c:v>
                </c:pt>
                <c:pt idx="23924">
                  <c:v>106.663048</c:v>
                </c:pt>
                <c:pt idx="23925">
                  <c:v>89.047202999999996</c:v>
                </c:pt>
                <c:pt idx="23926">
                  <c:v>90.689034000000007</c:v>
                </c:pt>
                <c:pt idx="23927">
                  <c:v>106.423294</c:v>
                </c:pt>
                <c:pt idx="23928">
                  <c:v>96.014160000000004</c:v>
                </c:pt>
                <c:pt idx="23929">
                  <c:v>109.492424</c:v>
                </c:pt>
                <c:pt idx="23930">
                  <c:v>88.638779</c:v>
                </c:pt>
                <c:pt idx="23931">
                  <c:v>91.069237000000001</c:v>
                </c:pt>
                <c:pt idx="23932">
                  <c:v>107.85202</c:v>
                </c:pt>
                <c:pt idx="23933">
                  <c:v>119.14447</c:v>
                </c:pt>
                <c:pt idx="23934">
                  <c:v>88.901618999999997</c:v>
                </c:pt>
                <c:pt idx="23935">
                  <c:v>91.256598999999994</c:v>
                </c:pt>
                <c:pt idx="23936">
                  <c:v>93.112601999999995</c:v>
                </c:pt>
                <c:pt idx="23937">
                  <c:v>90.890670999999998</c:v>
                </c:pt>
                <c:pt idx="23938">
                  <c:v>108.973122</c:v>
                </c:pt>
                <c:pt idx="23939">
                  <c:v>103.082184</c:v>
                </c:pt>
                <c:pt idx="23940">
                  <c:v>98.588859999999997</c:v>
                </c:pt>
                <c:pt idx="23941">
                  <c:v>99.110778999999994</c:v>
                </c:pt>
                <c:pt idx="23942">
                  <c:v>115.140282</c:v>
                </c:pt>
                <c:pt idx="23943">
                  <c:v>108.217018</c:v>
                </c:pt>
                <c:pt idx="23944">
                  <c:v>116.966171</c:v>
                </c:pt>
                <c:pt idx="23945">
                  <c:v>107.193184</c:v>
                </c:pt>
                <c:pt idx="23946">
                  <c:v>90.236816000000005</c:v>
                </c:pt>
                <c:pt idx="23947">
                  <c:v>91.113265999999996</c:v>
                </c:pt>
                <c:pt idx="23948">
                  <c:v>88.461472000000001</c:v>
                </c:pt>
                <c:pt idx="23949">
                  <c:v>91.237785000000002</c:v>
                </c:pt>
                <c:pt idx="23950">
                  <c:v>88.671325999999993</c:v>
                </c:pt>
                <c:pt idx="23951">
                  <c:v>97.345618999999999</c:v>
                </c:pt>
                <c:pt idx="23952">
                  <c:v>88.142082000000002</c:v>
                </c:pt>
                <c:pt idx="23953">
                  <c:v>156.50116</c:v>
                </c:pt>
                <c:pt idx="23954">
                  <c:v>92.182449000000005</c:v>
                </c:pt>
                <c:pt idx="23955">
                  <c:v>103.163223</c:v>
                </c:pt>
                <c:pt idx="23956">
                  <c:v>96.301376000000005</c:v>
                </c:pt>
                <c:pt idx="23957">
                  <c:v>89.22345</c:v>
                </c:pt>
                <c:pt idx="23958">
                  <c:v>88.445106999999993</c:v>
                </c:pt>
                <c:pt idx="23959">
                  <c:v>93.054405000000003</c:v>
                </c:pt>
                <c:pt idx="23960">
                  <c:v>90.273582000000005</c:v>
                </c:pt>
                <c:pt idx="23961">
                  <c:v>130.19326799999999</c:v>
                </c:pt>
                <c:pt idx="23962">
                  <c:v>90.607658000000001</c:v>
                </c:pt>
                <c:pt idx="23963">
                  <c:v>93.140488000000005</c:v>
                </c:pt>
                <c:pt idx="23964">
                  <c:v>95.915413000000001</c:v>
                </c:pt>
                <c:pt idx="23965">
                  <c:v>102.257637</c:v>
                </c:pt>
                <c:pt idx="23966">
                  <c:v>95.816040000000001</c:v>
                </c:pt>
                <c:pt idx="23967">
                  <c:v>90.993362000000005</c:v>
                </c:pt>
                <c:pt idx="23968">
                  <c:v>89.540374999999997</c:v>
                </c:pt>
                <c:pt idx="23969">
                  <c:v>132.04155</c:v>
                </c:pt>
                <c:pt idx="23970">
                  <c:v>89.290215000000003</c:v>
                </c:pt>
                <c:pt idx="23971">
                  <c:v>111.595375</c:v>
                </c:pt>
                <c:pt idx="23972">
                  <c:v>107.02630600000001</c:v>
                </c:pt>
                <c:pt idx="23973">
                  <c:v>104.50955999999999</c:v>
                </c:pt>
                <c:pt idx="23974">
                  <c:v>94.558121</c:v>
                </c:pt>
                <c:pt idx="23975">
                  <c:v>118.60142500000001</c:v>
                </c:pt>
                <c:pt idx="23976">
                  <c:v>123.88397999999999</c:v>
                </c:pt>
                <c:pt idx="23977">
                  <c:v>93.874404999999996</c:v>
                </c:pt>
                <c:pt idx="23978">
                  <c:v>94.026718000000002</c:v>
                </c:pt>
                <c:pt idx="23979">
                  <c:v>92.769233999999997</c:v>
                </c:pt>
                <c:pt idx="23980">
                  <c:v>102.159294</c:v>
                </c:pt>
                <c:pt idx="23981">
                  <c:v>91.734711000000004</c:v>
                </c:pt>
                <c:pt idx="23982">
                  <c:v>92.626700999999997</c:v>
                </c:pt>
                <c:pt idx="23983">
                  <c:v>101.884277</c:v>
                </c:pt>
                <c:pt idx="23984">
                  <c:v>90.855057000000002</c:v>
                </c:pt>
                <c:pt idx="23985">
                  <c:v>88.598656000000005</c:v>
                </c:pt>
                <c:pt idx="23986">
                  <c:v>91.530144000000007</c:v>
                </c:pt>
                <c:pt idx="23987">
                  <c:v>118.942245</c:v>
                </c:pt>
                <c:pt idx="23988">
                  <c:v>94.071601999999999</c:v>
                </c:pt>
                <c:pt idx="23989">
                  <c:v>92.899719000000005</c:v>
                </c:pt>
                <c:pt idx="23990">
                  <c:v>112.468163</c:v>
                </c:pt>
                <c:pt idx="23991">
                  <c:v>112.92437</c:v>
                </c:pt>
                <c:pt idx="23992">
                  <c:v>95.497314000000003</c:v>
                </c:pt>
                <c:pt idx="23993">
                  <c:v>96.628440999999995</c:v>
                </c:pt>
                <c:pt idx="23994">
                  <c:v>135.03324900000001</c:v>
                </c:pt>
                <c:pt idx="23995">
                  <c:v>106.929962</c:v>
                </c:pt>
                <c:pt idx="23996">
                  <c:v>104.51928700000001</c:v>
                </c:pt>
                <c:pt idx="23997">
                  <c:v>90.417373999999995</c:v>
                </c:pt>
                <c:pt idx="23998">
                  <c:v>92.352203000000003</c:v>
                </c:pt>
                <c:pt idx="23999">
                  <c:v>91.965323999999995</c:v>
                </c:pt>
                <c:pt idx="24000">
                  <c:v>92.416809000000001</c:v>
                </c:pt>
                <c:pt idx="24001">
                  <c:v>99.984961999999996</c:v>
                </c:pt>
                <c:pt idx="24002">
                  <c:v>103.111107</c:v>
                </c:pt>
                <c:pt idx="24003">
                  <c:v>88.677115999999998</c:v>
                </c:pt>
                <c:pt idx="24004">
                  <c:v>100.669922</c:v>
                </c:pt>
                <c:pt idx="24005">
                  <c:v>97.069817</c:v>
                </c:pt>
                <c:pt idx="24006">
                  <c:v>95.601448000000005</c:v>
                </c:pt>
                <c:pt idx="24007">
                  <c:v>88.003426000000005</c:v>
                </c:pt>
                <c:pt idx="24008">
                  <c:v>98.289824999999993</c:v>
                </c:pt>
                <c:pt idx="24009">
                  <c:v>106.857536</c:v>
                </c:pt>
                <c:pt idx="24010">
                  <c:v>99.091628999999998</c:v>
                </c:pt>
                <c:pt idx="24011">
                  <c:v>88.468902999999997</c:v>
                </c:pt>
                <c:pt idx="24012">
                  <c:v>88.610320999999999</c:v>
                </c:pt>
                <c:pt idx="24013">
                  <c:v>105.042267</c:v>
                </c:pt>
                <c:pt idx="24014">
                  <c:v>89.489761000000001</c:v>
                </c:pt>
                <c:pt idx="24015">
                  <c:v>90.929665</c:v>
                </c:pt>
                <c:pt idx="24016">
                  <c:v>88.692558000000005</c:v>
                </c:pt>
                <c:pt idx="24017">
                  <c:v>95.684844999999996</c:v>
                </c:pt>
                <c:pt idx="24018">
                  <c:v>93.702393000000001</c:v>
                </c:pt>
                <c:pt idx="24019">
                  <c:v>93.931168</c:v>
                </c:pt>
                <c:pt idx="24020">
                  <c:v>110.856255</c:v>
                </c:pt>
                <c:pt idx="24021">
                  <c:v>90.239525</c:v>
                </c:pt>
                <c:pt idx="24022">
                  <c:v>128.90533400000001</c:v>
                </c:pt>
                <c:pt idx="24023">
                  <c:v>108.627449</c:v>
                </c:pt>
                <c:pt idx="24024">
                  <c:v>88.016471999999993</c:v>
                </c:pt>
                <c:pt idx="24025">
                  <c:v>94.599868999999998</c:v>
                </c:pt>
                <c:pt idx="24026">
                  <c:v>107.630836</c:v>
                </c:pt>
                <c:pt idx="24027">
                  <c:v>108.003212</c:v>
                </c:pt>
                <c:pt idx="24028">
                  <c:v>108.16876999999999</c:v>
                </c:pt>
                <c:pt idx="24029">
                  <c:v>88.396575999999996</c:v>
                </c:pt>
                <c:pt idx="24030">
                  <c:v>99.160477</c:v>
                </c:pt>
                <c:pt idx="24031">
                  <c:v>96.821860999999998</c:v>
                </c:pt>
                <c:pt idx="24032">
                  <c:v>99.762383</c:v>
                </c:pt>
                <c:pt idx="24033">
                  <c:v>97.716628999999998</c:v>
                </c:pt>
                <c:pt idx="24034">
                  <c:v>133.10173</c:v>
                </c:pt>
                <c:pt idx="24035">
                  <c:v>125.375198</c:v>
                </c:pt>
                <c:pt idx="24036">
                  <c:v>92.930588</c:v>
                </c:pt>
                <c:pt idx="24037">
                  <c:v>94.137741000000005</c:v>
                </c:pt>
                <c:pt idx="24038">
                  <c:v>103.14819300000001</c:v>
                </c:pt>
                <c:pt idx="24039">
                  <c:v>139.743225</c:v>
                </c:pt>
                <c:pt idx="24040">
                  <c:v>89.553505000000001</c:v>
                </c:pt>
                <c:pt idx="24041">
                  <c:v>126.393913</c:v>
                </c:pt>
                <c:pt idx="24042">
                  <c:v>91.579384000000005</c:v>
                </c:pt>
                <c:pt idx="24043">
                  <c:v>98.522994999999995</c:v>
                </c:pt>
                <c:pt idx="24044">
                  <c:v>93.213714999999993</c:v>
                </c:pt>
                <c:pt idx="24045">
                  <c:v>91.457122999999996</c:v>
                </c:pt>
                <c:pt idx="24046">
                  <c:v>104.435349</c:v>
                </c:pt>
                <c:pt idx="24047">
                  <c:v>88.061622999999997</c:v>
                </c:pt>
                <c:pt idx="24048">
                  <c:v>89.282241999999997</c:v>
                </c:pt>
                <c:pt idx="24049">
                  <c:v>92.211365000000001</c:v>
                </c:pt>
                <c:pt idx="24050">
                  <c:v>92.453079000000002</c:v>
                </c:pt>
                <c:pt idx="24051">
                  <c:v>103.352615</c:v>
                </c:pt>
                <c:pt idx="24052">
                  <c:v>98.676970999999995</c:v>
                </c:pt>
                <c:pt idx="24053">
                  <c:v>90.554184000000006</c:v>
                </c:pt>
                <c:pt idx="24054">
                  <c:v>100.563965</c:v>
                </c:pt>
                <c:pt idx="24055">
                  <c:v>91.707168999999993</c:v>
                </c:pt>
                <c:pt idx="24056">
                  <c:v>96.102599999999995</c:v>
                </c:pt>
                <c:pt idx="24057">
                  <c:v>92.170090000000002</c:v>
                </c:pt>
                <c:pt idx="24058">
                  <c:v>94.582053999999999</c:v>
                </c:pt>
                <c:pt idx="24059">
                  <c:v>88.995529000000005</c:v>
                </c:pt>
                <c:pt idx="24060">
                  <c:v>118.716705</c:v>
                </c:pt>
                <c:pt idx="24061">
                  <c:v>100.722908</c:v>
                </c:pt>
                <c:pt idx="24062">
                  <c:v>95.552788000000007</c:v>
                </c:pt>
                <c:pt idx="24063">
                  <c:v>94.742988999999994</c:v>
                </c:pt>
                <c:pt idx="24064">
                  <c:v>92.533989000000005</c:v>
                </c:pt>
                <c:pt idx="24065">
                  <c:v>105.379265</c:v>
                </c:pt>
                <c:pt idx="24066">
                  <c:v>90.779266000000007</c:v>
                </c:pt>
                <c:pt idx="24067">
                  <c:v>103.063225</c:v>
                </c:pt>
                <c:pt idx="24068">
                  <c:v>99.545952</c:v>
                </c:pt>
                <c:pt idx="24069">
                  <c:v>94.051497999999995</c:v>
                </c:pt>
                <c:pt idx="24070">
                  <c:v>88.351455999999999</c:v>
                </c:pt>
                <c:pt idx="24071">
                  <c:v>88.783767999999995</c:v>
                </c:pt>
                <c:pt idx="24072">
                  <c:v>92.063316</c:v>
                </c:pt>
                <c:pt idx="24073">
                  <c:v>93.658669000000003</c:v>
                </c:pt>
                <c:pt idx="24074">
                  <c:v>92.340926999999994</c:v>
                </c:pt>
                <c:pt idx="24075">
                  <c:v>90.993499999999997</c:v>
                </c:pt>
                <c:pt idx="24076">
                  <c:v>101.256798</c:v>
                </c:pt>
                <c:pt idx="24077">
                  <c:v>144.51942399999999</c:v>
                </c:pt>
                <c:pt idx="24078">
                  <c:v>91.247864000000007</c:v>
                </c:pt>
                <c:pt idx="24079">
                  <c:v>88.381720999999999</c:v>
                </c:pt>
                <c:pt idx="24080">
                  <c:v>96.062308999999999</c:v>
                </c:pt>
                <c:pt idx="24081">
                  <c:v>93.132087999999996</c:v>
                </c:pt>
                <c:pt idx="24082">
                  <c:v>108.07455400000001</c:v>
                </c:pt>
                <c:pt idx="24083">
                  <c:v>92.744438000000002</c:v>
                </c:pt>
                <c:pt idx="24084">
                  <c:v>93.677115999999998</c:v>
                </c:pt>
                <c:pt idx="24085">
                  <c:v>108.68019099999999</c:v>
                </c:pt>
                <c:pt idx="24086">
                  <c:v>90.763885000000002</c:v>
                </c:pt>
                <c:pt idx="24087">
                  <c:v>91.221290999999994</c:v>
                </c:pt>
                <c:pt idx="24088">
                  <c:v>100.603531</c:v>
                </c:pt>
                <c:pt idx="24089">
                  <c:v>90.769729999999996</c:v>
                </c:pt>
                <c:pt idx="24090">
                  <c:v>104.82302900000001</c:v>
                </c:pt>
                <c:pt idx="24091">
                  <c:v>101.04563899999999</c:v>
                </c:pt>
                <c:pt idx="24092">
                  <c:v>115.814362</c:v>
                </c:pt>
                <c:pt idx="24093">
                  <c:v>94.715468999999999</c:v>
                </c:pt>
                <c:pt idx="24094">
                  <c:v>129.426254</c:v>
                </c:pt>
                <c:pt idx="24095">
                  <c:v>98.093956000000006</c:v>
                </c:pt>
                <c:pt idx="24096">
                  <c:v>88.023375999999999</c:v>
                </c:pt>
                <c:pt idx="24097">
                  <c:v>92.593200999999993</c:v>
                </c:pt>
                <c:pt idx="24098">
                  <c:v>112.828598</c:v>
                </c:pt>
                <c:pt idx="24099">
                  <c:v>89.483176999999998</c:v>
                </c:pt>
                <c:pt idx="24100">
                  <c:v>98.229988000000006</c:v>
                </c:pt>
                <c:pt idx="24101">
                  <c:v>93.538460000000001</c:v>
                </c:pt>
                <c:pt idx="24102">
                  <c:v>94.262969999999996</c:v>
                </c:pt>
                <c:pt idx="24103">
                  <c:v>94.736626000000001</c:v>
                </c:pt>
                <c:pt idx="24104">
                  <c:v>89.131439</c:v>
                </c:pt>
                <c:pt idx="24105">
                  <c:v>88.211639000000005</c:v>
                </c:pt>
                <c:pt idx="24106">
                  <c:v>100.48732</c:v>
                </c:pt>
                <c:pt idx="24107">
                  <c:v>106.381889</c:v>
                </c:pt>
                <c:pt idx="24108">
                  <c:v>96.956963000000002</c:v>
                </c:pt>
                <c:pt idx="24109">
                  <c:v>92.968208000000004</c:v>
                </c:pt>
                <c:pt idx="24110">
                  <c:v>110.273567</c:v>
                </c:pt>
                <c:pt idx="24111">
                  <c:v>104.732254</c:v>
                </c:pt>
                <c:pt idx="24112">
                  <c:v>97.090744000000001</c:v>
                </c:pt>
                <c:pt idx="24113">
                  <c:v>101.736115</c:v>
                </c:pt>
                <c:pt idx="24114">
                  <c:v>126.687782</c:v>
                </c:pt>
                <c:pt idx="24115">
                  <c:v>88.162643000000003</c:v>
                </c:pt>
                <c:pt idx="24116">
                  <c:v>89.964973000000001</c:v>
                </c:pt>
                <c:pt idx="24117">
                  <c:v>88.312042000000005</c:v>
                </c:pt>
                <c:pt idx="24118">
                  <c:v>90.603110999999998</c:v>
                </c:pt>
                <c:pt idx="24119">
                  <c:v>90.188621999999995</c:v>
                </c:pt>
                <c:pt idx="24120">
                  <c:v>95.363502999999994</c:v>
                </c:pt>
                <c:pt idx="24121">
                  <c:v>95.024238999999994</c:v>
                </c:pt>
                <c:pt idx="24122">
                  <c:v>98.750656000000006</c:v>
                </c:pt>
                <c:pt idx="24123">
                  <c:v>89.913933</c:v>
                </c:pt>
                <c:pt idx="24124">
                  <c:v>89.933684999999997</c:v>
                </c:pt>
                <c:pt idx="24125">
                  <c:v>102.309296</c:v>
                </c:pt>
                <c:pt idx="24126">
                  <c:v>104.459412</c:v>
                </c:pt>
                <c:pt idx="24127">
                  <c:v>96.845100000000002</c:v>
                </c:pt>
                <c:pt idx="24128">
                  <c:v>102.825958</c:v>
                </c:pt>
                <c:pt idx="24129">
                  <c:v>88.969818000000004</c:v>
                </c:pt>
                <c:pt idx="24130">
                  <c:v>124.475624</c:v>
                </c:pt>
                <c:pt idx="24131">
                  <c:v>94.377617000000001</c:v>
                </c:pt>
                <c:pt idx="24132">
                  <c:v>100.744186</c:v>
                </c:pt>
                <c:pt idx="24133">
                  <c:v>90.070847000000001</c:v>
                </c:pt>
                <c:pt idx="24134">
                  <c:v>93.866776000000002</c:v>
                </c:pt>
                <c:pt idx="24135">
                  <c:v>100.37779999999999</c:v>
                </c:pt>
                <c:pt idx="24136">
                  <c:v>103.462654</c:v>
                </c:pt>
                <c:pt idx="24137">
                  <c:v>107.145409</c:v>
                </c:pt>
                <c:pt idx="24138">
                  <c:v>95.622512999999998</c:v>
                </c:pt>
                <c:pt idx="24139">
                  <c:v>92.593552000000003</c:v>
                </c:pt>
                <c:pt idx="24140">
                  <c:v>99.291861999999995</c:v>
                </c:pt>
                <c:pt idx="24141">
                  <c:v>94.723763000000005</c:v>
                </c:pt>
                <c:pt idx="24142">
                  <c:v>111.838348</c:v>
                </c:pt>
                <c:pt idx="24143">
                  <c:v>91.266823000000002</c:v>
                </c:pt>
                <c:pt idx="24144">
                  <c:v>111.457947</c:v>
                </c:pt>
                <c:pt idx="24145">
                  <c:v>101.743019</c:v>
                </c:pt>
                <c:pt idx="24146">
                  <c:v>93.714850999999996</c:v>
                </c:pt>
                <c:pt idx="24147">
                  <c:v>88.760277000000002</c:v>
                </c:pt>
                <c:pt idx="24148">
                  <c:v>91.321456999999995</c:v>
                </c:pt>
                <c:pt idx="24149">
                  <c:v>91.554398000000006</c:v>
                </c:pt>
                <c:pt idx="24150">
                  <c:v>91.547614999999993</c:v>
                </c:pt>
                <c:pt idx="24151">
                  <c:v>105.59491</c:v>
                </c:pt>
                <c:pt idx="24152">
                  <c:v>119.000519</c:v>
                </c:pt>
                <c:pt idx="24153">
                  <c:v>92.875916000000004</c:v>
                </c:pt>
                <c:pt idx="24154">
                  <c:v>94.009735000000006</c:v>
                </c:pt>
                <c:pt idx="24155">
                  <c:v>117.077377</c:v>
                </c:pt>
                <c:pt idx="24156">
                  <c:v>94.197059999999993</c:v>
                </c:pt>
                <c:pt idx="24157">
                  <c:v>92.223411999999996</c:v>
                </c:pt>
                <c:pt idx="24158">
                  <c:v>89.856834000000006</c:v>
                </c:pt>
                <c:pt idx="24159">
                  <c:v>107.868042</c:v>
                </c:pt>
                <c:pt idx="24160">
                  <c:v>104.20040899999999</c:v>
                </c:pt>
                <c:pt idx="24161">
                  <c:v>105.734154</c:v>
                </c:pt>
                <c:pt idx="24162">
                  <c:v>92.610771</c:v>
                </c:pt>
                <c:pt idx="24163">
                  <c:v>90.739402999999996</c:v>
                </c:pt>
                <c:pt idx="24164">
                  <c:v>95.622910000000005</c:v>
                </c:pt>
                <c:pt idx="24165">
                  <c:v>88.620293000000004</c:v>
                </c:pt>
                <c:pt idx="24166">
                  <c:v>147.129898</c:v>
                </c:pt>
                <c:pt idx="24167">
                  <c:v>112.20069100000001</c:v>
                </c:pt>
                <c:pt idx="24168">
                  <c:v>96.098061000000001</c:v>
                </c:pt>
                <c:pt idx="24169">
                  <c:v>116.41044599999999</c:v>
                </c:pt>
                <c:pt idx="24170">
                  <c:v>96.009308000000004</c:v>
                </c:pt>
                <c:pt idx="24171">
                  <c:v>104.407776</c:v>
                </c:pt>
                <c:pt idx="24172">
                  <c:v>92.042907999999997</c:v>
                </c:pt>
                <c:pt idx="24173">
                  <c:v>95.53022</c:v>
                </c:pt>
                <c:pt idx="24174">
                  <c:v>88.007118000000006</c:v>
                </c:pt>
                <c:pt idx="24175">
                  <c:v>89.485625999999996</c:v>
                </c:pt>
                <c:pt idx="24176">
                  <c:v>97.603499999999997</c:v>
                </c:pt>
                <c:pt idx="24177">
                  <c:v>90.084457</c:v>
                </c:pt>
                <c:pt idx="24178">
                  <c:v>109.434181</c:v>
                </c:pt>
                <c:pt idx="24179">
                  <c:v>108.065331</c:v>
                </c:pt>
                <c:pt idx="24180">
                  <c:v>94.501639999999995</c:v>
                </c:pt>
                <c:pt idx="24181">
                  <c:v>89.519379000000001</c:v>
                </c:pt>
                <c:pt idx="24182">
                  <c:v>97.379608000000005</c:v>
                </c:pt>
                <c:pt idx="24183">
                  <c:v>90.101219</c:v>
                </c:pt>
                <c:pt idx="24184">
                  <c:v>106.196693</c:v>
                </c:pt>
                <c:pt idx="24185">
                  <c:v>88.025665000000004</c:v>
                </c:pt>
                <c:pt idx="24186">
                  <c:v>90.934783999999993</c:v>
                </c:pt>
                <c:pt idx="24187">
                  <c:v>90.192154000000002</c:v>
                </c:pt>
                <c:pt idx="24188">
                  <c:v>117.60740699999999</c:v>
                </c:pt>
                <c:pt idx="24189">
                  <c:v>88.153808999999995</c:v>
                </c:pt>
                <c:pt idx="24190">
                  <c:v>93.714066000000003</c:v>
                </c:pt>
                <c:pt idx="24191">
                  <c:v>97.397109999999998</c:v>
                </c:pt>
                <c:pt idx="24192">
                  <c:v>94.427459999999996</c:v>
                </c:pt>
                <c:pt idx="24193">
                  <c:v>88.660385000000005</c:v>
                </c:pt>
                <c:pt idx="24194">
                  <c:v>144.86433400000001</c:v>
                </c:pt>
                <c:pt idx="24195">
                  <c:v>90.216019000000003</c:v>
                </c:pt>
                <c:pt idx="24196">
                  <c:v>126.34236900000001</c:v>
                </c:pt>
                <c:pt idx="24197">
                  <c:v>102.273224</c:v>
                </c:pt>
                <c:pt idx="24198">
                  <c:v>100.706337</c:v>
                </c:pt>
                <c:pt idx="24199">
                  <c:v>110.38510100000001</c:v>
                </c:pt>
                <c:pt idx="24200">
                  <c:v>89.776199000000005</c:v>
                </c:pt>
                <c:pt idx="24201">
                  <c:v>95.466292999999993</c:v>
                </c:pt>
                <c:pt idx="24202">
                  <c:v>94.501305000000002</c:v>
                </c:pt>
                <c:pt idx="24203">
                  <c:v>94.091316000000006</c:v>
                </c:pt>
                <c:pt idx="24204">
                  <c:v>93.907944000000001</c:v>
                </c:pt>
                <c:pt idx="24205">
                  <c:v>88.491737000000001</c:v>
                </c:pt>
                <c:pt idx="24206">
                  <c:v>92.802184999999994</c:v>
                </c:pt>
                <c:pt idx="24207">
                  <c:v>94.051299999999998</c:v>
                </c:pt>
                <c:pt idx="24208">
                  <c:v>96.019897</c:v>
                </c:pt>
                <c:pt idx="24209">
                  <c:v>94.422011999999995</c:v>
                </c:pt>
                <c:pt idx="24210">
                  <c:v>98.968970999999996</c:v>
                </c:pt>
                <c:pt idx="24211">
                  <c:v>91.909156999999993</c:v>
                </c:pt>
                <c:pt idx="24212">
                  <c:v>92.268089000000003</c:v>
                </c:pt>
                <c:pt idx="24213">
                  <c:v>90.457153000000005</c:v>
                </c:pt>
                <c:pt idx="24214">
                  <c:v>88.483504999999994</c:v>
                </c:pt>
                <c:pt idx="24215">
                  <c:v>94.243622000000002</c:v>
                </c:pt>
                <c:pt idx="24216">
                  <c:v>104.86766799999999</c:v>
                </c:pt>
                <c:pt idx="24217">
                  <c:v>90.002762000000004</c:v>
                </c:pt>
                <c:pt idx="24218">
                  <c:v>88.237396000000004</c:v>
                </c:pt>
                <c:pt idx="24219">
                  <c:v>108.09189600000001</c:v>
                </c:pt>
                <c:pt idx="24220">
                  <c:v>91.992287000000005</c:v>
                </c:pt>
                <c:pt idx="24221">
                  <c:v>96.986694</c:v>
                </c:pt>
                <c:pt idx="24222">
                  <c:v>88.519317999999998</c:v>
                </c:pt>
                <c:pt idx="24223">
                  <c:v>91.677207999999993</c:v>
                </c:pt>
                <c:pt idx="24224">
                  <c:v>91.032295000000005</c:v>
                </c:pt>
                <c:pt idx="24225">
                  <c:v>101.441086</c:v>
                </c:pt>
                <c:pt idx="24226">
                  <c:v>94.644881999999996</c:v>
                </c:pt>
                <c:pt idx="24227">
                  <c:v>92.177963000000005</c:v>
                </c:pt>
                <c:pt idx="24228">
                  <c:v>105.998833</c:v>
                </c:pt>
                <c:pt idx="24229">
                  <c:v>108.68899500000001</c:v>
                </c:pt>
                <c:pt idx="24230">
                  <c:v>136.870102</c:v>
                </c:pt>
                <c:pt idx="24231">
                  <c:v>91.214455000000001</c:v>
                </c:pt>
                <c:pt idx="24232">
                  <c:v>91.753555000000006</c:v>
                </c:pt>
                <c:pt idx="24233">
                  <c:v>88.926047999999994</c:v>
                </c:pt>
                <c:pt idx="24234">
                  <c:v>93.796431999999996</c:v>
                </c:pt>
                <c:pt idx="24235">
                  <c:v>112.38239299999999</c:v>
                </c:pt>
                <c:pt idx="24236">
                  <c:v>110.081093</c:v>
                </c:pt>
                <c:pt idx="24237">
                  <c:v>92.117133999999993</c:v>
                </c:pt>
                <c:pt idx="24238">
                  <c:v>107.31534600000001</c:v>
                </c:pt>
                <c:pt idx="24239">
                  <c:v>88.533798000000004</c:v>
                </c:pt>
                <c:pt idx="24240">
                  <c:v>115.4021</c:v>
                </c:pt>
                <c:pt idx="24241">
                  <c:v>89.258728000000005</c:v>
                </c:pt>
                <c:pt idx="24242">
                  <c:v>100.376785</c:v>
                </c:pt>
                <c:pt idx="24243">
                  <c:v>92.013023000000004</c:v>
                </c:pt>
                <c:pt idx="24244">
                  <c:v>96.269417000000004</c:v>
                </c:pt>
                <c:pt idx="24245">
                  <c:v>103.84549699999999</c:v>
                </c:pt>
                <c:pt idx="24246">
                  <c:v>113.622055</c:v>
                </c:pt>
                <c:pt idx="24247">
                  <c:v>104.938469</c:v>
                </c:pt>
                <c:pt idx="24248">
                  <c:v>94.361030999999997</c:v>
                </c:pt>
                <c:pt idx="24249">
                  <c:v>101.182579</c:v>
                </c:pt>
                <c:pt idx="24250">
                  <c:v>88.567695999999998</c:v>
                </c:pt>
                <c:pt idx="24251">
                  <c:v>98.342765999999997</c:v>
                </c:pt>
                <c:pt idx="24252">
                  <c:v>92.476096999999996</c:v>
                </c:pt>
                <c:pt idx="24253">
                  <c:v>91.371245999999999</c:v>
                </c:pt>
                <c:pt idx="24254">
                  <c:v>89.927368000000001</c:v>
                </c:pt>
                <c:pt idx="24255">
                  <c:v>89.629401999999999</c:v>
                </c:pt>
                <c:pt idx="24256">
                  <c:v>91.655631999999997</c:v>
                </c:pt>
                <c:pt idx="24257">
                  <c:v>100.794556</c:v>
                </c:pt>
                <c:pt idx="24258">
                  <c:v>90.072463999999997</c:v>
                </c:pt>
                <c:pt idx="24259">
                  <c:v>92.279235999999997</c:v>
                </c:pt>
                <c:pt idx="24260">
                  <c:v>90.843406999999999</c:v>
                </c:pt>
                <c:pt idx="24261">
                  <c:v>97.083365999999998</c:v>
                </c:pt>
                <c:pt idx="24262">
                  <c:v>95.445510999999996</c:v>
                </c:pt>
                <c:pt idx="24263">
                  <c:v>103.040955</c:v>
                </c:pt>
                <c:pt idx="24264">
                  <c:v>98.684212000000002</c:v>
                </c:pt>
                <c:pt idx="24265">
                  <c:v>104.557655</c:v>
                </c:pt>
                <c:pt idx="24266">
                  <c:v>91.682732000000001</c:v>
                </c:pt>
                <c:pt idx="24267">
                  <c:v>88.508148000000006</c:v>
                </c:pt>
                <c:pt idx="24268">
                  <c:v>97.432381000000007</c:v>
                </c:pt>
                <c:pt idx="24269">
                  <c:v>90.370284999999996</c:v>
                </c:pt>
                <c:pt idx="24270">
                  <c:v>99.139069000000006</c:v>
                </c:pt>
                <c:pt idx="24271">
                  <c:v>93.687118999999996</c:v>
                </c:pt>
                <c:pt idx="24272">
                  <c:v>89.516807999999997</c:v>
                </c:pt>
                <c:pt idx="24273">
                  <c:v>92.595000999999996</c:v>
                </c:pt>
                <c:pt idx="24274">
                  <c:v>107.888718</c:v>
                </c:pt>
                <c:pt idx="24275">
                  <c:v>117.451279</c:v>
                </c:pt>
                <c:pt idx="24276">
                  <c:v>110.862503</c:v>
                </c:pt>
                <c:pt idx="24277">
                  <c:v>106.136787</c:v>
                </c:pt>
                <c:pt idx="24278">
                  <c:v>99.439873000000006</c:v>
                </c:pt>
                <c:pt idx="24279">
                  <c:v>95.953568000000004</c:v>
                </c:pt>
                <c:pt idx="24280">
                  <c:v>91.349143999999995</c:v>
                </c:pt>
                <c:pt idx="24281">
                  <c:v>94.720703</c:v>
                </c:pt>
                <c:pt idx="24282">
                  <c:v>92.929939000000005</c:v>
                </c:pt>
                <c:pt idx="24283">
                  <c:v>108.7174</c:v>
                </c:pt>
                <c:pt idx="24284">
                  <c:v>91.413314999999997</c:v>
                </c:pt>
                <c:pt idx="24285">
                  <c:v>102.321457</c:v>
                </c:pt>
                <c:pt idx="24286">
                  <c:v>89.467072000000002</c:v>
                </c:pt>
                <c:pt idx="24287">
                  <c:v>98.893921000000006</c:v>
                </c:pt>
                <c:pt idx="24288">
                  <c:v>93.170372</c:v>
                </c:pt>
                <c:pt idx="24289">
                  <c:v>99.982048000000006</c:v>
                </c:pt>
                <c:pt idx="24290">
                  <c:v>88.273499000000001</c:v>
                </c:pt>
                <c:pt idx="24291">
                  <c:v>93.268860000000004</c:v>
                </c:pt>
                <c:pt idx="24292">
                  <c:v>88.186629999999994</c:v>
                </c:pt>
                <c:pt idx="24293">
                  <c:v>88.823479000000006</c:v>
                </c:pt>
                <c:pt idx="24294">
                  <c:v>91.867019999999997</c:v>
                </c:pt>
                <c:pt idx="24295">
                  <c:v>92.506180000000001</c:v>
                </c:pt>
                <c:pt idx="24296">
                  <c:v>90.528008</c:v>
                </c:pt>
                <c:pt idx="24297">
                  <c:v>88.013938999999993</c:v>
                </c:pt>
                <c:pt idx="24298">
                  <c:v>89.245827000000006</c:v>
                </c:pt>
                <c:pt idx="24299">
                  <c:v>102.43298299999999</c:v>
                </c:pt>
                <c:pt idx="24300">
                  <c:v>90.056045999999995</c:v>
                </c:pt>
                <c:pt idx="24301">
                  <c:v>100.131371</c:v>
                </c:pt>
                <c:pt idx="24302">
                  <c:v>88.232429999999994</c:v>
                </c:pt>
                <c:pt idx="24303">
                  <c:v>89.465393000000006</c:v>
                </c:pt>
                <c:pt idx="24304">
                  <c:v>88.748405000000005</c:v>
                </c:pt>
                <c:pt idx="24305">
                  <c:v>89.021179000000004</c:v>
                </c:pt>
                <c:pt idx="24306">
                  <c:v>90.814719999999994</c:v>
                </c:pt>
                <c:pt idx="24307">
                  <c:v>89.613372999999996</c:v>
                </c:pt>
                <c:pt idx="24308">
                  <c:v>91.580726999999996</c:v>
                </c:pt>
                <c:pt idx="24309">
                  <c:v>100.087311</c:v>
                </c:pt>
                <c:pt idx="24310">
                  <c:v>145.93704199999999</c:v>
                </c:pt>
                <c:pt idx="24311">
                  <c:v>94.889992000000007</c:v>
                </c:pt>
                <c:pt idx="24312">
                  <c:v>94.239806999999999</c:v>
                </c:pt>
                <c:pt idx="24313">
                  <c:v>113.169861</c:v>
                </c:pt>
                <c:pt idx="24314">
                  <c:v>92.242416000000006</c:v>
                </c:pt>
                <c:pt idx="24315">
                  <c:v>88.863342000000003</c:v>
                </c:pt>
                <c:pt idx="24316">
                  <c:v>91.269340999999997</c:v>
                </c:pt>
                <c:pt idx="24317">
                  <c:v>91.078093999999993</c:v>
                </c:pt>
                <c:pt idx="24318">
                  <c:v>93.835503000000003</c:v>
                </c:pt>
                <c:pt idx="24319">
                  <c:v>141.366623</c:v>
                </c:pt>
                <c:pt idx="24320">
                  <c:v>91.768967000000004</c:v>
                </c:pt>
                <c:pt idx="24321">
                  <c:v>95.329741999999996</c:v>
                </c:pt>
                <c:pt idx="24322">
                  <c:v>100.694649</c:v>
                </c:pt>
                <c:pt idx="24323">
                  <c:v>95.241805999999997</c:v>
                </c:pt>
                <c:pt idx="24324">
                  <c:v>98.570778000000004</c:v>
                </c:pt>
                <c:pt idx="24325">
                  <c:v>92.049323999999999</c:v>
                </c:pt>
                <c:pt idx="24326">
                  <c:v>96.746773000000005</c:v>
                </c:pt>
                <c:pt idx="24327">
                  <c:v>88.975928999999994</c:v>
                </c:pt>
                <c:pt idx="24328">
                  <c:v>88.946158999999994</c:v>
                </c:pt>
                <c:pt idx="24329">
                  <c:v>107.580162</c:v>
                </c:pt>
                <c:pt idx="24330">
                  <c:v>88.940071000000003</c:v>
                </c:pt>
                <c:pt idx="24331">
                  <c:v>100.042511</c:v>
                </c:pt>
                <c:pt idx="24332">
                  <c:v>96.542930999999996</c:v>
                </c:pt>
                <c:pt idx="24333">
                  <c:v>107.38763400000001</c:v>
                </c:pt>
                <c:pt idx="24334">
                  <c:v>108.53078499999999</c:v>
                </c:pt>
                <c:pt idx="24335">
                  <c:v>102.979767</c:v>
                </c:pt>
                <c:pt idx="24336">
                  <c:v>88.190574999999995</c:v>
                </c:pt>
                <c:pt idx="24337">
                  <c:v>90.080871999999999</c:v>
                </c:pt>
                <c:pt idx="24338">
                  <c:v>94.454796000000002</c:v>
                </c:pt>
                <c:pt idx="24339">
                  <c:v>90.285728000000006</c:v>
                </c:pt>
                <c:pt idx="24340">
                  <c:v>89.206169000000003</c:v>
                </c:pt>
                <c:pt idx="24341">
                  <c:v>91.681640999999999</c:v>
                </c:pt>
                <c:pt idx="24342">
                  <c:v>123.640152</c:v>
                </c:pt>
                <c:pt idx="24343">
                  <c:v>94.943054000000004</c:v>
                </c:pt>
                <c:pt idx="24344">
                  <c:v>92.893981999999994</c:v>
                </c:pt>
                <c:pt idx="24345">
                  <c:v>138.600235</c:v>
                </c:pt>
                <c:pt idx="24346">
                  <c:v>98.424850000000006</c:v>
                </c:pt>
                <c:pt idx="24347">
                  <c:v>91.134131999999994</c:v>
                </c:pt>
                <c:pt idx="24348">
                  <c:v>88.721260000000001</c:v>
                </c:pt>
                <c:pt idx="24349">
                  <c:v>99.144890000000004</c:v>
                </c:pt>
                <c:pt idx="24350">
                  <c:v>94.027366999999998</c:v>
                </c:pt>
                <c:pt idx="24351">
                  <c:v>100.58524300000001</c:v>
                </c:pt>
                <c:pt idx="24352">
                  <c:v>99.765120999999994</c:v>
                </c:pt>
                <c:pt idx="24353">
                  <c:v>88.239952000000002</c:v>
                </c:pt>
                <c:pt idx="24354">
                  <c:v>89.837226999999999</c:v>
                </c:pt>
                <c:pt idx="24355">
                  <c:v>99.633208999999994</c:v>
                </c:pt>
                <c:pt idx="24356">
                  <c:v>106.581177</c:v>
                </c:pt>
                <c:pt idx="24357">
                  <c:v>108.83060500000001</c:v>
                </c:pt>
                <c:pt idx="24358">
                  <c:v>124.584366</c:v>
                </c:pt>
                <c:pt idx="24359">
                  <c:v>96.449332999999996</c:v>
                </c:pt>
                <c:pt idx="24360">
                  <c:v>104.653114</c:v>
                </c:pt>
                <c:pt idx="24361">
                  <c:v>97.007110999999995</c:v>
                </c:pt>
                <c:pt idx="24362">
                  <c:v>88.245636000000005</c:v>
                </c:pt>
                <c:pt idx="24363">
                  <c:v>106.50110599999999</c:v>
                </c:pt>
                <c:pt idx="24364">
                  <c:v>88.402953999999994</c:v>
                </c:pt>
                <c:pt idx="24365">
                  <c:v>91.747321999999997</c:v>
                </c:pt>
                <c:pt idx="24366">
                  <c:v>88.437224999999998</c:v>
                </c:pt>
                <c:pt idx="24367">
                  <c:v>94.189346</c:v>
                </c:pt>
                <c:pt idx="24368">
                  <c:v>91.203704999999999</c:v>
                </c:pt>
                <c:pt idx="24369">
                  <c:v>111.929802</c:v>
                </c:pt>
                <c:pt idx="24370">
                  <c:v>88.334746999999993</c:v>
                </c:pt>
                <c:pt idx="24371">
                  <c:v>106.950813</c:v>
                </c:pt>
                <c:pt idx="24372">
                  <c:v>104.652519</c:v>
                </c:pt>
                <c:pt idx="24373">
                  <c:v>88.035324000000003</c:v>
                </c:pt>
                <c:pt idx="24374">
                  <c:v>89.421195999999995</c:v>
                </c:pt>
                <c:pt idx="24375">
                  <c:v>102.14052599999999</c:v>
                </c:pt>
                <c:pt idx="24376">
                  <c:v>88.144927999999993</c:v>
                </c:pt>
                <c:pt idx="24377">
                  <c:v>106.81604799999999</c:v>
                </c:pt>
                <c:pt idx="24378">
                  <c:v>93.459412</c:v>
                </c:pt>
                <c:pt idx="24379">
                  <c:v>99.489982999999995</c:v>
                </c:pt>
                <c:pt idx="24380">
                  <c:v>102.85919199999999</c:v>
                </c:pt>
                <c:pt idx="24381">
                  <c:v>122.284042</c:v>
                </c:pt>
                <c:pt idx="24382">
                  <c:v>100.506897</c:v>
                </c:pt>
                <c:pt idx="24383">
                  <c:v>90.070389000000006</c:v>
                </c:pt>
                <c:pt idx="24384">
                  <c:v>95.011543000000003</c:v>
                </c:pt>
                <c:pt idx="24385">
                  <c:v>97.230782000000005</c:v>
                </c:pt>
                <c:pt idx="24386">
                  <c:v>92.686622999999997</c:v>
                </c:pt>
                <c:pt idx="24387">
                  <c:v>90.892357000000004</c:v>
                </c:pt>
                <c:pt idx="24388">
                  <c:v>94.046683999999999</c:v>
                </c:pt>
                <c:pt idx="24389">
                  <c:v>92.039558</c:v>
                </c:pt>
                <c:pt idx="24390">
                  <c:v>103.457413</c:v>
                </c:pt>
                <c:pt idx="24391">
                  <c:v>89.744292999999999</c:v>
                </c:pt>
                <c:pt idx="24392">
                  <c:v>90.184066999999999</c:v>
                </c:pt>
                <c:pt idx="24393">
                  <c:v>91.797843999999998</c:v>
                </c:pt>
                <c:pt idx="24394">
                  <c:v>96.058632000000003</c:v>
                </c:pt>
                <c:pt idx="24395">
                  <c:v>88.306006999999994</c:v>
                </c:pt>
                <c:pt idx="24396">
                  <c:v>119.11788900000001</c:v>
                </c:pt>
                <c:pt idx="24397">
                  <c:v>90.163787999999997</c:v>
                </c:pt>
                <c:pt idx="24398">
                  <c:v>103.174835</c:v>
                </c:pt>
                <c:pt idx="24399">
                  <c:v>88.709900000000005</c:v>
                </c:pt>
                <c:pt idx="24400">
                  <c:v>95.983269000000007</c:v>
                </c:pt>
                <c:pt idx="24401">
                  <c:v>90.434524999999994</c:v>
                </c:pt>
                <c:pt idx="24402">
                  <c:v>104.59442900000001</c:v>
                </c:pt>
                <c:pt idx="24403">
                  <c:v>94.310187999999997</c:v>
                </c:pt>
                <c:pt idx="24404">
                  <c:v>101.21981</c:v>
                </c:pt>
                <c:pt idx="24405">
                  <c:v>92.565689000000006</c:v>
                </c:pt>
                <c:pt idx="24406">
                  <c:v>96.789542999999995</c:v>
                </c:pt>
                <c:pt idx="24407">
                  <c:v>90.376807999999997</c:v>
                </c:pt>
                <c:pt idx="24408">
                  <c:v>97.700255999999996</c:v>
                </c:pt>
                <c:pt idx="24409">
                  <c:v>91.290702999999993</c:v>
                </c:pt>
                <c:pt idx="24410">
                  <c:v>106.750877</c:v>
                </c:pt>
                <c:pt idx="24411">
                  <c:v>90.449523999999997</c:v>
                </c:pt>
                <c:pt idx="24412">
                  <c:v>89.609343999999993</c:v>
                </c:pt>
                <c:pt idx="24413">
                  <c:v>96.776557999999994</c:v>
                </c:pt>
                <c:pt idx="24414">
                  <c:v>117.15168</c:v>
                </c:pt>
                <c:pt idx="24415">
                  <c:v>95.546447999999998</c:v>
                </c:pt>
                <c:pt idx="24416">
                  <c:v>98.760116999999994</c:v>
                </c:pt>
                <c:pt idx="24417">
                  <c:v>110.193375</c:v>
                </c:pt>
                <c:pt idx="24418">
                  <c:v>88.366753000000003</c:v>
                </c:pt>
                <c:pt idx="24419">
                  <c:v>89.446449000000001</c:v>
                </c:pt>
                <c:pt idx="24420">
                  <c:v>100.24823000000001</c:v>
                </c:pt>
                <c:pt idx="24421">
                  <c:v>88.481971999999999</c:v>
                </c:pt>
                <c:pt idx="24422">
                  <c:v>89.602074000000002</c:v>
                </c:pt>
                <c:pt idx="24423">
                  <c:v>105.092163</c:v>
                </c:pt>
                <c:pt idx="24424">
                  <c:v>88.039055000000005</c:v>
                </c:pt>
                <c:pt idx="24425">
                  <c:v>90.278824</c:v>
                </c:pt>
                <c:pt idx="24426">
                  <c:v>99.197402999999994</c:v>
                </c:pt>
                <c:pt idx="24427">
                  <c:v>95.543266000000003</c:v>
                </c:pt>
                <c:pt idx="24428">
                  <c:v>102.31302599999999</c:v>
                </c:pt>
                <c:pt idx="24429">
                  <c:v>98.815308000000002</c:v>
                </c:pt>
                <c:pt idx="24430">
                  <c:v>90.981491000000005</c:v>
                </c:pt>
                <c:pt idx="24431">
                  <c:v>93.205032000000003</c:v>
                </c:pt>
                <c:pt idx="24432">
                  <c:v>89.655829999999995</c:v>
                </c:pt>
                <c:pt idx="24433">
                  <c:v>88.761887000000002</c:v>
                </c:pt>
                <c:pt idx="24434">
                  <c:v>90.772385</c:v>
                </c:pt>
                <c:pt idx="24435">
                  <c:v>91.624756000000005</c:v>
                </c:pt>
                <c:pt idx="24436">
                  <c:v>107.362099</c:v>
                </c:pt>
                <c:pt idx="24437">
                  <c:v>106.92421</c:v>
                </c:pt>
                <c:pt idx="24438">
                  <c:v>104.60805499999999</c:v>
                </c:pt>
                <c:pt idx="24439">
                  <c:v>101.117828</c:v>
                </c:pt>
                <c:pt idx="24440">
                  <c:v>100.272148</c:v>
                </c:pt>
                <c:pt idx="24441">
                  <c:v>89.504210999999998</c:v>
                </c:pt>
                <c:pt idx="24442">
                  <c:v>97.785895999999994</c:v>
                </c:pt>
                <c:pt idx="24443">
                  <c:v>93.097931000000003</c:v>
                </c:pt>
                <c:pt idx="24444">
                  <c:v>101.871315</c:v>
                </c:pt>
                <c:pt idx="24445">
                  <c:v>90.196219999999997</c:v>
                </c:pt>
                <c:pt idx="24446">
                  <c:v>102.143799</c:v>
                </c:pt>
                <c:pt idx="24447">
                  <c:v>123.038246</c:v>
                </c:pt>
                <c:pt idx="24448">
                  <c:v>107.967102</c:v>
                </c:pt>
                <c:pt idx="24449">
                  <c:v>88.136696000000001</c:v>
                </c:pt>
                <c:pt idx="24450">
                  <c:v>100.35882599999999</c:v>
                </c:pt>
                <c:pt idx="24451">
                  <c:v>90.817368000000002</c:v>
                </c:pt>
                <c:pt idx="24452">
                  <c:v>94.640083000000004</c:v>
                </c:pt>
                <c:pt idx="24453">
                  <c:v>118.52132400000001</c:v>
                </c:pt>
                <c:pt idx="24454">
                  <c:v>88.020720999999995</c:v>
                </c:pt>
                <c:pt idx="24455">
                  <c:v>92.544289000000006</c:v>
                </c:pt>
                <c:pt idx="24456">
                  <c:v>88.952079999999995</c:v>
                </c:pt>
                <c:pt idx="24457">
                  <c:v>89.536827000000002</c:v>
                </c:pt>
                <c:pt idx="24458">
                  <c:v>91.170563000000001</c:v>
                </c:pt>
                <c:pt idx="24459">
                  <c:v>93.754683999999997</c:v>
                </c:pt>
                <c:pt idx="24460">
                  <c:v>109.567657</c:v>
                </c:pt>
                <c:pt idx="24461">
                  <c:v>100.65767700000001</c:v>
                </c:pt>
                <c:pt idx="24462">
                  <c:v>108.658905</c:v>
                </c:pt>
                <c:pt idx="24463">
                  <c:v>95.631568999999999</c:v>
                </c:pt>
                <c:pt idx="24464">
                  <c:v>89.565314999999998</c:v>
                </c:pt>
                <c:pt idx="24465">
                  <c:v>91.368690000000001</c:v>
                </c:pt>
                <c:pt idx="24466">
                  <c:v>109.8909</c:v>
                </c:pt>
                <c:pt idx="24467">
                  <c:v>93.656013000000002</c:v>
                </c:pt>
                <c:pt idx="24468">
                  <c:v>88.713714999999993</c:v>
                </c:pt>
                <c:pt idx="24469">
                  <c:v>106.296295</c:v>
                </c:pt>
                <c:pt idx="24470">
                  <c:v>117.19019299999999</c:v>
                </c:pt>
                <c:pt idx="24471">
                  <c:v>97.542061000000004</c:v>
                </c:pt>
                <c:pt idx="24472">
                  <c:v>150.665558</c:v>
                </c:pt>
                <c:pt idx="24473">
                  <c:v>100.6455</c:v>
                </c:pt>
                <c:pt idx="24474">
                  <c:v>90.034026999999995</c:v>
                </c:pt>
                <c:pt idx="24475">
                  <c:v>90.738945000000001</c:v>
                </c:pt>
                <c:pt idx="24476">
                  <c:v>90.935364000000007</c:v>
                </c:pt>
                <c:pt idx="24477">
                  <c:v>96.498649999999998</c:v>
                </c:pt>
                <c:pt idx="24478">
                  <c:v>98.740668999999997</c:v>
                </c:pt>
                <c:pt idx="24479">
                  <c:v>89.808684999999997</c:v>
                </c:pt>
                <c:pt idx="24480">
                  <c:v>93.587317999999996</c:v>
                </c:pt>
                <c:pt idx="24481">
                  <c:v>111.681168</c:v>
                </c:pt>
                <c:pt idx="24482">
                  <c:v>89.541763000000003</c:v>
                </c:pt>
                <c:pt idx="24483">
                  <c:v>97.615143000000003</c:v>
                </c:pt>
                <c:pt idx="24484">
                  <c:v>101.858841</c:v>
                </c:pt>
                <c:pt idx="24485">
                  <c:v>89.610473999999996</c:v>
                </c:pt>
                <c:pt idx="24486">
                  <c:v>91.122687999999997</c:v>
                </c:pt>
                <c:pt idx="24487">
                  <c:v>91.838668999999996</c:v>
                </c:pt>
                <c:pt idx="24488">
                  <c:v>93.729186999999996</c:v>
                </c:pt>
                <c:pt idx="24489">
                  <c:v>132.63085899999999</c:v>
                </c:pt>
                <c:pt idx="24490">
                  <c:v>88.366753000000003</c:v>
                </c:pt>
                <c:pt idx="24491">
                  <c:v>114.36799600000001</c:v>
                </c:pt>
                <c:pt idx="24492">
                  <c:v>101.851349</c:v>
                </c:pt>
                <c:pt idx="24493">
                  <c:v>134.229477</c:v>
                </c:pt>
                <c:pt idx="24494">
                  <c:v>126.401039</c:v>
                </c:pt>
                <c:pt idx="24495">
                  <c:v>130.19021599999999</c:v>
                </c:pt>
                <c:pt idx="24496">
                  <c:v>88.634704999999997</c:v>
                </c:pt>
                <c:pt idx="24497">
                  <c:v>103.473129</c:v>
                </c:pt>
                <c:pt idx="24498">
                  <c:v>92.154410999999996</c:v>
                </c:pt>
                <c:pt idx="24499">
                  <c:v>108.24625399999999</c:v>
                </c:pt>
                <c:pt idx="24500">
                  <c:v>88.165381999999994</c:v>
                </c:pt>
                <c:pt idx="24501">
                  <c:v>99.147544999999994</c:v>
                </c:pt>
                <c:pt idx="24502">
                  <c:v>103.624672</c:v>
                </c:pt>
                <c:pt idx="24503">
                  <c:v>88.760947999999999</c:v>
                </c:pt>
                <c:pt idx="24504">
                  <c:v>105.61612700000001</c:v>
                </c:pt>
                <c:pt idx="24505">
                  <c:v>91.266593999999998</c:v>
                </c:pt>
                <c:pt idx="24506">
                  <c:v>91.506446999999994</c:v>
                </c:pt>
                <c:pt idx="24507">
                  <c:v>107.58131400000001</c:v>
                </c:pt>
                <c:pt idx="24508">
                  <c:v>91.118781999999996</c:v>
                </c:pt>
                <c:pt idx="24509">
                  <c:v>98.122780000000006</c:v>
                </c:pt>
                <c:pt idx="24510">
                  <c:v>92.847992000000005</c:v>
                </c:pt>
                <c:pt idx="24511">
                  <c:v>88.528792999999993</c:v>
                </c:pt>
                <c:pt idx="24512">
                  <c:v>92.753532000000007</c:v>
                </c:pt>
                <c:pt idx="24513">
                  <c:v>93.130477999999997</c:v>
                </c:pt>
                <c:pt idx="24514">
                  <c:v>95.155449000000004</c:v>
                </c:pt>
                <c:pt idx="24515">
                  <c:v>95.090134000000006</c:v>
                </c:pt>
                <c:pt idx="24516">
                  <c:v>101.69806699999999</c:v>
                </c:pt>
                <c:pt idx="24517">
                  <c:v>109.61776</c:v>
                </c:pt>
                <c:pt idx="24518">
                  <c:v>90.609375</c:v>
                </c:pt>
                <c:pt idx="24519">
                  <c:v>88.561569000000006</c:v>
                </c:pt>
                <c:pt idx="24520">
                  <c:v>90.943077000000002</c:v>
                </c:pt>
                <c:pt idx="24521">
                  <c:v>95.589691000000002</c:v>
                </c:pt>
                <c:pt idx="24522">
                  <c:v>98.818291000000002</c:v>
                </c:pt>
                <c:pt idx="24523">
                  <c:v>92.803894</c:v>
                </c:pt>
                <c:pt idx="24524">
                  <c:v>103.536293</c:v>
                </c:pt>
                <c:pt idx="24525">
                  <c:v>112.87764</c:v>
                </c:pt>
                <c:pt idx="24526">
                  <c:v>104.47776</c:v>
                </c:pt>
                <c:pt idx="24527">
                  <c:v>95.664192</c:v>
                </c:pt>
                <c:pt idx="24528">
                  <c:v>128.64814799999999</c:v>
                </c:pt>
                <c:pt idx="24529">
                  <c:v>95.745307999999994</c:v>
                </c:pt>
                <c:pt idx="24530">
                  <c:v>99.661445999999998</c:v>
                </c:pt>
                <c:pt idx="24531">
                  <c:v>91.681220999999994</c:v>
                </c:pt>
                <c:pt idx="24532">
                  <c:v>95.235313000000005</c:v>
                </c:pt>
                <c:pt idx="24533">
                  <c:v>89.323302999999996</c:v>
                </c:pt>
                <c:pt idx="24534">
                  <c:v>88.393851999999995</c:v>
                </c:pt>
                <c:pt idx="24535">
                  <c:v>100.89933000000001</c:v>
                </c:pt>
                <c:pt idx="24536">
                  <c:v>102.973305</c:v>
                </c:pt>
                <c:pt idx="24537">
                  <c:v>102.463043</c:v>
                </c:pt>
                <c:pt idx="24538">
                  <c:v>89.096062000000003</c:v>
                </c:pt>
                <c:pt idx="24539">
                  <c:v>97.927261000000001</c:v>
                </c:pt>
                <c:pt idx="24540">
                  <c:v>96.647002999999998</c:v>
                </c:pt>
                <c:pt idx="24541">
                  <c:v>112.816475</c:v>
                </c:pt>
                <c:pt idx="24542">
                  <c:v>101.59848</c:v>
                </c:pt>
                <c:pt idx="24543">
                  <c:v>90.849350000000001</c:v>
                </c:pt>
                <c:pt idx="24544">
                  <c:v>90.800629000000001</c:v>
                </c:pt>
                <c:pt idx="24545">
                  <c:v>91.217322999999993</c:v>
                </c:pt>
                <c:pt idx="24546">
                  <c:v>88.875136999999995</c:v>
                </c:pt>
                <c:pt idx="24547">
                  <c:v>112.351913</c:v>
                </c:pt>
                <c:pt idx="24548">
                  <c:v>89.749413000000004</c:v>
                </c:pt>
                <c:pt idx="24549">
                  <c:v>91.556838999999997</c:v>
                </c:pt>
                <c:pt idx="24550">
                  <c:v>89.375977000000006</c:v>
                </c:pt>
                <c:pt idx="24551">
                  <c:v>98.036972000000006</c:v>
                </c:pt>
                <c:pt idx="24552">
                  <c:v>92.758797000000001</c:v>
                </c:pt>
                <c:pt idx="24553">
                  <c:v>106.206154</c:v>
                </c:pt>
                <c:pt idx="24554">
                  <c:v>109.63872499999999</c:v>
                </c:pt>
                <c:pt idx="24555">
                  <c:v>92.993561</c:v>
                </c:pt>
                <c:pt idx="24556">
                  <c:v>131.56926000000001</c:v>
                </c:pt>
                <c:pt idx="24557">
                  <c:v>103.92607099999999</c:v>
                </c:pt>
                <c:pt idx="24558">
                  <c:v>92.015686000000002</c:v>
                </c:pt>
                <c:pt idx="24559">
                  <c:v>89.753180999999998</c:v>
                </c:pt>
                <c:pt idx="24560">
                  <c:v>93.414223000000007</c:v>
                </c:pt>
                <c:pt idx="24561">
                  <c:v>94.553841000000006</c:v>
                </c:pt>
                <c:pt idx="24562">
                  <c:v>92.275810000000007</c:v>
                </c:pt>
                <c:pt idx="24563">
                  <c:v>104.103043</c:v>
                </c:pt>
                <c:pt idx="24564">
                  <c:v>97.716728000000003</c:v>
                </c:pt>
                <c:pt idx="24565">
                  <c:v>91.717727999999994</c:v>
                </c:pt>
                <c:pt idx="24566">
                  <c:v>88.022300999999999</c:v>
                </c:pt>
                <c:pt idx="24567">
                  <c:v>95.368972999999997</c:v>
                </c:pt>
                <c:pt idx="24568">
                  <c:v>90.071365</c:v>
                </c:pt>
                <c:pt idx="24569">
                  <c:v>90.387894000000003</c:v>
                </c:pt>
                <c:pt idx="24570">
                  <c:v>90.927605</c:v>
                </c:pt>
                <c:pt idx="24571">
                  <c:v>132.04733300000001</c:v>
                </c:pt>
                <c:pt idx="24572">
                  <c:v>102.833168</c:v>
                </c:pt>
                <c:pt idx="24573">
                  <c:v>92.489311000000001</c:v>
                </c:pt>
                <c:pt idx="24574">
                  <c:v>89.335212999999996</c:v>
                </c:pt>
                <c:pt idx="24575">
                  <c:v>89.350548000000003</c:v>
                </c:pt>
                <c:pt idx="24576">
                  <c:v>108.557472</c:v>
                </c:pt>
                <c:pt idx="24577">
                  <c:v>96.377196999999995</c:v>
                </c:pt>
                <c:pt idx="24578">
                  <c:v>94.293578999999994</c:v>
                </c:pt>
                <c:pt idx="24579">
                  <c:v>89.945617999999996</c:v>
                </c:pt>
                <c:pt idx="24580">
                  <c:v>88.712958999999998</c:v>
                </c:pt>
                <c:pt idx="24581">
                  <c:v>117.89870500000001</c:v>
                </c:pt>
                <c:pt idx="24582">
                  <c:v>114.263931</c:v>
                </c:pt>
                <c:pt idx="24583">
                  <c:v>91.771529999999998</c:v>
                </c:pt>
                <c:pt idx="24584">
                  <c:v>133.19953899999999</c:v>
                </c:pt>
                <c:pt idx="24585">
                  <c:v>107.606606</c:v>
                </c:pt>
                <c:pt idx="24586">
                  <c:v>107.273926</c:v>
                </c:pt>
                <c:pt idx="24587">
                  <c:v>100.38323200000001</c:v>
                </c:pt>
                <c:pt idx="24588">
                  <c:v>95.839950999999999</c:v>
                </c:pt>
                <c:pt idx="24589">
                  <c:v>129.614487</c:v>
                </c:pt>
                <c:pt idx="24590">
                  <c:v>100.912537</c:v>
                </c:pt>
                <c:pt idx="24591">
                  <c:v>92.918655000000001</c:v>
                </c:pt>
                <c:pt idx="24592">
                  <c:v>90.772368999999998</c:v>
                </c:pt>
                <c:pt idx="24593">
                  <c:v>90.070091000000005</c:v>
                </c:pt>
                <c:pt idx="24594">
                  <c:v>106.11106100000001</c:v>
                </c:pt>
                <c:pt idx="24595">
                  <c:v>98.200667999999993</c:v>
                </c:pt>
                <c:pt idx="24596">
                  <c:v>94.691635000000005</c:v>
                </c:pt>
                <c:pt idx="24597">
                  <c:v>117.62402299999999</c:v>
                </c:pt>
                <c:pt idx="24598">
                  <c:v>96.703339</c:v>
                </c:pt>
                <c:pt idx="24599">
                  <c:v>98.781845000000004</c:v>
                </c:pt>
                <c:pt idx="24600">
                  <c:v>96.117073000000005</c:v>
                </c:pt>
                <c:pt idx="24601">
                  <c:v>89.446197999999995</c:v>
                </c:pt>
                <c:pt idx="24602">
                  <c:v>98.289185000000003</c:v>
                </c:pt>
                <c:pt idx="24603">
                  <c:v>93.654563999999993</c:v>
                </c:pt>
                <c:pt idx="24604">
                  <c:v>93.704612999999995</c:v>
                </c:pt>
                <c:pt idx="24605">
                  <c:v>93.002776999999995</c:v>
                </c:pt>
                <c:pt idx="24606">
                  <c:v>101.171127</c:v>
                </c:pt>
                <c:pt idx="24607">
                  <c:v>104.26464799999999</c:v>
                </c:pt>
                <c:pt idx="24608">
                  <c:v>89.144760000000005</c:v>
                </c:pt>
                <c:pt idx="24609">
                  <c:v>126.95755800000001</c:v>
                </c:pt>
                <c:pt idx="24610">
                  <c:v>88.258826999999997</c:v>
                </c:pt>
                <c:pt idx="24611">
                  <c:v>88.532096999999993</c:v>
                </c:pt>
                <c:pt idx="24612">
                  <c:v>102.676468</c:v>
                </c:pt>
                <c:pt idx="24613">
                  <c:v>109.83472399999999</c:v>
                </c:pt>
                <c:pt idx="24614">
                  <c:v>122.713493</c:v>
                </c:pt>
                <c:pt idx="24615">
                  <c:v>105.076859</c:v>
                </c:pt>
                <c:pt idx="24616">
                  <c:v>102.378387</c:v>
                </c:pt>
                <c:pt idx="24617">
                  <c:v>89.483260999999999</c:v>
                </c:pt>
                <c:pt idx="24618">
                  <c:v>102.136917</c:v>
                </c:pt>
                <c:pt idx="24619">
                  <c:v>93.172522999999998</c:v>
                </c:pt>
                <c:pt idx="24620">
                  <c:v>103.60713200000001</c:v>
                </c:pt>
                <c:pt idx="24621">
                  <c:v>94.873367000000002</c:v>
                </c:pt>
                <c:pt idx="24622">
                  <c:v>92.928635</c:v>
                </c:pt>
                <c:pt idx="24623">
                  <c:v>90.131095999999999</c:v>
                </c:pt>
                <c:pt idx="24624">
                  <c:v>96.910233000000005</c:v>
                </c:pt>
                <c:pt idx="24625">
                  <c:v>103.289963</c:v>
                </c:pt>
                <c:pt idx="24626">
                  <c:v>93.837715000000003</c:v>
                </c:pt>
                <c:pt idx="24627">
                  <c:v>89.447327000000001</c:v>
                </c:pt>
                <c:pt idx="24628">
                  <c:v>92.929878000000002</c:v>
                </c:pt>
                <c:pt idx="24629">
                  <c:v>96.542061000000004</c:v>
                </c:pt>
                <c:pt idx="24630">
                  <c:v>88.363028999999997</c:v>
                </c:pt>
                <c:pt idx="24631">
                  <c:v>92.755600000000001</c:v>
                </c:pt>
                <c:pt idx="24632">
                  <c:v>88.418350000000004</c:v>
                </c:pt>
                <c:pt idx="24633">
                  <c:v>94.896277999999995</c:v>
                </c:pt>
                <c:pt idx="24634">
                  <c:v>107.004318</c:v>
                </c:pt>
                <c:pt idx="24635">
                  <c:v>93.483643000000001</c:v>
                </c:pt>
                <c:pt idx="24636">
                  <c:v>101.291893</c:v>
                </c:pt>
                <c:pt idx="24637">
                  <c:v>99.952620999999994</c:v>
                </c:pt>
                <c:pt idx="24638">
                  <c:v>92.018944000000005</c:v>
                </c:pt>
                <c:pt idx="24639">
                  <c:v>89.153655999999998</c:v>
                </c:pt>
                <c:pt idx="24640">
                  <c:v>109.870766</c:v>
                </c:pt>
                <c:pt idx="24641">
                  <c:v>120.57212800000001</c:v>
                </c:pt>
                <c:pt idx="24642">
                  <c:v>122.94618199999999</c:v>
                </c:pt>
                <c:pt idx="24643">
                  <c:v>92.563698000000002</c:v>
                </c:pt>
                <c:pt idx="24644">
                  <c:v>94.675278000000006</c:v>
                </c:pt>
                <c:pt idx="24645">
                  <c:v>109.448196</c:v>
                </c:pt>
                <c:pt idx="24646">
                  <c:v>89.903525999999999</c:v>
                </c:pt>
                <c:pt idx="24647">
                  <c:v>97.848099000000005</c:v>
                </c:pt>
                <c:pt idx="24648">
                  <c:v>99.966842999999997</c:v>
                </c:pt>
                <c:pt idx="24649">
                  <c:v>103.74691</c:v>
                </c:pt>
                <c:pt idx="24650">
                  <c:v>95.195960999999997</c:v>
                </c:pt>
                <c:pt idx="24651">
                  <c:v>91.660278000000005</c:v>
                </c:pt>
                <c:pt idx="24652">
                  <c:v>88.087502000000001</c:v>
                </c:pt>
                <c:pt idx="24653">
                  <c:v>93.880263999999997</c:v>
                </c:pt>
                <c:pt idx="24654">
                  <c:v>111.05184199999999</c:v>
                </c:pt>
                <c:pt idx="24655">
                  <c:v>88.063132999999993</c:v>
                </c:pt>
                <c:pt idx="24656">
                  <c:v>101.00398300000001</c:v>
                </c:pt>
                <c:pt idx="24657">
                  <c:v>95.074241999999998</c:v>
                </c:pt>
                <c:pt idx="24658">
                  <c:v>88.152946</c:v>
                </c:pt>
                <c:pt idx="24659">
                  <c:v>89.114777000000004</c:v>
                </c:pt>
                <c:pt idx="24660">
                  <c:v>100.738106</c:v>
                </c:pt>
                <c:pt idx="24661">
                  <c:v>91.957740999999999</c:v>
                </c:pt>
                <c:pt idx="24662">
                  <c:v>88.707725999999994</c:v>
                </c:pt>
                <c:pt idx="24663">
                  <c:v>110.610771</c:v>
                </c:pt>
                <c:pt idx="24664">
                  <c:v>93.322074999999998</c:v>
                </c:pt>
                <c:pt idx="24665">
                  <c:v>97.155868999999996</c:v>
                </c:pt>
                <c:pt idx="24666">
                  <c:v>106.399086</c:v>
                </c:pt>
                <c:pt idx="24667">
                  <c:v>108.598114</c:v>
                </c:pt>
                <c:pt idx="24668">
                  <c:v>89.047020000000003</c:v>
                </c:pt>
                <c:pt idx="24669">
                  <c:v>136.40747099999999</c:v>
                </c:pt>
                <c:pt idx="24670">
                  <c:v>101.244743</c:v>
                </c:pt>
                <c:pt idx="24671">
                  <c:v>98.914924999999997</c:v>
                </c:pt>
                <c:pt idx="24672">
                  <c:v>88.538139000000001</c:v>
                </c:pt>
                <c:pt idx="24673">
                  <c:v>91.247467</c:v>
                </c:pt>
                <c:pt idx="24674">
                  <c:v>138.492401</c:v>
                </c:pt>
                <c:pt idx="24675">
                  <c:v>97.165976999999998</c:v>
                </c:pt>
                <c:pt idx="24676">
                  <c:v>90.601478999999998</c:v>
                </c:pt>
                <c:pt idx="24677">
                  <c:v>112.393845</c:v>
                </c:pt>
                <c:pt idx="24678">
                  <c:v>103.82558400000001</c:v>
                </c:pt>
                <c:pt idx="24679">
                  <c:v>94.456703000000005</c:v>
                </c:pt>
                <c:pt idx="24680">
                  <c:v>96.671745000000001</c:v>
                </c:pt>
                <c:pt idx="24681">
                  <c:v>88.751175000000003</c:v>
                </c:pt>
                <c:pt idx="24682">
                  <c:v>118.479057</c:v>
                </c:pt>
                <c:pt idx="24683">
                  <c:v>91.734215000000006</c:v>
                </c:pt>
                <c:pt idx="24684">
                  <c:v>110.976501</c:v>
                </c:pt>
                <c:pt idx="24685">
                  <c:v>94.291015999999999</c:v>
                </c:pt>
                <c:pt idx="24686">
                  <c:v>89.121230999999995</c:v>
                </c:pt>
                <c:pt idx="24687">
                  <c:v>89.583382</c:v>
                </c:pt>
                <c:pt idx="24688">
                  <c:v>88.522011000000006</c:v>
                </c:pt>
                <c:pt idx="24689">
                  <c:v>139.27722199999999</c:v>
                </c:pt>
                <c:pt idx="24690">
                  <c:v>88.739738000000003</c:v>
                </c:pt>
                <c:pt idx="24691">
                  <c:v>130.290863</c:v>
                </c:pt>
                <c:pt idx="24692">
                  <c:v>94.242096000000004</c:v>
                </c:pt>
                <c:pt idx="24693">
                  <c:v>99.601173000000003</c:v>
                </c:pt>
                <c:pt idx="24694">
                  <c:v>104.289185</c:v>
                </c:pt>
                <c:pt idx="24695">
                  <c:v>100.68367000000001</c:v>
                </c:pt>
                <c:pt idx="24696">
                  <c:v>101.815231</c:v>
                </c:pt>
                <c:pt idx="24697">
                  <c:v>111.514633</c:v>
                </c:pt>
                <c:pt idx="24698">
                  <c:v>120.456947</c:v>
                </c:pt>
                <c:pt idx="24699">
                  <c:v>109.788506</c:v>
                </c:pt>
                <c:pt idx="24700">
                  <c:v>110.877441</c:v>
                </c:pt>
                <c:pt idx="24701">
                  <c:v>91.450607000000005</c:v>
                </c:pt>
                <c:pt idx="24702">
                  <c:v>94.761955</c:v>
                </c:pt>
                <c:pt idx="24703">
                  <c:v>98.747748999999999</c:v>
                </c:pt>
                <c:pt idx="24704">
                  <c:v>103.474525</c:v>
                </c:pt>
                <c:pt idx="24705">
                  <c:v>91.667098999999993</c:v>
                </c:pt>
                <c:pt idx="24706">
                  <c:v>103.92285200000001</c:v>
                </c:pt>
                <c:pt idx="24707">
                  <c:v>97.815040999999994</c:v>
                </c:pt>
                <c:pt idx="24708">
                  <c:v>95.252067999999994</c:v>
                </c:pt>
                <c:pt idx="24709">
                  <c:v>106.048759</c:v>
                </c:pt>
                <c:pt idx="24710">
                  <c:v>90.629836999999995</c:v>
                </c:pt>
                <c:pt idx="24711">
                  <c:v>95.577438000000001</c:v>
                </c:pt>
                <c:pt idx="24712">
                  <c:v>91.201378000000005</c:v>
                </c:pt>
                <c:pt idx="24713">
                  <c:v>98.176979000000003</c:v>
                </c:pt>
                <c:pt idx="24714">
                  <c:v>88.183768999999998</c:v>
                </c:pt>
                <c:pt idx="24715">
                  <c:v>94.559760999999995</c:v>
                </c:pt>
                <c:pt idx="24716">
                  <c:v>88.158905000000004</c:v>
                </c:pt>
                <c:pt idx="24717">
                  <c:v>93.194969</c:v>
                </c:pt>
                <c:pt idx="24718">
                  <c:v>92.125930999999994</c:v>
                </c:pt>
                <c:pt idx="24719">
                  <c:v>112.023712</c:v>
                </c:pt>
                <c:pt idx="24720">
                  <c:v>110.86924</c:v>
                </c:pt>
                <c:pt idx="24721">
                  <c:v>121.170006</c:v>
                </c:pt>
                <c:pt idx="24722">
                  <c:v>96.597008000000002</c:v>
                </c:pt>
                <c:pt idx="24723">
                  <c:v>99.621055999999996</c:v>
                </c:pt>
                <c:pt idx="24724">
                  <c:v>100.24440800000001</c:v>
                </c:pt>
                <c:pt idx="24725">
                  <c:v>116.76842499999999</c:v>
                </c:pt>
                <c:pt idx="24726">
                  <c:v>88.754493999999994</c:v>
                </c:pt>
                <c:pt idx="24727">
                  <c:v>98.115989999999996</c:v>
                </c:pt>
                <c:pt idx="24728">
                  <c:v>99.998740999999995</c:v>
                </c:pt>
                <c:pt idx="24729">
                  <c:v>96.106285</c:v>
                </c:pt>
                <c:pt idx="24730">
                  <c:v>91.291397000000003</c:v>
                </c:pt>
                <c:pt idx="24731">
                  <c:v>105.235626</c:v>
                </c:pt>
                <c:pt idx="24732">
                  <c:v>97.316436999999993</c:v>
                </c:pt>
                <c:pt idx="24733">
                  <c:v>94.633133000000001</c:v>
                </c:pt>
                <c:pt idx="24734">
                  <c:v>90.865943999999999</c:v>
                </c:pt>
                <c:pt idx="24735">
                  <c:v>95.036697000000004</c:v>
                </c:pt>
                <c:pt idx="24736">
                  <c:v>103.91072800000001</c:v>
                </c:pt>
                <c:pt idx="24737">
                  <c:v>96.693199000000007</c:v>
                </c:pt>
                <c:pt idx="24738">
                  <c:v>98.433052000000004</c:v>
                </c:pt>
                <c:pt idx="24739">
                  <c:v>105.343979</c:v>
                </c:pt>
                <c:pt idx="24740">
                  <c:v>89.900413999999998</c:v>
                </c:pt>
                <c:pt idx="24741">
                  <c:v>90.406173999999993</c:v>
                </c:pt>
                <c:pt idx="24742">
                  <c:v>128.80403100000001</c:v>
                </c:pt>
                <c:pt idx="24743">
                  <c:v>103.17514</c:v>
                </c:pt>
                <c:pt idx="24744">
                  <c:v>90.105475999999996</c:v>
                </c:pt>
                <c:pt idx="24745">
                  <c:v>92.309227000000007</c:v>
                </c:pt>
                <c:pt idx="24746">
                  <c:v>90.100211999999999</c:v>
                </c:pt>
                <c:pt idx="24747">
                  <c:v>119.56725299999999</c:v>
                </c:pt>
                <c:pt idx="24748">
                  <c:v>88.654999000000004</c:v>
                </c:pt>
                <c:pt idx="24749">
                  <c:v>90.834946000000002</c:v>
                </c:pt>
                <c:pt idx="24750">
                  <c:v>95.743347</c:v>
                </c:pt>
                <c:pt idx="24751">
                  <c:v>94.273369000000002</c:v>
                </c:pt>
                <c:pt idx="24752">
                  <c:v>91.391082999999995</c:v>
                </c:pt>
                <c:pt idx="24753">
                  <c:v>95.681374000000005</c:v>
                </c:pt>
                <c:pt idx="24754">
                  <c:v>93.128310999999997</c:v>
                </c:pt>
                <c:pt idx="24755">
                  <c:v>88.319641000000004</c:v>
                </c:pt>
                <c:pt idx="24756">
                  <c:v>93.836876000000004</c:v>
                </c:pt>
                <c:pt idx="24757">
                  <c:v>97.512580999999997</c:v>
                </c:pt>
                <c:pt idx="24758">
                  <c:v>88.814041000000003</c:v>
                </c:pt>
                <c:pt idx="24759">
                  <c:v>100.67156199999999</c:v>
                </c:pt>
                <c:pt idx="24760">
                  <c:v>135.526443</c:v>
                </c:pt>
                <c:pt idx="24761">
                  <c:v>89.497039999999998</c:v>
                </c:pt>
                <c:pt idx="24762">
                  <c:v>96.105559999999997</c:v>
                </c:pt>
                <c:pt idx="24763">
                  <c:v>93.337738000000002</c:v>
                </c:pt>
                <c:pt idx="24764">
                  <c:v>96.368340000000003</c:v>
                </c:pt>
                <c:pt idx="24765">
                  <c:v>93.638756000000001</c:v>
                </c:pt>
                <c:pt idx="24766">
                  <c:v>106.494415</c:v>
                </c:pt>
                <c:pt idx="24767">
                  <c:v>101.29982800000001</c:v>
                </c:pt>
                <c:pt idx="24768">
                  <c:v>89.628601000000003</c:v>
                </c:pt>
                <c:pt idx="24769">
                  <c:v>90.570244000000002</c:v>
                </c:pt>
                <c:pt idx="24770">
                  <c:v>116.530083</c:v>
                </c:pt>
                <c:pt idx="24771">
                  <c:v>89.125168000000002</c:v>
                </c:pt>
                <c:pt idx="24772">
                  <c:v>100.202805</c:v>
                </c:pt>
                <c:pt idx="24773">
                  <c:v>97.438095000000004</c:v>
                </c:pt>
                <c:pt idx="24774">
                  <c:v>99.538596999999996</c:v>
                </c:pt>
                <c:pt idx="24775">
                  <c:v>88.893226999999996</c:v>
                </c:pt>
                <c:pt idx="24776">
                  <c:v>102.062843</c:v>
                </c:pt>
                <c:pt idx="24777">
                  <c:v>100.06043200000001</c:v>
                </c:pt>
                <c:pt idx="24778">
                  <c:v>92.610855000000001</c:v>
                </c:pt>
                <c:pt idx="24779">
                  <c:v>95.999115000000003</c:v>
                </c:pt>
                <c:pt idx="24780">
                  <c:v>94.386711000000005</c:v>
                </c:pt>
                <c:pt idx="24781">
                  <c:v>95.242217999999994</c:v>
                </c:pt>
                <c:pt idx="24782">
                  <c:v>117.818336</c:v>
                </c:pt>
                <c:pt idx="24783">
                  <c:v>90.853447000000003</c:v>
                </c:pt>
                <c:pt idx="24784">
                  <c:v>88.245079000000004</c:v>
                </c:pt>
                <c:pt idx="24785">
                  <c:v>94.159706</c:v>
                </c:pt>
                <c:pt idx="24786">
                  <c:v>134.69885300000001</c:v>
                </c:pt>
                <c:pt idx="24787">
                  <c:v>120.527466</c:v>
                </c:pt>
                <c:pt idx="24788">
                  <c:v>113.64417299999999</c:v>
                </c:pt>
                <c:pt idx="24789">
                  <c:v>101.456749</c:v>
                </c:pt>
                <c:pt idx="24790">
                  <c:v>96.813086999999996</c:v>
                </c:pt>
                <c:pt idx="24791">
                  <c:v>102.66597</c:v>
                </c:pt>
                <c:pt idx="24792">
                  <c:v>111.16712200000001</c:v>
                </c:pt>
                <c:pt idx="24793">
                  <c:v>98.196167000000003</c:v>
                </c:pt>
                <c:pt idx="24794">
                  <c:v>99.880904999999998</c:v>
                </c:pt>
                <c:pt idx="24795">
                  <c:v>91.515297000000004</c:v>
                </c:pt>
                <c:pt idx="24796">
                  <c:v>89.056601999999998</c:v>
                </c:pt>
                <c:pt idx="24797">
                  <c:v>101.977119</c:v>
                </c:pt>
                <c:pt idx="24798">
                  <c:v>88.673935</c:v>
                </c:pt>
                <c:pt idx="24799">
                  <c:v>93.159110999999996</c:v>
                </c:pt>
                <c:pt idx="24800">
                  <c:v>90.109572999999997</c:v>
                </c:pt>
                <c:pt idx="24801">
                  <c:v>90.081542999999996</c:v>
                </c:pt>
                <c:pt idx="24802">
                  <c:v>94.045508999999996</c:v>
                </c:pt>
                <c:pt idx="24803">
                  <c:v>92.556595000000002</c:v>
                </c:pt>
                <c:pt idx="24804">
                  <c:v>90.365746000000001</c:v>
                </c:pt>
                <c:pt idx="24805">
                  <c:v>118.214966</c:v>
                </c:pt>
                <c:pt idx="24806">
                  <c:v>95.005013000000005</c:v>
                </c:pt>
                <c:pt idx="24807">
                  <c:v>91.794867999999994</c:v>
                </c:pt>
                <c:pt idx="24808">
                  <c:v>88.064819</c:v>
                </c:pt>
                <c:pt idx="24809">
                  <c:v>91.495116999999993</c:v>
                </c:pt>
                <c:pt idx="24810">
                  <c:v>100.334435</c:v>
                </c:pt>
                <c:pt idx="24811">
                  <c:v>89.106316000000007</c:v>
                </c:pt>
                <c:pt idx="24812">
                  <c:v>90.935417000000001</c:v>
                </c:pt>
                <c:pt idx="24813">
                  <c:v>96.536934000000002</c:v>
                </c:pt>
                <c:pt idx="24814">
                  <c:v>94.051429999999996</c:v>
                </c:pt>
                <c:pt idx="24815">
                  <c:v>94.828238999999996</c:v>
                </c:pt>
                <c:pt idx="24816">
                  <c:v>96.805237000000005</c:v>
                </c:pt>
                <c:pt idx="24817">
                  <c:v>99.985146</c:v>
                </c:pt>
                <c:pt idx="24818">
                  <c:v>96.242867000000004</c:v>
                </c:pt>
                <c:pt idx="24819">
                  <c:v>121.12161999999999</c:v>
                </c:pt>
                <c:pt idx="24820">
                  <c:v>93.550590999999997</c:v>
                </c:pt>
                <c:pt idx="24821">
                  <c:v>113.306343</c:v>
                </c:pt>
                <c:pt idx="24822">
                  <c:v>88.616600000000005</c:v>
                </c:pt>
                <c:pt idx="24823">
                  <c:v>90.218581999999998</c:v>
                </c:pt>
                <c:pt idx="24824">
                  <c:v>96.005318000000003</c:v>
                </c:pt>
                <c:pt idx="24825">
                  <c:v>88.944678999999994</c:v>
                </c:pt>
                <c:pt idx="24826">
                  <c:v>115.814148</c:v>
                </c:pt>
                <c:pt idx="24827">
                  <c:v>92.223365999999999</c:v>
                </c:pt>
                <c:pt idx="24828">
                  <c:v>95.355095000000006</c:v>
                </c:pt>
                <c:pt idx="24829">
                  <c:v>103.369331</c:v>
                </c:pt>
                <c:pt idx="24830">
                  <c:v>90.562683000000007</c:v>
                </c:pt>
                <c:pt idx="24831">
                  <c:v>101.765762</c:v>
                </c:pt>
                <c:pt idx="24832">
                  <c:v>98.243637000000007</c:v>
                </c:pt>
                <c:pt idx="24833">
                  <c:v>88.754874999999998</c:v>
                </c:pt>
                <c:pt idx="24834">
                  <c:v>90.915672000000001</c:v>
                </c:pt>
                <c:pt idx="24835">
                  <c:v>88.788330000000002</c:v>
                </c:pt>
                <c:pt idx="24836">
                  <c:v>94.420074</c:v>
                </c:pt>
                <c:pt idx="24837">
                  <c:v>93.909194999999997</c:v>
                </c:pt>
                <c:pt idx="24838">
                  <c:v>90.071074999999993</c:v>
                </c:pt>
                <c:pt idx="24839">
                  <c:v>90.740752999999998</c:v>
                </c:pt>
                <c:pt idx="24840">
                  <c:v>90.588638000000003</c:v>
                </c:pt>
                <c:pt idx="24841">
                  <c:v>111.256676</c:v>
                </c:pt>
                <c:pt idx="24842">
                  <c:v>102.529449</c:v>
                </c:pt>
                <c:pt idx="24843">
                  <c:v>113.29425000000001</c:v>
                </c:pt>
                <c:pt idx="24844">
                  <c:v>105.62743399999999</c:v>
                </c:pt>
                <c:pt idx="24845">
                  <c:v>95.248717999999997</c:v>
                </c:pt>
                <c:pt idx="24846">
                  <c:v>90.806563999999995</c:v>
                </c:pt>
                <c:pt idx="24847">
                  <c:v>90.140784999999994</c:v>
                </c:pt>
                <c:pt idx="24848">
                  <c:v>116.988449</c:v>
                </c:pt>
                <c:pt idx="24849">
                  <c:v>88.294326999999996</c:v>
                </c:pt>
                <c:pt idx="24850">
                  <c:v>88.368324000000001</c:v>
                </c:pt>
                <c:pt idx="24851">
                  <c:v>88.194862000000001</c:v>
                </c:pt>
                <c:pt idx="24852">
                  <c:v>88.919410999999997</c:v>
                </c:pt>
                <c:pt idx="24853">
                  <c:v>102.302429</c:v>
                </c:pt>
                <c:pt idx="24854">
                  <c:v>99.657257000000001</c:v>
                </c:pt>
                <c:pt idx="24855">
                  <c:v>89.182929999999999</c:v>
                </c:pt>
                <c:pt idx="24856">
                  <c:v>95.683479000000005</c:v>
                </c:pt>
                <c:pt idx="24857">
                  <c:v>90.512276</c:v>
                </c:pt>
                <c:pt idx="24858">
                  <c:v>90.704673999999997</c:v>
                </c:pt>
                <c:pt idx="24859">
                  <c:v>96.042289999999994</c:v>
                </c:pt>
                <c:pt idx="24860">
                  <c:v>105.38191999999999</c:v>
                </c:pt>
                <c:pt idx="24861">
                  <c:v>121.619804</c:v>
                </c:pt>
                <c:pt idx="24862">
                  <c:v>93.697120999999996</c:v>
                </c:pt>
                <c:pt idx="24863">
                  <c:v>93.992157000000006</c:v>
                </c:pt>
                <c:pt idx="24864">
                  <c:v>96.597106999999994</c:v>
                </c:pt>
                <c:pt idx="24865">
                  <c:v>106.184631</c:v>
                </c:pt>
                <c:pt idx="24866">
                  <c:v>91.201285999999996</c:v>
                </c:pt>
                <c:pt idx="24867">
                  <c:v>91.803229999999999</c:v>
                </c:pt>
                <c:pt idx="24868">
                  <c:v>91.218108999999998</c:v>
                </c:pt>
                <c:pt idx="24869">
                  <c:v>142.77430699999999</c:v>
                </c:pt>
                <c:pt idx="24870">
                  <c:v>99.356292999999994</c:v>
                </c:pt>
                <c:pt idx="24871">
                  <c:v>88.790351999999999</c:v>
                </c:pt>
                <c:pt idx="24872">
                  <c:v>114.10515599999999</c:v>
                </c:pt>
                <c:pt idx="24873">
                  <c:v>88.108611999999994</c:v>
                </c:pt>
                <c:pt idx="24874">
                  <c:v>96.546806000000004</c:v>
                </c:pt>
                <c:pt idx="24875">
                  <c:v>89.639328000000006</c:v>
                </c:pt>
                <c:pt idx="24876">
                  <c:v>92.761177000000004</c:v>
                </c:pt>
                <c:pt idx="24877">
                  <c:v>98.163559000000006</c:v>
                </c:pt>
                <c:pt idx="24878">
                  <c:v>101.120293</c:v>
                </c:pt>
                <c:pt idx="24879">
                  <c:v>112.70549800000001</c:v>
                </c:pt>
                <c:pt idx="24880">
                  <c:v>90.221160999999995</c:v>
                </c:pt>
                <c:pt idx="24881">
                  <c:v>104.15389999999999</c:v>
                </c:pt>
                <c:pt idx="24882">
                  <c:v>127.19182600000001</c:v>
                </c:pt>
                <c:pt idx="24883">
                  <c:v>103.039497</c:v>
                </c:pt>
                <c:pt idx="24884">
                  <c:v>98.584579000000005</c:v>
                </c:pt>
                <c:pt idx="24885">
                  <c:v>89.916702000000001</c:v>
                </c:pt>
                <c:pt idx="24886">
                  <c:v>108.579453</c:v>
                </c:pt>
                <c:pt idx="24887">
                  <c:v>89.150908999999999</c:v>
                </c:pt>
                <c:pt idx="24888">
                  <c:v>113.977737</c:v>
                </c:pt>
                <c:pt idx="24889">
                  <c:v>108.98889200000001</c:v>
                </c:pt>
                <c:pt idx="24890">
                  <c:v>108.32112100000001</c:v>
                </c:pt>
                <c:pt idx="24891">
                  <c:v>89.065376000000001</c:v>
                </c:pt>
                <c:pt idx="24892">
                  <c:v>111.61760700000001</c:v>
                </c:pt>
                <c:pt idx="24893">
                  <c:v>116.84198000000001</c:v>
                </c:pt>
                <c:pt idx="24894">
                  <c:v>94.288048000000003</c:v>
                </c:pt>
                <c:pt idx="24895">
                  <c:v>88.715171999999995</c:v>
                </c:pt>
                <c:pt idx="24896">
                  <c:v>101.25116</c:v>
                </c:pt>
                <c:pt idx="24897">
                  <c:v>97.740189000000001</c:v>
                </c:pt>
                <c:pt idx="24898">
                  <c:v>106.96940600000001</c:v>
                </c:pt>
                <c:pt idx="24899">
                  <c:v>97.480553</c:v>
                </c:pt>
                <c:pt idx="24900">
                  <c:v>120.36088599999999</c:v>
                </c:pt>
                <c:pt idx="24901">
                  <c:v>92.876198000000002</c:v>
                </c:pt>
                <c:pt idx="24902">
                  <c:v>88.836387999999999</c:v>
                </c:pt>
                <c:pt idx="24903">
                  <c:v>103.811485</c:v>
                </c:pt>
                <c:pt idx="24904">
                  <c:v>89.690169999999995</c:v>
                </c:pt>
                <c:pt idx="24905">
                  <c:v>92.363990999999999</c:v>
                </c:pt>
                <c:pt idx="24906">
                  <c:v>90.274849000000003</c:v>
                </c:pt>
                <c:pt idx="24907">
                  <c:v>88.531052000000003</c:v>
                </c:pt>
                <c:pt idx="24908">
                  <c:v>88.926963999999998</c:v>
                </c:pt>
                <c:pt idx="24909">
                  <c:v>88.564246999999995</c:v>
                </c:pt>
                <c:pt idx="24910">
                  <c:v>91.043403999999995</c:v>
                </c:pt>
                <c:pt idx="24911">
                  <c:v>94.985686999999999</c:v>
                </c:pt>
                <c:pt idx="24912">
                  <c:v>105.428551</c:v>
                </c:pt>
                <c:pt idx="24913">
                  <c:v>121.014427</c:v>
                </c:pt>
                <c:pt idx="24914">
                  <c:v>90.248069999999998</c:v>
                </c:pt>
                <c:pt idx="24915">
                  <c:v>90.526993000000004</c:v>
                </c:pt>
                <c:pt idx="24916">
                  <c:v>116.62146</c:v>
                </c:pt>
                <c:pt idx="24917">
                  <c:v>91.758117999999996</c:v>
                </c:pt>
                <c:pt idx="24918">
                  <c:v>100.535706</c:v>
                </c:pt>
                <c:pt idx="24919">
                  <c:v>89.408569</c:v>
                </c:pt>
                <c:pt idx="24920">
                  <c:v>107.47422</c:v>
                </c:pt>
                <c:pt idx="24921">
                  <c:v>97.342681999999996</c:v>
                </c:pt>
                <c:pt idx="24922">
                  <c:v>88.737671000000006</c:v>
                </c:pt>
                <c:pt idx="24923">
                  <c:v>90.692870999999997</c:v>
                </c:pt>
                <c:pt idx="24924">
                  <c:v>93.917770000000004</c:v>
                </c:pt>
                <c:pt idx="24925">
                  <c:v>88.569336000000007</c:v>
                </c:pt>
                <c:pt idx="24926">
                  <c:v>90.702834999999993</c:v>
                </c:pt>
                <c:pt idx="24927">
                  <c:v>115.34215500000001</c:v>
                </c:pt>
                <c:pt idx="24928">
                  <c:v>88.885497999999998</c:v>
                </c:pt>
                <c:pt idx="24929">
                  <c:v>92.993317000000005</c:v>
                </c:pt>
                <c:pt idx="24930">
                  <c:v>102.038918</c:v>
                </c:pt>
                <c:pt idx="24931">
                  <c:v>96.675369000000003</c:v>
                </c:pt>
                <c:pt idx="24932">
                  <c:v>89.006461999999999</c:v>
                </c:pt>
                <c:pt idx="24933">
                  <c:v>92.819632999999996</c:v>
                </c:pt>
                <c:pt idx="24934">
                  <c:v>89.847267000000002</c:v>
                </c:pt>
                <c:pt idx="24935">
                  <c:v>107.614723</c:v>
                </c:pt>
                <c:pt idx="24936">
                  <c:v>97.147994999999995</c:v>
                </c:pt>
                <c:pt idx="24937">
                  <c:v>103.344551</c:v>
                </c:pt>
                <c:pt idx="24938">
                  <c:v>95.975288000000006</c:v>
                </c:pt>
                <c:pt idx="24939">
                  <c:v>101.01248200000001</c:v>
                </c:pt>
                <c:pt idx="24940">
                  <c:v>94.892135999999994</c:v>
                </c:pt>
                <c:pt idx="24941">
                  <c:v>92.942329000000001</c:v>
                </c:pt>
                <c:pt idx="24942">
                  <c:v>103.814629</c:v>
                </c:pt>
                <c:pt idx="24943">
                  <c:v>95.640891999999994</c:v>
                </c:pt>
                <c:pt idx="24944">
                  <c:v>98.551085999999998</c:v>
                </c:pt>
                <c:pt idx="24945">
                  <c:v>108.505264</c:v>
                </c:pt>
                <c:pt idx="24946">
                  <c:v>89.580399</c:v>
                </c:pt>
                <c:pt idx="24947">
                  <c:v>89.330025000000006</c:v>
                </c:pt>
                <c:pt idx="24948">
                  <c:v>129.50292999999999</c:v>
                </c:pt>
                <c:pt idx="24949">
                  <c:v>92.398383999999993</c:v>
                </c:pt>
                <c:pt idx="24950">
                  <c:v>96.571976000000006</c:v>
                </c:pt>
                <c:pt idx="24951">
                  <c:v>89.467644000000007</c:v>
                </c:pt>
                <c:pt idx="24952">
                  <c:v>91.092406999999994</c:v>
                </c:pt>
                <c:pt idx="24953">
                  <c:v>93.459412</c:v>
                </c:pt>
                <c:pt idx="24954">
                  <c:v>88.950553999999997</c:v>
                </c:pt>
                <c:pt idx="24955">
                  <c:v>103.637413</c:v>
                </c:pt>
                <c:pt idx="24956">
                  <c:v>105.660698</c:v>
                </c:pt>
                <c:pt idx="24957">
                  <c:v>93.109848</c:v>
                </c:pt>
                <c:pt idx="24958">
                  <c:v>99.953750999999997</c:v>
                </c:pt>
                <c:pt idx="24959">
                  <c:v>90.899039999999999</c:v>
                </c:pt>
                <c:pt idx="24960">
                  <c:v>95.198334000000003</c:v>
                </c:pt>
                <c:pt idx="24961">
                  <c:v>96.971748000000005</c:v>
                </c:pt>
                <c:pt idx="24962">
                  <c:v>88.264656000000002</c:v>
                </c:pt>
                <c:pt idx="24963">
                  <c:v>101.820503</c:v>
                </c:pt>
                <c:pt idx="24964">
                  <c:v>92.071845999999994</c:v>
                </c:pt>
                <c:pt idx="24965">
                  <c:v>92.120994999999994</c:v>
                </c:pt>
                <c:pt idx="24966">
                  <c:v>101.50443300000001</c:v>
                </c:pt>
                <c:pt idx="24967">
                  <c:v>97.903580000000005</c:v>
                </c:pt>
                <c:pt idx="24968">
                  <c:v>91.236000000000004</c:v>
                </c:pt>
                <c:pt idx="24969">
                  <c:v>98.042496</c:v>
                </c:pt>
                <c:pt idx="24970">
                  <c:v>111.97099300000001</c:v>
                </c:pt>
                <c:pt idx="24971">
                  <c:v>89.812866</c:v>
                </c:pt>
                <c:pt idx="24972">
                  <c:v>88.463706999999999</c:v>
                </c:pt>
                <c:pt idx="24973">
                  <c:v>102.28130299999999</c:v>
                </c:pt>
                <c:pt idx="24974">
                  <c:v>93.364784</c:v>
                </c:pt>
                <c:pt idx="24975">
                  <c:v>111.27259100000001</c:v>
                </c:pt>
                <c:pt idx="24976">
                  <c:v>93.261497000000006</c:v>
                </c:pt>
                <c:pt idx="24977">
                  <c:v>98.642844999999994</c:v>
                </c:pt>
                <c:pt idx="24978">
                  <c:v>93.613129000000001</c:v>
                </c:pt>
                <c:pt idx="24979">
                  <c:v>90.460166999999998</c:v>
                </c:pt>
                <c:pt idx="24980">
                  <c:v>92.556526000000005</c:v>
                </c:pt>
                <c:pt idx="24981">
                  <c:v>122.80735799999999</c:v>
                </c:pt>
                <c:pt idx="24982">
                  <c:v>92.964600000000004</c:v>
                </c:pt>
                <c:pt idx="24983">
                  <c:v>96.896904000000006</c:v>
                </c:pt>
                <c:pt idx="24984">
                  <c:v>88.153778000000003</c:v>
                </c:pt>
                <c:pt idx="24985">
                  <c:v>92.502182000000005</c:v>
                </c:pt>
                <c:pt idx="24986">
                  <c:v>101.72653200000001</c:v>
                </c:pt>
                <c:pt idx="24987">
                  <c:v>99.501328000000001</c:v>
                </c:pt>
                <c:pt idx="24988">
                  <c:v>100.676743</c:v>
                </c:pt>
                <c:pt idx="24989">
                  <c:v>94.791458000000006</c:v>
                </c:pt>
                <c:pt idx="24990">
                  <c:v>93.900970000000001</c:v>
                </c:pt>
                <c:pt idx="24991">
                  <c:v>88.076851000000005</c:v>
                </c:pt>
                <c:pt idx="24992">
                  <c:v>90.072104999999993</c:v>
                </c:pt>
                <c:pt idx="24993">
                  <c:v>94.90625</c:v>
                </c:pt>
                <c:pt idx="24994">
                  <c:v>96.809250000000006</c:v>
                </c:pt>
                <c:pt idx="24995">
                  <c:v>89.039421000000004</c:v>
                </c:pt>
                <c:pt idx="24996">
                  <c:v>90.598922999999999</c:v>
                </c:pt>
                <c:pt idx="24997">
                  <c:v>91.741844</c:v>
                </c:pt>
                <c:pt idx="24998">
                  <c:v>88.433707999999996</c:v>
                </c:pt>
                <c:pt idx="24999">
                  <c:v>102.797714</c:v>
                </c:pt>
                <c:pt idx="25000">
                  <c:v>90.455169999999995</c:v>
                </c:pt>
                <c:pt idx="25001">
                  <c:v>89.651566000000003</c:v>
                </c:pt>
                <c:pt idx="25002">
                  <c:v>101.67583500000001</c:v>
                </c:pt>
                <c:pt idx="25003">
                  <c:v>95.499840000000006</c:v>
                </c:pt>
                <c:pt idx="25004">
                  <c:v>89.450119000000001</c:v>
                </c:pt>
                <c:pt idx="25005">
                  <c:v>108.858513</c:v>
                </c:pt>
                <c:pt idx="25006">
                  <c:v>94.855536999999998</c:v>
                </c:pt>
                <c:pt idx="25007">
                  <c:v>128.46705600000001</c:v>
                </c:pt>
                <c:pt idx="25008">
                  <c:v>101.72071800000001</c:v>
                </c:pt>
                <c:pt idx="25009">
                  <c:v>94.373169000000004</c:v>
                </c:pt>
                <c:pt idx="25010">
                  <c:v>90.968909999999994</c:v>
                </c:pt>
                <c:pt idx="25011">
                  <c:v>92.765945000000002</c:v>
                </c:pt>
                <c:pt idx="25012">
                  <c:v>109.95249200000001</c:v>
                </c:pt>
                <c:pt idx="25013">
                  <c:v>98.042274000000006</c:v>
                </c:pt>
                <c:pt idx="25014">
                  <c:v>93.032593000000006</c:v>
                </c:pt>
                <c:pt idx="25015">
                  <c:v>98.201881</c:v>
                </c:pt>
                <c:pt idx="25016">
                  <c:v>96.669929999999994</c:v>
                </c:pt>
                <c:pt idx="25017">
                  <c:v>111.318512</c:v>
                </c:pt>
                <c:pt idx="25018">
                  <c:v>96.354645000000005</c:v>
                </c:pt>
                <c:pt idx="25019">
                  <c:v>114.01578499999999</c:v>
                </c:pt>
                <c:pt idx="25020">
                  <c:v>91.685790999999995</c:v>
                </c:pt>
                <c:pt idx="25021">
                  <c:v>91.974174000000005</c:v>
                </c:pt>
                <c:pt idx="25022">
                  <c:v>95.418021999999993</c:v>
                </c:pt>
                <c:pt idx="25023">
                  <c:v>90.622489999999999</c:v>
                </c:pt>
                <c:pt idx="25024">
                  <c:v>88.941895000000002</c:v>
                </c:pt>
                <c:pt idx="25025">
                  <c:v>94.886948000000004</c:v>
                </c:pt>
                <c:pt idx="25026">
                  <c:v>97.140236000000002</c:v>
                </c:pt>
                <c:pt idx="25027">
                  <c:v>103.989357</c:v>
                </c:pt>
                <c:pt idx="25028">
                  <c:v>90.817695999999998</c:v>
                </c:pt>
                <c:pt idx="25029">
                  <c:v>103.93705</c:v>
                </c:pt>
                <c:pt idx="25030">
                  <c:v>94.472313</c:v>
                </c:pt>
                <c:pt idx="25031">
                  <c:v>94.064910999999995</c:v>
                </c:pt>
                <c:pt idx="25032">
                  <c:v>100.82521800000001</c:v>
                </c:pt>
                <c:pt idx="25033">
                  <c:v>89.161902999999995</c:v>
                </c:pt>
                <c:pt idx="25034">
                  <c:v>96.022720000000007</c:v>
                </c:pt>
                <c:pt idx="25035">
                  <c:v>112.843727</c:v>
                </c:pt>
                <c:pt idx="25036">
                  <c:v>90.388962000000006</c:v>
                </c:pt>
                <c:pt idx="25037">
                  <c:v>103.248085</c:v>
                </c:pt>
                <c:pt idx="25038">
                  <c:v>110.931679</c:v>
                </c:pt>
                <c:pt idx="25039">
                  <c:v>88.194564999999997</c:v>
                </c:pt>
                <c:pt idx="25040">
                  <c:v>93.521056999999999</c:v>
                </c:pt>
                <c:pt idx="25041">
                  <c:v>92.812743999999995</c:v>
                </c:pt>
                <c:pt idx="25042">
                  <c:v>90.770034999999993</c:v>
                </c:pt>
                <c:pt idx="25043">
                  <c:v>106.590416</c:v>
                </c:pt>
                <c:pt idx="25044">
                  <c:v>126.814026</c:v>
                </c:pt>
                <c:pt idx="25045">
                  <c:v>92.930190999999994</c:v>
                </c:pt>
                <c:pt idx="25046">
                  <c:v>88.715187</c:v>
                </c:pt>
                <c:pt idx="25047">
                  <c:v>94.608269000000007</c:v>
                </c:pt>
                <c:pt idx="25048">
                  <c:v>90.334885</c:v>
                </c:pt>
                <c:pt idx="25049">
                  <c:v>96.186684</c:v>
                </c:pt>
                <c:pt idx="25050">
                  <c:v>99.322006000000002</c:v>
                </c:pt>
                <c:pt idx="25051">
                  <c:v>90.462029000000001</c:v>
                </c:pt>
                <c:pt idx="25052">
                  <c:v>91.273742999999996</c:v>
                </c:pt>
                <c:pt idx="25053">
                  <c:v>95.036224000000004</c:v>
                </c:pt>
                <c:pt idx="25054">
                  <c:v>100.135071</c:v>
                </c:pt>
                <c:pt idx="25055">
                  <c:v>99.820740000000001</c:v>
                </c:pt>
                <c:pt idx="25056">
                  <c:v>94.790397999999996</c:v>
                </c:pt>
                <c:pt idx="25057">
                  <c:v>90.478927999999996</c:v>
                </c:pt>
                <c:pt idx="25058">
                  <c:v>91.810135000000002</c:v>
                </c:pt>
                <c:pt idx="25059">
                  <c:v>93.590621999999996</c:v>
                </c:pt>
                <c:pt idx="25060">
                  <c:v>88.338302999999996</c:v>
                </c:pt>
                <c:pt idx="25061">
                  <c:v>88.806267000000005</c:v>
                </c:pt>
                <c:pt idx="25062">
                  <c:v>97.034424000000001</c:v>
                </c:pt>
                <c:pt idx="25063">
                  <c:v>91.450989000000007</c:v>
                </c:pt>
                <c:pt idx="25064">
                  <c:v>107.754166</c:v>
                </c:pt>
                <c:pt idx="25065">
                  <c:v>107.257927</c:v>
                </c:pt>
                <c:pt idx="25066">
                  <c:v>88.859977999999998</c:v>
                </c:pt>
                <c:pt idx="25067">
                  <c:v>93.944007999999997</c:v>
                </c:pt>
                <c:pt idx="25068">
                  <c:v>99.153953999999999</c:v>
                </c:pt>
                <c:pt idx="25069">
                  <c:v>89.898735000000002</c:v>
                </c:pt>
                <c:pt idx="25070">
                  <c:v>90.980689999999996</c:v>
                </c:pt>
                <c:pt idx="25071">
                  <c:v>92.632416000000006</c:v>
                </c:pt>
                <c:pt idx="25072">
                  <c:v>96.838074000000006</c:v>
                </c:pt>
                <c:pt idx="25073">
                  <c:v>116.110855</c:v>
                </c:pt>
                <c:pt idx="25074">
                  <c:v>94.037338000000005</c:v>
                </c:pt>
                <c:pt idx="25075">
                  <c:v>91.435744999999997</c:v>
                </c:pt>
                <c:pt idx="25076">
                  <c:v>93.508553000000006</c:v>
                </c:pt>
                <c:pt idx="25077">
                  <c:v>93.885955999999993</c:v>
                </c:pt>
                <c:pt idx="25078">
                  <c:v>88.915771000000007</c:v>
                </c:pt>
                <c:pt idx="25079">
                  <c:v>97.046683999999999</c:v>
                </c:pt>
                <c:pt idx="25080">
                  <c:v>127.082527</c:v>
                </c:pt>
                <c:pt idx="25081">
                  <c:v>89.113037000000006</c:v>
                </c:pt>
                <c:pt idx="25082">
                  <c:v>90.742287000000005</c:v>
                </c:pt>
                <c:pt idx="25083">
                  <c:v>92.211357000000007</c:v>
                </c:pt>
                <c:pt idx="25084">
                  <c:v>98.534606999999994</c:v>
                </c:pt>
                <c:pt idx="25085">
                  <c:v>97.692924000000005</c:v>
                </c:pt>
                <c:pt idx="25086">
                  <c:v>106.430603</c:v>
                </c:pt>
                <c:pt idx="25087">
                  <c:v>95.299103000000002</c:v>
                </c:pt>
                <c:pt idx="25088">
                  <c:v>113.26107</c:v>
                </c:pt>
                <c:pt idx="25089">
                  <c:v>91.553496999999993</c:v>
                </c:pt>
                <c:pt idx="25090">
                  <c:v>88.239204000000001</c:v>
                </c:pt>
                <c:pt idx="25091">
                  <c:v>100.72550200000001</c:v>
                </c:pt>
                <c:pt idx="25092">
                  <c:v>95.385101000000006</c:v>
                </c:pt>
                <c:pt idx="25093">
                  <c:v>92.629807</c:v>
                </c:pt>
                <c:pt idx="25094">
                  <c:v>88.334937999999994</c:v>
                </c:pt>
                <c:pt idx="25095">
                  <c:v>106.44785299999999</c:v>
                </c:pt>
                <c:pt idx="25096">
                  <c:v>100.928291</c:v>
                </c:pt>
                <c:pt idx="25097">
                  <c:v>109.21558400000001</c:v>
                </c:pt>
                <c:pt idx="25098">
                  <c:v>91.261725999999996</c:v>
                </c:pt>
                <c:pt idx="25099">
                  <c:v>92.888610999999997</c:v>
                </c:pt>
                <c:pt idx="25100">
                  <c:v>89.574180999999996</c:v>
                </c:pt>
                <c:pt idx="25101">
                  <c:v>95.182091</c:v>
                </c:pt>
                <c:pt idx="25102">
                  <c:v>90.717224000000002</c:v>
                </c:pt>
                <c:pt idx="25103">
                  <c:v>88.026741000000001</c:v>
                </c:pt>
                <c:pt idx="25104">
                  <c:v>102.963615</c:v>
                </c:pt>
                <c:pt idx="25105">
                  <c:v>105.347832</c:v>
                </c:pt>
                <c:pt idx="25106">
                  <c:v>101.55053700000001</c:v>
                </c:pt>
                <c:pt idx="25107">
                  <c:v>120.356987</c:v>
                </c:pt>
                <c:pt idx="25108">
                  <c:v>92.471221999999997</c:v>
                </c:pt>
                <c:pt idx="25109">
                  <c:v>96.551353000000006</c:v>
                </c:pt>
                <c:pt idx="25110">
                  <c:v>92.349509999999995</c:v>
                </c:pt>
                <c:pt idx="25111">
                  <c:v>92.833625999999995</c:v>
                </c:pt>
                <c:pt idx="25112">
                  <c:v>91.848197999999996</c:v>
                </c:pt>
                <c:pt idx="25113">
                  <c:v>92.016304000000005</c:v>
                </c:pt>
                <c:pt idx="25114">
                  <c:v>88.868911999999995</c:v>
                </c:pt>
                <c:pt idx="25115">
                  <c:v>89.442916999999994</c:v>
                </c:pt>
                <c:pt idx="25116">
                  <c:v>94.628928999999999</c:v>
                </c:pt>
                <c:pt idx="25117">
                  <c:v>103.375801</c:v>
                </c:pt>
                <c:pt idx="25118">
                  <c:v>88.327911</c:v>
                </c:pt>
                <c:pt idx="25119">
                  <c:v>96.367058</c:v>
                </c:pt>
                <c:pt idx="25120">
                  <c:v>91.496758</c:v>
                </c:pt>
                <c:pt idx="25121">
                  <c:v>93.914658000000003</c:v>
                </c:pt>
                <c:pt idx="25122">
                  <c:v>88.815558999999993</c:v>
                </c:pt>
                <c:pt idx="25123">
                  <c:v>89.255768000000003</c:v>
                </c:pt>
                <c:pt idx="25124">
                  <c:v>102.190994</c:v>
                </c:pt>
                <c:pt idx="25125">
                  <c:v>136.098175</c:v>
                </c:pt>
                <c:pt idx="25126">
                  <c:v>94.052161999999996</c:v>
                </c:pt>
                <c:pt idx="25127">
                  <c:v>88.124831999999998</c:v>
                </c:pt>
                <c:pt idx="25128">
                  <c:v>93.038475000000005</c:v>
                </c:pt>
                <c:pt idx="25129">
                  <c:v>92.573134999999994</c:v>
                </c:pt>
                <c:pt idx="25130">
                  <c:v>93.302054999999996</c:v>
                </c:pt>
                <c:pt idx="25131">
                  <c:v>90.977447999999995</c:v>
                </c:pt>
                <c:pt idx="25132">
                  <c:v>100.239738</c:v>
                </c:pt>
                <c:pt idx="25133">
                  <c:v>94.301925999999995</c:v>
                </c:pt>
                <c:pt idx="25134">
                  <c:v>91.458954000000006</c:v>
                </c:pt>
                <c:pt idx="25135">
                  <c:v>92.272071999999994</c:v>
                </c:pt>
                <c:pt idx="25136">
                  <c:v>90.829841999999999</c:v>
                </c:pt>
                <c:pt idx="25137">
                  <c:v>94.991371000000001</c:v>
                </c:pt>
                <c:pt idx="25138">
                  <c:v>88.620102000000003</c:v>
                </c:pt>
                <c:pt idx="25139">
                  <c:v>88.598372999999995</c:v>
                </c:pt>
                <c:pt idx="25140">
                  <c:v>97.696006999999994</c:v>
                </c:pt>
                <c:pt idx="25141">
                  <c:v>104.738159</c:v>
                </c:pt>
                <c:pt idx="25142">
                  <c:v>103.480598</c:v>
                </c:pt>
                <c:pt idx="25143">
                  <c:v>88.130814000000001</c:v>
                </c:pt>
                <c:pt idx="25144">
                  <c:v>92.014931000000004</c:v>
                </c:pt>
                <c:pt idx="25145">
                  <c:v>89.691505000000006</c:v>
                </c:pt>
                <c:pt idx="25146">
                  <c:v>94.075806</c:v>
                </c:pt>
                <c:pt idx="25147">
                  <c:v>99.694396999999995</c:v>
                </c:pt>
                <c:pt idx="25148">
                  <c:v>89.990966999999998</c:v>
                </c:pt>
                <c:pt idx="25149">
                  <c:v>94.881607000000002</c:v>
                </c:pt>
                <c:pt idx="25150">
                  <c:v>90.631202999999999</c:v>
                </c:pt>
                <c:pt idx="25151">
                  <c:v>113.08625000000001</c:v>
                </c:pt>
                <c:pt idx="25152">
                  <c:v>96.794891000000007</c:v>
                </c:pt>
                <c:pt idx="25153">
                  <c:v>100.40222199999999</c:v>
                </c:pt>
                <c:pt idx="25154">
                  <c:v>107.838066</c:v>
                </c:pt>
                <c:pt idx="25155">
                  <c:v>92.275261</c:v>
                </c:pt>
                <c:pt idx="25156">
                  <c:v>94.791824000000005</c:v>
                </c:pt>
                <c:pt idx="25157">
                  <c:v>88.657348999999996</c:v>
                </c:pt>
                <c:pt idx="25158">
                  <c:v>94.070640999999995</c:v>
                </c:pt>
                <c:pt idx="25159">
                  <c:v>110.177063</c:v>
                </c:pt>
                <c:pt idx="25160">
                  <c:v>92.713142000000005</c:v>
                </c:pt>
                <c:pt idx="25161">
                  <c:v>105.788673</c:v>
                </c:pt>
                <c:pt idx="25162">
                  <c:v>120.335869</c:v>
                </c:pt>
                <c:pt idx="25163">
                  <c:v>90.807670999999999</c:v>
                </c:pt>
                <c:pt idx="25164">
                  <c:v>99.800674000000001</c:v>
                </c:pt>
                <c:pt idx="25165">
                  <c:v>103.53284499999999</c:v>
                </c:pt>
                <c:pt idx="25166">
                  <c:v>89.495407</c:v>
                </c:pt>
                <c:pt idx="25167">
                  <c:v>89.120223999999993</c:v>
                </c:pt>
                <c:pt idx="25168">
                  <c:v>100.943558</c:v>
                </c:pt>
                <c:pt idx="25169">
                  <c:v>89.105857999999998</c:v>
                </c:pt>
                <c:pt idx="25170">
                  <c:v>89.127121000000002</c:v>
                </c:pt>
                <c:pt idx="25171">
                  <c:v>94.119185999999999</c:v>
                </c:pt>
                <c:pt idx="25172">
                  <c:v>92.687691000000001</c:v>
                </c:pt>
                <c:pt idx="25173">
                  <c:v>96.701415999999995</c:v>
                </c:pt>
                <c:pt idx="25174">
                  <c:v>93.974693000000002</c:v>
                </c:pt>
                <c:pt idx="25175">
                  <c:v>88.546256999999997</c:v>
                </c:pt>
                <c:pt idx="25176">
                  <c:v>131.31733700000001</c:v>
                </c:pt>
                <c:pt idx="25177">
                  <c:v>88.460944999999995</c:v>
                </c:pt>
                <c:pt idx="25178">
                  <c:v>100.43808</c:v>
                </c:pt>
                <c:pt idx="25179">
                  <c:v>95.552963000000005</c:v>
                </c:pt>
                <c:pt idx="25180">
                  <c:v>103.398483</c:v>
                </c:pt>
                <c:pt idx="25181">
                  <c:v>96.401725999999996</c:v>
                </c:pt>
                <c:pt idx="25182">
                  <c:v>95.245789000000002</c:v>
                </c:pt>
                <c:pt idx="25183">
                  <c:v>88.772591000000006</c:v>
                </c:pt>
                <c:pt idx="25184">
                  <c:v>90.101517000000001</c:v>
                </c:pt>
                <c:pt idx="25185">
                  <c:v>111.793587</c:v>
                </c:pt>
                <c:pt idx="25186">
                  <c:v>111.14664500000001</c:v>
                </c:pt>
                <c:pt idx="25187">
                  <c:v>102.457275</c:v>
                </c:pt>
                <c:pt idx="25188">
                  <c:v>134.40437299999999</c:v>
                </c:pt>
                <c:pt idx="25189">
                  <c:v>101.187141</c:v>
                </c:pt>
                <c:pt idx="25190">
                  <c:v>98.747542999999993</c:v>
                </c:pt>
                <c:pt idx="25191">
                  <c:v>90.455924999999993</c:v>
                </c:pt>
                <c:pt idx="25192">
                  <c:v>90.180335999999997</c:v>
                </c:pt>
                <c:pt idx="25193">
                  <c:v>88.898087000000004</c:v>
                </c:pt>
                <c:pt idx="25194">
                  <c:v>148.09617600000001</c:v>
                </c:pt>
                <c:pt idx="25195">
                  <c:v>115.553932</c:v>
                </c:pt>
                <c:pt idx="25196">
                  <c:v>92.842017999999996</c:v>
                </c:pt>
                <c:pt idx="25197">
                  <c:v>88.523269999999997</c:v>
                </c:pt>
                <c:pt idx="25198">
                  <c:v>95.775215000000003</c:v>
                </c:pt>
                <c:pt idx="25199">
                  <c:v>89.650443999999993</c:v>
                </c:pt>
                <c:pt idx="25200">
                  <c:v>94.212692000000004</c:v>
                </c:pt>
                <c:pt idx="25201">
                  <c:v>88.863129000000001</c:v>
                </c:pt>
                <c:pt idx="25202">
                  <c:v>94.442329000000001</c:v>
                </c:pt>
                <c:pt idx="25203">
                  <c:v>88.874427999999995</c:v>
                </c:pt>
                <c:pt idx="25204">
                  <c:v>94.650756999999999</c:v>
                </c:pt>
                <c:pt idx="25205">
                  <c:v>90.176590000000004</c:v>
                </c:pt>
                <c:pt idx="25206">
                  <c:v>126.574112</c:v>
                </c:pt>
                <c:pt idx="25207">
                  <c:v>90.070198000000005</c:v>
                </c:pt>
                <c:pt idx="25208">
                  <c:v>94.457352</c:v>
                </c:pt>
                <c:pt idx="25209">
                  <c:v>96.629302999999993</c:v>
                </c:pt>
                <c:pt idx="25210">
                  <c:v>94.052681000000007</c:v>
                </c:pt>
                <c:pt idx="25211">
                  <c:v>89.058357000000001</c:v>
                </c:pt>
                <c:pt idx="25212">
                  <c:v>92.051910000000007</c:v>
                </c:pt>
                <c:pt idx="25213">
                  <c:v>137.72612000000001</c:v>
                </c:pt>
                <c:pt idx="25214">
                  <c:v>89.857285000000005</c:v>
                </c:pt>
                <c:pt idx="25215">
                  <c:v>94.263062000000005</c:v>
                </c:pt>
                <c:pt idx="25216">
                  <c:v>91.653259000000006</c:v>
                </c:pt>
                <c:pt idx="25217">
                  <c:v>106.247559</c:v>
                </c:pt>
                <c:pt idx="25218">
                  <c:v>97.628258000000002</c:v>
                </c:pt>
                <c:pt idx="25219">
                  <c:v>96.594031999999999</c:v>
                </c:pt>
                <c:pt idx="25220">
                  <c:v>88.947509999999994</c:v>
                </c:pt>
                <c:pt idx="25221">
                  <c:v>88.615691999999996</c:v>
                </c:pt>
                <c:pt idx="25222">
                  <c:v>98.250206000000006</c:v>
                </c:pt>
                <c:pt idx="25223">
                  <c:v>89.870437999999993</c:v>
                </c:pt>
                <c:pt idx="25224">
                  <c:v>99.923896999999997</c:v>
                </c:pt>
                <c:pt idx="25225">
                  <c:v>108.363373</c:v>
                </c:pt>
                <c:pt idx="25226">
                  <c:v>123.42382000000001</c:v>
                </c:pt>
                <c:pt idx="25227">
                  <c:v>108.29246500000001</c:v>
                </c:pt>
                <c:pt idx="25228">
                  <c:v>88.060271999999998</c:v>
                </c:pt>
                <c:pt idx="25229">
                  <c:v>112.299988</c:v>
                </c:pt>
                <c:pt idx="25230">
                  <c:v>89.147201999999993</c:v>
                </c:pt>
                <c:pt idx="25231">
                  <c:v>98.800308000000001</c:v>
                </c:pt>
                <c:pt idx="25232">
                  <c:v>88.294929999999994</c:v>
                </c:pt>
                <c:pt idx="25233">
                  <c:v>110.60887099999999</c:v>
                </c:pt>
                <c:pt idx="25234">
                  <c:v>94.83699</c:v>
                </c:pt>
                <c:pt idx="25235">
                  <c:v>101.782196</c:v>
                </c:pt>
                <c:pt idx="25236">
                  <c:v>114.03819300000001</c:v>
                </c:pt>
                <c:pt idx="25237">
                  <c:v>109.876389</c:v>
                </c:pt>
                <c:pt idx="25238">
                  <c:v>100.978218</c:v>
                </c:pt>
                <c:pt idx="25239">
                  <c:v>90.126700999999997</c:v>
                </c:pt>
                <c:pt idx="25240">
                  <c:v>101.604568</c:v>
                </c:pt>
                <c:pt idx="25241">
                  <c:v>97.928009000000003</c:v>
                </c:pt>
                <c:pt idx="25242">
                  <c:v>101.472328</c:v>
                </c:pt>
                <c:pt idx="25243">
                  <c:v>96.564430000000002</c:v>
                </c:pt>
                <c:pt idx="25244">
                  <c:v>89.965262999999993</c:v>
                </c:pt>
                <c:pt idx="25245">
                  <c:v>119.144341</c:v>
                </c:pt>
                <c:pt idx="25246">
                  <c:v>88.546882999999994</c:v>
                </c:pt>
                <c:pt idx="25247">
                  <c:v>94.317916999999994</c:v>
                </c:pt>
                <c:pt idx="25248">
                  <c:v>100.947418</c:v>
                </c:pt>
                <c:pt idx="25249">
                  <c:v>88.985443000000004</c:v>
                </c:pt>
                <c:pt idx="25250">
                  <c:v>108.04553199999999</c:v>
                </c:pt>
                <c:pt idx="25251">
                  <c:v>99.313918999999999</c:v>
                </c:pt>
                <c:pt idx="25252">
                  <c:v>120.91448200000001</c:v>
                </c:pt>
                <c:pt idx="25253">
                  <c:v>109.55986</c:v>
                </c:pt>
                <c:pt idx="25254">
                  <c:v>107.459709</c:v>
                </c:pt>
                <c:pt idx="25255">
                  <c:v>127.175201</c:v>
                </c:pt>
                <c:pt idx="25256">
                  <c:v>94.805367000000004</c:v>
                </c:pt>
                <c:pt idx="25257">
                  <c:v>92.138390000000001</c:v>
                </c:pt>
                <c:pt idx="25258">
                  <c:v>96.556717000000006</c:v>
                </c:pt>
                <c:pt idx="25259">
                  <c:v>98.805969000000005</c:v>
                </c:pt>
                <c:pt idx="25260">
                  <c:v>96.251839000000004</c:v>
                </c:pt>
                <c:pt idx="25261">
                  <c:v>99.025467000000006</c:v>
                </c:pt>
                <c:pt idx="25262">
                  <c:v>108.91660299999999</c:v>
                </c:pt>
                <c:pt idx="25263">
                  <c:v>89.335464000000002</c:v>
                </c:pt>
                <c:pt idx="25264">
                  <c:v>120.079063</c:v>
                </c:pt>
                <c:pt idx="25265">
                  <c:v>89.742133999999993</c:v>
                </c:pt>
                <c:pt idx="25266">
                  <c:v>88.449623000000003</c:v>
                </c:pt>
                <c:pt idx="25267">
                  <c:v>93.222763</c:v>
                </c:pt>
                <c:pt idx="25268">
                  <c:v>88.090584000000007</c:v>
                </c:pt>
                <c:pt idx="25269">
                  <c:v>88.798591999999999</c:v>
                </c:pt>
                <c:pt idx="25270">
                  <c:v>88.898696999999999</c:v>
                </c:pt>
                <c:pt idx="25271">
                  <c:v>88.365105</c:v>
                </c:pt>
                <c:pt idx="25272">
                  <c:v>92.340705999999997</c:v>
                </c:pt>
                <c:pt idx="25273">
                  <c:v>100.57049600000001</c:v>
                </c:pt>
                <c:pt idx="25274">
                  <c:v>98.787880000000001</c:v>
                </c:pt>
                <c:pt idx="25275">
                  <c:v>88.302727000000004</c:v>
                </c:pt>
                <c:pt idx="25276">
                  <c:v>89.452629000000002</c:v>
                </c:pt>
                <c:pt idx="25277">
                  <c:v>106.27018</c:v>
                </c:pt>
                <c:pt idx="25278">
                  <c:v>93.670035999999996</c:v>
                </c:pt>
                <c:pt idx="25279">
                  <c:v>89.122367999999994</c:v>
                </c:pt>
                <c:pt idx="25280">
                  <c:v>92.806518999999994</c:v>
                </c:pt>
                <c:pt idx="25281">
                  <c:v>98.431388999999996</c:v>
                </c:pt>
                <c:pt idx="25282">
                  <c:v>95.546761000000004</c:v>
                </c:pt>
                <c:pt idx="25283">
                  <c:v>90.432579000000004</c:v>
                </c:pt>
                <c:pt idx="25284">
                  <c:v>95.267219999999995</c:v>
                </c:pt>
                <c:pt idx="25285">
                  <c:v>103.905411</c:v>
                </c:pt>
                <c:pt idx="25286">
                  <c:v>89.712684999999993</c:v>
                </c:pt>
                <c:pt idx="25287">
                  <c:v>94.920653999999999</c:v>
                </c:pt>
                <c:pt idx="25288">
                  <c:v>88.603256000000002</c:v>
                </c:pt>
                <c:pt idx="25289">
                  <c:v>104.218391</c:v>
                </c:pt>
                <c:pt idx="25290">
                  <c:v>89.927734000000001</c:v>
                </c:pt>
                <c:pt idx="25291">
                  <c:v>90.039253000000002</c:v>
                </c:pt>
                <c:pt idx="25292">
                  <c:v>108.735703</c:v>
                </c:pt>
                <c:pt idx="25293">
                  <c:v>93.940132000000006</c:v>
                </c:pt>
                <c:pt idx="25294">
                  <c:v>100.268181</c:v>
                </c:pt>
                <c:pt idx="25295">
                  <c:v>88.553093000000004</c:v>
                </c:pt>
                <c:pt idx="25296">
                  <c:v>91.412384000000003</c:v>
                </c:pt>
                <c:pt idx="25297">
                  <c:v>93.749274999999997</c:v>
                </c:pt>
                <c:pt idx="25298">
                  <c:v>90.243149000000003</c:v>
                </c:pt>
                <c:pt idx="25299">
                  <c:v>102.057098</c:v>
                </c:pt>
                <c:pt idx="25300">
                  <c:v>104.956665</c:v>
                </c:pt>
                <c:pt idx="25301">
                  <c:v>89.616089000000002</c:v>
                </c:pt>
                <c:pt idx="25302">
                  <c:v>105.033455</c:v>
                </c:pt>
                <c:pt idx="25303">
                  <c:v>100.774445</c:v>
                </c:pt>
                <c:pt idx="25304">
                  <c:v>93.897743000000006</c:v>
                </c:pt>
                <c:pt idx="25305">
                  <c:v>92.177970999999999</c:v>
                </c:pt>
                <c:pt idx="25306">
                  <c:v>109.210121</c:v>
                </c:pt>
                <c:pt idx="25307">
                  <c:v>95.740334000000004</c:v>
                </c:pt>
                <c:pt idx="25308">
                  <c:v>89.456649999999996</c:v>
                </c:pt>
                <c:pt idx="25309">
                  <c:v>134.61998</c:v>
                </c:pt>
                <c:pt idx="25310">
                  <c:v>97.900611999999995</c:v>
                </c:pt>
                <c:pt idx="25311">
                  <c:v>88.521652000000003</c:v>
                </c:pt>
                <c:pt idx="25312">
                  <c:v>88.146232999999995</c:v>
                </c:pt>
                <c:pt idx="25313">
                  <c:v>91.655456999999998</c:v>
                </c:pt>
                <c:pt idx="25314">
                  <c:v>98.872223000000005</c:v>
                </c:pt>
                <c:pt idx="25315">
                  <c:v>95.278441999999998</c:v>
                </c:pt>
                <c:pt idx="25316">
                  <c:v>102.723145</c:v>
                </c:pt>
                <c:pt idx="25317">
                  <c:v>102.936874</c:v>
                </c:pt>
                <c:pt idx="25318">
                  <c:v>98.381371000000001</c:v>
                </c:pt>
                <c:pt idx="25319">
                  <c:v>92.197693000000001</c:v>
                </c:pt>
                <c:pt idx="25320">
                  <c:v>110.3955</c:v>
                </c:pt>
                <c:pt idx="25321">
                  <c:v>90.329993999999999</c:v>
                </c:pt>
                <c:pt idx="25322">
                  <c:v>95.255493000000001</c:v>
                </c:pt>
                <c:pt idx="25323">
                  <c:v>94.710144</c:v>
                </c:pt>
                <c:pt idx="25324">
                  <c:v>99.884720000000002</c:v>
                </c:pt>
                <c:pt idx="25325">
                  <c:v>88.524215999999996</c:v>
                </c:pt>
                <c:pt idx="25326">
                  <c:v>103.33306899999999</c:v>
                </c:pt>
                <c:pt idx="25327">
                  <c:v>95.595116000000004</c:v>
                </c:pt>
                <c:pt idx="25328">
                  <c:v>92.008003000000002</c:v>
                </c:pt>
                <c:pt idx="25329">
                  <c:v>88.139510999999999</c:v>
                </c:pt>
                <c:pt idx="25330">
                  <c:v>89.588042999999999</c:v>
                </c:pt>
                <c:pt idx="25331">
                  <c:v>88.021041999999994</c:v>
                </c:pt>
                <c:pt idx="25332">
                  <c:v>88.605507000000003</c:v>
                </c:pt>
                <c:pt idx="25333">
                  <c:v>115.25856</c:v>
                </c:pt>
                <c:pt idx="25334">
                  <c:v>90.674926999999997</c:v>
                </c:pt>
                <c:pt idx="25335">
                  <c:v>93.501250999999996</c:v>
                </c:pt>
                <c:pt idx="25336">
                  <c:v>107.01165</c:v>
                </c:pt>
                <c:pt idx="25337">
                  <c:v>88.877419000000003</c:v>
                </c:pt>
                <c:pt idx="25338">
                  <c:v>92.910956999999996</c:v>
                </c:pt>
                <c:pt idx="25339">
                  <c:v>117.57070899999999</c:v>
                </c:pt>
                <c:pt idx="25340">
                  <c:v>89.117348000000007</c:v>
                </c:pt>
                <c:pt idx="25341">
                  <c:v>90.681725</c:v>
                </c:pt>
                <c:pt idx="25342">
                  <c:v>90.288910000000001</c:v>
                </c:pt>
                <c:pt idx="25343">
                  <c:v>88.236259000000004</c:v>
                </c:pt>
                <c:pt idx="25344">
                  <c:v>90.126662999999994</c:v>
                </c:pt>
                <c:pt idx="25345">
                  <c:v>96.244110000000006</c:v>
                </c:pt>
                <c:pt idx="25346">
                  <c:v>94.841682000000006</c:v>
                </c:pt>
                <c:pt idx="25347">
                  <c:v>99.771163999999999</c:v>
                </c:pt>
                <c:pt idx="25348">
                  <c:v>102.12750200000001</c:v>
                </c:pt>
                <c:pt idx="25349">
                  <c:v>91.196472</c:v>
                </c:pt>
                <c:pt idx="25350">
                  <c:v>91.331642000000002</c:v>
                </c:pt>
                <c:pt idx="25351">
                  <c:v>91.054564999999997</c:v>
                </c:pt>
                <c:pt idx="25352">
                  <c:v>99.327956999999998</c:v>
                </c:pt>
                <c:pt idx="25353">
                  <c:v>96.159019000000001</c:v>
                </c:pt>
                <c:pt idx="25354">
                  <c:v>113.35646800000001</c:v>
                </c:pt>
                <c:pt idx="25355">
                  <c:v>88.446701000000004</c:v>
                </c:pt>
                <c:pt idx="25356">
                  <c:v>88.562011999999996</c:v>
                </c:pt>
                <c:pt idx="25357">
                  <c:v>88.879227</c:v>
                </c:pt>
                <c:pt idx="25358">
                  <c:v>90.579848999999996</c:v>
                </c:pt>
                <c:pt idx="25359">
                  <c:v>99.449248999999995</c:v>
                </c:pt>
                <c:pt idx="25360">
                  <c:v>95.893776000000003</c:v>
                </c:pt>
                <c:pt idx="25361">
                  <c:v>91.141448999999994</c:v>
                </c:pt>
                <c:pt idx="25362">
                  <c:v>113.55040700000001</c:v>
                </c:pt>
                <c:pt idx="25363">
                  <c:v>101.210579</c:v>
                </c:pt>
                <c:pt idx="25364">
                  <c:v>120.188705</c:v>
                </c:pt>
                <c:pt idx="25365">
                  <c:v>104.62307</c:v>
                </c:pt>
                <c:pt idx="25366">
                  <c:v>94.646820000000005</c:v>
                </c:pt>
                <c:pt idx="25367">
                  <c:v>103.034149</c:v>
                </c:pt>
                <c:pt idx="25368">
                  <c:v>89.428702999999999</c:v>
                </c:pt>
                <c:pt idx="25369">
                  <c:v>90.870109999999997</c:v>
                </c:pt>
                <c:pt idx="25370">
                  <c:v>104.368408</c:v>
                </c:pt>
                <c:pt idx="25371">
                  <c:v>94.787216000000001</c:v>
                </c:pt>
                <c:pt idx="25372">
                  <c:v>96.551192999999998</c:v>
                </c:pt>
                <c:pt idx="25373">
                  <c:v>92.083877999999999</c:v>
                </c:pt>
                <c:pt idx="25374">
                  <c:v>90.286713000000006</c:v>
                </c:pt>
                <c:pt idx="25375">
                  <c:v>89.308357000000001</c:v>
                </c:pt>
                <c:pt idx="25376">
                  <c:v>98.625557000000001</c:v>
                </c:pt>
                <c:pt idx="25377">
                  <c:v>110.41774700000001</c:v>
                </c:pt>
                <c:pt idx="25378">
                  <c:v>106.745064</c:v>
                </c:pt>
                <c:pt idx="25379">
                  <c:v>110.30078899999999</c:v>
                </c:pt>
                <c:pt idx="25380">
                  <c:v>101.048523</c:v>
                </c:pt>
                <c:pt idx="25381">
                  <c:v>88.503731000000002</c:v>
                </c:pt>
                <c:pt idx="25382">
                  <c:v>89.563095000000004</c:v>
                </c:pt>
                <c:pt idx="25383">
                  <c:v>91.512444000000002</c:v>
                </c:pt>
                <c:pt idx="25384">
                  <c:v>91.537566999999996</c:v>
                </c:pt>
                <c:pt idx="25385">
                  <c:v>110.94710499999999</c:v>
                </c:pt>
                <c:pt idx="25386">
                  <c:v>90.165733000000003</c:v>
                </c:pt>
                <c:pt idx="25387">
                  <c:v>88.445801000000003</c:v>
                </c:pt>
                <c:pt idx="25388">
                  <c:v>88.348586999999995</c:v>
                </c:pt>
                <c:pt idx="25389">
                  <c:v>99.056952999999993</c:v>
                </c:pt>
                <c:pt idx="25390">
                  <c:v>116.08918799999999</c:v>
                </c:pt>
                <c:pt idx="25391">
                  <c:v>108.85134100000001</c:v>
                </c:pt>
                <c:pt idx="25392">
                  <c:v>91.664344999999997</c:v>
                </c:pt>
                <c:pt idx="25393">
                  <c:v>89.883101999999994</c:v>
                </c:pt>
                <c:pt idx="25394">
                  <c:v>88.025475</c:v>
                </c:pt>
                <c:pt idx="25395">
                  <c:v>94.376632999999998</c:v>
                </c:pt>
                <c:pt idx="25396">
                  <c:v>92.210494999999995</c:v>
                </c:pt>
                <c:pt idx="25397">
                  <c:v>90.808029000000005</c:v>
                </c:pt>
                <c:pt idx="25398">
                  <c:v>95.671135000000007</c:v>
                </c:pt>
                <c:pt idx="25399">
                  <c:v>89.908096</c:v>
                </c:pt>
                <c:pt idx="25400">
                  <c:v>107.84116400000001</c:v>
                </c:pt>
                <c:pt idx="25401">
                  <c:v>90.081542999999996</c:v>
                </c:pt>
                <c:pt idx="25402">
                  <c:v>97.128853000000007</c:v>
                </c:pt>
                <c:pt idx="25403">
                  <c:v>91.648917999999995</c:v>
                </c:pt>
                <c:pt idx="25404">
                  <c:v>99.348595000000003</c:v>
                </c:pt>
                <c:pt idx="25405">
                  <c:v>94.297477999999998</c:v>
                </c:pt>
                <c:pt idx="25406">
                  <c:v>88.967560000000006</c:v>
                </c:pt>
                <c:pt idx="25407">
                  <c:v>88.792479999999998</c:v>
                </c:pt>
                <c:pt idx="25408">
                  <c:v>109.00215900000001</c:v>
                </c:pt>
                <c:pt idx="25409">
                  <c:v>88.260704000000004</c:v>
                </c:pt>
                <c:pt idx="25410">
                  <c:v>90.323479000000006</c:v>
                </c:pt>
                <c:pt idx="25411">
                  <c:v>96.908859000000007</c:v>
                </c:pt>
                <c:pt idx="25412">
                  <c:v>88.983574000000004</c:v>
                </c:pt>
                <c:pt idx="25413">
                  <c:v>93.955910000000003</c:v>
                </c:pt>
                <c:pt idx="25414">
                  <c:v>107.89207500000001</c:v>
                </c:pt>
                <c:pt idx="25415">
                  <c:v>91.257606999999993</c:v>
                </c:pt>
                <c:pt idx="25416">
                  <c:v>91.218231000000003</c:v>
                </c:pt>
                <c:pt idx="25417">
                  <c:v>92.601364000000004</c:v>
                </c:pt>
                <c:pt idx="25418">
                  <c:v>97.475104999999999</c:v>
                </c:pt>
                <c:pt idx="25419">
                  <c:v>104.87921900000001</c:v>
                </c:pt>
                <c:pt idx="25420">
                  <c:v>100.387711</c:v>
                </c:pt>
                <c:pt idx="25421">
                  <c:v>102.97030599999999</c:v>
                </c:pt>
                <c:pt idx="25422">
                  <c:v>96.207984999999994</c:v>
                </c:pt>
                <c:pt idx="25423">
                  <c:v>108.308815</c:v>
                </c:pt>
                <c:pt idx="25424">
                  <c:v>105.39632400000001</c:v>
                </c:pt>
                <c:pt idx="25425">
                  <c:v>109.488579</c:v>
                </c:pt>
                <c:pt idx="25426">
                  <c:v>95.216682000000006</c:v>
                </c:pt>
                <c:pt idx="25427">
                  <c:v>109.128113</c:v>
                </c:pt>
                <c:pt idx="25428">
                  <c:v>93.414901999999998</c:v>
                </c:pt>
                <c:pt idx="25429">
                  <c:v>130.44009399999999</c:v>
                </c:pt>
                <c:pt idx="25430">
                  <c:v>89.798987999999994</c:v>
                </c:pt>
                <c:pt idx="25431">
                  <c:v>135.95663500000001</c:v>
                </c:pt>
                <c:pt idx="25432">
                  <c:v>94.937279000000004</c:v>
                </c:pt>
                <c:pt idx="25433">
                  <c:v>97.152748000000003</c:v>
                </c:pt>
                <c:pt idx="25434">
                  <c:v>92.861389000000003</c:v>
                </c:pt>
                <c:pt idx="25435">
                  <c:v>116.607567</c:v>
                </c:pt>
                <c:pt idx="25436">
                  <c:v>105.85508</c:v>
                </c:pt>
                <c:pt idx="25437">
                  <c:v>92.273383999999993</c:v>
                </c:pt>
                <c:pt idx="25438">
                  <c:v>102.704559</c:v>
                </c:pt>
                <c:pt idx="25439">
                  <c:v>92.924605999999997</c:v>
                </c:pt>
                <c:pt idx="25440">
                  <c:v>98.684783999999993</c:v>
                </c:pt>
                <c:pt idx="25441">
                  <c:v>104.960205</c:v>
                </c:pt>
                <c:pt idx="25442">
                  <c:v>88.366776000000002</c:v>
                </c:pt>
                <c:pt idx="25443">
                  <c:v>113.49733000000001</c:v>
                </c:pt>
                <c:pt idx="25444">
                  <c:v>91.004195999999993</c:v>
                </c:pt>
                <c:pt idx="25445">
                  <c:v>88.166167999999999</c:v>
                </c:pt>
                <c:pt idx="25446">
                  <c:v>97.558762000000002</c:v>
                </c:pt>
                <c:pt idx="25447">
                  <c:v>130.45817600000001</c:v>
                </c:pt>
                <c:pt idx="25448">
                  <c:v>101.072479</c:v>
                </c:pt>
                <c:pt idx="25449">
                  <c:v>133.88273599999999</c:v>
                </c:pt>
                <c:pt idx="25450">
                  <c:v>100.99380499999999</c:v>
                </c:pt>
                <c:pt idx="25451">
                  <c:v>88.565155000000004</c:v>
                </c:pt>
                <c:pt idx="25452">
                  <c:v>91.274413999999993</c:v>
                </c:pt>
                <c:pt idx="25453">
                  <c:v>95.988937000000007</c:v>
                </c:pt>
                <c:pt idx="25454">
                  <c:v>96.757064999999997</c:v>
                </c:pt>
                <c:pt idx="25455">
                  <c:v>88.608153999999999</c:v>
                </c:pt>
                <c:pt idx="25456">
                  <c:v>98.338172999999998</c:v>
                </c:pt>
                <c:pt idx="25457">
                  <c:v>129.29231300000001</c:v>
                </c:pt>
                <c:pt idx="25458">
                  <c:v>91.916245000000004</c:v>
                </c:pt>
                <c:pt idx="25459">
                  <c:v>89.491692</c:v>
                </c:pt>
                <c:pt idx="25460">
                  <c:v>94.785751000000005</c:v>
                </c:pt>
                <c:pt idx="25461">
                  <c:v>91.682113999999999</c:v>
                </c:pt>
                <c:pt idx="25462">
                  <c:v>93.846908999999997</c:v>
                </c:pt>
                <c:pt idx="25463">
                  <c:v>90.212485999999998</c:v>
                </c:pt>
                <c:pt idx="25464">
                  <c:v>92.400092999999998</c:v>
                </c:pt>
                <c:pt idx="25465">
                  <c:v>103.479874</c:v>
                </c:pt>
                <c:pt idx="25466">
                  <c:v>89.950576999999996</c:v>
                </c:pt>
                <c:pt idx="25467">
                  <c:v>105.800766</c:v>
                </c:pt>
                <c:pt idx="25468">
                  <c:v>96.150063000000003</c:v>
                </c:pt>
                <c:pt idx="25469">
                  <c:v>107.271072</c:v>
                </c:pt>
                <c:pt idx="25470">
                  <c:v>119.597191</c:v>
                </c:pt>
                <c:pt idx="25471">
                  <c:v>89.615250000000003</c:v>
                </c:pt>
                <c:pt idx="25472">
                  <c:v>90.798050000000003</c:v>
                </c:pt>
                <c:pt idx="25473">
                  <c:v>88.574202999999997</c:v>
                </c:pt>
                <c:pt idx="25474">
                  <c:v>107.314171</c:v>
                </c:pt>
                <c:pt idx="25475">
                  <c:v>107.18976600000001</c:v>
                </c:pt>
                <c:pt idx="25476">
                  <c:v>104.798637</c:v>
                </c:pt>
                <c:pt idx="25477">
                  <c:v>100.722069</c:v>
                </c:pt>
                <c:pt idx="25478">
                  <c:v>112.047112</c:v>
                </c:pt>
                <c:pt idx="25479">
                  <c:v>94.865761000000006</c:v>
                </c:pt>
                <c:pt idx="25480">
                  <c:v>96.745445000000004</c:v>
                </c:pt>
                <c:pt idx="25481">
                  <c:v>88.114822000000004</c:v>
                </c:pt>
                <c:pt idx="25482">
                  <c:v>102.664345</c:v>
                </c:pt>
                <c:pt idx="25483">
                  <c:v>97.553466999999998</c:v>
                </c:pt>
                <c:pt idx="25484">
                  <c:v>96.958045999999996</c:v>
                </c:pt>
                <c:pt idx="25485">
                  <c:v>101.23761</c:v>
                </c:pt>
                <c:pt idx="25486">
                  <c:v>122.553276</c:v>
                </c:pt>
                <c:pt idx="25487">
                  <c:v>93.668312</c:v>
                </c:pt>
                <c:pt idx="25488">
                  <c:v>98.337790999999996</c:v>
                </c:pt>
                <c:pt idx="25489">
                  <c:v>88.373299000000003</c:v>
                </c:pt>
                <c:pt idx="25490">
                  <c:v>101.639038</c:v>
                </c:pt>
                <c:pt idx="25491">
                  <c:v>94.804550000000006</c:v>
                </c:pt>
                <c:pt idx="25492">
                  <c:v>91.664803000000006</c:v>
                </c:pt>
                <c:pt idx="25493">
                  <c:v>90.360489000000001</c:v>
                </c:pt>
                <c:pt idx="25494">
                  <c:v>90.252540999999994</c:v>
                </c:pt>
                <c:pt idx="25495">
                  <c:v>90.735091999999995</c:v>
                </c:pt>
                <c:pt idx="25496">
                  <c:v>93.494003000000006</c:v>
                </c:pt>
                <c:pt idx="25497">
                  <c:v>108.89329499999999</c:v>
                </c:pt>
                <c:pt idx="25498">
                  <c:v>89.473365999999999</c:v>
                </c:pt>
                <c:pt idx="25499">
                  <c:v>93.749427999999995</c:v>
                </c:pt>
                <c:pt idx="25500">
                  <c:v>98.879517000000007</c:v>
                </c:pt>
                <c:pt idx="25501">
                  <c:v>113.35752100000001</c:v>
                </c:pt>
                <c:pt idx="25502">
                  <c:v>91.511200000000002</c:v>
                </c:pt>
                <c:pt idx="25503">
                  <c:v>108.800819</c:v>
                </c:pt>
                <c:pt idx="25504">
                  <c:v>88.449409000000003</c:v>
                </c:pt>
                <c:pt idx="25505">
                  <c:v>91.052352999999997</c:v>
                </c:pt>
                <c:pt idx="25506">
                  <c:v>90.830330000000004</c:v>
                </c:pt>
                <c:pt idx="25507">
                  <c:v>93.793662999999995</c:v>
                </c:pt>
                <c:pt idx="25508">
                  <c:v>107.966911</c:v>
                </c:pt>
                <c:pt idx="25509">
                  <c:v>105.580536</c:v>
                </c:pt>
                <c:pt idx="25510">
                  <c:v>112.719261</c:v>
                </c:pt>
                <c:pt idx="25511">
                  <c:v>90.887985</c:v>
                </c:pt>
                <c:pt idx="25512">
                  <c:v>89.718010000000007</c:v>
                </c:pt>
                <c:pt idx="25513">
                  <c:v>105.325142</c:v>
                </c:pt>
                <c:pt idx="25514">
                  <c:v>94.848892000000006</c:v>
                </c:pt>
                <c:pt idx="25515">
                  <c:v>97.081992999999997</c:v>
                </c:pt>
                <c:pt idx="25516">
                  <c:v>96.945839000000007</c:v>
                </c:pt>
                <c:pt idx="25517">
                  <c:v>92.547302000000002</c:v>
                </c:pt>
                <c:pt idx="25518">
                  <c:v>94.435233999999994</c:v>
                </c:pt>
                <c:pt idx="25519">
                  <c:v>88.523026000000002</c:v>
                </c:pt>
                <c:pt idx="25520">
                  <c:v>128.16223099999999</c:v>
                </c:pt>
                <c:pt idx="25521">
                  <c:v>93.237198000000006</c:v>
                </c:pt>
                <c:pt idx="25522">
                  <c:v>110.953087</c:v>
                </c:pt>
                <c:pt idx="25523">
                  <c:v>91.098618000000002</c:v>
                </c:pt>
                <c:pt idx="25524">
                  <c:v>102.173042</c:v>
                </c:pt>
                <c:pt idx="25525">
                  <c:v>95.404594000000003</c:v>
                </c:pt>
                <c:pt idx="25526">
                  <c:v>96.894019999999998</c:v>
                </c:pt>
                <c:pt idx="25527">
                  <c:v>98.698425</c:v>
                </c:pt>
                <c:pt idx="25528">
                  <c:v>101.98519899999999</c:v>
                </c:pt>
                <c:pt idx="25529">
                  <c:v>95.609076999999999</c:v>
                </c:pt>
                <c:pt idx="25530">
                  <c:v>90.144997000000004</c:v>
                </c:pt>
                <c:pt idx="25531">
                  <c:v>89.599097999999998</c:v>
                </c:pt>
                <c:pt idx="25532">
                  <c:v>91.038773000000006</c:v>
                </c:pt>
                <c:pt idx="25533">
                  <c:v>107.938202</c:v>
                </c:pt>
                <c:pt idx="25534">
                  <c:v>88.368019000000004</c:v>
                </c:pt>
                <c:pt idx="25535">
                  <c:v>103.578667</c:v>
                </c:pt>
                <c:pt idx="25536">
                  <c:v>96.108772000000002</c:v>
                </c:pt>
                <c:pt idx="25537">
                  <c:v>93.075530999999998</c:v>
                </c:pt>
                <c:pt idx="25538">
                  <c:v>96.479027000000002</c:v>
                </c:pt>
                <c:pt idx="25539">
                  <c:v>89.722397000000001</c:v>
                </c:pt>
                <c:pt idx="25540">
                  <c:v>126.983864</c:v>
                </c:pt>
                <c:pt idx="25541">
                  <c:v>94.303055000000001</c:v>
                </c:pt>
                <c:pt idx="25542">
                  <c:v>92.214134000000001</c:v>
                </c:pt>
                <c:pt idx="25543">
                  <c:v>97.208206000000004</c:v>
                </c:pt>
                <c:pt idx="25544">
                  <c:v>125.590523</c:v>
                </c:pt>
                <c:pt idx="25545">
                  <c:v>92.578163000000004</c:v>
                </c:pt>
                <c:pt idx="25546">
                  <c:v>95.949935999999994</c:v>
                </c:pt>
                <c:pt idx="25547">
                  <c:v>96.735504000000006</c:v>
                </c:pt>
                <c:pt idx="25548">
                  <c:v>96.770859000000002</c:v>
                </c:pt>
                <c:pt idx="25549">
                  <c:v>91.032332999999994</c:v>
                </c:pt>
                <c:pt idx="25550">
                  <c:v>88.965125999999998</c:v>
                </c:pt>
                <c:pt idx="25551">
                  <c:v>89.510399000000007</c:v>
                </c:pt>
                <c:pt idx="25552">
                  <c:v>103.893867</c:v>
                </c:pt>
                <c:pt idx="25553">
                  <c:v>125.33535000000001</c:v>
                </c:pt>
                <c:pt idx="25554">
                  <c:v>90.301276999999999</c:v>
                </c:pt>
                <c:pt idx="25555">
                  <c:v>94.906104999999997</c:v>
                </c:pt>
                <c:pt idx="25556">
                  <c:v>133.24011200000001</c:v>
                </c:pt>
                <c:pt idx="25557">
                  <c:v>118.831902</c:v>
                </c:pt>
                <c:pt idx="25558">
                  <c:v>91.664153999999996</c:v>
                </c:pt>
                <c:pt idx="25559">
                  <c:v>104.25666</c:v>
                </c:pt>
                <c:pt idx="25560">
                  <c:v>110.29509</c:v>
                </c:pt>
                <c:pt idx="25561">
                  <c:v>92.756446999999994</c:v>
                </c:pt>
                <c:pt idx="25562">
                  <c:v>103.565208</c:v>
                </c:pt>
                <c:pt idx="25563">
                  <c:v>99.841048999999998</c:v>
                </c:pt>
                <c:pt idx="25564">
                  <c:v>101.895248</c:v>
                </c:pt>
                <c:pt idx="25565">
                  <c:v>100.55783099999999</c:v>
                </c:pt>
                <c:pt idx="25566">
                  <c:v>91.734772000000007</c:v>
                </c:pt>
                <c:pt idx="25567">
                  <c:v>105.279419</c:v>
                </c:pt>
                <c:pt idx="25568">
                  <c:v>90.919762000000006</c:v>
                </c:pt>
                <c:pt idx="25569">
                  <c:v>132.04750100000001</c:v>
                </c:pt>
                <c:pt idx="25570">
                  <c:v>99.068839999999994</c:v>
                </c:pt>
                <c:pt idx="25571">
                  <c:v>91.804931999999994</c:v>
                </c:pt>
                <c:pt idx="25572">
                  <c:v>93.607307000000006</c:v>
                </c:pt>
                <c:pt idx="25573">
                  <c:v>110.420158</c:v>
                </c:pt>
                <c:pt idx="25574">
                  <c:v>140.13481100000001</c:v>
                </c:pt>
                <c:pt idx="25575">
                  <c:v>92.325333000000001</c:v>
                </c:pt>
                <c:pt idx="25576">
                  <c:v>94.838561999999996</c:v>
                </c:pt>
                <c:pt idx="25577">
                  <c:v>90.10051</c:v>
                </c:pt>
                <c:pt idx="25578">
                  <c:v>90.224204999999998</c:v>
                </c:pt>
                <c:pt idx="25579">
                  <c:v>90.416472999999996</c:v>
                </c:pt>
                <c:pt idx="25580">
                  <c:v>89.313484000000003</c:v>
                </c:pt>
                <c:pt idx="25581">
                  <c:v>88.128304</c:v>
                </c:pt>
                <c:pt idx="25582">
                  <c:v>108.041466</c:v>
                </c:pt>
                <c:pt idx="25583">
                  <c:v>91.361275000000006</c:v>
                </c:pt>
                <c:pt idx="25584">
                  <c:v>100.092865</c:v>
                </c:pt>
                <c:pt idx="25585">
                  <c:v>112.964607</c:v>
                </c:pt>
                <c:pt idx="25586">
                  <c:v>88.172698999999994</c:v>
                </c:pt>
                <c:pt idx="25587">
                  <c:v>98.226830000000007</c:v>
                </c:pt>
                <c:pt idx="25588">
                  <c:v>92.575362999999996</c:v>
                </c:pt>
                <c:pt idx="25589">
                  <c:v>132.90400700000001</c:v>
                </c:pt>
                <c:pt idx="25590">
                  <c:v>97.934325999999999</c:v>
                </c:pt>
                <c:pt idx="25591">
                  <c:v>101.09359000000001</c:v>
                </c:pt>
                <c:pt idx="25592">
                  <c:v>88.636284000000003</c:v>
                </c:pt>
                <c:pt idx="25593">
                  <c:v>111.011551</c:v>
                </c:pt>
                <c:pt idx="25594">
                  <c:v>106.586349</c:v>
                </c:pt>
                <c:pt idx="25595">
                  <c:v>89.331092999999996</c:v>
                </c:pt>
                <c:pt idx="25596">
                  <c:v>91.776588000000004</c:v>
                </c:pt>
                <c:pt idx="25597">
                  <c:v>90.075584000000006</c:v>
                </c:pt>
                <c:pt idx="25598">
                  <c:v>107.82652299999999</c:v>
                </c:pt>
                <c:pt idx="25599">
                  <c:v>89.373131000000001</c:v>
                </c:pt>
                <c:pt idx="25600">
                  <c:v>90.814362000000003</c:v>
                </c:pt>
                <c:pt idx="25601">
                  <c:v>112.320007</c:v>
                </c:pt>
                <c:pt idx="25602">
                  <c:v>92.273444999999995</c:v>
                </c:pt>
                <c:pt idx="25603">
                  <c:v>106.907982</c:v>
                </c:pt>
                <c:pt idx="25604">
                  <c:v>101.333366</c:v>
                </c:pt>
                <c:pt idx="25605">
                  <c:v>93.659026999999995</c:v>
                </c:pt>
                <c:pt idx="25606">
                  <c:v>139.128738</c:v>
                </c:pt>
                <c:pt idx="25607">
                  <c:v>88.208466000000001</c:v>
                </c:pt>
                <c:pt idx="25608">
                  <c:v>117.109222</c:v>
                </c:pt>
                <c:pt idx="25609">
                  <c:v>89.505782999999994</c:v>
                </c:pt>
                <c:pt idx="25610">
                  <c:v>96.259040999999996</c:v>
                </c:pt>
                <c:pt idx="25611">
                  <c:v>100.219933</c:v>
                </c:pt>
                <c:pt idx="25612">
                  <c:v>106.081642</c:v>
                </c:pt>
                <c:pt idx="25613">
                  <c:v>99.953750999999997</c:v>
                </c:pt>
                <c:pt idx="25614">
                  <c:v>92.670563000000001</c:v>
                </c:pt>
                <c:pt idx="25615">
                  <c:v>123.530022</c:v>
                </c:pt>
                <c:pt idx="25616">
                  <c:v>89.026764</c:v>
                </c:pt>
                <c:pt idx="25617">
                  <c:v>104.153351</c:v>
                </c:pt>
                <c:pt idx="25618">
                  <c:v>121.403969</c:v>
                </c:pt>
                <c:pt idx="25619">
                  <c:v>88.270797999999999</c:v>
                </c:pt>
                <c:pt idx="25620">
                  <c:v>106.267281</c:v>
                </c:pt>
                <c:pt idx="25621">
                  <c:v>96.058684999999997</c:v>
                </c:pt>
                <c:pt idx="25622">
                  <c:v>92.82</c:v>
                </c:pt>
                <c:pt idx="25623">
                  <c:v>107.972931</c:v>
                </c:pt>
                <c:pt idx="25624">
                  <c:v>93.195480000000003</c:v>
                </c:pt>
                <c:pt idx="25625">
                  <c:v>90.343681000000004</c:v>
                </c:pt>
                <c:pt idx="25626">
                  <c:v>90.971412999999998</c:v>
                </c:pt>
                <c:pt idx="25627">
                  <c:v>93.972251999999997</c:v>
                </c:pt>
                <c:pt idx="25628">
                  <c:v>89.541870000000003</c:v>
                </c:pt>
                <c:pt idx="25629">
                  <c:v>92.104729000000006</c:v>
                </c:pt>
                <c:pt idx="25630">
                  <c:v>109.637596</c:v>
                </c:pt>
                <c:pt idx="25631">
                  <c:v>97.767600999999999</c:v>
                </c:pt>
                <c:pt idx="25632">
                  <c:v>88.905067000000003</c:v>
                </c:pt>
                <c:pt idx="25633">
                  <c:v>88.259781000000004</c:v>
                </c:pt>
                <c:pt idx="25634">
                  <c:v>92.283607000000003</c:v>
                </c:pt>
                <c:pt idx="25635">
                  <c:v>93.529419000000004</c:v>
                </c:pt>
                <c:pt idx="25636">
                  <c:v>107.399208</c:v>
                </c:pt>
                <c:pt idx="25637">
                  <c:v>103.529167</c:v>
                </c:pt>
                <c:pt idx="25638">
                  <c:v>94.008797000000001</c:v>
                </c:pt>
                <c:pt idx="25639">
                  <c:v>103.030357</c:v>
                </c:pt>
                <c:pt idx="25640">
                  <c:v>90.039162000000005</c:v>
                </c:pt>
                <c:pt idx="25641">
                  <c:v>88.907509000000005</c:v>
                </c:pt>
                <c:pt idx="25642">
                  <c:v>104.012398</c:v>
                </c:pt>
                <c:pt idx="25643">
                  <c:v>109.713577</c:v>
                </c:pt>
                <c:pt idx="25644">
                  <c:v>106.356285</c:v>
                </c:pt>
                <c:pt idx="25645">
                  <c:v>88.262230000000002</c:v>
                </c:pt>
                <c:pt idx="25646">
                  <c:v>106.871284</c:v>
                </c:pt>
                <c:pt idx="25647">
                  <c:v>136.60055500000001</c:v>
                </c:pt>
                <c:pt idx="25648">
                  <c:v>92.680938999999995</c:v>
                </c:pt>
                <c:pt idx="25649">
                  <c:v>93.597885000000005</c:v>
                </c:pt>
                <c:pt idx="25650">
                  <c:v>120.514397</c:v>
                </c:pt>
                <c:pt idx="25651">
                  <c:v>99.520645000000002</c:v>
                </c:pt>
                <c:pt idx="25652">
                  <c:v>95.030852999999993</c:v>
                </c:pt>
                <c:pt idx="25653">
                  <c:v>90.872748999999999</c:v>
                </c:pt>
                <c:pt idx="25654">
                  <c:v>102.12072000000001</c:v>
                </c:pt>
                <c:pt idx="25655">
                  <c:v>92.477806000000001</c:v>
                </c:pt>
                <c:pt idx="25656">
                  <c:v>89.245514</c:v>
                </c:pt>
                <c:pt idx="25657">
                  <c:v>100.636467</c:v>
                </c:pt>
                <c:pt idx="25658">
                  <c:v>96.321242999999996</c:v>
                </c:pt>
                <c:pt idx="25659">
                  <c:v>93.053916999999998</c:v>
                </c:pt>
                <c:pt idx="25660">
                  <c:v>92.784630000000007</c:v>
                </c:pt>
                <c:pt idx="25661">
                  <c:v>93.904105999999999</c:v>
                </c:pt>
                <c:pt idx="25662">
                  <c:v>113.763756</c:v>
                </c:pt>
                <c:pt idx="25663">
                  <c:v>89.552902000000003</c:v>
                </c:pt>
                <c:pt idx="25664">
                  <c:v>92.236778000000001</c:v>
                </c:pt>
                <c:pt idx="25665">
                  <c:v>126.52338399999999</c:v>
                </c:pt>
                <c:pt idx="25666">
                  <c:v>90.097442999999998</c:v>
                </c:pt>
                <c:pt idx="25667">
                  <c:v>98.646728999999993</c:v>
                </c:pt>
                <c:pt idx="25668">
                  <c:v>113.31785600000001</c:v>
                </c:pt>
                <c:pt idx="25669">
                  <c:v>95.919623999999999</c:v>
                </c:pt>
                <c:pt idx="25670">
                  <c:v>89.164337000000003</c:v>
                </c:pt>
                <c:pt idx="25671">
                  <c:v>96.114531999999997</c:v>
                </c:pt>
                <c:pt idx="25672">
                  <c:v>109.871078</c:v>
                </c:pt>
                <c:pt idx="25673">
                  <c:v>132.86021400000001</c:v>
                </c:pt>
                <c:pt idx="25674">
                  <c:v>101.380669</c:v>
                </c:pt>
                <c:pt idx="25675">
                  <c:v>111.24346199999999</c:v>
                </c:pt>
                <c:pt idx="25676">
                  <c:v>97.737885000000006</c:v>
                </c:pt>
                <c:pt idx="25677">
                  <c:v>96.394431999999995</c:v>
                </c:pt>
                <c:pt idx="25678">
                  <c:v>164.26168799999999</c:v>
                </c:pt>
                <c:pt idx="25679">
                  <c:v>102.815331</c:v>
                </c:pt>
                <c:pt idx="25680">
                  <c:v>103.86842300000001</c:v>
                </c:pt>
                <c:pt idx="25681">
                  <c:v>97.657021</c:v>
                </c:pt>
                <c:pt idx="25682">
                  <c:v>88.940467999999996</c:v>
                </c:pt>
                <c:pt idx="25683">
                  <c:v>94.678398000000001</c:v>
                </c:pt>
                <c:pt idx="25684">
                  <c:v>90.897521999999995</c:v>
                </c:pt>
                <c:pt idx="25685">
                  <c:v>91.477553999999998</c:v>
                </c:pt>
                <c:pt idx="25686">
                  <c:v>91.636527999999998</c:v>
                </c:pt>
                <c:pt idx="25687">
                  <c:v>88.235596000000001</c:v>
                </c:pt>
                <c:pt idx="25688">
                  <c:v>88.256584000000004</c:v>
                </c:pt>
                <c:pt idx="25689">
                  <c:v>93.713706999999999</c:v>
                </c:pt>
                <c:pt idx="25690">
                  <c:v>96.559196</c:v>
                </c:pt>
                <c:pt idx="25691">
                  <c:v>94.433593999999999</c:v>
                </c:pt>
                <c:pt idx="25692">
                  <c:v>88.859549999999999</c:v>
                </c:pt>
                <c:pt idx="25693">
                  <c:v>95.424460999999994</c:v>
                </c:pt>
                <c:pt idx="25694">
                  <c:v>92.642426</c:v>
                </c:pt>
                <c:pt idx="25695">
                  <c:v>93.747337000000002</c:v>
                </c:pt>
                <c:pt idx="25696">
                  <c:v>90.186577</c:v>
                </c:pt>
                <c:pt idx="25697">
                  <c:v>90.664733999999996</c:v>
                </c:pt>
                <c:pt idx="25698">
                  <c:v>103.323013</c:v>
                </c:pt>
                <c:pt idx="25699">
                  <c:v>90.807723999999993</c:v>
                </c:pt>
                <c:pt idx="25700">
                  <c:v>88.970436000000007</c:v>
                </c:pt>
                <c:pt idx="25701">
                  <c:v>91.133414999999999</c:v>
                </c:pt>
                <c:pt idx="25702">
                  <c:v>102.029961</c:v>
                </c:pt>
                <c:pt idx="25703">
                  <c:v>107.471329</c:v>
                </c:pt>
                <c:pt idx="25704">
                  <c:v>91.297698999999994</c:v>
                </c:pt>
                <c:pt idx="25705">
                  <c:v>88.857535999999996</c:v>
                </c:pt>
                <c:pt idx="25706">
                  <c:v>88.543053</c:v>
                </c:pt>
                <c:pt idx="25707">
                  <c:v>110.019547</c:v>
                </c:pt>
                <c:pt idx="25708">
                  <c:v>96.863472000000002</c:v>
                </c:pt>
                <c:pt idx="25709">
                  <c:v>110.18650100000001</c:v>
                </c:pt>
                <c:pt idx="25710">
                  <c:v>91.005050999999995</c:v>
                </c:pt>
                <c:pt idx="25711">
                  <c:v>90.835448999999997</c:v>
                </c:pt>
                <c:pt idx="25712">
                  <c:v>109.622559</c:v>
                </c:pt>
                <c:pt idx="25713">
                  <c:v>94.704338000000007</c:v>
                </c:pt>
                <c:pt idx="25714">
                  <c:v>89.550117</c:v>
                </c:pt>
                <c:pt idx="25715">
                  <c:v>99.986832000000007</c:v>
                </c:pt>
                <c:pt idx="25716">
                  <c:v>109.856522</c:v>
                </c:pt>
                <c:pt idx="25717">
                  <c:v>95.088202999999993</c:v>
                </c:pt>
                <c:pt idx="25718">
                  <c:v>89.007782000000006</c:v>
                </c:pt>
                <c:pt idx="25719">
                  <c:v>91.612815999999995</c:v>
                </c:pt>
                <c:pt idx="25720">
                  <c:v>97.943954000000005</c:v>
                </c:pt>
                <c:pt idx="25721">
                  <c:v>93.24221</c:v>
                </c:pt>
                <c:pt idx="25722">
                  <c:v>91.356437999999997</c:v>
                </c:pt>
                <c:pt idx="25723">
                  <c:v>95.444289999999995</c:v>
                </c:pt>
                <c:pt idx="25724">
                  <c:v>95.950607000000005</c:v>
                </c:pt>
                <c:pt idx="25725">
                  <c:v>110.99591100000001</c:v>
                </c:pt>
                <c:pt idx="25726">
                  <c:v>94.629936000000001</c:v>
                </c:pt>
                <c:pt idx="25727">
                  <c:v>93.393424999999993</c:v>
                </c:pt>
                <c:pt idx="25728">
                  <c:v>99.970641999999998</c:v>
                </c:pt>
                <c:pt idx="25729">
                  <c:v>88.101027999999999</c:v>
                </c:pt>
                <c:pt idx="25730">
                  <c:v>102.969337</c:v>
                </c:pt>
                <c:pt idx="25731">
                  <c:v>128.78088399999999</c:v>
                </c:pt>
                <c:pt idx="25732">
                  <c:v>92.666022999999996</c:v>
                </c:pt>
                <c:pt idx="25733">
                  <c:v>96.857337999999999</c:v>
                </c:pt>
                <c:pt idx="25734">
                  <c:v>90.283478000000002</c:v>
                </c:pt>
                <c:pt idx="25735">
                  <c:v>89.877335000000002</c:v>
                </c:pt>
                <c:pt idx="25736">
                  <c:v>95.763474000000002</c:v>
                </c:pt>
                <c:pt idx="25737">
                  <c:v>109.16351299999999</c:v>
                </c:pt>
                <c:pt idx="25738">
                  <c:v>90.966682000000006</c:v>
                </c:pt>
                <c:pt idx="25739">
                  <c:v>93.169121000000004</c:v>
                </c:pt>
                <c:pt idx="25740">
                  <c:v>90.688164</c:v>
                </c:pt>
                <c:pt idx="25741">
                  <c:v>94.687340000000006</c:v>
                </c:pt>
                <c:pt idx="25742">
                  <c:v>97.265441999999993</c:v>
                </c:pt>
                <c:pt idx="25743">
                  <c:v>96.236121999999995</c:v>
                </c:pt>
                <c:pt idx="25744">
                  <c:v>104.473427</c:v>
                </c:pt>
                <c:pt idx="25745">
                  <c:v>116.736305</c:v>
                </c:pt>
                <c:pt idx="25746">
                  <c:v>94.821503000000007</c:v>
                </c:pt>
                <c:pt idx="25747">
                  <c:v>94.253165999999993</c:v>
                </c:pt>
                <c:pt idx="25748">
                  <c:v>104.43309000000001</c:v>
                </c:pt>
                <c:pt idx="25749">
                  <c:v>100.31154600000001</c:v>
                </c:pt>
                <c:pt idx="25750">
                  <c:v>93.902198999999996</c:v>
                </c:pt>
                <c:pt idx="25751">
                  <c:v>93.142905999999996</c:v>
                </c:pt>
                <c:pt idx="25752">
                  <c:v>90.064102000000005</c:v>
                </c:pt>
                <c:pt idx="25753">
                  <c:v>92.538239000000004</c:v>
                </c:pt>
                <c:pt idx="25754">
                  <c:v>88.158294999999995</c:v>
                </c:pt>
                <c:pt idx="25755">
                  <c:v>97.389037999999999</c:v>
                </c:pt>
                <c:pt idx="25756">
                  <c:v>88.928719000000001</c:v>
                </c:pt>
                <c:pt idx="25757">
                  <c:v>114.69665500000001</c:v>
                </c:pt>
                <c:pt idx="25758">
                  <c:v>109.901596</c:v>
                </c:pt>
                <c:pt idx="25759">
                  <c:v>99.578216999999995</c:v>
                </c:pt>
                <c:pt idx="25760">
                  <c:v>95.052550999999994</c:v>
                </c:pt>
                <c:pt idx="25761">
                  <c:v>99.739654999999999</c:v>
                </c:pt>
                <c:pt idx="25762">
                  <c:v>91.985512</c:v>
                </c:pt>
                <c:pt idx="25763">
                  <c:v>88.947922000000005</c:v>
                </c:pt>
                <c:pt idx="25764">
                  <c:v>88.775322000000003</c:v>
                </c:pt>
                <c:pt idx="25765">
                  <c:v>90.023560000000003</c:v>
                </c:pt>
                <c:pt idx="25766">
                  <c:v>92.716942000000003</c:v>
                </c:pt>
                <c:pt idx="25767">
                  <c:v>92.811995999999994</c:v>
                </c:pt>
                <c:pt idx="25768">
                  <c:v>112.291191</c:v>
                </c:pt>
                <c:pt idx="25769">
                  <c:v>106.623611</c:v>
                </c:pt>
                <c:pt idx="25770">
                  <c:v>120.953789</c:v>
                </c:pt>
                <c:pt idx="25771">
                  <c:v>89.461319000000003</c:v>
                </c:pt>
                <c:pt idx="25772">
                  <c:v>90.088668999999996</c:v>
                </c:pt>
                <c:pt idx="25773">
                  <c:v>98.333481000000006</c:v>
                </c:pt>
                <c:pt idx="25774">
                  <c:v>94.926804000000004</c:v>
                </c:pt>
                <c:pt idx="25775">
                  <c:v>96.144440000000003</c:v>
                </c:pt>
                <c:pt idx="25776">
                  <c:v>108.29980500000001</c:v>
                </c:pt>
                <c:pt idx="25777">
                  <c:v>107.18937699999999</c:v>
                </c:pt>
                <c:pt idx="25778">
                  <c:v>89.306945999999996</c:v>
                </c:pt>
                <c:pt idx="25779">
                  <c:v>88.961189000000005</c:v>
                </c:pt>
                <c:pt idx="25780">
                  <c:v>112.408714</c:v>
                </c:pt>
                <c:pt idx="25781">
                  <c:v>90.053177000000005</c:v>
                </c:pt>
                <c:pt idx="25782">
                  <c:v>115.351654</c:v>
                </c:pt>
                <c:pt idx="25783">
                  <c:v>89.879317999999998</c:v>
                </c:pt>
                <c:pt idx="25784">
                  <c:v>110.115662</c:v>
                </c:pt>
                <c:pt idx="25785">
                  <c:v>91.707779000000002</c:v>
                </c:pt>
                <c:pt idx="25786">
                  <c:v>96.160362000000006</c:v>
                </c:pt>
                <c:pt idx="25787">
                  <c:v>91.835037</c:v>
                </c:pt>
                <c:pt idx="25788">
                  <c:v>97.482719000000003</c:v>
                </c:pt>
                <c:pt idx="25789">
                  <c:v>96.120033000000006</c:v>
                </c:pt>
                <c:pt idx="25790">
                  <c:v>95.844200000000001</c:v>
                </c:pt>
                <c:pt idx="25791">
                  <c:v>90.105086999999997</c:v>
                </c:pt>
                <c:pt idx="25792">
                  <c:v>93.412330999999995</c:v>
                </c:pt>
                <c:pt idx="25793">
                  <c:v>116.54330400000001</c:v>
                </c:pt>
                <c:pt idx="25794">
                  <c:v>88.214591999999996</c:v>
                </c:pt>
                <c:pt idx="25795">
                  <c:v>91.855948999999995</c:v>
                </c:pt>
                <c:pt idx="25796">
                  <c:v>92.807854000000006</c:v>
                </c:pt>
                <c:pt idx="25797">
                  <c:v>90.054603999999998</c:v>
                </c:pt>
                <c:pt idx="25798">
                  <c:v>96.273476000000002</c:v>
                </c:pt>
                <c:pt idx="25799">
                  <c:v>91.626213000000007</c:v>
                </c:pt>
                <c:pt idx="25800">
                  <c:v>95.046493999999996</c:v>
                </c:pt>
                <c:pt idx="25801">
                  <c:v>125.470848</c:v>
                </c:pt>
                <c:pt idx="25802">
                  <c:v>92.252350000000007</c:v>
                </c:pt>
                <c:pt idx="25803">
                  <c:v>89.048079999999999</c:v>
                </c:pt>
                <c:pt idx="25804">
                  <c:v>98.642364999999998</c:v>
                </c:pt>
                <c:pt idx="25805">
                  <c:v>89.263228999999995</c:v>
                </c:pt>
                <c:pt idx="25806">
                  <c:v>132.156158</c:v>
                </c:pt>
                <c:pt idx="25807">
                  <c:v>94.380852000000004</c:v>
                </c:pt>
                <c:pt idx="25808">
                  <c:v>89.319412</c:v>
                </c:pt>
                <c:pt idx="25809">
                  <c:v>96.119170999999994</c:v>
                </c:pt>
                <c:pt idx="25810">
                  <c:v>94.947731000000005</c:v>
                </c:pt>
                <c:pt idx="25811">
                  <c:v>93.629249999999999</c:v>
                </c:pt>
                <c:pt idx="25812">
                  <c:v>105.809113</c:v>
                </c:pt>
                <c:pt idx="25813">
                  <c:v>90.210624999999993</c:v>
                </c:pt>
                <c:pt idx="25814">
                  <c:v>90.687431000000004</c:v>
                </c:pt>
                <c:pt idx="25815">
                  <c:v>107.996613</c:v>
                </c:pt>
                <c:pt idx="25816">
                  <c:v>103.17156199999999</c:v>
                </c:pt>
                <c:pt idx="25817">
                  <c:v>112.641464</c:v>
                </c:pt>
                <c:pt idx="25818">
                  <c:v>92.107613000000001</c:v>
                </c:pt>
                <c:pt idx="25819">
                  <c:v>93.314712999999998</c:v>
                </c:pt>
                <c:pt idx="25820">
                  <c:v>120.837692</c:v>
                </c:pt>
                <c:pt idx="25821">
                  <c:v>98.033989000000005</c:v>
                </c:pt>
                <c:pt idx="25822">
                  <c:v>92.530991</c:v>
                </c:pt>
                <c:pt idx="25823">
                  <c:v>103.493889</c:v>
                </c:pt>
                <c:pt idx="25824">
                  <c:v>92.875771</c:v>
                </c:pt>
                <c:pt idx="25825">
                  <c:v>103.852615</c:v>
                </c:pt>
                <c:pt idx="25826">
                  <c:v>89.165397999999996</c:v>
                </c:pt>
                <c:pt idx="25827">
                  <c:v>110.618202</c:v>
                </c:pt>
                <c:pt idx="25828">
                  <c:v>95.505820999999997</c:v>
                </c:pt>
                <c:pt idx="25829">
                  <c:v>100.115341</c:v>
                </c:pt>
                <c:pt idx="25830">
                  <c:v>90.022873000000004</c:v>
                </c:pt>
                <c:pt idx="25831">
                  <c:v>88.938141000000002</c:v>
                </c:pt>
                <c:pt idx="25832">
                  <c:v>89.944480999999996</c:v>
                </c:pt>
                <c:pt idx="25833">
                  <c:v>91.969673</c:v>
                </c:pt>
                <c:pt idx="25834">
                  <c:v>104.035141</c:v>
                </c:pt>
                <c:pt idx="25835">
                  <c:v>90.526984999999996</c:v>
                </c:pt>
                <c:pt idx="25836">
                  <c:v>111.393158</c:v>
                </c:pt>
                <c:pt idx="25837">
                  <c:v>99.811424000000002</c:v>
                </c:pt>
                <c:pt idx="25838">
                  <c:v>100.429405</c:v>
                </c:pt>
                <c:pt idx="25839">
                  <c:v>88.699264999999997</c:v>
                </c:pt>
                <c:pt idx="25840">
                  <c:v>142.61653100000001</c:v>
                </c:pt>
                <c:pt idx="25841">
                  <c:v>88.646996000000001</c:v>
                </c:pt>
                <c:pt idx="25842">
                  <c:v>99.902382000000003</c:v>
                </c:pt>
                <c:pt idx="25843">
                  <c:v>90.487433999999993</c:v>
                </c:pt>
                <c:pt idx="25844">
                  <c:v>90.288810999999995</c:v>
                </c:pt>
                <c:pt idx="25845">
                  <c:v>98.431511</c:v>
                </c:pt>
                <c:pt idx="25846">
                  <c:v>95.167243999999997</c:v>
                </c:pt>
                <c:pt idx="25847">
                  <c:v>101.48189499999999</c:v>
                </c:pt>
                <c:pt idx="25848">
                  <c:v>88.296402</c:v>
                </c:pt>
                <c:pt idx="25849">
                  <c:v>89.234977999999998</c:v>
                </c:pt>
                <c:pt idx="25850">
                  <c:v>124.53009</c:v>
                </c:pt>
                <c:pt idx="25851">
                  <c:v>89.580207999999999</c:v>
                </c:pt>
                <c:pt idx="25852">
                  <c:v>92.273308</c:v>
                </c:pt>
                <c:pt idx="25853">
                  <c:v>109.06296500000001</c:v>
                </c:pt>
                <c:pt idx="25854">
                  <c:v>90.168212999999994</c:v>
                </c:pt>
                <c:pt idx="25855">
                  <c:v>107.967781</c:v>
                </c:pt>
                <c:pt idx="25856">
                  <c:v>105.1427</c:v>
                </c:pt>
                <c:pt idx="25857">
                  <c:v>89.091094999999996</c:v>
                </c:pt>
                <c:pt idx="25858">
                  <c:v>95.015029999999996</c:v>
                </c:pt>
                <c:pt idx="25859">
                  <c:v>94.251198000000002</c:v>
                </c:pt>
                <c:pt idx="25860">
                  <c:v>88.712577999999993</c:v>
                </c:pt>
                <c:pt idx="25861">
                  <c:v>88.058411000000007</c:v>
                </c:pt>
                <c:pt idx="25862">
                  <c:v>88.375656000000006</c:v>
                </c:pt>
                <c:pt idx="25863">
                  <c:v>91.408683999999994</c:v>
                </c:pt>
                <c:pt idx="25864">
                  <c:v>90.330734000000007</c:v>
                </c:pt>
                <c:pt idx="25865">
                  <c:v>102.495575</c:v>
                </c:pt>
                <c:pt idx="25866">
                  <c:v>137.676682</c:v>
                </c:pt>
                <c:pt idx="25867">
                  <c:v>94.412223999999995</c:v>
                </c:pt>
                <c:pt idx="25868">
                  <c:v>129.275757</c:v>
                </c:pt>
                <c:pt idx="25869">
                  <c:v>104.95121</c:v>
                </c:pt>
                <c:pt idx="25870">
                  <c:v>93.420913999999996</c:v>
                </c:pt>
                <c:pt idx="25871">
                  <c:v>112.587189</c:v>
                </c:pt>
                <c:pt idx="25872">
                  <c:v>103.30719000000001</c:v>
                </c:pt>
                <c:pt idx="25873">
                  <c:v>91.089256000000006</c:v>
                </c:pt>
                <c:pt idx="25874">
                  <c:v>96.048858999999993</c:v>
                </c:pt>
                <c:pt idx="25875">
                  <c:v>89.765563999999998</c:v>
                </c:pt>
                <c:pt idx="25876">
                  <c:v>95.603386</c:v>
                </c:pt>
                <c:pt idx="25877">
                  <c:v>92.849693000000002</c:v>
                </c:pt>
                <c:pt idx="25878">
                  <c:v>93.166068999999993</c:v>
                </c:pt>
                <c:pt idx="25879">
                  <c:v>91.836326999999997</c:v>
                </c:pt>
                <c:pt idx="25880">
                  <c:v>99.960280999999995</c:v>
                </c:pt>
                <c:pt idx="25881">
                  <c:v>89.775810000000007</c:v>
                </c:pt>
                <c:pt idx="25882">
                  <c:v>89.121032999999997</c:v>
                </c:pt>
                <c:pt idx="25883">
                  <c:v>92.331169000000003</c:v>
                </c:pt>
                <c:pt idx="25884">
                  <c:v>88.119629000000003</c:v>
                </c:pt>
                <c:pt idx="25885">
                  <c:v>89.626671000000002</c:v>
                </c:pt>
                <c:pt idx="25886">
                  <c:v>96.948959000000002</c:v>
                </c:pt>
                <c:pt idx="25887">
                  <c:v>97.253699999999995</c:v>
                </c:pt>
                <c:pt idx="25888">
                  <c:v>90.340851000000001</c:v>
                </c:pt>
                <c:pt idx="25889">
                  <c:v>101.839249</c:v>
                </c:pt>
                <c:pt idx="25890">
                  <c:v>100.24655199999999</c:v>
                </c:pt>
                <c:pt idx="25891">
                  <c:v>94.226851999999994</c:v>
                </c:pt>
                <c:pt idx="25892">
                  <c:v>97.351990000000001</c:v>
                </c:pt>
                <c:pt idx="25893">
                  <c:v>88.075203000000002</c:v>
                </c:pt>
                <c:pt idx="25894">
                  <c:v>106.268967</c:v>
                </c:pt>
                <c:pt idx="25895">
                  <c:v>109.098251</c:v>
                </c:pt>
                <c:pt idx="25896">
                  <c:v>98.931976000000006</c:v>
                </c:pt>
                <c:pt idx="25897">
                  <c:v>101.539215</c:v>
                </c:pt>
                <c:pt idx="25898">
                  <c:v>91.758735999999999</c:v>
                </c:pt>
                <c:pt idx="25899">
                  <c:v>90.383422999999993</c:v>
                </c:pt>
                <c:pt idx="25900">
                  <c:v>91.108894000000006</c:v>
                </c:pt>
                <c:pt idx="25901">
                  <c:v>91.082877999999994</c:v>
                </c:pt>
                <c:pt idx="25902">
                  <c:v>88.672522999999998</c:v>
                </c:pt>
                <c:pt idx="25903">
                  <c:v>89.468879999999999</c:v>
                </c:pt>
                <c:pt idx="25904">
                  <c:v>108.49112700000001</c:v>
                </c:pt>
                <c:pt idx="25905">
                  <c:v>114.923851</c:v>
                </c:pt>
                <c:pt idx="25906">
                  <c:v>94.207984999999994</c:v>
                </c:pt>
                <c:pt idx="25907">
                  <c:v>91.823334000000003</c:v>
                </c:pt>
                <c:pt idx="25908">
                  <c:v>98.318077000000002</c:v>
                </c:pt>
                <c:pt idx="25909">
                  <c:v>89.778091000000003</c:v>
                </c:pt>
                <c:pt idx="25910">
                  <c:v>95.777602999999999</c:v>
                </c:pt>
                <c:pt idx="25911">
                  <c:v>107.40213799999999</c:v>
                </c:pt>
                <c:pt idx="25912">
                  <c:v>88.992583999999994</c:v>
                </c:pt>
                <c:pt idx="25913">
                  <c:v>101.389526</c:v>
                </c:pt>
                <c:pt idx="25914">
                  <c:v>95.665420999999995</c:v>
                </c:pt>
                <c:pt idx="25915">
                  <c:v>88.015915000000007</c:v>
                </c:pt>
                <c:pt idx="25916">
                  <c:v>105.661507</c:v>
                </c:pt>
                <c:pt idx="25917">
                  <c:v>90.075584000000006</c:v>
                </c:pt>
                <c:pt idx="25918">
                  <c:v>108.82517199999999</c:v>
                </c:pt>
                <c:pt idx="25919">
                  <c:v>89.753394999999998</c:v>
                </c:pt>
                <c:pt idx="25920">
                  <c:v>90.832534999999993</c:v>
                </c:pt>
                <c:pt idx="25921">
                  <c:v>90.486228999999994</c:v>
                </c:pt>
                <c:pt idx="25922">
                  <c:v>89.584579000000005</c:v>
                </c:pt>
                <c:pt idx="25923">
                  <c:v>89.562531000000007</c:v>
                </c:pt>
                <c:pt idx="25924">
                  <c:v>91.263496000000004</c:v>
                </c:pt>
                <c:pt idx="25925">
                  <c:v>88.753983000000005</c:v>
                </c:pt>
                <c:pt idx="25926">
                  <c:v>107.701103</c:v>
                </c:pt>
                <c:pt idx="25927">
                  <c:v>92.876503</c:v>
                </c:pt>
                <c:pt idx="25928">
                  <c:v>88.081619000000003</c:v>
                </c:pt>
                <c:pt idx="25929">
                  <c:v>101.064194</c:v>
                </c:pt>
                <c:pt idx="25930">
                  <c:v>105.431259</c:v>
                </c:pt>
                <c:pt idx="25931">
                  <c:v>107.342522</c:v>
                </c:pt>
                <c:pt idx="25932">
                  <c:v>88.158966000000007</c:v>
                </c:pt>
                <c:pt idx="25933">
                  <c:v>94.954162999999994</c:v>
                </c:pt>
                <c:pt idx="25934">
                  <c:v>128.13095100000001</c:v>
                </c:pt>
                <c:pt idx="25935">
                  <c:v>89.154387999999997</c:v>
                </c:pt>
                <c:pt idx="25936">
                  <c:v>122.805443</c:v>
                </c:pt>
                <c:pt idx="25937">
                  <c:v>88.612639999999999</c:v>
                </c:pt>
                <c:pt idx="25938">
                  <c:v>91.557952999999998</c:v>
                </c:pt>
                <c:pt idx="25939">
                  <c:v>92.923148999999995</c:v>
                </c:pt>
                <c:pt idx="25940">
                  <c:v>110.472565</c:v>
                </c:pt>
                <c:pt idx="25941">
                  <c:v>88.878165999999993</c:v>
                </c:pt>
                <c:pt idx="25942">
                  <c:v>115.580246</c:v>
                </c:pt>
                <c:pt idx="25943">
                  <c:v>95.449805999999995</c:v>
                </c:pt>
                <c:pt idx="25944">
                  <c:v>112.635178</c:v>
                </c:pt>
                <c:pt idx="25945">
                  <c:v>98.860596000000001</c:v>
                </c:pt>
                <c:pt idx="25946">
                  <c:v>90.893378999999996</c:v>
                </c:pt>
                <c:pt idx="25947">
                  <c:v>90.722542000000004</c:v>
                </c:pt>
                <c:pt idx="25948">
                  <c:v>92.511550999999997</c:v>
                </c:pt>
                <c:pt idx="25949">
                  <c:v>95.124122999999997</c:v>
                </c:pt>
                <c:pt idx="25950">
                  <c:v>88.302611999999996</c:v>
                </c:pt>
                <c:pt idx="25951">
                  <c:v>89.447235000000006</c:v>
                </c:pt>
                <c:pt idx="25952">
                  <c:v>93.804985000000002</c:v>
                </c:pt>
                <c:pt idx="25953">
                  <c:v>96.352699000000001</c:v>
                </c:pt>
                <c:pt idx="25954">
                  <c:v>89.111473000000004</c:v>
                </c:pt>
                <c:pt idx="25955">
                  <c:v>104.122894</c:v>
                </c:pt>
                <c:pt idx="25956">
                  <c:v>88.670447999999993</c:v>
                </c:pt>
                <c:pt idx="25957">
                  <c:v>104.351601</c:v>
                </c:pt>
                <c:pt idx="25958">
                  <c:v>92.048286000000004</c:v>
                </c:pt>
                <c:pt idx="25959">
                  <c:v>102.636726</c:v>
                </c:pt>
                <c:pt idx="25960">
                  <c:v>128.484589</c:v>
                </c:pt>
                <c:pt idx="25961">
                  <c:v>136.22306800000001</c:v>
                </c:pt>
                <c:pt idx="25962">
                  <c:v>105.502724</c:v>
                </c:pt>
                <c:pt idx="25963">
                  <c:v>95.384224000000003</c:v>
                </c:pt>
                <c:pt idx="25964">
                  <c:v>99.550574999999995</c:v>
                </c:pt>
                <c:pt idx="25965">
                  <c:v>100.455437</c:v>
                </c:pt>
                <c:pt idx="25966">
                  <c:v>88.971489000000005</c:v>
                </c:pt>
                <c:pt idx="25967">
                  <c:v>102.87597700000001</c:v>
                </c:pt>
                <c:pt idx="25968">
                  <c:v>92.607033000000001</c:v>
                </c:pt>
                <c:pt idx="25969">
                  <c:v>90.483444000000006</c:v>
                </c:pt>
                <c:pt idx="25970">
                  <c:v>88.628540000000001</c:v>
                </c:pt>
                <c:pt idx="25971">
                  <c:v>92.737876999999997</c:v>
                </c:pt>
                <c:pt idx="25972">
                  <c:v>93.812934999999996</c:v>
                </c:pt>
                <c:pt idx="25973">
                  <c:v>92.602553999999998</c:v>
                </c:pt>
                <c:pt idx="25974">
                  <c:v>89.395583999999999</c:v>
                </c:pt>
                <c:pt idx="25975">
                  <c:v>94.864806999999999</c:v>
                </c:pt>
                <c:pt idx="25976">
                  <c:v>95.792488000000006</c:v>
                </c:pt>
                <c:pt idx="25977">
                  <c:v>91.052695999999997</c:v>
                </c:pt>
                <c:pt idx="25978">
                  <c:v>93.035049000000001</c:v>
                </c:pt>
                <c:pt idx="25979">
                  <c:v>88.364998</c:v>
                </c:pt>
                <c:pt idx="25980">
                  <c:v>89.605689999999996</c:v>
                </c:pt>
                <c:pt idx="25981">
                  <c:v>113.388458</c:v>
                </c:pt>
                <c:pt idx="25982">
                  <c:v>93.653351000000001</c:v>
                </c:pt>
                <c:pt idx="25983">
                  <c:v>97.989425999999995</c:v>
                </c:pt>
                <c:pt idx="25984">
                  <c:v>88.485007999999993</c:v>
                </c:pt>
                <c:pt idx="25985">
                  <c:v>106.665024</c:v>
                </c:pt>
                <c:pt idx="25986">
                  <c:v>89.859229999999997</c:v>
                </c:pt>
                <c:pt idx="25987">
                  <c:v>90.778419</c:v>
                </c:pt>
                <c:pt idx="25988">
                  <c:v>102.38091300000001</c:v>
                </c:pt>
                <c:pt idx="25989">
                  <c:v>90.925880000000006</c:v>
                </c:pt>
                <c:pt idx="25990">
                  <c:v>99.141959999999997</c:v>
                </c:pt>
                <c:pt idx="25991">
                  <c:v>88.382973000000007</c:v>
                </c:pt>
                <c:pt idx="25992">
                  <c:v>96.436226000000005</c:v>
                </c:pt>
                <c:pt idx="25993">
                  <c:v>100.911919</c:v>
                </c:pt>
                <c:pt idx="25994">
                  <c:v>90.953971999999993</c:v>
                </c:pt>
                <c:pt idx="25995">
                  <c:v>90.508255000000005</c:v>
                </c:pt>
                <c:pt idx="25996">
                  <c:v>96.226685000000003</c:v>
                </c:pt>
                <c:pt idx="25997">
                  <c:v>115.185089</c:v>
                </c:pt>
                <c:pt idx="25998">
                  <c:v>113.76374800000001</c:v>
                </c:pt>
                <c:pt idx="25999">
                  <c:v>94.130142000000006</c:v>
                </c:pt>
                <c:pt idx="26000">
                  <c:v>129.24679599999999</c:v>
                </c:pt>
                <c:pt idx="26001">
                  <c:v>116.537209</c:v>
                </c:pt>
                <c:pt idx="26002">
                  <c:v>92.331588999999994</c:v>
                </c:pt>
                <c:pt idx="26003">
                  <c:v>93.052338000000006</c:v>
                </c:pt>
                <c:pt idx="26004">
                  <c:v>93.156593000000001</c:v>
                </c:pt>
                <c:pt idx="26005">
                  <c:v>89.936203000000006</c:v>
                </c:pt>
                <c:pt idx="26006">
                  <c:v>93.600784000000004</c:v>
                </c:pt>
                <c:pt idx="26007">
                  <c:v>91.871559000000005</c:v>
                </c:pt>
                <c:pt idx="26008">
                  <c:v>89.253510000000006</c:v>
                </c:pt>
                <c:pt idx="26009">
                  <c:v>126.649574</c:v>
                </c:pt>
                <c:pt idx="26010">
                  <c:v>95.704536000000004</c:v>
                </c:pt>
                <c:pt idx="26011">
                  <c:v>95.664330000000007</c:v>
                </c:pt>
                <c:pt idx="26012">
                  <c:v>90.142853000000002</c:v>
                </c:pt>
                <c:pt idx="26013">
                  <c:v>94.042609999999996</c:v>
                </c:pt>
                <c:pt idx="26014">
                  <c:v>105.015182</c:v>
                </c:pt>
                <c:pt idx="26015">
                  <c:v>98.792213000000004</c:v>
                </c:pt>
                <c:pt idx="26016">
                  <c:v>92.915893999999994</c:v>
                </c:pt>
                <c:pt idx="26017">
                  <c:v>97.720626999999993</c:v>
                </c:pt>
                <c:pt idx="26018">
                  <c:v>110.697289</c:v>
                </c:pt>
                <c:pt idx="26019">
                  <c:v>91.396789999999996</c:v>
                </c:pt>
                <c:pt idx="26020">
                  <c:v>89.992699000000002</c:v>
                </c:pt>
                <c:pt idx="26021">
                  <c:v>89.250525999999994</c:v>
                </c:pt>
                <c:pt idx="26022">
                  <c:v>107.89041899999999</c:v>
                </c:pt>
                <c:pt idx="26023">
                  <c:v>88.548325000000006</c:v>
                </c:pt>
                <c:pt idx="26024">
                  <c:v>96.593269000000006</c:v>
                </c:pt>
                <c:pt idx="26025">
                  <c:v>94.828247000000005</c:v>
                </c:pt>
                <c:pt idx="26026">
                  <c:v>91.772812000000002</c:v>
                </c:pt>
                <c:pt idx="26027">
                  <c:v>97.663521000000003</c:v>
                </c:pt>
                <c:pt idx="26028">
                  <c:v>91.731514000000004</c:v>
                </c:pt>
                <c:pt idx="26029">
                  <c:v>92.959213000000005</c:v>
                </c:pt>
                <c:pt idx="26030">
                  <c:v>96.648917999999995</c:v>
                </c:pt>
                <c:pt idx="26031">
                  <c:v>101.506889</c:v>
                </c:pt>
                <c:pt idx="26032">
                  <c:v>90.137550000000005</c:v>
                </c:pt>
                <c:pt idx="26033">
                  <c:v>90.993369999999999</c:v>
                </c:pt>
                <c:pt idx="26034">
                  <c:v>90.143944000000005</c:v>
                </c:pt>
                <c:pt idx="26035">
                  <c:v>92.345000999999996</c:v>
                </c:pt>
                <c:pt idx="26036">
                  <c:v>92.725243000000006</c:v>
                </c:pt>
                <c:pt idx="26037">
                  <c:v>96.562850999999995</c:v>
                </c:pt>
                <c:pt idx="26038">
                  <c:v>97.768349000000001</c:v>
                </c:pt>
                <c:pt idx="26039">
                  <c:v>120.297867</c:v>
                </c:pt>
                <c:pt idx="26040">
                  <c:v>91.250656000000006</c:v>
                </c:pt>
                <c:pt idx="26041">
                  <c:v>88.970436000000007</c:v>
                </c:pt>
                <c:pt idx="26042">
                  <c:v>98.243401000000006</c:v>
                </c:pt>
                <c:pt idx="26043">
                  <c:v>102.14598100000001</c:v>
                </c:pt>
                <c:pt idx="26044">
                  <c:v>94.975525000000005</c:v>
                </c:pt>
                <c:pt idx="26045">
                  <c:v>91.465485000000001</c:v>
                </c:pt>
                <c:pt idx="26046">
                  <c:v>89.872840999999994</c:v>
                </c:pt>
                <c:pt idx="26047">
                  <c:v>96.034751999999997</c:v>
                </c:pt>
                <c:pt idx="26048">
                  <c:v>92.611794000000003</c:v>
                </c:pt>
                <c:pt idx="26049">
                  <c:v>100.25535600000001</c:v>
                </c:pt>
                <c:pt idx="26050">
                  <c:v>93.182732000000001</c:v>
                </c:pt>
                <c:pt idx="26051">
                  <c:v>99.209084000000004</c:v>
                </c:pt>
                <c:pt idx="26052">
                  <c:v>91.792350999999996</c:v>
                </c:pt>
                <c:pt idx="26053">
                  <c:v>91.146338999999998</c:v>
                </c:pt>
                <c:pt idx="26054">
                  <c:v>89.646477000000004</c:v>
                </c:pt>
                <c:pt idx="26055">
                  <c:v>93.894774999999996</c:v>
                </c:pt>
                <c:pt idx="26056">
                  <c:v>90.062270999999996</c:v>
                </c:pt>
                <c:pt idx="26057">
                  <c:v>104.829697</c:v>
                </c:pt>
                <c:pt idx="26058">
                  <c:v>94.377739000000005</c:v>
                </c:pt>
                <c:pt idx="26059">
                  <c:v>103.465324</c:v>
                </c:pt>
                <c:pt idx="26060">
                  <c:v>97.483436999999995</c:v>
                </c:pt>
                <c:pt idx="26061">
                  <c:v>90.562316999999993</c:v>
                </c:pt>
                <c:pt idx="26062">
                  <c:v>91.250183000000007</c:v>
                </c:pt>
                <c:pt idx="26063">
                  <c:v>100.355003</c:v>
                </c:pt>
                <c:pt idx="26064">
                  <c:v>91.185035999999997</c:v>
                </c:pt>
                <c:pt idx="26065">
                  <c:v>91.884293</c:v>
                </c:pt>
                <c:pt idx="26066">
                  <c:v>89.923203000000001</c:v>
                </c:pt>
                <c:pt idx="26067">
                  <c:v>93.675895999999995</c:v>
                </c:pt>
                <c:pt idx="26068">
                  <c:v>88.520660000000007</c:v>
                </c:pt>
                <c:pt idx="26069">
                  <c:v>102.728348</c:v>
                </c:pt>
                <c:pt idx="26070">
                  <c:v>97.578216999999995</c:v>
                </c:pt>
                <c:pt idx="26071">
                  <c:v>94.004210999999998</c:v>
                </c:pt>
                <c:pt idx="26072">
                  <c:v>100.563812</c:v>
                </c:pt>
                <c:pt idx="26073">
                  <c:v>96.145638000000005</c:v>
                </c:pt>
                <c:pt idx="26074">
                  <c:v>108.326324</c:v>
                </c:pt>
                <c:pt idx="26075">
                  <c:v>97.082747999999995</c:v>
                </c:pt>
                <c:pt idx="26076">
                  <c:v>113.05381</c:v>
                </c:pt>
                <c:pt idx="26077">
                  <c:v>88.759163000000001</c:v>
                </c:pt>
                <c:pt idx="26078">
                  <c:v>94.277023</c:v>
                </c:pt>
                <c:pt idx="26079">
                  <c:v>102.04402899999999</c:v>
                </c:pt>
                <c:pt idx="26080">
                  <c:v>116.116737</c:v>
                </c:pt>
                <c:pt idx="26081">
                  <c:v>90.429282999999998</c:v>
                </c:pt>
                <c:pt idx="26082">
                  <c:v>89.690169999999995</c:v>
                </c:pt>
                <c:pt idx="26083">
                  <c:v>91.332047000000003</c:v>
                </c:pt>
                <c:pt idx="26084">
                  <c:v>89.669632000000007</c:v>
                </c:pt>
                <c:pt idx="26085">
                  <c:v>117.737679</c:v>
                </c:pt>
                <c:pt idx="26086">
                  <c:v>105.18188499999999</c:v>
                </c:pt>
                <c:pt idx="26087">
                  <c:v>88.870293000000004</c:v>
                </c:pt>
                <c:pt idx="26088">
                  <c:v>109.012398</c:v>
                </c:pt>
                <c:pt idx="26089">
                  <c:v>95.908173000000005</c:v>
                </c:pt>
                <c:pt idx="26090">
                  <c:v>98.245827000000006</c:v>
                </c:pt>
                <c:pt idx="26091">
                  <c:v>92.955894000000001</c:v>
                </c:pt>
                <c:pt idx="26092">
                  <c:v>93.377876000000001</c:v>
                </c:pt>
                <c:pt idx="26093">
                  <c:v>93.748940000000005</c:v>
                </c:pt>
                <c:pt idx="26094">
                  <c:v>96.481300000000005</c:v>
                </c:pt>
                <c:pt idx="26095">
                  <c:v>89.448432999999994</c:v>
                </c:pt>
                <c:pt idx="26096">
                  <c:v>88.051315000000002</c:v>
                </c:pt>
                <c:pt idx="26097">
                  <c:v>94.079200999999998</c:v>
                </c:pt>
                <c:pt idx="26098">
                  <c:v>94.827324000000004</c:v>
                </c:pt>
                <c:pt idx="26099">
                  <c:v>123.89836099999999</c:v>
                </c:pt>
                <c:pt idx="26100">
                  <c:v>88.86985</c:v>
                </c:pt>
                <c:pt idx="26101">
                  <c:v>92.103667999999999</c:v>
                </c:pt>
                <c:pt idx="26102">
                  <c:v>89.082526999999999</c:v>
                </c:pt>
                <c:pt idx="26103">
                  <c:v>89.193145999999999</c:v>
                </c:pt>
                <c:pt idx="26104">
                  <c:v>109.671097</c:v>
                </c:pt>
                <c:pt idx="26105">
                  <c:v>93.325362999999996</c:v>
                </c:pt>
                <c:pt idx="26106">
                  <c:v>93.298987999999994</c:v>
                </c:pt>
                <c:pt idx="26107">
                  <c:v>91.537636000000006</c:v>
                </c:pt>
                <c:pt idx="26108">
                  <c:v>99.626121999999995</c:v>
                </c:pt>
                <c:pt idx="26109">
                  <c:v>104.175072</c:v>
                </c:pt>
                <c:pt idx="26110">
                  <c:v>107.405502</c:v>
                </c:pt>
                <c:pt idx="26111">
                  <c:v>90.028075999999999</c:v>
                </c:pt>
                <c:pt idx="26112">
                  <c:v>88.999413000000004</c:v>
                </c:pt>
                <c:pt idx="26113">
                  <c:v>91.707549999999998</c:v>
                </c:pt>
                <c:pt idx="26114">
                  <c:v>94.896193999999994</c:v>
                </c:pt>
                <c:pt idx="26115">
                  <c:v>97.807854000000006</c:v>
                </c:pt>
                <c:pt idx="26116">
                  <c:v>90.075439000000003</c:v>
                </c:pt>
                <c:pt idx="26117">
                  <c:v>88.665169000000006</c:v>
                </c:pt>
                <c:pt idx="26118">
                  <c:v>92.487815999999995</c:v>
                </c:pt>
                <c:pt idx="26119">
                  <c:v>97.823836999999997</c:v>
                </c:pt>
                <c:pt idx="26120">
                  <c:v>99.684089999999998</c:v>
                </c:pt>
                <c:pt idx="26121">
                  <c:v>88.236396999999997</c:v>
                </c:pt>
                <c:pt idx="26122">
                  <c:v>91.751045000000005</c:v>
                </c:pt>
                <c:pt idx="26123">
                  <c:v>88.595984999999999</c:v>
                </c:pt>
                <c:pt idx="26124">
                  <c:v>107.21935999999999</c:v>
                </c:pt>
                <c:pt idx="26125">
                  <c:v>97.346725000000006</c:v>
                </c:pt>
                <c:pt idx="26126">
                  <c:v>88.793396000000001</c:v>
                </c:pt>
                <c:pt idx="26127">
                  <c:v>99.606903000000003</c:v>
                </c:pt>
                <c:pt idx="26128">
                  <c:v>141.80630500000001</c:v>
                </c:pt>
                <c:pt idx="26129">
                  <c:v>89.292496</c:v>
                </c:pt>
                <c:pt idx="26130">
                  <c:v>97.342735000000005</c:v>
                </c:pt>
                <c:pt idx="26131">
                  <c:v>92.853438999999995</c:v>
                </c:pt>
                <c:pt idx="26132">
                  <c:v>90.005859000000001</c:v>
                </c:pt>
                <c:pt idx="26133">
                  <c:v>91.290649000000002</c:v>
                </c:pt>
                <c:pt idx="26134">
                  <c:v>102.822121</c:v>
                </c:pt>
                <c:pt idx="26135">
                  <c:v>108.013412</c:v>
                </c:pt>
                <c:pt idx="26136">
                  <c:v>103.17504099999999</c:v>
                </c:pt>
                <c:pt idx="26137">
                  <c:v>101.59848</c:v>
                </c:pt>
                <c:pt idx="26138">
                  <c:v>97.319725000000005</c:v>
                </c:pt>
                <c:pt idx="26139">
                  <c:v>99.496643000000006</c:v>
                </c:pt>
                <c:pt idx="26140">
                  <c:v>90.436317000000003</c:v>
                </c:pt>
                <c:pt idx="26141">
                  <c:v>88.682677999999996</c:v>
                </c:pt>
                <c:pt idx="26142">
                  <c:v>90.131844000000001</c:v>
                </c:pt>
                <c:pt idx="26143">
                  <c:v>90.973335000000006</c:v>
                </c:pt>
                <c:pt idx="26144">
                  <c:v>96.676910000000007</c:v>
                </c:pt>
                <c:pt idx="26145">
                  <c:v>88.671325999999993</c:v>
                </c:pt>
                <c:pt idx="26146">
                  <c:v>89.915160999999998</c:v>
                </c:pt>
                <c:pt idx="26147">
                  <c:v>90.035544999999999</c:v>
                </c:pt>
                <c:pt idx="26148">
                  <c:v>141.26121499999999</c:v>
                </c:pt>
                <c:pt idx="26149">
                  <c:v>96.894936000000001</c:v>
                </c:pt>
                <c:pt idx="26150">
                  <c:v>104.91368900000001</c:v>
                </c:pt>
                <c:pt idx="26151">
                  <c:v>122.96832999999999</c:v>
                </c:pt>
                <c:pt idx="26152">
                  <c:v>105.387917</c:v>
                </c:pt>
                <c:pt idx="26153">
                  <c:v>92.53537</c:v>
                </c:pt>
                <c:pt idx="26154">
                  <c:v>90.876914999999997</c:v>
                </c:pt>
                <c:pt idx="26155">
                  <c:v>88.269858999999997</c:v>
                </c:pt>
                <c:pt idx="26156">
                  <c:v>88.708663999999999</c:v>
                </c:pt>
                <c:pt idx="26157">
                  <c:v>106.730385</c:v>
                </c:pt>
                <c:pt idx="26158">
                  <c:v>94.809844999999996</c:v>
                </c:pt>
                <c:pt idx="26159">
                  <c:v>93.853568999999993</c:v>
                </c:pt>
                <c:pt idx="26160">
                  <c:v>93.336769000000004</c:v>
                </c:pt>
                <c:pt idx="26161">
                  <c:v>101.06023399999999</c:v>
                </c:pt>
                <c:pt idx="26162">
                  <c:v>100.58472399999999</c:v>
                </c:pt>
                <c:pt idx="26163">
                  <c:v>92.681831000000003</c:v>
                </c:pt>
                <c:pt idx="26164">
                  <c:v>88.410865999999999</c:v>
                </c:pt>
                <c:pt idx="26165">
                  <c:v>91.491478000000001</c:v>
                </c:pt>
                <c:pt idx="26166">
                  <c:v>131.95661899999999</c:v>
                </c:pt>
                <c:pt idx="26167">
                  <c:v>88.578948999999994</c:v>
                </c:pt>
                <c:pt idx="26168">
                  <c:v>88.250327999999996</c:v>
                </c:pt>
                <c:pt idx="26169">
                  <c:v>100.918198</c:v>
                </c:pt>
                <c:pt idx="26170">
                  <c:v>90.248137999999997</c:v>
                </c:pt>
                <c:pt idx="26171">
                  <c:v>92.187270999999996</c:v>
                </c:pt>
                <c:pt idx="26172">
                  <c:v>95.465468999999999</c:v>
                </c:pt>
                <c:pt idx="26173">
                  <c:v>89.930237000000005</c:v>
                </c:pt>
                <c:pt idx="26174">
                  <c:v>88.930237000000005</c:v>
                </c:pt>
                <c:pt idx="26175">
                  <c:v>88.094718999999998</c:v>
                </c:pt>
                <c:pt idx="26176">
                  <c:v>88.887626999999995</c:v>
                </c:pt>
                <c:pt idx="26177">
                  <c:v>90.628074999999995</c:v>
                </c:pt>
                <c:pt idx="26178">
                  <c:v>101.85219600000001</c:v>
                </c:pt>
                <c:pt idx="26179">
                  <c:v>104.279144</c:v>
                </c:pt>
                <c:pt idx="26180">
                  <c:v>88.018562000000003</c:v>
                </c:pt>
                <c:pt idx="26181">
                  <c:v>90.182816000000003</c:v>
                </c:pt>
                <c:pt idx="26182">
                  <c:v>152.07789600000001</c:v>
                </c:pt>
                <c:pt idx="26183">
                  <c:v>94.640052999999995</c:v>
                </c:pt>
                <c:pt idx="26184">
                  <c:v>98.507919000000001</c:v>
                </c:pt>
                <c:pt idx="26185">
                  <c:v>97.63588</c:v>
                </c:pt>
                <c:pt idx="26186">
                  <c:v>93.873008999999996</c:v>
                </c:pt>
                <c:pt idx="26187">
                  <c:v>90.757110999999995</c:v>
                </c:pt>
                <c:pt idx="26188">
                  <c:v>121.94302399999999</c:v>
                </c:pt>
                <c:pt idx="26189">
                  <c:v>89.231277000000006</c:v>
                </c:pt>
                <c:pt idx="26190">
                  <c:v>88.011345000000006</c:v>
                </c:pt>
                <c:pt idx="26191">
                  <c:v>110.088058</c:v>
                </c:pt>
                <c:pt idx="26192">
                  <c:v>96.740973999999994</c:v>
                </c:pt>
                <c:pt idx="26193">
                  <c:v>91.487755000000007</c:v>
                </c:pt>
                <c:pt idx="26194">
                  <c:v>93.737892000000002</c:v>
                </c:pt>
                <c:pt idx="26195">
                  <c:v>107.917969</c:v>
                </c:pt>
                <c:pt idx="26196">
                  <c:v>88.049644000000001</c:v>
                </c:pt>
                <c:pt idx="26197">
                  <c:v>94.258910999999998</c:v>
                </c:pt>
                <c:pt idx="26198">
                  <c:v>125.777039</c:v>
                </c:pt>
                <c:pt idx="26199">
                  <c:v>109.743149</c:v>
                </c:pt>
                <c:pt idx="26200">
                  <c:v>89.761002000000005</c:v>
                </c:pt>
                <c:pt idx="26201">
                  <c:v>88.005225999999993</c:v>
                </c:pt>
                <c:pt idx="26202">
                  <c:v>88.691856000000001</c:v>
                </c:pt>
                <c:pt idx="26203">
                  <c:v>120.49675000000001</c:v>
                </c:pt>
                <c:pt idx="26204">
                  <c:v>93.611305000000002</c:v>
                </c:pt>
                <c:pt idx="26205">
                  <c:v>88.631302000000005</c:v>
                </c:pt>
                <c:pt idx="26206">
                  <c:v>92.210075000000003</c:v>
                </c:pt>
                <c:pt idx="26207">
                  <c:v>90.963402000000002</c:v>
                </c:pt>
                <c:pt idx="26208">
                  <c:v>106.590332</c:v>
                </c:pt>
                <c:pt idx="26209">
                  <c:v>94.599525</c:v>
                </c:pt>
                <c:pt idx="26210">
                  <c:v>88.725121000000001</c:v>
                </c:pt>
                <c:pt idx="26211">
                  <c:v>98.341515000000001</c:v>
                </c:pt>
                <c:pt idx="26212">
                  <c:v>91.620070999999996</c:v>
                </c:pt>
                <c:pt idx="26213">
                  <c:v>90.814155999999997</c:v>
                </c:pt>
                <c:pt idx="26214">
                  <c:v>95.991821000000002</c:v>
                </c:pt>
                <c:pt idx="26215">
                  <c:v>99.027916000000005</c:v>
                </c:pt>
                <c:pt idx="26216">
                  <c:v>89.448715000000007</c:v>
                </c:pt>
                <c:pt idx="26217">
                  <c:v>110.92807000000001</c:v>
                </c:pt>
                <c:pt idx="26218">
                  <c:v>91.477187999999998</c:v>
                </c:pt>
                <c:pt idx="26219">
                  <c:v>115.544724</c:v>
                </c:pt>
                <c:pt idx="26220">
                  <c:v>90.084450000000004</c:v>
                </c:pt>
                <c:pt idx="26221">
                  <c:v>100.558701</c:v>
                </c:pt>
                <c:pt idx="26222">
                  <c:v>97.222008000000002</c:v>
                </c:pt>
                <c:pt idx="26223">
                  <c:v>95.672691</c:v>
                </c:pt>
                <c:pt idx="26224">
                  <c:v>130.70451399999999</c:v>
                </c:pt>
                <c:pt idx="26225">
                  <c:v>90.202393000000001</c:v>
                </c:pt>
                <c:pt idx="26226">
                  <c:v>92.732902999999993</c:v>
                </c:pt>
                <c:pt idx="26227">
                  <c:v>98.713768000000002</c:v>
                </c:pt>
                <c:pt idx="26228">
                  <c:v>124.214218</c:v>
                </c:pt>
                <c:pt idx="26229">
                  <c:v>102.575722</c:v>
                </c:pt>
                <c:pt idx="26230">
                  <c:v>88.736305000000002</c:v>
                </c:pt>
                <c:pt idx="26231">
                  <c:v>89.568459000000004</c:v>
                </c:pt>
                <c:pt idx="26232">
                  <c:v>88.068443000000002</c:v>
                </c:pt>
                <c:pt idx="26233">
                  <c:v>91.500838999999999</c:v>
                </c:pt>
                <c:pt idx="26234">
                  <c:v>105.335533</c:v>
                </c:pt>
                <c:pt idx="26235">
                  <c:v>107.39097599999999</c:v>
                </c:pt>
                <c:pt idx="26236">
                  <c:v>90.220878999999996</c:v>
                </c:pt>
                <c:pt idx="26237">
                  <c:v>91.477097000000001</c:v>
                </c:pt>
                <c:pt idx="26238">
                  <c:v>96.136566000000002</c:v>
                </c:pt>
                <c:pt idx="26239">
                  <c:v>92.619202000000001</c:v>
                </c:pt>
                <c:pt idx="26240">
                  <c:v>94.431815999999998</c:v>
                </c:pt>
                <c:pt idx="26241">
                  <c:v>89.886878999999993</c:v>
                </c:pt>
                <c:pt idx="26242">
                  <c:v>120.469528</c:v>
                </c:pt>
                <c:pt idx="26243">
                  <c:v>109.887863</c:v>
                </c:pt>
                <c:pt idx="26244">
                  <c:v>98.886870999999999</c:v>
                </c:pt>
                <c:pt idx="26245">
                  <c:v>99.000739999999993</c:v>
                </c:pt>
                <c:pt idx="26246">
                  <c:v>91.808364999999995</c:v>
                </c:pt>
                <c:pt idx="26247">
                  <c:v>94.924149</c:v>
                </c:pt>
                <c:pt idx="26248">
                  <c:v>90.425629000000001</c:v>
                </c:pt>
                <c:pt idx="26249">
                  <c:v>101.516037</c:v>
                </c:pt>
                <c:pt idx="26250">
                  <c:v>91.531775999999994</c:v>
                </c:pt>
                <c:pt idx="26251">
                  <c:v>113.624779</c:v>
                </c:pt>
                <c:pt idx="26252">
                  <c:v>88.387566000000007</c:v>
                </c:pt>
                <c:pt idx="26253">
                  <c:v>93.231399999999994</c:v>
                </c:pt>
                <c:pt idx="26254">
                  <c:v>91.471740999999994</c:v>
                </c:pt>
                <c:pt idx="26255">
                  <c:v>100.291321</c:v>
                </c:pt>
                <c:pt idx="26256">
                  <c:v>112.46620900000001</c:v>
                </c:pt>
                <c:pt idx="26257">
                  <c:v>89.991043000000005</c:v>
                </c:pt>
                <c:pt idx="26258">
                  <c:v>90.085182000000003</c:v>
                </c:pt>
                <c:pt idx="26259">
                  <c:v>99.025772000000003</c:v>
                </c:pt>
                <c:pt idx="26260">
                  <c:v>94.074059000000005</c:v>
                </c:pt>
                <c:pt idx="26261">
                  <c:v>97.431952999999993</c:v>
                </c:pt>
                <c:pt idx="26262">
                  <c:v>99.701324</c:v>
                </c:pt>
                <c:pt idx="26263">
                  <c:v>89.611862000000002</c:v>
                </c:pt>
                <c:pt idx="26264">
                  <c:v>128.73410000000001</c:v>
                </c:pt>
                <c:pt idx="26265">
                  <c:v>96.225562999999994</c:v>
                </c:pt>
                <c:pt idx="26266">
                  <c:v>95.651291000000001</c:v>
                </c:pt>
                <c:pt idx="26267">
                  <c:v>117.25900300000001</c:v>
                </c:pt>
                <c:pt idx="26268">
                  <c:v>89.264556999999996</c:v>
                </c:pt>
                <c:pt idx="26269">
                  <c:v>118.839737</c:v>
                </c:pt>
                <c:pt idx="26270">
                  <c:v>107.53939099999999</c:v>
                </c:pt>
                <c:pt idx="26271">
                  <c:v>94.202240000000003</c:v>
                </c:pt>
                <c:pt idx="26272">
                  <c:v>96.587860000000006</c:v>
                </c:pt>
                <c:pt idx="26273">
                  <c:v>92.229042000000007</c:v>
                </c:pt>
                <c:pt idx="26274">
                  <c:v>106.02372</c:v>
                </c:pt>
                <c:pt idx="26275">
                  <c:v>90.060149999999993</c:v>
                </c:pt>
                <c:pt idx="26276">
                  <c:v>97.861037999999994</c:v>
                </c:pt>
                <c:pt idx="26277">
                  <c:v>90.070656</c:v>
                </c:pt>
                <c:pt idx="26278">
                  <c:v>90.378212000000005</c:v>
                </c:pt>
                <c:pt idx="26279">
                  <c:v>88.791542000000007</c:v>
                </c:pt>
                <c:pt idx="26280">
                  <c:v>100.529617</c:v>
                </c:pt>
                <c:pt idx="26281">
                  <c:v>113.502861</c:v>
                </c:pt>
                <c:pt idx="26282">
                  <c:v>91.099074999999999</c:v>
                </c:pt>
                <c:pt idx="26283">
                  <c:v>94.070640999999995</c:v>
                </c:pt>
                <c:pt idx="26284">
                  <c:v>94.927193000000003</c:v>
                </c:pt>
                <c:pt idx="26285">
                  <c:v>89.773003000000003</c:v>
                </c:pt>
                <c:pt idx="26286">
                  <c:v>91.037353999999993</c:v>
                </c:pt>
                <c:pt idx="26287">
                  <c:v>93.686797999999996</c:v>
                </c:pt>
                <c:pt idx="26288">
                  <c:v>91.211769000000004</c:v>
                </c:pt>
                <c:pt idx="26289">
                  <c:v>106.98432200000001</c:v>
                </c:pt>
                <c:pt idx="26290">
                  <c:v>123.116058</c:v>
                </c:pt>
                <c:pt idx="26291">
                  <c:v>110.13121</c:v>
                </c:pt>
                <c:pt idx="26292">
                  <c:v>100.426765</c:v>
                </c:pt>
                <c:pt idx="26293">
                  <c:v>96.453484000000003</c:v>
                </c:pt>
                <c:pt idx="26294">
                  <c:v>88.505195999999998</c:v>
                </c:pt>
                <c:pt idx="26295">
                  <c:v>92.878067000000001</c:v>
                </c:pt>
                <c:pt idx="26296">
                  <c:v>89.482535999999996</c:v>
                </c:pt>
                <c:pt idx="26297">
                  <c:v>90.488174000000001</c:v>
                </c:pt>
                <c:pt idx="26298">
                  <c:v>93.039908999999994</c:v>
                </c:pt>
                <c:pt idx="26299">
                  <c:v>102.933571</c:v>
                </c:pt>
                <c:pt idx="26300">
                  <c:v>95.443611000000004</c:v>
                </c:pt>
                <c:pt idx="26301">
                  <c:v>97.556518999999994</c:v>
                </c:pt>
                <c:pt idx="26302">
                  <c:v>97.386466999999996</c:v>
                </c:pt>
                <c:pt idx="26303">
                  <c:v>106.974159</c:v>
                </c:pt>
                <c:pt idx="26304">
                  <c:v>91.914473999999998</c:v>
                </c:pt>
                <c:pt idx="26305">
                  <c:v>88.322783999999999</c:v>
                </c:pt>
                <c:pt idx="26306">
                  <c:v>104.462593</c:v>
                </c:pt>
                <c:pt idx="26307">
                  <c:v>95.605148</c:v>
                </c:pt>
                <c:pt idx="26308">
                  <c:v>101.33189400000001</c:v>
                </c:pt>
                <c:pt idx="26309">
                  <c:v>94.003928999999999</c:v>
                </c:pt>
                <c:pt idx="26310">
                  <c:v>89.444076999999993</c:v>
                </c:pt>
                <c:pt idx="26311">
                  <c:v>110.89765199999999</c:v>
                </c:pt>
                <c:pt idx="26312">
                  <c:v>88.598663000000002</c:v>
                </c:pt>
                <c:pt idx="26313">
                  <c:v>97.482307000000006</c:v>
                </c:pt>
                <c:pt idx="26314">
                  <c:v>107.439789</c:v>
                </c:pt>
                <c:pt idx="26315">
                  <c:v>103.720467</c:v>
                </c:pt>
                <c:pt idx="26316">
                  <c:v>95.338881999999998</c:v>
                </c:pt>
                <c:pt idx="26317">
                  <c:v>91.895163999999994</c:v>
                </c:pt>
                <c:pt idx="26318">
                  <c:v>91.310173000000006</c:v>
                </c:pt>
                <c:pt idx="26319">
                  <c:v>89.706322</c:v>
                </c:pt>
                <c:pt idx="26320">
                  <c:v>92.142632000000006</c:v>
                </c:pt>
                <c:pt idx="26321">
                  <c:v>93.952147999999994</c:v>
                </c:pt>
                <c:pt idx="26322">
                  <c:v>138.27763400000001</c:v>
                </c:pt>
                <c:pt idx="26323">
                  <c:v>93.000938000000005</c:v>
                </c:pt>
                <c:pt idx="26324">
                  <c:v>91.196419000000006</c:v>
                </c:pt>
                <c:pt idx="26325">
                  <c:v>89.180594999999997</c:v>
                </c:pt>
                <c:pt idx="26326">
                  <c:v>93.091644000000002</c:v>
                </c:pt>
                <c:pt idx="26327">
                  <c:v>96.014420000000001</c:v>
                </c:pt>
                <c:pt idx="26328">
                  <c:v>92.590217999999993</c:v>
                </c:pt>
                <c:pt idx="26329">
                  <c:v>88.878258000000002</c:v>
                </c:pt>
                <c:pt idx="26330">
                  <c:v>146.48841899999999</c:v>
                </c:pt>
                <c:pt idx="26331">
                  <c:v>92.827263000000002</c:v>
                </c:pt>
                <c:pt idx="26332">
                  <c:v>96.437224999999998</c:v>
                </c:pt>
                <c:pt idx="26333">
                  <c:v>89.251755000000003</c:v>
                </c:pt>
                <c:pt idx="26334">
                  <c:v>101.592285</c:v>
                </c:pt>
                <c:pt idx="26335">
                  <c:v>101.12367999999999</c:v>
                </c:pt>
                <c:pt idx="26336">
                  <c:v>88.496063000000007</c:v>
                </c:pt>
                <c:pt idx="26337">
                  <c:v>97.106139999999996</c:v>
                </c:pt>
                <c:pt idx="26338">
                  <c:v>90.440665999999993</c:v>
                </c:pt>
                <c:pt idx="26339">
                  <c:v>90.717467999999997</c:v>
                </c:pt>
                <c:pt idx="26340">
                  <c:v>88.709998999999996</c:v>
                </c:pt>
                <c:pt idx="26341">
                  <c:v>93.365616000000003</c:v>
                </c:pt>
                <c:pt idx="26342">
                  <c:v>91.689575000000005</c:v>
                </c:pt>
                <c:pt idx="26343">
                  <c:v>88.982498000000007</c:v>
                </c:pt>
                <c:pt idx="26344">
                  <c:v>96.064598000000004</c:v>
                </c:pt>
                <c:pt idx="26345">
                  <c:v>94.162032999999994</c:v>
                </c:pt>
                <c:pt idx="26346">
                  <c:v>114.262192</c:v>
                </c:pt>
                <c:pt idx="26347">
                  <c:v>88.540244999999999</c:v>
                </c:pt>
                <c:pt idx="26348">
                  <c:v>97.774467000000001</c:v>
                </c:pt>
                <c:pt idx="26349">
                  <c:v>96.134483000000003</c:v>
                </c:pt>
                <c:pt idx="26350">
                  <c:v>93.131934999999999</c:v>
                </c:pt>
                <c:pt idx="26351">
                  <c:v>95.756538000000006</c:v>
                </c:pt>
                <c:pt idx="26352">
                  <c:v>110.993149</c:v>
                </c:pt>
                <c:pt idx="26353">
                  <c:v>95.218024999999997</c:v>
                </c:pt>
                <c:pt idx="26354">
                  <c:v>105.605507</c:v>
                </c:pt>
                <c:pt idx="26355">
                  <c:v>118.28424800000001</c:v>
                </c:pt>
                <c:pt idx="26356">
                  <c:v>88.025620000000004</c:v>
                </c:pt>
                <c:pt idx="26357">
                  <c:v>88.185965999999993</c:v>
                </c:pt>
                <c:pt idx="26358">
                  <c:v>91.089080999999993</c:v>
                </c:pt>
                <c:pt idx="26359">
                  <c:v>95.145690999999999</c:v>
                </c:pt>
                <c:pt idx="26360">
                  <c:v>107.918701</c:v>
                </c:pt>
                <c:pt idx="26361">
                  <c:v>89.334548999999996</c:v>
                </c:pt>
                <c:pt idx="26362">
                  <c:v>94.666977000000003</c:v>
                </c:pt>
                <c:pt idx="26363">
                  <c:v>158.07894899999999</c:v>
                </c:pt>
                <c:pt idx="26364">
                  <c:v>105.985603</c:v>
                </c:pt>
                <c:pt idx="26365">
                  <c:v>94.783484999999999</c:v>
                </c:pt>
                <c:pt idx="26366">
                  <c:v>91.660888999999997</c:v>
                </c:pt>
                <c:pt idx="26367">
                  <c:v>94.871277000000006</c:v>
                </c:pt>
                <c:pt idx="26368">
                  <c:v>100.09948</c:v>
                </c:pt>
                <c:pt idx="26369">
                  <c:v>102.429543</c:v>
                </c:pt>
                <c:pt idx="26370">
                  <c:v>95.107910000000004</c:v>
                </c:pt>
                <c:pt idx="26371">
                  <c:v>89.284790000000001</c:v>
                </c:pt>
                <c:pt idx="26372">
                  <c:v>98.775611999999995</c:v>
                </c:pt>
                <c:pt idx="26373">
                  <c:v>95.651886000000005</c:v>
                </c:pt>
                <c:pt idx="26374">
                  <c:v>94.789542999999995</c:v>
                </c:pt>
                <c:pt idx="26375">
                  <c:v>94.825789999999998</c:v>
                </c:pt>
                <c:pt idx="26376">
                  <c:v>94.652091999999996</c:v>
                </c:pt>
                <c:pt idx="26377">
                  <c:v>106.104202</c:v>
                </c:pt>
                <c:pt idx="26378">
                  <c:v>113.662682</c:v>
                </c:pt>
                <c:pt idx="26379">
                  <c:v>112.346611</c:v>
                </c:pt>
                <c:pt idx="26380">
                  <c:v>101.056335</c:v>
                </c:pt>
                <c:pt idx="26381">
                  <c:v>95.145797999999999</c:v>
                </c:pt>
                <c:pt idx="26382">
                  <c:v>88.060760000000002</c:v>
                </c:pt>
                <c:pt idx="26383">
                  <c:v>90.693184000000002</c:v>
                </c:pt>
                <c:pt idx="26384">
                  <c:v>96.173171999999994</c:v>
                </c:pt>
                <c:pt idx="26385">
                  <c:v>109.795509</c:v>
                </c:pt>
                <c:pt idx="26386">
                  <c:v>113.243568</c:v>
                </c:pt>
                <c:pt idx="26387">
                  <c:v>105.304619</c:v>
                </c:pt>
                <c:pt idx="26388">
                  <c:v>92.580207999999999</c:v>
                </c:pt>
                <c:pt idx="26389">
                  <c:v>89.580864000000005</c:v>
                </c:pt>
                <c:pt idx="26390">
                  <c:v>102.29085499999999</c:v>
                </c:pt>
                <c:pt idx="26391">
                  <c:v>88.855743000000004</c:v>
                </c:pt>
                <c:pt idx="26392">
                  <c:v>91.170364000000006</c:v>
                </c:pt>
                <c:pt idx="26393">
                  <c:v>107.11808000000001</c:v>
                </c:pt>
                <c:pt idx="26394">
                  <c:v>106.580956</c:v>
                </c:pt>
                <c:pt idx="26395">
                  <c:v>103.730896</c:v>
                </c:pt>
                <c:pt idx="26396">
                  <c:v>92.776961999999997</c:v>
                </c:pt>
                <c:pt idx="26397">
                  <c:v>88.214072999999999</c:v>
                </c:pt>
                <c:pt idx="26398">
                  <c:v>119.77259100000001</c:v>
                </c:pt>
                <c:pt idx="26399">
                  <c:v>93.837502000000001</c:v>
                </c:pt>
                <c:pt idx="26400">
                  <c:v>106.393547</c:v>
                </c:pt>
                <c:pt idx="26401">
                  <c:v>102.164879</c:v>
                </c:pt>
                <c:pt idx="26402">
                  <c:v>92.974525</c:v>
                </c:pt>
                <c:pt idx="26403">
                  <c:v>88.670447999999993</c:v>
                </c:pt>
                <c:pt idx="26404">
                  <c:v>123.296875</c:v>
                </c:pt>
                <c:pt idx="26405">
                  <c:v>91.183807000000002</c:v>
                </c:pt>
                <c:pt idx="26406">
                  <c:v>136.01359600000001</c:v>
                </c:pt>
                <c:pt idx="26407">
                  <c:v>90.908371000000002</c:v>
                </c:pt>
                <c:pt idx="26408">
                  <c:v>94.290008999999998</c:v>
                </c:pt>
                <c:pt idx="26409">
                  <c:v>100.77021000000001</c:v>
                </c:pt>
                <c:pt idx="26410">
                  <c:v>89.653464999999997</c:v>
                </c:pt>
                <c:pt idx="26411">
                  <c:v>109.523224</c:v>
                </c:pt>
                <c:pt idx="26412">
                  <c:v>98.843650999999994</c:v>
                </c:pt>
                <c:pt idx="26413">
                  <c:v>89.382514999999998</c:v>
                </c:pt>
                <c:pt idx="26414">
                  <c:v>92.609756000000004</c:v>
                </c:pt>
                <c:pt idx="26415">
                  <c:v>88.395888999999997</c:v>
                </c:pt>
                <c:pt idx="26416">
                  <c:v>101.18654600000001</c:v>
                </c:pt>
                <c:pt idx="26417">
                  <c:v>92.359215000000006</c:v>
                </c:pt>
                <c:pt idx="26418">
                  <c:v>97.345641999999998</c:v>
                </c:pt>
                <c:pt idx="26419">
                  <c:v>88.907898000000003</c:v>
                </c:pt>
                <c:pt idx="26420">
                  <c:v>127.86389200000001</c:v>
                </c:pt>
                <c:pt idx="26421">
                  <c:v>94.377075000000005</c:v>
                </c:pt>
                <c:pt idx="26422">
                  <c:v>89.354079999999996</c:v>
                </c:pt>
                <c:pt idx="26423">
                  <c:v>88.391723999999996</c:v>
                </c:pt>
                <c:pt idx="26424">
                  <c:v>92.614113000000003</c:v>
                </c:pt>
                <c:pt idx="26425">
                  <c:v>89.869254999999995</c:v>
                </c:pt>
                <c:pt idx="26426">
                  <c:v>91.580085999999994</c:v>
                </c:pt>
                <c:pt idx="26427">
                  <c:v>92.767769000000001</c:v>
                </c:pt>
                <c:pt idx="26428">
                  <c:v>118.99256099999999</c:v>
                </c:pt>
                <c:pt idx="26429">
                  <c:v>94.291686999999996</c:v>
                </c:pt>
                <c:pt idx="26430">
                  <c:v>97.342072000000002</c:v>
                </c:pt>
                <c:pt idx="26431">
                  <c:v>100.363159</c:v>
                </c:pt>
                <c:pt idx="26432">
                  <c:v>91.15052</c:v>
                </c:pt>
                <c:pt idx="26433">
                  <c:v>116.15062</c:v>
                </c:pt>
                <c:pt idx="26434">
                  <c:v>103.284897</c:v>
                </c:pt>
                <c:pt idx="26435">
                  <c:v>89.275795000000002</c:v>
                </c:pt>
                <c:pt idx="26436">
                  <c:v>88.704628</c:v>
                </c:pt>
                <c:pt idx="26437">
                  <c:v>91.280745999999994</c:v>
                </c:pt>
                <c:pt idx="26438">
                  <c:v>99.871146999999993</c:v>
                </c:pt>
                <c:pt idx="26439">
                  <c:v>94.157195999999999</c:v>
                </c:pt>
                <c:pt idx="26440">
                  <c:v>90.564278000000002</c:v>
                </c:pt>
                <c:pt idx="26441">
                  <c:v>95.313370000000006</c:v>
                </c:pt>
                <c:pt idx="26442">
                  <c:v>90.792625000000001</c:v>
                </c:pt>
                <c:pt idx="26443">
                  <c:v>125.28447</c:v>
                </c:pt>
                <c:pt idx="26444">
                  <c:v>88.415329</c:v>
                </c:pt>
                <c:pt idx="26445">
                  <c:v>92.812943000000004</c:v>
                </c:pt>
                <c:pt idx="26446">
                  <c:v>91.339600000000004</c:v>
                </c:pt>
                <c:pt idx="26447">
                  <c:v>89.078025999999994</c:v>
                </c:pt>
                <c:pt idx="26448">
                  <c:v>89.790526999999997</c:v>
                </c:pt>
                <c:pt idx="26449">
                  <c:v>98.277420000000006</c:v>
                </c:pt>
                <c:pt idx="26450">
                  <c:v>89.808357000000001</c:v>
                </c:pt>
                <c:pt idx="26451">
                  <c:v>88.735657000000003</c:v>
                </c:pt>
                <c:pt idx="26452">
                  <c:v>108.654945</c:v>
                </c:pt>
                <c:pt idx="26453">
                  <c:v>91.766373000000002</c:v>
                </c:pt>
                <c:pt idx="26454">
                  <c:v>92.170508999999996</c:v>
                </c:pt>
                <c:pt idx="26455">
                  <c:v>110.473885</c:v>
                </c:pt>
                <c:pt idx="26456">
                  <c:v>111.69380200000001</c:v>
                </c:pt>
                <c:pt idx="26457">
                  <c:v>89.082481000000001</c:v>
                </c:pt>
                <c:pt idx="26458">
                  <c:v>89.082130000000006</c:v>
                </c:pt>
                <c:pt idx="26459">
                  <c:v>88.382446000000002</c:v>
                </c:pt>
                <c:pt idx="26460">
                  <c:v>94.003219999999999</c:v>
                </c:pt>
                <c:pt idx="26461">
                  <c:v>107.079628</c:v>
                </c:pt>
                <c:pt idx="26462">
                  <c:v>90.544037000000003</c:v>
                </c:pt>
                <c:pt idx="26463">
                  <c:v>89.670867999999999</c:v>
                </c:pt>
                <c:pt idx="26464">
                  <c:v>97.700348000000005</c:v>
                </c:pt>
                <c:pt idx="26465">
                  <c:v>97.353538999999998</c:v>
                </c:pt>
                <c:pt idx="26466">
                  <c:v>109.227478</c:v>
                </c:pt>
                <c:pt idx="26467">
                  <c:v>97.454352999999998</c:v>
                </c:pt>
                <c:pt idx="26468">
                  <c:v>90.362533999999997</c:v>
                </c:pt>
                <c:pt idx="26469">
                  <c:v>125.851608</c:v>
                </c:pt>
                <c:pt idx="26470">
                  <c:v>90.074271999999993</c:v>
                </c:pt>
                <c:pt idx="26471">
                  <c:v>102.871719</c:v>
                </c:pt>
                <c:pt idx="26472">
                  <c:v>90.467658999999998</c:v>
                </c:pt>
                <c:pt idx="26473">
                  <c:v>89.681854000000001</c:v>
                </c:pt>
                <c:pt idx="26474">
                  <c:v>88.232551999999998</c:v>
                </c:pt>
                <c:pt idx="26475">
                  <c:v>99.307265999999998</c:v>
                </c:pt>
                <c:pt idx="26476">
                  <c:v>92.509865000000005</c:v>
                </c:pt>
                <c:pt idx="26477">
                  <c:v>89.162970999999999</c:v>
                </c:pt>
                <c:pt idx="26478">
                  <c:v>99.140311999999994</c:v>
                </c:pt>
                <c:pt idx="26479">
                  <c:v>112.731461</c:v>
                </c:pt>
                <c:pt idx="26480">
                  <c:v>108.93298299999999</c:v>
                </c:pt>
                <c:pt idx="26481">
                  <c:v>98.513701999999995</c:v>
                </c:pt>
                <c:pt idx="26482">
                  <c:v>108.792519</c:v>
                </c:pt>
                <c:pt idx="26483">
                  <c:v>95.401848000000001</c:v>
                </c:pt>
                <c:pt idx="26484">
                  <c:v>100.87964599999999</c:v>
                </c:pt>
                <c:pt idx="26485">
                  <c:v>127.584976</c:v>
                </c:pt>
                <c:pt idx="26486">
                  <c:v>91.196479999999994</c:v>
                </c:pt>
                <c:pt idx="26487">
                  <c:v>90.925713000000002</c:v>
                </c:pt>
                <c:pt idx="26488">
                  <c:v>116.005943</c:v>
                </c:pt>
                <c:pt idx="26489">
                  <c:v>104.83728000000001</c:v>
                </c:pt>
                <c:pt idx="26490">
                  <c:v>117.58781399999999</c:v>
                </c:pt>
                <c:pt idx="26491">
                  <c:v>96.238045</c:v>
                </c:pt>
                <c:pt idx="26492">
                  <c:v>94.209937999999994</c:v>
                </c:pt>
                <c:pt idx="26493">
                  <c:v>109.359886</c:v>
                </c:pt>
                <c:pt idx="26494">
                  <c:v>101.805267</c:v>
                </c:pt>
                <c:pt idx="26495">
                  <c:v>89.715141000000003</c:v>
                </c:pt>
                <c:pt idx="26496">
                  <c:v>90.352951000000004</c:v>
                </c:pt>
                <c:pt idx="26497">
                  <c:v>101.117554</c:v>
                </c:pt>
                <c:pt idx="26498">
                  <c:v>90.835937999999999</c:v>
                </c:pt>
                <c:pt idx="26499">
                  <c:v>114.53286</c:v>
                </c:pt>
                <c:pt idx="26500">
                  <c:v>133.72152700000001</c:v>
                </c:pt>
                <c:pt idx="26501">
                  <c:v>97.885925</c:v>
                </c:pt>
                <c:pt idx="26502">
                  <c:v>88.572975</c:v>
                </c:pt>
                <c:pt idx="26503">
                  <c:v>93.638160999999997</c:v>
                </c:pt>
                <c:pt idx="26504">
                  <c:v>124.159622</c:v>
                </c:pt>
                <c:pt idx="26505">
                  <c:v>100.807281</c:v>
                </c:pt>
                <c:pt idx="26506">
                  <c:v>90.792107000000001</c:v>
                </c:pt>
                <c:pt idx="26507">
                  <c:v>89.456183999999993</c:v>
                </c:pt>
                <c:pt idx="26508">
                  <c:v>89.779747</c:v>
                </c:pt>
                <c:pt idx="26509">
                  <c:v>95.261977999999999</c:v>
                </c:pt>
                <c:pt idx="26510">
                  <c:v>96.319809000000006</c:v>
                </c:pt>
                <c:pt idx="26511">
                  <c:v>90.356605999999999</c:v>
                </c:pt>
                <c:pt idx="26512">
                  <c:v>90.963402000000002</c:v>
                </c:pt>
                <c:pt idx="26513">
                  <c:v>100.756615</c:v>
                </c:pt>
                <c:pt idx="26514">
                  <c:v>89.168662999999995</c:v>
                </c:pt>
                <c:pt idx="26515">
                  <c:v>108.239754</c:v>
                </c:pt>
                <c:pt idx="26516">
                  <c:v>94.895415999999997</c:v>
                </c:pt>
                <c:pt idx="26517">
                  <c:v>109.437271</c:v>
                </c:pt>
                <c:pt idx="26518">
                  <c:v>94.150841</c:v>
                </c:pt>
                <c:pt idx="26519">
                  <c:v>98.847365999999994</c:v>
                </c:pt>
                <c:pt idx="26520">
                  <c:v>111.752899</c:v>
                </c:pt>
                <c:pt idx="26521">
                  <c:v>98.806679000000003</c:v>
                </c:pt>
                <c:pt idx="26522">
                  <c:v>95.309685000000002</c:v>
                </c:pt>
                <c:pt idx="26523">
                  <c:v>100.392151</c:v>
                </c:pt>
                <c:pt idx="26524">
                  <c:v>97.484748999999994</c:v>
                </c:pt>
                <c:pt idx="26525">
                  <c:v>92.642426</c:v>
                </c:pt>
                <c:pt idx="26526">
                  <c:v>96.085853999999998</c:v>
                </c:pt>
                <c:pt idx="26527">
                  <c:v>101.236908</c:v>
                </c:pt>
                <c:pt idx="26528">
                  <c:v>98.478859</c:v>
                </c:pt>
                <c:pt idx="26529">
                  <c:v>128.38476600000001</c:v>
                </c:pt>
                <c:pt idx="26530">
                  <c:v>93.894005000000007</c:v>
                </c:pt>
                <c:pt idx="26531">
                  <c:v>91.761612</c:v>
                </c:pt>
                <c:pt idx="26532">
                  <c:v>116.43044999999999</c:v>
                </c:pt>
                <c:pt idx="26533">
                  <c:v>100.4599</c:v>
                </c:pt>
                <c:pt idx="26534">
                  <c:v>89.286438000000004</c:v>
                </c:pt>
                <c:pt idx="26535">
                  <c:v>104.35523999999999</c:v>
                </c:pt>
                <c:pt idx="26536">
                  <c:v>98.292336000000006</c:v>
                </c:pt>
                <c:pt idx="26537">
                  <c:v>155.842072</c:v>
                </c:pt>
                <c:pt idx="26538">
                  <c:v>88.967804000000001</c:v>
                </c:pt>
                <c:pt idx="26539">
                  <c:v>97.685005000000004</c:v>
                </c:pt>
                <c:pt idx="26540">
                  <c:v>94.810676999999998</c:v>
                </c:pt>
                <c:pt idx="26541">
                  <c:v>96.147362000000001</c:v>
                </c:pt>
                <c:pt idx="26542">
                  <c:v>113.652321</c:v>
                </c:pt>
                <c:pt idx="26543">
                  <c:v>89.110534999999999</c:v>
                </c:pt>
                <c:pt idx="26544">
                  <c:v>104.2855</c:v>
                </c:pt>
                <c:pt idx="26545">
                  <c:v>88.162529000000006</c:v>
                </c:pt>
                <c:pt idx="26546">
                  <c:v>93.029555999999999</c:v>
                </c:pt>
                <c:pt idx="26547">
                  <c:v>91.481971999999999</c:v>
                </c:pt>
                <c:pt idx="26548">
                  <c:v>89.581192000000001</c:v>
                </c:pt>
                <c:pt idx="26549">
                  <c:v>125.15521200000001</c:v>
                </c:pt>
                <c:pt idx="26550">
                  <c:v>89.995407</c:v>
                </c:pt>
                <c:pt idx="26551">
                  <c:v>89.998221999999998</c:v>
                </c:pt>
                <c:pt idx="26552">
                  <c:v>97.687629999999999</c:v>
                </c:pt>
                <c:pt idx="26553">
                  <c:v>112.120514</c:v>
                </c:pt>
                <c:pt idx="26554">
                  <c:v>96.490097000000006</c:v>
                </c:pt>
                <c:pt idx="26555">
                  <c:v>107.966751</c:v>
                </c:pt>
                <c:pt idx="26556">
                  <c:v>91.201271000000006</c:v>
                </c:pt>
                <c:pt idx="26557">
                  <c:v>92.622771999999998</c:v>
                </c:pt>
                <c:pt idx="26558">
                  <c:v>100.093971</c:v>
                </c:pt>
                <c:pt idx="26559">
                  <c:v>98.381775000000005</c:v>
                </c:pt>
                <c:pt idx="26560">
                  <c:v>98.386168999999995</c:v>
                </c:pt>
                <c:pt idx="26561">
                  <c:v>102.418404</c:v>
                </c:pt>
                <c:pt idx="26562">
                  <c:v>93.807372999999998</c:v>
                </c:pt>
                <c:pt idx="26563">
                  <c:v>89.939734999999999</c:v>
                </c:pt>
                <c:pt idx="26564">
                  <c:v>90.241935999999995</c:v>
                </c:pt>
                <c:pt idx="26565">
                  <c:v>88.984855999999994</c:v>
                </c:pt>
                <c:pt idx="26566">
                  <c:v>91.545272999999995</c:v>
                </c:pt>
                <c:pt idx="26567">
                  <c:v>89.350882999999996</c:v>
                </c:pt>
                <c:pt idx="26568">
                  <c:v>91.495566999999994</c:v>
                </c:pt>
                <c:pt idx="26569">
                  <c:v>99.159408999999997</c:v>
                </c:pt>
                <c:pt idx="26570">
                  <c:v>88.611136999999999</c:v>
                </c:pt>
                <c:pt idx="26571">
                  <c:v>94.800147999999993</c:v>
                </c:pt>
                <c:pt idx="26572">
                  <c:v>95.128990000000002</c:v>
                </c:pt>
                <c:pt idx="26573">
                  <c:v>94.128433000000001</c:v>
                </c:pt>
                <c:pt idx="26574">
                  <c:v>155.54281599999999</c:v>
                </c:pt>
                <c:pt idx="26575">
                  <c:v>89.874556999999996</c:v>
                </c:pt>
                <c:pt idx="26576">
                  <c:v>94.543639999999996</c:v>
                </c:pt>
                <c:pt idx="26577">
                  <c:v>95.466262999999998</c:v>
                </c:pt>
                <c:pt idx="26578">
                  <c:v>98.580391000000006</c:v>
                </c:pt>
                <c:pt idx="26579">
                  <c:v>111.56117999999999</c:v>
                </c:pt>
                <c:pt idx="26580">
                  <c:v>105.77763400000001</c:v>
                </c:pt>
                <c:pt idx="26581">
                  <c:v>115.460396</c:v>
                </c:pt>
                <c:pt idx="26582">
                  <c:v>88.386604000000005</c:v>
                </c:pt>
                <c:pt idx="26583">
                  <c:v>92.012771999999998</c:v>
                </c:pt>
                <c:pt idx="26584">
                  <c:v>98.194785999999993</c:v>
                </c:pt>
                <c:pt idx="26585">
                  <c:v>105.609413</c:v>
                </c:pt>
                <c:pt idx="26586">
                  <c:v>89.985328999999993</c:v>
                </c:pt>
                <c:pt idx="26587">
                  <c:v>103.99157</c:v>
                </c:pt>
                <c:pt idx="26588">
                  <c:v>113.902046</c:v>
                </c:pt>
                <c:pt idx="26589">
                  <c:v>88.766006000000004</c:v>
                </c:pt>
                <c:pt idx="26590">
                  <c:v>94.060944000000006</c:v>
                </c:pt>
                <c:pt idx="26591">
                  <c:v>97.143776000000003</c:v>
                </c:pt>
                <c:pt idx="26592">
                  <c:v>105.95210299999999</c:v>
                </c:pt>
                <c:pt idx="26593">
                  <c:v>110.453262</c:v>
                </c:pt>
                <c:pt idx="26594">
                  <c:v>88.680251999999996</c:v>
                </c:pt>
                <c:pt idx="26595">
                  <c:v>91.198104999999998</c:v>
                </c:pt>
                <c:pt idx="26596">
                  <c:v>94.096283</c:v>
                </c:pt>
                <c:pt idx="26597">
                  <c:v>115.614502</c:v>
                </c:pt>
                <c:pt idx="26598">
                  <c:v>90.558860999999993</c:v>
                </c:pt>
                <c:pt idx="26599">
                  <c:v>97.006752000000006</c:v>
                </c:pt>
                <c:pt idx="26600">
                  <c:v>116.86396000000001</c:v>
                </c:pt>
                <c:pt idx="26601">
                  <c:v>88.889876999999998</c:v>
                </c:pt>
                <c:pt idx="26602">
                  <c:v>98.231773000000004</c:v>
                </c:pt>
                <c:pt idx="26603">
                  <c:v>94.218292000000005</c:v>
                </c:pt>
                <c:pt idx="26604">
                  <c:v>88.257758999999993</c:v>
                </c:pt>
                <c:pt idx="26605">
                  <c:v>89.055153000000004</c:v>
                </c:pt>
                <c:pt idx="26606">
                  <c:v>92.867348000000007</c:v>
                </c:pt>
                <c:pt idx="26607">
                  <c:v>89.571128999999999</c:v>
                </c:pt>
                <c:pt idx="26608">
                  <c:v>127.373726</c:v>
                </c:pt>
                <c:pt idx="26609">
                  <c:v>90.110259999999997</c:v>
                </c:pt>
                <c:pt idx="26610">
                  <c:v>99.502937000000003</c:v>
                </c:pt>
                <c:pt idx="26611">
                  <c:v>90.100143000000003</c:v>
                </c:pt>
                <c:pt idx="26612">
                  <c:v>113.08165</c:v>
                </c:pt>
                <c:pt idx="26613">
                  <c:v>92.454521</c:v>
                </c:pt>
                <c:pt idx="26614">
                  <c:v>102.78177599999999</c:v>
                </c:pt>
                <c:pt idx="26615">
                  <c:v>138.28872699999999</c:v>
                </c:pt>
                <c:pt idx="26616">
                  <c:v>106.37692300000001</c:v>
                </c:pt>
                <c:pt idx="26617">
                  <c:v>120.783981</c:v>
                </c:pt>
                <c:pt idx="26618">
                  <c:v>89.857353000000003</c:v>
                </c:pt>
                <c:pt idx="26619">
                  <c:v>137.35128800000001</c:v>
                </c:pt>
                <c:pt idx="26620">
                  <c:v>99.688231999999999</c:v>
                </c:pt>
                <c:pt idx="26621">
                  <c:v>94.916763000000003</c:v>
                </c:pt>
                <c:pt idx="26622">
                  <c:v>88.089591999999996</c:v>
                </c:pt>
                <c:pt idx="26623">
                  <c:v>105.488083</c:v>
                </c:pt>
                <c:pt idx="26624">
                  <c:v>89.136307000000002</c:v>
                </c:pt>
                <c:pt idx="26625">
                  <c:v>93.264519000000007</c:v>
                </c:pt>
                <c:pt idx="26626">
                  <c:v>88.485969999999995</c:v>
                </c:pt>
                <c:pt idx="26627">
                  <c:v>95.238213000000002</c:v>
                </c:pt>
                <c:pt idx="26628">
                  <c:v>102.005363</c:v>
                </c:pt>
                <c:pt idx="26629">
                  <c:v>94.956756999999996</c:v>
                </c:pt>
                <c:pt idx="26630">
                  <c:v>135.679993</c:v>
                </c:pt>
                <c:pt idx="26631">
                  <c:v>101.40963000000001</c:v>
                </c:pt>
                <c:pt idx="26632">
                  <c:v>133.50801100000001</c:v>
                </c:pt>
                <c:pt idx="26633">
                  <c:v>94.553084999999996</c:v>
                </c:pt>
                <c:pt idx="26634">
                  <c:v>117.307106</c:v>
                </c:pt>
                <c:pt idx="26635">
                  <c:v>98.669640000000001</c:v>
                </c:pt>
                <c:pt idx="26636">
                  <c:v>94.524085999999997</c:v>
                </c:pt>
                <c:pt idx="26637">
                  <c:v>94.058860999999993</c:v>
                </c:pt>
                <c:pt idx="26638">
                  <c:v>88.787520999999998</c:v>
                </c:pt>
                <c:pt idx="26639">
                  <c:v>100.775803</c:v>
                </c:pt>
                <c:pt idx="26640">
                  <c:v>100.340355</c:v>
                </c:pt>
                <c:pt idx="26641">
                  <c:v>125.431511</c:v>
                </c:pt>
                <c:pt idx="26642">
                  <c:v>118.274338</c:v>
                </c:pt>
                <c:pt idx="26643">
                  <c:v>100.10862</c:v>
                </c:pt>
                <c:pt idx="26644">
                  <c:v>90.007430999999997</c:v>
                </c:pt>
                <c:pt idx="26645">
                  <c:v>88.896987999999993</c:v>
                </c:pt>
                <c:pt idx="26646">
                  <c:v>126.60955</c:v>
                </c:pt>
                <c:pt idx="26647">
                  <c:v>100.39141100000001</c:v>
                </c:pt>
                <c:pt idx="26648">
                  <c:v>96.871718999999999</c:v>
                </c:pt>
                <c:pt idx="26649">
                  <c:v>123.59060700000001</c:v>
                </c:pt>
                <c:pt idx="26650">
                  <c:v>94.394379000000001</c:v>
                </c:pt>
                <c:pt idx="26651">
                  <c:v>88.060012999999998</c:v>
                </c:pt>
                <c:pt idx="26652">
                  <c:v>113.529518</c:v>
                </c:pt>
                <c:pt idx="26653">
                  <c:v>89.789467000000002</c:v>
                </c:pt>
                <c:pt idx="26654">
                  <c:v>98.322685000000007</c:v>
                </c:pt>
                <c:pt idx="26655">
                  <c:v>108.250282</c:v>
                </c:pt>
                <c:pt idx="26656">
                  <c:v>88.069907999999998</c:v>
                </c:pt>
                <c:pt idx="26657">
                  <c:v>99.774306999999993</c:v>
                </c:pt>
                <c:pt idx="26658">
                  <c:v>91.563880999999995</c:v>
                </c:pt>
                <c:pt idx="26659">
                  <c:v>119.18714900000001</c:v>
                </c:pt>
                <c:pt idx="26660">
                  <c:v>94.467811999999995</c:v>
                </c:pt>
                <c:pt idx="26661">
                  <c:v>95.904488000000001</c:v>
                </c:pt>
                <c:pt idx="26662">
                  <c:v>110.23172</c:v>
                </c:pt>
                <c:pt idx="26663">
                  <c:v>114.425583</c:v>
                </c:pt>
                <c:pt idx="26664">
                  <c:v>91.650329999999997</c:v>
                </c:pt>
                <c:pt idx="26665">
                  <c:v>105.322777</c:v>
                </c:pt>
                <c:pt idx="26666">
                  <c:v>93.902503999999993</c:v>
                </c:pt>
                <c:pt idx="26667">
                  <c:v>102.044128</c:v>
                </c:pt>
                <c:pt idx="26668">
                  <c:v>96.133803999999998</c:v>
                </c:pt>
                <c:pt idx="26669">
                  <c:v>107.745384</c:v>
                </c:pt>
                <c:pt idx="26670">
                  <c:v>94.178291000000002</c:v>
                </c:pt>
                <c:pt idx="26671">
                  <c:v>96.248176999999998</c:v>
                </c:pt>
                <c:pt idx="26672">
                  <c:v>92.792793000000003</c:v>
                </c:pt>
                <c:pt idx="26673">
                  <c:v>106.18662999999999</c:v>
                </c:pt>
                <c:pt idx="26674">
                  <c:v>91.452804999999998</c:v>
                </c:pt>
                <c:pt idx="26675">
                  <c:v>91.600075000000004</c:v>
                </c:pt>
                <c:pt idx="26676">
                  <c:v>92.698051000000007</c:v>
                </c:pt>
                <c:pt idx="26677">
                  <c:v>88.603049999999996</c:v>
                </c:pt>
                <c:pt idx="26678">
                  <c:v>110.280357</c:v>
                </c:pt>
                <c:pt idx="26679">
                  <c:v>89.960930000000005</c:v>
                </c:pt>
                <c:pt idx="26680">
                  <c:v>90.513428000000005</c:v>
                </c:pt>
                <c:pt idx="26681">
                  <c:v>99.883156</c:v>
                </c:pt>
                <c:pt idx="26682">
                  <c:v>91.446083000000002</c:v>
                </c:pt>
                <c:pt idx="26683">
                  <c:v>105.740578</c:v>
                </c:pt>
                <c:pt idx="26684">
                  <c:v>104.882774</c:v>
                </c:pt>
                <c:pt idx="26685">
                  <c:v>97.599853999999993</c:v>
                </c:pt>
                <c:pt idx="26686">
                  <c:v>90.249947000000006</c:v>
                </c:pt>
                <c:pt idx="26687">
                  <c:v>95.965812999999997</c:v>
                </c:pt>
                <c:pt idx="26688">
                  <c:v>89.754951000000005</c:v>
                </c:pt>
                <c:pt idx="26689">
                  <c:v>92.659698000000006</c:v>
                </c:pt>
                <c:pt idx="26690">
                  <c:v>88.734543000000002</c:v>
                </c:pt>
                <c:pt idx="26691">
                  <c:v>102.153885</c:v>
                </c:pt>
                <c:pt idx="26692">
                  <c:v>115.862617</c:v>
                </c:pt>
                <c:pt idx="26693">
                  <c:v>99.990989999999996</c:v>
                </c:pt>
                <c:pt idx="26694">
                  <c:v>108.700058</c:v>
                </c:pt>
                <c:pt idx="26695">
                  <c:v>95.058998000000003</c:v>
                </c:pt>
                <c:pt idx="26696">
                  <c:v>92.345084999999997</c:v>
                </c:pt>
                <c:pt idx="26697">
                  <c:v>91.683395000000004</c:v>
                </c:pt>
                <c:pt idx="26698">
                  <c:v>112.01271800000001</c:v>
                </c:pt>
                <c:pt idx="26699">
                  <c:v>100.452415</c:v>
                </c:pt>
                <c:pt idx="26700">
                  <c:v>98.645927</c:v>
                </c:pt>
                <c:pt idx="26701">
                  <c:v>88.626152000000005</c:v>
                </c:pt>
                <c:pt idx="26702">
                  <c:v>95.155372999999997</c:v>
                </c:pt>
                <c:pt idx="26703">
                  <c:v>92.091751000000002</c:v>
                </c:pt>
                <c:pt idx="26704">
                  <c:v>105.026672</c:v>
                </c:pt>
                <c:pt idx="26705">
                  <c:v>112.79624200000001</c:v>
                </c:pt>
                <c:pt idx="26706">
                  <c:v>116.412148</c:v>
                </c:pt>
                <c:pt idx="26707">
                  <c:v>90.303734000000006</c:v>
                </c:pt>
                <c:pt idx="26708">
                  <c:v>105.466881</c:v>
                </c:pt>
                <c:pt idx="26709">
                  <c:v>95.720939999999999</c:v>
                </c:pt>
                <c:pt idx="26710">
                  <c:v>95.160904000000002</c:v>
                </c:pt>
                <c:pt idx="26711">
                  <c:v>90.899047999999993</c:v>
                </c:pt>
                <c:pt idx="26712">
                  <c:v>91.992287000000005</c:v>
                </c:pt>
                <c:pt idx="26713">
                  <c:v>93.159842999999995</c:v>
                </c:pt>
                <c:pt idx="26714">
                  <c:v>92.922820999999999</c:v>
                </c:pt>
                <c:pt idx="26715">
                  <c:v>89.137939000000003</c:v>
                </c:pt>
                <c:pt idx="26716">
                  <c:v>104.85292099999999</c:v>
                </c:pt>
                <c:pt idx="26717">
                  <c:v>99.376571999999996</c:v>
                </c:pt>
                <c:pt idx="26718">
                  <c:v>93.684280000000001</c:v>
                </c:pt>
                <c:pt idx="26719">
                  <c:v>89.298598999999996</c:v>
                </c:pt>
                <c:pt idx="26720">
                  <c:v>105.246407</c:v>
                </c:pt>
                <c:pt idx="26721">
                  <c:v>97.857383999999996</c:v>
                </c:pt>
                <c:pt idx="26722">
                  <c:v>92.546570000000003</c:v>
                </c:pt>
                <c:pt idx="26723">
                  <c:v>92.913444999999996</c:v>
                </c:pt>
                <c:pt idx="26724">
                  <c:v>98.806197999999995</c:v>
                </c:pt>
                <c:pt idx="26725">
                  <c:v>89.777946</c:v>
                </c:pt>
                <c:pt idx="26726">
                  <c:v>98.191383000000002</c:v>
                </c:pt>
                <c:pt idx="26727">
                  <c:v>119.94760100000001</c:v>
                </c:pt>
                <c:pt idx="26728">
                  <c:v>91.786850000000001</c:v>
                </c:pt>
                <c:pt idx="26729">
                  <c:v>93.298537999999994</c:v>
                </c:pt>
                <c:pt idx="26730">
                  <c:v>96.045151000000004</c:v>
                </c:pt>
                <c:pt idx="26731">
                  <c:v>96.855155999999994</c:v>
                </c:pt>
                <c:pt idx="26732">
                  <c:v>100.915474</c:v>
                </c:pt>
                <c:pt idx="26733">
                  <c:v>94.632949999999994</c:v>
                </c:pt>
                <c:pt idx="26734">
                  <c:v>95.574852000000007</c:v>
                </c:pt>
                <c:pt idx="26735">
                  <c:v>93.039955000000006</c:v>
                </c:pt>
                <c:pt idx="26736">
                  <c:v>88.520706000000004</c:v>
                </c:pt>
                <c:pt idx="26737">
                  <c:v>102.25829299999999</c:v>
                </c:pt>
                <c:pt idx="26738">
                  <c:v>88.254424999999998</c:v>
                </c:pt>
                <c:pt idx="26739">
                  <c:v>88.643401999999995</c:v>
                </c:pt>
                <c:pt idx="26740">
                  <c:v>95.236289999999997</c:v>
                </c:pt>
                <c:pt idx="26741">
                  <c:v>89.441406000000001</c:v>
                </c:pt>
                <c:pt idx="26742">
                  <c:v>92.595703</c:v>
                </c:pt>
                <c:pt idx="26743">
                  <c:v>157.158264</c:v>
                </c:pt>
                <c:pt idx="26744">
                  <c:v>92.685623000000007</c:v>
                </c:pt>
                <c:pt idx="26745">
                  <c:v>97.293671000000003</c:v>
                </c:pt>
                <c:pt idx="26746">
                  <c:v>95.406326000000007</c:v>
                </c:pt>
                <c:pt idx="26747">
                  <c:v>95.221564999999998</c:v>
                </c:pt>
                <c:pt idx="26748">
                  <c:v>88.524604999999994</c:v>
                </c:pt>
                <c:pt idx="26749">
                  <c:v>95.435738000000001</c:v>
                </c:pt>
                <c:pt idx="26750">
                  <c:v>90.630920000000003</c:v>
                </c:pt>
                <c:pt idx="26751">
                  <c:v>97.955780000000004</c:v>
                </c:pt>
                <c:pt idx="26752">
                  <c:v>92.907180999999994</c:v>
                </c:pt>
                <c:pt idx="26753">
                  <c:v>88.460030000000003</c:v>
                </c:pt>
                <c:pt idx="26754">
                  <c:v>95.031586000000004</c:v>
                </c:pt>
                <c:pt idx="26755">
                  <c:v>90.440903000000006</c:v>
                </c:pt>
                <c:pt idx="26756">
                  <c:v>94.998795000000001</c:v>
                </c:pt>
                <c:pt idx="26757">
                  <c:v>88.590935000000002</c:v>
                </c:pt>
                <c:pt idx="26758">
                  <c:v>89.032898000000003</c:v>
                </c:pt>
                <c:pt idx="26759">
                  <c:v>133.11087000000001</c:v>
                </c:pt>
                <c:pt idx="26760">
                  <c:v>108.537575</c:v>
                </c:pt>
                <c:pt idx="26761">
                  <c:v>116.16995199999999</c:v>
                </c:pt>
                <c:pt idx="26762">
                  <c:v>115.091263</c:v>
                </c:pt>
                <c:pt idx="26763">
                  <c:v>133.60656700000001</c:v>
                </c:pt>
                <c:pt idx="26764">
                  <c:v>91.221710000000002</c:v>
                </c:pt>
                <c:pt idx="26765">
                  <c:v>112.033096</c:v>
                </c:pt>
                <c:pt idx="26766">
                  <c:v>101.742249</c:v>
                </c:pt>
                <c:pt idx="26767">
                  <c:v>107.368095</c:v>
                </c:pt>
                <c:pt idx="26768">
                  <c:v>106.084198</c:v>
                </c:pt>
                <c:pt idx="26769">
                  <c:v>93.424423000000004</c:v>
                </c:pt>
                <c:pt idx="26770">
                  <c:v>91.769622999999996</c:v>
                </c:pt>
                <c:pt idx="26771">
                  <c:v>88.103393999999994</c:v>
                </c:pt>
                <c:pt idx="26772">
                  <c:v>90.640945000000002</c:v>
                </c:pt>
                <c:pt idx="26773">
                  <c:v>104.927002</c:v>
                </c:pt>
                <c:pt idx="26774">
                  <c:v>94.145882</c:v>
                </c:pt>
                <c:pt idx="26775">
                  <c:v>91.330619999999996</c:v>
                </c:pt>
                <c:pt idx="26776">
                  <c:v>97.769149999999996</c:v>
                </c:pt>
                <c:pt idx="26777">
                  <c:v>91.922195000000002</c:v>
                </c:pt>
                <c:pt idx="26778">
                  <c:v>100.149216</c:v>
                </c:pt>
                <c:pt idx="26779">
                  <c:v>109.962608</c:v>
                </c:pt>
                <c:pt idx="26780">
                  <c:v>94.052932999999996</c:v>
                </c:pt>
                <c:pt idx="26781">
                  <c:v>103.41920500000001</c:v>
                </c:pt>
                <c:pt idx="26782">
                  <c:v>91.542045999999999</c:v>
                </c:pt>
                <c:pt idx="26783">
                  <c:v>88.139420000000001</c:v>
                </c:pt>
                <c:pt idx="26784">
                  <c:v>89.707520000000002</c:v>
                </c:pt>
                <c:pt idx="26785">
                  <c:v>117.126656</c:v>
                </c:pt>
                <c:pt idx="26786">
                  <c:v>120.79480700000001</c:v>
                </c:pt>
                <c:pt idx="26787">
                  <c:v>88.173218000000006</c:v>
                </c:pt>
                <c:pt idx="26788">
                  <c:v>94.252562999999995</c:v>
                </c:pt>
                <c:pt idx="26789">
                  <c:v>94.504317999999998</c:v>
                </c:pt>
                <c:pt idx="26790">
                  <c:v>89.411606000000006</c:v>
                </c:pt>
                <c:pt idx="26791">
                  <c:v>90.803528</c:v>
                </c:pt>
                <c:pt idx="26792">
                  <c:v>101.133087</c:v>
                </c:pt>
                <c:pt idx="26793">
                  <c:v>102.570778</c:v>
                </c:pt>
                <c:pt idx="26794">
                  <c:v>94.909301999999997</c:v>
                </c:pt>
                <c:pt idx="26795">
                  <c:v>94.371459999999999</c:v>
                </c:pt>
                <c:pt idx="26796">
                  <c:v>98.854622000000006</c:v>
                </c:pt>
                <c:pt idx="26797">
                  <c:v>91.280304000000001</c:v>
                </c:pt>
                <c:pt idx="26798">
                  <c:v>92.237885000000006</c:v>
                </c:pt>
                <c:pt idx="26799">
                  <c:v>97.402907999999996</c:v>
                </c:pt>
                <c:pt idx="26800">
                  <c:v>99.741798000000003</c:v>
                </c:pt>
                <c:pt idx="26801">
                  <c:v>92.272857999999999</c:v>
                </c:pt>
                <c:pt idx="26802">
                  <c:v>90.325760000000002</c:v>
                </c:pt>
                <c:pt idx="26803">
                  <c:v>102.013367</c:v>
                </c:pt>
                <c:pt idx="26804">
                  <c:v>90.754958999999999</c:v>
                </c:pt>
                <c:pt idx="26805">
                  <c:v>95.710007000000004</c:v>
                </c:pt>
                <c:pt idx="26806">
                  <c:v>120.357697</c:v>
                </c:pt>
                <c:pt idx="26807">
                  <c:v>94.186126999999999</c:v>
                </c:pt>
                <c:pt idx="26808">
                  <c:v>91.633658999999994</c:v>
                </c:pt>
                <c:pt idx="26809">
                  <c:v>89.478797999999998</c:v>
                </c:pt>
                <c:pt idx="26810">
                  <c:v>89.316115999999994</c:v>
                </c:pt>
                <c:pt idx="26811">
                  <c:v>105.504761</c:v>
                </c:pt>
                <c:pt idx="26812">
                  <c:v>90.956458999999995</c:v>
                </c:pt>
                <c:pt idx="26813">
                  <c:v>99.062538000000004</c:v>
                </c:pt>
                <c:pt idx="26814">
                  <c:v>94.506682999999995</c:v>
                </c:pt>
                <c:pt idx="26815">
                  <c:v>88.232947999999993</c:v>
                </c:pt>
                <c:pt idx="26816">
                  <c:v>95.348656000000005</c:v>
                </c:pt>
                <c:pt idx="26817">
                  <c:v>104.96272999999999</c:v>
                </c:pt>
                <c:pt idx="26818">
                  <c:v>89.218681000000004</c:v>
                </c:pt>
                <c:pt idx="26819">
                  <c:v>117.67982499999999</c:v>
                </c:pt>
                <c:pt idx="26820">
                  <c:v>100.032417</c:v>
                </c:pt>
                <c:pt idx="26821">
                  <c:v>88.196808000000004</c:v>
                </c:pt>
                <c:pt idx="26822">
                  <c:v>88.031548000000001</c:v>
                </c:pt>
                <c:pt idx="26823">
                  <c:v>90.843406999999999</c:v>
                </c:pt>
                <c:pt idx="26824">
                  <c:v>90.083236999999997</c:v>
                </c:pt>
                <c:pt idx="26825">
                  <c:v>94.759460000000004</c:v>
                </c:pt>
                <c:pt idx="26826">
                  <c:v>97.100029000000006</c:v>
                </c:pt>
                <c:pt idx="26827">
                  <c:v>101.816017</c:v>
                </c:pt>
                <c:pt idx="26828">
                  <c:v>89.742760000000004</c:v>
                </c:pt>
                <c:pt idx="26829">
                  <c:v>95.840950000000007</c:v>
                </c:pt>
                <c:pt idx="26830">
                  <c:v>89.775818000000001</c:v>
                </c:pt>
                <c:pt idx="26831">
                  <c:v>93.707306000000003</c:v>
                </c:pt>
                <c:pt idx="26832">
                  <c:v>95.119101999999998</c:v>
                </c:pt>
                <c:pt idx="26833">
                  <c:v>107.80104799999999</c:v>
                </c:pt>
                <c:pt idx="26834">
                  <c:v>91.070128999999994</c:v>
                </c:pt>
                <c:pt idx="26835">
                  <c:v>94.710662999999997</c:v>
                </c:pt>
                <c:pt idx="26836">
                  <c:v>97.323295999999999</c:v>
                </c:pt>
                <c:pt idx="26837">
                  <c:v>90.787491000000003</c:v>
                </c:pt>
                <c:pt idx="26838">
                  <c:v>98.904640000000001</c:v>
                </c:pt>
                <c:pt idx="26839">
                  <c:v>89.765433999999999</c:v>
                </c:pt>
                <c:pt idx="26840">
                  <c:v>90.042289999999994</c:v>
                </c:pt>
                <c:pt idx="26841">
                  <c:v>88.863892000000007</c:v>
                </c:pt>
                <c:pt idx="26842">
                  <c:v>95.956108</c:v>
                </c:pt>
                <c:pt idx="26843">
                  <c:v>118.48597700000001</c:v>
                </c:pt>
                <c:pt idx="26844">
                  <c:v>91.593497999999997</c:v>
                </c:pt>
                <c:pt idx="26845">
                  <c:v>98.055092000000002</c:v>
                </c:pt>
                <c:pt idx="26846">
                  <c:v>96.453666999999996</c:v>
                </c:pt>
                <c:pt idx="26847">
                  <c:v>94.242157000000006</c:v>
                </c:pt>
                <c:pt idx="26848">
                  <c:v>98.109504999999999</c:v>
                </c:pt>
                <c:pt idx="26849">
                  <c:v>102.089966</c:v>
                </c:pt>
                <c:pt idx="26850">
                  <c:v>91.453971999999993</c:v>
                </c:pt>
                <c:pt idx="26851">
                  <c:v>95.238090999999997</c:v>
                </c:pt>
                <c:pt idx="26852">
                  <c:v>95.281379999999999</c:v>
                </c:pt>
                <c:pt idx="26853">
                  <c:v>104.37576300000001</c:v>
                </c:pt>
                <c:pt idx="26854">
                  <c:v>93.464928</c:v>
                </c:pt>
                <c:pt idx="26855">
                  <c:v>91.596626000000001</c:v>
                </c:pt>
                <c:pt idx="26856">
                  <c:v>113.810081</c:v>
                </c:pt>
                <c:pt idx="26857">
                  <c:v>105.277412</c:v>
                </c:pt>
                <c:pt idx="26858">
                  <c:v>88.592215999999993</c:v>
                </c:pt>
                <c:pt idx="26859">
                  <c:v>92.660483999999997</c:v>
                </c:pt>
                <c:pt idx="26860">
                  <c:v>92.775040000000004</c:v>
                </c:pt>
                <c:pt idx="26861">
                  <c:v>90.122765000000001</c:v>
                </c:pt>
                <c:pt idx="26862">
                  <c:v>88.744904000000005</c:v>
                </c:pt>
                <c:pt idx="26863">
                  <c:v>132.64033499999999</c:v>
                </c:pt>
                <c:pt idx="26864">
                  <c:v>93.446533000000002</c:v>
                </c:pt>
                <c:pt idx="26865">
                  <c:v>96.225693000000007</c:v>
                </c:pt>
                <c:pt idx="26866">
                  <c:v>98.486396999999997</c:v>
                </c:pt>
                <c:pt idx="26867">
                  <c:v>93.124984999999995</c:v>
                </c:pt>
                <c:pt idx="26868">
                  <c:v>90.889824000000004</c:v>
                </c:pt>
                <c:pt idx="26869">
                  <c:v>128.70860300000001</c:v>
                </c:pt>
                <c:pt idx="26870">
                  <c:v>106.086868</c:v>
                </c:pt>
                <c:pt idx="26871">
                  <c:v>89.385895000000005</c:v>
                </c:pt>
                <c:pt idx="26872">
                  <c:v>98.313132999999993</c:v>
                </c:pt>
                <c:pt idx="26873">
                  <c:v>91.832854999999995</c:v>
                </c:pt>
                <c:pt idx="26874">
                  <c:v>94.938750999999996</c:v>
                </c:pt>
                <c:pt idx="26875">
                  <c:v>94.674530000000004</c:v>
                </c:pt>
                <c:pt idx="26876">
                  <c:v>96.729011999999997</c:v>
                </c:pt>
                <c:pt idx="26877">
                  <c:v>112.969559</c:v>
                </c:pt>
                <c:pt idx="26878">
                  <c:v>101.509422</c:v>
                </c:pt>
                <c:pt idx="26879">
                  <c:v>107.96756000000001</c:v>
                </c:pt>
                <c:pt idx="26880">
                  <c:v>89.136345000000006</c:v>
                </c:pt>
                <c:pt idx="26881">
                  <c:v>96.929214000000002</c:v>
                </c:pt>
                <c:pt idx="26882">
                  <c:v>90.968590000000006</c:v>
                </c:pt>
                <c:pt idx="26883">
                  <c:v>91.663582000000005</c:v>
                </c:pt>
                <c:pt idx="26884">
                  <c:v>97.214416999999997</c:v>
                </c:pt>
                <c:pt idx="26885">
                  <c:v>97.318832</c:v>
                </c:pt>
                <c:pt idx="26886">
                  <c:v>91.317711000000003</c:v>
                </c:pt>
                <c:pt idx="26887">
                  <c:v>90.836273000000006</c:v>
                </c:pt>
                <c:pt idx="26888">
                  <c:v>95.042350999999996</c:v>
                </c:pt>
                <c:pt idx="26889">
                  <c:v>95.104645000000005</c:v>
                </c:pt>
                <c:pt idx="26890">
                  <c:v>93.691879</c:v>
                </c:pt>
                <c:pt idx="26891">
                  <c:v>96.837494000000007</c:v>
                </c:pt>
                <c:pt idx="26892">
                  <c:v>109.443489</c:v>
                </c:pt>
                <c:pt idx="26893">
                  <c:v>92.414199999999994</c:v>
                </c:pt>
                <c:pt idx="26894">
                  <c:v>104.148956</c:v>
                </c:pt>
                <c:pt idx="26895">
                  <c:v>90.260704000000004</c:v>
                </c:pt>
                <c:pt idx="26896">
                  <c:v>108.81179</c:v>
                </c:pt>
                <c:pt idx="26897">
                  <c:v>89.240341000000001</c:v>
                </c:pt>
                <c:pt idx="26898">
                  <c:v>127.104027</c:v>
                </c:pt>
                <c:pt idx="26899">
                  <c:v>101.988373</c:v>
                </c:pt>
                <c:pt idx="26900">
                  <c:v>127.665817</c:v>
                </c:pt>
                <c:pt idx="26901">
                  <c:v>95.634521000000007</c:v>
                </c:pt>
                <c:pt idx="26902">
                  <c:v>91.367355000000003</c:v>
                </c:pt>
                <c:pt idx="26903">
                  <c:v>108.34066799999999</c:v>
                </c:pt>
                <c:pt idx="26904">
                  <c:v>111.710312</c:v>
                </c:pt>
                <c:pt idx="26905">
                  <c:v>93.852478000000005</c:v>
                </c:pt>
                <c:pt idx="26906">
                  <c:v>91.010200999999995</c:v>
                </c:pt>
                <c:pt idx="26907">
                  <c:v>89.429443000000006</c:v>
                </c:pt>
                <c:pt idx="26908">
                  <c:v>99.021484000000001</c:v>
                </c:pt>
                <c:pt idx="26909">
                  <c:v>104.713882</c:v>
                </c:pt>
                <c:pt idx="26910">
                  <c:v>94.520233000000005</c:v>
                </c:pt>
                <c:pt idx="26911">
                  <c:v>104.361221</c:v>
                </c:pt>
                <c:pt idx="26912">
                  <c:v>102.930252</c:v>
                </c:pt>
                <c:pt idx="26913">
                  <c:v>92.102074000000002</c:v>
                </c:pt>
                <c:pt idx="26914">
                  <c:v>103.755287</c:v>
                </c:pt>
                <c:pt idx="26915">
                  <c:v>117.57287599999999</c:v>
                </c:pt>
                <c:pt idx="26916">
                  <c:v>108.485794</c:v>
                </c:pt>
                <c:pt idx="26917">
                  <c:v>96.234511999999995</c:v>
                </c:pt>
                <c:pt idx="26918">
                  <c:v>88.268578000000005</c:v>
                </c:pt>
                <c:pt idx="26919">
                  <c:v>88.032188000000005</c:v>
                </c:pt>
                <c:pt idx="26920">
                  <c:v>90.452613999999997</c:v>
                </c:pt>
                <c:pt idx="26921">
                  <c:v>95.595016000000001</c:v>
                </c:pt>
                <c:pt idx="26922">
                  <c:v>100.893417</c:v>
                </c:pt>
                <c:pt idx="26923">
                  <c:v>97.539940000000001</c:v>
                </c:pt>
                <c:pt idx="26924">
                  <c:v>101.141724</c:v>
                </c:pt>
                <c:pt idx="26925">
                  <c:v>99.264397000000002</c:v>
                </c:pt>
                <c:pt idx="26926">
                  <c:v>92.931220999999994</c:v>
                </c:pt>
                <c:pt idx="26927">
                  <c:v>90.259163000000001</c:v>
                </c:pt>
                <c:pt idx="26928">
                  <c:v>120.516533</c:v>
                </c:pt>
                <c:pt idx="26929">
                  <c:v>89.035499999999999</c:v>
                </c:pt>
                <c:pt idx="26930">
                  <c:v>93.324592999999993</c:v>
                </c:pt>
                <c:pt idx="26931">
                  <c:v>92.712851999999998</c:v>
                </c:pt>
                <c:pt idx="26932">
                  <c:v>96.190207999999998</c:v>
                </c:pt>
                <c:pt idx="26933">
                  <c:v>91.625541999999996</c:v>
                </c:pt>
                <c:pt idx="26934">
                  <c:v>88.408257000000006</c:v>
                </c:pt>
                <c:pt idx="26935">
                  <c:v>89.523810999999995</c:v>
                </c:pt>
                <c:pt idx="26936">
                  <c:v>110.39772000000001</c:v>
                </c:pt>
                <c:pt idx="26937">
                  <c:v>110.26056699999999</c:v>
                </c:pt>
                <c:pt idx="26938">
                  <c:v>146.57655299999999</c:v>
                </c:pt>
                <c:pt idx="26939">
                  <c:v>97.469855999999993</c:v>
                </c:pt>
                <c:pt idx="26940">
                  <c:v>91.322425999999993</c:v>
                </c:pt>
                <c:pt idx="26941">
                  <c:v>94.938750999999996</c:v>
                </c:pt>
                <c:pt idx="26942">
                  <c:v>92.930367000000004</c:v>
                </c:pt>
                <c:pt idx="26943">
                  <c:v>103.722763</c:v>
                </c:pt>
                <c:pt idx="26944">
                  <c:v>88.164894000000004</c:v>
                </c:pt>
                <c:pt idx="26945">
                  <c:v>94.978485000000006</c:v>
                </c:pt>
                <c:pt idx="26946">
                  <c:v>96.150940000000006</c:v>
                </c:pt>
                <c:pt idx="26947">
                  <c:v>112.6259</c:v>
                </c:pt>
                <c:pt idx="26948">
                  <c:v>117.05463399999999</c:v>
                </c:pt>
                <c:pt idx="26949">
                  <c:v>91.055289999999999</c:v>
                </c:pt>
                <c:pt idx="26950">
                  <c:v>92.976760999999996</c:v>
                </c:pt>
                <c:pt idx="26951">
                  <c:v>98.147148000000001</c:v>
                </c:pt>
                <c:pt idx="26952">
                  <c:v>90.136878999999993</c:v>
                </c:pt>
                <c:pt idx="26953">
                  <c:v>95.762527000000006</c:v>
                </c:pt>
                <c:pt idx="26954">
                  <c:v>89.245338000000004</c:v>
                </c:pt>
                <c:pt idx="26955">
                  <c:v>105.56951100000001</c:v>
                </c:pt>
                <c:pt idx="26956">
                  <c:v>88.914116000000007</c:v>
                </c:pt>
                <c:pt idx="26957">
                  <c:v>107.508499</c:v>
                </c:pt>
                <c:pt idx="26958">
                  <c:v>101.628891</c:v>
                </c:pt>
                <c:pt idx="26959">
                  <c:v>89.174835000000002</c:v>
                </c:pt>
                <c:pt idx="26960">
                  <c:v>93.719254000000006</c:v>
                </c:pt>
                <c:pt idx="26961">
                  <c:v>104.12507600000001</c:v>
                </c:pt>
                <c:pt idx="26962">
                  <c:v>88.376518000000004</c:v>
                </c:pt>
                <c:pt idx="26963">
                  <c:v>99.944641000000004</c:v>
                </c:pt>
                <c:pt idx="26964">
                  <c:v>88.194846999999996</c:v>
                </c:pt>
                <c:pt idx="26965">
                  <c:v>98.765251000000006</c:v>
                </c:pt>
                <c:pt idx="26966">
                  <c:v>138.32342499999999</c:v>
                </c:pt>
                <c:pt idx="26967">
                  <c:v>93.210823000000005</c:v>
                </c:pt>
                <c:pt idx="26968">
                  <c:v>94.804314000000005</c:v>
                </c:pt>
                <c:pt idx="26969">
                  <c:v>106.555672</c:v>
                </c:pt>
                <c:pt idx="26970">
                  <c:v>90.039032000000006</c:v>
                </c:pt>
                <c:pt idx="26971">
                  <c:v>89.313041999999996</c:v>
                </c:pt>
                <c:pt idx="26972">
                  <c:v>94.356162999999995</c:v>
                </c:pt>
                <c:pt idx="26973">
                  <c:v>92.169037000000003</c:v>
                </c:pt>
                <c:pt idx="26974">
                  <c:v>90.084900000000005</c:v>
                </c:pt>
                <c:pt idx="26975">
                  <c:v>116.397209</c:v>
                </c:pt>
                <c:pt idx="26976">
                  <c:v>118.603996</c:v>
                </c:pt>
                <c:pt idx="26977">
                  <c:v>93.019301999999996</c:v>
                </c:pt>
                <c:pt idx="26978">
                  <c:v>91.687415999999999</c:v>
                </c:pt>
                <c:pt idx="26979">
                  <c:v>103.757927</c:v>
                </c:pt>
                <c:pt idx="26980">
                  <c:v>111.92656700000001</c:v>
                </c:pt>
                <c:pt idx="26981">
                  <c:v>91.960883999999993</c:v>
                </c:pt>
                <c:pt idx="26982">
                  <c:v>96.755257</c:v>
                </c:pt>
                <c:pt idx="26983">
                  <c:v>93.103226000000006</c:v>
                </c:pt>
                <c:pt idx="26984">
                  <c:v>111.63241600000001</c:v>
                </c:pt>
                <c:pt idx="26985">
                  <c:v>102.814835</c:v>
                </c:pt>
                <c:pt idx="26986">
                  <c:v>106.25256299999999</c:v>
                </c:pt>
                <c:pt idx="26987">
                  <c:v>94.424126000000001</c:v>
                </c:pt>
                <c:pt idx="26988">
                  <c:v>102.68467699999999</c:v>
                </c:pt>
                <c:pt idx="26989">
                  <c:v>102.000496</c:v>
                </c:pt>
                <c:pt idx="26990">
                  <c:v>103.005814</c:v>
                </c:pt>
                <c:pt idx="26991">
                  <c:v>89.508041000000006</c:v>
                </c:pt>
                <c:pt idx="26992">
                  <c:v>105.109978</c:v>
                </c:pt>
                <c:pt idx="26993">
                  <c:v>97.312531000000007</c:v>
                </c:pt>
                <c:pt idx="26994">
                  <c:v>103.370789</c:v>
                </c:pt>
                <c:pt idx="26995">
                  <c:v>96.021957</c:v>
                </c:pt>
                <c:pt idx="26996">
                  <c:v>112.03157</c:v>
                </c:pt>
                <c:pt idx="26997">
                  <c:v>105.377403</c:v>
                </c:pt>
                <c:pt idx="26998">
                  <c:v>97.296493999999996</c:v>
                </c:pt>
                <c:pt idx="26999">
                  <c:v>101.277168</c:v>
                </c:pt>
                <c:pt idx="27000">
                  <c:v>88.95787</c:v>
                </c:pt>
                <c:pt idx="27001">
                  <c:v>109.373215</c:v>
                </c:pt>
                <c:pt idx="27002">
                  <c:v>92.479766999999995</c:v>
                </c:pt>
                <c:pt idx="27003">
                  <c:v>104.88241600000001</c:v>
                </c:pt>
                <c:pt idx="27004">
                  <c:v>88.027512000000002</c:v>
                </c:pt>
                <c:pt idx="27005">
                  <c:v>100.948784</c:v>
                </c:pt>
                <c:pt idx="27006">
                  <c:v>94.928077999999999</c:v>
                </c:pt>
                <c:pt idx="27007">
                  <c:v>92.497017</c:v>
                </c:pt>
                <c:pt idx="27008">
                  <c:v>89.079589999999996</c:v>
                </c:pt>
                <c:pt idx="27009">
                  <c:v>89.446601999999999</c:v>
                </c:pt>
                <c:pt idx="27010">
                  <c:v>98.080292</c:v>
                </c:pt>
                <c:pt idx="27011">
                  <c:v>99.888938999999993</c:v>
                </c:pt>
                <c:pt idx="27012">
                  <c:v>103.70089</c:v>
                </c:pt>
                <c:pt idx="27013">
                  <c:v>95.942245</c:v>
                </c:pt>
                <c:pt idx="27014">
                  <c:v>88.649726999999999</c:v>
                </c:pt>
                <c:pt idx="27015">
                  <c:v>91.490127999999999</c:v>
                </c:pt>
                <c:pt idx="27016">
                  <c:v>100.137032</c:v>
                </c:pt>
                <c:pt idx="27017">
                  <c:v>104.976868</c:v>
                </c:pt>
                <c:pt idx="27018">
                  <c:v>91.121009999999998</c:v>
                </c:pt>
                <c:pt idx="27019">
                  <c:v>89.817702999999995</c:v>
                </c:pt>
                <c:pt idx="27020">
                  <c:v>127.176559</c:v>
                </c:pt>
                <c:pt idx="27021">
                  <c:v>96.114845000000003</c:v>
                </c:pt>
                <c:pt idx="27022">
                  <c:v>89.550506999999996</c:v>
                </c:pt>
                <c:pt idx="27023">
                  <c:v>89.621086000000005</c:v>
                </c:pt>
                <c:pt idx="27024">
                  <c:v>101.14157899999999</c:v>
                </c:pt>
                <c:pt idx="27025">
                  <c:v>97.473724000000004</c:v>
                </c:pt>
                <c:pt idx="27026">
                  <c:v>88.547798</c:v>
                </c:pt>
                <c:pt idx="27027">
                  <c:v>93.652122000000006</c:v>
                </c:pt>
                <c:pt idx="27028">
                  <c:v>88.168480000000002</c:v>
                </c:pt>
                <c:pt idx="27029">
                  <c:v>93.758071999999999</c:v>
                </c:pt>
                <c:pt idx="27030">
                  <c:v>95.164710999999997</c:v>
                </c:pt>
                <c:pt idx="27031">
                  <c:v>89.001975999999999</c:v>
                </c:pt>
                <c:pt idx="27032">
                  <c:v>90.810432000000006</c:v>
                </c:pt>
                <c:pt idx="27033">
                  <c:v>105.25804100000001</c:v>
                </c:pt>
                <c:pt idx="27034">
                  <c:v>88.652702000000005</c:v>
                </c:pt>
                <c:pt idx="27035">
                  <c:v>112.981133</c:v>
                </c:pt>
                <c:pt idx="27036">
                  <c:v>89.753394999999998</c:v>
                </c:pt>
                <c:pt idx="27037">
                  <c:v>90.820435000000003</c:v>
                </c:pt>
                <c:pt idx="27038">
                  <c:v>95.25309</c:v>
                </c:pt>
                <c:pt idx="27039">
                  <c:v>89.335434000000006</c:v>
                </c:pt>
                <c:pt idx="27040">
                  <c:v>105.399536</c:v>
                </c:pt>
                <c:pt idx="27041">
                  <c:v>88.278603000000004</c:v>
                </c:pt>
                <c:pt idx="27042">
                  <c:v>88.690619999999996</c:v>
                </c:pt>
                <c:pt idx="27043">
                  <c:v>91.089309999999998</c:v>
                </c:pt>
                <c:pt idx="27044">
                  <c:v>103.620667</c:v>
                </c:pt>
                <c:pt idx="27045">
                  <c:v>110.73828899999999</c:v>
                </c:pt>
                <c:pt idx="27046">
                  <c:v>92.650390999999999</c:v>
                </c:pt>
                <c:pt idx="27047">
                  <c:v>93.343086</c:v>
                </c:pt>
                <c:pt idx="27048">
                  <c:v>101.234032</c:v>
                </c:pt>
                <c:pt idx="27049">
                  <c:v>134.82347100000001</c:v>
                </c:pt>
                <c:pt idx="27050">
                  <c:v>101.099052</c:v>
                </c:pt>
                <c:pt idx="27051">
                  <c:v>93.187149000000005</c:v>
                </c:pt>
                <c:pt idx="27052">
                  <c:v>96.227851999999999</c:v>
                </c:pt>
                <c:pt idx="27053">
                  <c:v>89.798148999999995</c:v>
                </c:pt>
                <c:pt idx="27054">
                  <c:v>97.339027000000002</c:v>
                </c:pt>
                <c:pt idx="27055">
                  <c:v>92.346374999999995</c:v>
                </c:pt>
                <c:pt idx="27056">
                  <c:v>96.562980999999994</c:v>
                </c:pt>
                <c:pt idx="27057">
                  <c:v>98.215164000000001</c:v>
                </c:pt>
                <c:pt idx="27058">
                  <c:v>108.382301</c:v>
                </c:pt>
                <c:pt idx="27059">
                  <c:v>91.273803999999998</c:v>
                </c:pt>
                <c:pt idx="27060">
                  <c:v>88.516846000000001</c:v>
                </c:pt>
                <c:pt idx="27061">
                  <c:v>98.165610999999998</c:v>
                </c:pt>
                <c:pt idx="27062">
                  <c:v>100.425652</c:v>
                </c:pt>
                <c:pt idx="27063">
                  <c:v>96.866737000000001</c:v>
                </c:pt>
                <c:pt idx="27064">
                  <c:v>102.588081</c:v>
                </c:pt>
                <c:pt idx="27065">
                  <c:v>106.71772799999999</c:v>
                </c:pt>
                <c:pt idx="27066">
                  <c:v>90.424957000000006</c:v>
                </c:pt>
                <c:pt idx="27067">
                  <c:v>96.053000999999995</c:v>
                </c:pt>
                <c:pt idx="27068">
                  <c:v>96.032021</c:v>
                </c:pt>
                <c:pt idx="27069">
                  <c:v>110.024925</c:v>
                </c:pt>
                <c:pt idx="27070">
                  <c:v>160.82972699999999</c:v>
                </c:pt>
                <c:pt idx="27071">
                  <c:v>90.023978999999997</c:v>
                </c:pt>
                <c:pt idx="27072">
                  <c:v>93.149642999999998</c:v>
                </c:pt>
                <c:pt idx="27073">
                  <c:v>99.536406999999997</c:v>
                </c:pt>
                <c:pt idx="27074">
                  <c:v>89.322936999999996</c:v>
                </c:pt>
                <c:pt idx="27075">
                  <c:v>106.65197000000001</c:v>
                </c:pt>
                <c:pt idx="27076">
                  <c:v>124.705215</c:v>
                </c:pt>
                <c:pt idx="27077">
                  <c:v>102.657669</c:v>
                </c:pt>
                <c:pt idx="27078">
                  <c:v>89.436829000000003</c:v>
                </c:pt>
                <c:pt idx="27079">
                  <c:v>94.261589000000001</c:v>
                </c:pt>
                <c:pt idx="27080">
                  <c:v>94.663948000000005</c:v>
                </c:pt>
                <c:pt idx="27081">
                  <c:v>91.508140999999995</c:v>
                </c:pt>
                <c:pt idx="27082">
                  <c:v>102.582306</c:v>
                </c:pt>
                <c:pt idx="27083">
                  <c:v>119.27705400000001</c:v>
                </c:pt>
                <c:pt idx="27084">
                  <c:v>114.631248</c:v>
                </c:pt>
                <c:pt idx="27085">
                  <c:v>102.289665</c:v>
                </c:pt>
                <c:pt idx="27086">
                  <c:v>102.16063699999999</c:v>
                </c:pt>
                <c:pt idx="27087">
                  <c:v>110.708961</c:v>
                </c:pt>
                <c:pt idx="27088">
                  <c:v>97.792045999999999</c:v>
                </c:pt>
                <c:pt idx="27089">
                  <c:v>116.97678399999999</c:v>
                </c:pt>
                <c:pt idx="27090">
                  <c:v>96.856735</c:v>
                </c:pt>
                <c:pt idx="27091">
                  <c:v>92.926002999999994</c:v>
                </c:pt>
                <c:pt idx="27092">
                  <c:v>88.522132999999997</c:v>
                </c:pt>
                <c:pt idx="27093">
                  <c:v>100.240898</c:v>
                </c:pt>
                <c:pt idx="27094">
                  <c:v>99.540694999999999</c:v>
                </c:pt>
                <c:pt idx="27095">
                  <c:v>99.830749999999995</c:v>
                </c:pt>
                <c:pt idx="27096">
                  <c:v>95.246077999999997</c:v>
                </c:pt>
                <c:pt idx="27097">
                  <c:v>101.05877700000001</c:v>
                </c:pt>
                <c:pt idx="27098">
                  <c:v>90.681045999999995</c:v>
                </c:pt>
                <c:pt idx="27099">
                  <c:v>114.120125</c:v>
                </c:pt>
                <c:pt idx="27100">
                  <c:v>95.556747000000001</c:v>
                </c:pt>
                <c:pt idx="27101">
                  <c:v>97.087897999999996</c:v>
                </c:pt>
                <c:pt idx="27102">
                  <c:v>93.208877999999999</c:v>
                </c:pt>
                <c:pt idx="27103">
                  <c:v>118.523582</c:v>
                </c:pt>
                <c:pt idx="27104">
                  <c:v>92.178741000000002</c:v>
                </c:pt>
                <c:pt idx="27105">
                  <c:v>100.52711499999999</c:v>
                </c:pt>
                <c:pt idx="27106">
                  <c:v>96.028632999999999</c:v>
                </c:pt>
                <c:pt idx="27107">
                  <c:v>88.527762999999993</c:v>
                </c:pt>
                <c:pt idx="27108">
                  <c:v>88.874290000000002</c:v>
                </c:pt>
                <c:pt idx="27109">
                  <c:v>100.405067</c:v>
                </c:pt>
                <c:pt idx="27110">
                  <c:v>108.639275</c:v>
                </c:pt>
                <c:pt idx="27111">
                  <c:v>88.524108999999996</c:v>
                </c:pt>
                <c:pt idx="27112">
                  <c:v>91.449996999999996</c:v>
                </c:pt>
                <c:pt idx="27113">
                  <c:v>89.186324999999997</c:v>
                </c:pt>
                <c:pt idx="27114">
                  <c:v>104.836884</c:v>
                </c:pt>
                <c:pt idx="27115">
                  <c:v>88.983078000000006</c:v>
                </c:pt>
                <c:pt idx="27116">
                  <c:v>88.934730999999999</c:v>
                </c:pt>
                <c:pt idx="27117">
                  <c:v>103.53272200000001</c:v>
                </c:pt>
                <c:pt idx="27118">
                  <c:v>93.905106000000004</c:v>
                </c:pt>
                <c:pt idx="27119">
                  <c:v>99.312591999999995</c:v>
                </c:pt>
                <c:pt idx="27120">
                  <c:v>108.47538</c:v>
                </c:pt>
                <c:pt idx="27121">
                  <c:v>89.889258999999996</c:v>
                </c:pt>
                <c:pt idx="27122">
                  <c:v>91.711708000000002</c:v>
                </c:pt>
                <c:pt idx="27123">
                  <c:v>90.806877</c:v>
                </c:pt>
                <c:pt idx="27124">
                  <c:v>102.36196099999999</c:v>
                </c:pt>
                <c:pt idx="27125">
                  <c:v>90.041077000000001</c:v>
                </c:pt>
                <c:pt idx="27126">
                  <c:v>95.350868000000006</c:v>
                </c:pt>
                <c:pt idx="27127">
                  <c:v>96.708800999999994</c:v>
                </c:pt>
                <c:pt idx="27128">
                  <c:v>88.397957000000005</c:v>
                </c:pt>
                <c:pt idx="27129">
                  <c:v>95.641052000000002</c:v>
                </c:pt>
                <c:pt idx="27130">
                  <c:v>89.260222999999996</c:v>
                </c:pt>
                <c:pt idx="27131">
                  <c:v>93.261184999999998</c:v>
                </c:pt>
                <c:pt idx="27132">
                  <c:v>90.483536000000001</c:v>
                </c:pt>
                <c:pt idx="27133">
                  <c:v>101.175026</c:v>
                </c:pt>
                <c:pt idx="27134">
                  <c:v>93.201110999999997</c:v>
                </c:pt>
                <c:pt idx="27135">
                  <c:v>121.814575</c:v>
                </c:pt>
                <c:pt idx="27136">
                  <c:v>92.431235999999998</c:v>
                </c:pt>
                <c:pt idx="27137">
                  <c:v>111.432312</c:v>
                </c:pt>
                <c:pt idx="27138">
                  <c:v>101.48809799999999</c:v>
                </c:pt>
                <c:pt idx="27139">
                  <c:v>101.199387</c:v>
                </c:pt>
                <c:pt idx="27140">
                  <c:v>95.778755000000004</c:v>
                </c:pt>
                <c:pt idx="27141">
                  <c:v>88.149863999999994</c:v>
                </c:pt>
                <c:pt idx="27142">
                  <c:v>94.930862000000005</c:v>
                </c:pt>
                <c:pt idx="27143">
                  <c:v>107.10011299999999</c:v>
                </c:pt>
                <c:pt idx="27144">
                  <c:v>99.339264</c:v>
                </c:pt>
                <c:pt idx="27145">
                  <c:v>90.883887999999999</c:v>
                </c:pt>
                <c:pt idx="27146">
                  <c:v>90.576438999999993</c:v>
                </c:pt>
                <c:pt idx="27147">
                  <c:v>89.391479000000004</c:v>
                </c:pt>
                <c:pt idx="27148">
                  <c:v>88.312943000000004</c:v>
                </c:pt>
                <c:pt idx="27149">
                  <c:v>140.033951</c:v>
                </c:pt>
                <c:pt idx="27150">
                  <c:v>141.084915</c:v>
                </c:pt>
                <c:pt idx="27151">
                  <c:v>95.808059999999998</c:v>
                </c:pt>
                <c:pt idx="27152">
                  <c:v>89.007606999999993</c:v>
                </c:pt>
                <c:pt idx="27153">
                  <c:v>102.66542800000001</c:v>
                </c:pt>
                <c:pt idx="27154">
                  <c:v>108.635666</c:v>
                </c:pt>
                <c:pt idx="27155">
                  <c:v>92.956055000000006</c:v>
                </c:pt>
                <c:pt idx="27156">
                  <c:v>88.958008000000007</c:v>
                </c:pt>
                <c:pt idx="27157">
                  <c:v>111.880669</c:v>
                </c:pt>
                <c:pt idx="27158">
                  <c:v>98.677611999999996</c:v>
                </c:pt>
                <c:pt idx="27159">
                  <c:v>93.385848999999993</c:v>
                </c:pt>
                <c:pt idx="27160">
                  <c:v>100.09047700000001</c:v>
                </c:pt>
                <c:pt idx="27161">
                  <c:v>95.042984000000004</c:v>
                </c:pt>
                <c:pt idx="27162">
                  <c:v>93.984283000000005</c:v>
                </c:pt>
                <c:pt idx="27163">
                  <c:v>112.17173</c:v>
                </c:pt>
                <c:pt idx="27164">
                  <c:v>88.522118000000006</c:v>
                </c:pt>
                <c:pt idx="27165">
                  <c:v>94.680389000000005</c:v>
                </c:pt>
                <c:pt idx="27166">
                  <c:v>88.276741000000001</c:v>
                </c:pt>
                <c:pt idx="27167">
                  <c:v>100.521469</c:v>
                </c:pt>
                <c:pt idx="27168">
                  <c:v>100.884247</c:v>
                </c:pt>
                <c:pt idx="27169">
                  <c:v>99.127319</c:v>
                </c:pt>
                <c:pt idx="27170">
                  <c:v>99.623497</c:v>
                </c:pt>
                <c:pt idx="27171">
                  <c:v>91.499358999999998</c:v>
                </c:pt>
                <c:pt idx="27172">
                  <c:v>99.671608000000006</c:v>
                </c:pt>
                <c:pt idx="27173">
                  <c:v>91.218329999999995</c:v>
                </c:pt>
                <c:pt idx="27174">
                  <c:v>100.989204</c:v>
                </c:pt>
                <c:pt idx="27175">
                  <c:v>91.370368999999997</c:v>
                </c:pt>
                <c:pt idx="27176">
                  <c:v>90.115036000000003</c:v>
                </c:pt>
                <c:pt idx="27177">
                  <c:v>113.809837</c:v>
                </c:pt>
                <c:pt idx="27178">
                  <c:v>90.972983999999997</c:v>
                </c:pt>
                <c:pt idx="27179">
                  <c:v>132.709351</c:v>
                </c:pt>
                <c:pt idx="27180">
                  <c:v>97.199234000000004</c:v>
                </c:pt>
                <c:pt idx="27181">
                  <c:v>90.388817000000003</c:v>
                </c:pt>
                <c:pt idx="27182">
                  <c:v>91.732367999999994</c:v>
                </c:pt>
                <c:pt idx="27183">
                  <c:v>136.327271</c:v>
                </c:pt>
                <c:pt idx="27184">
                  <c:v>89.429443000000006</c:v>
                </c:pt>
                <c:pt idx="27185">
                  <c:v>113.19111599999999</c:v>
                </c:pt>
                <c:pt idx="27186">
                  <c:v>90.590194999999994</c:v>
                </c:pt>
                <c:pt idx="27187">
                  <c:v>106.457504</c:v>
                </c:pt>
                <c:pt idx="27188">
                  <c:v>122.652328</c:v>
                </c:pt>
                <c:pt idx="27189">
                  <c:v>106.375229</c:v>
                </c:pt>
                <c:pt idx="27190">
                  <c:v>91.774269000000004</c:v>
                </c:pt>
                <c:pt idx="27191">
                  <c:v>95.957892999999999</c:v>
                </c:pt>
                <c:pt idx="27192">
                  <c:v>95.104705999999993</c:v>
                </c:pt>
                <c:pt idx="27193">
                  <c:v>89.458518999999995</c:v>
                </c:pt>
                <c:pt idx="27194">
                  <c:v>100.557762</c:v>
                </c:pt>
                <c:pt idx="27195">
                  <c:v>90.383667000000003</c:v>
                </c:pt>
                <c:pt idx="27196">
                  <c:v>107.065804</c:v>
                </c:pt>
                <c:pt idx="27197">
                  <c:v>106.11127500000001</c:v>
                </c:pt>
                <c:pt idx="27198">
                  <c:v>97.359154000000004</c:v>
                </c:pt>
                <c:pt idx="27199">
                  <c:v>125.42403400000001</c:v>
                </c:pt>
                <c:pt idx="27200">
                  <c:v>148.34948700000001</c:v>
                </c:pt>
                <c:pt idx="27201">
                  <c:v>114.419861</c:v>
                </c:pt>
                <c:pt idx="27202">
                  <c:v>88.947616999999994</c:v>
                </c:pt>
                <c:pt idx="27203">
                  <c:v>91.278274999999994</c:v>
                </c:pt>
                <c:pt idx="27204">
                  <c:v>88.097992000000005</c:v>
                </c:pt>
                <c:pt idx="27205">
                  <c:v>90.636841000000004</c:v>
                </c:pt>
                <c:pt idx="27206">
                  <c:v>97.445426999999995</c:v>
                </c:pt>
                <c:pt idx="27207">
                  <c:v>93.123108000000002</c:v>
                </c:pt>
                <c:pt idx="27208">
                  <c:v>88.187798000000001</c:v>
                </c:pt>
                <c:pt idx="27209">
                  <c:v>90.431053000000006</c:v>
                </c:pt>
                <c:pt idx="27210">
                  <c:v>89.493033999999994</c:v>
                </c:pt>
                <c:pt idx="27211">
                  <c:v>104.17643700000001</c:v>
                </c:pt>
                <c:pt idx="27212">
                  <c:v>88.877205000000004</c:v>
                </c:pt>
                <c:pt idx="27213">
                  <c:v>88.559662000000003</c:v>
                </c:pt>
                <c:pt idx="27214">
                  <c:v>99.488945000000001</c:v>
                </c:pt>
                <c:pt idx="27215">
                  <c:v>95.422729000000004</c:v>
                </c:pt>
                <c:pt idx="27216">
                  <c:v>91.148544000000001</c:v>
                </c:pt>
                <c:pt idx="27217">
                  <c:v>91.526275999999996</c:v>
                </c:pt>
                <c:pt idx="27218">
                  <c:v>88.101508999999993</c:v>
                </c:pt>
                <c:pt idx="27219">
                  <c:v>113.982765</c:v>
                </c:pt>
                <c:pt idx="27220">
                  <c:v>109.58741000000001</c:v>
                </c:pt>
                <c:pt idx="27221">
                  <c:v>89.932320000000004</c:v>
                </c:pt>
                <c:pt idx="27222">
                  <c:v>93.223228000000006</c:v>
                </c:pt>
                <c:pt idx="27223">
                  <c:v>102.99881000000001</c:v>
                </c:pt>
                <c:pt idx="27224">
                  <c:v>93.247528000000003</c:v>
                </c:pt>
                <c:pt idx="27225">
                  <c:v>99.640968000000001</c:v>
                </c:pt>
                <c:pt idx="27226">
                  <c:v>93.071265999999994</c:v>
                </c:pt>
                <c:pt idx="27227">
                  <c:v>90.234627000000003</c:v>
                </c:pt>
                <c:pt idx="27228">
                  <c:v>117.77692399999999</c:v>
                </c:pt>
                <c:pt idx="27229">
                  <c:v>93.542259000000001</c:v>
                </c:pt>
                <c:pt idx="27230">
                  <c:v>90.938820000000007</c:v>
                </c:pt>
                <c:pt idx="27231">
                  <c:v>116.546211</c:v>
                </c:pt>
                <c:pt idx="27232">
                  <c:v>91.274367999999996</c:v>
                </c:pt>
                <c:pt idx="27233">
                  <c:v>90.583168000000001</c:v>
                </c:pt>
                <c:pt idx="27234">
                  <c:v>162.144318</c:v>
                </c:pt>
                <c:pt idx="27235">
                  <c:v>89.324493000000004</c:v>
                </c:pt>
                <c:pt idx="27236">
                  <c:v>102.663338</c:v>
                </c:pt>
                <c:pt idx="27237">
                  <c:v>96.012687999999997</c:v>
                </c:pt>
                <c:pt idx="27238">
                  <c:v>90.039116000000007</c:v>
                </c:pt>
                <c:pt idx="27239">
                  <c:v>93.137398000000005</c:v>
                </c:pt>
                <c:pt idx="27240">
                  <c:v>88.963417000000007</c:v>
                </c:pt>
                <c:pt idx="27241">
                  <c:v>96.321135999999996</c:v>
                </c:pt>
                <c:pt idx="27242">
                  <c:v>101.911148</c:v>
                </c:pt>
                <c:pt idx="27243">
                  <c:v>90.601546999999997</c:v>
                </c:pt>
                <c:pt idx="27244">
                  <c:v>91.124747999999997</c:v>
                </c:pt>
                <c:pt idx="27245">
                  <c:v>111.049942</c:v>
                </c:pt>
                <c:pt idx="27246">
                  <c:v>88.099754000000004</c:v>
                </c:pt>
                <c:pt idx="27247">
                  <c:v>94.489861000000005</c:v>
                </c:pt>
                <c:pt idx="27248">
                  <c:v>104.04193100000001</c:v>
                </c:pt>
                <c:pt idx="27249">
                  <c:v>111.485001</c:v>
                </c:pt>
                <c:pt idx="27250">
                  <c:v>91.619040999999996</c:v>
                </c:pt>
                <c:pt idx="27251">
                  <c:v>91.331100000000006</c:v>
                </c:pt>
                <c:pt idx="27252">
                  <c:v>88.846312999999995</c:v>
                </c:pt>
                <c:pt idx="27253">
                  <c:v>95.590744000000001</c:v>
                </c:pt>
                <c:pt idx="27254">
                  <c:v>88.819266999999996</c:v>
                </c:pt>
                <c:pt idx="27255">
                  <c:v>94.838172999999998</c:v>
                </c:pt>
                <c:pt idx="27256">
                  <c:v>118.014015</c:v>
                </c:pt>
                <c:pt idx="27257">
                  <c:v>91.085526000000002</c:v>
                </c:pt>
                <c:pt idx="27258">
                  <c:v>88.257949999999994</c:v>
                </c:pt>
                <c:pt idx="27259">
                  <c:v>90.325783000000001</c:v>
                </c:pt>
                <c:pt idx="27260">
                  <c:v>94.020995999999997</c:v>
                </c:pt>
                <c:pt idx="27261">
                  <c:v>96.305580000000006</c:v>
                </c:pt>
                <c:pt idx="27262">
                  <c:v>94.954521</c:v>
                </c:pt>
                <c:pt idx="27263">
                  <c:v>90.555412000000004</c:v>
                </c:pt>
                <c:pt idx="27264">
                  <c:v>88.063041999999996</c:v>
                </c:pt>
                <c:pt idx="27265">
                  <c:v>88.947029000000001</c:v>
                </c:pt>
                <c:pt idx="27266">
                  <c:v>97.168014999999997</c:v>
                </c:pt>
                <c:pt idx="27267">
                  <c:v>90.859718000000001</c:v>
                </c:pt>
                <c:pt idx="27268">
                  <c:v>94.185012999999998</c:v>
                </c:pt>
                <c:pt idx="27269">
                  <c:v>99.609572999999997</c:v>
                </c:pt>
                <c:pt idx="27270">
                  <c:v>106.885963</c:v>
                </c:pt>
                <c:pt idx="27271">
                  <c:v>102.127472</c:v>
                </c:pt>
                <c:pt idx="27272">
                  <c:v>103.793083</c:v>
                </c:pt>
                <c:pt idx="27273">
                  <c:v>101.42682600000001</c:v>
                </c:pt>
                <c:pt idx="27274">
                  <c:v>89.414985999999999</c:v>
                </c:pt>
                <c:pt idx="27275">
                  <c:v>88.574180999999996</c:v>
                </c:pt>
                <c:pt idx="27276">
                  <c:v>91.541793999999996</c:v>
                </c:pt>
                <c:pt idx="27277">
                  <c:v>94.837447999999995</c:v>
                </c:pt>
                <c:pt idx="27278">
                  <c:v>88.810989000000006</c:v>
                </c:pt>
                <c:pt idx="27279">
                  <c:v>109.19274900000001</c:v>
                </c:pt>
                <c:pt idx="27280">
                  <c:v>91.036941999999996</c:v>
                </c:pt>
                <c:pt idx="27281">
                  <c:v>89.346016000000006</c:v>
                </c:pt>
                <c:pt idx="27282">
                  <c:v>94.596512000000004</c:v>
                </c:pt>
                <c:pt idx="27283">
                  <c:v>93.803459000000004</c:v>
                </c:pt>
                <c:pt idx="27284">
                  <c:v>93.763762999999997</c:v>
                </c:pt>
                <c:pt idx="27285">
                  <c:v>94.030296000000007</c:v>
                </c:pt>
                <c:pt idx="27286">
                  <c:v>93.504401999999999</c:v>
                </c:pt>
                <c:pt idx="27287">
                  <c:v>107.568512</c:v>
                </c:pt>
                <c:pt idx="27288">
                  <c:v>102.10144</c:v>
                </c:pt>
                <c:pt idx="27289">
                  <c:v>115.637428</c:v>
                </c:pt>
                <c:pt idx="27290">
                  <c:v>104.640411</c:v>
                </c:pt>
                <c:pt idx="27291">
                  <c:v>93.995163000000005</c:v>
                </c:pt>
                <c:pt idx="27292">
                  <c:v>119.943504</c:v>
                </c:pt>
                <c:pt idx="27293">
                  <c:v>93.647682000000003</c:v>
                </c:pt>
                <c:pt idx="27294">
                  <c:v>123.685326</c:v>
                </c:pt>
                <c:pt idx="27295">
                  <c:v>94.019157000000007</c:v>
                </c:pt>
                <c:pt idx="27296">
                  <c:v>113.52742000000001</c:v>
                </c:pt>
                <c:pt idx="27297">
                  <c:v>91.949439999999996</c:v>
                </c:pt>
                <c:pt idx="27298">
                  <c:v>97.390998999999994</c:v>
                </c:pt>
                <c:pt idx="27299">
                  <c:v>90.966667000000001</c:v>
                </c:pt>
                <c:pt idx="27300">
                  <c:v>90.285743999999994</c:v>
                </c:pt>
                <c:pt idx="27301">
                  <c:v>98.513251999999994</c:v>
                </c:pt>
                <c:pt idx="27302">
                  <c:v>96.134276999999997</c:v>
                </c:pt>
                <c:pt idx="27303">
                  <c:v>112.806076</c:v>
                </c:pt>
                <c:pt idx="27304">
                  <c:v>89.171317999999999</c:v>
                </c:pt>
                <c:pt idx="27305">
                  <c:v>89.954352999999998</c:v>
                </c:pt>
                <c:pt idx="27306">
                  <c:v>90.580512999999996</c:v>
                </c:pt>
                <c:pt idx="27307">
                  <c:v>99.250152999999997</c:v>
                </c:pt>
                <c:pt idx="27308">
                  <c:v>88.233101000000005</c:v>
                </c:pt>
                <c:pt idx="27309">
                  <c:v>92.820396000000002</c:v>
                </c:pt>
                <c:pt idx="27310">
                  <c:v>88.013947000000002</c:v>
                </c:pt>
                <c:pt idx="27311">
                  <c:v>92.424926999999997</c:v>
                </c:pt>
                <c:pt idx="27312">
                  <c:v>90.804305999999997</c:v>
                </c:pt>
                <c:pt idx="27313">
                  <c:v>92.869736000000003</c:v>
                </c:pt>
                <c:pt idx="27314">
                  <c:v>103.931831</c:v>
                </c:pt>
                <c:pt idx="27315">
                  <c:v>97.596230000000006</c:v>
                </c:pt>
                <c:pt idx="27316">
                  <c:v>88.396445999999997</c:v>
                </c:pt>
                <c:pt idx="27317">
                  <c:v>101.060219</c:v>
                </c:pt>
                <c:pt idx="27318">
                  <c:v>89.201285999999996</c:v>
                </c:pt>
                <c:pt idx="27319">
                  <c:v>88.946251000000004</c:v>
                </c:pt>
                <c:pt idx="27320">
                  <c:v>98.633956999999995</c:v>
                </c:pt>
                <c:pt idx="27321">
                  <c:v>104.881073</c:v>
                </c:pt>
                <c:pt idx="27322">
                  <c:v>93.200546000000003</c:v>
                </c:pt>
                <c:pt idx="27323">
                  <c:v>92.687172000000004</c:v>
                </c:pt>
                <c:pt idx="27324">
                  <c:v>93.654624999999996</c:v>
                </c:pt>
                <c:pt idx="27325">
                  <c:v>103.06619999999999</c:v>
                </c:pt>
                <c:pt idx="27326">
                  <c:v>95.894547000000003</c:v>
                </c:pt>
                <c:pt idx="27327">
                  <c:v>88.384140000000002</c:v>
                </c:pt>
                <c:pt idx="27328">
                  <c:v>93.774445</c:v>
                </c:pt>
                <c:pt idx="27329">
                  <c:v>104.09470399999999</c:v>
                </c:pt>
                <c:pt idx="27330">
                  <c:v>93.860725000000002</c:v>
                </c:pt>
                <c:pt idx="27331">
                  <c:v>105.90681499999999</c:v>
                </c:pt>
                <c:pt idx="27332">
                  <c:v>89.389610000000005</c:v>
                </c:pt>
                <c:pt idx="27333">
                  <c:v>98.622726</c:v>
                </c:pt>
                <c:pt idx="27334">
                  <c:v>90.745140000000006</c:v>
                </c:pt>
                <c:pt idx="27335">
                  <c:v>93.980316000000002</c:v>
                </c:pt>
                <c:pt idx="27336">
                  <c:v>94.541374000000005</c:v>
                </c:pt>
                <c:pt idx="27337">
                  <c:v>92.092583000000005</c:v>
                </c:pt>
                <c:pt idx="27338">
                  <c:v>99.477310000000003</c:v>
                </c:pt>
                <c:pt idx="27339">
                  <c:v>89.394073000000006</c:v>
                </c:pt>
                <c:pt idx="27340">
                  <c:v>92.581924000000001</c:v>
                </c:pt>
                <c:pt idx="27341">
                  <c:v>103.87635</c:v>
                </c:pt>
                <c:pt idx="27342">
                  <c:v>101.63954200000001</c:v>
                </c:pt>
                <c:pt idx="27343">
                  <c:v>105.404549</c:v>
                </c:pt>
                <c:pt idx="27344">
                  <c:v>88.566794999999999</c:v>
                </c:pt>
                <c:pt idx="27345">
                  <c:v>90.695030000000003</c:v>
                </c:pt>
                <c:pt idx="27346">
                  <c:v>110.812698</c:v>
                </c:pt>
                <c:pt idx="27347">
                  <c:v>93.755989</c:v>
                </c:pt>
                <c:pt idx="27348">
                  <c:v>91.965064999999996</c:v>
                </c:pt>
                <c:pt idx="27349">
                  <c:v>88.651329000000004</c:v>
                </c:pt>
                <c:pt idx="27350">
                  <c:v>96.019561999999993</c:v>
                </c:pt>
                <c:pt idx="27351">
                  <c:v>91.189261999999999</c:v>
                </c:pt>
                <c:pt idx="27352">
                  <c:v>95.063643999999996</c:v>
                </c:pt>
                <c:pt idx="27353">
                  <c:v>88.001862000000003</c:v>
                </c:pt>
                <c:pt idx="27354">
                  <c:v>114.24739099999999</c:v>
                </c:pt>
                <c:pt idx="27355">
                  <c:v>109.698341</c:v>
                </c:pt>
                <c:pt idx="27356">
                  <c:v>98.923630000000003</c:v>
                </c:pt>
                <c:pt idx="27357">
                  <c:v>88.947090000000003</c:v>
                </c:pt>
                <c:pt idx="27358">
                  <c:v>88.187484999999995</c:v>
                </c:pt>
                <c:pt idx="27359">
                  <c:v>89.491889999999998</c:v>
                </c:pt>
                <c:pt idx="27360">
                  <c:v>102.98638200000001</c:v>
                </c:pt>
                <c:pt idx="27361">
                  <c:v>88.318862999999993</c:v>
                </c:pt>
                <c:pt idx="27362">
                  <c:v>95.859015999999997</c:v>
                </c:pt>
                <c:pt idx="27363">
                  <c:v>90.050888</c:v>
                </c:pt>
                <c:pt idx="27364">
                  <c:v>89.688950000000006</c:v>
                </c:pt>
                <c:pt idx="27365">
                  <c:v>107.838097</c:v>
                </c:pt>
                <c:pt idx="27366">
                  <c:v>89.854286000000002</c:v>
                </c:pt>
                <c:pt idx="27367">
                  <c:v>128.07614100000001</c:v>
                </c:pt>
                <c:pt idx="27368">
                  <c:v>88.130814000000001</c:v>
                </c:pt>
                <c:pt idx="27369">
                  <c:v>107.490112</c:v>
                </c:pt>
                <c:pt idx="27370">
                  <c:v>92.277916000000005</c:v>
                </c:pt>
                <c:pt idx="27371">
                  <c:v>126.370186</c:v>
                </c:pt>
                <c:pt idx="27372">
                  <c:v>118.149826</c:v>
                </c:pt>
                <c:pt idx="27373">
                  <c:v>93.741089000000002</c:v>
                </c:pt>
                <c:pt idx="27374">
                  <c:v>99.041374000000005</c:v>
                </c:pt>
                <c:pt idx="27375">
                  <c:v>92.214134000000001</c:v>
                </c:pt>
                <c:pt idx="27376">
                  <c:v>88.701087999999999</c:v>
                </c:pt>
                <c:pt idx="27377">
                  <c:v>93.072128000000006</c:v>
                </c:pt>
                <c:pt idx="27378">
                  <c:v>91.791511999999997</c:v>
                </c:pt>
                <c:pt idx="27379">
                  <c:v>94.042609999999996</c:v>
                </c:pt>
                <c:pt idx="27380">
                  <c:v>100.297569</c:v>
                </c:pt>
                <c:pt idx="27381">
                  <c:v>89.859634</c:v>
                </c:pt>
                <c:pt idx="27382">
                  <c:v>91.650672999999998</c:v>
                </c:pt>
                <c:pt idx="27383">
                  <c:v>89.393012999999996</c:v>
                </c:pt>
                <c:pt idx="27384">
                  <c:v>112.990746</c:v>
                </c:pt>
                <c:pt idx="27385">
                  <c:v>90.821540999999996</c:v>
                </c:pt>
                <c:pt idx="27386">
                  <c:v>98.891129000000006</c:v>
                </c:pt>
                <c:pt idx="27387">
                  <c:v>99.373665000000003</c:v>
                </c:pt>
                <c:pt idx="27388">
                  <c:v>93.374549999999999</c:v>
                </c:pt>
                <c:pt idx="27389">
                  <c:v>98.987617</c:v>
                </c:pt>
                <c:pt idx="27390">
                  <c:v>91.884551999999999</c:v>
                </c:pt>
                <c:pt idx="27391">
                  <c:v>102.408264</c:v>
                </c:pt>
                <c:pt idx="27392">
                  <c:v>89.170424999999994</c:v>
                </c:pt>
                <c:pt idx="27393">
                  <c:v>95.060860000000005</c:v>
                </c:pt>
                <c:pt idx="27394">
                  <c:v>88.703377000000003</c:v>
                </c:pt>
                <c:pt idx="27395">
                  <c:v>88.522339000000002</c:v>
                </c:pt>
                <c:pt idx="27396">
                  <c:v>89.675719999999998</c:v>
                </c:pt>
                <c:pt idx="27397">
                  <c:v>88.574966000000003</c:v>
                </c:pt>
                <c:pt idx="27398">
                  <c:v>96.809051999999994</c:v>
                </c:pt>
                <c:pt idx="27399">
                  <c:v>99.276375000000002</c:v>
                </c:pt>
                <c:pt idx="27400">
                  <c:v>121.805367</c:v>
                </c:pt>
                <c:pt idx="27401">
                  <c:v>97.249290000000002</c:v>
                </c:pt>
                <c:pt idx="27402">
                  <c:v>94.939079000000007</c:v>
                </c:pt>
                <c:pt idx="27403">
                  <c:v>89.296897999999999</c:v>
                </c:pt>
                <c:pt idx="27404">
                  <c:v>95.507050000000007</c:v>
                </c:pt>
                <c:pt idx="27405">
                  <c:v>109.09124</c:v>
                </c:pt>
                <c:pt idx="27406">
                  <c:v>106.26898199999999</c:v>
                </c:pt>
                <c:pt idx="27407">
                  <c:v>98.322945000000004</c:v>
                </c:pt>
                <c:pt idx="27408">
                  <c:v>89.326324</c:v>
                </c:pt>
                <c:pt idx="27409">
                  <c:v>116.299881</c:v>
                </c:pt>
                <c:pt idx="27410">
                  <c:v>89.460312000000002</c:v>
                </c:pt>
                <c:pt idx="27411">
                  <c:v>100.321793</c:v>
                </c:pt>
                <c:pt idx="27412">
                  <c:v>98.727867000000003</c:v>
                </c:pt>
                <c:pt idx="27413">
                  <c:v>92.614777000000004</c:v>
                </c:pt>
                <c:pt idx="27414">
                  <c:v>98.797675999999996</c:v>
                </c:pt>
                <c:pt idx="27415">
                  <c:v>93.646666999999994</c:v>
                </c:pt>
                <c:pt idx="27416">
                  <c:v>90.636909000000003</c:v>
                </c:pt>
                <c:pt idx="27417">
                  <c:v>90.899033000000003</c:v>
                </c:pt>
                <c:pt idx="27418">
                  <c:v>111.05671700000001</c:v>
                </c:pt>
                <c:pt idx="27419">
                  <c:v>89.347626000000005</c:v>
                </c:pt>
                <c:pt idx="27420">
                  <c:v>97.418250999999998</c:v>
                </c:pt>
                <c:pt idx="27421">
                  <c:v>124.897522</c:v>
                </c:pt>
                <c:pt idx="27422">
                  <c:v>93.107208</c:v>
                </c:pt>
                <c:pt idx="27423">
                  <c:v>88.935501000000002</c:v>
                </c:pt>
                <c:pt idx="27424">
                  <c:v>108.285629</c:v>
                </c:pt>
                <c:pt idx="27425">
                  <c:v>113.16124000000001</c:v>
                </c:pt>
                <c:pt idx="27426">
                  <c:v>111.083054</c:v>
                </c:pt>
                <c:pt idx="27427">
                  <c:v>90.637366999999998</c:v>
                </c:pt>
                <c:pt idx="27428">
                  <c:v>88.243637000000007</c:v>
                </c:pt>
                <c:pt idx="27429">
                  <c:v>97.803359999999998</c:v>
                </c:pt>
                <c:pt idx="27430">
                  <c:v>107.702202</c:v>
                </c:pt>
                <c:pt idx="27431">
                  <c:v>97.659653000000006</c:v>
                </c:pt>
                <c:pt idx="27432">
                  <c:v>95.096024</c:v>
                </c:pt>
                <c:pt idx="27433">
                  <c:v>93.193375000000003</c:v>
                </c:pt>
                <c:pt idx="27434">
                  <c:v>90.930572999999995</c:v>
                </c:pt>
                <c:pt idx="27435">
                  <c:v>90.55941</c:v>
                </c:pt>
                <c:pt idx="27436">
                  <c:v>106.290398</c:v>
                </c:pt>
                <c:pt idx="27437">
                  <c:v>153.619247</c:v>
                </c:pt>
                <c:pt idx="27438">
                  <c:v>130.127533</c:v>
                </c:pt>
                <c:pt idx="27439">
                  <c:v>108.274597</c:v>
                </c:pt>
                <c:pt idx="27440">
                  <c:v>93.504958999999999</c:v>
                </c:pt>
                <c:pt idx="27441">
                  <c:v>111.230957</c:v>
                </c:pt>
                <c:pt idx="27442">
                  <c:v>92.500152999999997</c:v>
                </c:pt>
                <c:pt idx="27443">
                  <c:v>93.002944999999997</c:v>
                </c:pt>
                <c:pt idx="27444">
                  <c:v>96.583243999999993</c:v>
                </c:pt>
                <c:pt idx="27445">
                  <c:v>98.749947000000006</c:v>
                </c:pt>
                <c:pt idx="27446">
                  <c:v>98.383949000000001</c:v>
                </c:pt>
                <c:pt idx="27447">
                  <c:v>97.336250000000007</c:v>
                </c:pt>
                <c:pt idx="27448">
                  <c:v>88.779053000000005</c:v>
                </c:pt>
                <c:pt idx="27449">
                  <c:v>125.111565</c:v>
                </c:pt>
                <c:pt idx="27450">
                  <c:v>91.310119999999998</c:v>
                </c:pt>
                <c:pt idx="27451">
                  <c:v>112.470963</c:v>
                </c:pt>
                <c:pt idx="27452">
                  <c:v>98.336005999999998</c:v>
                </c:pt>
                <c:pt idx="27453">
                  <c:v>99.462256999999994</c:v>
                </c:pt>
                <c:pt idx="27454">
                  <c:v>92.518448000000006</c:v>
                </c:pt>
                <c:pt idx="27455">
                  <c:v>91.760268999999994</c:v>
                </c:pt>
                <c:pt idx="27456">
                  <c:v>88.248054999999994</c:v>
                </c:pt>
                <c:pt idx="27457">
                  <c:v>90.985291000000004</c:v>
                </c:pt>
                <c:pt idx="27458">
                  <c:v>95.931061</c:v>
                </c:pt>
                <c:pt idx="27459">
                  <c:v>134.58393899999999</c:v>
                </c:pt>
                <c:pt idx="27460">
                  <c:v>137.601562</c:v>
                </c:pt>
                <c:pt idx="27461">
                  <c:v>89.917243999999997</c:v>
                </c:pt>
                <c:pt idx="27462">
                  <c:v>90.276816999999994</c:v>
                </c:pt>
                <c:pt idx="27463">
                  <c:v>95.377167</c:v>
                </c:pt>
                <c:pt idx="27464">
                  <c:v>102.43441</c:v>
                </c:pt>
                <c:pt idx="27465">
                  <c:v>89.833481000000006</c:v>
                </c:pt>
                <c:pt idx="27466">
                  <c:v>99.153816000000006</c:v>
                </c:pt>
                <c:pt idx="27467">
                  <c:v>94.832687000000007</c:v>
                </c:pt>
                <c:pt idx="27468">
                  <c:v>88.910499999999999</c:v>
                </c:pt>
                <c:pt idx="27469">
                  <c:v>99.637405000000001</c:v>
                </c:pt>
                <c:pt idx="27470">
                  <c:v>103.513428</c:v>
                </c:pt>
                <c:pt idx="27471">
                  <c:v>93.942977999999997</c:v>
                </c:pt>
                <c:pt idx="27472">
                  <c:v>104.34417000000001</c:v>
                </c:pt>
                <c:pt idx="27473">
                  <c:v>97.305046000000004</c:v>
                </c:pt>
                <c:pt idx="27474">
                  <c:v>88.362892000000002</c:v>
                </c:pt>
                <c:pt idx="27475">
                  <c:v>98.106087000000002</c:v>
                </c:pt>
                <c:pt idx="27476">
                  <c:v>89.997024999999994</c:v>
                </c:pt>
                <c:pt idx="27477">
                  <c:v>89.845710999999994</c:v>
                </c:pt>
                <c:pt idx="27478">
                  <c:v>91.642212000000001</c:v>
                </c:pt>
                <c:pt idx="27479">
                  <c:v>102.662682</c:v>
                </c:pt>
                <c:pt idx="27480">
                  <c:v>99.088295000000002</c:v>
                </c:pt>
                <c:pt idx="27481">
                  <c:v>117.549126</c:v>
                </c:pt>
                <c:pt idx="27482">
                  <c:v>103.186325</c:v>
                </c:pt>
                <c:pt idx="27483">
                  <c:v>97.037277000000003</c:v>
                </c:pt>
                <c:pt idx="27484">
                  <c:v>101.551277</c:v>
                </c:pt>
                <c:pt idx="27485">
                  <c:v>90.944175999999999</c:v>
                </c:pt>
                <c:pt idx="27486">
                  <c:v>94.528632999999999</c:v>
                </c:pt>
                <c:pt idx="27487">
                  <c:v>100.17929100000001</c:v>
                </c:pt>
                <c:pt idx="27488">
                  <c:v>120.298225</c:v>
                </c:pt>
                <c:pt idx="27489">
                  <c:v>89.076690999999997</c:v>
                </c:pt>
                <c:pt idx="27490">
                  <c:v>91.265265999999997</c:v>
                </c:pt>
                <c:pt idx="27491">
                  <c:v>95.162621000000001</c:v>
                </c:pt>
                <c:pt idx="27492">
                  <c:v>93.775741999999994</c:v>
                </c:pt>
                <c:pt idx="27493">
                  <c:v>89.630202999999995</c:v>
                </c:pt>
                <c:pt idx="27494">
                  <c:v>102.65840900000001</c:v>
                </c:pt>
                <c:pt idx="27495">
                  <c:v>114.370811</c:v>
                </c:pt>
                <c:pt idx="27496">
                  <c:v>103.556023</c:v>
                </c:pt>
                <c:pt idx="27497">
                  <c:v>97.405083000000005</c:v>
                </c:pt>
                <c:pt idx="27498">
                  <c:v>95.141791999999995</c:v>
                </c:pt>
                <c:pt idx="27499">
                  <c:v>114.071365</c:v>
                </c:pt>
                <c:pt idx="27500">
                  <c:v>99.988517999999999</c:v>
                </c:pt>
                <c:pt idx="27501">
                  <c:v>94.031631000000004</c:v>
                </c:pt>
                <c:pt idx="27502">
                  <c:v>93.672263999999998</c:v>
                </c:pt>
                <c:pt idx="27503">
                  <c:v>93.633681999999993</c:v>
                </c:pt>
                <c:pt idx="27504">
                  <c:v>91.889381</c:v>
                </c:pt>
                <c:pt idx="27505">
                  <c:v>108.30862399999999</c:v>
                </c:pt>
                <c:pt idx="27506">
                  <c:v>91.283432000000005</c:v>
                </c:pt>
                <c:pt idx="27507">
                  <c:v>94.944489000000004</c:v>
                </c:pt>
                <c:pt idx="27508">
                  <c:v>88.595993000000007</c:v>
                </c:pt>
                <c:pt idx="27509">
                  <c:v>91.527557000000002</c:v>
                </c:pt>
                <c:pt idx="27510">
                  <c:v>103.785721</c:v>
                </c:pt>
                <c:pt idx="27511">
                  <c:v>88.118606999999997</c:v>
                </c:pt>
                <c:pt idx="27512">
                  <c:v>99.667320000000004</c:v>
                </c:pt>
                <c:pt idx="27513">
                  <c:v>88.225684999999999</c:v>
                </c:pt>
                <c:pt idx="27514">
                  <c:v>96.674492000000001</c:v>
                </c:pt>
                <c:pt idx="27515">
                  <c:v>99.545815000000005</c:v>
                </c:pt>
                <c:pt idx="27516">
                  <c:v>90.684685000000002</c:v>
                </c:pt>
                <c:pt idx="27517">
                  <c:v>94.943932000000004</c:v>
                </c:pt>
                <c:pt idx="27518">
                  <c:v>90.073372000000006</c:v>
                </c:pt>
                <c:pt idx="27519">
                  <c:v>89.45993</c:v>
                </c:pt>
                <c:pt idx="27520">
                  <c:v>92.068473999999995</c:v>
                </c:pt>
                <c:pt idx="27521">
                  <c:v>120.818291</c:v>
                </c:pt>
                <c:pt idx="27522">
                  <c:v>88.564339000000004</c:v>
                </c:pt>
                <c:pt idx="27523">
                  <c:v>98.741446999999994</c:v>
                </c:pt>
                <c:pt idx="27524">
                  <c:v>88.947868</c:v>
                </c:pt>
                <c:pt idx="27525">
                  <c:v>90.900146000000007</c:v>
                </c:pt>
                <c:pt idx="27526">
                  <c:v>91.965102999999999</c:v>
                </c:pt>
                <c:pt idx="27527">
                  <c:v>94.816010000000006</c:v>
                </c:pt>
                <c:pt idx="27528">
                  <c:v>106.02159899999999</c:v>
                </c:pt>
                <c:pt idx="27529">
                  <c:v>104.30780799999999</c:v>
                </c:pt>
                <c:pt idx="27530">
                  <c:v>143.17804000000001</c:v>
                </c:pt>
                <c:pt idx="27531">
                  <c:v>108.324417</c:v>
                </c:pt>
                <c:pt idx="27532">
                  <c:v>128.25851399999999</c:v>
                </c:pt>
                <c:pt idx="27533">
                  <c:v>100.667511</c:v>
                </c:pt>
                <c:pt idx="27534">
                  <c:v>97.848099000000005</c:v>
                </c:pt>
                <c:pt idx="27535">
                  <c:v>88.954102000000006</c:v>
                </c:pt>
                <c:pt idx="27536">
                  <c:v>94.616501</c:v>
                </c:pt>
                <c:pt idx="27537">
                  <c:v>94.117042999999995</c:v>
                </c:pt>
                <c:pt idx="27538">
                  <c:v>89.156493999999995</c:v>
                </c:pt>
                <c:pt idx="27539">
                  <c:v>95.044403000000003</c:v>
                </c:pt>
                <c:pt idx="27540">
                  <c:v>89.522354000000007</c:v>
                </c:pt>
                <c:pt idx="27541">
                  <c:v>131.524811</c:v>
                </c:pt>
                <c:pt idx="27542">
                  <c:v>93.123977999999994</c:v>
                </c:pt>
                <c:pt idx="27543">
                  <c:v>100.590874</c:v>
                </c:pt>
                <c:pt idx="27544">
                  <c:v>100.18782</c:v>
                </c:pt>
                <c:pt idx="27545">
                  <c:v>92.642487000000003</c:v>
                </c:pt>
                <c:pt idx="27546">
                  <c:v>96.969513000000006</c:v>
                </c:pt>
                <c:pt idx="27547">
                  <c:v>94.986930999999998</c:v>
                </c:pt>
                <c:pt idx="27548">
                  <c:v>115.50530999999999</c:v>
                </c:pt>
                <c:pt idx="27549">
                  <c:v>94.644385999999997</c:v>
                </c:pt>
                <c:pt idx="27550">
                  <c:v>105.59747299999999</c:v>
                </c:pt>
                <c:pt idx="27551">
                  <c:v>98.142273000000003</c:v>
                </c:pt>
                <c:pt idx="27552">
                  <c:v>123.74063099999999</c:v>
                </c:pt>
                <c:pt idx="27553">
                  <c:v>92.013000000000005</c:v>
                </c:pt>
                <c:pt idx="27554">
                  <c:v>88.914756999999994</c:v>
                </c:pt>
                <c:pt idx="27555">
                  <c:v>94.298850999999999</c:v>
                </c:pt>
                <c:pt idx="27556">
                  <c:v>94.286972000000006</c:v>
                </c:pt>
                <c:pt idx="27557">
                  <c:v>101.965912</c:v>
                </c:pt>
                <c:pt idx="27558">
                  <c:v>101.29805</c:v>
                </c:pt>
                <c:pt idx="27559">
                  <c:v>95.067497000000003</c:v>
                </c:pt>
                <c:pt idx="27560">
                  <c:v>132.08526599999999</c:v>
                </c:pt>
                <c:pt idx="27561">
                  <c:v>91.688316</c:v>
                </c:pt>
                <c:pt idx="27562">
                  <c:v>115.044678</c:v>
                </c:pt>
                <c:pt idx="27563">
                  <c:v>88.849936999999997</c:v>
                </c:pt>
                <c:pt idx="27564">
                  <c:v>100.74527</c:v>
                </c:pt>
                <c:pt idx="27565">
                  <c:v>105.83691399999999</c:v>
                </c:pt>
                <c:pt idx="27566">
                  <c:v>109.157974</c:v>
                </c:pt>
                <c:pt idx="27567">
                  <c:v>93.231307999999999</c:v>
                </c:pt>
                <c:pt idx="27568">
                  <c:v>102.691902</c:v>
                </c:pt>
                <c:pt idx="27569">
                  <c:v>99.997246000000004</c:v>
                </c:pt>
                <c:pt idx="27570">
                  <c:v>108.163635</c:v>
                </c:pt>
                <c:pt idx="27571">
                  <c:v>96.258567999999997</c:v>
                </c:pt>
                <c:pt idx="27572">
                  <c:v>93.739654999999999</c:v>
                </c:pt>
                <c:pt idx="27573">
                  <c:v>92.234779000000003</c:v>
                </c:pt>
                <c:pt idx="27574">
                  <c:v>100.342102</c:v>
                </c:pt>
                <c:pt idx="27575">
                  <c:v>90.850403</c:v>
                </c:pt>
                <c:pt idx="27576">
                  <c:v>88.999367000000007</c:v>
                </c:pt>
                <c:pt idx="27577">
                  <c:v>99.665512000000007</c:v>
                </c:pt>
                <c:pt idx="27578">
                  <c:v>99.306168</c:v>
                </c:pt>
                <c:pt idx="27579">
                  <c:v>93.470551</c:v>
                </c:pt>
                <c:pt idx="27580">
                  <c:v>99.096785999999994</c:v>
                </c:pt>
                <c:pt idx="27581">
                  <c:v>94.635109</c:v>
                </c:pt>
                <c:pt idx="27582">
                  <c:v>95.249106999999995</c:v>
                </c:pt>
                <c:pt idx="27583">
                  <c:v>110.03203600000001</c:v>
                </c:pt>
                <c:pt idx="27584">
                  <c:v>89.442740999999998</c:v>
                </c:pt>
                <c:pt idx="27585">
                  <c:v>90.708220999999995</c:v>
                </c:pt>
                <c:pt idx="27586">
                  <c:v>88.133705000000006</c:v>
                </c:pt>
                <c:pt idx="27587">
                  <c:v>93.594718999999998</c:v>
                </c:pt>
                <c:pt idx="27588">
                  <c:v>104.564682</c:v>
                </c:pt>
                <c:pt idx="27589">
                  <c:v>102.610321</c:v>
                </c:pt>
                <c:pt idx="27590">
                  <c:v>103.366364</c:v>
                </c:pt>
                <c:pt idx="27591">
                  <c:v>89.836960000000005</c:v>
                </c:pt>
                <c:pt idx="27592">
                  <c:v>89.309982000000005</c:v>
                </c:pt>
                <c:pt idx="27593">
                  <c:v>91.354697999999999</c:v>
                </c:pt>
                <c:pt idx="27594">
                  <c:v>116.18873600000001</c:v>
                </c:pt>
                <c:pt idx="27595">
                  <c:v>149.39764400000001</c:v>
                </c:pt>
                <c:pt idx="27596">
                  <c:v>91.359581000000006</c:v>
                </c:pt>
                <c:pt idx="27597">
                  <c:v>97.744575999999995</c:v>
                </c:pt>
                <c:pt idx="27598">
                  <c:v>91.928550999999999</c:v>
                </c:pt>
                <c:pt idx="27599">
                  <c:v>91.970482000000004</c:v>
                </c:pt>
                <c:pt idx="27600">
                  <c:v>94.305473000000006</c:v>
                </c:pt>
                <c:pt idx="27601">
                  <c:v>88.092072000000002</c:v>
                </c:pt>
                <c:pt idx="27602">
                  <c:v>99.024733999999995</c:v>
                </c:pt>
                <c:pt idx="27603">
                  <c:v>92.963408999999999</c:v>
                </c:pt>
                <c:pt idx="27604">
                  <c:v>111.13797</c:v>
                </c:pt>
                <c:pt idx="27605">
                  <c:v>100.25889599999999</c:v>
                </c:pt>
                <c:pt idx="27606">
                  <c:v>92.971573000000006</c:v>
                </c:pt>
                <c:pt idx="27607">
                  <c:v>101.16564200000001</c:v>
                </c:pt>
                <c:pt idx="27608">
                  <c:v>89.276664999999994</c:v>
                </c:pt>
                <c:pt idx="27609">
                  <c:v>88.940162999999998</c:v>
                </c:pt>
                <c:pt idx="27610">
                  <c:v>91.981064000000003</c:v>
                </c:pt>
                <c:pt idx="27611">
                  <c:v>96.396759000000003</c:v>
                </c:pt>
                <c:pt idx="27612">
                  <c:v>92.146584000000004</c:v>
                </c:pt>
                <c:pt idx="27613">
                  <c:v>88.315155000000004</c:v>
                </c:pt>
                <c:pt idx="27614">
                  <c:v>101.317841</c:v>
                </c:pt>
                <c:pt idx="27615">
                  <c:v>89.905822999999998</c:v>
                </c:pt>
                <c:pt idx="27616">
                  <c:v>102.881805</c:v>
                </c:pt>
                <c:pt idx="27617">
                  <c:v>90.438637</c:v>
                </c:pt>
                <c:pt idx="27618">
                  <c:v>101.90358000000001</c:v>
                </c:pt>
                <c:pt idx="27619">
                  <c:v>101.085083</c:v>
                </c:pt>
                <c:pt idx="27620">
                  <c:v>120.891792</c:v>
                </c:pt>
                <c:pt idx="27621">
                  <c:v>104.301384</c:v>
                </c:pt>
                <c:pt idx="27622">
                  <c:v>120.193428</c:v>
                </c:pt>
                <c:pt idx="27623">
                  <c:v>96.728827999999993</c:v>
                </c:pt>
                <c:pt idx="27624">
                  <c:v>91.734695000000002</c:v>
                </c:pt>
                <c:pt idx="27625">
                  <c:v>88.082825</c:v>
                </c:pt>
                <c:pt idx="27626">
                  <c:v>89.603172000000001</c:v>
                </c:pt>
                <c:pt idx="27627">
                  <c:v>91.825385999999995</c:v>
                </c:pt>
                <c:pt idx="27628">
                  <c:v>97.944229000000007</c:v>
                </c:pt>
                <c:pt idx="27629">
                  <c:v>97.772636000000006</c:v>
                </c:pt>
                <c:pt idx="27630">
                  <c:v>98.908507999999998</c:v>
                </c:pt>
                <c:pt idx="27631">
                  <c:v>88.638863000000001</c:v>
                </c:pt>
                <c:pt idx="27632">
                  <c:v>88.663550999999998</c:v>
                </c:pt>
                <c:pt idx="27633">
                  <c:v>102.27722900000001</c:v>
                </c:pt>
                <c:pt idx="27634">
                  <c:v>95.09684</c:v>
                </c:pt>
                <c:pt idx="27635">
                  <c:v>95.232474999999994</c:v>
                </c:pt>
                <c:pt idx="27636">
                  <c:v>93.087119999999999</c:v>
                </c:pt>
                <c:pt idx="27637">
                  <c:v>94.374206999999998</c:v>
                </c:pt>
                <c:pt idx="27638">
                  <c:v>92.932486999999995</c:v>
                </c:pt>
                <c:pt idx="27639">
                  <c:v>89.499167999999997</c:v>
                </c:pt>
                <c:pt idx="27640">
                  <c:v>106.577896</c:v>
                </c:pt>
                <c:pt idx="27641">
                  <c:v>90.423018999999996</c:v>
                </c:pt>
                <c:pt idx="27642">
                  <c:v>106.058983</c:v>
                </c:pt>
                <c:pt idx="27643">
                  <c:v>107.757446</c:v>
                </c:pt>
                <c:pt idx="27644">
                  <c:v>95.136650000000003</c:v>
                </c:pt>
                <c:pt idx="27645">
                  <c:v>92.912307999999996</c:v>
                </c:pt>
                <c:pt idx="27646">
                  <c:v>97.767028999999994</c:v>
                </c:pt>
                <c:pt idx="27647">
                  <c:v>93.898116999999999</c:v>
                </c:pt>
                <c:pt idx="27648">
                  <c:v>113.42055499999999</c:v>
                </c:pt>
                <c:pt idx="27649">
                  <c:v>110.282196</c:v>
                </c:pt>
                <c:pt idx="27650">
                  <c:v>104.061043</c:v>
                </c:pt>
                <c:pt idx="27651">
                  <c:v>105.56437699999999</c:v>
                </c:pt>
                <c:pt idx="27652">
                  <c:v>88.947090000000003</c:v>
                </c:pt>
                <c:pt idx="27653">
                  <c:v>90.836303999999998</c:v>
                </c:pt>
                <c:pt idx="27654">
                  <c:v>90.036720000000003</c:v>
                </c:pt>
                <c:pt idx="27655">
                  <c:v>103.12793000000001</c:v>
                </c:pt>
                <c:pt idx="27656">
                  <c:v>92.988983000000005</c:v>
                </c:pt>
                <c:pt idx="27657">
                  <c:v>90.341385000000002</c:v>
                </c:pt>
                <c:pt idx="27658">
                  <c:v>90.471947</c:v>
                </c:pt>
                <c:pt idx="27659">
                  <c:v>106.13861799999999</c:v>
                </c:pt>
                <c:pt idx="27660">
                  <c:v>98.463913000000005</c:v>
                </c:pt>
                <c:pt idx="27661">
                  <c:v>104.91037</c:v>
                </c:pt>
                <c:pt idx="27662">
                  <c:v>98.942154000000002</c:v>
                </c:pt>
                <c:pt idx="27663">
                  <c:v>105.305008</c:v>
                </c:pt>
                <c:pt idx="27664">
                  <c:v>90.951965000000001</c:v>
                </c:pt>
                <c:pt idx="27665">
                  <c:v>90.106537000000003</c:v>
                </c:pt>
                <c:pt idx="27666">
                  <c:v>91.733849000000006</c:v>
                </c:pt>
                <c:pt idx="27667">
                  <c:v>115.25160200000001</c:v>
                </c:pt>
                <c:pt idx="27668">
                  <c:v>88.096610999999996</c:v>
                </c:pt>
                <c:pt idx="27669">
                  <c:v>100.217125</c:v>
                </c:pt>
                <c:pt idx="27670">
                  <c:v>94.842979</c:v>
                </c:pt>
                <c:pt idx="27671">
                  <c:v>92.624656999999999</c:v>
                </c:pt>
                <c:pt idx="27672">
                  <c:v>116.552269</c:v>
                </c:pt>
                <c:pt idx="27673">
                  <c:v>96.152206000000007</c:v>
                </c:pt>
                <c:pt idx="27674">
                  <c:v>90.970557999999997</c:v>
                </c:pt>
                <c:pt idx="27675">
                  <c:v>96.925606000000002</c:v>
                </c:pt>
                <c:pt idx="27676">
                  <c:v>106.36228199999999</c:v>
                </c:pt>
                <c:pt idx="27677">
                  <c:v>102.996933</c:v>
                </c:pt>
                <c:pt idx="27678">
                  <c:v>114.481026</c:v>
                </c:pt>
                <c:pt idx="27679">
                  <c:v>97.810631000000001</c:v>
                </c:pt>
                <c:pt idx="27680">
                  <c:v>131.464066</c:v>
                </c:pt>
                <c:pt idx="27681">
                  <c:v>89.885384000000002</c:v>
                </c:pt>
                <c:pt idx="27682">
                  <c:v>93.097862000000006</c:v>
                </c:pt>
                <c:pt idx="27683">
                  <c:v>92.822013999999996</c:v>
                </c:pt>
                <c:pt idx="27684">
                  <c:v>101.287125</c:v>
                </c:pt>
                <c:pt idx="27685">
                  <c:v>89.295569999999998</c:v>
                </c:pt>
                <c:pt idx="27686">
                  <c:v>96.504279999999994</c:v>
                </c:pt>
                <c:pt idx="27687">
                  <c:v>89.664589000000007</c:v>
                </c:pt>
                <c:pt idx="27688">
                  <c:v>91.041077000000001</c:v>
                </c:pt>
                <c:pt idx="27689">
                  <c:v>111.045334</c:v>
                </c:pt>
                <c:pt idx="27690">
                  <c:v>89.158683999999994</c:v>
                </c:pt>
                <c:pt idx="27691">
                  <c:v>98.425522000000001</c:v>
                </c:pt>
                <c:pt idx="27692">
                  <c:v>95.469406000000006</c:v>
                </c:pt>
                <c:pt idx="27693">
                  <c:v>96.877906999999993</c:v>
                </c:pt>
                <c:pt idx="27694">
                  <c:v>153.371262</c:v>
                </c:pt>
                <c:pt idx="27695">
                  <c:v>105.365112</c:v>
                </c:pt>
                <c:pt idx="27696">
                  <c:v>89.078025999999994</c:v>
                </c:pt>
                <c:pt idx="27697">
                  <c:v>94.105354000000005</c:v>
                </c:pt>
                <c:pt idx="27698">
                  <c:v>104.055183</c:v>
                </c:pt>
                <c:pt idx="27699">
                  <c:v>133.99946600000001</c:v>
                </c:pt>
                <c:pt idx="27700">
                  <c:v>125.655258</c:v>
                </c:pt>
                <c:pt idx="27701">
                  <c:v>89.570640999999995</c:v>
                </c:pt>
                <c:pt idx="27702">
                  <c:v>103.925972</c:v>
                </c:pt>
                <c:pt idx="27703">
                  <c:v>90.449059000000005</c:v>
                </c:pt>
                <c:pt idx="27704">
                  <c:v>96.015052999999995</c:v>
                </c:pt>
                <c:pt idx="27705">
                  <c:v>94.547234000000003</c:v>
                </c:pt>
                <c:pt idx="27706">
                  <c:v>94.569252000000006</c:v>
                </c:pt>
                <c:pt idx="27707">
                  <c:v>90.970543000000006</c:v>
                </c:pt>
                <c:pt idx="27708">
                  <c:v>91.741118999999998</c:v>
                </c:pt>
                <c:pt idx="27709">
                  <c:v>91.426674000000006</c:v>
                </c:pt>
                <c:pt idx="27710">
                  <c:v>100.50453899999999</c:v>
                </c:pt>
                <c:pt idx="27711">
                  <c:v>100.887947</c:v>
                </c:pt>
                <c:pt idx="27712">
                  <c:v>108.415649</c:v>
                </c:pt>
                <c:pt idx="27713">
                  <c:v>88.868362000000005</c:v>
                </c:pt>
                <c:pt idx="27714">
                  <c:v>105.95694</c:v>
                </c:pt>
                <c:pt idx="27715">
                  <c:v>94.686226000000005</c:v>
                </c:pt>
                <c:pt idx="27716">
                  <c:v>89.187766999999994</c:v>
                </c:pt>
                <c:pt idx="27717">
                  <c:v>90.94838</c:v>
                </c:pt>
                <c:pt idx="27718">
                  <c:v>88.949973999999997</c:v>
                </c:pt>
                <c:pt idx="27719">
                  <c:v>96.609206999999998</c:v>
                </c:pt>
                <c:pt idx="27720">
                  <c:v>90.116211000000007</c:v>
                </c:pt>
                <c:pt idx="27721">
                  <c:v>88.230568000000005</c:v>
                </c:pt>
                <c:pt idx="27722">
                  <c:v>108.245918</c:v>
                </c:pt>
                <c:pt idx="27723">
                  <c:v>105.135124</c:v>
                </c:pt>
                <c:pt idx="27724">
                  <c:v>97.316353000000007</c:v>
                </c:pt>
                <c:pt idx="27725">
                  <c:v>104.575897</c:v>
                </c:pt>
                <c:pt idx="27726">
                  <c:v>88.313537999999994</c:v>
                </c:pt>
                <c:pt idx="27727">
                  <c:v>95.563072000000005</c:v>
                </c:pt>
                <c:pt idx="27728">
                  <c:v>98.920647000000002</c:v>
                </c:pt>
                <c:pt idx="27729">
                  <c:v>95.975539999999995</c:v>
                </c:pt>
                <c:pt idx="27730">
                  <c:v>93.492355000000003</c:v>
                </c:pt>
                <c:pt idx="27731">
                  <c:v>88.576652999999993</c:v>
                </c:pt>
                <c:pt idx="27732">
                  <c:v>96.874358999999998</c:v>
                </c:pt>
                <c:pt idx="27733">
                  <c:v>94.801208000000003</c:v>
                </c:pt>
                <c:pt idx="27734">
                  <c:v>96.150841</c:v>
                </c:pt>
                <c:pt idx="27735">
                  <c:v>108.952545</c:v>
                </c:pt>
                <c:pt idx="27736">
                  <c:v>88.910499999999999</c:v>
                </c:pt>
                <c:pt idx="27737">
                  <c:v>93.727913000000001</c:v>
                </c:pt>
                <c:pt idx="27738">
                  <c:v>108.27876999999999</c:v>
                </c:pt>
                <c:pt idx="27739">
                  <c:v>91.674109999999999</c:v>
                </c:pt>
                <c:pt idx="27740">
                  <c:v>106.960945</c:v>
                </c:pt>
                <c:pt idx="27741">
                  <c:v>92.081429</c:v>
                </c:pt>
                <c:pt idx="27742">
                  <c:v>90.807625000000002</c:v>
                </c:pt>
                <c:pt idx="27743">
                  <c:v>101.038269</c:v>
                </c:pt>
                <c:pt idx="27744">
                  <c:v>89.666222000000005</c:v>
                </c:pt>
                <c:pt idx="27745">
                  <c:v>89.177818000000002</c:v>
                </c:pt>
                <c:pt idx="27746">
                  <c:v>88.725845000000007</c:v>
                </c:pt>
                <c:pt idx="27747">
                  <c:v>99.645668000000001</c:v>
                </c:pt>
                <c:pt idx="27748">
                  <c:v>94.686958000000004</c:v>
                </c:pt>
                <c:pt idx="27749">
                  <c:v>88.670447999999993</c:v>
                </c:pt>
                <c:pt idx="27750">
                  <c:v>112.376892</c:v>
                </c:pt>
                <c:pt idx="27751">
                  <c:v>102.436378</c:v>
                </c:pt>
                <c:pt idx="27752">
                  <c:v>90.903373999999999</c:v>
                </c:pt>
                <c:pt idx="27753">
                  <c:v>109.672348</c:v>
                </c:pt>
                <c:pt idx="27754">
                  <c:v>97.381264000000002</c:v>
                </c:pt>
                <c:pt idx="27755">
                  <c:v>90.076469000000003</c:v>
                </c:pt>
                <c:pt idx="27756">
                  <c:v>97.469245999999998</c:v>
                </c:pt>
                <c:pt idx="27757">
                  <c:v>102.706299</c:v>
                </c:pt>
                <c:pt idx="27758">
                  <c:v>97.668503000000001</c:v>
                </c:pt>
                <c:pt idx="27759">
                  <c:v>89.405036999999993</c:v>
                </c:pt>
                <c:pt idx="27760">
                  <c:v>88.901436000000004</c:v>
                </c:pt>
                <c:pt idx="27761">
                  <c:v>91.334511000000006</c:v>
                </c:pt>
                <c:pt idx="27762">
                  <c:v>99.824860000000001</c:v>
                </c:pt>
                <c:pt idx="27763">
                  <c:v>96.139015000000001</c:v>
                </c:pt>
                <c:pt idx="27764">
                  <c:v>93.349800000000002</c:v>
                </c:pt>
                <c:pt idx="27765">
                  <c:v>91.697433000000004</c:v>
                </c:pt>
                <c:pt idx="27766">
                  <c:v>98.755927999999997</c:v>
                </c:pt>
                <c:pt idx="27767">
                  <c:v>121.446838</c:v>
                </c:pt>
                <c:pt idx="27768">
                  <c:v>101.733543</c:v>
                </c:pt>
                <c:pt idx="27769">
                  <c:v>88.333443000000003</c:v>
                </c:pt>
                <c:pt idx="27770">
                  <c:v>88.808220000000006</c:v>
                </c:pt>
                <c:pt idx="27771">
                  <c:v>105.01314499999999</c:v>
                </c:pt>
                <c:pt idx="27772">
                  <c:v>102.625359</c:v>
                </c:pt>
                <c:pt idx="27773">
                  <c:v>106.361237</c:v>
                </c:pt>
                <c:pt idx="27774">
                  <c:v>96.037780999999995</c:v>
                </c:pt>
                <c:pt idx="27775">
                  <c:v>107.536598</c:v>
                </c:pt>
                <c:pt idx="27776">
                  <c:v>90.038505999999998</c:v>
                </c:pt>
                <c:pt idx="27777">
                  <c:v>101.846199</c:v>
                </c:pt>
                <c:pt idx="27778">
                  <c:v>99.615775999999997</c:v>
                </c:pt>
                <c:pt idx="27779">
                  <c:v>95.678154000000006</c:v>
                </c:pt>
                <c:pt idx="27780">
                  <c:v>89.596107000000003</c:v>
                </c:pt>
                <c:pt idx="27781">
                  <c:v>98.638985000000005</c:v>
                </c:pt>
                <c:pt idx="27782">
                  <c:v>103.747299</c:v>
                </c:pt>
                <c:pt idx="27783">
                  <c:v>90.071113999999994</c:v>
                </c:pt>
                <c:pt idx="27784">
                  <c:v>101.05233</c:v>
                </c:pt>
                <c:pt idx="27785">
                  <c:v>90.433563000000007</c:v>
                </c:pt>
                <c:pt idx="27786">
                  <c:v>105.228302</c:v>
                </c:pt>
                <c:pt idx="27787">
                  <c:v>99.544433999999995</c:v>
                </c:pt>
                <c:pt idx="27788">
                  <c:v>89.447792000000007</c:v>
                </c:pt>
                <c:pt idx="27789">
                  <c:v>96.590378000000001</c:v>
                </c:pt>
                <c:pt idx="27790">
                  <c:v>90.507271000000003</c:v>
                </c:pt>
                <c:pt idx="27791">
                  <c:v>93.914603999999997</c:v>
                </c:pt>
                <c:pt idx="27792">
                  <c:v>101.037498</c:v>
                </c:pt>
                <c:pt idx="27793">
                  <c:v>114.095078</c:v>
                </c:pt>
                <c:pt idx="27794">
                  <c:v>110.06083700000001</c:v>
                </c:pt>
                <c:pt idx="27795">
                  <c:v>90.916045999999994</c:v>
                </c:pt>
                <c:pt idx="27796">
                  <c:v>88.077956999999998</c:v>
                </c:pt>
                <c:pt idx="27797">
                  <c:v>97.338234</c:v>
                </c:pt>
                <c:pt idx="27798">
                  <c:v>107.540802</c:v>
                </c:pt>
                <c:pt idx="27799">
                  <c:v>90.322211999999993</c:v>
                </c:pt>
                <c:pt idx="27800">
                  <c:v>93.002921999999998</c:v>
                </c:pt>
                <c:pt idx="27801">
                  <c:v>96.119904000000005</c:v>
                </c:pt>
                <c:pt idx="27802">
                  <c:v>101.00009900000001</c:v>
                </c:pt>
                <c:pt idx="27803">
                  <c:v>115.164917</c:v>
                </c:pt>
                <c:pt idx="27804">
                  <c:v>94.615668999999997</c:v>
                </c:pt>
                <c:pt idx="27805">
                  <c:v>102.734512</c:v>
                </c:pt>
                <c:pt idx="27806">
                  <c:v>104.233238</c:v>
                </c:pt>
                <c:pt idx="27807">
                  <c:v>108.651039</c:v>
                </c:pt>
                <c:pt idx="27808">
                  <c:v>91.136200000000002</c:v>
                </c:pt>
                <c:pt idx="27809">
                  <c:v>92.680115000000001</c:v>
                </c:pt>
                <c:pt idx="27810">
                  <c:v>115.58678399999999</c:v>
                </c:pt>
                <c:pt idx="27811">
                  <c:v>92.610252000000003</c:v>
                </c:pt>
                <c:pt idx="27812">
                  <c:v>96.199661000000006</c:v>
                </c:pt>
                <c:pt idx="27813">
                  <c:v>92.974609000000001</c:v>
                </c:pt>
                <c:pt idx="27814">
                  <c:v>93.365020999999999</c:v>
                </c:pt>
                <c:pt idx="27815">
                  <c:v>96.715941999999998</c:v>
                </c:pt>
                <c:pt idx="27816">
                  <c:v>95.785767000000007</c:v>
                </c:pt>
                <c:pt idx="27817">
                  <c:v>90.518730000000005</c:v>
                </c:pt>
                <c:pt idx="27818">
                  <c:v>88.007064999999997</c:v>
                </c:pt>
                <c:pt idx="27819">
                  <c:v>90.094077999999996</c:v>
                </c:pt>
                <c:pt idx="27820">
                  <c:v>125.354591</c:v>
                </c:pt>
                <c:pt idx="27821">
                  <c:v>90.330787999999998</c:v>
                </c:pt>
                <c:pt idx="27822">
                  <c:v>96.669449</c:v>
                </c:pt>
                <c:pt idx="27823">
                  <c:v>106.52825900000001</c:v>
                </c:pt>
                <c:pt idx="27824">
                  <c:v>103.776825</c:v>
                </c:pt>
                <c:pt idx="27825">
                  <c:v>97.320678999999998</c:v>
                </c:pt>
                <c:pt idx="27826">
                  <c:v>92.392760999999993</c:v>
                </c:pt>
                <c:pt idx="27827">
                  <c:v>89.387291000000005</c:v>
                </c:pt>
                <c:pt idx="27828">
                  <c:v>89.471283</c:v>
                </c:pt>
                <c:pt idx="27829">
                  <c:v>97.914139000000006</c:v>
                </c:pt>
                <c:pt idx="27830">
                  <c:v>90.205871999999999</c:v>
                </c:pt>
                <c:pt idx="27831">
                  <c:v>93.196487000000005</c:v>
                </c:pt>
                <c:pt idx="27832">
                  <c:v>89.516593999999998</c:v>
                </c:pt>
                <c:pt idx="27833">
                  <c:v>91.115395000000007</c:v>
                </c:pt>
                <c:pt idx="27834">
                  <c:v>109.62642700000001</c:v>
                </c:pt>
                <c:pt idx="27835">
                  <c:v>107.008995</c:v>
                </c:pt>
                <c:pt idx="27836">
                  <c:v>94.075660999999997</c:v>
                </c:pt>
                <c:pt idx="27837">
                  <c:v>97.657950999999997</c:v>
                </c:pt>
                <c:pt idx="27838">
                  <c:v>98.241020000000006</c:v>
                </c:pt>
                <c:pt idx="27839">
                  <c:v>93.678580999999994</c:v>
                </c:pt>
                <c:pt idx="27840">
                  <c:v>88.984818000000004</c:v>
                </c:pt>
                <c:pt idx="27841">
                  <c:v>110.39147199999999</c:v>
                </c:pt>
                <c:pt idx="27842">
                  <c:v>90.546729999999997</c:v>
                </c:pt>
                <c:pt idx="27843">
                  <c:v>92.533073000000002</c:v>
                </c:pt>
                <c:pt idx="27844">
                  <c:v>89.387253000000001</c:v>
                </c:pt>
                <c:pt idx="27845">
                  <c:v>93.163330000000002</c:v>
                </c:pt>
                <c:pt idx="27846">
                  <c:v>88.661788999999999</c:v>
                </c:pt>
                <c:pt idx="27847">
                  <c:v>91.460753999999994</c:v>
                </c:pt>
                <c:pt idx="27848">
                  <c:v>88.125641000000002</c:v>
                </c:pt>
                <c:pt idx="27849">
                  <c:v>134.97049000000001</c:v>
                </c:pt>
                <c:pt idx="27850">
                  <c:v>96.786750999999995</c:v>
                </c:pt>
                <c:pt idx="27851">
                  <c:v>106.546402</c:v>
                </c:pt>
                <c:pt idx="27852">
                  <c:v>102.336365</c:v>
                </c:pt>
                <c:pt idx="27853">
                  <c:v>93.259231999999997</c:v>
                </c:pt>
                <c:pt idx="27854">
                  <c:v>89.176979000000003</c:v>
                </c:pt>
                <c:pt idx="27855">
                  <c:v>96.734191999999993</c:v>
                </c:pt>
                <c:pt idx="27856">
                  <c:v>103.142746</c:v>
                </c:pt>
                <c:pt idx="27857">
                  <c:v>91.649071000000006</c:v>
                </c:pt>
                <c:pt idx="27858">
                  <c:v>96.043403999999995</c:v>
                </c:pt>
                <c:pt idx="27859">
                  <c:v>102.543457</c:v>
                </c:pt>
                <c:pt idx="27860">
                  <c:v>92.712401999999997</c:v>
                </c:pt>
                <c:pt idx="27861">
                  <c:v>98.261489999999995</c:v>
                </c:pt>
                <c:pt idx="27862">
                  <c:v>115.21070899999999</c:v>
                </c:pt>
                <c:pt idx="27863">
                  <c:v>108.44918800000001</c:v>
                </c:pt>
                <c:pt idx="27864">
                  <c:v>88.648148000000006</c:v>
                </c:pt>
                <c:pt idx="27865">
                  <c:v>89.829727000000005</c:v>
                </c:pt>
                <c:pt idx="27866">
                  <c:v>92.685623000000007</c:v>
                </c:pt>
                <c:pt idx="27867">
                  <c:v>91.318900999999997</c:v>
                </c:pt>
                <c:pt idx="27868">
                  <c:v>100.514297</c:v>
                </c:pt>
                <c:pt idx="27869">
                  <c:v>93.202697999999998</c:v>
                </c:pt>
                <c:pt idx="27870">
                  <c:v>108.32633199999999</c:v>
                </c:pt>
                <c:pt idx="27871">
                  <c:v>95.539482000000007</c:v>
                </c:pt>
                <c:pt idx="27872">
                  <c:v>124.938194</c:v>
                </c:pt>
                <c:pt idx="27873">
                  <c:v>97.902869999999993</c:v>
                </c:pt>
                <c:pt idx="27874">
                  <c:v>91.122321999999997</c:v>
                </c:pt>
                <c:pt idx="27875">
                  <c:v>132.29959099999999</c:v>
                </c:pt>
                <c:pt idx="27876">
                  <c:v>98.917243999999997</c:v>
                </c:pt>
                <c:pt idx="27877">
                  <c:v>108.958321</c:v>
                </c:pt>
                <c:pt idx="27878">
                  <c:v>92.923653000000002</c:v>
                </c:pt>
                <c:pt idx="27879">
                  <c:v>97.360862999999995</c:v>
                </c:pt>
                <c:pt idx="27880">
                  <c:v>131.01641799999999</c:v>
                </c:pt>
                <c:pt idx="27881">
                  <c:v>88.679939000000005</c:v>
                </c:pt>
                <c:pt idx="27882">
                  <c:v>92.851676999999995</c:v>
                </c:pt>
                <c:pt idx="27883">
                  <c:v>96.988747000000004</c:v>
                </c:pt>
                <c:pt idx="27884">
                  <c:v>98.179885999999996</c:v>
                </c:pt>
                <c:pt idx="27885">
                  <c:v>92.728874000000005</c:v>
                </c:pt>
                <c:pt idx="27886">
                  <c:v>96.023537000000005</c:v>
                </c:pt>
                <c:pt idx="27887">
                  <c:v>90.114906000000005</c:v>
                </c:pt>
                <c:pt idx="27888">
                  <c:v>95.917693999999997</c:v>
                </c:pt>
                <c:pt idx="27889">
                  <c:v>95.637473999999997</c:v>
                </c:pt>
                <c:pt idx="27890">
                  <c:v>105.475876</c:v>
                </c:pt>
                <c:pt idx="27891">
                  <c:v>103.86333500000001</c:v>
                </c:pt>
                <c:pt idx="27892">
                  <c:v>92.284676000000005</c:v>
                </c:pt>
                <c:pt idx="27893">
                  <c:v>110.14469099999999</c:v>
                </c:pt>
                <c:pt idx="27894">
                  <c:v>103.836662</c:v>
                </c:pt>
                <c:pt idx="27895">
                  <c:v>102.28990899999999</c:v>
                </c:pt>
                <c:pt idx="27896">
                  <c:v>101.20034800000001</c:v>
                </c:pt>
                <c:pt idx="27897">
                  <c:v>90.636803</c:v>
                </c:pt>
                <c:pt idx="27898">
                  <c:v>89.688987999999995</c:v>
                </c:pt>
                <c:pt idx="27899">
                  <c:v>92.992148999999998</c:v>
                </c:pt>
                <c:pt idx="27900">
                  <c:v>98.747512999999998</c:v>
                </c:pt>
                <c:pt idx="27901">
                  <c:v>97.159737000000007</c:v>
                </c:pt>
                <c:pt idx="27902">
                  <c:v>108.66928900000001</c:v>
                </c:pt>
                <c:pt idx="27903">
                  <c:v>88.891791999999995</c:v>
                </c:pt>
                <c:pt idx="27904">
                  <c:v>97.627150999999998</c:v>
                </c:pt>
                <c:pt idx="27905">
                  <c:v>96.063880999999995</c:v>
                </c:pt>
                <c:pt idx="27906">
                  <c:v>92.452186999999995</c:v>
                </c:pt>
                <c:pt idx="27907">
                  <c:v>88.533432000000005</c:v>
                </c:pt>
                <c:pt idx="27908">
                  <c:v>103.072205</c:v>
                </c:pt>
                <c:pt idx="27909">
                  <c:v>89.791054000000003</c:v>
                </c:pt>
                <c:pt idx="27910">
                  <c:v>125.16439099999999</c:v>
                </c:pt>
                <c:pt idx="27911">
                  <c:v>90.437340000000006</c:v>
                </c:pt>
                <c:pt idx="27912">
                  <c:v>95.860313000000005</c:v>
                </c:pt>
                <c:pt idx="27913">
                  <c:v>103.121033</c:v>
                </c:pt>
                <c:pt idx="27914">
                  <c:v>93.702208999999996</c:v>
                </c:pt>
                <c:pt idx="27915">
                  <c:v>88.099991000000003</c:v>
                </c:pt>
                <c:pt idx="27916">
                  <c:v>96.955405999999996</c:v>
                </c:pt>
                <c:pt idx="27917">
                  <c:v>108.03569</c:v>
                </c:pt>
                <c:pt idx="27918">
                  <c:v>113.547043</c:v>
                </c:pt>
                <c:pt idx="27919">
                  <c:v>89.667961000000005</c:v>
                </c:pt>
                <c:pt idx="27920">
                  <c:v>93.124213999999995</c:v>
                </c:pt>
                <c:pt idx="27921">
                  <c:v>94.289803000000006</c:v>
                </c:pt>
                <c:pt idx="27922">
                  <c:v>90.655899000000005</c:v>
                </c:pt>
                <c:pt idx="27923">
                  <c:v>122.82860599999999</c:v>
                </c:pt>
                <c:pt idx="27924">
                  <c:v>96.856583000000001</c:v>
                </c:pt>
                <c:pt idx="27925">
                  <c:v>90.125022999999999</c:v>
                </c:pt>
                <c:pt idx="27926">
                  <c:v>88.087067000000005</c:v>
                </c:pt>
                <c:pt idx="27927">
                  <c:v>97.414756999999994</c:v>
                </c:pt>
                <c:pt idx="27928">
                  <c:v>90.434569999999994</c:v>
                </c:pt>
                <c:pt idx="27929">
                  <c:v>101.232544</c:v>
                </c:pt>
                <c:pt idx="27930">
                  <c:v>89.90258</c:v>
                </c:pt>
                <c:pt idx="27931">
                  <c:v>89.824889999999996</c:v>
                </c:pt>
                <c:pt idx="27932">
                  <c:v>98.321571000000006</c:v>
                </c:pt>
                <c:pt idx="27933">
                  <c:v>99.080855999999997</c:v>
                </c:pt>
                <c:pt idx="27934">
                  <c:v>104.11885100000001</c:v>
                </c:pt>
                <c:pt idx="27935">
                  <c:v>100.333488</c:v>
                </c:pt>
                <c:pt idx="27936">
                  <c:v>103.582764</c:v>
                </c:pt>
                <c:pt idx="27937">
                  <c:v>88.226050999999998</c:v>
                </c:pt>
                <c:pt idx="27938">
                  <c:v>94.524055000000004</c:v>
                </c:pt>
                <c:pt idx="27939">
                  <c:v>90.897803999999994</c:v>
                </c:pt>
                <c:pt idx="27940">
                  <c:v>99.862990999999994</c:v>
                </c:pt>
                <c:pt idx="27941">
                  <c:v>103.391029</c:v>
                </c:pt>
                <c:pt idx="27942">
                  <c:v>95.611237000000003</c:v>
                </c:pt>
                <c:pt idx="27943">
                  <c:v>88.576758999999996</c:v>
                </c:pt>
                <c:pt idx="27944">
                  <c:v>118.176704</c:v>
                </c:pt>
                <c:pt idx="27945">
                  <c:v>100.634872</c:v>
                </c:pt>
                <c:pt idx="27946">
                  <c:v>95.97081</c:v>
                </c:pt>
                <c:pt idx="27947">
                  <c:v>100.647972</c:v>
                </c:pt>
                <c:pt idx="27948">
                  <c:v>91.795494000000005</c:v>
                </c:pt>
                <c:pt idx="27949">
                  <c:v>94.383674999999997</c:v>
                </c:pt>
                <c:pt idx="27950">
                  <c:v>92.494133000000005</c:v>
                </c:pt>
                <c:pt idx="27951">
                  <c:v>90.966125000000005</c:v>
                </c:pt>
                <c:pt idx="27952">
                  <c:v>101.58519</c:v>
                </c:pt>
                <c:pt idx="27953">
                  <c:v>116.24861900000001</c:v>
                </c:pt>
                <c:pt idx="27954">
                  <c:v>100.248428</c:v>
                </c:pt>
                <c:pt idx="27955">
                  <c:v>88.099113000000003</c:v>
                </c:pt>
                <c:pt idx="27956">
                  <c:v>92.110946999999996</c:v>
                </c:pt>
                <c:pt idx="27957">
                  <c:v>91.437652999999997</c:v>
                </c:pt>
                <c:pt idx="27958">
                  <c:v>93.992722000000001</c:v>
                </c:pt>
                <c:pt idx="27959">
                  <c:v>94.233329999999995</c:v>
                </c:pt>
                <c:pt idx="27960">
                  <c:v>90.951560999999998</c:v>
                </c:pt>
                <c:pt idx="27961">
                  <c:v>91.601737999999997</c:v>
                </c:pt>
                <c:pt idx="27962">
                  <c:v>89.127105999999998</c:v>
                </c:pt>
                <c:pt idx="27963">
                  <c:v>96.203368999999995</c:v>
                </c:pt>
                <c:pt idx="27964">
                  <c:v>91.981673999999998</c:v>
                </c:pt>
                <c:pt idx="27965">
                  <c:v>90.806168</c:v>
                </c:pt>
                <c:pt idx="27966">
                  <c:v>92.446297000000001</c:v>
                </c:pt>
                <c:pt idx="27967">
                  <c:v>106.747238</c:v>
                </c:pt>
                <c:pt idx="27968">
                  <c:v>100.91256</c:v>
                </c:pt>
                <c:pt idx="27969">
                  <c:v>92.518355999999997</c:v>
                </c:pt>
                <c:pt idx="27970">
                  <c:v>91.330817999999994</c:v>
                </c:pt>
                <c:pt idx="27971">
                  <c:v>90.203216999999995</c:v>
                </c:pt>
                <c:pt idx="27972">
                  <c:v>89.486548999999997</c:v>
                </c:pt>
                <c:pt idx="27973">
                  <c:v>125.125832</c:v>
                </c:pt>
                <c:pt idx="27974">
                  <c:v>120.604645</c:v>
                </c:pt>
                <c:pt idx="27975">
                  <c:v>100.965881</c:v>
                </c:pt>
                <c:pt idx="27976">
                  <c:v>95.609122999999997</c:v>
                </c:pt>
                <c:pt idx="27977">
                  <c:v>88.934623999999999</c:v>
                </c:pt>
                <c:pt idx="27978">
                  <c:v>88.000038000000004</c:v>
                </c:pt>
                <c:pt idx="27979">
                  <c:v>91.556892000000005</c:v>
                </c:pt>
                <c:pt idx="27980">
                  <c:v>111.34594</c:v>
                </c:pt>
                <c:pt idx="27981">
                  <c:v>93.882530000000003</c:v>
                </c:pt>
                <c:pt idx="27982">
                  <c:v>89.581169000000003</c:v>
                </c:pt>
                <c:pt idx="27983">
                  <c:v>96.199782999999996</c:v>
                </c:pt>
                <c:pt idx="27984">
                  <c:v>112.63439200000001</c:v>
                </c:pt>
                <c:pt idx="27985">
                  <c:v>92.940880000000007</c:v>
                </c:pt>
                <c:pt idx="27986">
                  <c:v>89.135185000000007</c:v>
                </c:pt>
                <c:pt idx="27987">
                  <c:v>94.518089000000003</c:v>
                </c:pt>
                <c:pt idx="27988">
                  <c:v>117.323517</c:v>
                </c:pt>
                <c:pt idx="27989">
                  <c:v>102.452324</c:v>
                </c:pt>
                <c:pt idx="27990">
                  <c:v>93.584106000000006</c:v>
                </c:pt>
                <c:pt idx="27991">
                  <c:v>109.990685</c:v>
                </c:pt>
                <c:pt idx="27992">
                  <c:v>88.095955000000004</c:v>
                </c:pt>
                <c:pt idx="27993">
                  <c:v>89.985489000000001</c:v>
                </c:pt>
                <c:pt idx="27994">
                  <c:v>151.69809000000001</c:v>
                </c:pt>
                <c:pt idx="27995">
                  <c:v>97.092269999999999</c:v>
                </c:pt>
                <c:pt idx="27996">
                  <c:v>89.047150000000002</c:v>
                </c:pt>
                <c:pt idx="27997">
                  <c:v>102.89099899999999</c:v>
                </c:pt>
                <c:pt idx="27998">
                  <c:v>90.435310000000001</c:v>
                </c:pt>
                <c:pt idx="27999">
                  <c:v>98.183777000000006</c:v>
                </c:pt>
                <c:pt idx="28000">
                  <c:v>94.893234000000007</c:v>
                </c:pt>
                <c:pt idx="28001">
                  <c:v>105.471222</c:v>
                </c:pt>
                <c:pt idx="28002">
                  <c:v>93.821174999999997</c:v>
                </c:pt>
                <c:pt idx="28003">
                  <c:v>98.607994000000005</c:v>
                </c:pt>
                <c:pt idx="28004">
                  <c:v>93.758453000000003</c:v>
                </c:pt>
                <c:pt idx="28005">
                  <c:v>89.391479000000004</c:v>
                </c:pt>
                <c:pt idx="28006">
                  <c:v>117.239609</c:v>
                </c:pt>
                <c:pt idx="28007">
                  <c:v>88.821472</c:v>
                </c:pt>
                <c:pt idx="28008">
                  <c:v>91.555817000000005</c:v>
                </c:pt>
                <c:pt idx="28009">
                  <c:v>104.728607</c:v>
                </c:pt>
                <c:pt idx="28010">
                  <c:v>93.347556999999995</c:v>
                </c:pt>
                <c:pt idx="28011">
                  <c:v>97.410645000000002</c:v>
                </c:pt>
                <c:pt idx="28012">
                  <c:v>104.096626</c:v>
                </c:pt>
                <c:pt idx="28013">
                  <c:v>88.807143999999994</c:v>
                </c:pt>
                <c:pt idx="28014">
                  <c:v>90.454528999999994</c:v>
                </c:pt>
                <c:pt idx="28015">
                  <c:v>91.951262999999997</c:v>
                </c:pt>
                <c:pt idx="28016">
                  <c:v>100.580956</c:v>
                </c:pt>
                <c:pt idx="28017">
                  <c:v>97.609229999999997</c:v>
                </c:pt>
                <c:pt idx="28018">
                  <c:v>130.38262900000001</c:v>
                </c:pt>
                <c:pt idx="28019">
                  <c:v>94.103699000000006</c:v>
                </c:pt>
                <c:pt idx="28020">
                  <c:v>107.593391</c:v>
                </c:pt>
                <c:pt idx="28021">
                  <c:v>99.503601000000003</c:v>
                </c:pt>
                <c:pt idx="28022">
                  <c:v>101.871506</c:v>
                </c:pt>
                <c:pt idx="28023">
                  <c:v>92.917563999999999</c:v>
                </c:pt>
                <c:pt idx="28024">
                  <c:v>93.023300000000006</c:v>
                </c:pt>
                <c:pt idx="28025">
                  <c:v>88.403473000000005</c:v>
                </c:pt>
                <c:pt idx="28026">
                  <c:v>101.079239</c:v>
                </c:pt>
                <c:pt idx="28027">
                  <c:v>125.40548699999999</c:v>
                </c:pt>
                <c:pt idx="28028">
                  <c:v>101.47571600000001</c:v>
                </c:pt>
                <c:pt idx="28029">
                  <c:v>130.299622</c:v>
                </c:pt>
                <c:pt idx="28030">
                  <c:v>88.114822000000004</c:v>
                </c:pt>
                <c:pt idx="28031">
                  <c:v>106.719154</c:v>
                </c:pt>
                <c:pt idx="28032">
                  <c:v>102.61874400000001</c:v>
                </c:pt>
                <c:pt idx="28033">
                  <c:v>89.453429999999997</c:v>
                </c:pt>
                <c:pt idx="28034">
                  <c:v>90.834784999999997</c:v>
                </c:pt>
                <c:pt idx="28035">
                  <c:v>91.917389</c:v>
                </c:pt>
                <c:pt idx="28036">
                  <c:v>90.834045000000003</c:v>
                </c:pt>
                <c:pt idx="28037">
                  <c:v>100.850945</c:v>
                </c:pt>
                <c:pt idx="28038">
                  <c:v>99.43956</c:v>
                </c:pt>
                <c:pt idx="28039">
                  <c:v>113.29690600000001</c:v>
                </c:pt>
                <c:pt idx="28040">
                  <c:v>122.76226800000001</c:v>
                </c:pt>
                <c:pt idx="28041">
                  <c:v>95.812920000000005</c:v>
                </c:pt>
                <c:pt idx="28042">
                  <c:v>98.520850999999993</c:v>
                </c:pt>
                <c:pt idx="28043">
                  <c:v>93.936829000000003</c:v>
                </c:pt>
                <c:pt idx="28044">
                  <c:v>92.308113000000006</c:v>
                </c:pt>
                <c:pt idx="28045">
                  <c:v>136.57484400000001</c:v>
                </c:pt>
                <c:pt idx="28046">
                  <c:v>88.067154000000002</c:v>
                </c:pt>
                <c:pt idx="28047">
                  <c:v>110.430252</c:v>
                </c:pt>
                <c:pt idx="28048">
                  <c:v>106.930656</c:v>
                </c:pt>
                <c:pt idx="28049">
                  <c:v>88.820496000000006</c:v>
                </c:pt>
                <c:pt idx="28050">
                  <c:v>94.992928000000006</c:v>
                </c:pt>
                <c:pt idx="28051">
                  <c:v>105.699814</c:v>
                </c:pt>
                <c:pt idx="28052">
                  <c:v>120.14194500000001</c:v>
                </c:pt>
                <c:pt idx="28053">
                  <c:v>95.985252000000003</c:v>
                </c:pt>
                <c:pt idx="28054">
                  <c:v>114.87365</c:v>
                </c:pt>
                <c:pt idx="28055">
                  <c:v>106.294212</c:v>
                </c:pt>
                <c:pt idx="28056">
                  <c:v>89.769745</c:v>
                </c:pt>
                <c:pt idx="28057">
                  <c:v>96.141098</c:v>
                </c:pt>
                <c:pt idx="28058">
                  <c:v>128.20285000000001</c:v>
                </c:pt>
                <c:pt idx="28059">
                  <c:v>102.70011100000001</c:v>
                </c:pt>
                <c:pt idx="28060">
                  <c:v>93.922531000000006</c:v>
                </c:pt>
                <c:pt idx="28061">
                  <c:v>109.23685500000001</c:v>
                </c:pt>
                <c:pt idx="28062">
                  <c:v>105.279449</c:v>
                </c:pt>
                <c:pt idx="28063">
                  <c:v>91.010056000000006</c:v>
                </c:pt>
                <c:pt idx="28064">
                  <c:v>92.870582999999996</c:v>
                </c:pt>
                <c:pt idx="28065">
                  <c:v>91.871009999999998</c:v>
                </c:pt>
                <c:pt idx="28066">
                  <c:v>90.568611000000004</c:v>
                </c:pt>
                <c:pt idx="28067">
                  <c:v>98.100928999999994</c:v>
                </c:pt>
                <c:pt idx="28068">
                  <c:v>110.017601</c:v>
                </c:pt>
                <c:pt idx="28069">
                  <c:v>89.452415000000002</c:v>
                </c:pt>
                <c:pt idx="28070">
                  <c:v>94.155434</c:v>
                </c:pt>
                <c:pt idx="28071">
                  <c:v>124.57318100000001</c:v>
                </c:pt>
                <c:pt idx="28072">
                  <c:v>101.10704800000001</c:v>
                </c:pt>
                <c:pt idx="28073">
                  <c:v>89.447777000000002</c:v>
                </c:pt>
                <c:pt idx="28074">
                  <c:v>101.59204099999999</c:v>
                </c:pt>
                <c:pt idx="28075">
                  <c:v>125.57307400000001</c:v>
                </c:pt>
                <c:pt idx="28076">
                  <c:v>89.451126000000002</c:v>
                </c:pt>
                <c:pt idx="28077">
                  <c:v>103.90387699999999</c:v>
                </c:pt>
                <c:pt idx="28078">
                  <c:v>91.994949000000005</c:v>
                </c:pt>
                <c:pt idx="28079">
                  <c:v>114.957199</c:v>
                </c:pt>
                <c:pt idx="28080">
                  <c:v>94.691727</c:v>
                </c:pt>
                <c:pt idx="28081">
                  <c:v>104.870941</c:v>
                </c:pt>
                <c:pt idx="28082">
                  <c:v>139.268631</c:v>
                </c:pt>
                <c:pt idx="28083">
                  <c:v>105.470558</c:v>
                </c:pt>
                <c:pt idx="28084">
                  <c:v>88.943718000000004</c:v>
                </c:pt>
                <c:pt idx="28085">
                  <c:v>123.442261</c:v>
                </c:pt>
                <c:pt idx="28086">
                  <c:v>123.944626</c:v>
                </c:pt>
                <c:pt idx="28087">
                  <c:v>103.762657</c:v>
                </c:pt>
                <c:pt idx="28088">
                  <c:v>103.142128</c:v>
                </c:pt>
                <c:pt idx="28089">
                  <c:v>90.261497000000006</c:v>
                </c:pt>
                <c:pt idx="28090">
                  <c:v>88.099807999999996</c:v>
                </c:pt>
                <c:pt idx="28091">
                  <c:v>88.792289999999994</c:v>
                </c:pt>
                <c:pt idx="28092">
                  <c:v>112.654312</c:v>
                </c:pt>
                <c:pt idx="28093">
                  <c:v>95.786277999999996</c:v>
                </c:pt>
                <c:pt idx="28094">
                  <c:v>99.268242000000001</c:v>
                </c:pt>
                <c:pt idx="28095">
                  <c:v>105.097847</c:v>
                </c:pt>
                <c:pt idx="28096">
                  <c:v>93.905167000000006</c:v>
                </c:pt>
                <c:pt idx="28097">
                  <c:v>97.735161000000005</c:v>
                </c:pt>
                <c:pt idx="28098">
                  <c:v>106.95450599999999</c:v>
                </c:pt>
                <c:pt idx="28099">
                  <c:v>107.396736</c:v>
                </c:pt>
                <c:pt idx="28100">
                  <c:v>88.881371000000001</c:v>
                </c:pt>
                <c:pt idx="28101">
                  <c:v>95.600937000000002</c:v>
                </c:pt>
                <c:pt idx="28102">
                  <c:v>104.419861</c:v>
                </c:pt>
                <c:pt idx="28103">
                  <c:v>96.635857000000001</c:v>
                </c:pt>
                <c:pt idx="28104">
                  <c:v>94.364288000000002</c:v>
                </c:pt>
                <c:pt idx="28105">
                  <c:v>110.98297100000001</c:v>
                </c:pt>
                <c:pt idx="28106">
                  <c:v>119.736115</c:v>
                </c:pt>
                <c:pt idx="28107">
                  <c:v>99.531799000000007</c:v>
                </c:pt>
                <c:pt idx="28108">
                  <c:v>99.123024000000001</c:v>
                </c:pt>
                <c:pt idx="28109">
                  <c:v>100.570503</c:v>
                </c:pt>
                <c:pt idx="28110">
                  <c:v>92.611923000000004</c:v>
                </c:pt>
                <c:pt idx="28111">
                  <c:v>90.535065000000003</c:v>
                </c:pt>
                <c:pt idx="28112">
                  <c:v>111.225082</c:v>
                </c:pt>
                <c:pt idx="28113">
                  <c:v>161.94512900000001</c:v>
                </c:pt>
                <c:pt idx="28114">
                  <c:v>92.986320000000006</c:v>
                </c:pt>
                <c:pt idx="28115">
                  <c:v>88.053886000000006</c:v>
                </c:pt>
                <c:pt idx="28116">
                  <c:v>91.480857999999998</c:v>
                </c:pt>
                <c:pt idx="28117">
                  <c:v>96.322982999999994</c:v>
                </c:pt>
                <c:pt idx="28118">
                  <c:v>111.38799299999999</c:v>
                </c:pt>
                <c:pt idx="28119">
                  <c:v>110.30928</c:v>
                </c:pt>
                <c:pt idx="28120">
                  <c:v>88.597137000000004</c:v>
                </c:pt>
                <c:pt idx="28121">
                  <c:v>88.305297999999993</c:v>
                </c:pt>
                <c:pt idx="28122">
                  <c:v>112.31111900000001</c:v>
                </c:pt>
                <c:pt idx="28123">
                  <c:v>142.88154599999999</c:v>
                </c:pt>
                <c:pt idx="28124">
                  <c:v>99.944266999999996</c:v>
                </c:pt>
                <c:pt idx="28125">
                  <c:v>108.140297</c:v>
                </c:pt>
                <c:pt idx="28126">
                  <c:v>89.188652000000005</c:v>
                </c:pt>
                <c:pt idx="28127">
                  <c:v>88.744834999999995</c:v>
                </c:pt>
                <c:pt idx="28128">
                  <c:v>97.525031999999996</c:v>
                </c:pt>
                <c:pt idx="28129">
                  <c:v>119.119392</c:v>
                </c:pt>
                <c:pt idx="28130">
                  <c:v>109.79418200000001</c:v>
                </c:pt>
                <c:pt idx="28131">
                  <c:v>99.429458999999994</c:v>
                </c:pt>
                <c:pt idx="28132">
                  <c:v>93.145865999999998</c:v>
                </c:pt>
                <c:pt idx="28133">
                  <c:v>98.475357000000002</c:v>
                </c:pt>
                <c:pt idx="28134">
                  <c:v>89.218102000000002</c:v>
                </c:pt>
                <c:pt idx="28135">
                  <c:v>97.166481000000005</c:v>
                </c:pt>
                <c:pt idx="28136">
                  <c:v>93.266716000000002</c:v>
                </c:pt>
                <c:pt idx="28137">
                  <c:v>100.82585899999999</c:v>
                </c:pt>
                <c:pt idx="28138">
                  <c:v>94.810592999999997</c:v>
                </c:pt>
                <c:pt idx="28139">
                  <c:v>101.837875</c:v>
                </c:pt>
                <c:pt idx="28140">
                  <c:v>89.006065000000007</c:v>
                </c:pt>
                <c:pt idx="28141">
                  <c:v>104.535698</c:v>
                </c:pt>
                <c:pt idx="28142">
                  <c:v>93.291511999999997</c:v>
                </c:pt>
                <c:pt idx="28143">
                  <c:v>99.434630999999996</c:v>
                </c:pt>
                <c:pt idx="28144">
                  <c:v>94.245293000000004</c:v>
                </c:pt>
                <c:pt idx="28145">
                  <c:v>91.838333000000006</c:v>
                </c:pt>
                <c:pt idx="28146">
                  <c:v>89.506743999999998</c:v>
                </c:pt>
                <c:pt idx="28147">
                  <c:v>89.365341000000001</c:v>
                </c:pt>
                <c:pt idx="28148">
                  <c:v>114.41690800000001</c:v>
                </c:pt>
                <c:pt idx="28149">
                  <c:v>116.11861399999999</c:v>
                </c:pt>
                <c:pt idx="28150">
                  <c:v>89.219109000000003</c:v>
                </c:pt>
                <c:pt idx="28151">
                  <c:v>92.439537000000001</c:v>
                </c:pt>
                <c:pt idx="28152">
                  <c:v>99.670295999999993</c:v>
                </c:pt>
                <c:pt idx="28153">
                  <c:v>97.420272999999995</c:v>
                </c:pt>
                <c:pt idx="28154">
                  <c:v>90.417816000000002</c:v>
                </c:pt>
                <c:pt idx="28155">
                  <c:v>90.472724999999997</c:v>
                </c:pt>
                <c:pt idx="28156">
                  <c:v>111.14821600000001</c:v>
                </c:pt>
                <c:pt idx="28157">
                  <c:v>122.301025</c:v>
                </c:pt>
                <c:pt idx="28158">
                  <c:v>98.475845000000007</c:v>
                </c:pt>
                <c:pt idx="28159">
                  <c:v>88.652359000000004</c:v>
                </c:pt>
                <c:pt idx="28160">
                  <c:v>108.98432200000001</c:v>
                </c:pt>
                <c:pt idx="28161">
                  <c:v>88.994468999999995</c:v>
                </c:pt>
                <c:pt idx="28162">
                  <c:v>91.234268</c:v>
                </c:pt>
                <c:pt idx="28163">
                  <c:v>143.936554</c:v>
                </c:pt>
                <c:pt idx="28164">
                  <c:v>98.117492999999996</c:v>
                </c:pt>
                <c:pt idx="28165">
                  <c:v>93.209716999999998</c:v>
                </c:pt>
                <c:pt idx="28166">
                  <c:v>88.023658999999995</c:v>
                </c:pt>
                <c:pt idx="28167">
                  <c:v>91.681106999999997</c:v>
                </c:pt>
                <c:pt idx="28168">
                  <c:v>88.265411</c:v>
                </c:pt>
                <c:pt idx="28169">
                  <c:v>97.041718000000003</c:v>
                </c:pt>
                <c:pt idx="28170">
                  <c:v>98.801765000000003</c:v>
                </c:pt>
                <c:pt idx="28171">
                  <c:v>100.927666</c:v>
                </c:pt>
                <c:pt idx="28172">
                  <c:v>94.680710000000005</c:v>
                </c:pt>
                <c:pt idx="28173">
                  <c:v>99.039230000000003</c:v>
                </c:pt>
                <c:pt idx="28174">
                  <c:v>123.225769</c:v>
                </c:pt>
                <c:pt idx="28175">
                  <c:v>91.154953000000006</c:v>
                </c:pt>
                <c:pt idx="28176">
                  <c:v>88.084998999999996</c:v>
                </c:pt>
                <c:pt idx="28177">
                  <c:v>97.790938999999995</c:v>
                </c:pt>
                <c:pt idx="28178">
                  <c:v>118.447548</c:v>
                </c:pt>
                <c:pt idx="28179">
                  <c:v>92.458290000000005</c:v>
                </c:pt>
                <c:pt idx="28180">
                  <c:v>92.331207000000006</c:v>
                </c:pt>
                <c:pt idx="28181">
                  <c:v>89.753746000000007</c:v>
                </c:pt>
                <c:pt idx="28182">
                  <c:v>97.286963999999998</c:v>
                </c:pt>
                <c:pt idx="28183">
                  <c:v>90.123977999999994</c:v>
                </c:pt>
                <c:pt idx="28184">
                  <c:v>131.35115099999999</c:v>
                </c:pt>
                <c:pt idx="28185">
                  <c:v>96.232994000000005</c:v>
                </c:pt>
                <c:pt idx="28186">
                  <c:v>96.708847000000006</c:v>
                </c:pt>
                <c:pt idx="28187">
                  <c:v>90.227463</c:v>
                </c:pt>
                <c:pt idx="28188">
                  <c:v>96.823425</c:v>
                </c:pt>
                <c:pt idx="28189">
                  <c:v>94.499511999999996</c:v>
                </c:pt>
                <c:pt idx="28190">
                  <c:v>91.829964000000004</c:v>
                </c:pt>
                <c:pt idx="28191">
                  <c:v>117.841911</c:v>
                </c:pt>
                <c:pt idx="28192">
                  <c:v>103.626259</c:v>
                </c:pt>
                <c:pt idx="28193">
                  <c:v>88.322463999999997</c:v>
                </c:pt>
                <c:pt idx="28194">
                  <c:v>89.161902999999995</c:v>
                </c:pt>
                <c:pt idx="28195">
                  <c:v>94.357887000000005</c:v>
                </c:pt>
                <c:pt idx="28196">
                  <c:v>114.721947</c:v>
                </c:pt>
                <c:pt idx="28197">
                  <c:v>88.537887999999995</c:v>
                </c:pt>
                <c:pt idx="28198">
                  <c:v>94.002433999999994</c:v>
                </c:pt>
                <c:pt idx="28199">
                  <c:v>98.417938000000007</c:v>
                </c:pt>
                <c:pt idx="28200">
                  <c:v>101.397156</c:v>
                </c:pt>
                <c:pt idx="28201">
                  <c:v>88.117531</c:v>
                </c:pt>
                <c:pt idx="28202">
                  <c:v>111.990593</c:v>
                </c:pt>
                <c:pt idx="28203">
                  <c:v>118.307777</c:v>
                </c:pt>
                <c:pt idx="28204">
                  <c:v>140.272705</c:v>
                </c:pt>
                <c:pt idx="28205">
                  <c:v>90.849334999999996</c:v>
                </c:pt>
                <c:pt idx="28206">
                  <c:v>94.348747000000003</c:v>
                </c:pt>
                <c:pt idx="28207">
                  <c:v>91.854468999999995</c:v>
                </c:pt>
                <c:pt idx="28208">
                  <c:v>105.504929</c:v>
                </c:pt>
                <c:pt idx="28209">
                  <c:v>92.075622999999993</c:v>
                </c:pt>
                <c:pt idx="28210">
                  <c:v>94.128951999999998</c:v>
                </c:pt>
                <c:pt idx="28211">
                  <c:v>95.869865000000004</c:v>
                </c:pt>
                <c:pt idx="28212">
                  <c:v>88.471801999999997</c:v>
                </c:pt>
                <c:pt idx="28213">
                  <c:v>104.80748</c:v>
                </c:pt>
                <c:pt idx="28214">
                  <c:v>98.463699000000005</c:v>
                </c:pt>
                <c:pt idx="28215">
                  <c:v>89.913276999999994</c:v>
                </c:pt>
                <c:pt idx="28216">
                  <c:v>92.540206999999995</c:v>
                </c:pt>
                <c:pt idx="28217">
                  <c:v>97.387878000000001</c:v>
                </c:pt>
                <c:pt idx="28218">
                  <c:v>96.030372999999997</c:v>
                </c:pt>
                <c:pt idx="28219">
                  <c:v>90.113022000000001</c:v>
                </c:pt>
                <c:pt idx="28220">
                  <c:v>95.899765000000002</c:v>
                </c:pt>
                <c:pt idx="28221">
                  <c:v>94.234290999999999</c:v>
                </c:pt>
                <c:pt idx="28222">
                  <c:v>96.024711999999994</c:v>
                </c:pt>
                <c:pt idx="28223">
                  <c:v>114.212914</c:v>
                </c:pt>
                <c:pt idx="28224">
                  <c:v>92.006645000000006</c:v>
                </c:pt>
                <c:pt idx="28225">
                  <c:v>90.468956000000006</c:v>
                </c:pt>
                <c:pt idx="28226">
                  <c:v>89.234688000000006</c:v>
                </c:pt>
                <c:pt idx="28227">
                  <c:v>97.278282000000004</c:v>
                </c:pt>
                <c:pt idx="28228">
                  <c:v>94.457504</c:v>
                </c:pt>
                <c:pt idx="28229">
                  <c:v>90.570189999999997</c:v>
                </c:pt>
                <c:pt idx="28230">
                  <c:v>117.83963799999999</c:v>
                </c:pt>
                <c:pt idx="28231">
                  <c:v>100.670967</c:v>
                </c:pt>
                <c:pt idx="28232">
                  <c:v>92.507202000000007</c:v>
                </c:pt>
                <c:pt idx="28233">
                  <c:v>96.033737000000002</c:v>
                </c:pt>
                <c:pt idx="28234">
                  <c:v>106.417191</c:v>
                </c:pt>
                <c:pt idx="28235">
                  <c:v>96.188216999999995</c:v>
                </c:pt>
                <c:pt idx="28236">
                  <c:v>91.885886999999997</c:v>
                </c:pt>
                <c:pt idx="28237">
                  <c:v>91.120186000000004</c:v>
                </c:pt>
                <c:pt idx="28238">
                  <c:v>100.818726</c:v>
                </c:pt>
                <c:pt idx="28239">
                  <c:v>93.439987000000002</c:v>
                </c:pt>
                <c:pt idx="28240">
                  <c:v>111.266289</c:v>
                </c:pt>
                <c:pt idx="28241">
                  <c:v>90.684517</c:v>
                </c:pt>
                <c:pt idx="28242">
                  <c:v>98.897330999999994</c:v>
                </c:pt>
                <c:pt idx="28243">
                  <c:v>94.227119000000002</c:v>
                </c:pt>
                <c:pt idx="28244">
                  <c:v>88.232642999999996</c:v>
                </c:pt>
                <c:pt idx="28245">
                  <c:v>101.345184</c:v>
                </c:pt>
                <c:pt idx="28246">
                  <c:v>95.111649</c:v>
                </c:pt>
                <c:pt idx="28247">
                  <c:v>89.123054999999994</c:v>
                </c:pt>
                <c:pt idx="28248">
                  <c:v>91.529838999999996</c:v>
                </c:pt>
                <c:pt idx="28249">
                  <c:v>88.977524000000003</c:v>
                </c:pt>
                <c:pt idx="28250">
                  <c:v>148.64958200000001</c:v>
                </c:pt>
                <c:pt idx="28251">
                  <c:v>122.688942</c:v>
                </c:pt>
                <c:pt idx="28252">
                  <c:v>114.92643</c:v>
                </c:pt>
                <c:pt idx="28253">
                  <c:v>90.527717999999993</c:v>
                </c:pt>
                <c:pt idx="28254">
                  <c:v>91.649765000000002</c:v>
                </c:pt>
                <c:pt idx="28255">
                  <c:v>102.789406</c:v>
                </c:pt>
                <c:pt idx="28256">
                  <c:v>88.061806000000004</c:v>
                </c:pt>
                <c:pt idx="28257">
                  <c:v>90.948455999999993</c:v>
                </c:pt>
                <c:pt idx="28258">
                  <c:v>101.563057</c:v>
                </c:pt>
                <c:pt idx="28259">
                  <c:v>96.532188000000005</c:v>
                </c:pt>
                <c:pt idx="28260">
                  <c:v>88.068680000000001</c:v>
                </c:pt>
                <c:pt idx="28261">
                  <c:v>109.224709</c:v>
                </c:pt>
                <c:pt idx="28262">
                  <c:v>90.096596000000005</c:v>
                </c:pt>
                <c:pt idx="28263">
                  <c:v>100.30027800000001</c:v>
                </c:pt>
                <c:pt idx="28264">
                  <c:v>95.155144000000007</c:v>
                </c:pt>
                <c:pt idx="28265">
                  <c:v>101.41909800000001</c:v>
                </c:pt>
                <c:pt idx="28266">
                  <c:v>123.674896</c:v>
                </c:pt>
                <c:pt idx="28267">
                  <c:v>105.37732699999999</c:v>
                </c:pt>
                <c:pt idx="28268">
                  <c:v>125.93804900000001</c:v>
                </c:pt>
                <c:pt idx="28269">
                  <c:v>89.318191999999996</c:v>
                </c:pt>
                <c:pt idx="28270">
                  <c:v>113.785736</c:v>
                </c:pt>
                <c:pt idx="28271">
                  <c:v>120.541504</c:v>
                </c:pt>
                <c:pt idx="28272">
                  <c:v>119.82029</c:v>
                </c:pt>
                <c:pt idx="28273">
                  <c:v>94.695464999999999</c:v>
                </c:pt>
                <c:pt idx="28274">
                  <c:v>96.496871999999996</c:v>
                </c:pt>
                <c:pt idx="28275">
                  <c:v>90.457497000000004</c:v>
                </c:pt>
                <c:pt idx="28276">
                  <c:v>90.831367</c:v>
                </c:pt>
                <c:pt idx="28277">
                  <c:v>88.437965000000005</c:v>
                </c:pt>
                <c:pt idx="28278">
                  <c:v>89.853645</c:v>
                </c:pt>
                <c:pt idx="28279">
                  <c:v>108.665329</c:v>
                </c:pt>
                <c:pt idx="28280">
                  <c:v>125.101364</c:v>
                </c:pt>
                <c:pt idx="28281">
                  <c:v>89.031104999999997</c:v>
                </c:pt>
                <c:pt idx="28282">
                  <c:v>89.522559999999999</c:v>
                </c:pt>
                <c:pt idx="28283">
                  <c:v>96.364525</c:v>
                </c:pt>
                <c:pt idx="28284">
                  <c:v>90.843368999999996</c:v>
                </c:pt>
                <c:pt idx="28285">
                  <c:v>109.157974</c:v>
                </c:pt>
                <c:pt idx="28286">
                  <c:v>106.138161</c:v>
                </c:pt>
                <c:pt idx="28287">
                  <c:v>98.018448000000006</c:v>
                </c:pt>
                <c:pt idx="28288">
                  <c:v>111.99202699999999</c:v>
                </c:pt>
                <c:pt idx="28289">
                  <c:v>93.839584000000002</c:v>
                </c:pt>
                <c:pt idx="28290">
                  <c:v>100.711082</c:v>
                </c:pt>
                <c:pt idx="28291">
                  <c:v>92.292411999999999</c:v>
                </c:pt>
                <c:pt idx="28292">
                  <c:v>106.70909899999999</c:v>
                </c:pt>
                <c:pt idx="28293">
                  <c:v>101.90593699999999</c:v>
                </c:pt>
                <c:pt idx="28294">
                  <c:v>98.477676000000002</c:v>
                </c:pt>
                <c:pt idx="28295">
                  <c:v>98.776009000000002</c:v>
                </c:pt>
                <c:pt idx="28296">
                  <c:v>93.765456999999998</c:v>
                </c:pt>
                <c:pt idx="28297">
                  <c:v>90.750991999999997</c:v>
                </c:pt>
                <c:pt idx="28298">
                  <c:v>89.598526000000007</c:v>
                </c:pt>
                <c:pt idx="28299">
                  <c:v>110.948837</c:v>
                </c:pt>
                <c:pt idx="28300">
                  <c:v>126.134804</c:v>
                </c:pt>
                <c:pt idx="28301">
                  <c:v>89.559380000000004</c:v>
                </c:pt>
                <c:pt idx="28302">
                  <c:v>112.408783</c:v>
                </c:pt>
                <c:pt idx="28303">
                  <c:v>96.064582999999999</c:v>
                </c:pt>
                <c:pt idx="28304">
                  <c:v>95.017692999999994</c:v>
                </c:pt>
                <c:pt idx="28305">
                  <c:v>103.973015</c:v>
                </c:pt>
                <c:pt idx="28306">
                  <c:v>95.352767999999998</c:v>
                </c:pt>
                <c:pt idx="28307">
                  <c:v>94.643105000000006</c:v>
                </c:pt>
                <c:pt idx="28308">
                  <c:v>104.390327</c:v>
                </c:pt>
                <c:pt idx="28309">
                  <c:v>95.859406000000007</c:v>
                </c:pt>
                <c:pt idx="28310">
                  <c:v>98.337783999999999</c:v>
                </c:pt>
                <c:pt idx="28311">
                  <c:v>102.47453299999999</c:v>
                </c:pt>
                <c:pt idx="28312">
                  <c:v>97.976906</c:v>
                </c:pt>
                <c:pt idx="28313">
                  <c:v>92.450989000000007</c:v>
                </c:pt>
                <c:pt idx="28314">
                  <c:v>93.841048999999998</c:v>
                </c:pt>
                <c:pt idx="28315">
                  <c:v>93.624206999999998</c:v>
                </c:pt>
                <c:pt idx="28316">
                  <c:v>109.955986</c:v>
                </c:pt>
                <c:pt idx="28317">
                  <c:v>104.818085</c:v>
                </c:pt>
                <c:pt idx="28318">
                  <c:v>138.01258899999999</c:v>
                </c:pt>
                <c:pt idx="28319">
                  <c:v>93.763762999999997</c:v>
                </c:pt>
                <c:pt idx="28320">
                  <c:v>112.625893</c:v>
                </c:pt>
                <c:pt idx="28321">
                  <c:v>88.525199999999998</c:v>
                </c:pt>
                <c:pt idx="28322">
                  <c:v>99.681319999999999</c:v>
                </c:pt>
                <c:pt idx="28323">
                  <c:v>88.544837999999999</c:v>
                </c:pt>
                <c:pt idx="28324">
                  <c:v>89.208313000000004</c:v>
                </c:pt>
                <c:pt idx="28325">
                  <c:v>97.325492999999994</c:v>
                </c:pt>
                <c:pt idx="28326">
                  <c:v>88.270325</c:v>
                </c:pt>
                <c:pt idx="28327">
                  <c:v>98.542693999999997</c:v>
                </c:pt>
                <c:pt idx="28328">
                  <c:v>91.788887000000003</c:v>
                </c:pt>
                <c:pt idx="28329">
                  <c:v>98.735405</c:v>
                </c:pt>
                <c:pt idx="28330">
                  <c:v>105.445938</c:v>
                </c:pt>
                <c:pt idx="28331">
                  <c:v>125.665031</c:v>
                </c:pt>
                <c:pt idx="28332">
                  <c:v>93.438445999999999</c:v>
                </c:pt>
                <c:pt idx="28333">
                  <c:v>111.66145299999999</c:v>
                </c:pt>
                <c:pt idx="28334">
                  <c:v>105.223114</c:v>
                </c:pt>
                <c:pt idx="28335">
                  <c:v>107.774315</c:v>
                </c:pt>
                <c:pt idx="28336">
                  <c:v>108.38442999999999</c:v>
                </c:pt>
                <c:pt idx="28337">
                  <c:v>98.858833000000004</c:v>
                </c:pt>
                <c:pt idx="28338">
                  <c:v>90.872626999999994</c:v>
                </c:pt>
                <c:pt idx="28339">
                  <c:v>92.448859999999996</c:v>
                </c:pt>
                <c:pt idx="28340">
                  <c:v>89.484161</c:v>
                </c:pt>
                <c:pt idx="28341">
                  <c:v>98.793876999999995</c:v>
                </c:pt>
                <c:pt idx="28342">
                  <c:v>88.499718000000001</c:v>
                </c:pt>
                <c:pt idx="28343">
                  <c:v>99.924515</c:v>
                </c:pt>
                <c:pt idx="28344">
                  <c:v>95.821228000000005</c:v>
                </c:pt>
                <c:pt idx="28345">
                  <c:v>97.286963999999998</c:v>
                </c:pt>
                <c:pt idx="28346">
                  <c:v>109.267273</c:v>
                </c:pt>
                <c:pt idx="28347">
                  <c:v>94.995041000000001</c:v>
                </c:pt>
                <c:pt idx="28348">
                  <c:v>100.239716</c:v>
                </c:pt>
                <c:pt idx="28349">
                  <c:v>91.173034999999999</c:v>
                </c:pt>
                <c:pt idx="28350">
                  <c:v>98.292236000000003</c:v>
                </c:pt>
                <c:pt idx="28351">
                  <c:v>89.935233999999994</c:v>
                </c:pt>
                <c:pt idx="28352">
                  <c:v>90.764015000000001</c:v>
                </c:pt>
                <c:pt idx="28353">
                  <c:v>92.544280999999998</c:v>
                </c:pt>
                <c:pt idx="28354">
                  <c:v>94.223823999999993</c:v>
                </c:pt>
                <c:pt idx="28355">
                  <c:v>92.256020000000007</c:v>
                </c:pt>
                <c:pt idx="28356">
                  <c:v>92.255996999999994</c:v>
                </c:pt>
                <c:pt idx="28357">
                  <c:v>93.152518999999998</c:v>
                </c:pt>
                <c:pt idx="28358">
                  <c:v>95.182891999999995</c:v>
                </c:pt>
                <c:pt idx="28359">
                  <c:v>88.584937999999994</c:v>
                </c:pt>
                <c:pt idx="28360">
                  <c:v>90.668091000000004</c:v>
                </c:pt>
                <c:pt idx="28361">
                  <c:v>90.451796999999999</c:v>
                </c:pt>
                <c:pt idx="28362">
                  <c:v>90.564293000000006</c:v>
                </c:pt>
                <c:pt idx="28363">
                  <c:v>108.260231</c:v>
                </c:pt>
                <c:pt idx="28364">
                  <c:v>97.176201000000006</c:v>
                </c:pt>
                <c:pt idx="28365">
                  <c:v>97.355514999999997</c:v>
                </c:pt>
                <c:pt idx="28366">
                  <c:v>92.671440000000004</c:v>
                </c:pt>
                <c:pt idx="28367">
                  <c:v>89.395195000000001</c:v>
                </c:pt>
                <c:pt idx="28368">
                  <c:v>102.223709</c:v>
                </c:pt>
                <c:pt idx="28369">
                  <c:v>89.822829999999996</c:v>
                </c:pt>
                <c:pt idx="28370">
                  <c:v>91.685905000000005</c:v>
                </c:pt>
                <c:pt idx="28371">
                  <c:v>104.235229</c:v>
                </c:pt>
                <c:pt idx="28372">
                  <c:v>89.758223999999998</c:v>
                </c:pt>
                <c:pt idx="28373">
                  <c:v>93.984779000000003</c:v>
                </c:pt>
                <c:pt idx="28374">
                  <c:v>111.830765</c:v>
                </c:pt>
                <c:pt idx="28375">
                  <c:v>92.199218999999999</c:v>
                </c:pt>
                <c:pt idx="28376">
                  <c:v>93.373008999999996</c:v>
                </c:pt>
                <c:pt idx="28377">
                  <c:v>88.303077999999999</c:v>
                </c:pt>
                <c:pt idx="28378">
                  <c:v>99.503463999999994</c:v>
                </c:pt>
                <c:pt idx="28379">
                  <c:v>89.229729000000006</c:v>
                </c:pt>
                <c:pt idx="28380">
                  <c:v>91.829964000000004</c:v>
                </c:pt>
                <c:pt idx="28381">
                  <c:v>104.33071099999999</c:v>
                </c:pt>
                <c:pt idx="28382">
                  <c:v>89.394096000000005</c:v>
                </c:pt>
                <c:pt idx="28383">
                  <c:v>95.242821000000006</c:v>
                </c:pt>
                <c:pt idx="28384">
                  <c:v>97.912887999999995</c:v>
                </c:pt>
                <c:pt idx="28385">
                  <c:v>95.923393000000004</c:v>
                </c:pt>
                <c:pt idx="28386">
                  <c:v>89.174835000000002</c:v>
                </c:pt>
                <c:pt idx="28387">
                  <c:v>101.78318</c:v>
                </c:pt>
                <c:pt idx="28388">
                  <c:v>98.605484000000004</c:v>
                </c:pt>
                <c:pt idx="28389">
                  <c:v>96.656670000000005</c:v>
                </c:pt>
                <c:pt idx="28390">
                  <c:v>121.298553</c:v>
                </c:pt>
                <c:pt idx="28391">
                  <c:v>103.660866</c:v>
                </c:pt>
                <c:pt idx="28392">
                  <c:v>93.181465000000003</c:v>
                </c:pt>
                <c:pt idx="28393">
                  <c:v>89.065392000000003</c:v>
                </c:pt>
                <c:pt idx="28394">
                  <c:v>88.942809999999994</c:v>
                </c:pt>
                <c:pt idx="28395">
                  <c:v>97.333961000000002</c:v>
                </c:pt>
                <c:pt idx="28396">
                  <c:v>104.706902</c:v>
                </c:pt>
                <c:pt idx="28397">
                  <c:v>91.563522000000006</c:v>
                </c:pt>
                <c:pt idx="28398">
                  <c:v>123.626717</c:v>
                </c:pt>
                <c:pt idx="28399">
                  <c:v>93.609795000000005</c:v>
                </c:pt>
                <c:pt idx="28400">
                  <c:v>90.008910999999998</c:v>
                </c:pt>
                <c:pt idx="28401">
                  <c:v>116.057793</c:v>
                </c:pt>
                <c:pt idx="28402">
                  <c:v>88.418480000000002</c:v>
                </c:pt>
                <c:pt idx="28403">
                  <c:v>101.73408499999999</c:v>
                </c:pt>
                <c:pt idx="28404">
                  <c:v>88.523032999999998</c:v>
                </c:pt>
                <c:pt idx="28405">
                  <c:v>88.866692</c:v>
                </c:pt>
                <c:pt idx="28406">
                  <c:v>90.601851999999994</c:v>
                </c:pt>
                <c:pt idx="28407">
                  <c:v>98.197143999999994</c:v>
                </c:pt>
                <c:pt idx="28408">
                  <c:v>92.689644000000001</c:v>
                </c:pt>
                <c:pt idx="28409">
                  <c:v>91.355919</c:v>
                </c:pt>
                <c:pt idx="28410">
                  <c:v>91.754340999999997</c:v>
                </c:pt>
                <c:pt idx="28411">
                  <c:v>93.495872000000006</c:v>
                </c:pt>
                <c:pt idx="28412">
                  <c:v>88.994750999999994</c:v>
                </c:pt>
                <c:pt idx="28413">
                  <c:v>91.343681000000004</c:v>
                </c:pt>
                <c:pt idx="28414">
                  <c:v>95.589371</c:v>
                </c:pt>
                <c:pt idx="28415">
                  <c:v>105.01387</c:v>
                </c:pt>
                <c:pt idx="28416">
                  <c:v>95.749931000000004</c:v>
                </c:pt>
                <c:pt idx="28417">
                  <c:v>89.835350000000005</c:v>
                </c:pt>
                <c:pt idx="28418">
                  <c:v>94.243713</c:v>
                </c:pt>
                <c:pt idx="28419">
                  <c:v>107.015083</c:v>
                </c:pt>
                <c:pt idx="28420">
                  <c:v>91.760315000000006</c:v>
                </c:pt>
                <c:pt idx="28421">
                  <c:v>88.396445999999997</c:v>
                </c:pt>
                <c:pt idx="28422">
                  <c:v>88.754692000000006</c:v>
                </c:pt>
                <c:pt idx="28423">
                  <c:v>93.298523000000003</c:v>
                </c:pt>
                <c:pt idx="28424">
                  <c:v>116.24962600000001</c:v>
                </c:pt>
                <c:pt idx="28425">
                  <c:v>90.739463999999998</c:v>
                </c:pt>
                <c:pt idx="28426">
                  <c:v>106.392487</c:v>
                </c:pt>
                <c:pt idx="28427">
                  <c:v>89.787841999999998</c:v>
                </c:pt>
                <c:pt idx="28428">
                  <c:v>113.055885</c:v>
                </c:pt>
                <c:pt idx="28429">
                  <c:v>121.591103</c:v>
                </c:pt>
                <c:pt idx="28430">
                  <c:v>88.673423999999997</c:v>
                </c:pt>
                <c:pt idx="28431">
                  <c:v>99.411499000000006</c:v>
                </c:pt>
                <c:pt idx="28432">
                  <c:v>94.821465000000003</c:v>
                </c:pt>
                <c:pt idx="28433">
                  <c:v>90.693886000000006</c:v>
                </c:pt>
                <c:pt idx="28434">
                  <c:v>95.552306999999999</c:v>
                </c:pt>
                <c:pt idx="28435">
                  <c:v>88.075210999999996</c:v>
                </c:pt>
                <c:pt idx="28436">
                  <c:v>88.849204999999998</c:v>
                </c:pt>
                <c:pt idx="28437">
                  <c:v>109.244339</c:v>
                </c:pt>
                <c:pt idx="28438">
                  <c:v>105.718925</c:v>
                </c:pt>
                <c:pt idx="28439">
                  <c:v>103.278221</c:v>
                </c:pt>
                <c:pt idx="28440">
                  <c:v>94.709793000000005</c:v>
                </c:pt>
                <c:pt idx="28441">
                  <c:v>92.238045</c:v>
                </c:pt>
                <c:pt idx="28442">
                  <c:v>114.21550000000001</c:v>
                </c:pt>
                <c:pt idx="28443">
                  <c:v>104.437462</c:v>
                </c:pt>
                <c:pt idx="28444">
                  <c:v>101.276009</c:v>
                </c:pt>
                <c:pt idx="28445">
                  <c:v>131.69564800000001</c:v>
                </c:pt>
                <c:pt idx="28446">
                  <c:v>94.510245999999995</c:v>
                </c:pt>
                <c:pt idx="28447">
                  <c:v>105.870583</c:v>
                </c:pt>
                <c:pt idx="28448">
                  <c:v>91.608292000000006</c:v>
                </c:pt>
                <c:pt idx="28449">
                  <c:v>92.453293000000002</c:v>
                </c:pt>
                <c:pt idx="28450">
                  <c:v>93.200569000000002</c:v>
                </c:pt>
                <c:pt idx="28451">
                  <c:v>92.972793999999993</c:v>
                </c:pt>
                <c:pt idx="28452">
                  <c:v>105.132812</c:v>
                </c:pt>
                <c:pt idx="28453">
                  <c:v>101.185478</c:v>
                </c:pt>
                <c:pt idx="28454">
                  <c:v>100.878708</c:v>
                </c:pt>
                <c:pt idx="28455">
                  <c:v>96.798964999999995</c:v>
                </c:pt>
                <c:pt idx="28456">
                  <c:v>88.623154</c:v>
                </c:pt>
                <c:pt idx="28457">
                  <c:v>89.713820999999996</c:v>
                </c:pt>
                <c:pt idx="28458">
                  <c:v>135.37217699999999</c:v>
                </c:pt>
                <c:pt idx="28459">
                  <c:v>88.174430999999998</c:v>
                </c:pt>
                <c:pt idx="28460">
                  <c:v>90.623054999999994</c:v>
                </c:pt>
                <c:pt idx="28461">
                  <c:v>95.466164000000006</c:v>
                </c:pt>
                <c:pt idx="28462">
                  <c:v>108.172867</c:v>
                </c:pt>
                <c:pt idx="28463">
                  <c:v>102.20391100000001</c:v>
                </c:pt>
                <c:pt idx="28464">
                  <c:v>97.133658999999994</c:v>
                </c:pt>
                <c:pt idx="28465">
                  <c:v>92.739525</c:v>
                </c:pt>
                <c:pt idx="28466">
                  <c:v>92.896300999999994</c:v>
                </c:pt>
                <c:pt idx="28467">
                  <c:v>97.254272</c:v>
                </c:pt>
                <c:pt idx="28468">
                  <c:v>88.203636000000003</c:v>
                </c:pt>
                <c:pt idx="28469">
                  <c:v>93.790863000000002</c:v>
                </c:pt>
                <c:pt idx="28470">
                  <c:v>96.140991</c:v>
                </c:pt>
                <c:pt idx="28471">
                  <c:v>92.739525</c:v>
                </c:pt>
                <c:pt idx="28472">
                  <c:v>92.407073999999994</c:v>
                </c:pt>
                <c:pt idx="28473">
                  <c:v>88.626441999999997</c:v>
                </c:pt>
                <c:pt idx="28474">
                  <c:v>94.196753999999999</c:v>
                </c:pt>
                <c:pt idx="28475">
                  <c:v>90.473708999999999</c:v>
                </c:pt>
                <c:pt idx="28476">
                  <c:v>90.148239000000004</c:v>
                </c:pt>
                <c:pt idx="28477">
                  <c:v>94.151138000000003</c:v>
                </c:pt>
                <c:pt idx="28478">
                  <c:v>88.955658</c:v>
                </c:pt>
                <c:pt idx="28479">
                  <c:v>103.567139</c:v>
                </c:pt>
                <c:pt idx="28480">
                  <c:v>89.031914</c:v>
                </c:pt>
                <c:pt idx="28481">
                  <c:v>98.549805000000006</c:v>
                </c:pt>
                <c:pt idx="28482">
                  <c:v>93.062447000000006</c:v>
                </c:pt>
                <c:pt idx="28483">
                  <c:v>90.350898999999998</c:v>
                </c:pt>
                <c:pt idx="28484">
                  <c:v>89.253478999999999</c:v>
                </c:pt>
                <c:pt idx="28485">
                  <c:v>117.323273</c:v>
                </c:pt>
                <c:pt idx="28486">
                  <c:v>96.641289</c:v>
                </c:pt>
                <c:pt idx="28487">
                  <c:v>95.172629999999998</c:v>
                </c:pt>
                <c:pt idx="28488">
                  <c:v>92.976394999999997</c:v>
                </c:pt>
                <c:pt idx="28489">
                  <c:v>93.768730000000005</c:v>
                </c:pt>
                <c:pt idx="28490">
                  <c:v>93.526336999999998</c:v>
                </c:pt>
                <c:pt idx="28491">
                  <c:v>89.758201999999997</c:v>
                </c:pt>
                <c:pt idx="28492">
                  <c:v>100.793915</c:v>
                </c:pt>
                <c:pt idx="28493">
                  <c:v>88.546158000000005</c:v>
                </c:pt>
                <c:pt idx="28494">
                  <c:v>97.240905999999995</c:v>
                </c:pt>
                <c:pt idx="28495">
                  <c:v>95.224120999999997</c:v>
                </c:pt>
                <c:pt idx="28496">
                  <c:v>102.741264</c:v>
                </c:pt>
                <c:pt idx="28497">
                  <c:v>108.47020000000001</c:v>
                </c:pt>
                <c:pt idx="28498">
                  <c:v>91.154854</c:v>
                </c:pt>
                <c:pt idx="28499">
                  <c:v>124.66933400000001</c:v>
                </c:pt>
                <c:pt idx="28500">
                  <c:v>101.410805</c:v>
                </c:pt>
                <c:pt idx="28501">
                  <c:v>94.280036999999993</c:v>
                </c:pt>
                <c:pt idx="28502">
                  <c:v>94.694480999999996</c:v>
                </c:pt>
                <c:pt idx="28503">
                  <c:v>90.438759000000005</c:v>
                </c:pt>
                <c:pt idx="28504">
                  <c:v>90.722496000000007</c:v>
                </c:pt>
                <c:pt idx="28505">
                  <c:v>93.714805999999996</c:v>
                </c:pt>
                <c:pt idx="28506">
                  <c:v>89.641174000000007</c:v>
                </c:pt>
                <c:pt idx="28507">
                  <c:v>90.943618999999998</c:v>
                </c:pt>
                <c:pt idx="28508">
                  <c:v>89.837303000000006</c:v>
                </c:pt>
                <c:pt idx="28509">
                  <c:v>89.292052999999996</c:v>
                </c:pt>
                <c:pt idx="28510">
                  <c:v>102.201775</c:v>
                </c:pt>
                <c:pt idx="28511">
                  <c:v>125.461975</c:v>
                </c:pt>
                <c:pt idx="28512">
                  <c:v>90.686554000000001</c:v>
                </c:pt>
                <c:pt idx="28513">
                  <c:v>97.776024000000007</c:v>
                </c:pt>
                <c:pt idx="28514">
                  <c:v>95.537284999999997</c:v>
                </c:pt>
                <c:pt idx="28515">
                  <c:v>106.218582</c:v>
                </c:pt>
                <c:pt idx="28516">
                  <c:v>89.670906000000002</c:v>
                </c:pt>
                <c:pt idx="28517">
                  <c:v>90.099648000000002</c:v>
                </c:pt>
                <c:pt idx="28518">
                  <c:v>114.870491</c:v>
                </c:pt>
                <c:pt idx="28519">
                  <c:v>99.699684000000005</c:v>
                </c:pt>
                <c:pt idx="28520">
                  <c:v>88.353935000000007</c:v>
                </c:pt>
                <c:pt idx="28521">
                  <c:v>119.38809999999999</c:v>
                </c:pt>
                <c:pt idx="28522">
                  <c:v>94.267578</c:v>
                </c:pt>
                <c:pt idx="28523">
                  <c:v>88.232803000000004</c:v>
                </c:pt>
                <c:pt idx="28524">
                  <c:v>92.518448000000006</c:v>
                </c:pt>
                <c:pt idx="28525">
                  <c:v>90.047623000000002</c:v>
                </c:pt>
                <c:pt idx="28526">
                  <c:v>88.836844999999997</c:v>
                </c:pt>
                <c:pt idx="28527">
                  <c:v>95.194450000000003</c:v>
                </c:pt>
                <c:pt idx="28528">
                  <c:v>99.074546999999995</c:v>
                </c:pt>
                <c:pt idx="28529">
                  <c:v>93.637939000000003</c:v>
                </c:pt>
                <c:pt idx="28530">
                  <c:v>105.40567</c:v>
                </c:pt>
                <c:pt idx="28531">
                  <c:v>136.11944600000001</c:v>
                </c:pt>
                <c:pt idx="28532">
                  <c:v>96.763694999999998</c:v>
                </c:pt>
                <c:pt idx="28533">
                  <c:v>90.070205999999999</c:v>
                </c:pt>
                <c:pt idx="28534">
                  <c:v>106.080307</c:v>
                </c:pt>
                <c:pt idx="28535">
                  <c:v>96.729438999999999</c:v>
                </c:pt>
                <c:pt idx="28536">
                  <c:v>93.324432000000002</c:v>
                </c:pt>
                <c:pt idx="28537">
                  <c:v>94.780890999999997</c:v>
                </c:pt>
                <c:pt idx="28538">
                  <c:v>89.665863000000002</c:v>
                </c:pt>
                <c:pt idx="28539">
                  <c:v>91.251014999999995</c:v>
                </c:pt>
                <c:pt idx="28540">
                  <c:v>97.719116</c:v>
                </c:pt>
                <c:pt idx="28541">
                  <c:v>103.61700399999999</c:v>
                </c:pt>
                <c:pt idx="28542">
                  <c:v>96.137389999999996</c:v>
                </c:pt>
                <c:pt idx="28543">
                  <c:v>99.400695999999996</c:v>
                </c:pt>
                <c:pt idx="28544">
                  <c:v>96.192665000000005</c:v>
                </c:pt>
                <c:pt idx="28545">
                  <c:v>97.452370000000002</c:v>
                </c:pt>
                <c:pt idx="28546">
                  <c:v>94.955025000000006</c:v>
                </c:pt>
                <c:pt idx="28547">
                  <c:v>104.395065</c:v>
                </c:pt>
                <c:pt idx="28548">
                  <c:v>94.541336000000001</c:v>
                </c:pt>
                <c:pt idx="28549">
                  <c:v>96.626366000000004</c:v>
                </c:pt>
                <c:pt idx="28550">
                  <c:v>91.166602999999995</c:v>
                </c:pt>
                <c:pt idx="28551">
                  <c:v>120.35356899999999</c:v>
                </c:pt>
                <c:pt idx="28552">
                  <c:v>88.544265999999993</c:v>
                </c:pt>
                <c:pt idx="28553">
                  <c:v>88.948875000000001</c:v>
                </c:pt>
                <c:pt idx="28554">
                  <c:v>93.093727000000001</c:v>
                </c:pt>
                <c:pt idx="28555">
                  <c:v>103.387505</c:v>
                </c:pt>
                <c:pt idx="28556">
                  <c:v>89.569229000000007</c:v>
                </c:pt>
                <c:pt idx="28557">
                  <c:v>96.717415000000003</c:v>
                </c:pt>
                <c:pt idx="28558">
                  <c:v>88.977065999999994</c:v>
                </c:pt>
                <c:pt idx="28559">
                  <c:v>96.370025999999996</c:v>
                </c:pt>
                <c:pt idx="28560">
                  <c:v>91.918128999999993</c:v>
                </c:pt>
                <c:pt idx="28561">
                  <c:v>89.640045000000001</c:v>
                </c:pt>
                <c:pt idx="28562">
                  <c:v>110.82364699999999</c:v>
                </c:pt>
                <c:pt idx="28563">
                  <c:v>92.444275000000005</c:v>
                </c:pt>
                <c:pt idx="28564">
                  <c:v>99.545249999999996</c:v>
                </c:pt>
                <c:pt idx="28565">
                  <c:v>93.021370000000005</c:v>
                </c:pt>
                <c:pt idx="28566">
                  <c:v>122.132614</c:v>
                </c:pt>
                <c:pt idx="28567">
                  <c:v>101.425293</c:v>
                </c:pt>
                <c:pt idx="28568">
                  <c:v>90.639686999999995</c:v>
                </c:pt>
                <c:pt idx="28569">
                  <c:v>103.350098</c:v>
                </c:pt>
                <c:pt idx="28570">
                  <c:v>94.809714999999997</c:v>
                </c:pt>
                <c:pt idx="28571">
                  <c:v>108.891296</c:v>
                </c:pt>
                <c:pt idx="28572">
                  <c:v>88.058188999999999</c:v>
                </c:pt>
                <c:pt idx="28573">
                  <c:v>94.141457000000003</c:v>
                </c:pt>
                <c:pt idx="28574">
                  <c:v>92.980941999999999</c:v>
                </c:pt>
                <c:pt idx="28575">
                  <c:v>88.327506999999997</c:v>
                </c:pt>
                <c:pt idx="28576">
                  <c:v>93.420860000000005</c:v>
                </c:pt>
                <c:pt idx="28577">
                  <c:v>104.82556200000001</c:v>
                </c:pt>
                <c:pt idx="28578">
                  <c:v>96.736464999999995</c:v>
                </c:pt>
                <c:pt idx="28579">
                  <c:v>100.39748400000001</c:v>
                </c:pt>
                <c:pt idx="28580">
                  <c:v>97.537673999999996</c:v>
                </c:pt>
                <c:pt idx="28581">
                  <c:v>109.91902899999999</c:v>
                </c:pt>
                <c:pt idx="28582">
                  <c:v>110.989738</c:v>
                </c:pt>
                <c:pt idx="28583">
                  <c:v>91.322449000000006</c:v>
                </c:pt>
                <c:pt idx="28584">
                  <c:v>107.955292</c:v>
                </c:pt>
                <c:pt idx="28585">
                  <c:v>100.69512899999999</c:v>
                </c:pt>
                <c:pt idx="28586">
                  <c:v>93.520011999999994</c:v>
                </c:pt>
                <c:pt idx="28587">
                  <c:v>89.451126000000002</c:v>
                </c:pt>
                <c:pt idx="28588">
                  <c:v>95.884888000000004</c:v>
                </c:pt>
                <c:pt idx="28589">
                  <c:v>92.264099000000002</c:v>
                </c:pt>
                <c:pt idx="28590">
                  <c:v>98.575622999999993</c:v>
                </c:pt>
                <c:pt idx="28591">
                  <c:v>88.747344999999996</c:v>
                </c:pt>
                <c:pt idx="28592">
                  <c:v>89.769722000000002</c:v>
                </c:pt>
                <c:pt idx="28593">
                  <c:v>90.505424000000005</c:v>
                </c:pt>
                <c:pt idx="28594">
                  <c:v>89.540160999999998</c:v>
                </c:pt>
                <c:pt idx="28595">
                  <c:v>106.775414</c:v>
                </c:pt>
                <c:pt idx="28596">
                  <c:v>94.644408999999996</c:v>
                </c:pt>
                <c:pt idx="28597">
                  <c:v>122.11325100000001</c:v>
                </c:pt>
                <c:pt idx="28598">
                  <c:v>88.622176999999994</c:v>
                </c:pt>
                <c:pt idx="28599">
                  <c:v>92.713088999999997</c:v>
                </c:pt>
                <c:pt idx="28600">
                  <c:v>102.63417800000001</c:v>
                </c:pt>
                <c:pt idx="28601">
                  <c:v>94.051270000000002</c:v>
                </c:pt>
                <c:pt idx="28602">
                  <c:v>103.38550600000001</c:v>
                </c:pt>
                <c:pt idx="28603">
                  <c:v>96.734900999999994</c:v>
                </c:pt>
                <c:pt idx="28604">
                  <c:v>92.492058</c:v>
                </c:pt>
                <c:pt idx="28605">
                  <c:v>124.192688</c:v>
                </c:pt>
                <c:pt idx="28606">
                  <c:v>93.284049999999993</c:v>
                </c:pt>
                <c:pt idx="28607">
                  <c:v>94.132728999999998</c:v>
                </c:pt>
                <c:pt idx="28608">
                  <c:v>112.71906300000001</c:v>
                </c:pt>
                <c:pt idx="28609">
                  <c:v>95.615821999999994</c:v>
                </c:pt>
                <c:pt idx="28610">
                  <c:v>93.792304999999999</c:v>
                </c:pt>
                <c:pt idx="28611">
                  <c:v>107.562775</c:v>
                </c:pt>
                <c:pt idx="28612">
                  <c:v>135.39996300000001</c:v>
                </c:pt>
                <c:pt idx="28613">
                  <c:v>90.411468999999997</c:v>
                </c:pt>
                <c:pt idx="28614">
                  <c:v>89.676811000000001</c:v>
                </c:pt>
                <c:pt idx="28615">
                  <c:v>105.726952</c:v>
                </c:pt>
                <c:pt idx="28616">
                  <c:v>94.038582000000005</c:v>
                </c:pt>
                <c:pt idx="28617">
                  <c:v>119.124573</c:v>
                </c:pt>
                <c:pt idx="28618">
                  <c:v>99.709579000000005</c:v>
                </c:pt>
                <c:pt idx="28619">
                  <c:v>96.616012999999995</c:v>
                </c:pt>
                <c:pt idx="28620">
                  <c:v>98.483306999999996</c:v>
                </c:pt>
                <c:pt idx="28621">
                  <c:v>97.897994999999995</c:v>
                </c:pt>
                <c:pt idx="28622">
                  <c:v>92.955192999999994</c:v>
                </c:pt>
                <c:pt idx="28623">
                  <c:v>89.481803999999997</c:v>
                </c:pt>
                <c:pt idx="28624">
                  <c:v>99.497771999999998</c:v>
                </c:pt>
                <c:pt idx="28625">
                  <c:v>96.864333999999999</c:v>
                </c:pt>
                <c:pt idx="28626">
                  <c:v>94.948158000000006</c:v>
                </c:pt>
                <c:pt idx="28627">
                  <c:v>92.347915999999998</c:v>
                </c:pt>
                <c:pt idx="28628">
                  <c:v>105.362961</c:v>
                </c:pt>
                <c:pt idx="28629">
                  <c:v>88.878258000000002</c:v>
                </c:pt>
                <c:pt idx="28630">
                  <c:v>95.505866999999995</c:v>
                </c:pt>
                <c:pt idx="28631">
                  <c:v>98.821860999999998</c:v>
                </c:pt>
                <c:pt idx="28632">
                  <c:v>91.338965999999999</c:v>
                </c:pt>
                <c:pt idx="28633">
                  <c:v>106.221008</c:v>
                </c:pt>
                <c:pt idx="28634">
                  <c:v>89.088393999999994</c:v>
                </c:pt>
                <c:pt idx="28635">
                  <c:v>100.30806699999999</c:v>
                </c:pt>
                <c:pt idx="28636">
                  <c:v>90.046538999999996</c:v>
                </c:pt>
                <c:pt idx="28637">
                  <c:v>112.013321</c:v>
                </c:pt>
                <c:pt idx="28638">
                  <c:v>90.381896999999995</c:v>
                </c:pt>
                <c:pt idx="28639">
                  <c:v>89.517196999999996</c:v>
                </c:pt>
                <c:pt idx="28640">
                  <c:v>100.363113</c:v>
                </c:pt>
                <c:pt idx="28641">
                  <c:v>108.901932</c:v>
                </c:pt>
                <c:pt idx="28642">
                  <c:v>88.105048999999994</c:v>
                </c:pt>
                <c:pt idx="28643">
                  <c:v>93.015754999999999</c:v>
                </c:pt>
                <c:pt idx="28644">
                  <c:v>96.929862999999997</c:v>
                </c:pt>
                <c:pt idx="28645">
                  <c:v>116.06047100000001</c:v>
                </c:pt>
                <c:pt idx="28646">
                  <c:v>90.801192999999998</c:v>
                </c:pt>
                <c:pt idx="28647">
                  <c:v>88.891578999999993</c:v>
                </c:pt>
                <c:pt idx="28648">
                  <c:v>90.690308000000002</c:v>
                </c:pt>
                <c:pt idx="28649">
                  <c:v>89.124968999999993</c:v>
                </c:pt>
                <c:pt idx="28650">
                  <c:v>93.182732000000001</c:v>
                </c:pt>
                <c:pt idx="28651">
                  <c:v>90.817832999999993</c:v>
                </c:pt>
                <c:pt idx="28652">
                  <c:v>91.685920999999993</c:v>
                </c:pt>
                <c:pt idx="28653">
                  <c:v>90.159987999999998</c:v>
                </c:pt>
                <c:pt idx="28654">
                  <c:v>94.389381</c:v>
                </c:pt>
                <c:pt idx="28655">
                  <c:v>115.899788</c:v>
                </c:pt>
                <c:pt idx="28656">
                  <c:v>105.51351200000001</c:v>
                </c:pt>
                <c:pt idx="28657">
                  <c:v>93.707786999999996</c:v>
                </c:pt>
                <c:pt idx="28658">
                  <c:v>93.744354000000001</c:v>
                </c:pt>
                <c:pt idx="28659">
                  <c:v>88.978531000000004</c:v>
                </c:pt>
                <c:pt idx="28660">
                  <c:v>89.054787000000005</c:v>
                </c:pt>
                <c:pt idx="28661">
                  <c:v>97.628212000000005</c:v>
                </c:pt>
                <c:pt idx="28662">
                  <c:v>107.92488899999999</c:v>
                </c:pt>
                <c:pt idx="28663">
                  <c:v>95.628105000000005</c:v>
                </c:pt>
                <c:pt idx="28664">
                  <c:v>108.722313</c:v>
                </c:pt>
                <c:pt idx="28665">
                  <c:v>93.724243000000001</c:v>
                </c:pt>
                <c:pt idx="28666">
                  <c:v>134.247086</c:v>
                </c:pt>
                <c:pt idx="28667">
                  <c:v>97.269379000000001</c:v>
                </c:pt>
                <c:pt idx="28668">
                  <c:v>89.392998000000006</c:v>
                </c:pt>
                <c:pt idx="28669">
                  <c:v>88.325455000000005</c:v>
                </c:pt>
                <c:pt idx="28670">
                  <c:v>104.75730900000001</c:v>
                </c:pt>
                <c:pt idx="28671">
                  <c:v>91.873221999999998</c:v>
                </c:pt>
                <c:pt idx="28672">
                  <c:v>117.17817700000001</c:v>
                </c:pt>
                <c:pt idx="28673">
                  <c:v>94.416695000000004</c:v>
                </c:pt>
                <c:pt idx="28674">
                  <c:v>89.69014</c:v>
                </c:pt>
                <c:pt idx="28675">
                  <c:v>91.682097999999996</c:v>
                </c:pt>
                <c:pt idx="28676">
                  <c:v>89.021393000000003</c:v>
                </c:pt>
                <c:pt idx="28677">
                  <c:v>109.873878</c:v>
                </c:pt>
                <c:pt idx="28678">
                  <c:v>105.074089</c:v>
                </c:pt>
                <c:pt idx="28679">
                  <c:v>93.785713000000001</c:v>
                </c:pt>
                <c:pt idx="28680">
                  <c:v>110.246094</c:v>
                </c:pt>
                <c:pt idx="28681">
                  <c:v>93.626991000000004</c:v>
                </c:pt>
                <c:pt idx="28682">
                  <c:v>88.441794999999999</c:v>
                </c:pt>
                <c:pt idx="28683">
                  <c:v>90.227974000000003</c:v>
                </c:pt>
                <c:pt idx="28684">
                  <c:v>111.74737500000001</c:v>
                </c:pt>
                <c:pt idx="28685">
                  <c:v>93.289406</c:v>
                </c:pt>
                <c:pt idx="28686">
                  <c:v>92.106316000000007</c:v>
                </c:pt>
                <c:pt idx="28687">
                  <c:v>123.22232099999999</c:v>
                </c:pt>
                <c:pt idx="28688">
                  <c:v>90.583115000000006</c:v>
                </c:pt>
                <c:pt idx="28689">
                  <c:v>91.182022000000003</c:v>
                </c:pt>
                <c:pt idx="28690">
                  <c:v>90.568306000000007</c:v>
                </c:pt>
                <c:pt idx="28691">
                  <c:v>94.136985999999993</c:v>
                </c:pt>
                <c:pt idx="28692">
                  <c:v>93.724318999999994</c:v>
                </c:pt>
                <c:pt idx="28693">
                  <c:v>97.591605999999999</c:v>
                </c:pt>
                <c:pt idx="28694">
                  <c:v>88.540809999999993</c:v>
                </c:pt>
                <c:pt idx="28695">
                  <c:v>99.461967000000001</c:v>
                </c:pt>
                <c:pt idx="28696">
                  <c:v>93.048751999999993</c:v>
                </c:pt>
                <c:pt idx="28697">
                  <c:v>107.337547</c:v>
                </c:pt>
                <c:pt idx="28698">
                  <c:v>109.123688</c:v>
                </c:pt>
                <c:pt idx="28699">
                  <c:v>89.683395000000004</c:v>
                </c:pt>
                <c:pt idx="28700">
                  <c:v>99.096801999999997</c:v>
                </c:pt>
                <c:pt idx="28701">
                  <c:v>116.00842299999999</c:v>
                </c:pt>
                <c:pt idx="28702">
                  <c:v>95.179787000000005</c:v>
                </c:pt>
                <c:pt idx="28703">
                  <c:v>93.146355</c:v>
                </c:pt>
                <c:pt idx="28704">
                  <c:v>105.470184</c:v>
                </c:pt>
                <c:pt idx="28705">
                  <c:v>106.708214</c:v>
                </c:pt>
                <c:pt idx="28706">
                  <c:v>92.247910000000005</c:v>
                </c:pt>
                <c:pt idx="28707">
                  <c:v>106.07849899999999</c:v>
                </c:pt>
                <c:pt idx="28708">
                  <c:v>93.931015000000002</c:v>
                </c:pt>
                <c:pt idx="28709">
                  <c:v>91.970733999999993</c:v>
                </c:pt>
                <c:pt idx="28710">
                  <c:v>96.691627999999994</c:v>
                </c:pt>
                <c:pt idx="28711">
                  <c:v>89.695503000000002</c:v>
                </c:pt>
                <c:pt idx="28712">
                  <c:v>89.602890000000002</c:v>
                </c:pt>
                <c:pt idx="28713">
                  <c:v>96.208748</c:v>
                </c:pt>
                <c:pt idx="28714">
                  <c:v>92.824248999999995</c:v>
                </c:pt>
                <c:pt idx="28715">
                  <c:v>98.321647999999996</c:v>
                </c:pt>
                <c:pt idx="28716">
                  <c:v>99.129631000000003</c:v>
                </c:pt>
                <c:pt idx="28717">
                  <c:v>88.460075000000003</c:v>
                </c:pt>
                <c:pt idx="28718">
                  <c:v>90.869545000000002</c:v>
                </c:pt>
                <c:pt idx="28719">
                  <c:v>99.312599000000006</c:v>
                </c:pt>
                <c:pt idx="28720">
                  <c:v>90.705787999999998</c:v>
                </c:pt>
                <c:pt idx="28721">
                  <c:v>96.370338000000004</c:v>
                </c:pt>
                <c:pt idx="28722">
                  <c:v>94.917015000000006</c:v>
                </c:pt>
                <c:pt idx="28723">
                  <c:v>91.678428999999994</c:v>
                </c:pt>
                <c:pt idx="28724">
                  <c:v>107.075867</c:v>
                </c:pt>
                <c:pt idx="28725">
                  <c:v>97.933700999999999</c:v>
                </c:pt>
                <c:pt idx="28726">
                  <c:v>104.75644699999999</c:v>
                </c:pt>
                <c:pt idx="28727">
                  <c:v>98.417716999999996</c:v>
                </c:pt>
                <c:pt idx="28728">
                  <c:v>108.849464</c:v>
                </c:pt>
                <c:pt idx="28729">
                  <c:v>93.180237000000005</c:v>
                </c:pt>
                <c:pt idx="28730">
                  <c:v>120.08356499999999</c:v>
                </c:pt>
                <c:pt idx="28731">
                  <c:v>88.543114000000003</c:v>
                </c:pt>
                <c:pt idx="28732">
                  <c:v>94.770409000000001</c:v>
                </c:pt>
                <c:pt idx="28733">
                  <c:v>88.935028000000003</c:v>
                </c:pt>
                <c:pt idx="28734">
                  <c:v>108.612183</c:v>
                </c:pt>
                <c:pt idx="28735">
                  <c:v>94.707047000000003</c:v>
                </c:pt>
                <c:pt idx="28736">
                  <c:v>100.027428</c:v>
                </c:pt>
                <c:pt idx="28737">
                  <c:v>95.782486000000006</c:v>
                </c:pt>
                <c:pt idx="28738">
                  <c:v>106.76593800000001</c:v>
                </c:pt>
                <c:pt idx="28739">
                  <c:v>123.701874</c:v>
                </c:pt>
                <c:pt idx="28740">
                  <c:v>88.734154000000004</c:v>
                </c:pt>
                <c:pt idx="28741">
                  <c:v>135.36689799999999</c:v>
                </c:pt>
                <c:pt idx="28742">
                  <c:v>98.441115999999994</c:v>
                </c:pt>
                <c:pt idx="28743">
                  <c:v>89.428916999999998</c:v>
                </c:pt>
                <c:pt idx="28744">
                  <c:v>96.032500999999996</c:v>
                </c:pt>
                <c:pt idx="28745">
                  <c:v>90.582138</c:v>
                </c:pt>
                <c:pt idx="28746">
                  <c:v>89.625832000000003</c:v>
                </c:pt>
                <c:pt idx="28747">
                  <c:v>92.228286999999995</c:v>
                </c:pt>
                <c:pt idx="28748">
                  <c:v>103.097504</c:v>
                </c:pt>
                <c:pt idx="28749">
                  <c:v>107.66777</c:v>
                </c:pt>
                <c:pt idx="28750">
                  <c:v>99.041359</c:v>
                </c:pt>
                <c:pt idx="28751">
                  <c:v>118.384766</c:v>
                </c:pt>
                <c:pt idx="28752">
                  <c:v>96.092597999999995</c:v>
                </c:pt>
                <c:pt idx="28753">
                  <c:v>94.815146999999996</c:v>
                </c:pt>
                <c:pt idx="28754">
                  <c:v>89.172355999999994</c:v>
                </c:pt>
                <c:pt idx="28755">
                  <c:v>90.901306000000005</c:v>
                </c:pt>
                <c:pt idx="28756">
                  <c:v>88.006255999999993</c:v>
                </c:pt>
                <c:pt idx="28757">
                  <c:v>89.49427</c:v>
                </c:pt>
                <c:pt idx="28758">
                  <c:v>93.290726000000006</c:v>
                </c:pt>
                <c:pt idx="28759">
                  <c:v>101.438889</c:v>
                </c:pt>
                <c:pt idx="28760">
                  <c:v>94.776381999999998</c:v>
                </c:pt>
                <c:pt idx="28761">
                  <c:v>102.78626300000001</c:v>
                </c:pt>
                <c:pt idx="28762">
                  <c:v>101.811584</c:v>
                </c:pt>
                <c:pt idx="28763">
                  <c:v>109.478897</c:v>
                </c:pt>
                <c:pt idx="28764">
                  <c:v>90.311706999999998</c:v>
                </c:pt>
                <c:pt idx="28765">
                  <c:v>93.719504999999998</c:v>
                </c:pt>
                <c:pt idx="28766">
                  <c:v>114.682236</c:v>
                </c:pt>
                <c:pt idx="28767">
                  <c:v>91.328605999999994</c:v>
                </c:pt>
                <c:pt idx="28768">
                  <c:v>91.138228999999995</c:v>
                </c:pt>
                <c:pt idx="28769">
                  <c:v>98.972008000000002</c:v>
                </c:pt>
                <c:pt idx="28770">
                  <c:v>89.007606999999993</c:v>
                </c:pt>
                <c:pt idx="28771">
                  <c:v>109.24917600000001</c:v>
                </c:pt>
                <c:pt idx="28772">
                  <c:v>89.617722000000001</c:v>
                </c:pt>
                <c:pt idx="28773">
                  <c:v>88.995468000000002</c:v>
                </c:pt>
                <c:pt idx="28774">
                  <c:v>89.045226999999997</c:v>
                </c:pt>
                <c:pt idx="28775">
                  <c:v>109.875816</c:v>
                </c:pt>
                <c:pt idx="28776">
                  <c:v>99.775611999999995</c:v>
                </c:pt>
                <c:pt idx="28777">
                  <c:v>92.537375999999995</c:v>
                </c:pt>
                <c:pt idx="28778">
                  <c:v>88.000846999999993</c:v>
                </c:pt>
                <c:pt idx="28779">
                  <c:v>88.309539999999998</c:v>
                </c:pt>
                <c:pt idx="28780">
                  <c:v>89.119986999999995</c:v>
                </c:pt>
                <c:pt idx="28781">
                  <c:v>90.944175999999999</c:v>
                </c:pt>
                <c:pt idx="28782">
                  <c:v>93.677779999999998</c:v>
                </c:pt>
                <c:pt idx="28783">
                  <c:v>89.822143999999994</c:v>
                </c:pt>
                <c:pt idx="28784">
                  <c:v>88.890761999999995</c:v>
                </c:pt>
                <c:pt idx="28785">
                  <c:v>92.055733000000004</c:v>
                </c:pt>
                <c:pt idx="28786">
                  <c:v>112.775414</c:v>
                </c:pt>
                <c:pt idx="28787">
                  <c:v>95.402527000000006</c:v>
                </c:pt>
                <c:pt idx="28788">
                  <c:v>99.155113</c:v>
                </c:pt>
                <c:pt idx="28789">
                  <c:v>94.218658000000005</c:v>
                </c:pt>
                <c:pt idx="28790">
                  <c:v>108.286339</c:v>
                </c:pt>
                <c:pt idx="28791">
                  <c:v>89.214568999999997</c:v>
                </c:pt>
                <c:pt idx="28792">
                  <c:v>99.825523000000004</c:v>
                </c:pt>
                <c:pt idx="28793">
                  <c:v>95.544121000000004</c:v>
                </c:pt>
                <c:pt idx="28794">
                  <c:v>102.638969</c:v>
                </c:pt>
                <c:pt idx="28795">
                  <c:v>90.299651999999995</c:v>
                </c:pt>
                <c:pt idx="28796">
                  <c:v>89.280631999999997</c:v>
                </c:pt>
                <c:pt idx="28797">
                  <c:v>97.562866</c:v>
                </c:pt>
                <c:pt idx="28798">
                  <c:v>90.216498999999999</c:v>
                </c:pt>
                <c:pt idx="28799">
                  <c:v>95.270645000000002</c:v>
                </c:pt>
                <c:pt idx="28800">
                  <c:v>100.222267</c:v>
                </c:pt>
                <c:pt idx="28801">
                  <c:v>110.154922</c:v>
                </c:pt>
                <c:pt idx="28802">
                  <c:v>103.74906900000001</c:v>
                </c:pt>
                <c:pt idx="28803">
                  <c:v>89.655868999999996</c:v>
                </c:pt>
                <c:pt idx="28804">
                  <c:v>109.372711</c:v>
                </c:pt>
                <c:pt idx="28805">
                  <c:v>90.519752999999994</c:v>
                </c:pt>
                <c:pt idx="28806">
                  <c:v>90.347808999999998</c:v>
                </c:pt>
                <c:pt idx="28807">
                  <c:v>93.841881000000001</c:v>
                </c:pt>
                <c:pt idx="28808">
                  <c:v>103.29348</c:v>
                </c:pt>
                <c:pt idx="28809">
                  <c:v>95.052825999999996</c:v>
                </c:pt>
                <c:pt idx="28810">
                  <c:v>121.851555</c:v>
                </c:pt>
                <c:pt idx="28811">
                  <c:v>90.436301999999998</c:v>
                </c:pt>
                <c:pt idx="28812">
                  <c:v>104.58573199999999</c:v>
                </c:pt>
                <c:pt idx="28813">
                  <c:v>97.917557000000002</c:v>
                </c:pt>
                <c:pt idx="28814">
                  <c:v>101.851677</c:v>
                </c:pt>
                <c:pt idx="28815">
                  <c:v>94.962020999999993</c:v>
                </c:pt>
                <c:pt idx="28816">
                  <c:v>103.661354</c:v>
                </c:pt>
                <c:pt idx="28817">
                  <c:v>89.892723000000004</c:v>
                </c:pt>
                <c:pt idx="28818">
                  <c:v>112.54222900000001</c:v>
                </c:pt>
                <c:pt idx="28819">
                  <c:v>91.781052000000003</c:v>
                </c:pt>
                <c:pt idx="28820">
                  <c:v>89.865059000000002</c:v>
                </c:pt>
                <c:pt idx="28821">
                  <c:v>88.432625000000002</c:v>
                </c:pt>
                <c:pt idx="28822">
                  <c:v>109.84590900000001</c:v>
                </c:pt>
                <c:pt idx="28823">
                  <c:v>91.170356999999996</c:v>
                </c:pt>
                <c:pt idx="28824">
                  <c:v>100.611656</c:v>
                </c:pt>
                <c:pt idx="28825">
                  <c:v>91.657439999999994</c:v>
                </c:pt>
                <c:pt idx="28826">
                  <c:v>92.696624999999997</c:v>
                </c:pt>
                <c:pt idx="28827">
                  <c:v>106.60683400000001</c:v>
                </c:pt>
                <c:pt idx="28828">
                  <c:v>128.432648</c:v>
                </c:pt>
                <c:pt idx="28829">
                  <c:v>101.79187</c:v>
                </c:pt>
                <c:pt idx="28830">
                  <c:v>101.713081</c:v>
                </c:pt>
                <c:pt idx="28831">
                  <c:v>88.258171000000004</c:v>
                </c:pt>
                <c:pt idx="28832">
                  <c:v>93.730270000000004</c:v>
                </c:pt>
                <c:pt idx="28833">
                  <c:v>89.562897000000007</c:v>
                </c:pt>
                <c:pt idx="28834">
                  <c:v>92.978035000000006</c:v>
                </c:pt>
                <c:pt idx="28835">
                  <c:v>93.201340000000002</c:v>
                </c:pt>
                <c:pt idx="28836">
                  <c:v>89.006844000000001</c:v>
                </c:pt>
                <c:pt idx="28837">
                  <c:v>114.64033499999999</c:v>
                </c:pt>
                <c:pt idx="28838">
                  <c:v>145.17202800000001</c:v>
                </c:pt>
                <c:pt idx="28839">
                  <c:v>118.777618</c:v>
                </c:pt>
                <c:pt idx="28840">
                  <c:v>124.706604</c:v>
                </c:pt>
                <c:pt idx="28841">
                  <c:v>95.582283000000004</c:v>
                </c:pt>
                <c:pt idx="28842">
                  <c:v>167.08963</c:v>
                </c:pt>
                <c:pt idx="28843">
                  <c:v>103.329308</c:v>
                </c:pt>
                <c:pt idx="28844">
                  <c:v>106.576027</c:v>
                </c:pt>
                <c:pt idx="28845">
                  <c:v>91.198211999999998</c:v>
                </c:pt>
                <c:pt idx="28846">
                  <c:v>96.910438999999997</c:v>
                </c:pt>
                <c:pt idx="28847">
                  <c:v>93.462333999999998</c:v>
                </c:pt>
                <c:pt idx="28848">
                  <c:v>91.104575999999994</c:v>
                </c:pt>
                <c:pt idx="28849">
                  <c:v>97.945899999999995</c:v>
                </c:pt>
                <c:pt idx="28850">
                  <c:v>117.56993900000001</c:v>
                </c:pt>
                <c:pt idx="28851">
                  <c:v>107.05542</c:v>
                </c:pt>
                <c:pt idx="28852">
                  <c:v>112.009491</c:v>
                </c:pt>
                <c:pt idx="28853">
                  <c:v>88.811065999999997</c:v>
                </c:pt>
                <c:pt idx="28854">
                  <c:v>90.682715999999999</c:v>
                </c:pt>
                <c:pt idx="28855">
                  <c:v>96.795631</c:v>
                </c:pt>
                <c:pt idx="28856">
                  <c:v>89.466742999999994</c:v>
                </c:pt>
                <c:pt idx="28857">
                  <c:v>101.10150899999999</c:v>
                </c:pt>
                <c:pt idx="28858">
                  <c:v>98.846480999999997</c:v>
                </c:pt>
                <c:pt idx="28859">
                  <c:v>116.779205</c:v>
                </c:pt>
                <c:pt idx="28860">
                  <c:v>91.766609000000003</c:v>
                </c:pt>
                <c:pt idx="28861">
                  <c:v>95.050010999999998</c:v>
                </c:pt>
                <c:pt idx="28862">
                  <c:v>88.383858000000004</c:v>
                </c:pt>
                <c:pt idx="28863">
                  <c:v>108.383118</c:v>
                </c:pt>
                <c:pt idx="28864">
                  <c:v>101.085419</c:v>
                </c:pt>
                <c:pt idx="28865">
                  <c:v>98.864883000000006</c:v>
                </c:pt>
                <c:pt idx="28866">
                  <c:v>93.019157000000007</c:v>
                </c:pt>
                <c:pt idx="28867">
                  <c:v>88.756980999999996</c:v>
                </c:pt>
                <c:pt idx="28868">
                  <c:v>104.773781</c:v>
                </c:pt>
                <c:pt idx="28869">
                  <c:v>94.473679000000004</c:v>
                </c:pt>
                <c:pt idx="28870">
                  <c:v>114.68058000000001</c:v>
                </c:pt>
                <c:pt idx="28871">
                  <c:v>88.912987000000001</c:v>
                </c:pt>
                <c:pt idx="28872">
                  <c:v>93.130188000000004</c:v>
                </c:pt>
                <c:pt idx="28873">
                  <c:v>97.762046999999995</c:v>
                </c:pt>
                <c:pt idx="28874">
                  <c:v>107.474594</c:v>
                </c:pt>
                <c:pt idx="28875">
                  <c:v>92.023674</c:v>
                </c:pt>
                <c:pt idx="28876">
                  <c:v>96.015777999999997</c:v>
                </c:pt>
                <c:pt idx="28877">
                  <c:v>95.757530000000003</c:v>
                </c:pt>
                <c:pt idx="28878">
                  <c:v>97.379493999999994</c:v>
                </c:pt>
                <c:pt idx="28879">
                  <c:v>95.969848999999996</c:v>
                </c:pt>
                <c:pt idx="28880">
                  <c:v>94.927299000000005</c:v>
                </c:pt>
                <c:pt idx="28881">
                  <c:v>105.758377</c:v>
                </c:pt>
                <c:pt idx="28882">
                  <c:v>116.613792</c:v>
                </c:pt>
                <c:pt idx="28883">
                  <c:v>90.088997000000006</c:v>
                </c:pt>
                <c:pt idx="28884">
                  <c:v>89.234099999999998</c:v>
                </c:pt>
                <c:pt idx="28885">
                  <c:v>91.935410000000005</c:v>
                </c:pt>
                <c:pt idx="28886">
                  <c:v>94.387871000000004</c:v>
                </c:pt>
                <c:pt idx="28887">
                  <c:v>89.845177000000007</c:v>
                </c:pt>
                <c:pt idx="28888">
                  <c:v>91.755493000000001</c:v>
                </c:pt>
                <c:pt idx="28889">
                  <c:v>98.755927999999997</c:v>
                </c:pt>
                <c:pt idx="28890">
                  <c:v>92.314819</c:v>
                </c:pt>
                <c:pt idx="28891">
                  <c:v>98.084793000000005</c:v>
                </c:pt>
                <c:pt idx="28892">
                  <c:v>96.026329000000004</c:v>
                </c:pt>
                <c:pt idx="28893">
                  <c:v>88.522971999999996</c:v>
                </c:pt>
                <c:pt idx="28894">
                  <c:v>93.946793</c:v>
                </c:pt>
                <c:pt idx="28895">
                  <c:v>106.555206</c:v>
                </c:pt>
                <c:pt idx="28896">
                  <c:v>89.065719999999999</c:v>
                </c:pt>
                <c:pt idx="28897">
                  <c:v>106.977936</c:v>
                </c:pt>
                <c:pt idx="28898">
                  <c:v>92.075027000000006</c:v>
                </c:pt>
                <c:pt idx="28899">
                  <c:v>109.12812</c:v>
                </c:pt>
                <c:pt idx="28900">
                  <c:v>104.877151</c:v>
                </c:pt>
                <c:pt idx="28901">
                  <c:v>94.794701000000003</c:v>
                </c:pt>
                <c:pt idx="28902">
                  <c:v>91.113701000000006</c:v>
                </c:pt>
                <c:pt idx="28903">
                  <c:v>88.403473000000005</c:v>
                </c:pt>
                <c:pt idx="28904">
                  <c:v>113.77061500000001</c:v>
                </c:pt>
                <c:pt idx="28905">
                  <c:v>98.914924999999997</c:v>
                </c:pt>
                <c:pt idx="28906">
                  <c:v>91.238067999999998</c:v>
                </c:pt>
                <c:pt idx="28907">
                  <c:v>89.148003000000003</c:v>
                </c:pt>
                <c:pt idx="28908">
                  <c:v>94.440117000000001</c:v>
                </c:pt>
                <c:pt idx="28909">
                  <c:v>108.646004</c:v>
                </c:pt>
                <c:pt idx="28910">
                  <c:v>95.790938999999995</c:v>
                </c:pt>
                <c:pt idx="28911">
                  <c:v>111.796806</c:v>
                </c:pt>
                <c:pt idx="28912">
                  <c:v>129.50325000000001</c:v>
                </c:pt>
                <c:pt idx="28913">
                  <c:v>140.30625900000001</c:v>
                </c:pt>
                <c:pt idx="28914">
                  <c:v>108.88046300000001</c:v>
                </c:pt>
                <c:pt idx="28915">
                  <c:v>94.185760000000002</c:v>
                </c:pt>
                <c:pt idx="28916">
                  <c:v>101.016762</c:v>
                </c:pt>
                <c:pt idx="28917">
                  <c:v>122.642914</c:v>
                </c:pt>
                <c:pt idx="28918">
                  <c:v>100.197952</c:v>
                </c:pt>
                <c:pt idx="28919">
                  <c:v>89.916861999999995</c:v>
                </c:pt>
                <c:pt idx="28920">
                  <c:v>104.966515</c:v>
                </c:pt>
                <c:pt idx="28921">
                  <c:v>93.194678999999994</c:v>
                </c:pt>
                <c:pt idx="28922">
                  <c:v>99.599318999999994</c:v>
                </c:pt>
                <c:pt idx="28923">
                  <c:v>99.297393999999997</c:v>
                </c:pt>
                <c:pt idx="28924">
                  <c:v>110.473885</c:v>
                </c:pt>
                <c:pt idx="28925">
                  <c:v>101.05761</c:v>
                </c:pt>
                <c:pt idx="28926">
                  <c:v>92.813552999999999</c:v>
                </c:pt>
                <c:pt idx="28927">
                  <c:v>103.931839</c:v>
                </c:pt>
                <c:pt idx="28928">
                  <c:v>104.367332</c:v>
                </c:pt>
                <c:pt idx="28929">
                  <c:v>98.241569999999996</c:v>
                </c:pt>
                <c:pt idx="28930">
                  <c:v>111.63606299999999</c:v>
                </c:pt>
                <c:pt idx="28931">
                  <c:v>112.329857</c:v>
                </c:pt>
                <c:pt idx="28932">
                  <c:v>88.960792999999995</c:v>
                </c:pt>
                <c:pt idx="28933">
                  <c:v>100.969368</c:v>
                </c:pt>
                <c:pt idx="28934">
                  <c:v>94.635551000000007</c:v>
                </c:pt>
                <c:pt idx="28935">
                  <c:v>89.616089000000002</c:v>
                </c:pt>
                <c:pt idx="28936">
                  <c:v>89.646431000000007</c:v>
                </c:pt>
                <c:pt idx="28937">
                  <c:v>98.373405000000005</c:v>
                </c:pt>
                <c:pt idx="28938">
                  <c:v>91.528450000000007</c:v>
                </c:pt>
                <c:pt idx="28939">
                  <c:v>103.475334</c:v>
                </c:pt>
                <c:pt idx="28940">
                  <c:v>104.90475499999999</c:v>
                </c:pt>
                <c:pt idx="28941">
                  <c:v>124.80012499999999</c:v>
                </c:pt>
                <c:pt idx="28942">
                  <c:v>89.899451999999997</c:v>
                </c:pt>
                <c:pt idx="28943">
                  <c:v>98.961326999999997</c:v>
                </c:pt>
                <c:pt idx="28944">
                  <c:v>90.814774</c:v>
                </c:pt>
                <c:pt idx="28945">
                  <c:v>98.039878999999999</c:v>
                </c:pt>
                <c:pt idx="28946">
                  <c:v>90.075096000000002</c:v>
                </c:pt>
                <c:pt idx="28947">
                  <c:v>106.669319</c:v>
                </c:pt>
                <c:pt idx="28948">
                  <c:v>117.61880499999999</c:v>
                </c:pt>
                <c:pt idx="28949">
                  <c:v>88.569817</c:v>
                </c:pt>
                <c:pt idx="28950">
                  <c:v>104.218414</c:v>
                </c:pt>
                <c:pt idx="28951">
                  <c:v>110.13801599999999</c:v>
                </c:pt>
                <c:pt idx="28952">
                  <c:v>89.195992000000004</c:v>
                </c:pt>
                <c:pt idx="28953">
                  <c:v>88.614959999999996</c:v>
                </c:pt>
                <c:pt idx="28954">
                  <c:v>95.454764999999995</c:v>
                </c:pt>
                <c:pt idx="28955">
                  <c:v>109.70217100000001</c:v>
                </c:pt>
                <c:pt idx="28956">
                  <c:v>89.253653999999997</c:v>
                </c:pt>
                <c:pt idx="28957">
                  <c:v>93.124358999999998</c:v>
                </c:pt>
                <c:pt idx="28958">
                  <c:v>89.713927999999996</c:v>
                </c:pt>
                <c:pt idx="28959">
                  <c:v>95.172500999999997</c:v>
                </c:pt>
                <c:pt idx="28960">
                  <c:v>95.569794000000002</c:v>
                </c:pt>
                <c:pt idx="28961">
                  <c:v>93.174507000000006</c:v>
                </c:pt>
                <c:pt idx="28962">
                  <c:v>90.819366000000002</c:v>
                </c:pt>
                <c:pt idx="28963">
                  <c:v>138.24414100000001</c:v>
                </c:pt>
                <c:pt idx="28964">
                  <c:v>97.117867000000004</c:v>
                </c:pt>
                <c:pt idx="28965">
                  <c:v>98.248679999999993</c:v>
                </c:pt>
                <c:pt idx="28966">
                  <c:v>92.749870000000001</c:v>
                </c:pt>
                <c:pt idx="28967">
                  <c:v>94.221489000000005</c:v>
                </c:pt>
                <c:pt idx="28968">
                  <c:v>88.132530000000003</c:v>
                </c:pt>
                <c:pt idx="28969">
                  <c:v>88.218704000000002</c:v>
                </c:pt>
                <c:pt idx="28970">
                  <c:v>90.525245999999996</c:v>
                </c:pt>
                <c:pt idx="28971">
                  <c:v>97.410331999999997</c:v>
                </c:pt>
                <c:pt idx="28972">
                  <c:v>88.477401999999998</c:v>
                </c:pt>
                <c:pt idx="28973">
                  <c:v>91.736808999999994</c:v>
                </c:pt>
                <c:pt idx="28974">
                  <c:v>91.898132000000004</c:v>
                </c:pt>
                <c:pt idx="28975">
                  <c:v>99.736121999999995</c:v>
                </c:pt>
                <c:pt idx="28976">
                  <c:v>94.075676000000001</c:v>
                </c:pt>
                <c:pt idx="28977">
                  <c:v>88.944091999999998</c:v>
                </c:pt>
                <c:pt idx="28978">
                  <c:v>95.818993000000006</c:v>
                </c:pt>
                <c:pt idx="28979">
                  <c:v>88.927932999999996</c:v>
                </c:pt>
                <c:pt idx="28980">
                  <c:v>95.991737000000001</c:v>
                </c:pt>
                <c:pt idx="28981">
                  <c:v>91.683136000000005</c:v>
                </c:pt>
                <c:pt idx="28982">
                  <c:v>98.195137000000003</c:v>
                </c:pt>
                <c:pt idx="28983">
                  <c:v>137.15481600000001</c:v>
                </c:pt>
                <c:pt idx="28984">
                  <c:v>88.779549000000003</c:v>
                </c:pt>
                <c:pt idx="28985">
                  <c:v>91.716660000000005</c:v>
                </c:pt>
                <c:pt idx="28986">
                  <c:v>127.80175800000001</c:v>
                </c:pt>
                <c:pt idx="28987">
                  <c:v>93.256919999999994</c:v>
                </c:pt>
                <c:pt idx="28988">
                  <c:v>90.273223999999999</c:v>
                </c:pt>
                <c:pt idx="28989">
                  <c:v>116.14215900000001</c:v>
                </c:pt>
                <c:pt idx="28990">
                  <c:v>89.527855000000002</c:v>
                </c:pt>
                <c:pt idx="28991">
                  <c:v>97.483810000000005</c:v>
                </c:pt>
                <c:pt idx="28992">
                  <c:v>94.366889999999998</c:v>
                </c:pt>
                <c:pt idx="28993">
                  <c:v>96.189362000000003</c:v>
                </c:pt>
                <c:pt idx="28994">
                  <c:v>95.726921000000004</c:v>
                </c:pt>
                <c:pt idx="28995">
                  <c:v>95.369101999999998</c:v>
                </c:pt>
                <c:pt idx="28996">
                  <c:v>93.370795999999999</c:v>
                </c:pt>
                <c:pt idx="28997">
                  <c:v>103.80173499999999</c:v>
                </c:pt>
                <c:pt idx="28998">
                  <c:v>104.438683</c:v>
                </c:pt>
                <c:pt idx="28999">
                  <c:v>88.460982999999999</c:v>
                </c:pt>
                <c:pt idx="29000">
                  <c:v>91.529785000000004</c:v>
                </c:pt>
                <c:pt idx="29001">
                  <c:v>93.441451999999998</c:v>
                </c:pt>
                <c:pt idx="29002">
                  <c:v>92.450965999999994</c:v>
                </c:pt>
                <c:pt idx="29003">
                  <c:v>92.935637999999997</c:v>
                </c:pt>
                <c:pt idx="29004">
                  <c:v>104.87178</c:v>
                </c:pt>
                <c:pt idx="29005">
                  <c:v>93.668487999999996</c:v>
                </c:pt>
                <c:pt idx="29006">
                  <c:v>109.96962000000001</c:v>
                </c:pt>
                <c:pt idx="29007">
                  <c:v>103.794899</c:v>
                </c:pt>
                <c:pt idx="29008">
                  <c:v>89.956322</c:v>
                </c:pt>
                <c:pt idx="29009">
                  <c:v>93.595039</c:v>
                </c:pt>
                <c:pt idx="29010">
                  <c:v>99.341376999999994</c:v>
                </c:pt>
                <c:pt idx="29011">
                  <c:v>113.31218699999999</c:v>
                </c:pt>
                <c:pt idx="29012">
                  <c:v>94.779235999999997</c:v>
                </c:pt>
                <c:pt idx="29013">
                  <c:v>103.81551399999999</c:v>
                </c:pt>
                <c:pt idx="29014">
                  <c:v>91.655090000000001</c:v>
                </c:pt>
                <c:pt idx="29015">
                  <c:v>90.712012999999999</c:v>
                </c:pt>
                <c:pt idx="29016">
                  <c:v>95.288475000000005</c:v>
                </c:pt>
                <c:pt idx="29017">
                  <c:v>88.376534000000007</c:v>
                </c:pt>
                <c:pt idx="29018">
                  <c:v>91.270882</c:v>
                </c:pt>
                <c:pt idx="29019">
                  <c:v>92.981009999999998</c:v>
                </c:pt>
                <c:pt idx="29020">
                  <c:v>88.728003999999999</c:v>
                </c:pt>
                <c:pt idx="29021">
                  <c:v>90.808807000000002</c:v>
                </c:pt>
                <c:pt idx="29022">
                  <c:v>88.902336000000005</c:v>
                </c:pt>
                <c:pt idx="29023">
                  <c:v>99.771591000000001</c:v>
                </c:pt>
                <c:pt idx="29024">
                  <c:v>95.398972000000001</c:v>
                </c:pt>
                <c:pt idx="29025">
                  <c:v>92.830642999999995</c:v>
                </c:pt>
                <c:pt idx="29026">
                  <c:v>115.510155</c:v>
                </c:pt>
                <c:pt idx="29027">
                  <c:v>90.895972999999998</c:v>
                </c:pt>
                <c:pt idx="29028">
                  <c:v>96.074912999999995</c:v>
                </c:pt>
                <c:pt idx="29029">
                  <c:v>88.466887999999997</c:v>
                </c:pt>
                <c:pt idx="29030">
                  <c:v>101.161255</c:v>
                </c:pt>
                <c:pt idx="29031">
                  <c:v>98.242026999999993</c:v>
                </c:pt>
                <c:pt idx="29032">
                  <c:v>109.150627</c:v>
                </c:pt>
                <c:pt idx="29033">
                  <c:v>130.362549</c:v>
                </c:pt>
                <c:pt idx="29034">
                  <c:v>89.840500000000006</c:v>
                </c:pt>
                <c:pt idx="29035">
                  <c:v>104.701515</c:v>
                </c:pt>
                <c:pt idx="29036">
                  <c:v>95.619026000000005</c:v>
                </c:pt>
                <c:pt idx="29037">
                  <c:v>116.63932</c:v>
                </c:pt>
                <c:pt idx="29038">
                  <c:v>90.010056000000006</c:v>
                </c:pt>
                <c:pt idx="29039">
                  <c:v>100.14531700000001</c:v>
                </c:pt>
                <c:pt idx="29040">
                  <c:v>99.484252999999995</c:v>
                </c:pt>
                <c:pt idx="29041">
                  <c:v>92.364258000000007</c:v>
                </c:pt>
                <c:pt idx="29042">
                  <c:v>94.224830999999995</c:v>
                </c:pt>
                <c:pt idx="29043">
                  <c:v>91.081717999999995</c:v>
                </c:pt>
                <c:pt idx="29044">
                  <c:v>98.406730999999994</c:v>
                </c:pt>
                <c:pt idx="29045">
                  <c:v>128.72193899999999</c:v>
                </c:pt>
                <c:pt idx="29046">
                  <c:v>88.527489000000003</c:v>
                </c:pt>
                <c:pt idx="29047">
                  <c:v>93.298119</c:v>
                </c:pt>
                <c:pt idx="29048">
                  <c:v>93.055167999999995</c:v>
                </c:pt>
                <c:pt idx="29049">
                  <c:v>88.150054999999995</c:v>
                </c:pt>
                <c:pt idx="29050">
                  <c:v>98.922493000000003</c:v>
                </c:pt>
                <c:pt idx="29051">
                  <c:v>100.560143</c:v>
                </c:pt>
                <c:pt idx="29052">
                  <c:v>101.726151</c:v>
                </c:pt>
                <c:pt idx="29053">
                  <c:v>93.934532000000004</c:v>
                </c:pt>
                <c:pt idx="29054">
                  <c:v>116.796341</c:v>
                </c:pt>
                <c:pt idx="29055">
                  <c:v>112.027435</c:v>
                </c:pt>
                <c:pt idx="29056">
                  <c:v>103.124596</c:v>
                </c:pt>
                <c:pt idx="29057">
                  <c:v>109.379768</c:v>
                </c:pt>
                <c:pt idx="29058">
                  <c:v>92.849258000000006</c:v>
                </c:pt>
                <c:pt idx="29059">
                  <c:v>98.414260999999996</c:v>
                </c:pt>
                <c:pt idx="29060">
                  <c:v>88.327911</c:v>
                </c:pt>
                <c:pt idx="29061">
                  <c:v>100.615036</c:v>
                </c:pt>
                <c:pt idx="29062">
                  <c:v>98.661193999999995</c:v>
                </c:pt>
                <c:pt idx="29063">
                  <c:v>109.256508</c:v>
                </c:pt>
                <c:pt idx="29064">
                  <c:v>88.979400999999996</c:v>
                </c:pt>
                <c:pt idx="29065">
                  <c:v>98.869513999999995</c:v>
                </c:pt>
                <c:pt idx="29066">
                  <c:v>96.405013999999994</c:v>
                </c:pt>
                <c:pt idx="29067">
                  <c:v>88.370025999999996</c:v>
                </c:pt>
                <c:pt idx="29068">
                  <c:v>101.16660299999999</c:v>
                </c:pt>
                <c:pt idx="29069">
                  <c:v>100.05207799999999</c:v>
                </c:pt>
                <c:pt idx="29070">
                  <c:v>90.564293000000006</c:v>
                </c:pt>
                <c:pt idx="29071">
                  <c:v>106.94105500000001</c:v>
                </c:pt>
                <c:pt idx="29072">
                  <c:v>91.636527999999998</c:v>
                </c:pt>
                <c:pt idx="29073">
                  <c:v>108.75657699999999</c:v>
                </c:pt>
                <c:pt idx="29074">
                  <c:v>93.344848999999996</c:v>
                </c:pt>
                <c:pt idx="29075">
                  <c:v>88.074889999999996</c:v>
                </c:pt>
                <c:pt idx="29076">
                  <c:v>88.671897999999999</c:v>
                </c:pt>
                <c:pt idx="29077">
                  <c:v>94.781127999999995</c:v>
                </c:pt>
                <c:pt idx="29078">
                  <c:v>106.719292</c:v>
                </c:pt>
                <c:pt idx="29079">
                  <c:v>109.553673</c:v>
                </c:pt>
                <c:pt idx="29080">
                  <c:v>100.181175</c:v>
                </c:pt>
                <c:pt idx="29081">
                  <c:v>91.424781999999993</c:v>
                </c:pt>
                <c:pt idx="29082">
                  <c:v>112.351135</c:v>
                </c:pt>
                <c:pt idx="29083">
                  <c:v>96.135506000000007</c:v>
                </c:pt>
                <c:pt idx="29084">
                  <c:v>89.192573999999993</c:v>
                </c:pt>
                <c:pt idx="29085">
                  <c:v>93.641182000000001</c:v>
                </c:pt>
                <c:pt idx="29086">
                  <c:v>98.570662999999996</c:v>
                </c:pt>
                <c:pt idx="29087">
                  <c:v>100.983177</c:v>
                </c:pt>
                <c:pt idx="29088">
                  <c:v>95.112572</c:v>
                </c:pt>
                <c:pt idx="29089">
                  <c:v>93.886604000000005</c:v>
                </c:pt>
                <c:pt idx="29090">
                  <c:v>101.246048</c:v>
                </c:pt>
                <c:pt idx="29091">
                  <c:v>105.91179700000001</c:v>
                </c:pt>
                <c:pt idx="29092">
                  <c:v>89.657248999999993</c:v>
                </c:pt>
                <c:pt idx="29093">
                  <c:v>92.625702000000004</c:v>
                </c:pt>
                <c:pt idx="29094">
                  <c:v>118.02057600000001</c:v>
                </c:pt>
                <c:pt idx="29095">
                  <c:v>92.679901000000001</c:v>
                </c:pt>
                <c:pt idx="29096">
                  <c:v>92.018707000000006</c:v>
                </c:pt>
                <c:pt idx="29097">
                  <c:v>91.623489000000006</c:v>
                </c:pt>
                <c:pt idx="29098">
                  <c:v>102.986572</c:v>
                </c:pt>
                <c:pt idx="29099">
                  <c:v>103.789513</c:v>
                </c:pt>
                <c:pt idx="29100">
                  <c:v>114.85021999999999</c:v>
                </c:pt>
                <c:pt idx="29101">
                  <c:v>91.977303000000006</c:v>
                </c:pt>
                <c:pt idx="29102">
                  <c:v>103.35116600000001</c:v>
                </c:pt>
                <c:pt idx="29103">
                  <c:v>88.653305000000003</c:v>
                </c:pt>
                <c:pt idx="29104">
                  <c:v>91.143912999999998</c:v>
                </c:pt>
                <c:pt idx="29105">
                  <c:v>103.277061</c:v>
                </c:pt>
                <c:pt idx="29106">
                  <c:v>93.835616999999999</c:v>
                </c:pt>
                <c:pt idx="29107">
                  <c:v>88.238960000000006</c:v>
                </c:pt>
                <c:pt idx="29108">
                  <c:v>90.934821999999997</c:v>
                </c:pt>
                <c:pt idx="29109">
                  <c:v>91.546691999999993</c:v>
                </c:pt>
                <c:pt idx="29110">
                  <c:v>138.72775300000001</c:v>
                </c:pt>
                <c:pt idx="29111">
                  <c:v>91.657639000000003</c:v>
                </c:pt>
                <c:pt idx="29112">
                  <c:v>101.37769299999999</c:v>
                </c:pt>
                <c:pt idx="29113">
                  <c:v>97.951981000000004</c:v>
                </c:pt>
                <c:pt idx="29114">
                  <c:v>94.548644999999993</c:v>
                </c:pt>
                <c:pt idx="29115">
                  <c:v>92.318573000000001</c:v>
                </c:pt>
                <c:pt idx="29116">
                  <c:v>94.661293000000001</c:v>
                </c:pt>
                <c:pt idx="29117">
                  <c:v>104.869713</c:v>
                </c:pt>
                <c:pt idx="29118">
                  <c:v>91.281020999999996</c:v>
                </c:pt>
                <c:pt idx="29119">
                  <c:v>89.097099</c:v>
                </c:pt>
                <c:pt idx="29120">
                  <c:v>101.82405900000001</c:v>
                </c:pt>
                <c:pt idx="29121">
                  <c:v>88.561569000000006</c:v>
                </c:pt>
                <c:pt idx="29122">
                  <c:v>95.112228000000002</c:v>
                </c:pt>
                <c:pt idx="29123">
                  <c:v>92.547150000000002</c:v>
                </c:pt>
                <c:pt idx="29124">
                  <c:v>113.191231</c:v>
                </c:pt>
                <c:pt idx="29125">
                  <c:v>92.561226000000005</c:v>
                </c:pt>
                <c:pt idx="29126">
                  <c:v>88.750907999999995</c:v>
                </c:pt>
                <c:pt idx="29127">
                  <c:v>143.38752700000001</c:v>
                </c:pt>
                <c:pt idx="29128">
                  <c:v>97.044144000000003</c:v>
                </c:pt>
                <c:pt idx="29129">
                  <c:v>104.156509</c:v>
                </c:pt>
                <c:pt idx="29130">
                  <c:v>104.374527</c:v>
                </c:pt>
                <c:pt idx="29131">
                  <c:v>89.847092000000004</c:v>
                </c:pt>
                <c:pt idx="29132">
                  <c:v>90.337494000000007</c:v>
                </c:pt>
                <c:pt idx="29133">
                  <c:v>89.349129000000005</c:v>
                </c:pt>
                <c:pt idx="29134">
                  <c:v>98.076697999999993</c:v>
                </c:pt>
                <c:pt idx="29135">
                  <c:v>124.587761</c:v>
                </c:pt>
                <c:pt idx="29136">
                  <c:v>113.511292</c:v>
                </c:pt>
                <c:pt idx="29137">
                  <c:v>88.415405000000007</c:v>
                </c:pt>
                <c:pt idx="29138">
                  <c:v>88.197188999999995</c:v>
                </c:pt>
                <c:pt idx="29139">
                  <c:v>90.144424000000001</c:v>
                </c:pt>
                <c:pt idx="29140">
                  <c:v>89.288123999999996</c:v>
                </c:pt>
                <c:pt idx="29141">
                  <c:v>99.262214999999998</c:v>
                </c:pt>
                <c:pt idx="29142">
                  <c:v>109.654808</c:v>
                </c:pt>
                <c:pt idx="29143">
                  <c:v>98.657341000000002</c:v>
                </c:pt>
                <c:pt idx="29144">
                  <c:v>88.415878000000006</c:v>
                </c:pt>
                <c:pt idx="29145">
                  <c:v>94.196387999999999</c:v>
                </c:pt>
                <c:pt idx="29146">
                  <c:v>90.874626000000006</c:v>
                </c:pt>
                <c:pt idx="29147">
                  <c:v>102.175087</c:v>
                </c:pt>
                <c:pt idx="29148">
                  <c:v>93.917266999999995</c:v>
                </c:pt>
                <c:pt idx="29149">
                  <c:v>117.40387</c:v>
                </c:pt>
                <c:pt idx="29150">
                  <c:v>92.667220999999998</c:v>
                </c:pt>
                <c:pt idx="29151">
                  <c:v>90.722046000000006</c:v>
                </c:pt>
                <c:pt idx="29152">
                  <c:v>118.628731</c:v>
                </c:pt>
                <c:pt idx="29153">
                  <c:v>90.988242999999997</c:v>
                </c:pt>
                <c:pt idx="29154">
                  <c:v>100.284538</c:v>
                </c:pt>
                <c:pt idx="29155">
                  <c:v>98.311790000000002</c:v>
                </c:pt>
                <c:pt idx="29156">
                  <c:v>131.974762</c:v>
                </c:pt>
                <c:pt idx="29157">
                  <c:v>105.38990800000001</c:v>
                </c:pt>
                <c:pt idx="29158">
                  <c:v>94.528503000000001</c:v>
                </c:pt>
                <c:pt idx="29159">
                  <c:v>102.745796</c:v>
                </c:pt>
                <c:pt idx="29160">
                  <c:v>97.600173999999996</c:v>
                </c:pt>
                <c:pt idx="29161">
                  <c:v>95.443923999999996</c:v>
                </c:pt>
                <c:pt idx="29162">
                  <c:v>108.34835099999999</c:v>
                </c:pt>
                <c:pt idx="29163">
                  <c:v>99.363937000000007</c:v>
                </c:pt>
                <c:pt idx="29164">
                  <c:v>90.169678000000005</c:v>
                </c:pt>
                <c:pt idx="29165">
                  <c:v>90.486823999999999</c:v>
                </c:pt>
                <c:pt idx="29166">
                  <c:v>89.843163000000004</c:v>
                </c:pt>
                <c:pt idx="29167">
                  <c:v>94.113326999999998</c:v>
                </c:pt>
                <c:pt idx="29168">
                  <c:v>95.126609999999999</c:v>
                </c:pt>
                <c:pt idx="29169">
                  <c:v>119.89316599999999</c:v>
                </c:pt>
                <c:pt idx="29170">
                  <c:v>97.159621999999999</c:v>
                </c:pt>
                <c:pt idx="29171">
                  <c:v>103.96828499999999</c:v>
                </c:pt>
                <c:pt idx="29172">
                  <c:v>93.330489999999998</c:v>
                </c:pt>
                <c:pt idx="29173">
                  <c:v>96.702309</c:v>
                </c:pt>
                <c:pt idx="29174">
                  <c:v>92.728263999999996</c:v>
                </c:pt>
                <c:pt idx="29175">
                  <c:v>90.112426999999997</c:v>
                </c:pt>
                <c:pt idx="29176">
                  <c:v>92.762978000000004</c:v>
                </c:pt>
                <c:pt idx="29177">
                  <c:v>94.724143999999995</c:v>
                </c:pt>
                <c:pt idx="29178">
                  <c:v>98.374352000000002</c:v>
                </c:pt>
                <c:pt idx="29179">
                  <c:v>92.506180000000001</c:v>
                </c:pt>
                <c:pt idx="29180">
                  <c:v>90.726685000000003</c:v>
                </c:pt>
                <c:pt idx="29181">
                  <c:v>90.227821000000006</c:v>
                </c:pt>
                <c:pt idx="29182">
                  <c:v>101.336731</c:v>
                </c:pt>
                <c:pt idx="29183">
                  <c:v>89.747878999999998</c:v>
                </c:pt>
                <c:pt idx="29184">
                  <c:v>112.601524</c:v>
                </c:pt>
                <c:pt idx="29185">
                  <c:v>89.885718999999995</c:v>
                </c:pt>
                <c:pt idx="29186">
                  <c:v>91.742362999999997</c:v>
                </c:pt>
                <c:pt idx="29187">
                  <c:v>99.567573999999993</c:v>
                </c:pt>
                <c:pt idx="29188">
                  <c:v>94.030395999999996</c:v>
                </c:pt>
                <c:pt idx="29189">
                  <c:v>102.105942</c:v>
                </c:pt>
                <c:pt idx="29190">
                  <c:v>120.17287399999999</c:v>
                </c:pt>
                <c:pt idx="29191">
                  <c:v>90.984427999999994</c:v>
                </c:pt>
                <c:pt idx="29192">
                  <c:v>91.620804000000007</c:v>
                </c:pt>
                <c:pt idx="29193">
                  <c:v>90.691956000000005</c:v>
                </c:pt>
                <c:pt idx="29194">
                  <c:v>98.924644000000001</c:v>
                </c:pt>
                <c:pt idx="29195">
                  <c:v>100.143517</c:v>
                </c:pt>
                <c:pt idx="29196">
                  <c:v>92.175940999999995</c:v>
                </c:pt>
                <c:pt idx="29197">
                  <c:v>91.031479000000004</c:v>
                </c:pt>
                <c:pt idx="29198">
                  <c:v>108.782494</c:v>
                </c:pt>
                <c:pt idx="29199">
                  <c:v>105.729195</c:v>
                </c:pt>
                <c:pt idx="29200">
                  <c:v>94.165053999999998</c:v>
                </c:pt>
                <c:pt idx="29201">
                  <c:v>104.26561</c:v>
                </c:pt>
                <c:pt idx="29202">
                  <c:v>88.787079000000006</c:v>
                </c:pt>
                <c:pt idx="29203">
                  <c:v>94.386322000000007</c:v>
                </c:pt>
                <c:pt idx="29204">
                  <c:v>88.720107999999996</c:v>
                </c:pt>
                <c:pt idx="29205">
                  <c:v>94.957663999999994</c:v>
                </c:pt>
                <c:pt idx="29206">
                  <c:v>89.230377000000004</c:v>
                </c:pt>
                <c:pt idx="29207">
                  <c:v>95.234870999999998</c:v>
                </c:pt>
                <c:pt idx="29208">
                  <c:v>88.531341999999995</c:v>
                </c:pt>
                <c:pt idx="29209">
                  <c:v>94.995247000000006</c:v>
                </c:pt>
                <c:pt idx="29210">
                  <c:v>100.04306800000001</c:v>
                </c:pt>
                <c:pt idx="29211">
                  <c:v>106.15355700000001</c:v>
                </c:pt>
                <c:pt idx="29212">
                  <c:v>89.576453999999998</c:v>
                </c:pt>
                <c:pt idx="29213">
                  <c:v>107.34729</c:v>
                </c:pt>
                <c:pt idx="29214">
                  <c:v>89.543312</c:v>
                </c:pt>
                <c:pt idx="29215">
                  <c:v>88.524338</c:v>
                </c:pt>
                <c:pt idx="29216">
                  <c:v>93.131896999999995</c:v>
                </c:pt>
                <c:pt idx="29217">
                  <c:v>91.273689000000005</c:v>
                </c:pt>
                <c:pt idx="29218">
                  <c:v>89.622787000000002</c:v>
                </c:pt>
                <c:pt idx="29219">
                  <c:v>90.689194000000001</c:v>
                </c:pt>
                <c:pt idx="29220">
                  <c:v>89.078170999999998</c:v>
                </c:pt>
                <c:pt idx="29221">
                  <c:v>91.382896000000002</c:v>
                </c:pt>
                <c:pt idx="29222">
                  <c:v>88.551872000000003</c:v>
                </c:pt>
                <c:pt idx="29223">
                  <c:v>112.50597399999999</c:v>
                </c:pt>
                <c:pt idx="29224">
                  <c:v>93.697875999999994</c:v>
                </c:pt>
                <c:pt idx="29225">
                  <c:v>95.161949000000007</c:v>
                </c:pt>
                <c:pt idx="29226">
                  <c:v>97.943862999999993</c:v>
                </c:pt>
                <c:pt idx="29227">
                  <c:v>92.363654999999994</c:v>
                </c:pt>
                <c:pt idx="29228">
                  <c:v>91.021118000000001</c:v>
                </c:pt>
                <c:pt idx="29229">
                  <c:v>108.68602799999999</c:v>
                </c:pt>
                <c:pt idx="29230">
                  <c:v>108.45050000000001</c:v>
                </c:pt>
                <c:pt idx="29231">
                  <c:v>93.649733999999995</c:v>
                </c:pt>
                <c:pt idx="29232">
                  <c:v>90.978386</c:v>
                </c:pt>
                <c:pt idx="29233">
                  <c:v>96.098236</c:v>
                </c:pt>
                <c:pt idx="29234">
                  <c:v>95.458206000000004</c:v>
                </c:pt>
                <c:pt idx="29235">
                  <c:v>91.913994000000002</c:v>
                </c:pt>
                <c:pt idx="29236">
                  <c:v>97.549651999999995</c:v>
                </c:pt>
                <c:pt idx="29237">
                  <c:v>94.375304999999997</c:v>
                </c:pt>
                <c:pt idx="29238">
                  <c:v>118.111816</c:v>
                </c:pt>
                <c:pt idx="29239">
                  <c:v>92.064216999999999</c:v>
                </c:pt>
                <c:pt idx="29240">
                  <c:v>108.25582900000001</c:v>
                </c:pt>
                <c:pt idx="29241">
                  <c:v>96.857262000000006</c:v>
                </c:pt>
                <c:pt idx="29242">
                  <c:v>91.375136999999995</c:v>
                </c:pt>
                <c:pt idx="29243">
                  <c:v>106.78381299999999</c:v>
                </c:pt>
                <c:pt idx="29244">
                  <c:v>93.840430999999995</c:v>
                </c:pt>
                <c:pt idx="29245">
                  <c:v>135.17205799999999</c:v>
                </c:pt>
                <c:pt idx="29246">
                  <c:v>97.178955000000002</c:v>
                </c:pt>
                <c:pt idx="29247">
                  <c:v>89.773148000000006</c:v>
                </c:pt>
                <c:pt idx="29248">
                  <c:v>89.556327999999993</c:v>
                </c:pt>
                <c:pt idx="29249">
                  <c:v>88.618979999999993</c:v>
                </c:pt>
                <c:pt idx="29250">
                  <c:v>101.1502</c:v>
                </c:pt>
                <c:pt idx="29251">
                  <c:v>98.070449999999994</c:v>
                </c:pt>
                <c:pt idx="29252">
                  <c:v>135.29020700000001</c:v>
                </c:pt>
                <c:pt idx="29253">
                  <c:v>92.794464000000005</c:v>
                </c:pt>
                <c:pt idx="29254">
                  <c:v>95.669556</c:v>
                </c:pt>
                <c:pt idx="29255">
                  <c:v>129.18862899999999</c:v>
                </c:pt>
                <c:pt idx="29256">
                  <c:v>122.569351</c:v>
                </c:pt>
                <c:pt idx="29257">
                  <c:v>102.68158</c:v>
                </c:pt>
                <c:pt idx="29258">
                  <c:v>98.747542999999993</c:v>
                </c:pt>
                <c:pt idx="29259">
                  <c:v>91.159797999999995</c:v>
                </c:pt>
                <c:pt idx="29260">
                  <c:v>155.67224100000001</c:v>
                </c:pt>
                <c:pt idx="29261">
                  <c:v>90.603309999999993</c:v>
                </c:pt>
                <c:pt idx="29262">
                  <c:v>91.052504999999996</c:v>
                </c:pt>
                <c:pt idx="29263">
                  <c:v>96.550590999999997</c:v>
                </c:pt>
                <c:pt idx="29264">
                  <c:v>88.256584000000004</c:v>
                </c:pt>
                <c:pt idx="29265">
                  <c:v>102.02623</c:v>
                </c:pt>
                <c:pt idx="29266">
                  <c:v>92.444595000000007</c:v>
                </c:pt>
                <c:pt idx="29267">
                  <c:v>103.410889</c:v>
                </c:pt>
                <c:pt idx="29268">
                  <c:v>114.280846</c:v>
                </c:pt>
                <c:pt idx="29269">
                  <c:v>93.663582000000005</c:v>
                </c:pt>
                <c:pt idx="29270">
                  <c:v>88.035315999999995</c:v>
                </c:pt>
                <c:pt idx="29271">
                  <c:v>103.97339599999999</c:v>
                </c:pt>
                <c:pt idx="29272">
                  <c:v>93.275024000000002</c:v>
                </c:pt>
                <c:pt idx="29273">
                  <c:v>92.605086999999997</c:v>
                </c:pt>
                <c:pt idx="29274">
                  <c:v>100.895538</c:v>
                </c:pt>
                <c:pt idx="29275">
                  <c:v>100.185997</c:v>
                </c:pt>
                <c:pt idx="29276">
                  <c:v>96.213577000000001</c:v>
                </c:pt>
                <c:pt idx="29277">
                  <c:v>91.673073000000002</c:v>
                </c:pt>
                <c:pt idx="29278">
                  <c:v>99.362388999999993</c:v>
                </c:pt>
                <c:pt idx="29279">
                  <c:v>94.661522000000005</c:v>
                </c:pt>
                <c:pt idx="29280">
                  <c:v>91.683479000000005</c:v>
                </c:pt>
                <c:pt idx="29281">
                  <c:v>98.904037000000002</c:v>
                </c:pt>
                <c:pt idx="29282">
                  <c:v>88.692290999999997</c:v>
                </c:pt>
                <c:pt idx="29283">
                  <c:v>90.086433</c:v>
                </c:pt>
                <c:pt idx="29284">
                  <c:v>88.529205000000005</c:v>
                </c:pt>
                <c:pt idx="29285">
                  <c:v>94.500525999999994</c:v>
                </c:pt>
                <c:pt idx="29286">
                  <c:v>90.650306999999998</c:v>
                </c:pt>
                <c:pt idx="29287">
                  <c:v>151.27822900000001</c:v>
                </c:pt>
                <c:pt idx="29288">
                  <c:v>96.043091000000004</c:v>
                </c:pt>
                <c:pt idx="29289">
                  <c:v>92.774178000000006</c:v>
                </c:pt>
                <c:pt idx="29290">
                  <c:v>105.886909</c:v>
                </c:pt>
                <c:pt idx="29291">
                  <c:v>93.902198999999996</c:v>
                </c:pt>
                <c:pt idx="29292">
                  <c:v>90.814719999999994</c:v>
                </c:pt>
                <c:pt idx="29293">
                  <c:v>92.745238999999998</c:v>
                </c:pt>
                <c:pt idx="29294">
                  <c:v>94.294212000000002</c:v>
                </c:pt>
                <c:pt idx="29295">
                  <c:v>94.828629000000006</c:v>
                </c:pt>
                <c:pt idx="29296">
                  <c:v>97.258553000000006</c:v>
                </c:pt>
                <c:pt idx="29297">
                  <c:v>124.525803</c:v>
                </c:pt>
                <c:pt idx="29298">
                  <c:v>92.696517999999998</c:v>
                </c:pt>
                <c:pt idx="29299">
                  <c:v>91.327309</c:v>
                </c:pt>
                <c:pt idx="29300">
                  <c:v>114.877678</c:v>
                </c:pt>
                <c:pt idx="29301">
                  <c:v>94.005218999999997</c:v>
                </c:pt>
                <c:pt idx="29302">
                  <c:v>100.376762</c:v>
                </c:pt>
                <c:pt idx="29303">
                  <c:v>129.44162</c:v>
                </c:pt>
                <c:pt idx="29304">
                  <c:v>108.051193</c:v>
                </c:pt>
                <c:pt idx="29305">
                  <c:v>126.13642900000001</c:v>
                </c:pt>
                <c:pt idx="29306">
                  <c:v>100.006569</c:v>
                </c:pt>
                <c:pt idx="29307">
                  <c:v>92.109222000000003</c:v>
                </c:pt>
                <c:pt idx="29308">
                  <c:v>97.497444000000002</c:v>
                </c:pt>
                <c:pt idx="29309">
                  <c:v>100.04943799999999</c:v>
                </c:pt>
                <c:pt idx="29310">
                  <c:v>90.228179999999995</c:v>
                </c:pt>
                <c:pt idx="29311">
                  <c:v>88.523223999999999</c:v>
                </c:pt>
                <c:pt idx="29312">
                  <c:v>96.601508999999993</c:v>
                </c:pt>
                <c:pt idx="29313">
                  <c:v>95.686424000000002</c:v>
                </c:pt>
                <c:pt idx="29314">
                  <c:v>93.267250000000004</c:v>
                </c:pt>
                <c:pt idx="29315">
                  <c:v>105.34034</c:v>
                </c:pt>
                <c:pt idx="29316">
                  <c:v>88.238274000000004</c:v>
                </c:pt>
                <c:pt idx="29317">
                  <c:v>104.953835</c:v>
                </c:pt>
                <c:pt idx="29318">
                  <c:v>97.423775000000006</c:v>
                </c:pt>
                <c:pt idx="29319">
                  <c:v>114.270149</c:v>
                </c:pt>
                <c:pt idx="29320">
                  <c:v>102.985794</c:v>
                </c:pt>
                <c:pt idx="29321">
                  <c:v>110.25338000000001</c:v>
                </c:pt>
                <c:pt idx="29322">
                  <c:v>88.743317000000005</c:v>
                </c:pt>
                <c:pt idx="29323">
                  <c:v>95.111266999999998</c:v>
                </c:pt>
                <c:pt idx="29324">
                  <c:v>93.554382000000004</c:v>
                </c:pt>
                <c:pt idx="29325">
                  <c:v>89.864952000000002</c:v>
                </c:pt>
                <c:pt idx="29326">
                  <c:v>90.237503000000004</c:v>
                </c:pt>
                <c:pt idx="29327">
                  <c:v>88.235541999999995</c:v>
                </c:pt>
                <c:pt idx="29328">
                  <c:v>97.102378999999999</c:v>
                </c:pt>
                <c:pt idx="29329">
                  <c:v>90.441497999999996</c:v>
                </c:pt>
                <c:pt idx="29330">
                  <c:v>90.100776999999994</c:v>
                </c:pt>
                <c:pt idx="29331">
                  <c:v>88.778503000000001</c:v>
                </c:pt>
                <c:pt idx="29332">
                  <c:v>91.478354999999993</c:v>
                </c:pt>
                <c:pt idx="29333">
                  <c:v>89.099761999999998</c:v>
                </c:pt>
                <c:pt idx="29334">
                  <c:v>89.062065000000004</c:v>
                </c:pt>
                <c:pt idx="29335">
                  <c:v>93.379936000000001</c:v>
                </c:pt>
                <c:pt idx="29336">
                  <c:v>100.738525</c:v>
                </c:pt>
                <c:pt idx="29337">
                  <c:v>92.218117000000007</c:v>
                </c:pt>
                <c:pt idx="29338">
                  <c:v>90.395920000000004</c:v>
                </c:pt>
                <c:pt idx="29339">
                  <c:v>94.811867000000007</c:v>
                </c:pt>
                <c:pt idx="29340">
                  <c:v>89.414917000000003</c:v>
                </c:pt>
                <c:pt idx="29341">
                  <c:v>103.45715300000001</c:v>
                </c:pt>
                <c:pt idx="29342">
                  <c:v>91.667655999999994</c:v>
                </c:pt>
                <c:pt idx="29343">
                  <c:v>92.614784</c:v>
                </c:pt>
                <c:pt idx="29344">
                  <c:v>96.851027999999999</c:v>
                </c:pt>
                <c:pt idx="29345">
                  <c:v>90.220093000000006</c:v>
                </c:pt>
                <c:pt idx="29346">
                  <c:v>90.335419000000002</c:v>
                </c:pt>
                <c:pt idx="29347">
                  <c:v>107.14967300000001</c:v>
                </c:pt>
                <c:pt idx="29348">
                  <c:v>91.282439999999994</c:v>
                </c:pt>
                <c:pt idx="29349">
                  <c:v>95.000304999999997</c:v>
                </c:pt>
                <c:pt idx="29350">
                  <c:v>89.054267999999993</c:v>
                </c:pt>
                <c:pt idx="29351">
                  <c:v>94.488547999999994</c:v>
                </c:pt>
                <c:pt idx="29352">
                  <c:v>96.962646000000007</c:v>
                </c:pt>
                <c:pt idx="29353">
                  <c:v>93.023193000000006</c:v>
                </c:pt>
                <c:pt idx="29354">
                  <c:v>100.17887899999999</c:v>
                </c:pt>
                <c:pt idx="29355">
                  <c:v>93.298286000000004</c:v>
                </c:pt>
                <c:pt idx="29356">
                  <c:v>115.572571</c:v>
                </c:pt>
                <c:pt idx="29357">
                  <c:v>88.066794999999999</c:v>
                </c:pt>
                <c:pt idx="29358">
                  <c:v>94.328400000000002</c:v>
                </c:pt>
                <c:pt idx="29359">
                  <c:v>97.142464000000004</c:v>
                </c:pt>
                <c:pt idx="29360">
                  <c:v>88.015816000000001</c:v>
                </c:pt>
                <c:pt idx="29361">
                  <c:v>92.878624000000002</c:v>
                </c:pt>
                <c:pt idx="29362">
                  <c:v>93.286941999999996</c:v>
                </c:pt>
                <c:pt idx="29363">
                  <c:v>92.295287999999999</c:v>
                </c:pt>
                <c:pt idx="29364">
                  <c:v>94.498947000000001</c:v>
                </c:pt>
                <c:pt idx="29365">
                  <c:v>108.71003</c:v>
                </c:pt>
                <c:pt idx="29366">
                  <c:v>89.659271000000004</c:v>
                </c:pt>
                <c:pt idx="29367">
                  <c:v>94.946151999999998</c:v>
                </c:pt>
                <c:pt idx="29368">
                  <c:v>93.424271000000005</c:v>
                </c:pt>
                <c:pt idx="29369">
                  <c:v>99.365791000000002</c:v>
                </c:pt>
                <c:pt idx="29370">
                  <c:v>94.972565000000003</c:v>
                </c:pt>
                <c:pt idx="29371">
                  <c:v>104.690659</c:v>
                </c:pt>
                <c:pt idx="29372">
                  <c:v>91.767532000000003</c:v>
                </c:pt>
                <c:pt idx="29373">
                  <c:v>90.806229000000002</c:v>
                </c:pt>
                <c:pt idx="29374">
                  <c:v>94.132866000000007</c:v>
                </c:pt>
                <c:pt idx="29375">
                  <c:v>91.462311</c:v>
                </c:pt>
                <c:pt idx="29376">
                  <c:v>94.922081000000006</c:v>
                </c:pt>
                <c:pt idx="29377">
                  <c:v>103.458733</c:v>
                </c:pt>
                <c:pt idx="29378">
                  <c:v>95.306740000000005</c:v>
                </c:pt>
                <c:pt idx="29379">
                  <c:v>92.267036000000004</c:v>
                </c:pt>
                <c:pt idx="29380">
                  <c:v>100.588387</c:v>
                </c:pt>
                <c:pt idx="29381">
                  <c:v>93.181763000000004</c:v>
                </c:pt>
                <c:pt idx="29382">
                  <c:v>90.556968999999995</c:v>
                </c:pt>
                <c:pt idx="29383">
                  <c:v>88.886229999999998</c:v>
                </c:pt>
                <c:pt idx="29384">
                  <c:v>90.636870999999999</c:v>
                </c:pt>
                <c:pt idx="29385">
                  <c:v>92.760779999999997</c:v>
                </c:pt>
                <c:pt idx="29386">
                  <c:v>115.329865</c:v>
                </c:pt>
                <c:pt idx="29387">
                  <c:v>101.371323</c:v>
                </c:pt>
                <c:pt idx="29388">
                  <c:v>91.677527999999995</c:v>
                </c:pt>
                <c:pt idx="29389">
                  <c:v>101.01149700000001</c:v>
                </c:pt>
                <c:pt idx="29390">
                  <c:v>89.668243000000004</c:v>
                </c:pt>
                <c:pt idx="29391">
                  <c:v>96.874816999999993</c:v>
                </c:pt>
                <c:pt idx="29392">
                  <c:v>91.485893000000004</c:v>
                </c:pt>
                <c:pt idx="29393">
                  <c:v>93.638137999999998</c:v>
                </c:pt>
                <c:pt idx="29394">
                  <c:v>125.26106299999999</c:v>
                </c:pt>
                <c:pt idx="29395">
                  <c:v>96.584671</c:v>
                </c:pt>
                <c:pt idx="29396">
                  <c:v>94.547234000000003</c:v>
                </c:pt>
                <c:pt idx="29397">
                  <c:v>116.78299</c:v>
                </c:pt>
                <c:pt idx="29398">
                  <c:v>94.958281999999997</c:v>
                </c:pt>
                <c:pt idx="29399">
                  <c:v>131.03872699999999</c:v>
                </c:pt>
                <c:pt idx="29400">
                  <c:v>96.693695000000005</c:v>
                </c:pt>
                <c:pt idx="29401">
                  <c:v>90.121146999999993</c:v>
                </c:pt>
                <c:pt idx="29402">
                  <c:v>90.062766999999994</c:v>
                </c:pt>
                <c:pt idx="29403">
                  <c:v>99.622130999999996</c:v>
                </c:pt>
                <c:pt idx="29404">
                  <c:v>96.126014999999995</c:v>
                </c:pt>
                <c:pt idx="29405">
                  <c:v>95.847297999999995</c:v>
                </c:pt>
                <c:pt idx="29406">
                  <c:v>112.694855</c:v>
                </c:pt>
                <c:pt idx="29407">
                  <c:v>91.669730999999999</c:v>
                </c:pt>
                <c:pt idx="29408">
                  <c:v>101.629524</c:v>
                </c:pt>
                <c:pt idx="29409">
                  <c:v>89.576453999999998</c:v>
                </c:pt>
                <c:pt idx="29410">
                  <c:v>98.819182999999995</c:v>
                </c:pt>
                <c:pt idx="29411">
                  <c:v>98.646575999999996</c:v>
                </c:pt>
                <c:pt idx="29412">
                  <c:v>104.92926</c:v>
                </c:pt>
                <c:pt idx="29413">
                  <c:v>94.854812999999993</c:v>
                </c:pt>
                <c:pt idx="29414">
                  <c:v>88.973968999999997</c:v>
                </c:pt>
                <c:pt idx="29415">
                  <c:v>105.653458</c:v>
                </c:pt>
                <c:pt idx="29416">
                  <c:v>93.662422000000007</c:v>
                </c:pt>
                <c:pt idx="29417">
                  <c:v>96.169021999999998</c:v>
                </c:pt>
                <c:pt idx="29418">
                  <c:v>109.936554</c:v>
                </c:pt>
                <c:pt idx="29419">
                  <c:v>103.417801</c:v>
                </c:pt>
                <c:pt idx="29420">
                  <c:v>98.460235999999995</c:v>
                </c:pt>
                <c:pt idx="29421">
                  <c:v>94.527480999999995</c:v>
                </c:pt>
                <c:pt idx="29422">
                  <c:v>91.492339999999999</c:v>
                </c:pt>
                <c:pt idx="29423">
                  <c:v>93.656852999999998</c:v>
                </c:pt>
                <c:pt idx="29424">
                  <c:v>105.065231</c:v>
                </c:pt>
                <c:pt idx="29425">
                  <c:v>88.719986000000006</c:v>
                </c:pt>
                <c:pt idx="29426">
                  <c:v>92.067276000000007</c:v>
                </c:pt>
                <c:pt idx="29427">
                  <c:v>89.741660999999993</c:v>
                </c:pt>
                <c:pt idx="29428">
                  <c:v>89.583138000000005</c:v>
                </c:pt>
                <c:pt idx="29429">
                  <c:v>116.462051</c:v>
                </c:pt>
                <c:pt idx="29430">
                  <c:v>88.555808999999996</c:v>
                </c:pt>
                <c:pt idx="29431">
                  <c:v>95.422454999999999</c:v>
                </c:pt>
                <c:pt idx="29432">
                  <c:v>97.762755999999996</c:v>
                </c:pt>
                <c:pt idx="29433">
                  <c:v>88.810776000000004</c:v>
                </c:pt>
                <c:pt idx="29434">
                  <c:v>90.831078000000005</c:v>
                </c:pt>
                <c:pt idx="29435">
                  <c:v>95.054489000000004</c:v>
                </c:pt>
                <c:pt idx="29436">
                  <c:v>88.109879000000006</c:v>
                </c:pt>
                <c:pt idx="29437">
                  <c:v>108.312279</c:v>
                </c:pt>
                <c:pt idx="29438">
                  <c:v>94.933188999999999</c:v>
                </c:pt>
                <c:pt idx="29439">
                  <c:v>91.793212999999994</c:v>
                </c:pt>
                <c:pt idx="29440">
                  <c:v>97.755257</c:v>
                </c:pt>
                <c:pt idx="29441">
                  <c:v>95.335509999999999</c:v>
                </c:pt>
                <c:pt idx="29442">
                  <c:v>105.799026</c:v>
                </c:pt>
                <c:pt idx="29443">
                  <c:v>94.328529000000003</c:v>
                </c:pt>
                <c:pt idx="29444">
                  <c:v>95.480934000000005</c:v>
                </c:pt>
                <c:pt idx="29445">
                  <c:v>89.923378</c:v>
                </c:pt>
                <c:pt idx="29446">
                  <c:v>96.053825000000003</c:v>
                </c:pt>
                <c:pt idx="29447">
                  <c:v>94.975791999999998</c:v>
                </c:pt>
                <c:pt idx="29448">
                  <c:v>92.236221</c:v>
                </c:pt>
                <c:pt idx="29449">
                  <c:v>109.290161</c:v>
                </c:pt>
                <c:pt idx="29450">
                  <c:v>92.186142000000004</c:v>
                </c:pt>
                <c:pt idx="29451">
                  <c:v>114.78227200000001</c:v>
                </c:pt>
                <c:pt idx="29452">
                  <c:v>110.97429700000001</c:v>
                </c:pt>
                <c:pt idx="29453">
                  <c:v>135.19970699999999</c:v>
                </c:pt>
                <c:pt idx="29454">
                  <c:v>107.768311</c:v>
                </c:pt>
                <c:pt idx="29455">
                  <c:v>104.309135</c:v>
                </c:pt>
                <c:pt idx="29456">
                  <c:v>92.207419999999999</c:v>
                </c:pt>
                <c:pt idx="29457">
                  <c:v>99.937683000000007</c:v>
                </c:pt>
                <c:pt idx="29458">
                  <c:v>89.354598999999993</c:v>
                </c:pt>
                <c:pt idx="29459">
                  <c:v>101.595749</c:v>
                </c:pt>
                <c:pt idx="29460">
                  <c:v>100.26329</c:v>
                </c:pt>
                <c:pt idx="29461">
                  <c:v>97.401543000000004</c:v>
                </c:pt>
                <c:pt idx="29462">
                  <c:v>88.576583999999997</c:v>
                </c:pt>
                <c:pt idx="29463">
                  <c:v>92.308113000000006</c:v>
                </c:pt>
                <c:pt idx="29464">
                  <c:v>100.249489</c:v>
                </c:pt>
                <c:pt idx="29465">
                  <c:v>90.602608000000004</c:v>
                </c:pt>
                <c:pt idx="29466">
                  <c:v>88.294715999999994</c:v>
                </c:pt>
                <c:pt idx="29467">
                  <c:v>98.637694999999994</c:v>
                </c:pt>
                <c:pt idx="29468">
                  <c:v>107.945724</c:v>
                </c:pt>
                <c:pt idx="29469">
                  <c:v>97.540558000000004</c:v>
                </c:pt>
                <c:pt idx="29470">
                  <c:v>110.319885</c:v>
                </c:pt>
                <c:pt idx="29471">
                  <c:v>98.532287999999994</c:v>
                </c:pt>
                <c:pt idx="29472">
                  <c:v>107.151489</c:v>
                </c:pt>
                <c:pt idx="29473">
                  <c:v>90.381516000000005</c:v>
                </c:pt>
                <c:pt idx="29474">
                  <c:v>88.981032999999996</c:v>
                </c:pt>
                <c:pt idx="29475">
                  <c:v>106.162796</c:v>
                </c:pt>
                <c:pt idx="29476">
                  <c:v>89.313591000000002</c:v>
                </c:pt>
                <c:pt idx="29477">
                  <c:v>89.199860000000001</c:v>
                </c:pt>
                <c:pt idx="29478">
                  <c:v>91.977058</c:v>
                </c:pt>
                <c:pt idx="29479">
                  <c:v>88.061492999999999</c:v>
                </c:pt>
                <c:pt idx="29480">
                  <c:v>107.72094</c:v>
                </c:pt>
                <c:pt idx="29481">
                  <c:v>99.749741</c:v>
                </c:pt>
                <c:pt idx="29482">
                  <c:v>89.558075000000002</c:v>
                </c:pt>
                <c:pt idx="29483">
                  <c:v>91.331351999999995</c:v>
                </c:pt>
                <c:pt idx="29484">
                  <c:v>91.443091999999993</c:v>
                </c:pt>
                <c:pt idx="29485">
                  <c:v>89.050895999999995</c:v>
                </c:pt>
                <c:pt idx="29486">
                  <c:v>88.714127000000005</c:v>
                </c:pt>
                <c:pt idx="29487">
                  <c:v>97.416527000000002</c:v>
                </c:pt>
                <c:pt idx="29488">
                  <c:v>98.757187000000002</c:v>
                </c:pt>
                <c:pt idx="29489">
                  <c:v>93.670753000000005</c:v>
                </c:pt>
                <c:pt idx="29490">
                  <c:v>88.315124999999995</c:v>
                </c:pt>
                <c:pt idx="29491">
                  <c:v>95.814362000000003</c:v>
                </c:pt>
                <c:pt idx="29492">
                  <c:v>89.806197999999995</c:v>
                </c:pt>
                <c:pt idx="29493">
                  <c:v>93.498267999999996</c:v>
                </c:pt>
                <c:pt idx="29494">
                  <c:v>91.326346999999998</c:v>
                </c:pt>
                <c:pt idx="29495">
                  <c:v>89.114197000000004</c:v>
                </c:pt>
                <c:pt idx="29496">
                  <c:v>90.927314999999993</c:v>
                </c:pt>
                <c:pt idx="29497">
                  <c:v>97.763924000000003</c:v>
                </c:pt>
                <c:pt idx="29498">
                  <c:v>93.489600999999993</c:v>
                </c:pt>
                <c:pt idx="29499">
                  <c:v>112.618431</c:v>
                </c:pt>
                <c:pt idx="29500">
                  <c:v>105.450005</c:v>
                </c:pt>
                <c:pt idx="29501">
                  <c:v>89.460448999999997</c:v>
                </c:pt>
                <c:pt idx="29502">
                  <c:v>89.815804</c:v>
                </c:pt>
                <c:pt idx="29503">
                  <c:v>98.268615999999994</c:v>
                </c:pt>
                <c:pt idx="29504">
                  <c:v>97.838706999999999</c:v>
                </c:pt>
                <c:pt idx="29505">
                  <c:v>102.046463</c:v>
                </c:pt>
                <c:pt idx="29506">
                  <c:v>88.428246000000001</c:v>
                </c:pt>
                <c:pt idx="29507">
                  <c:v>89.755058000000005</c:v>
                </c:pt>
                <c:pt idx="29508">
                  <c:v>90.994056999999998</c:v>
                </c:pt>
                <c:pt idx="29509">
                  <c:v>93.929587999999995</c:v>
                </c:pt>
                <c:pt idx="29510">
                  <c:v>96.152054000000007</c:v>
                </c:pt>
                <c:pt idx="29511">
                  <c:v>88.473793000000001</c:v>
                </c:pt>
                <c:pt idx="29512">
                  <c:v>92.483856000000003</c:v>
                </c:pt>
                <c:pt idx="29513">
                  <c:v>89.085548000000003</c:v>
                </c:pt>
                <c:pt idx="29514">
                  <c:v>113.284943</c:v>
                </c:pt>
                <c:pt idx="29515">
                  <c:v>90.343849000000006</c:v>
                </c:pt>
                <c:pt idx="29516">
                  <c:v>96.726578000000003</c:v>
                </c:pt>
                <c:pt idx="29517">
                  <c:v>96.266356999999999</c:v>
                </c:pt>
                <c:pt idx="29518">
                  <c:v>102.64679700000001</c:v>
                </c:pt>
                <c:pt idx="29519">
                  <c:v>89.170402999999993</c:v>
                </c:pt>
                <c:pt idx="29520">
                  <c:v>97.898314999999997</c:v>
                </c:pt>
                <c:pt idx="29521">
                  <c:v>100.282951</c:v>
                </c:pt>
                <c:pt idx="29522">
                  <c:v>91.606093999999999</c:v>
                </c:pt>
                <c:pt idx="29523">
                  <c:v>114.18598900000001</c:v>
                </c:pt>
                <c:pt idx="29524">
                  <c:v>89.254836999999995</c:v>
                </c:pt>
                <c:pt idx="29525">
                  <c:v>118.36816399999999</c:v>
                </c:pt>
                <c:pt idx="29526">
                  <c:v>103.071167</c:v>
                </c:pt>
                <c:pt idx="29527">
                  <c:v>106.622383</c:v>
                </c:pt>
                <c:pt idx="29528">
                  <c:v>126.585869</c:v>
                </c:pt>
                <c:pt idx="29529">
                  <c:v>101.149956</c:v>
                </c:pt>
                <c:pt idx="29530">
                  <c:v>92.085021999999995</c:v>
                </c:pt>
                <c:pt idx="29531">
                  <c:v>94.089088000000004</c:v>
                </c:pt>
                <c:pt idx="29532">
                  <c:v>88.942809999999994</c:v>
                </c:pt>
                <c:pt idx="29533">
                  <c:v>93.071845999999994</c:v>
                </c:pt>
                <c:pt idx="29534">
                  <c:v>103.20983099999999</c:v>
                </c:pt>
                <c:pt idx="29535">
                  <c:v>88.194809000000006</c:v>
                </c:pt>
                <c:pt idx="29536">
                  <c:v>88.558716000000004</c:v>
                </c:pt>
                <c:pt idx="29537">
                  <c:v>88.602478000000005</c:v>
                </c:pt>
                <c:pt idx="29538">
                  <c:v>92.129051000000004</c:v>
                </c:pt>
                <c:pt idx="29539">
                  <c:v>98.825760000000002</c:v>
                </c:pt>
                <c:pt idx="29540">
                  <c:v>88.522705000000002</c:v>
                </c:pt>
                <c:pt idx="29541">
                  <c:v>94.068977000000004</c:v>
                </c:pt>
                <c:pt idx="29542">
                  <c:v>94.901038999999997</c:v>
                </c:pt>
                <c:pt idx="29543">
                  <c:v>90.334145000000007</c:v>
                </c:pt>
                <c:pt idx="29544">
                  <c:v>100.88459</c:v>
                </c:pt>
                <c:pt idx="29545">
                  <c:v>125.295036</c:v>
                </c:pt>
                <c:pt idx="29546">
                  <c:v>99.216155999999998</c:v>
                </c:pt>
                <c:pt idx="29547">
                  <c:v>111.208977</c:v>
                </c:pt>
                <c:pt idx="29548">
                  <c:v>104.45957900000001</c:v>
                </c:pt>
                <c:pt idx="29549">
                  <c:v>92.688377000000003</c:v>
                </c:pt>
                <c:pt idx="29550">
                  <c:v>89.742187999999999</c:v>
                </c:pt>
                <c:pt idx="29551">
                  <c:v>110.88325500000001</c:v>
                </c:pt>
                <c:pt idx="29552">
                  <c:v>107.529045</c:v>
                </c:pt>
                <c:pt idx="29553">
                  <c:v>88.020256000000003</c:v>
                </c:pt>
                <c:pt idx="29554">
                  <c:v>88.222656000000001</c:v>
                </c:pt>
                <c:pt idx="29555">
                  <c:v>90.597854999999996</c:v>
                </c:pt>
                <c:pt idx="29556">
                  <c:v>90.841003000000001</c:v>
                </c:pt>
                <c:pt idx="29557">
                  <c:v>91.117096000000004</c:v>
                </c:pt>
                <c:pt idx="29558">
                  <c:v>89.026191999999995</c:v>
                </c:pt>
                <c:pt idx="29559">
                  <c:v>91.385918000000004</c:v>
                </c:pt>
                <c:pt idx="29560">
                  <c:v>91.9786</c:v>
                </c:pt>
                <c:pt idx="29561">
                  <c:v>93.788460000000001</c:v>
                </c:pt>
                <c:pt idx="29562">
                  <c:v>91.401825000000002</c:v>
                </c:pt>
                <c:pt idx="29563">
                  <c:v>96.586654999999993</c:v>
                </c:pt>
                <c:pt idx="29564">
                  <c:v>88.717879999999994</c:v>
                </c:pt>
                <c:pt idx="29565">
                  <c:v>121.877289</c:v>
                </c:pt>
                <c:pt idx="29566">
                  <c:v>89.715491999999998</c:v>
                </c:pt>
                <c:pt idx="29567">
                  <c:v>91.885277000000002</c:v>
                </c:pt>
                <c:pt idx="29568">
                  <c:v>92.460159000000004</c:v>
                </c:pt>
                <c:pt idx="29569">
                  <c:v>92.027282999999997</c:v>
                </c:pt>
                <c:pt idx="29570">
                  <c:v>101.545692</c:v>
                </c:pt>
                <c:pt idx="29571">
                  <c:v>95.859154000000004</c:v>
                </c:pt>
                <c:pt idx="29572">
                  <c:v>93.472885000000005</c:v>
                </c:pt>
                <c:pt idx="29573">
                  <c:v>90.138373999999999</c:v>
                </c:pt>
                <c:pt idx="29574">
                  <c:v>94.829857000000004</c:v>
                </c:pt>
                <c:pt idx="29575">
                  <c:v>97.568398000000002</c:v>
                </c:pt>
                <c:pt idx="29576">
                  <c:v>100.45674099999999</c:v>
                </c:pt>
                <c:pt idx="29577">
                  <c:v>102.75842299999999</c:v>
                </c:pt>
                <c:pt idx="29578">
                  <c:v>101.563873</c:v>
                </c:pt>
                <c:pt idx="29579">
                  <c:v>99.495543999999995</c:v>
                </c:pt>
                <c:pt idx="29580">
                  <c:v>100.243309</c:v>
                </c:pt>
                <c:pt idx="29581">
                  <c:v>90.536102</c:v>
                </c:pt>
                <c:pt idx="29582">
                  <c:v>104.814491</c:v>
                </c:pt>
                <c:pt idx="29583">
                  <c:v>95.511887000000002</c:v>
                </c:pt>
                <c:pt idx="29584">
                  <c:v>94.827743999999996</c:v>
                </c:pt>
                <c:pt idx="29585">
                  <c:v>88.531822000000005</c:v>
                </c:pt>
                <c:pt idx="29586">
                  <c:v>91.764740000000003</c:v>
                </c:pt>
                <c:pt idx="29587">
                  <c:v>136.52327</c:v>
                </c:pt>
                <c:pt idx="29588">
                  <c:v>99.095070000000007</c:v>
                </c:pt>
                <c:pt idx="29589">
                  <c:v>105.946564</c:v>
                </c:pt>
                <c:pt idx="29590">
                  <c:v>98.978324999999998</c:v>
                </c:pt>
                <c:pt idx="29591">
                  <c:v>88.707725999999994</c:v>
                </c:pt>
                <c:pt idx="29592">
                  <c:v>93.856964000000005</c:v>
                </c:pt>
                <c:pt idx="29593">
                  <c:v>91.682845999999998</c:v>
                </c:pt>
                <c:pt idx="29594">
                  <c:v>127.996819</c:v>
                </c:pt>
                <c:pt idx="29595">
                  <c:v>88.307998999999995</c:v>
                </c:pt>
                <c:pt idx="29596">
                  <c:v>95.757294000000002</c:v>
                </c:pt>
                <c:pt idx="29597">
                  <c:v>139.47439600000001</c:v>
                </c:pt>
                <c:pt idx="29598">
                  <c:v>90.893416999999999</c:v>
                </c:pt>
                <c:pt idx="29599">
                  <c:v>98.006927000000005</c:v>
                </c:pt>
                <c:pt idx="29600">
                  <c:v>92.902495999999999</c:v>
                </c:pt>
                <c:pt idx="29601">
                  <c:v>94.842765999999997</c:v>
                </c:pt>
                <c:pt idx="29602">
                  <c:v>88.819962000000004</c:v>
                </c:pt>
                <c:pt idx="29603">
                  <c:v>96.133446000000006</c:v>
                </c:pt>
                <c:pt idx="29604">
                  <c:v>93.831565999999995</c:v>
                </c:pt>
                <c:pt idx="29605">
                  <c:v>92.417000000000002</c:v>
                </c:pt>
                <c:pt idx="29606">
                  <c:v>106.693771</c:v>
                </c:pt>
                <c:pt idx="29607">
                  <c:v>89.097130000000007</c:v>
                </c:pt>
                <c:pt idx="29608">
                  <c:v>91.871696</c:v>
                </c:pt>
                <c:pt idx="29609">
                  <c:v>125.865799</c:v>
                </c:pt>
                <c:pt idx="29610">
                  <c:v>106.37932600000001</c:v>
                </c:pt>
                <c:pt idx="29611">
                  <c:v>90.717224000000002</c:v>
                </c:pt>
                <c:pt idx="29612">
                  <c:v>94.863502999999994</c:v>
                </c:pt>
                <c:pt idx="29613">
                  <c:v>89.565948000000006</c:v>
                </c:pt>
                <c:pt idx="29614">
                  <c:v>91.762023999999997</c:v>
                </c:pt>
                <c:pt idx="29615">
                  <c:v>98.306663999999998</c:v>
                </c:pt>
                <c:pt idx="29616">
                  <c:v>104.32416499999999</c:v>
                </c:pt>
                <c:pt idx="29617">
                  <c:v>97.220055000000002</c:v>
                </c:pt>
                <c:pt idx="29618">
                  <c:v>92.129149999999996</c:v>
                </c:pt>
                <c:pt idx="29619">
                  <c:v>100.27034</c:v>
                </c:pt>
                <c:pt idx="29620">
                  <c:v>102.354614</c:v>
                </c:pt>
                <c:pt idx="29621">
                  <c:v>92.307854000000006</c:v>
                </c:pt>
                <c:pt idx="29622">
                  <c:v>108.422935</c:v>
                </c:pt>
                <c:pt idx="29623">
                  <c:v>94.931892000000005</c:v>
                </c:pt>
                <c:pt idx="29624">
                  <c:v>90.993819999999999</c:v>
                </c:pt>
                <c:pt idx="29625">
                  <c:v>111.66641199999999</c:v>
                </c:pt>
                <c:pt idx="29626">
                  <c:v>100.38185900000001</c:v>
                </c:pt>
                <c:pt idx="29627">
                  <c:v>109.741722</c:v>
                </c:pt>
                <c:pt idx="29628">
                  <c:v>89.675849999999997</c:v>
                </c:pt>
                <c:pt idx="29629">
                  <c:v>112.691689</c:v>
                </c:pt>
                <c:pt idx="29630">
                  <c:v>108.24411000000001</c:v>
                </c:pt>
                <c:pt idx="29631">
                  <c:v>106.517982</c:v>
                </c:pt>
                <c:pt idx="29632">
                  <c:v>95.502753999999996</c:v>
                </c:pt>
                <c:pt idx="29633">
                  <c:v>91.296783000000005</c:v>
                </c:pt>
                <c:pt idx="29634">
                  <c:v>88.295242000000002</c:v>
                </c:pt>
                <c:pt idx="29635">
                  <c:v>93.796143000000001</c:v>
                </c:pt>
                <c:pt idx="29636">
                  <c:v>93.604965000000007</c:v>
                </c:pt>
                <c:pt idx="29637">
                  <c:v>96.010185000000007</c:v>
                </c:pt>
                <c:pt idx="29638">
                  <c:v>105.62911200000001</c:v>
                </c:pt>
                <c:pt idx="29639">
                  <c:v>109.291229</c:v>
                </c:pt>
                <c:pt idx="29640">
                  <c:v>88.827042000000006</c:v>
                </c:pt>
                <c:pt idx="29641">
                  <c:v>101.04898799999999</c:v>
                </c:pt>
                <c:pt idx="29642">
                  <c:v>97.707367000000005</c:v>
                </c:pt>
                <c:pt idx="29643">
                  <c:v>89.953879999999998</c:v>
                </c:pt>
                <c:pt idx="29644">
                  <c:v>102.76593800000001</c:v>
                </c:pt>
                <c:pt idx="29645">
                  <c:v>101.47391500000001</c:v>
                </c:pt>
                <c:pt idx="29646">
                  <c:v>105.60657500000001</c:v>
                </c:pt>
                <c:pt idx="29647">
                  <c:v>91.382248000000004</c:v>
                </c:pt>
                <c:pt idx="29648">
                  <c:v>91.369956999999999</c:v>
                </c:pt>
                <c:pt idx="29649">
                  <c:v>98.513953999999998</c:v>
                </c:pt>
                <c:pt idx="29650">
                  <c:v>133.37660199999999</c:v>
                </c:pt>
                <c:pt idx="29651">
                  <c:v>99.493003999999999</c:v>
                </c:pt>
                <c:pt idx="29652">
                  <c:v>107.645218</c:v>
                </c:pt>
                <c:pt idx="29653">
                  <c:v>91.751923000000005</c:v>
                </c:pt>
                <c:pt idx="29654">
                  <c:v>89.035233000000005</c:v>
                </c:pt>
                <c:pt idx="29655">
                  <c:v>150.75419600000001</c:v>
                </c:pt>
                <c:pt idx="29656">
                  <c:v>98.252953000000005</c:v>
                </c:pt>
                <c:pt idx="29657">
                  <c:v>93.712540000000004</c:v>
                </c:pt>
                <c:pt idx="29658">
                  <c:v>88.366935999999995</c:v>
                </c:pt>
                <c:pt idx="29659">
                  <c:v>124.947052</c:v>
                </c:pt>
                <c:pt idx="29660">
                  <c:v>89.700019999999995</c:v>
                </c:pt>
                <c:pt idx="29661">
                  <c:v>104.21637699999999</c:v>
                </c:pt>
                <c:pt idx="29662">
                  <c:v>97.188346999999993</c:v>
                </c:pt>
                <c:pt idx="29663">
                  <c:v>91.359482</c:v>
                </c:pt>
                <c:pt idx="29664">
                  <c:v>88.531707999999995</c:v>
                </c:pt>
                <c:pt idx="29665">
                  <c:v>91.898796000000004</c:v>
                </c:pt>
                <c:pt idx="29666">
                  <c:v>92.165397999999996</c:v>
                </c:pt>
                <c:pt idx="29667">
                  <c:v>88.274383999999998</c:v>
                </c:pt>
                <c:pt idx="29668">
                  <c:v>89.444382000000004</c:v>
                </c:pt>
                <c:pt idx="29669">
                  <c:v>88.076057000000006</c:v>
                </c:pt>
                <c:pt idx="29670">
                  <c:v>89.898735000000002</c:v>
                </c:pt>
                <c:pt idx="29671">
                  <c:v>95.142159000000007</c:v>
                </c:pt>
                <c:pt idx="29672">
                  <c:v>106.758545</c:v>
                </c:pt>
                <c:pt idx="29673">
                  <c:v>90.460228000000001</c:v>
                </c:pt>
                <c:pt idx="29674">
                  <c:v>91.649765000000002</c:v>
                </c:pt>
                <c:pt idx="29675">
                  <c:v>88.244118</c:v>
                </c:pt>
                <c:pt idx="29676">
                  <c:v>109.177773</c:v>
                </c:pt>
                <c:pt idx="29677">
                  <c:v>91.756996000000001</c:v>
                </c:pt>
                <c:pt idx="29678">
                  <c:v>94.659889000000007</c:v>
                </c:pt>
                <c:pt idx="29679">
                  <c:v>101.03881800000001</c:v>
                </c:pt>
                <c:pt idx="29680">
                  <c:v>97.435378999999998</c:v>
                </c:pt>
                <c:pt idx="29681">
                  <c:v>91.355530000000002</c:v>
                </c:pt>
                <c:pt idx="29682">
                  <c:v>95.070839000000007</c:v>
                </c:pt>
                <c:pt idx="29683">
                  <c:v>110.202606</c:v>
                </c:pt>
                <c:pt idx="29684">
                  <c:v>114.73756400000001</c:v>
                </c:pt>
                <c:pt idx="29685">
                  <c:v>105.60726200000001</c:v>
                </c:pt>
                <c:pt idx="29686">
                  <c:v>90.809348999999997</c:v>
                </c:pt>
                <c:pt idx="29687">
                  <c:v>89.466033999999993</c:v>
                </c:pt>
                <c:pt idx="29688">
                  <c:v>103.529015</c:v>
                </c:pt>
                <c:pt idx="29689">
                  <c:v>89.254302999999993</c:v>
                </c:pt>
                <c:pt idx="29690">
                  <c:v>93.213431999999997</c:v>
                </c:pt>
                <c:pt idx="29691">
                  <c:v>118.097466</c:v>
                </c:pt>
                <c:pt idx="29692">
                  <c:v>98.011382999999995</c:v>
                </c:pt>
                <c:pt idx="29693">
                  <c:v>88.524985999999998</c:v>
                </c:pt>
                <c:pt idx="29694">
                  <c:v>114.885025</c:v>
                </c:pt>
                <c:pt idx="29695">
                  <c:v>89.213149999999999</c:v>
                </c:pt>
                <c:pt idx="29696">
                  <c:v>96.299919000000003</c:v>
                </c:pt>
                <c:pt idx="29697">
                  <c:v>96.533066000000005</c:v>
                </c:pt>
                <c:pt idx="29698">
                  <c:v>91.410872999999995</c:v>
                </c:pt>
                <c:pt idx="29699">
                  <c:v>89.444503999999995</c:v>
                </c:pt>
                <c:pt idx="29700">
                  <c:v>94.859206999999998</c:v>
                </c:pt>
                <c:pt idx="29701">
                  <c:v>114.214394</c:v>
                </c:pt>
                <c:pt idx="29702">
                  <c:v>91.751091000000002</c:v>
                </c:pt>
                <c:pt idx="29703">
                  <c:v>108.72369399999999</c:v>
                </c:pt>
                <c:pt idx="29704">
                  <c:v>132.43952899999999</c:v>
                </c:pt>
                <c:pt idx="29705">
                  <c:v>100.414703</c:v>
                </c:pt>
                <c:pt idx="29706">
                  <c:v>89.469481999999999</c:v>
                </c:pt>
                <c:pt idx="29707">
                  <c:v>107.955299</c:v>
                </c:pt>
                <c:pt idx="29708">
                  <c:v>90.758765999999994</c:v>
                </c:pt>
                <c:pt idx="29709">
                  <c:v>89.870979000000005</c:v>
                </c:pt>
                <c:pt idx="29710">
                  <c:v>89.581512000000004</c:v>
                </c:pt>
                <c:pt idx="29711">
                  <c:v>100.844528</c:v>
                </c:pt>
                <c:pt idx="29712">
                  <c:v>98.258201999999997</c:v>
                </c:pt>
                <c:pt idx="29713">
                  <c:v>105.482933</c:v>
                </c:pt>
                <c:pt idx="29714">
                  <c:v>100.858994</c:v>
                </c:pt>
                <c:pt idx="29715">
                  <c:v>107.425262</c:v>
                </c:pt>
                <c:pt idx="29716">
                  <c:v>91.218306999999996</c:v>
                </c:pt>
                <c:pt idx="29717">
                  <c:v>91.077652</c:v>
                </c:pt>
                <c:pt idx="29718">
                  <c:v>110.211281</c:v>
                </c:pt>
                <c:pt idx="29719">
                  <c:v>89.493003999999999</c:v>
                </c:pt>
                <c:pt idx="29720">
                  <c:v>89.059760999999995</c:v>
                </c:pt>
                <c:pt idx="29721">
                  <c:v>89.119399999999999</c:v>
                </c:pt>
                <c:pt idx="29722">
                  <c:v>88.543396000000001</c:v>
                </c:pt>
                <c:pt idx="29723">
                  <c:v>100.968155</c:v>
                </c:pt>
                <c:pt idx="29724">
                  <c:v>88.785706000000005</c:v>
                </c:pt>
                <c:pt idx="29725">
                  <c:v>95.051047999999994</c:v>
                </c:pt>
                <c:pt idx="29726">
                  <c:v>100.06958</c:v>
                </c:pt>
                <c:pt idx="29727">
                  <c:v>93.403389000000004</c:v>
                </c:pt>
                <c:pt idx="29728">
                  <c:v>97.401543000000004</c:v>
                </c:pt>
                <c:pt idx="29729">
                  <c:v>96.920035999999996</c:v>
                </c:pt>
                <c:pt idx="29730">
                  <c:v>90.205551</c:v>
                </c:pt>
                <c:pt idx="29731">
                  <c:v>99.409698000000006</c:v>
                </c:pt>
                <c:pt idx="29732">
                  <c:v>91.840675000000005</c:v>
                </c:pt>
                <c:pt idx="29733">
                  <c:v>105.55880000000001</c:v>
                </c:pt>
                <c:pt idx="29734">
                  <c:v>108.446907</c:v>
                </c:pt>
                <c:pt idx="29735">
                  <c:v>94.467208999999997</c:v>
                </c:pt>
                <c:pt idx="29736">
                  <c:v>93.097931000000003</c:v>
                </c:pt>
                <c:pt idx="29737">
                  <c:v>97.339400999999995</c:v>
                </c:pt>
                <c:pt idx="29738">
                  <c:v>93.120316000000003</c:v>
                </c:pt>
                <c:pt idx="29739">
                  <c:v>93.812316999999993</c:v>
                </c:pt>
                <c:pt idx="29740">
                  <c:v>103.873131</c:v>
                </c:pt>
                <c:pt idx="29741">
                  <c:v>88.822143999999994</c:v>
                </c:pt>
                <c:pt idx="29742">
                  <c:v>89.041420000000002</c:v>
                </c:pt>
                <c:pt idx="29743">
                  <c:v>97.765441999999993</c:v>
                </c:pt>
                <c:pt idx="29744">
                  <c:v>105.09691599999999</c:v>
                </c:pt>
                <c:pt idx="29745">
                  <c:v>88.257148999999998</c:v>
                </c:pt>
                <c:pt idx="29746">
                  <c:v>88.071899000000002</c:v>
                </c:pt>
                <c:pt idx="29747">
                  <c:v>93.954375999999996</c:v>
                </c:pt>
                <c:pt idx="29748">
                  <c:v>91.320435000000003</c:v>
                </c:pt>
                <c:pt idx="29749">
                  <c:v>97.47081</c:v>
                </c:pt>
                <c:pt idx="29750">
                  <c:v>92.223427000000001</c:v>
                </c:pt>
                <c:pt idx="29751">
                  <c:v>98.444777999999999</c:v>
                </c:pt>
                <c:pt idx="29752">
                  <c:v>89.481498999999999</c:v>
                </c:pt>
                <c:pt idx="29753">
                  <c:v>96.418921999999995</c:v>
                </c:pt>
                <c:pt idx="29754">
                  <c:v>151.128174</c:v>
                </c:pt>
                <c:pt idx="29755">
                  <c:v>107.99118</c:v>
                </c:pt>
                <c:pt idx="29756">
                  <c:v>89.815490999999994</c:v>
                </c:pt>
                <c:pt idx="29757">
                  <c:v>89.498465999999993</c:v>
                </c:pt>
                <c:pt idx="29758">
                  <c:v>88.258826999999997</c:v>
                </c:pt>
                <c:pt idx="29759">
                  <c:v>124.00784299999999</c:v>
                </c:pt>
                <c:pt idx="29760">
                  <c:v>103.915947</c:v>
                </c:pt>
                <c:pt idx="29761">
                  <c:v>88.793166999999997</c:v>
                </c:pt>
                <c:pt idx="29762">
                  <c:v>89.769172999999995</c:v>
                </c:pt>
                <c:pt idx="29763">
                  <c:v>92.99221</c:v>
                </c:pt>
                <c:pt idx="29764">
                  <c:v>102.10614</c:v>
                </c:pt>
                <c:pt idx="29765">
                  <c:v>112.171814</c:v>
                </c:pt>
                <c:pt idx="29766">
                  <c:v>90.374602999999993</c:v>
                </c:pt>
                <c:pt idx="29767">
                  <c:v>100.76842499999999</c:v>
                </c:pt>
                <c:pt idx="29768">
                  <c:v>97.082558000000006</c:v>
                </c:pt>
                <c:pt idx="29769">
                  <c:v>89.880745000000005</c:v>
                </c:pt>
                <c:pt idx="29770">
                  <c:v>112.922089</c:v>
                </c:pt>
                <c:pt idx="29771">
                  <c:v>100.85955</c:v>
                </c:pt>
                <c:pt idx="29772">
                  <c:v>88.088088999999997</c:v>
                </c:pt>
                <c:pt idx="29773">
                  <c:v>100.270233</c:v>
                </c:pt>
                <c:pt idx="29774">
                  <c:v>101.710724</c:v>
                </c:pt>
                <c:pt idx="29775">
                  <c:v>91.464766999999995</c:v>
                </c:pt>
                <c:pt idx="29776">
                  <c:v>94.318893000000003</c:v>
                </c:pt>
                <c:pt idx="29777">
                  <c:v>89.489632</c:v>
                </c:pt>
                <c:pt idx="29778">
                  <c:v>103.141167</c:v>
                </c:pt>
                <c:pt idx="29779">
                  <c:v>92.960762000000003</c:v>
                </c:pt>
                <c:pt idx="29780">
                  <c:v>98.062674999999999</c:v>
                </c:pt>
                <c:pt idx="29781">
                  <c:v>104.576584</c:v>
                </c:pt>
                <c:pt idx="29782">
                  <c:v>98.113524999999996</c:v>
                </c:pt>
                <c:pt idx="29783">
                  <c:v>103.052628</c:v>
                </c:pt>
                <c:pt idx="29784">
                  <c:v>111.519051</c:v>
                </c:pt>
                <c:pt idx="29785">
                  <c:v>99.814362000000003</c:v>
                </c:pt>
                <c:pt idx="29786">
                  <c:v>96.707825</c:v>
                </c:pt>
                <c:pt idx="29787">
                  <c:v>102.329292</c:v>
                </c:pt>
                <c:pt idx="29788">
                  <c:v>111.86982</c:v>
                </c:pt>
                <c:pt idx="29789">
                  <c:v>92.985991999999996</c:v>
                </c:pt>
                <c:pt idx="29790">
                  <c:v>116.16731299999999</c:v>
                </c:pt>
                <c:pt idx="29791">
                  <c:v>88.554771000000002</c:v>
                </c:pt>
                <c:pt idx="29792">
                  <c:v>88.369675000000001</c:v>
                </c:pt>
                <c:pt idx="29793">
                  <c:v>104.633827</c:v>
                </c:pt>
                <c:pt idx="29794">
                  <c:v>110.08313800000001</c:v>
                </c:pt>
                <c:pt idx="29795">
                  <c:v>101.832123</c:v>
                </c:pt>
                <c:pt idx="29796">
                  <c:v>108.91036200000001</c:v>
                </c:pt>
                <c:pt idx="29797">
                  <c:v>98.959693999999999</c:v>
                </c:pt>
                <c:pt idx="29798">
                  <c:v>90.439803999999995</c:v>
                </c:pt>
                <c:pt idx="29799">
                  <c:v>139.43869000000001</c:v>
                </c:pt>
                <c:pt idx="29800">
                  <c:v>102.889824</c:v>
                </c:pt>
                <c:pt idx="29801">
                  <c:v>91.688621999999995</c:v>
                </c:pt>
                <c:pt idx="29802">
                  <c:v>122.41572600000001</c:v>
                </c:pt>
                <c:pt idx="29803">
                  <c:v>148.09034700000001</c:v>
                </c:pt>
                <c:pt idx="29804">
                  <c:v>91.896743999999998</c:v>
                </c:pt>
                <c:pt idx="29805">
                  <c:v>103.69592299999999</c:v>
                </c:pt>
                <c:pt idx="29806">
                  <c:v>108.092484</c:v>
                </c:pt>
                <c:pt idx="29807">
                  <c:v>96.418419</c:v>
                </c:pt>
                <c:pt idx="29808">
                  <c:v>98.424865999999994</c:v>
                </c:pt>
                <c:pt idx="29809">
                  <c:v>104.373062</c:v>
                </c:pt>
                <c:pt idx="29810">
                  <c:v>98.118217000000001</c:v>
                </c:pt>
                <c:pt idx="29811">
                  <c:v>100.27034</c:v>
                </c:pt>
                <c:pt idx="29812">
                  <c:v>96.801665999999997</c:v>
                </c:pt>
                <c:pt idx="29813">
                  <c:v>107.34543600000001</c:v>
                </c:pt>
                <c:pt idx="29814">
                  <c:v>91.667045999999999</c:v>
                </c:pt>
                <c:pt idx="29815">
                  <c:v>99.216583</c:v>
                </c:pt>
                <c:pt idx="29816">
                  <c:v>88.958716999999993</c:v>
                </c:pt>
                <c:pt idx="29817">
                  <c:v>106.570671</c:v>
                </c:pt>
                <c:pt idx="29818">
                  <c:v>93.526970000000006</c:v>
                </c:pt>
                <c:pt idx="29819">
                  <c:v>109.094185</c:v>
                </c:pt>
                <c:pt idx="29820">
                  <c:v>97.262137999999993</c:v>
                </c:pt>
                <c:pt idx="29821">
                  <c:v>101.77117200000001</c:v>
                </c:pt>
                <c:pt idx="29822">
                  <c:v>96.760216</c:v>
                </c:pt>
                <c:pt idx="29823">
                  <c:v>100.742508</c:v>
                </c:pt>
                <c:pt idx="29824">
                  <c:v>99.103188000000003</c:v>
                </c:pt>
                <c:pt idx="29825">
                  <c:v>91.344420999999997</c:v>
                </c:pt>
                <c:pt idx="29826">
                  <c:v>100.12999000000001</c:v>
                </c:pt>
                <c:pt idx="29827">
                  <c:v>97.671599999999998</c:v>
                </c:pt>
                <c:pt idx="29828">
                  <c:v>90.470009000000005</c:v>
                </c:pt>
                <c:pt idx="29829">
                  <c:v>125.852966</c:v>
                </c:pt>
                <c:pt idx="29830">
                  <c:v>90.041991999999993</c:v>
                </c:pt>
                <c:pt idx="29831">
                  <c:v>99.997162000000003</c:v>
                </c:pt>
                <c:pt idx="29832">
                  <c:v>95.259140000000002</c:v>
                </c:pt>
                <c:pt idx="29833">
                  <c:v>106.594765</c:v>
                </c:pt>
                <c:pt idx="29834">
                  <c:v>92.108315000000005</c:v>
                </c:pt>
                <c:pt idx="29835">
                  <c:v>107.70262099999999</c:v>
                </c:pt>
                <c:pt idx="29836">
                  <c:v>94.673477000000005</c:v>
                </c:pt>
                <c:pt idx="29837">
                  <c:v>90.867362999999997</c:v>
                </c:pt>
                <c:pt idx="29838">
                  <c:v>89.447815000000006</c:v>
                </c:pt>
                <c:pt idx="29839">
                  <c:v>100.180588</c:v>
                </c:pt>
                <c:pt idx="29840">
                  <c:v>95.586928999999998</c:v>
                </c:pt>
                <c:pt idx="29841">
                  <c:v>88.425003000000004</c:v>
                </c:pt>
                <c:pt idx="29842">
                  <c:v>96.879577999999995</c:v>
                </c:pt>
                <c:pt idx="29843">
                  <c:v>88.996230999999995</c:v>
                </c:pt>
                <c:pt idx="29844">
                  <c:v>92.556113999999994</c:v>
                </c:pt>
                <c:pt idx="29845">
                  <c:v>90.857780000000005</c:v>
                </c:pt>
                <c:pt idx="29846">
                  <c:v>106.745064</c:v>
                </c:pt>
                <c:pt idx="29847">
                  <c:v>99.486519000000001</c:v>
                </c:pt>
                <c:pt idx="29848">
                  <c:v>89.499176000000006</c:v>
                </c:pt>
                <c:pt idx="29849">
                  <c:v>89.545563000000001</c:v>
                </c:pt>
                <c:pt idx="29850">
                  <c:v>98.231628000000001</c:v>
                </c:pt>
                <c:pt idx="29851">
                  <c:v>104.165436</c:v>
                </c:pt>
                <c:pt idx="29852">
                  <c:v>92.891700999999998</c:v>
                </c:pt>
                <c:pt idx="29853">
                  <c:v>101.19523599999999</c:v>
                </c:pt>
                <c:pt idx="29854">
                  <c:v>109.017189</c:v>
                </c:pt>
                <c:pt idx="29855">
                  <c:v>88.715598999999997</c:v>
                </c:pt>
                <c:pt idx="29856">
                  <c:v>90.910088000000002</c:v>
                </c:pt>
                <c:pt idx="29857">
                  <c:v>124.274872</c:v>
                </c:pt>
                <c:pt idx="29858">
                  <c:v>97.776832999999996</c:v>
                </c:pt>
                <c:pt idx="29859">
                  <c:v>128.99122600000001</c:v>
                </c:pt>
                <c:pt idx="29860">
                  <c:v>91.679619000000002</c:v>
                </c:pt>
                <c:pt idx="29861">
                  <c:v>98.892532000000003</c:v>
                </c:pt>
                <c:pt idx="29862">
                  <c:v>97.944382000000004</c:v>
                </c:pt>
                <c:pt idx="29863">
                  <c:v>113.85533100000001</c:v>
                </c:pt>
                <c:pt idx="29864">
                  <c:v>92.047400999999994</c:v>
                </c:pt>
                <c:pt idx="29865">
                  <c:v>88.058250000000001</c:v>
                </c:pt>
                <c:pt idx="29866">
                  <c:v>96.009758000000005</c:v>
                </c:pt>
                <c:pt idx="29867">
                  <c:v>89.045753000000005</c:v>
                </c:pt>
                <c:pt idx="29868">
                  <c:v>99.915726000000006</c:v>
                </c:pt>
                <c:pt idx="29869">
                  <c:v>102.383118</c:v>
                </c:pt>
                <c:pt idx="29870">
                  <c:v>105.543526</c:v>
                </c:pt>
                <c:pt idx="29871">
                  <c:v>112.699516</c:v>
                </c:pt>
                <c:pt idx="29872">
                  <c:v>88.612724</c:v>
                </c:pt>
                <c:pt idx="29873">
                  <c:v>89.319046</c:v>
                </c:pt>
                <c:pt idx="29874">
                  <c:v>102.43246499999999</c:v>
                </c:pt>
                <c:pt idx="29875">
                  <c:v>91.526497000000006</c:v>
                </c:pt>
                <c:pt idx="29876">
                  <c:v>111.965576</c:v>
                </c:pt>
                <c:pt idx="29877">
                  <c:v>100.33503</c:v>
                </c:pt>
                <c:pt idx="29878">
                  <c:v>95.952888000000002</c:v>
                </c:pt>
                <c:pt idx="29879">
                  <c:v>91.394073000000006</c:v>
                </c:pt>
                <c:pt idx="29880">
                  <c:v>89.722770999999995</c:v>
                </c:pt>
                <c:pt idx="29881">
                  <c:v>104.985786</c:v>
                </c:pt>
                <c:pt idx="29882">
                  <c:v>91.620994999999994</c:v>
                </c:pt>
                <c:pt idx="29883">
                  <c:v>89.786308000000005</c:v>
                </c:pt>
                <c:pt idx="29884">
                  <c:v>112.012154</c:v>
                </c:pt>
                <c:pt idx="29885">
                  <c:v>100.387016</c:v>
                </c:pt>
                <c:pt idx="29886">
                  <c:v>90.088408999999999</c:v>
                </c:pt>
                <c:pt idx="29887">
                  <c:v>100.06308</c:v>
                </c:pt>
                <c:pt idx="29888">
                  <c:v>98.866141999999996</c:v>
                </c:pt>
                <c:pt idx="29889">
                  <c:v>88.525299000000004</c:v>
                </c:pt>
                <c:pt idx="29890">
                  <c:v>90.305069000000003</c:v>
                </c:pt>
                <c:pt idx="29891">
                  <c:v>95.740973999999994</c:v>
                </c:pt>
                <c:pt idx="29892">
                  <c:v>91.221244999999996</c:v>
                </c:pt>
                <c:pt idx="29893">
                  <c:v>100.52124000000001</c:v>
                </c:pt>
                <c:pt idx="29894">
                  <c:v>90.152664000000001</c:v>
                </c:pt>
                <c:pt idx="29895">
                  <c:v>104.74245500000001</c:v>
                </c:pt>
                <c:pt idx="29896">
                  <c:v>89.793396000000001</c:v>
                </c:pt>
                <c:pt idx="29897">
                  <c:v>93.624961999999996</c:v>
                </c:pt>
                <c:pt idx="29898">
                  <c:v>94.753242</c:v>
                </c:pt>
                <c:pt idx="29899">
                  <c:v>108.81500200000001</c:v>
                </c:pt>
                <c:pt idx="29900">
                  <c:v>90.938575999999998</c:v>
                </c:pt>
                <c:pt idx="29901">
                  <c:v>92.260109</c:v>
                </c:pt>
                <c:pt idx="29902">
                  <c:v>106.960938</c:v>
                </c:pt>
                <c:pt idx="29903">
                  <c:v>109.64514200000001</c:v>
                </c:pt>
                <c:pt idx="29904">
                  <c:v>89.449348000000001</c:v>
                </c:pt>
                <c:pt idx="29905">
                  <c:v>98.682648</c:v>
                </c:pt>
                <c:pt idx="29906">
                  <c:v>107.515175</c:v>
                </c:pt>
                <c:pt idx="29907">
                  <c:v>112.85817</c:v>
                </c:pt>
                <c:pt idx="29908">
                  <c:v>101.160393</c:v>
                </c:pt>
                <c:pt idx="29909">
                  <c:v>101.75798</c:v>
                </c:pt>
                <c:pt idx="29910">
                  <c:v>103.760643</c:v>
                </c:pt>
                <c:pt idx="29911">
                  <c:v>99.246016999999995</c:v>
                </c:pt>
                <c:pt idx="29912">
                  <c:v>97.522735999999995</c:v>
                </c:pt>
                <c:pt idx="29913">
                  <c:v>91.555251999999996</c:v>
                </c:pt>
                <c:pt idx="29914">
                  <c:v>114.446625</c:v>
                </c:pt>
                <c:pt idx="29915">
                  <c:v>90.980750999999998</c:v>
                </c:pt>
                <c:pt idx="29916">
                  <c:v>134.75498999999999</c:v>
                </c:pt>
                <c:pt idx="29917">
                  <c:v>99.331389999999999</c:v>
                </c:pt>
                <c:pt idx="29918">
                  <c:v>95.979331999999999</c:v>
                </c:pt>
                <c:pt idx="29919">
                  <c:v>91.004600999999994</c:v>
                </c:pt>
                <c:pt idx="29920">
                  <c:v>103.226837</c:v>
                </c:pt>
                <c:pt idx="29921">
                  <c:v>124.788651</c:v>
                </c:pt>
                <c:pt idx="29922">
                  <c:v>106.192688</c:v>
                </c:pt>
                <c:pt idx="29923">
                  <c:v>92.218727000000001</c:v>
                </c:pt>
                <c:pt idx="29924">
                  <c:v>97.586487000000005</c:v>
                </c:pt>
                <c:pt idx="29925">
                  <c:v>108.255608</c:v>
                </c:pt>
                <c:pt idx="29926">
                  <c:v>127.014809</c:v>
                </c:pt>
                <c:pt idx="29927">
                  <c:v>97.042511000000005</c:v>
                </c:pt>
                <c:pt idx="29928">
                  <c:v>101.084084</c:v>
                </c:pt>
                <c:pt idx="29929">
                  <c:v>120.26889799999999</c:v>
                </c:pt>
                <c:pt idx="29930">
                  <c:v>88.957756000000003</c:v>
                </c:pt>
                <c:pt idx="29931">
                  <c:v>88.775931999999997</c:v>
                </c:pt>
                <c:pt idx="29932">
                  <c:v>98.849716000000001</c:v>
                </c:pt>
                <c:pt idx="29933">
                  <c:v>100.251099</c:v>
                </c:pt>
                <c:pt idx="29934">
                  <c:v>90.230652000000006</c:v>
                </c:pt>
                <c:pt idx="29935">
                  <c:v>115.92338599999999</c:v>
                </c:pt>
                <c:pt idx="29936">
                  <c:v>103.511574</c:v>
                </c:pt>
                <c:pt idx="29937">
                  <c:v>111.74715399999999</c:v>
                </c:pt>
                <c:pt idx="29938">
                  <c:v>97.299933999999993</c:v>
                </c:pt>
                <c:pt idx="29939">
                  <c:v>97.384658999999999</c:v>
                </c:pt>
                <c:pt idx="29940">
                  <c:v>90.995841999999996</c:v>
                </c:pt>
                <c:pt idx="29941">
                  <c:v>98.890274000000005</c:v>
                </c:pt>
                <c:pt idx="29942">
                  <c:v>92.695908000000003</c:v>
                </c:pt>
                <c:pt idx="29943">
                  <c:v>94.254722999999998</c:v>
                </c:pt>
                <c:pt idx="29944">
                  <c:v>93.021575999999996</c:v>
                </c:pt>
                <c:pt idx="29945">
                  <c:v>127.09374200000001</c:v>
                </c:pt>
                <c:pt idx="29946">
                  <c:v>108.035034</c:v>
                </c:pt>
                <c:pt idx="29947">
                  <c:v>94.001221000000001</c:v>
                </c:pt>
                <c:pt idx="29948">
                  <c:v>113.631317</c:v>
                </c:pt>
                <c:pt idx="29949">
                  <c:v>117.102859</c:v>
                </c:pt>
                <c:pt idx="29950">
                  <c:v>90.113799999999998</c:v>
                </c:pt>
                <c:pt idx="29951">
                  <c:v>89.932045000000002</c:v>
                </c:pt>
                <c:pt idx="29952">
                  <c:v>93.126975999999999</c:v>
                </c:pt>
                <c:pt idx="29953">
                  <c:v>91.465637000000001</c:v>
                </c:pt>
                <c:pt idx="29954">
                  <c:v>95.457061999999993</c:v>
                </c:pt>
                <c:pt idx="29955">
                  <c:v>120.71073199999999</c:v>
                </c:pt>
                <c:pt idx="29956">
                  <c:v>106.81778</c:v>
                </c:pt>
                <c:pt idx="29957">
                  <c:v>88.798569000000001</c:v>
                </c:pt>
                <c:pt idx="29958">
                  <c:v>94.780395999999996</c:v>
                </c:pt>
                <c:pt idx="29959">
                  <c:v>102.02847300000001</c:v>
                </c:pt>
                <c:pt idx="29960">
                  <c:v>103.899536</c:v>
                </c:pt>
                <c:pt idx="29961">
                  <c:v>102.855659</c:v>
                </c:pt>
                <c:pt idx="29962">
                  <c:v>89.578734999999995</c:v>
                </c:pt>
                <c:pt idx="29963">
                  <c:v>112.28782699999999</c:v>
                </c:pt>
                <c:pt idx="29964">
                  <c:v>121.070099</c:v>
                </c:pt>
                <c:pt idx="29965">
                  <c:v>98.988014000000007</c:v>
                </c:pt>
                <c:pt idx="29966">
                  <c:v>122.29016900000001</c:v>
                </c:pt>
                <c:pt idx="29967">
                  <c:v>91.649405999999999</c:v>
                </c:pt>
                <c:pt idx="29968">
                  <c:v>95.000777999999997</c:v>
                </c:pt>
                <c:pt idx="29969">
                  <c:v>89.822868</c:v>
                </c:pt>
                <c:pt idx="29970">
                  <c:v>95.403869999999998</c:v>
                </c:pt>
                <c:pt idx="29971">
                  <c:v>111.273582</c:v>
                </c:pt>
                <c:pt idx="29972">
                  <c:v>88.540833000000006</c:v>
                </c:pt>
                <c:pt idx="29973">
                  <c:v>100.05770099999999</c:v>
                </c:pt>
                <c:pt idx="29974">
                  <c:v>90.831908999999996</c:v>
                </c:pt>
                <c:pt idx="29975">
                  <c:v>96.402152999999998</c:v>
                </c:pt>
                <c:pt idx="29976">
                  <c:v>107.343475</c:v>
                </c:pt>
                <c:pt idx="29977">
                  <c:v>89.518142999999995</c:v>
                </c:pt>
                <c:pt idx="29978">
                  <c:v>89.224770000000007</c:v>
                </c:pt>
                <c:pt idx="29979">
                  <c:v>94.906363999999996</c:v>
                </c:pt>
                <c:pt idx="29980">
                  <c:v>90.991623000000004</c:v>
                </c:pt>
                <c:pt idx="29981">
                  <c:v>90.347206</c:v>
                </c:pt>
                <c:pt idx="29982">
                  <c:v>93.274238999999994</c:v>
                </c:pt>
                <c:pt idx="29983">
                  <c:v>97.562995999999998</c:v>
                </c:pt>
                <c:pt idx="29984">
                  <c:v>94.838798999999995</c:v>
                </c:pt>
                <c:pt idx="29985">
                  <c:v>112.212654</c:v>
                </c:pt>
                <c:pt idx="29986">
                  <c:v>92.654274000000001</c:v>
                </c:pt>
                <c:pt idx="29987">
                  <c:v>89.362503000000004</c:v>
                </c:pt>
                <c:pt idx="29988">
                  <c:v>97.198952000000006</c:v>
                </c:pt>
                <c:pt idx="29989">
                  <c:v>100.386887</c:v>
                </c:pt>
                <c:pt idx="29990">
                  <c:v>90.200523000000004</c:v>
                </c:pt>
                <c:pt idx="29991">
                  <c:v>93.707168999999993</c:v>
                </c:pt>
                <c:pt idx="29992">
                  <c:v>92.743790000000004</c:v>
                </c:pt>
                <c:pt idx="29993">
                  <c:v>108.492874</c:v>
                </c:pt>
                <c:pt idx="29994">
                  <c:v>91.093376000000006</c:v>
                </c:pt>
                <c:pt idx="29995">
                  <c:v>89.136313999999999</c:v>
                </c:pt>
                <c:pt idx="29996">
                  <c:v>92.416839999999993</c:v>
                </c:pt>
                <c:pt idx="29997">
                  <c:v>94.666991999999993</c:v>
                </c:pt>
                <c:pt idx="29998">
                  <c:v>92.216209000000006</c:v>
                </c:pt>
                <c:pt idx="29999">
                  <c:v>88.535933999999997</c:v>
                </c:pt>
                <c:pt idx="30000">
                  <c:v>92.033173000000005</c:v>
                </c:pt>
                <c:pt idx="30001">
                  <c:v>100.269409</c:v>
                </c:pt>
                <c:pt idx="30002">
                  <c:v>88.392548000000005</c:v>
                </c:pt>
                <c:pt idx="30003">
                  <c:v>95.290199000000001</c:v>
                </c:pt>
                <c:pt idx="30004">
                  <c:v>88.412300000000002</c:v>
                </c:pt>
                <c:pt idx="30005">
                  <c:v>90.373420999999993</c:v>
                </c:pt>
                <c:pt idx="30006">
                  <c:v>89.749336</c:v>
                </c:pt>
                <c:pt idx="30007">
                  <c:v>88.265784999999994</c:v>
                </c:pt>
                <c:pt idx="30008">
                  <c:v>92.547852000000006</c:v>
                </c:pt>
                <c:pt idx="30009">
                  <c:v>89.169501999999994</c:v>
                </c:pt>
                <c:pt idx="30010">
                  <c:v>90.355384999999998</c:v>
                </c:pt>
                <c:pt idx="30011">
                  <c:v>102.545761</c:v>
                </c:pt>
                <c:pt idx="30012">
                  <c:v>89.466742999999994</c:v>
                </c:pt>
                <c:pt idx="30013">
                  <c:v>144.22262599999999</c:v>
                </c:pt>
                <c:pt idx="30014">
                  <c:v>95.868606999999997</c:v>
                </c:pt>
                <c:pt idx="30015">
                  <c:v>92.127312000000003</c:v>
                </c:pt>
                <c:pt idx="30016">
                  <c:v>88.782905999999997</c:v>
                </c:pt>
                <c:pt idx="30017">
                  <c:v>90.178696000000002</c:v>
                </c:pt>
                <c:pt idx="30018">
                  <c:v>108.104874</c:v>
                </c:pt>
                <c:pt idx="30019">
                  <c:v>98.624908000000005</c:v>
                </c:pt>
                <c:pt idx="30020">
                  <c:v>131.93029799999999</c:v>
                </c:pt>
                <c:pt idx="30021">
                  <c:v>99.201813000000001</c:v>
                </c:pt>
                <c:pt idx="30022">
                  <c:v>113.938385</c:v>
                </c:pt>
                <c:pt idx="30023">
                  <c:v>97.392578</c:v>
                </c:pt>
                <c:pt idx="30024">
                  <c:v>97.368942000000004</c:v>
                </c:pt>
                <c:pt idx="30025">
                  <c:v>95.338881999999998</c:v>
                </c:pt>
                <c:pt idx="30026">
                  <c:v>90.156509</c:v>
                </c:pt>
                <c:pt idx="30027">
                  <c:v>97.496619999999993</c:v>
                </c:pt>
                <c:pt idx="30028">
                  <c:v>92.637092999999993</c:v>
                </c:pt>
                <c:pt idx="30029">
                  <c:v>102.225533</c:v>
                </c:pt>
                <c:pt idx="30030">
                  <c:v>89.044571000000005</c:v>
                </c:pt>
                <c:pt idx="30031">
                  <c:v>106.68589799999999</c:v>
                </c:pt>
                <c:pt idx="30032">
                  <c:v>126.451492</c:v>
                </c:pt>
                <c:pt idx="30033">
                  <c:v>97.252937000000003</c:v>
                </c:pt>
                <c:pt idx="30034">
                  <c:v>97.146484000000001</c:v>
                </c:pt>
                <c:pt idx="30035">
                  <c:v>98.227905000000007</c:v>
                </c:pt>
                <c:pt idx="30036">
                  <c:v>89.311110999999997</c:v>
                </c:pt>
                <c:pt idx="30037">
                  <c:v>92.500771</c:v>
                </c:pt>
                <c:pt idx="30038">
                  <c:v>92.000647999999998</c:v>
                </c:pt>
                <c:pt idx="30039">
                  <c:v>88.127975000000006</c:v>
                </c:pt>
                <c:pt idx="30040">
                  <c:v>94.330734000000007</c:v>
                </c:pt>
                <c:pt idx="30041">
                  <c:v>88.587676999999999</c:v>
                </c:pt>
                <c:pt idx="30042">
                  <c:v>104.065483</c:v>
                </c:pt>
                <c:pt idx="30043">
                  <c:v>90.077927000000003</c:v>
                </c:pt>
                <c:pt idx="30044">
                  <c:v>89.271934999999999</c:v>
                </c:pt>
                <c:pt idx="30045">
                  <c:v>88.989822000000004</c:v>
                </c:pt>
                <c:pt idx="30046">
                  <c:v>96.805687000000006</c:v>
                </c:pt>
                <c:pt idx="30047">
                  <c:v>92.625183000000007</c:v>
                </c:pt>
                <c:pt idx="30048">
                  <c:v>96.131354999999999</c:v>
                </c:pt>
                <c:pt idx="30049">
                  <c:v>100.199783</c:v>
                </c:pt>
                <c:pt idx="30050">
                  <c:v>94.177177</c:v>
                </c:pt>
                <c:pt idx="30051">
                  <c:v>92.768660999999994</c:v>
                </c:pt>
                <c:pt idx="30052">
                  <c:v>91.709175000000002</c:v>
                </c:pt>
                <c:pt idx="30053">
                  <c:v>91.364829999999998</c:v>
                </c:pt>
                <c:pt idx="30054">
                  <c:v>90.425301000000005</c:v>
                </c:pt>
                <c:pt idx="30055">
                  <c:v>144.635178</c:v>
                </c:pt>
                <c:pt idx="30056">
                  <c:v>90.421622999999997</c:v>
                </c:pt>
                <c:pt idx="30057">
                  <c:v>90.249161000000001</c:v>
                </c:pt>
                <c:pt idx="30058">
                  <c:v>100.799446</c:v>
                </c:pt>
                <c:pt idx="30059">
                  <c:v>121.69072</c:v>
                </c:pt>
                <c:pt idx="30060">
                  <c:v>100.44583900000001</c:v>
                </c:pt>
                <c:pt idx="30061">
                  <c:v>114.103821</c:v>
                </c:pt>
                <c:pt idx="30062">
                  <c:v>107.82724</c:v>
                </c:pt>
                <c:pt idx="30063">
                  <c:v>102.768372</c:v>
                </c:pt>
                <c:pt idx="30064">
                  <c:v>91.729545999999999</c:v>
                </c:pt>
                <c:pt idx="30065">
                  <c:v>108.465012</c:v>
                </c:pt>
                <c:pt idx="30066">
                  <c:v>92.263458</c:v>
                </c:pt>
                <c:pt idx="30067">
                  <c:v>93.641166999999996</c:v>
                </c:pt>
                <c:pt idx="30068">
                  <c:v>92.796126999999998</c:v>
                </c:pt>
                <c:pt idx="30069">
                  <c:v>101.853745</c:v>
                </c:pt>
                <c:pt idx="30070">
                  <c:v>101.39621699999999</c:v>
                </c:pt>
                <c:pt idx="30071">
                  <c:v>92.692924000000005</c:v>
                </c:pt>
                <c:pt idx="30072">
                  <c:v>90.429267999999993</c:v>
                </c:pt>
                <c:pt idx="30073">
                  <c:v>127.15551000000001</c:v>
                </c:pt>
                <c:pt idx="30074">
                  <c:v>103.60410299999999</c:v>
                </c:pt>
                <c:pt idx="30075">
                  <c:v>113.41995199999999</c:v>
                </c:pt>
                <c:pt idx="30076">
                  <c:v>98.329696999999996</c:v>
                </c:pt>
                <c:pt idx="30077">
                  <c:v>110.136269</c:v>
                </c:pt>
                <c:pt idx="30078">
                  <c:v>93.640709000000001</c:v>
                </c:pt>
                <c:pt idx="30079">
                  <c:v>118.075836</c:v>
                </c:pt>
                <c:pt idx="30080">
                  <c:v>106.055443</c:v>
                </c:pt>
                <c:pt idx="30081">
                  <c:v>111.47020000000001</c:v>
                </c:pt>
                <c:pt idx="30082">
                  <c:v>100.578018</c:v>
                </c:pt>
                <c:pt idx="30083">
                  <c:v>92.480553</c:v>
                </c:pt>
                <c:pt idx="30084">
                  <c:v>129.00585899999999</c:v>
                </c:pt>
                <c:pt idx="30085">
                  <c:v>97.663826</c:v>
                </c:pt>
                <c:pt idx="30086">
                  <c:v>95.917762999999994</c:v>
                </c:pt>
                <c:pt idx="30087">
                  <c:v>126.136139</c:v>
                </c:pt>
                <c:pt idx="30088">
                  <c:v>96.527343999999999</c:v>
                </c:pt>
                <c:pt idx="30089">
                  <c:v>90.280097999999995</c:v>
                </c:pt>
                <c:pt idx="30090">
                  <c:v>115.898781</c:v>
                </c:pt>
                <c:pt idx="30091">
                  <c:v>88.447509999999994</c:v>
                </c:pt>
                <c:pt idx="30092">
                  <c:v>152.73899800000001</c:v>
                </c:pt>
                <c:pt idx="30093">
                  <c:v>120.81871</c:v>
                </c:pt>
                <c:pt idx="30094">
                  <c:v>89.181113999999994</c:v>
                </c:pt>
                <c:pt idx="30095">
                  <c:v>89.156670000000005</c:v>
                </c:pt>
                <c:pt idx="30096">
                  <c:v>98.258979999999994</c:v>
                </c:pt>
                <c:pt idx="30097">
                  <c:v>89.308059999999998</c:v>
                </c:pt>
                <c:pt idx="30098">
                  <c:v>103.06162999999999</c:v>
                </c:pt>
                <c:pt idx="30099">
                  <c:v>98.331435999999997</c:v>
                </c:pt>
                <c:pt idx="30100">
                  <c:v>88.295119999999997</c:v>
                </c:pt>
                <c:pt idx="30101">
                  <c:v>90.504997000000003</c:v>
                </c:pt>
                <c:pt idx="30102">
                  <c:v>93.869713000000004</c:v>
                </c:pt>
                <c:pt idx="30103">
                  <c:v>124.413139</c:v>
                </c:pt>
                <c:pt idx="30104">
                  <c:v>101.25372299999999</c:v>
                </c:pt>
                <c:pt idx="30105">
                  <c:v>93.277282999999997</c:v>
                </c:pt>
                <c:pt idx="30106">
                  <c:v>93.781043999999994</c:v>
                </c:pt>
                <c:pt idx="30107">
                  <c:v>100.16728999999999</c:v>
                </c:pt>
                <c:pt idx="30108">
                  <c:v>93.872123999999999</c:v>
                </c:pt>
                <c:pt idx="30109">
                  <c:v>91.717574999999997</c:v>
                </c:pt>
                <c:pt idx="30110">
                  <c:v>95.122840999999994</c:v>
                </c:pt>
                <c:pt idx="30111">
                  <c:v>101.810829</c:v>
                </c:pt>
                <c:pt idx="30112">
                  <c:v>90.170546999999999</c:v>
                </c:pt>
                <c:pt idx="30113">
                  <c:v>91.908225999999999</c:v>
                </c:pt>
                <c:pt idx="30114">
                  <c:v>105.624123</c:v>
                </c:pt>
                <c:pt idx="30115">
                  <c:v>105.578644</c:v>
                </c:pt>
                <c:pt idx="30116">
                  <c:v>90.688125999999997</c:v>
                </c:pt>
                <c:pt idx="30117">
                  <c:v>89.753708000000003</c:v>
                </c:pt>
                <c:pt idx="30118">
                  <c:v>90.522591000000006</c:v>
                </c:pt>
                <c:pt idx="30119">
                  <c:v>88.778503000000001</c:v>
                </c:pt>
                <c:pt idx="30120">
                  <c:v>98.126746999999995</c:v>
                </c:pt>
                <c:pt idx="30121">
                  <c:v>94.378097999999994</c:v>
                </c:pt>
                <c:pt idx="30122">
                  <c:v>95.892853000000002</c:v>
                </c:pt>
                <c:pt idx="30123">
                  <c:v>94.280738999999997</c:v>
                </c:pt>
                <c:pt idx="30124">
                  <c:v>116.53527800000001</c:v>
                </c:pt>
                <c:pt idx="30125">
                  <c:v>96.165794000000005</c:v>
                </c:pt>
                <c:pt idx="30126">
                  <c:v>95.570633000000001</c:v>
                </c:pt>
                <c:pt idx="30127">
                  <c:v>88.101226999999994</c:v>
                </c:pt>
                <c:pt idx="30128">
                  <c:v>126.416443</c:v>
                </c:pt>
                <c:pt idx="30129">
                  <c:v>111.16615299999999</c:v>
                </c:pt>
                <c:pt idx="30130">
                  <c:v>88.234618999999995</c:v>
                </c:pt>
                <c:pt idx="30131">
                  <c:v>128.08059700000001</c:v>
                </c:pt>
                <c:pt idx="30132">
                  <c:v>96.020729000000003</c:v>
                </c:pt>
                <c:pt idx="30133">
                  <c:v>97.480698000000004</c:v>
                </c:pt>
                <c:pt idx="30134">
                  <c:v>88.116287</c:v>
                </c:pt>
                <c:pt idx="30135">
                  <c:v>117.227386</c:v>
                </c:pt>
                <c:pt idx="30136">
                  <c:v>89.297729000000004</c:v>
                </c:pt>
                <c:pt idx="30137">
                  <c:v>96.039635000000004</c:v>
                </c:pt>
                <c:pt idx="30138">
                  <c:v>92.642319000000001</c:v>
                </c:pt>
                <c:pt idx="30139">
                  <c:v>92.402321000000001</c:v>
                </c:pt>
                <c:pt idx="30140">
                  <c:v>99.209885</c:v>
                </c:pt>
                <c:pt idx="30141">
                  <c:v>89.430053999999998</c:v>
                </c:pt>
                <c:pt idx="30142">
                  <c:v>127.525711</c:v>
                </c:pt>
                <c:pt idx="30143">
                  <c:v>103.724487</c:v>
                </c:pt>
                <c:pt idx="30144">
                  <c:v>89.462058999999996</c:v>
                </c:pt>
                <c:pt idx="30145">
                  <c:v>108.515648</c:v>
                </c:pt>
                <c:pt idx="30146">
                  <c:v>88.878494000000003</c:v>
                </c:pt>
                <c:pt idx="30147">
                  <c:v>89.773894999999996</c:v>
                </c:pt>
                <c:pt idx="30148">
                  <c:v>111.001801</c:v>
                </c:pt>
                <c:pt idx="30149">
                  <c:v>89.350539999999995</c:v>
                </c:pt>
                <c:pt idx="30150">
                  <c:v>89.827087000000006</c:v>
                </c:pt>
                <c:pt idx="30151">
                  <c:v>106.89814800000001</c:v>
                </c:pt>
                <c:pt idx="30152">
                  <c:v>94.975905999999995</c:v>
                </c:pt>
                <c:pt idx="30153">
                  <c:v>90.861930999999998</c:v>
                </c:pt>
                <c:pt idx="30154">
                  <c:v>110.02713</c:v>
                </c:pt>
                <c:pt idx="30155">
                  <c:v>89.857810999999998</c:v>
                </c:pt>
                <c:pt idx="30156">
                  <c:v>101.652451</c:v>
                </c:pt>
                <c:pt idx="30157">
                  <c:v>101.628334</c:v>
                </c:pt>
                <c:pt idx="30158">
                  <c:v>88.514968999999994</c:v>
                </c:pt>
                <c:pt idx="30159">
                  <c:v>102.031113</c:v>
                </c:pt>
                <c:pt idx="30160">
                  <c:v>106.97292299999999</c:v>
                </c:pt>
                <c:pt idx="30161">
                  <c:v>89.885886999999997</c:v>
                </c:pt>
                <c:pt idx="30162">
                  <c:v>105.260559</c:v>
                </c:pt>
                <c:pt idx="30163">
                  <c:v>89.872505000000004</c:v>
                </c:pt>
                <c:pt idx="30164">
                  <c:v>92.148360999999994</c:v>
                </c:pt>
                <c:pt idx="30165">
                  <c:v>92.535056999999995</c:v>
                </c:pt>
                <c:pt idx="30166">
                  <c:v>100.23790700000001</c:v>
                </c:pt>
                <c:pt idx="30167">
                  <c:v>89.447609</c:v>
                </c:pt>
                <c:pt idx="30168">
                  <c:v>99.498856000000004</c:v>
                </c:pt>
                <c:pt idx="30169">
                  <c:v>103.27552799999999</c:v>
                </c:pt>
                <c:pt idx="30170">
                  <c:v>90.849334999999996</c:v>
                </c:pt>
                <c:pt idx="30171">
                  <c:v>105.097984</c:v>
                </c:pt>
                <c:pt idx="30172">
                  <c:v>137.81501800000001</c:v>
                </c:pt>
                <c:pt idx="30173">
                  <c:v>88.322738999999999</c:v>
                </c:pt>
                <c:pt idx="30174">
                  <c:v>90.847183000000001</c:v>
                </c:pt>
                <c:pt idx="30175">
                  <c:v>89.963676000000007</c:v>
                </c:pt>
                <c:pt idx="30176">
                  <c:v>96.072509999999994</c:v>
                </c:pt>
                <c:pt idx="30177">
                  <c:v>114.03523300000001</c:v>
                </c:pt>
                <c:pt idx="30178">
                  <c:v>104.669411</c:v>
                </c:pt>
                <c:pt idx="30179">
                  <c:v>107.70165299999999</c:v>
                </c:pt>
                <c:pt idx="30180">
                  <c:v>97.288382999999996</c:v>
                </c:pt>
                <c:pt idx="30181">
                  <c:v>103.664345</c:v>
                </c:pt>
                <c:pt idx="30182">
                  <c:v>91.577056999999996</c:v>
                </c:pt>
                <c:pt idx="30183">
                  <c:v>90.834380999999993</c:v>
                </c:pt>
                <c:pt idx="30184">
                  <c:v>99.820518000000007</c:v>
                </c:pt>
                <c:pt idx="30185">
                  <c:v>100.51052900000001</c:v>
                </c:pt>
                <c:pt idx="30186">
                  <c:v>98.159430999999998</c:v>
                </c:pt>
                <c:pt idx="30187">
                  <c:v>98.209266999999997</c:v>
                </c:pt>
                <c:pt idx="30188">
                  <c:v>101.568184</c:v>
                </c:pt>
                <c:pt idx="30189">
                  <c:v>95.438102999999998</c:v>
                </c:pt>
                <c:pt idx="30190">
                  <c:v>96.083611000000005</c:v>
                </c:pt>
                <c:pt idx="30191">
                  <c:v>98.240905999999995</c:v>
                </c:pt>
                <c:pt idx="30192">
                  <c:v>89.456703000000005</c:v>
                </c:pt>
                <c:pt idx="30193">
                  <c:v>91.868042000000003</c:v>
                </c:pt>
                <c:pt idx="30194">
                  <c:v>90.039162000000005</c:v>
                </c:pt>
                <c:pt idx="30195">
                  <c:v>90.810210999999995</c:v>
                </c:pt>
                <c:pt idx="30196">
                  <c:v>115.79525</c:v>
                </c:pt>
                <c:pt idx="30197">
                  <c:v>110.04544799999999</c:v>
                </c:pt>
                <c:pt idx="30198">
                  <c:v>92.918494999999993</c:v>
                </c:pt>
                <c:pt idx="30199">
                  <c:v>90.962044000000006</c:v>
                </c:pt>
                <c:pt idx="30200">
                  <c:v>90.044441000000006</c:v>
                </c:pt>
                <c:pt idx="30201">
                  <c:v>90.245461000000006</c:v>
                </c:pt>
                <c:pt idx="30202">
                  <c:v>94.538207999999997</c:v>
                </c:pt>
                <c:pt idx="30203">
                  <c:v>101.15612</c:v>
                </c:pt>
                <c:pt idx="30204">
                  <c:v>88.249542000000005</c:v>
                </c:pt>
                <c:pt idx="30205">
                  <c:v>92.265845999999996</c:v>
                </c:pt>
                <c:pt idx="30206">
                  <c:v>89.746536000000006</c:v>
                </c:pt>
                <c:pt idx="30207">
                  <c:v>92.255989</c:v>
                </c:pt>
                <c:pt idx="30208">
                  <c:v>98.991043000000005</c:v>
                </c:pt>
                <c:pt idx="30209">
                  <c:v>92.319489000000004</c:v>
                </c:pt>
                <c:pt idx="30210">
                  <c:v>108.06502500000001</c:v>
                </c:pt>
                <c:pt idx="30211">
                  <c:v>112.170967</c:v>
                </c:pt>
                <c:pt idx="30212">
                  <c:v>95.045799000000002</c:v>
                </c:pt>
                <c:pt idx="30213">
                  <c:v>104.863579</c:v>
                </c:pt>
                <c:pt idx="30214">
                  <c:v>95.609168999999994</c:v>
                </c:pt>
                <c:pt idx="30215">
                  <c:v>90.282616000000004</c:v>
                </c:pt>
                <c:pt idx="30216">
                  <c:v>91.032043000000002</c:v>
                </c:pt>
                <c:pt idx="30217">
                  <c:v>92.951172</c:v>
                </c:pt>
                <c:pt idx="30218">
                  <c:v>88.776497000000006</c:v>
                </c:pt>
                <c:pt idx="30219">
                  <c:v>93.553734000000006</c:v>
                </c:pt>
                <c:pt idx="30220">
                  <c:v>89.752906999999993</c:v>
                </c:pt>
                <c:pt idx="30221">
                  <c:v>91.540985000000006</c:v>
                </c:pt>
                <c:pt idx="30222">
                  <c:v>95.060576999999995</c:v>
                </c:pt>
                <c:pt idx="30223">
                  <c:v>133.123245</c:v>
                </c:pt>
                <c:pt idx="30224">
                  <c:v>88.425133000000002</c:v>
                </c:pt>
                <c:pt idx="30225">
                  <c:v>108.039818</c:v>
                </c:pt>
                <c:pt idx="30226">
                  <c:v>108.85526299999999</c:v>
                </c:pt>
                <c:pt idx="30227">
                  <c:v>88.596930999999998</c:v>
                </c:pt>
                <c:pt idx="30228">
                  <c:v>96.758324000000002</c:v>
                </c:pt>
                <c:pt idx="30229">
                  <c:v>88.058211999999997</c:v>
                </c:pt>
                <c:pt idx="30230">
                  <c:v>94.00573</c:v>
                </c:pt>
                <c:pt idx="30231">
                  <c:v>88.368949999999998</c:v>
                </c:pt>
                <c:pt idx="30232">
                  <c:v>114.73715199999999</c:v>
                </c:pt>
                <c:pt idx="30233">
                  <c:v>93.427047999999999</c:v>
                </c:pt>
                <c:pt idx="30234">
                  <c:v>88.630356000000006</c:v>
                </c:pt>
                <c:pt idx="30235">
                  <c:v>98.129172999999994</c:v>
                </c:pt>
                <c:pt idx="30236">
                  <c:v>88.939171000000002</c:v>
                </c:pt>
                <c:pt idx="30237">
                  <c:v>100.864822</c:v>
                </c:pt>
                <c:pt idx="30238">
                  <c:v>104.493858</c:v>
                </c:pt>
                <c:pt idx="30239">
                  <c:v>90.695144999999997</c:v>
                </c:pt>
                <c:pt idx="30240">
                  <c:v>90.245041000000001</c:v>
                </c:pt>
                <c:pt idx="30241">
                  <c:v>97.379165999999998</c:v>
                </c:pt>
                <c:pt idx="30242">
                  <c:v>93.454268999999996</c:v>
                </c:pt>
                <c:pt idx="30243">
                  <c:v>99.868103000000005</c:v>
                </c:pt>
                <c:pt idx="30244">
                  <c:v>97.343757999999994</c:v>
                </c:pt>
                <c:pt idx="30245">
                  <c:v>115.488625</c:v>
                </c:pt>
                <c:pt idx="30246">
                  <c:v>95.829857000000004</c:v>
                </c:pt>
                <c:pt idx="30247">
                  <c:v>89.065169999999995</c:v>
                </c:pt>
                <c:pt idx="30248">
                  <c:v>98.321297000000001</c:v>
                </c:pt>
                <c:pt idx="30249">
                  <c:v>95.591042000000002</c:v>
                </c:pt>
                <c:pt idx="30250">
                  <c:v>107.975212</c:v>
                </c:pt>
                <c:pt idx="30251">
                  <c:v>97.328804000000005</c:v>
                </c:pt>
                <c:pt idx="30252">
                  <c:v>93.855018999999999</c:v>
                </c:pt>
                <c:pt idx="30253">
                  <c:v>92.408150000000006</c:v>
                </c:pt>
                <c:pt idx="30254">
                  <c:v>92.847121999999999</c:v>
                </c:pt>
                <c:pt idx="30255">
                  <c:v>97.549949999999995</c:v>
                </c:pt>
                <c:pt idx="30256">
                  <c:v>109.946861</c:v>
                </c:pt>
                <c:pt idx="30257">
                  <c:v>96.676331000000005</c:v>
                </c:pt>
                <c:pt idx="30258">
                  <c:v>90.998931999999996</c:v>
                </c:pt>
                <c:pt idx="30259">
                  <c:v>101.387024</c:v>
                </c:pt>
                <c:pt idx="30260">
                  <c:v>95.671370999999994</c:v>
                </c:pt>
                <c:pt idx="30261">
                  <c:v>108.726456</c:v>
                </c:pt>
                <c:pt idx="30262">
                  <c:v>97.466064000000003</c:v>
                </c:pt>
                <c:pt idx="30263">
                  <c:v>114.655518</c:v>
                </c:pt>
                <c:pt idx="30264">
                  <c:v>103.285141</c:v>
                </c:pt>
                <c:pt idx="30265">
                  <c:v>90.654456999999994</c:v>
                </c:pt>
                <c:pt idx="30266">
                  <c:v>92.615539999999996</c:v>
                </c:pt>
                <c:pt idx="30267">
                  <c:v>98.398589999999999</c:v>
                </c:pt>
                <c:pt idx="30268">
                  <c:v>94.230247000000006</c:v>
                </c:pt>
                <c:pt idx="30269">
                  <c:v>88.898185999999995</c:v>
                </c:pt>
                <c:pt idx="30270">
                  <c:v>97.642662000000001</c:v>
                </c:pt>
                <c:pt idx="30271">
                  <c:v>88.002189999999999</c:v>
                </c:pt>
                <c:pt idx="30272">
                  <c:v>94.755675999999994</c:v>
                </c:pt>
                <c:pt idx="30273">
                  <c:v>91.177268999999995</c:v>
                </c:pt>
                <c:pt idx="30274">
                  <c:v>92.390311999999994</c:v>
                </c:pt>
                <c:pt idx="30275">
                  <c:v>88.087067000000005</c:v>
                </c:pt>
                <c:pt idx="30276">
                  <c:v>89.074753000000001</c:v>
                </c:pt>
                <c:pt idx="30277">
                  <c:v>95.060669000000004</c:v>
                </c:pt>
                <c:pt idx="30278">
                  <c:v>95.679207000000005</c:v>
                </c:pt>
                <c:pt idx="30279">
                  <c:v>109.324585</c:v>
                </c:pt>
                <c:pt idx="30280">
                  <c:v>110.60097500000001</c:v>
                </c:pt>
                <c:pt idx="30281">
                  <c:v>91.235434999999995</c:v>
                </c:pt>
                <c:pt idx="30282">
                  <c:v>91.878203999999997</c:v>
                </c:pt>
                <c:pt idx="30283">
                  <c:v>100.95899199999999</c:v>
                </c:pt>
                <c:pt idx="30284">
                  <c:v>88.234863000000004</c:v>
                </c:pt>
                <c:pt idx="30285">
                  <c:v>97.822929000000002</c:v>
                </c:pt>
                <c:pt idx="30286">
                  <c:v>97.589461999999997</c:v>
                </c:pt>
                <c:pt idx="30287">
                  <c:v>90.938682999999997</c:v>
                </c:pt>
                <c:pt idx="30288">
                  <c:v>96.407325999999998</c:v>
                </c:pt>
                <c:pt idx="30289">
                  <c:v>97.889899999999997</c:v>
                </c:pt>
                <c:pt idx="30290">
                  <c:v>100.39278400000001</c:v>
                </c:pt>
                <c:pt idx="30291">
                  <c:v>118.61797300000001</c:v>
                </c:pt>
                <c:pt idx="30292">
                  <c:v>97.814087000000001</c:v>
                </c:pt>
                <c:pt idx="30293">
                  <c:v>95.033660999999995</c:v>
                </c:pt>
                <c:pt idx="30294">
                  <c:v>88.981978999999995</c:v>
                </c:pt>
                <c:pt idx="30295">
                  <c:v>88.709991000000002</c:v>
                </c:pt>
                <c:pt idx="30296">
                  <c:v>98.990013000000005</c:v>
                </c:pt>
                <c:pt idx="30297">
                  <c:v>113.75691999999999</c:v>
                </c:pt>
                <c:pt idx="30298">
                  <c:v>99.781334000000001</c:v>
                </c:pt>
                <c:pt idx="30299">
                  <c:v>89.451897000000002</c:v>
                </c:pt>
                <c:pt idx="30300">
                  <c:v>92.604140999999998</c:v>
                </c:pt>
                <c:pt idx="30301">
                  <c:v>90.151168999999996</c:v>
                </c:pt>
                <c:pt idx="30302">
                  <c:v>90.988090999999997</c:v>
                </c:pt>
                <c:pt idx="30303">
                  <c:v>97.827515000000005</c:v>
                </c:pt>
                <c:pt idx="30304">
                  <c:v>93.662666000000002</c:v>
                </c:pt>
                <c:pt idx="30305">
                  <c:v>98.801688999999996</c:v>
                </c:pt>
                <c:pt idx="30306">
                  <c:v>88.534797999999995</c:v>
                </c:pt>
                <c:pt idx="30307">
                  <c:v>91.822226999999998</c:v>
                </c:pt>
                <c:pt idx="30308">
                  <c:v>100.32783499999999</c:v>
                </c:pt>
                <c:pt idx="30309">
                  <c:v>91.846725000000006</c:v>
                </c:pt>
                <c:pt idx="30310">
                  <c:v>113.07579</c:v>
                </c:pt>
                <c:pt idx="30311">
                  <c:v>92.908821000000003</c:v>
                </c:pt>
                <c:pt idx="30312">
                  <c:v>98.126853999999994</c:v>
                </c:pt>
                <c:pt idx="30313">
                  <c:v>91.342461</c:v>
                </c:pt>
                <c:pt idx="30314">
                  <c:v>94.718627999999995</c:v>
                </c:pt>
                <c:pt idx="30315">
                  <c:v>101.822174</c:v>
                </c:pt>
                <c:pt idx="30316">
                  <c:v>88.068236999999996</c:v>
                </c:pt>
                <c:pt idx="30317">
                  <c:v>120.729462</c:v>
                </c:pt>
                <c:pt idx="30318">
                  <c:v>102.46315800000001</c:v>
                </c:pt>
                <c:pt idx="30319">
                  <c:v>92.967856999999995</c:v>
                </c:pt>
                <c:pt idx="30320">
                  <c:v>127.621758</c:v>
                </c:pt>
                <c:pt idx="30321">
                  <c:v>99.199416999999997</c:v>
                </c:pt>
                <c:pt idx="30322">
                  <c:v>96.674957000000006</c:v>
                </c:pt>
                <c:pt idx="30323">
                  <c:v>103.90387</c:v>
                </c:pt>
                <c:pt idx="30324">
                  <c:v>100.150513</c:v>
                </c:pt>
                <c:pt idx="30325">
                  <c:v>92.139037999999999</c:v>
                </c:pt>
                <c:pt idx="30326">
                  <c:v>93.343269000000006</c:v>
                </c:pt>
                <c:pt idx="30327">
                  <c:v>101.64656100000001</c:v>
                </c:pt>
                <c:pt idx="30328">
                  <c:v>96.729438999999999</c:v>
                </c:pt>
                <c:pt idx="30329">
                  <c:v>94.124915999999999</c:v>
                </c:pt>
                <c:pt idx="30330">
                  <c:v>89.905327</c:v>
                </c:pt>
                <c:pt idx="30331">
                  <c:v>99.396286000000003</c:v>
                </c:pt>
                <c:pt idx="30332">
                  <c:v>102.248245</c:v>
                </c:pt>
                <c:pt idx="30333">
                  <c:v>92.580230999999998</c:v>
                </c:pt>
                <c:pt idx="30334">
                  <c:v>89.526229999999998</c:v>
                </c:pt>
                <c:pt idx="30335">
                  <c:v>90.680412000000004</c:v>
                </c:pt>
                <c:pt idx="30336">
                  <c:v>104.07075500000001</c:v>
                </c:pt>
                <c:pt idx="30337">
                  <c:v>88.539969999999997</c:v>
                </c:pt>
                <c:pt idx="30338">
                  <c:v>107.890427</c:v>
                </c:pt>
                <c:pt idx="30339">
                  <c:v>151.11746199999999</c:v>
                </c:pt>
                <c:pt idx="30340">
                  <c:v>90.077026000000004</c:v>
                </c:pt>
                <c:pt idx="30341">
                  <c:v>90.303702999999999</c:v>
                </c:pt>
                <c:pt idx="30342">
                  <c:v>108.409492</c:v>
                </c:pt>
                <c:pt idx="30343">
                  <c:v>98.031845000000004</c:v>
                </c:pt>
                <c:pt idx="30344">
                  <c:v>90.842072000000002</c:v>
                </c:pt>
                <c:pt idx="30345">
                  <c:v>115.5802</c:v>
                </c:pt>
                <c:pt idx="30346">
                  <c:v>95.129577999999995</c:v>
                </c:pt>
                <c:pt idx="30347">
                  <c:v>95.758125000000007</c:v>
                </c:pt>
                <c:pt idx="30348">
                  <c:v>114.38423899999999</c:v>
                </c:pt>
                <c:pt idx="30349">
                  <c:v>134.71444700000001</c:v>
                </c:pt>
                <c:pt idx="30350">
                  <c:v>91.347915999999998</c:v>
                </c:pt>
                <c:pt idx="30351">
                  <c:v>110.65286999999999</c:v>
                </c:pt>
                <c:pt idx="30352">
                  <c:v>96.652869999999993</c:v>
                </c:pt>
                <c:pt idx="30353">
                  <c:v>124.192055</c:v>
                </c:pt>
                <c:pt idx="30354">
                  <c:v>93.341094999999996</c:v>
                </c:pt>
                <c:pt idx="30355">
                  <c:v>107.730782</c:v>
                </c:pt>
                <c:pt idx="30356">
                  <c:v>105.044701</c:v>
                </c:pt>
                <c:pt idx="30357">
                  <c:v>93.883560000000003</c:v>
                </c:pt>
                <c:pt idx="30358">
                  <c:v>91.727599999999995</c:v>
                </c:pt>
                <c:pt idx="30359">
                  <c:v>105.34404000000001</c:v>
                </c:pt>
                <c:pt idx="30360">
                  <c:v>92.493461999999994</c:v>
                </c:pt>
                <c:pt idx="30361">
                  <c:v>131.90794399999999</c:v>
                </c:pt>
                <c:pt idx="30362">
                  <c:v>89.238204999999994</c:v>
                </c:pt>
                <c:pt idx="30363">
                  <c:v>95.741280000000003</c:v>
                </c:pt>
                <c:pt idx="30364">
                  <c:v>89.724975999999998</c:v>
                </c:pt>
                <c:pt idx="30365">
                  <c:v>91.028594999999996</c:v>
                </c:pt>
                <c:pt idx="30366">
                  <c:v>89.448043999999996</c:v>
                </c:pt>
                <c:pt idx="30367">
                  <c:v>89.969093000000001</c:v>
                </c:pt>
                <c:pt idx="30368">
                  <c:v>92.802031999999997</c:v>
                </c:pt>
                <c:pt idx="30369">
                  <c:v>129.55632</c:v>
                </c:pt>
                <c:pt idx="30370">
                  <c:v>115.11174</c:v>
                </c:pt>
                <c:pt idx="30371">
                  <c:v>90.447151000000005</c:v>
                </c:pt>
                <c:pt idx="30372">
                  <c:v>88.211151000000001</c:v>
                </c:pt>
                <c:pt idx="30373">
                  <c:v>96.109641999999994</c:v>
                </c:pt>
                <c:pt idx="30374">
                  <c:v>88.926743000000002</c:v>
                </c:pt>
                <c:pt idx="30375">
                  <c:v>90.205177000000006</c:v>
                </c:pt>
                <c:pt idx="30376">
                  <c:v>88.132255999999998</c:v>
                </c:pt>
                <c:pt idx="30377">
                  <c:v>95.640816000000001</c:v>
                </c:pt>
                <c:pt idx="30378">
                  <c:v>90.269058000000001</c:v>
                </c:pt>
                <c:pt idx="30379">
                  <c:v>102.94883</c:v>
                </c:pt>
                <c:pt idx="30380">
                  <c:v>88.663712000000004</c:v>
                </c:pt>
                <c:pt idx="30381">
                  <c:v>95.243904000000001</c:v>
                </c:pt>
                <c:pt idx="30382">
                  <c:v>98.859534999999994</c:v>
                </c:pt>
                <c:pt idx="30383">
                  <c:v>109.655396</c:v>
                </c:pt>
                <c:pt idx="30384">
                  <c:v>98.797934999999995</c:v>
                </c:pt>
                <c:pt idx="30385">
                  <c:v>96.370277000000002</c:v>
                </c:pt>
                <c:pt idx="30386">
                  <c:v>135.50534099999999</c:v>
                </c:pt>
                <c:pt idx="30387">
                  <c:v>101.814491</c:v>
                </c:pt>
                <c:pt idx="30388">
                  <c:v>107.233429</c:v>
                </c:pt>
                <c:pt idx="30389">
                  <c:v>88.232933000000003</c:v>
                </c:pt>
                <c:pt idx="30390">
                  <c:v>88.595268000000004</c:v>
                </c:pt>
                <c:pt idx="30391">
                  <c:v>101.91168999999999</c:v>
                </c:pt>
                <c:pt idx="30392">
                  <c:v>89.760459999999995</c:v>
                </c:pt>
                <c:pt idx="30393">
                  <c:v>99.726883000000001</c:v>
                </c:pt>
                <c:pt idx="30394">
                  <c:v>89.725409999999997</c:v>
                </c:pt>
                <c:pt idx="30395">
                  <c:v>89.294265999999993</c:v>
                </c:pt>
                <c:pt idx="30396">
                  <c:v>96.322151000000005</c:v>
                </c:pt>
                <c:pt idx="30397">
                  <c:v>88.624427999999995</c:v>
                </c:pt>
                <c:pt idx="30398">
                  <c:v>101.660774</c:v>
                </c:pt>
                <c:pt idx="30399">
                  <c:v>89.173919999999995</c:v>
                </c:pt>
                <c:pt idx="30400">
                  <c:v>90.095000999999996</c:v>
                </c:pt>
                <c:pt idx="30401">
                  <c:v>96.792396999999994</c:v>
                </c:pt>
                <c:pt idx="30402">
                  <c:v>103.686081</c:v>
                </c:pt>
                <c:pt idx="30403">
                  <c:v>89.558387999999994</c:v>
                </c:pt>
                <c:pt idx="30404">
                  <c:v>109.155266</c:v>
                </c:pt>
                <c:pt idx="30405">
                  <c:v>113.169479</c:v>
                </c:pt>
                <c:pt idx="30406">
                  <c:v>104.56368999999999</c:v>
                </c:pt>
                <c:pt idx="30407">
                  <c:v>166.20195000000001</c:v>
                </c:pt>
                <c:pt idx="30408">
                  <c:v>101.423676</c:v>
                </c:pt>
                <c:pt idx="30409">
                  <c:v>108.857536</c:v>
                </c:pt>
                <c:pt idx="30410">
                  <c:v>96.170913999999996</c:v>
                </c:pt>
                <c:pt idx="30411">
                  <c:v>107.46054100000001</c:v>
                </c:pt>
                <c:pt idx="30412">
                  <c:v>93.168075999999999</c:v>
                </c:pt>
                <c:pt idx="30413">
                  <c:v>97.573311000000004</c:v>
                </c:pt>
                <c:pt idx="30414">
                  <c:v>91.669212000000002</c:v>
                </c:pt>
                <c:pt idx="30415">
                  <c:v>98.588463000000004</c:v>
                </c:pt>
                <c:pt idx="30416">
                  <c:v>88.928741000000002</c:v>
                </c:pt>
                <c:pt idx="30417">
                  <c:v>93.494079999999997</c:v>
                </c:pt>
                <c:pt idx="30418">
                  <c:v>115.93813299999999</c:v>
                </c:pt>
                <c:pt idx="30419">
                  <c:v>89.863570999999993</c:v>
                </c:pt>
                <c:pt idx="30420">
                  <c:v>92.309593000000007</c:v>
                </c:pt>
                <c:pt idx="30421">
                  <c:v>91.670258000000004</c:v>
                </c:pt>
                <c:pt idx="30422">
                  <c:v>100.96462200000001</c:v>
                </c:pt>
                <c:pt idx="30423">
                  <c:v>107.35477400000001</c:v>
                </c:pt>
                <c:pt idx="30424">
                  <c:v>95.160590999999997</c:v>
                </c:pt>
                <c:pt idx="30425">
                  <c:v>88.193100000000001</c:v>
                </c:pt>
                <c:pt idx="30426">
                  <c:v>97.851151000000002</c:v>
                </c:pt>
                <c:pt idx="30427">
                  <c:v>97.322570999999996</c:v>
                </c:pt>
                <c:pt idx="30428">
                  <c:v>90.367690999999994</c:v>
                </c:pt>
                <c:pt idx="30429">
                  <c:v>111.76686100000001</c:v>
                </c:pt>
                <c:pt idx="30430">
                  <c:v>95.757300999999998</c:v>
                </c:pt>
                <c:pt idx="30431">
                  <c:v>93.645859000000002</c:v>
                </c:pt>
                <c:pt idx="30432">
                  <c:v>95.646064999999993</c:v>
                </c:pt>
                <c:pt idx="30433">
                  <c:v>117.247772</c:v>
                </c:pt>
                <c:pt idx="30434">
                  <c:v>110.47435</c:v>
                </c:pt>
                <c:pt idx="30435">
                  <c:v>104.90598300000001</c:v>
                </c:pt>
                <c:pt idx="30436">
                  <c:v>109.061218</c:v>
                </c:pt>
                <c:pt idx="30437">
                  <c:v>99.563263000000006</c:v>
                </c:pt>
                <c:pt idx="30438">
                  <c:v>97.844634999999997</c:v>
                </c:pt>
                <c:pt idx="30439">
                  <c:v>90.576324</c:v>
                </c:pt>
                <c:pt idx="30440">
                  <c:v>89.547234000000003</c:v>
                </c:pt>
                <c:pt idx="30441">
                  <c:v>107.374336</c:v>
                </c:pt>
                <c:pt idx="30442">
                  <c:v>134.24067700000001</c:v>
                </c:pt>
                <c:pt idx="30443">
                  <c:v>106.72135900000001</c:v>
                </c:pt>
                <c:pt idx="30444">
                  <c:v>88.416511999999997</c:v>
                </c:pt>
                <c:pt idx="30445">
                  <c:v>91.698616000000001</c:v>
                </c:pt>
                <c:pt idx="30446">
                  <c:v>103.536385</c:v>
                </c:pt>
                <c:pt idx="30447">
                  <c:v>95.709891999999996</c:v>
                </c:pt>
                <c:pt idx="30448">
                  <c:v>95.439376999999993</c:v>
                </c:pt>
                <c:pt idx="30449">
                  <c:v>93.999886000000004</c:v>
                </c:pt>
                <c:pt idx="30450">
                  <c:v>93.184166000000005</c:v>
                </c:pt>
                <c:pt idx="30451">
                  <c:v>91.776199000000005</c:v>
                </c:pt>
                <c:pt idx="30452">
                  <c:v>90.722579999999994</c:v>
                </c:pt>
                <c:pt idx="30453">
                  <c:v>97.534424000000001</c:v>
                </c:pt>
                <c:pt idx="30454">
                  <c:v>90.955444</c:v>
                </c:pt>
                <c:pt idx="30455">
                  <c:v>97.969070000000002</c:v>
                </c:pt>
                <c:pt idx="30456">
                  <c:v>119.460258</c:v>
                </c:pt>
                <c:pt idx="30457">
                  <c:v>89.347519000000005</c:v>
                </c:pt>
                <c:pt idx="30458">
                  <c:v>99.772400000000005</c:v>
                </c:pt>
                <c:pt idx="30459">
                  <c:v>88.736969000000002</c:v>
                </c:pt>
                <c:pt idx="30460">
                  <c:v>97.717354</c:v>
                </c:pt>
                <c:pt idx="30461">
                  <c:v>94.571762000000007</c:v>
                </c:pt>
                <c:pt idx="30462">
                  <c:v>88.928359999999998</c:v>
                </c:pt>
                <c:pt idx="30463">
                  <c:v>108.288521</c:v>
                </c:pt>
                <c:pt idx="30464">
                  <c:v>89.392548000000005</c:v>
                </c:pt>
                <c:pt idx="30465">
                  <c:v>90.009613000000002</c:v>
                </c:pt>
                <c:pt idx="30466">
                  <c:v>94.949837000000002</c:v>
                </c:pt>
                <c:pt idx="30467">
                  <c:v>93.837883000000005</c:v>
                </c:pt>
                <c:pt idx="30468">
                  <c:v>106.961235</c:v>
                </c:pt>
                <c:pt idx="30469">
                  <c:v>88.065146999999996</c:v>
                </c:pt>
                <c:pt idx="30470">
                  <c:v>106.97676800000001</c:v>
                </c:pt>
                <c:pt idx="30471">
                  <c:v>111.964203</c:v>
                </c:pt>
                <c:pt idx="30472">
                  <c:v>92.306458000000006</c:v>
                </c:pt>
                <c:pt idx="30473">
                  <c:v>94.252274</c:v>
                </c:pt>
                <c:pt idx="30474">
                  <c:v>111.41579400000001</c:v>
                </c:pt>
                <c:pt idx="30475">
                  <c:v>93.822402999999994</c:v>
                </c:pt>
                <c:pt idx="30476">
                  <c:v>94.677170000000004</c:v>
                </c:pt>
                <c:pt idx="30477">
                  <c:v>92.537375999999995</c:v>
                </c:pt>
                <c:pt idx="30478">
                  <c:v>98.834946000000002</c:v>
                </c:pt>
                <c:pt idx="30479">
                  <c:v>102.13619199999999</c:v>
                </c:pt>
                <c:pt idx="30480">
                  <c:v>117.599289</c:v>
                </c:pt>
                <c:pt idx="30481">
                  <c:v>103.309166</c:v>
                </c:pt>
                <c:pt idx="30482">
                  <c:v>91.070267000000001</c:v>
                </c:pt>
                <c:pt idx="30483">
                  <c:v>88.929587999999995</c:v>
                </c:pt>
                <c:pt idx="30484">
                  <c:v>97.643967000000004</c:v>
                </c:pt>
                <c:pt idx="30485">
                  <c:v>99.307738999999998</c:v>
                </c:pt>
                <c:pt idx="30486">
                  <c:v>112.24185199999999</c:v>
                </c:pt>
                <c:pt idx="30487">
                  <c:v>92.960701</c:v>
                </c:pt>
                <c:pt idx="30488">
                  <c:v>92.683448999999996</c:v>
                </c:pt>
                <c:pt idx="30489">
                  <c:v>96.015793000000002</c:v>
                </c:pt>
                <c:pt idx="30490">
                  <c:v>107.17012800000001</c:v>
                </c:pt>
                <c:pt idx="30491">
                  <c:v>93.490570000000005</c:v>
                </c:pt>
                <c:pt idx="30492">
                  <c:v>100.278847</c:v>
                </c:pt>
                <c:pt idx="30493">
                  <c:v>95.562363000000005</c:v>
                </c:pt>
                <c:pt idx="30494">
                  <c:v>91.224997999999999</c:v>
                </c:pt>
                <c:pt idx="30495">
                  <c:v>88.522148000000001</c:v>
                </c:pt>
                <c:pt idx="30496">
                  <c:v>104.85968</c:v>
                </c:pt>
                <c:pt idx="30497">
                  <c:v>94.296890000000005</c:v>
                </c:pt>
                <c:pt idx="30498">
                  <c:v>91.343597000000003</c:v>
                </c:pt>
                <c:pt idx="30499">
                  <c:v>92.169967999999997</c:v>
                </c:pt>
                <c:pt idx="30500">
                  <c:v>96.516090000000005</c:v>
                </c:pt>
                <c:pt idx="30501">
                  <c:v>88.091498999999999</c:v>
                </c:pt>
                <c:pt idx="30502">
                  <c:v>93.795753000000005</c:v>
                </c:pt>
                <c:pt idx="30503">
                  <c:v>91.036643999999995</c:v>
                </c:pt>
                <c:pt idx="30504">
                  <c:v>97.291015999999999</c:v>
                </c:pt>
                <c:pt idx="30505">
                  <c:v>89.761002000000005</c:v>
                </c:pt>
                <c:pt idx="30506">
                  <c:v>91.997542999999993</c:v>
                </c:pt>
                <c:pt idx="30507">
                  <c:v>90.883246999999997</c:v>
                </c:pt>
                <c:pt idx="30508">
                  <c:v>108.75322</c:v>
                </c:pt>
                <c:pt idx="30509">
                  <c:v>104.195267</c:v>
                </c:pt>
                <c:pt idx="30510">
                  <c:v>88.389954000000003</c:v>
                </c:pt>
                <c:pt idx="30511">
                  <c:v>95.405074999999997</c:v>
                </c:pt>
                <c:pt idx="30512">
                  <c:v>99.712745999999996</c:v>
                </c:pt>
                <c:pt idx="30513">
                  <c:v>88.525077999999993</c:v>
                </c:pt>
                <c:pt idx="30514">
                  <c:v>89.203971999999993</c:v>
                </c:pt>
                <c:pt idx="30515">
                  <c:v>108.889832</c:v>
                </c:pt>
                <c:pt idx="30516">
                  <c:v>97.830185</c:v>
                </c:pt>
                <c:pt idx="30517">
                  <c:v>88.977424999999997</c:v>
                </c:pt>
                <c:pt idx="30518">
                  <c:v>91.703354000000004</c:v>
                </c:pt>
                <c:pt idx="30519">
                  <c:v>88.059273000000005</c:v>
                </c:pt>
                <c:pt idx="30520">
                  <c:v>90.899024999999995</c:v>
                </c:pt>
                <c:pt idx="30521">
                  <c:v>90.822800000000001</c:v>
                </c:pt>
                <c:pt idx="30522">
                  <c:v>103.633247</c:v>
                </c:pt>
                <c:pt idx="30523">
                  <c:v>96.755745000000005</c:v>
                </c:pt>
                <c:pt idx="30524">
                  <c:v>101.423508</c:v>
                </c:pt>
                <c:pt idx="30525">
                  <c:v>92.679237000000001</c:v>
                </c:pt>
                <c:pt idx="30526">
                  <c:v>99.548630000000003</c:v>
                </c:pt>
                <c:pt idx="30527">
                  <c:v>89.290183999999996</c:v>
                </c:pt>
                <c:pt idx="30528">
                  <c:v>115.20970199999999</c:v>
                </c:pt>
                <c:pt idx="30529">
                  <c:v>100.988327</c:v>
                </c:pt>
                <c:pt idx="30530">
                  <c:v>90.359283000000005</c:v>
                </c:pt>
                <c:pt idx="30531">
                  <c:v>90.301383999999999</c:v>
                </c:pt>
                <c:pt idx="30532">
                  <c:v>94.092026000000004</c:v>
                </c:pt>
                <c:pt idx="30533">
                  <c:v>92.296576999999999</c:v>
                </c:pt>
                <c:pt idx="30534">
                  <c:v>94.132041999999998</c:v>
                </c:pt>
                <c:pt idx="30535">
                  <c:v>89.508735999999999</c:v>
                </c:pt>
                <c:pt idx="30536">
                  <c:v>100.24417099999999</c:v>
                </c:pt>
                <c:pt idx="30537">
                  <c:v>88.181128999999999</c:v>
                </c:pt>
                <c:pt idx="30538">
                  <c:v>90.640761999999995</c:v>
                </c:pt>
                <c:pt idx="30539">
                  <c:v>100.333603</c:v>
                </c:pt>
                <c:pt idx="30540">
                  <c:v>103.177071</c:v>
                </c:pt>
                <c:pt idx="30541">
                  <c:v>110.082306</c:v>
                </c:pt>
                <c:pt idx="30542">
                  <c:v>96.380568999999994</c:v>
                </c:pt>
                <c:pt idx="30543">
                  <c:v>90.621696</c:v>
                </c:pt>
                <c:pt idx="30544">
                  <c:v>107.502251</c:v>
                </c:pt>
                <c:pt idx="30545">
                  <c:v>90.711937000000006</c:v>
                </c:pt>
                <c:pt idx="30546">
                  <c:v>89.242157000000006</c:v>
                </c:pt>
                <c:pt idx="30547">
                  <c:v>95.808411000000007</c:v>
                </c:pt>
                <c:pt idx="30548">
                  <c:v>94.221489000000005</c:v>
                </c:pt>
                <c:pt idx="30549">
                  <c:v>90.861396999999997</c:v>
                </c:pt>
                <c:pt idx="30550">
                  <c:v>94.459975999999997</c:v>
                </c:pt>
                <c:pt idx="30551">
                  <c:v>92.349509999999995</c:v>
                </c:pt>
                <c:pt idx="30552">
                  <c:v>91.350791999999998</c:v>
                </c:pt>
                <c:pt idx="30553">
                  <c:v>109.42841300000001</c:v>
                </c:pt>
                <c:pt idx="30554">
                  <c:v>90.374358999999998</c:v>
                </c:pt>
                <c:pt idx="30555">
                  <c:v>117.558548</c:v>
                </c:pt>
                <c:pt idx="30556">
                  <c:v>91.545096999999998</c:v>
                </c:pt>
                <c:pt idx="30557">
                  <c:v>88.396720999999999</c:v>
                </c:pt>
                <c:pt idx="30558">
                  <c:v>151.41619900000001</c:v>
                </c:pt>
                <c:pt idx="30559">
                  <c:v>89.184486000000007</c:v>
                </c:pt>
                <c:pt idx="30560">
                  <c:v>97.338745000000003</c:v>
                </c:pt>
                <c:pt idx="30561">
                  <c:v>97.451836</c:v>
                </c:pt>
                <c:pt idx="30562">
                  <c:v>104.086472</c:v>
                </c:pt>
                <c:pt idx="30563">
                  <c:v>102.219978</c:v>
                </c:pt>
                <c:pt idx="30564">
                  <c:v>91.037704000000005</c:v>
                </c:pt>
                <c:pt idx="30565">
                  <c:v>89.135185000000007</c:v>
                </c:pt>
                <c:pt idx="30566">
                  <c:v>136.99487300000001</c:v>
                </c:pt>
                <c:pt idx="30567">
                  <c:v>88.079055999999994</c:v>
                </c:pt>
                <c:pt idx="30568">
                  <c:v>103.95689400000001</c:v>
                </c:pt>
                <c:pt idx="30569">
                  <c:v>88.061211</c:v>
                </c:pt>
                <c:pt idx="30570">
                  <c:v>101.856697</c:v>
                </c:pt>
                <c:pt idx="30571">
                  <c:v>90.962661999999995</c:v>
                </c:pt>
                <c:pt idx="30572">
                  <c:v>90.686417000000006</c:v>
                </c:pt>
                <c:pt idx="30573">
                  <c:v>93.447616999999994</c:v>
                </c:pt>
                <c:pt idx="30574">
                  <c:v>92.124886000000004</c:v>
                </c:pt>
                <c:pt idx="30575">
                  <c:v>100.96468400000001</c:v>
                </c:pt>
                <c:pt idx="30576">
                  <c:v>101.031677</c:v>
                </c:pt>
                <c:pt idx="30577">
                  <c:v>91.684319000000002</c:v>
                </c:pt>
                <c:pt idx="30578">
                  <c:v>140.76412999999999</c:v>
                </c:pt>
                <c:pt idx="30579">
                  <c:v>98.198273</c:v>
                </c:pt>
                <c:pt idx="30580">
                  <c:v>103.576767</c:v>
                </c:pt>
                <c:pt idx="30581">
                  <c:v>94.771666999999994</c:v>
                </c:pt>
                <c:pt idx="30582">
                  <c:v>113.653763</c:v>
                </c:pt>
                <c:pt idx="30583">
                  <c:v>95.004204000000001</c:v>
                </c:pt>
                <c:pt idx="30584">
                  <c:v>90.952010999999999</c:v>
                </c:pt>
                <c:pt idx="30585">
                  <c:v>117.670433</c:v>
                </c:pt>
                <c:pt idx="30586">
                  <c:v>88.735625999999996</c:v>
                </c:pt>
                <c:pt idx="30587">
                  <c:v>93.251334999999997</c:v>
                </c:pt>
                <c:pt idx="30588">
                  <c:v>106.76744100000001</c:v>
                </c:pt>
                <c:pt idx="30589">
                  <c:v>99.653412000000003</c:v>
                </c:pt>
                <c:pt idx="30590">
                  <c:v>105.95797</c:v>
                </c:pt>
                <c:pt idx="30591">
                  <c:v>94.741905000000003</c:v>
                </c:pt>
                <c:pt idx="30592">
                  <c:v>113.66419999999999</c:v>
                </c:pt>
                <c:pt idx="30593">
                  <c:v>92.021041999999994</c:v>
                </c:pt>
                <c:pt idx="30594">
                  <c:v>94.185096999999999</c:v>
                </c:pt>
                <c:pt idx="30595">
                  <c:v>107.48421500000001</c:v>
                </c:pt>
                <c:pt idx="30596">
                  <c:v>119.976562</c:v>
                </c:pt>
                <c:pt idx="30597">
                  <c:v>93.979468999999995</c:v>
                </c:pt>
                <c:pt idx="30598">
                  <c:v>120.888023</c:v>
                </c:pt>
                <c:pt idx="30599">
                  <c:v>88.384140000000002</c:v>
                </c:pt>
                <c:pt idx="30600">
                  <c:v>88.763030999999998</c:v>
                </c:pt>
                <c:pt idx="30601">
                  <c:v>129.03286700000001</c:v>
                </c:pt>
                <c:pt idx="30602">
                  <c:v>91.785804999999996</c:v>
                </c:pt>
                <c:pt idx="30603">
                  <c:v>98.657821999999996</c:v>
                </c:pt>
                <c:pt idx="30604">
                  <c:v>96.504836999999995</c:v>
                </c:pt>
                <c:pt idx="30605">
                  <c:v>94.780754000000002</c:v>
                </c:pt>
                <c:pt idx="30606">
                  <c:v>90.609993000000003</c:v>
                </c:pt>
                <c:pt idx="30607">
                  <c:v>110.09863300000001</c:v>
                </c:pt>
                <c:pt idx="30608">
                  <c:v>93.791145</c:v>
                </c:pt>
                <c:pt idx="30609">
                  <c:v>96.031197000000006</c:v>
                </c:pt>
                <c:pt idx="30610">
                  <c:v>89.603568999999993</c:v>
                </c:pt>
                <c:pt idx="30611">
                  <c:v>95.225700000000003</c:v>
                </c:pt>
                <c:pt idx="30612">
                  <c:v>111.740685</c:v>
                </c:pt>
                <c:pt idx="30613">
                  <c:v>105.946144</c:v>
                </c:pt>
                <c:pt idx="30614">
                  <c:v>111.961945</c:v>
                </c:pt>
                <c:pt idx="30615">
                  <c:v>88.218192999999999</c:v>
                </c:pt>
                <c:pt idx="30616">
                  <c:v>97.901352000000003</c:v>
                </c:pt>
                <c:pt idx="30617">
                  <c:v>91.804443000000006</c:v>
                </c:pt>
                <c:pt idx="30618">
                  <c:v>93.632392999999993</c:v>
                </c:pt>
                <c:pt idx="30619">
                  <c:v>98.607391000000007</c:v>
                </c:pt>
                <c:pt idx="30620">
                  <c:v>122.69049099999999</c:v>
                </c:pt>
                <c:pt idx="30621">
                  <c:v>123.078453</c:v>
                </c:pt>
                <c:pt idx="30622">
                  <c:v>97.466498999999999</c:v>
                </c:pt>
                <c:pt idx="30623">
                  <c:v>92.092215999999993</c:v>
                </c:pt>
                <c:pt idx="30624">
                  <c:v>103.86256400000001</c:v>
                </c:pt>
                <c:pt idx="30625">
                  <c:v>89.336371999999997</c:v>
                </c:pt>
                <c:pt idx="30626">
                  <c:v>107.19528200000001</c:v>
                </c:pt>
                <c:pt idx="30627">
                  <c:v>97.937591999999995</c:v>
                </c:pt>
                <c:pt idx="30628">
                  <c:v>91.950584000000006</c:v>
                </c:pt>
                <c:pt idx="30629">
                  <c:v>94.208977000000004</c:v>
                </c:pt>
                <c:pt idx="30630">
                  <c:v>88.472487999999998</c:v>
                </c:pt>
                <c:pt idx="30631">
                  <c:v>89.685112000000004</c:v>
                </c:pt>
                <c:pt idx="30632">
                  <c:v>88.866730000000004</c:v>
                </c:pt>
                <c:pt idx="30633">
                  <c:v>90.878028999999998</c:v>
                </c:pt>
                <c:pt idx="30634">
                  <c:v>96.029670999999993</c:v>
                </c:pt>
                <c:pt idx="30635">
                  <c:v>92.179192</c:v>
                </c:pt>
                <c:pt idx="30636">
                  <c:v>132.443985</c:v>
                </c:pt>
                <c:pt idx="30637">
                  <c:v>88.104782</c:v>
                </c:pt>
                <c:pt idx="30638">
                  <c:v>90.478438999999995</c:v>
                </c:pt>
                <c:pt idx="30639">
                  <c:v>90.803436000000005</c:v>
                </c:pt>
                <c:pt idx="30640">
                  <c:v>90.141075000000001</c:v>
                </c:pt>
                <c:pt idx="30641">
                  <c:v>92.736992000000001</c:v>
                </c:pt>
                <c:pt idx="30642">
                  <c:v>103.45217100000001</c:v>
                </c:pt>
                <c:pt idx="30643">
                  <c:v>89.043671000000003</c:v>
                </c:pt>
                <c:pt idx="30644">
                  <c:v>92.617148999999998</c:v>
                </c:pt>
                <c:pt idx="30645">
                  <c:v>115.21476</c:v>
                </c:pt>
                <c:pt idx="30646">
                  <c:v>109.973923</c:v>
                </c:pt>
                <c:pt idx="30647">
                  <c:v>97.691802999999993</c:v>
                </c:pt>
                <c:pt idx="30648">
                  <c:v>89.209464999999994</c:v>
                </c:pt>
                <c:pt idx="30649">
                  <c:v>90.017714999999995</c:v>
                </c:pt>
                <c:pt idx="30650">
                  <c:v>110.468948</c:v>
                </c:pt>
                <c:pt idx="30651">
                  <c:v>91.163878999999994</c:v>
                </c:pt>
                <c:pt idx="30652">
                  <c:v>94.290786999999995</c:v>
                </c:pt>
                <c:pt idx="30653">
                  <c:v>92.141586000000004</c:v>
                </c:pt>
                <c:pt idx="30654">
                  <c:v>88.598656000000005</c:v>
                </c:pt>
                <c:pt idx="30655">
                  <c:v>88.460030000000003</c:v>
                </c:pt>
                <c:pt idx="30656">
                  <c:v>106.94937899999999</c:v>
                </c:pt>
                <c:pt idx="30657">
                  <c:v>123.962929</c:v>
                </c:pt>
                <c:pt idx="30658">
                  <c:v>90.840248000000003</c:v>
                </c:pt>
                <c:pt idx="30659">
                  <c:v>120.65445699999999</c:v>
                </c:pt>
                <c:pt idx="30660">
                  <c:v>90.494827000000001</c:v>
                </c:pt>
                <c:pt idx="30661">
                  <c:v>93.629517000000007</c:v>
                </c:pt>
                <c:pt idx="30662">
                  <c:v>90.387366999999998</c:v>
                </c:pt>
                <c:pt idx="30663">
                  <c:v>105.517532</c:v>
                </c:pt>
                <c:pt idx="30664">
                  <c:v>104.243393</c:v>
                </c:pt>
                <c:pt idx="30665">
                  <c:v>88.517769000000001</c:v>
                </c:pt>
                <c:pt idx="30666">
                  <c:v>102.100273</c:v>
                </c:pt>
                <c:pt idx="30667">
                  <c:v>91.676872000000003</c:v>
                </c:pt>
                <c:pt idx="30668">
                  <c:v>93.378876000000005</c:v>
                </c:pt>
                <c:pt idx="30669">
                  <c:v>88.972449999999995</c:v>
                </c:pt>
                <c:pt idx="30670">
                  <c:v>94.208588000000006</c:v>
                </c:pt>
                <c:pt idx="30671">
                  <c:v>88.029929999999993</c:v>
                </c:pt>
                <c:pt idx="30672">
                  <c:v>109.618652</c:v>
                </c:pt>
                <c:pt idx="30673">
                  <c:v>96.866821000000002</c:v>
                </c:pt>
                <c:pt idx="30674">
                  <c:v>92.161163000000002</c:v>
                </c:pt>
                <c:pt idx="30675">
                  <c:v>95.550522000000001</c:v>
                </c:pt>
                <c:pt idx="30676">
                  <c:v>104.39904</c:v>
                </c:pt>
                <c:pt idx="30677">
                  <c:v>102.81504099999999</c:v>
                </c:pt>
                <c:pt idx="30678">
                  <c:v>88.580719000000002</c:v>
                </c:pt>
                <c:pt idx="30679">
                  <c:v>94.084686000000005</c:v>
                </c:pt>
                <c:pt idx="30680">
                  <c:v>93.709984000000006</c:v>
                </c:pt>
                <c:pt idx="30681">
                  <c:v>113.050346</c:v>
                </c:pt>
                <c:pt idx="30682">
                  <c:v>121.26364100000001</c:v>
                </c:pt>
                <c:pt idx="30683">
                  <c:v>90.686508000000003</c:v>
                </c:pt>
                <c:pt idx="30684">
                  <c:v>92.506050000000002</c:v>
                </c:pt>
                <c:pt idx="30685">
                  <c:v>88.232956000000001</c:v>
                </c:pt>
                <c:pt idx="30686">
                  <c:v>89.664130999999998</c:v>
                </c:pt>
                <c:pt idx="30687">
                  <c:v>96.453224000000006</c:v>
                </c:pt>
                <c:pt idx="30688">
                  <c:v>89.304526999999993</c:v>
                </c:pt>
                <c:pt idx="30689">
                  <c:v>96.907379000000006</c:v>
                </c:pt>
                <c:pt idx="30690">
                  <c:v>91.295822000000001</c:v>
                </c:pt>
                <c:pt idx="30691">
                  <c:v>95.072104999999993</c:v>
                </c:pt>
                <c:pt idx="30692">
                  <c:v>124.29377700000001</c:v>
                </c:pt>
                <c:pt idx="30693">
                  <c:v>94.411499000000006</c:v>
                </c:pt>
                <c:pt idx="30694">
                  <c:v>90.203384</c:v>
                </c:pt>
                <c:pt idx="30695">
                  <c:v>96.972342999999995</c:v>
                </c:pt>
                <c:pt idx="30696">
                  <c:v>102.974716</c:v>
                </c:pt>
                <c:pt idx="30697">
                  <c:v>100.327522</c:v>
                </c:pt>
                <c:pt idx="30698">
                  <c:v>93.894005000000007</c:v>
                </c:pt>
                <c:pt idx="30699">
                  <c:v>124.882362</c:v>
                </c:pt>
                <c:pt idx="30700">
                  <c:v>107.190849</c:v>
                </c:pt>
                <c:pt idx="30701">
                  <c:v>94.960746999999998</c:v>
                </c:pt>
                <c:pt idx="30702">
                  <c:v>127.825523</c:v>
                </c:pt>
                <c:pt idx="30703">
                  <c:v>107.261436</c:v>
                </c:pt>
                <c:pt idx="30704">
                  <c:v>101.56881</c:v>
                </c:pt>
                <c:pt idx="30705">
                  <c:v>103.60936700000001</c:v>
                </c:pt>
                <c:pt idx="30706">
                  <c:v>124.555443</c:v>
                </c:pt>
                <c:pt idx="30707">
                  <c:v>118.761673</c:v>
                </c:pt>
                <c:pt idx="30708">
                  <c:v>88.076057000000006</c:v>
                </c:pt>
                <c:pt idx="30709">
                  <c:v>94.820106999999993</c:v>
                </c:pt>
                <c:pt idx="30710">
                  <c:v>90.312904000000003</c:v>
                </c:pt>
                <c:pt idx="30711">
                  <c:v>108.46669</c:v>
                </c:pt>
                <c:pt idx="30712">
                  <c:v>89.550528999999997</c:v>
                </c:pt>
                <c:pt idx="30713">
                  <c:v>97.239204000000001</c:v>
                </c:pt>
                <c:pt idx="30714">
                  <c:v>89.727074000000002</c:v>
                </c:pt>
                <c:pt idx="30715">
                  <c:v>92.044212000000002</c:v>
                </c:pt>
                <c:pt idx="30716">
                  <c:v>93.228966</c:v>
                </c:pt>
                <c:pt idx="30717">
                  <c:v>96.877632000000006</c:v>
                </c:pt>
                <c:pt idx="30718">
                  <c:v>101.83152800000001</c:v>
                </c:pt>
                <c:pt idx="30719">
                  <c:v>149.51243600000001</c:v>
                </c:pt>
                <c:pt idx="30720">
                  <c:v>89.479598999999993</c:v>
                </c:pt>
                <c:pt idx="30721">
                  <c:v>89.200157000000004</c:v>
                </c:pt>
                <c:pt idx="30722">
                  <c:v>93.166861999999995</c:v>
                </c:pt>
                <c:pt idx="30723">
                  <c:v>98.747382999999999</c:v>
                </c:pt>
                <c:pt idx="30724">
                  <c:v>98.704712000000001</c:v>
                </c:pt>
                <c:pt idx="30725">
                  <c:v>96.477065999999994</c:v>
                </c:pt>
                <c:pt idx="30726">
                  <c:v>102.809021</c:v>
                </c:pt>
                <c:pt idx="30727">
                  <c:v>102.77106499999999</c:v>
                </c:pt>
                <c:pt idx="30728">
                  <c:v>91.003631999999996</c:v>
                </c:pt>
                <c:pt idx="30729">
                  <c:v>88.039069999999995</c:v>
                </c:pt>
                <c:pt idx="30730">
                  <c:v>100.853218</c:v>
                </c:pt>
                <c:pt idx="30731">
                  <c:v>98.716194000000002</c:v>
                </c:pt>
                <c:pt idx="30732">
                  <c:v>104.57186900000001</c:v>
                </c:pt>
                <c:pt idx="30733">
                  <c:v>92.420479</c:v>
                </c:pt>
                <c:pt idx="30734">
                  <c:v>96.015799999999999</c:v>
                </c:pt>
                <c:pt idx="30735">
                  <c:v>88.754997000000003</c:v>
                </c:pt>
                <c:pt idx="30736">
                  <c:v>94.227385999999996</c:v>
                </c:pt>
                <c:pt idx="30737">
                  <c:v>89.050162999999998</c:v>
                </c:pt>
                <c:pt idx="30738">
                  <c:v>93.227776000000006</c:v>
                </c:pt>
                <c:pt idx="30739">
                  <c:v>89.750327999999996</c:v>
                </c:pt>
                <c:pt idx="30740">
                  <c:v>93.476837000000003</c:v>
                </c:pt>
                <c:pt idx="30741">
                  <c:v>92.430473000000006</c:v>
                </c:pt>
                <c:pt idx="30742">
                  <c:v>92.601494000000002</c:v>
                </c:pt>
                <c:pt idx="30743">
                  <c:v>115.60305</c:v>
                </c:pt>
                <c:pt idx="30744">
                  <c:v>98.776024000000007</c:v>
                </c:pt>
                <c:pt idx="30745">
                  <c:v>90.877448999999999</c:v>
                </c:pt>
                <c:pt idx="30746">
                  <c:v>96.590873999999999</c:v>
                </c:pt>
                <c:pt idx="30747">
                  <c:v>88.527466000000004</c:v>
                </c:pt>
                <c:pt idx="30748">
                  <c:v>98.844268999999997</c:v>
                </c:pt>
                <c:pt idx="30749">
                  <c:v>118.311493</c:v>
                </c:pt>
                <c:pt idx="30750">
                  <c:v>106.444176</c:v>
                </c:pt>
                <c:pt idx="30751">
                  <c:v>96.113410999999999</c:v>
                </c:pt>
                <c:pt idx="30752">
                  <c:v>94.227744999999999</c:v>
                </c:pt>
                <c:pt idx="30753">
                  <c:v>122.28130299999999</c:v>
                </c:pt>
                <c:pt idx="30754">
                  <c:v>99.226189000000005</c:v>
                </c:pt>
                <c:pt idx="30755">
                  <c:v>91.034035000000003</c:v>
                </c:pt>
                <c:pt idx="30756">
                  <c:v>96.248810000000006</c:v>
                </c:pt>
                <c:pt idx="30757">
                  <c:v>105.054855</c:v>
                </c:pt>
                <c:pt idx="30758">
                  <c:v>97.531563000000006</c:v>
                </c:pt>
                <c:pt idx="30759">
                  <c:v>113.903648</c:v>
                </c:pt>
                <c:pt idx="30760">
                  <c:v>94.720862999999994</c:v>
                </c:pt>
                <c:pt idx="30761">
                  <c:v>98.196381000000002</c:v>
                </c:pt>
                <c:pt idx="30762">
                  <c:v>89.970725999999999</c:v>
                </c:pt>
                <c:pt idx="30763">
                  <c:v>94.246184999999997</c:v>
                </c:pt>
                <c:pt idx="30764">
                  <c:v>98.344436999999999</c:v>
                </c:pt>
                <c:pt idx="30765">
                  <c:v>89.625854000000004</c:v>
                </c:pt>
                <c:pt idx="30766">
                  <c:v>95.320374000000001</c:v>
                </c:pt>
                <c:pt idx="30767">
                  <c:v>95.155479</c:v>
                </c:pt>
                <c:pt idx="30768">
                  <c:v>105.067902</c:v>
                </c:pt>
                <c:pt idx="30769">
                  <c:v>96.833556999999999</c:v>
                </c:pt>
                <c:pt idx="30770">
                  <c:v>92.651771999999994</c:v>
                </c:pt>
                <c:pt idx="30771">
                  <c:v>107.25193</c:v>
                </c:pt>
                <c:pt idx="30772">
                  <c:v>92.718697000000006</c:v>
                </c:pt>
                <c:pt idx="30773">
                  <c:v>122.46051799999999</c:v>
                </c:pt>
                <c:pt idx="30774">
                  <c:v>90.685554999999994</c:v>
                </c:pt>
                <c:pt idx="30775">
                  <c:v>92.176552000000001</c:v>
                </c:pt>
                <c:pt idx="30776">
                  <c:v>91.514556999999996</c:v>
                </c:pt>
                <c:pt idx="30777">
                  <c:v>92.818702999999999</c:v>
                </c:pt>
                <c:pt idx="30778">
                  <c:v>98.380111999999997</c:v>
                </c:pt>
                <c:pt idx="30779">
                  <c:v>90.143303000000003</c:v>
                </c:pt>
                <c:pt idx="30780">
                  <c:v>90.879158000000004</c:v>
                </c:pt>
                <c:pt idx="30781">
                  <c:v>104.26593800000001</c:v>
                </c:pt>
                <c:pt idx="30782">
                  <c:v>112.90244300000001</c:v>
                </c:pt>
                <c:pt idx="30783">
                  <c:v>88.874465999999998</c:v>
                </c:pt>
                <c:pt idx="30784">
                  <c:v>90.608008999999996</c:v>
                </c:pt>
                <c:pt idx="30785">
                  <c:v>90.675537000000006</c:v>
                </c:pt>
                <c:pt idx="30786">
                  <c:v>97.600905999999995</c:v>
                </c:pt>
                <c:pt idx="30787">
                  <c:v>96.990509000000003</c:v>
                </c:pt>
                <c:pt idx="30788">
                  <c:v>136.564896</c:v>
                </c:pt>
                <c:pt idx="30789">
                  <c:v>111.484764</c:v>
                </c:pt>
                <c:pt idx="30790">
                  <c:v>96.510436999999996</c:v>
                </c:pt>
                <c:pt idx="30791">
                  <c:v>95.593895000000003</c:v>
                </c:pt>
                <c:pt idx="30792">
                  <c:v>89.017250000000004</c:v>
                </c:pt>
                <c:pt idx="30793">
                  <c:v>98.753844999999998</c:v>
                </c:pt>
                <c:pt idx="30794">
                  <c:v>90.087776000000005</c:v>
                </c:pt>
                <c:pt idx="30795">
                  <c:v>91.268203999999997</c:v>
                </c:pt>
                <c:pt idx="30796">
                  <c:v>126.754707</c:v>
                </c:pt>
                <c:pt idx="30797">
                  <c:v>101.19369500000001</c:v>
                </c:pt>
                <c:pt idx="30798">
                  <c:v>97.952788999999996</c:v>
                </c:pt>
                <c:pt idx="30799">
                  <c:v>121.49633</c:v>
                </c:pt>
                <c:pt idx="30800">
                  <c:v>95.611892999999995</c:v>
                </c:pt>
                <c:pt idx="30801">
                  <c:v>88.234382999999994</c:v>
                </c:pt>
                <c:pt idx="30802">
                  <c:v>123.14443199999999</c:v>
                </c:pt>
                <c:pt idx="30803">
                  <c:v>115.50901</c:v>
                </c:pt>
                <c:pt idx="30804">
                  <c:v>89.771514999999994</c:v>
                </c:pt>
                <c:pt idx="30805">
                  <c:v>90.995895000000004</c:v>
                </c:pt>
                <c:pt idx="30806">
                  <c:v>89.365257</c:v>
                </c:pt>
                <c:pt idx="30807">
                  <c:v>92.403564000000003</c:v>
                </c:pt>
                <c:pt idx="30808">
                  <c:v>88.089950999999999</c:v>
                </c:pt>
                <c:pt idx="30809">
                  <c:v>119.798973</c:v>
                </c:pt>
                <c:pt idx="30810">
                  <c:v>106.626144</c:v>
                </c:pt>
                <c:pt idx="30811">
                  <c:v>100.035149</c:v>
                </c:pt>
                <c:pt idx="30812">
                  <c:v>99.133330999999998</c:v>
                </c:pt>
                <c:pt idx="30813">
                  <c:v>93.307982999999993</c:v>
                </c:pt>
                <c:pt idx="30814">
                  <c:v>104.114479</c:v>
                </c:pt>
                <c:pt idx="30815">
                  <c:v>98.036361999999997</c:v>
                </c:pt>
                <c:pt idx="30816">
                  <c:v>90.730782000000005</c:v>
                </c:pt>
                <c:pt idx="30817">
                  <c:v>91.103081000000003</c:v>
                </c:pt>
                <c:pt idx="30818">
                  <c:v>104.671745</c:v>
                </c:pt>
                <c:pt idx="30819">
                  <c:v>105.263481</c:v>
                </c:pt>
                <c:pt idx="30820">
                  <c:v>122.529831</c:v>
                </c:pt>
                <c:pt idx="30821">
                  <c:v>88.677978999999993</c:v>
                </c:pt>
                <c:pt idx="30822">
                  <c:v>109.660332</c:v>
                </c:pt>
                <c:pt idx="30823">
                  <c:v>89.123535000000004</c:v>
                </c:pt>
                <c:pt idx="30824">
                  <c:v>107.91130800000001</c:v>
                </c:pt>
                <c:pt idx="30825">
                  <c:v>106.276596</c:v>
                </c:pt>
                <c:pt idx="30826">
                  <c:v>90.820007000000004</c:v>
                </c:pt>
                <c:pt idx="30827">
                  <c:v>93.199707000000004</c:v>
                </c:pt>
                <c:pt idx="30828">
                  <c:v>98.721656999999993</c:v>
                </c:pt>
                <c:pt idx="30829">
                  <c:v>90.383797000000001</c:v>
                </c:pt>
                <c:pt idx="30830">
                  <c:v>109.18291499999999</c:v>
                </c:pt>
                <c:pt idx="30831">
                  <c:v>98.285979999999995</c:v>
                </c:pt>
                <c:pt idx="30832">
                  <c:v>104.0121</c:v>
                </c:pt>
                <c:pt idx="30833">
                  <c:v>91.350387999999995</c:v>
                </c:pt>
                <c:pt idx="30834">
                  <c:v>95.914055000000005</c:v>
                </c:pt>
                <c:pt idx="30835">
                  <c:v>94.946640000000002</c:v>
                </c:pt>
                <c:pt idx="30836">
                  <c:v>91.950149999999994</c:v>
                </c:pt>
                <c:pt idx="30837">
                  <c:v>88.064728000000002</c:v>
                </c:pt>
                <c:pt idx="30838">
                  <c:v>88.941520999999995</c:v>
                </c:pt>
                <c:pt idx="30839">
                  <c:v>98.038939999999997</c:v>
                </c:pt>
                <c:pt idx="30840">
                  <c:v>96.607239000000007</c:v>
                </c:pt>
                <c:pt idx="30841">
                  <c:v>109.79825599999999</c:v>
                </c:pt>
                <c:pt idx="30842">
                  <c:v>92.509003000000007</c:v>
                </c:pt>
                <c:pt idx="30843">
                  <c:v>99.435753000000005</c:v>
                </c:pt>
                <c:pt idx="30844">
                  <c:v>89.225219999999993</c:v>
                </c:pt>
                <c:pt idx="30845">
                  <c:v>111.16590100000001</c:v>
                </c:pt>
                <c:pt idx="30846">
                  <c:v>92.729079999999996</c:v>
                </c:pt>
                <c:pt idx="30847">
                  <c:v>90.997451999999996</c:v>
                </c:pt>
                <c:pt idx="30848">
                  <c:v>95.546447999999998</c:v>
                </c:pt>
                <c:pt idx="30849">
                  <c:v>106.871178</c:v>
                </c:pt>
                <c:pt idx="30850">
                  <c:v>105.04894299999999</c:v>
                </c:pt>
                <c:pt idx="30851">
                  <c:v>100.06780999999999</c:v>
                </c:pt>
                <c:pt idx="30852">
                  <c:v>98.797934999999995</c:v>
                </c:pt>
                <c:pt idx="30853">
                  <c:v>103.449303</c:v>
                </c:pt>
                <c:pt idx="30854">
                  <c:v>89.304648999999998</c:v>
                </c:pt>
                <c:pt idx="30855">
                  <c:v>90.893119999999996</c:v>
                </c:pt>
                <c:pt idx="30856">
                  <c:v>109.069031</c:v>
                </c:pt>
                <c:pt idx="30857">
                  <c:v>91.456985000000003</c:v>
                </c:pt>
                <c:pt idx="30858">
                  <c:v>88.458327999999995</c:v>
                </c:pt>
                <c:pt idx="30859">
                  <c:v>94.248238000000001</c:v>
                </c:pt>
                <c:pt idx="30860">
                  <c:v>115.52224</c:v>
                </c:pt>
                <c:pt idx="30861">
                  <c:v>102.920616</c:v>
                </c:pt>
                <c:pt idx="30862">
                  <c:v>97.989006000000003</c:v>
                </c:pt>
                <c:pt idx="30863">
                  <c:v>145.88432299999999</c:v>
                </c:pt>
                <c:pt idx="30864">
                  <c:v>101.79364</c:v>
                </c:pt>
                <c:pt idx="30865">
                  <c:v>99.538376</c:v>
                </c:pt>
                <c:pt idx="30866">
                  <c:v>113.531059</c:v>
                </c:pt>
                <c:pt idx="30867">
                  <c:v>95.458160000000007</c:v>
                </c:pt>
                <c:pt idx="30868">
                  <c:v>94.820594999999997</c:v>
                </c:pt>
                <c:pt idx="30869">
                  <c:v>110.367271</c:v>
                </c:pt>
                <c:pt idx="30870">
                  <c:v>99.259529000000001</c:v>
                </c:pt>
                <c:pt idx="30871">
                  <c:v>92.168968000000007</c:v>
                </c:pt>
                <c:pt idx="30872">
                  <c:v>103.802299</c:v>
                </c:pt>
                <c:pt idx="30873">
                  <c:v>94.572890999999998</c:v>
                </c:pt>
                <c:pt idx="30874">
                  <c:v>103.588081</c:v>
                </c:pt>
                <c:pt idx="30875">
                  <c:v>92.028862000000004</c:v>
                </c:pt>
                <c:pt idx="30876">
                  <c:v>123.87307699999999</c:v>
                </c:pt>
                <c:pt idx="30877">
                  <c:v>100.447334</c:v>
                </c:pt>
                <c:pt idx="30878">
                  <c:v>91.578040999999999</c:v>
                </c:pt>
                <c:pt idx="30879">
                  <c:v>142.90870699999999</c:v>
                </c:pt>
                <c:pt idx="30880">
                  <c:v>97.503440999999995</c:v>
                </c:pt>
                <c:pt idx="30881">
                  <c:v>88.503722999999994</c:v>
                </c:pt>
                <c:pt idx="30882">
                  <c:v>95.725470999999999</c:v>
                </c:pt>
                <c:pt idx="30883">
                  <c:v>100.383385</c:v>
                </c:pt>
                <c:pt idx="30884">
                  <c:v>92.323547000000005</c:v>
                </c:pt>
                <c:pt idx="30885">
                  <c:v>88.991034999999997</c:v>
                </c:pt>
                <c:pt idx="30886">
                  <c:v>98.066772</c:v>
                </c:pt>
                <c:pt idx="30887">
                  <c:v>93.102478000000005</c:v>
                </c:pt>
                <c:pt idx="30888">
                  <c:v>90.702743999999996</c:v>
                </c:pt>
                <c:pt idx="30889">
                  <c:v>92.321197999999995</c:v>
                </c:pt>
                <c:pt idx="30890">
                  <c:v>143.74674999999999</c:v>
                </c:pt>
                <c:pt idx="30891">
                  <c:v>107.458748</c:v>
                </c:pt>
                <c:pt idx="30892">
                  <c:v>89.168633</c:v>
                </c:pt>
                <c:pt idx="30893">
                  <c:v>92.891159000000002</c:v>
                </c:pt>
                <c:pt idx="30894">
                  <c:v>108.562172</c:v>
                </c:pt>
                <c:pt idx="30895">
                  <c:v>105.56292000000001</c:v>
                </c:pt>
                <c:pt idx="30896">
                  <c:v>88.526298999999995</c:v>
                </c:pt>
                <c:pt idx="30897">
                  <c:v>88.130814000000001</c:v>
                </c:pt>
                <c:pt idx="30898">
                  <c:v>92.319580000000002</c:v>
                </c:pt>
                <c:pt idx="30899">
                  <c:v>90.070496000000006</c:v>
                </c:pt>
                <c:pt idx="30900">
                  <c:v>113.713768</c:v>
                </c:pt>
                <c:pt idx="30901">
                  <c:v>104.786423</c:v>
                </c:pt>
                <c:pt idx="30902">
                  <c:v>97.588279999999997</c:v>
                </c:pt>
                <c:pt idx="30903">
                  <c:v>90.627189999999999</c:v>
                </c:pt>
                <c:pt idx="30904">
                  <c:v>94.430244000000002</c:v>
                </c:pt>
                <c:pt idx="30905">
                  <c:v>88.170921000000007</c:v>
                </c:pt>
                <c:pt idx="30906">
                  <c:v>95.000800999999996</c:v>
                </c:pt>
                <c:pt idx="30907">
                  <c:v>91.913505999999998</c:v>
                </c:pt>
                <c:pt idx="30908">
                  <c:v>98.688147999999998</c:v>
                </c:pt>
                <c:pt idx="30909">
                  <c:v>98.841437999999997</c:v>
                </c:pt>
                <c:pt idx="30910">
                  <c:v>92.540253000000007</c:v>
                </c:pt>
                <c:pt idx="30911">
                  <c:v>111.55278</c:v>
                </c:pt>
                <c:pt idx="30912">
                  <c:v>91.377257999999998</c:v>
                </c:pt>
                <c:pt idx="30913">
                  <c:v>100.348595</c:v>
                </c:pt>
                <c:pt idx="30914">
                  <c:v>109.53574399999999</c:v>
                </c:pt>
                <c:pt idx="30915">
                  <c:v>89.032623000000001</c:v>
                </c:pt>
                <c:pt idx="30916">
                  <c:v>93.178687999999994</c:v>
                </c:pt>
                <c:pt idx="30917">
                  <c:v>88.553451999999993</c:v>
                </c:pt>
                <c:pt idx="30918">
                  <c:v>117.806023</c:v>
                </c:pt>
                <c:pt idx="30919">
                  <c:v>94.704323000000002</c:v>
                </c:pt>
                <c:pt idx="30920">
                  <c:v>110.194069</c:v>
                </c:pt>
                <c:pt idx="30921">
                  <c:v>114.619789</c:v>
                </c:pt>
                <c:pt idx="30922">
                  <c:v>126.24173</c:v>
                </c:pt>
                <c:pt idx="30923">
                  <c:v>88.930481</c:v>
                </c:pt>
                <c:pt idx="30924">
                  <c:v>109.152946</c:v>
                </c:pt>
                <c:pt idx="30925">
                  <c:v>100.608704</c:v>
                </c:pt>
                <c:pt idx="30926">
                  <c:v>90.345969999999994</c:v>
                </c:pt>
                <c:pt idx="30927">
                  <c:v>88.689766000000006</c:v>
                </c:pt>
                <c:pt idx="30928">
                  <c:v>113.043907</c:v>
                </c:pt>
                <c:pt idx="30929">
                  <c:v>94.760216</c:v>
                </c:pt>
                <c:pt idx="30930">
                  <c:v>88.455009000000004</c:v>
                </c:pt>
                <c:pt idx="30931">
                  <c:v>90.263999999999996</c:v>
                </c:pt>
                <c:pt idx="30932">
                  <c:v>88.523589999999999</c:v>
                </c:pt>
                <c:pt idx="30933">
                  <c:v>108.81178300000001</c:v>
                </c:pt>
                <c:pt idx="30934">
                  <c:v>107.913956</c:v>
                </c:pt>
                <c:pt idx="30935">
                  <c:v>90.070442</c:v>
                </c:pt>
                <c:pt idx="30936">
                  <c:v>115.187775</c:v>
                </c:pt>
                <c:pt idx="30937">
                  <c:v>88.042473000000001</c:v>
                </c:pt>
                <c:pt idx="30938">
                  <c:v>105.769485</c:v>
                </c:pt>
                <c:pt idx="30939">
                  <c:v>98.289023999999998</c:v>
                </c:pt>
                <c:pt idx="30940">
                  <c:v>88.700760000000002</c:v>
                </c:pt>
                <c:pt idx="30941">
                  <c:v>102.46796399999999</c:v>
                </c:pt>
                <c:pt idx="30942">
                  <c:v>89.026748999999995</c:v>
                </c:pt>
                <c:pt idx="30943">
                  <c:v>97.101944000000003</c:v>
                </c:pt>
                <c:pt idx="30944">
                  <c:v>91.968338000000003</c:v>
                </c:pt>
                <c:pt idx="30945">
                  <c:v>103.76209299999999</c:v>
                </c:pt>
                <c:pt idx="30946">
                  <c:v>108.25290699999999</c:v>
                </c:pt>
                <c:pt idx="30947">
                  <c:v>93.958870000000005</c:v>
                </c:pt>
                <c:pt idx="30948">
                  <c:v>105.490273</c:v>
                </c:pt>
                <c:pt idx="30949">
                  <c:v>89.729293999999996</c:v>
                </c:pt>
                <c:pt idx="30950">
                  <c:v>95.163512999999995</c:v>
                </c:pt>
                <c:pt idx="30951">
                  <c:v>92.045203999999998</c:v>
                </c:pt>
                <c:pt idx="30952">
                  <c:v>90.837035999999998</c:v>
                </c:pt>
                <c:pt idx="30953">
                  <c:v>92.788489999999996</c:v>
                </c:pt>
                <c:pt idx="30954">
                  <c:v>93.957245</c:v>
                </c:pt>
                <c:pt idx="30955">
                  <c:v>91.644547000000003</c:v>
                </c:pt>
                <c:pt idx="30956">
                  <c:v>99.097617999999997</c:v>
                </c:pt>
                <c:pt idx="30957">
                  <c:v>93.506989000000004</c:v>
                </c:pt>
                <c:pt idx="30958">
                  <c:v>88.278357999999997</c:v>
                </c:pt>
                <c:pt idx="30959">
                  <c:v>107.372032</c:v>
                </c:pt>
                <c:pt idx="30960">
                  <c:v>88.473785000000007</c:v>
                </c:pt>
                <c:pt idx="30961">
                  <c:v>110.057579</c:v>
                </c:pt>
                <c:pt idx="30962">
                  <c:v>98.842819000000006</c:v>
                </c:pt>
                <c:pt idx="30963">
                  <c:v>120.078903</c:v>
                </c:pt>
                <c:pt idx="30964">
                  <c:v>93.319289999999995</c:v>
                </c:pt>
                <c:pt idx="30965">
                  <c:v>102.427307</c:v>
                </c:pt>
                <c:pt idx="30966">
                  <c:v>89.052932999999996</c:v>
                </c:pt>
                <c:pt idx="30967">
                  <c:v>101.94612100000001</c:v>
                </c:pt>
                <c:pt idx="30968">
                  <c:v>97.325951000000003</c:v>
                </c:pt>
                <c:pt idx="30969">
                  <c:v>98.203689999999995</c:v>
                </c:pt>
                <c:pt idx="30970">
                  <c:v>96.237533999999997</c:v>
                </c:pt>
                <c:pt idx="30971">
                  <c:v>95.971474000000001</c:v>
                </c:pt>
                <c:pt idx="30972">
                  <c:v>106.878075</c:v>
                </c:pt>
                <c:pt idx="30973">
                  <c:v>105.006523</c:v>
                </c:pt>
                <c:pt idx="30974">
                  <c:v>103.868217</c:v>
                </c:pt>
                <c:pt idx="30975">
                  <c:v>91.221016000000006</c:v>
                </c:pt>
                <c:pt idx="30976">
                  <c:v>88.809012999999993</c:v>
                </c:pt>
                <c:pt idx="30977">
                  <c:v>103.802269</c:v>
                </c:pt>
                <c:pt idx="30978">
                  <c:v>91.761664999999994</c:v>
                </c:pt>
                <c:pt idx="30979">
                  <c:v>89.481255000000004</c:v>
                </c:pt>
                <c:pt idx="30980">
                  <c:v>91.488174000000001</c:v>
                </c:pt>
                <c:pt idx="30981">
                  <c:v>95.768226999999996</c:v>
                </c:pt>
                <c:pt idx="30982">
                  <c:v>94.258788999999993</c:v>
                </c:pt>
                <c:pt idx="30983">
                  <c:v>88.800231999999994</c:v>
                </c:pt>
                <c:pt idx="30984">
                  <c:v>104.917152</c:v>
                </c:pt>
                <c:pt idx="30985">
                  <c:v>103.991806</c:v>
                </c:pt>
                <c:pt idx="30986">
                  <c:v>89.454346000000001</c:v>
                </c:pt>
                <c:pt idx="30987">
                  <c:v>89.912636000000006</c:v>
                </c:pt>
                <c:pt idx="30988">
                  <c:v>105.971191</c:v>
                </c:pt>
                <c:pt idx="30989">
                  <c:v>119.07764400000001</c:v>
                </c:pt>
                <c:pt idx="30990">
                  <c:v>143.228149</c:v>
                </c:pt>
                <c:pt idx="30991">
                  <c:v>111.036331</c:v>
                </c:pt>
                <c:pt idx="30992">
                  <c:v>88.268562000000003</c:v>
                </c:pt>
                <c:pt idx="30993">
                  <c:v>91.850539999999995</c:v>
                </c:pt>
                <c:pt idx="30994">
                  <c:v>95.738540999999998</c:v>
                </c:pt>
                <c:pt idx="30995">
                  <c:v>93.557167000000007</c:v>
                </c:pt>
                <c:pt idx="30996">
                  <c:v>90.793914999999998</c:v>
                </c:pt>
                <c:pt idx="30997">
                  <c:v>94.578582999999995</c:v>
                </c:pt>
                <c:pt idx="30998">
                  <c:v>89.617362999999997</c:v>
                </c:pt>
                <c:pt idx="30999">
                  <c:v>89.120720000000006</c:v>
                </c:pt>
                <c:pt idx="31000">
                  <c:v>88.670447999999993</c:v>
                </c:pt>
                <c:pt idx="31001">
                  <c:v>92.570183</c:v>
                </c:pt>
                <c:pt idx="31002">
                  <c:v>110.290993</c:v>
                </c:pt>
                <c:pt idx="31003">
                  <c:v>103.40226699999999</c:v>
                </c:pt>
                <c:pt idx="31004">
                  <c:v>112.729958</c:v>
                </c:pt>
                <c:pt idx="31005">
                  <c:v>107.89220400000001</c:v>
                </c:pt>
                <c:pt idx="31006">
                  <c:v>93.865432999999996</c:v>
                </c:pt>
                <c:pt idx="31007">
                  <c:v>89.125923</c:v>
                </c:pt>
                <c:pt idx="31008">
                  <c:v>90.338615000000004</c:v>
                </c:pt>
                <c:pt idx="31009">
                  <c:v>122.387703</c:v>
                </c:pt>
                <c:pt idx="31010">
                  <c:v>88.760543999999996</c:v>
                </c:pt>
                <c:pt idx="31011">
                  <c:v>106.595024</c:v>
                </c:pt>
                <c:pt idx="31012">
                  <c:v>91.220612000000003</c:v>
                </c:pt>
                <c:pt idx="31013">
                  <c:v>93.753035999999994</c:v>
                </c:pt>
                <c:pt idx="31014">
                  <c:v>112.61219</c:v>
                </c:pt>
                <c:pt idx="31015">
                  <c:v>116.994705</c:v>
                </c:pt>
                <c:pt idx="31016">
                  <c:v>88.891716000000002</c:v>
                </c:pt>
                <c:pt idx="31017">
                  <c:v>95.44323</c:v>
                </c:pt>
                <c:pt idx="31018">
                  <c:v>97.893096999999997</c:v>
                </c:pt>
                <c:pt idx="31019">
                  <c:v>88.361915999999994</c:v>
                </c:pt>
                <c:pt idx="31020">
                  <c:v>95.313736000000006</c:v>
                </c:pt>
                <c:pt idx="31021">
                  <c:v>96.023346000000004</c:v>
                </c:pt>
                <c:pt idx="31022">
                  <c:v>97.900374999999997</c:v>
                </c:pt>
                <c:pt idx="31023">
                  <c:v>103.87685399999999</c:v>
                </c:pt>
                <c:pt idx="31024">
                  <c:v>105.54473900000001</c:v>
                </c:pt>
                <c:pt idx="31025">
                  <c:v>103.774986</c:v>
                </c:pt>
                <c:pt idx="31026">
                  <c:v>92.849318999999994</c:v>
                </c:pt>
                <c:pt idx="31027">
                  <c:v>88.667197999999999</c:v>
                </c:pt>
                <c:pt idx="31028">
                  <c:v>93.838402000000002</c:v>
                </c:pt>
                <c:pt idx="31029">
                  <c:v>90.340546000000003</c:v>
                </c:pt>
                <c:pt idx="31030">
                  <c:v>102.175758</c:v>
                </c:pt>
                <c:pt idx="31031">
                  <c:v>100.498901</c:v>
                </c:pt>
                <c:pt idx="31032">
                  <c:v>118.17166899999999</c:v>
                </c:pt>
                <c:pt idx="31033">
                  <c:v>98.483063000000001</c:v>
                </c:pt>
                <c:pt idx="31034">
                  <c:v>114.112656</c:v>
                </c:pt>
                <c:pt idx="31035">
                  <c:v>98.463813999999999</c:v>
                </c:pt>
                <c:pt idx="31036">
                  <c:v>95.740311000000005</c:v>
                </c:pt>
                <c:pt idx="31037">
                  <c:v>92.111716999999999</c:v>
                </c:pt>
                <c:pt idx="31038">
                  <c:v>92.234443999999996</c:v>
                </c:pt>
                <c:pt idx="31039">
                  <c:v>88.57235</c:v>
                </c:pt>
                <c:pt idx="31040">
                  <c:v>151.789062</c:v>
                </c:pt>
                <c:pt idx="31041">
                  <c:v>97.532157999999995</c:v>
                </c:pt>
                <c:pt idx="31042">
                  <c:v>89.133278000000004</c:v>
                </c:pt>
                <c:pt idx="31043">
                  <c:v>88.996230999999995</c:v>
                </c:pt>
                <c:pt idx="31044">
                  <c:v>99.716567999999995</c:v>
                </c:pt>
                <c:pt idx="31045">
                  <c:v>94.784858999999997</c:v>
                </c:pt>
                <c:pt idx="31046">
                  <c:v>96.022141000000005</c:v>
                </c:pt>
                <c:pt idx="31047">
                  <c:v>89.971466000000007</c:v>
                </c:pt>
                <c:pt idx="31048">
                  <c:v>90.644340999999997</c:v>
                </c:pt>
                <c:pt idx="31049">
                  <c:v>91.406211999999996</c:v>
                </c:pt>
                <c:pt idx="31050">
                  <c:v>94.054962000000003</c:v>
                </c:pt>
                <c:pt idx="31051">
                  <c:v>94.235648999999995</c:v>
                </c:pt>
                <c:pt idx="31052">
                  <c:v>94.809105000000002</c:v>
                </c:pt>
                <c:pt idx="31053">
                  <c:v>90.060805999999999</c:v>
                </c:pt>
                <c:pt idx="31054">
                  <c:v>88.134643999999994</c:v>
                </c:pt>
                <c:pt idx="31055">
                  <c:v>97.016434000000004</c:v>
                </c:pt>
                <c:pt idx="31056">
                  <c:v>116.250938</c:v>
                </c:pt>
                <c:pt idx="31057">
                  <c:v>94.789314000000005</c:v>
                </c:pt>
                <c:pt idx="31058">
                  <c:v>90.045578000000006</c:v>
                </c:pt>
                <c:pt idx="31059">
                  <c:v>105.121658</c:v>
                </c:pt>
                <c:pt idx="31060">
                  <c:v>94.242157000000006</c:v>
                </c:pt>
                <c:pt idx="31061">
                  <c:v>88.338454999999996</c:v>
                </c:pt>
                <c:pt idx="31062">
                  <c:v>114.26778400000001</c:v>
                </c:pt>
                <c:pt idx="31063">
                  <c:v>90.715569000000002</c:v>
                </c:pt>
                <c:pt idx="31064">
                  <c:v>88.208754999999996</c:v>
                </c:pt>
                <c:pt idx="31065">
                  <c:v>94.637748999999999</c:v>
                </c:pt>
                <c:pt idx="31066">
                  <c:v>96.838256999999999</c:v>
                </c:pt>
                <c:pt idx="31067">
                  <c:v>99.491905000000003</c:v>
                </c:pt>
                <c:pt idx="31068">
                  <c:v>94.778908000000001</c:v>
                </c:pt>
                <c:pt idx="31069">
                  <c:v>89.065719999999999</c:v>
                </c:pt>
                <c:pt idx="31070">
                  <c:v>102.08438099999999</c:v>
                </c:pt>
                <c:pt idx="31071">
                  <c:v>97.851508999999993</c:v>
                </c:pt>
                <c:pt idx="31072">
                  <c:v>101.897339</c:v>
                </c:pt>
                <c:pt idx="31073">
                  <c:v>127.14836099999999</c:v>
                </c:pt>
                <c:pt idx="31074">
                  <c:v>95.670035999999996</c:v>
                </c:pt>
                <c:pt idx="31075">
                  <c:v>116.65323600000001</c:v>
                </c:pt>
                <c:pt idx="31076">
                  <c:v>96.258262999999999</c:v>
                </c:pt>
                <c:pt idx="31077">
                  <c:v>120.04245</c:v>
                </c:pt>
                <c:pt idx="31078">
                  <c:v>91.425026000000003</c:v>
                </c:pt>
                <c:pt idx="31079">
                  <c:v>96.778289999999998</c:v>
                </c:pt>
                <c:pt idx="31080">
                  <c:v>111.371994</c:v>
                </c:pt>
                <c:pt idx="31081">
                  <c:v>117.78660600000001</c:v>
                </c:pt>
                <c:pt idx="31082">
                  <c:v>107.378906</c:v>
                </c:pt>
                <c:pt idx="31083">
                  <c:v>90.126700999999997</c:v>
                </c:pt>
                <c:pt idx="31084">
                  <c:v>115.160606</c:v>
                </c:pt>
                <c:pt idx="31085">
                  <c:v>96.531775999999994</c:v>
                </c:pt>
                <c:pt idx="31086">
                  <c:v>92.329834000000005</c:v>
                </c:pt>
                <c:pt idx="31087">
                  <c:v>90.698600999999996</c:v>
                </c:pt>
                <c:pt idx="31088">
                  <c:v>108.678383</c:v>
                </c:pt>
                <c:pt idx="31089">
                  <c:v>104.866394</c:v>
                </c:pt>
                <c:pt idx="31090">
                  <c:v>91.132103000000001</c:v>
                </c:pt>
                <c:pt idx="31091">
                  <c:v>90.429351999999994</c:v>
                </c:pt>
                <c:pt idx="31092">
                  <c:v>88.202866</c:v>
                </c:pt>
                <c:pt idx="31093">
                  <c:v>93.747017</c:v>
                </c:pt>
                <c:pt idx="31094">
                  <c:v>111.579674</c:v>
                </c:pt>
                <c:pt idx="31095">
                  <c:v>93.538460000000001</c:v>
                </c:pt>
                <c:pt idx="31096">
                  <c:v>89.464577000000006</c:v>
                </c:pt>
                <c:pt idx="31097">
                  <c:v>88.466697999999994</c:v>
                </c:pt>
                <c:pt idx="31098">
                  <c:v>96.368317000000005</c:v>
                </c:pt>
                <c:pt idx="31099">
                  <c:v>89.274383999999998</c:v>
                </c:pt>
                <c:pt idx="31100">
                  <c:v>92.634383999999997</c:v>
                </c:pt>
                <c:pt idx="31101">
                  <c:v>90.834395999999998</c:v>
                </c:pt>
                <c:pt idx="31102">
                  <c:v>94.308852999999999</c:v>
                </c:pt>
                <c:pt idx="31103">
                  <c:v>107.332199</c:v>
                </c:pt>
                <c:pt idx="31104">
                  <c:v>94.124038999999996</c:v>
                </c:pt>
                <c:pt idx="31105">
                  <c:v>88.249320999999995</c:v>
                </c:pt>
                <c:pt idx="31106">
                  <c:v>113.16789199999999</c:v>
                </c:pt>
                <c:pt idx="31107">
                  <c:v>135.403976</c:v>
                </c:pt>
                <c:pt idx="31108">
                  <c:v>101.838837</c:v>
                </c:pt>
                <c:pt idx="31109">
                  <c:v>89.242012000000003</c:v>
                </c:pt>
                <c:pt idx="31110">
                  <c:v>107.883392</c:v>
                </c:pt>
                <c:pt idx="31111">
                  <c:v>91.681633000000005</c:v>
                </c:pt>
                <c:pt idx="31112">
                  <c:v>95.224418999999997</c:v>
                </c:pt>
                <c:pt idx="31113">
                  <c:v>116.855751</c:v>
                </c:pt>
                <c:pt idx="31114">
                  <c:v>92.831710999999999</c:v>
                </c:pt>
                <c:pt idx="31115">
                  <c:v>92.594184999999996</c:v>
                </c:pt>
                <c:pt idx="31116">
                  <c:v>88.605391999999995</c:v>
                </c:pt>
                <c:pt idx="31117">
                  <c:v>97.153640999999993</c:v>
                </c:pt>
                <c:pt idx="31118">
                  <c:v>95.781372000000005</c:v>
                </c:pt>
                <c:pt idx="31119">
                  <c:v>118.775177</c:v>
                </c:pt>
                <c:pt idx="31120">
                  <c:v>88.525008999999997</c:v>
                </c:pt>
                <c:pt idx="31121">
                  <c:v>96.253013999999993</c:v>
                </c:pt>
                <c:pt idx="31122">
                  <c:v>122.81102799999999</c:v>
                </c:pt>
                <c:pt idx="31123">
                  <c:v>100.560425</c:v>
                </c:pt>
                <c:pt idx="31124">
                  <c:v>96.042586999999997</c:v>
                </c:pt>
                <c:pt idx="31125">
                  <c:v>90.118827999999993</c:v>
                </c:pt>
                <c:pt idx="31126">
                  <c:v>89.302734000000001</c:v>
                </c:pt>
                <c:pt idx="31127">
                  <c:v>88.935462999999999</c:v>
                </c:pt>
                <c:pt idx="31128">
                  <c:v>105.084518</c:v>
                </c:pt>
                <c:pt idx="31129">
                  <c:v>99.800956999999997</c:v>
                </c:pt>
                <c:pt idx="31130">
                  <c:v>130.24350000000001</c:v>
                </c:pt>
                <c:pt idx="31131">
                  <c:v>102.828964</c:v>
                </c:pt>
                <c:pt idx="31132">
                  <c:v>88.084807999999995</c:v>
                </c:pt>
                <c:pt idx="31133">
                  <c:v>89.520392999999999</c:v>
                </c:pt>
                <c:pt idx="31134">
                  <c:v>92.148742999999996</c:v>
                </c:pt>
                <c:pt idx="31135">
                  <c:v>88.058571000000001</c:v>
                </c:pt>
                <c:pt idx="31136">
                  <c:v>93.838379000000003</c:v>
                </c:pt>
                <c:pt idx="31137">
                  <c:v>100.512207</c:v>
                </c:pt>
                <c:pt idx="31138">
                  <c:v>109.004524</c:v>
                </c:pt>
                <c:pt idx="31139">
                  <c:v>97.644561999999993</c:v>
                </c:pt>
                <c:pt idx="31140">
                  <c:v>93.596489000000005</c:v>
                </c:pt>
                <c:pt idx="31141">
                  <c:v>115.505402</c:v>
                </c:pt>
                <c:pt idx="31142">
                  <c:v>90.180533999999994</c:v>
                </c:pt>
                <c:pt idx="31143">
                  <c:v>89.254372000000004</c:v>
                </c:pt>
                <c:pt idx="31144">
                  <c:v>91.260300000000001</c:v>
                </c:pt>
                <c:pt idx="31145">
                  <c:v>100.115044</c:v>
                </c:pt>
                <c:pt idx="31146">
                  <c:v>93.550010999999998</c:v>
                </c:pt>
                <c:pt idx="31147">
                  <c:v>101.704651</c:v>
                </c:pt>
                <c:pt idx="31148">
                  <c:v>96.953598</c:v>
                </c:pt>
                <c:pt idx="31149">
                  <c:v>88.704659000000007</c:v>
                </c:pt>
                <c:pt idx="31150">
                  <c:v>96.216971999999998</c:v>
                </c:pt>
                <c:pt idx="31151">
                  <c:v>91.007698000000005</c:v>
                </c:pt>
                <c:pt idx="31152">
                  <c:v>114.77658099999999</c:v>
                </c:pt>
                <c:pt idx="31153">
                  <c:v>92.491874999999993</c:v>
                </c:pt>
                <c:pt idx="31154">
                  <c:v>127.67321</c:v>
                </c:pt>
                <c:pt idx="31155">
                  <c:v>112.630905</c:v>
                </c:pt>
                <c:pt idx="31156">
                  <c:v>89.142409999999998</c:v>
                </c:pt>
                <c:pt idx="31157">
                  <c:v>115.29207599999999</c:v>
                </c:pt>
                <c:pt idx="31158">
                  <c:v>91.177047999999999</c:v>
                </c:pt>
                <c:pt idx="31159">
                  <c:v>93.861403999999993</c:v>
                </c:pt>
                <c:pt idx="31160">
                  <c:v>89.176117000000005</c:v>
                </c:pt>
                <c:pt idx="31161">
                  <c:v>91.006827999999999</c:v>
                </c:pt>
                <c:pt idx="31162">
                  <c:v>89.940871999999999</c:v>
                </c:pt>
                <c:pt idx="31163">
                  <c:v>99.766234999999995</c:v>
                </c:pt>
                <c:pt idx="31164">
                  <c:v>89.254288000000003</c:v>
                </c:pt>
                <c:pt idx="31165">
                  <c:v>90.890670999999998</c:v>
                </c:pt>
                <c:pt idx="31166">
                  <c:v>88.596740999999994</c:v>
                </c:pt>
                <c:pt idx="31167">
                  <c:v>88.222183000000001</c:v>
                </c:pt>
                <c:pt idx="31168">
                  <c:v>162.24733000000001</c:v>
                </c:pt>
                <c:pt idx="31169">
                  <c:v>94.313025999999994</c:v>
                </c:pt>
                <c:pt idx="31170">
                  <c:v>97.015845999999996</c:v>
                </c:pt>
                <c:pt idx="31171">
                  <c:v>96.912857000000002</c:v>
                </c:pt>
                <c:pt idx="31172">
                  <c:v>92.689605999999998</c:v>
                </c:pt>
                <c:pt idx="31173">
                  <c:v>91.519858999999997</c:v>
                </c:pt>
                <c:pt idx="31174">
                  <c:v>99.056945999999996</c:v>
                </c:pt>
                <c:pt idx="31175">
                  <c:v>94.372635000000002</c:v>
                </c:pt>
                <c:pt idx="31176">
                  <c:v>109.14373000000001</c:v>
                </c:pt>
                <c:pt idx="31177">
                  <c:v>90.960564000000005</c:v>
                </c:pt>
                <c:pt idx="31178">
                  <c:v>91.506095999999999</c:v>
                </c:pt>
                <c:pt idx="31179">
                  <c:v>88.929908999999995</c:v>
                </c:pt>
                <c:pt idx="31180">
                  <c:v>125.153542</c:v>
                </c:pt>
                <c:pt idx="31181">
                  <c:v>88.888442999999995</c:v>
                </c:pt>
                <c:pt idx="31182">
                  <c:v>88.743492000000003</c:v>
                </c:pt>
                <c:pt idx="31183">
                  <c:v>94.485191</c:v>
                </c:pt>
                <c:pt idx="31184">
                  <c:v>110.516762</c:v>
                </c:pt>
                <c:pt idx="31185">
                  <c:v>93.573334000000003</c:v>
                </c:pt>
                <c:pt idx="31186">
                  <c:v>95.175788999999995</c:v>
                </c:pt>
                <c:pt idx="31187">
                  <c:v>104.93349499999999</c:v>
                </c:pt>
                <c:pt idx="31188">
                  <c:v>98.243385000000004</c:v>
                </c:pt>
                <c:pt idx="31189">
                  <c:v>88.307434000000001</c:v>
                </c:pt>
                <c:pt idx="31190">
                  <c:v>88.561347999999995</c:v>
                </c:pt>
                <c:pt idx="31191">
                  <c:v>90.918678</c:v>
                </c:pt>
                <c:pt idx="31192">
                  <c:v>92.997542999999993</c:v>
                </c:pt>
                <c:pt idx="31193">
                  <c:v>90.212585000000004</c:v>
                </c:pt>
                <c:pt idx="31194">
                  <c:v>103.50402800000001</c:v>
                </c:pt>
                <c:pt idx="31195">
                  <c:v>90.813300999999996</c:v>
                </c:pt>
                <c:pt idx="31196">
                  <c:v>101.631073</c:v>
                </c:pt>
                <c:pt idx="31197">
                  <c:v>99.393332999999998</c:v>
                </c:pt>
                <c:pt idx="31198">
                  <c:v>92.855193999999997</c:v>
                </c:pt>
                <c:pt idx="31199">
                  <c:v>94.950255999999996</c:v>
                </c:pt>
                <c:pt idx="31200">
                  <c:v>141.07775899999999</c:v>
                </c:pt>
                <c:pt idx="31201">
                  <c:v>92.897102000000004</c:v>
                </c:pt>
                <c:pt idx="31202">
                  <c:v>90.214149000000006</c:v>
                </c:pt>
                <c:pt idx="31203">
                  <c:v>104.05278800000001</c:v>
                </c:pt>
                <c:pt idx="31204">
                  <c:v>115.527657</c:v>
                </c:pt>
                <c:pt idx="31205">
                  <c:v>100.20613899999999</c:v>
                </c:pt>
                <c:pt idx="31206">
                  <c:v>119.15278600000001</c:v>
                </c:pt>
                <c:pt idx="31207">
                  <c:v>98.567252999999994</c:v>
                </c:pt>
                <c:pt idx="31208">
                  <c:v>90.416595000000001</c:v>
                </c:pt>
                <c:pt idx="31209">
                  <c:v>108.902084</c:v>
                </c:pt>
                <c:pt idx="31210">
                  <c:v>96.227798000000007</c:v>
                </c:pt>
                <c:pt idx="31211">
                  <c:v>98.257758999999993</c:v>
                </c:pt>
                <c:pt idx="31212">
                  <c:v>88.634406999999996</c:v>
                </c:pt>
                <c:pt idx="31213">
                  <c:v>119.082329</c:v>
                </c:pt>
                <c:pt idx="31214">
                  <c:v>104.08260300000001</c:v>
                </c:pt>
                <c:pt idx="31215">
                  <c:v>96.909728999999999</c:v>
                </c:pt>
                <c:pt idx="31216">
                  <c:v>97.557486999999995</c:v>
                </c:pt>
                <c:pt idx="31217">
                  <c:v>89.136527999999998</c:v>
                </c:pt>
                <c:pt idx="31218">
                  <c:v>94.350159000000005</c:v>
                </c:pt>
                <c:pt idx="31219">
                  <c:v>116.57235</c:v>
                </c:pt>
                <c:pt idx="31220">
                  <c:v>132.320145</c:v>
                </c:pt>
                <c:pt idx="31221">
                  <c:v>90.554100000000005</c:v>
                </c:pt>
                <c:pt idx="31222">
                  <c:v>90.045326000000003</c:v>
                </c:pt>
                <c:pt idx="31223">
                  <c:v>93.396827999999999</c:v>
                </c:pt>
                <c:pt idx="31224">
                  <c:v>96.410347000000002</c:v>
                </c:pt>
                <c:pt idx="31225">
                  <c:v>107.3004</c:v>
                </c:pt>
                <c:pt idx="31226">
                  <c:v>93.861571999999995</c:v>
                </c:pt>
                <c:pt idx="31227">
                  <c:v>95.452644000000006</c:v>
                </c:pt>
                <c:pt idx="31228">
                  <c:v>88.263785999999996</c:v>
                </c:pt>
                <c:pt idx="31229">
                  <c:v>94.425651999999999</c:v>
                </c:pt>
                <c:pt idx="31230">
                  <c:v>103.75561500000001</c:v>
                </c:pt>
                <c:pt idx="31231">
                  <c:v>90.110686999999999</c:v>
                </c:pt>
                <c:pt idx="31232">
                  <c:v>90.319671999999997</c:v>
                </c:pt>
                <c:pt idx="31233">
                  <c:v>119.066559</c:v>
                </c:pt>
                <c:pt idx="31234">
                  <c:v>94.781981999999999</c:v>
                </c:pt>
                <c:pt idx="31235">
                  <c:v>92.340034000000003</c:v>
                </c:pt>
                <c:pt idx="31236">
                  <c:v>91.663864000000004</c:v>
                </c:pt>
                <c:pt idx="31237">
                  <c:v>88.206039000000004</c:v>
                </c:pt>
                <c:pt idx="31238">
                  <c:v>91.866874999999993</c:v>
                </c:pt>
                <c:pt idx="31239">
                  <c:v>99.446579</c:v>
                </c:pt>
                <c:pt idx="31240">
                  <c:v>91.847504000000001</c:v>
                </c:pt>
                <c:pt idx="31241">
                  <c:v>113.808899</c:v>
                </c:pt>
                <c:pt idx="31242">
                  <c:v>90.363106000000002</c:v>
                </c:pt>
                <c:pt idx="31243">
                  <c:v>113.861397</c:v>
                </c:pt>
                <c:pt idx="31244">
                  <c:v>92.785117999999997</c:v>
                </c:pt>
                <c:pt idx="31245">
                  <c:v>88.987647999999993</c:v>
                </c:pt>
                <c:pt idx="31246">
                  <c:v>106.368149</c:v>
                </c:pt>
                <c:pt idx="31247">
                  <c:v>94.936965999999998</c:v>
                </c:pt>
                <c:pt idx="31248">
                  <c:v>100.867752</c:v>
                </c:pt>
                <c:pt idx="31249">
                  <c:v>90.956055000000006</c:v>
                </c:pt>
                <c:pt idx="31250">
                  <c:v>88.193077000000002</c:v>
                </c:pt>
                <c:pt idx="31251">
                  <c:v>88.313072000000005</c:v>
                </c:pt>
                <c:pt idx="31252">
                  <c:v>92.439712999999998</c:v>
                </c:pt>
                <c:pt idx="31253">
                  <c:v>91.231971999999999</c:v>
                </c:pt>
                <c:pt idx="31254">
                  <c:v>97.376244</c:v>
                </c:pt>
                <c:pt idx="31255">
                  <c:v>97.080405999999996</c:v>
                </c:pt>
                <c:pt idx="31256">
                  <c:v>94.863204999999994</c:v>
                </c:pt>
                <c:pt idx="31257">
                  <c:v>110.32598900000001</c:v>
                </c:pt>
                <c:pt idx="31258">
                  <c:v>93.732010000000002</c:v>
                </c:pt>
                <c:pt idx="31259">
                  <c:v>92.057052999999996</c:v>
                </c:pt>
                <c:pt idx="31260">
                  <c:v>93.161216999999994</c:v>
                </c:pt>
                <c:pt idx="31261">
                  <c:v>123.736771</c:v>
                </c:pt>
                <c:pt idx="31262">
                  <c:v>93.613456999999997</c:v>
                </c:pt>
                <c:pt idx="31263">
                  <c:v>88.058975000000004</c:v>
                </c:pt>
                <c:pt idx="31264">
                  <c:v>96.394881999999996</c:v>
                </c:pt>
                <c:pt idx="31265">
                  <c:v>100.55246</c:v>
                </c:pt>
                <c:pt idx="31266">
                  <c:v>89.273444999999995</c:v>
                </c:pt>
                <c:pt idx="31267">
                  <c:v>92.850455999999994</c:v>
                </c:pt>
                <c:pt idx="31268">
                  <c:v>113.761307</c:v>
                </c:pt>
                <c:pt idx="31269">
                  <c:v>129.69215399999999</c:v>
                </c:pt>
                <c:pt idx="31270">
                  <c:v>95.934310999999994</c:v>
                </c:pt>
                <c:pt idx="31271">
                  <c:v>94.861084000000005</c:v>
                </c:pt>
                <c:pt idx="31272">
                  <c:v>89.123337000000006</c:v>
                </c:pt>
                <c:pt idx="31273">
                  <c:v>89.558159000000003</c:v>
                </c:pt>
                <c:pt idx="31274">
                  <c:v>95.477279999999993</c:v>
                </c:pt>
                <c:pt idx="31275">
                  <c:v>91.656257999999994</c:v>
                </c:pt>
                <c:pt idx="31276">
                  <c:v>89.975898999999998</c:v>
                </c:pt>
                <c:pt idx="31277">
                  <c:v>120.35045599999999</c:v>
                </c:pt>
                <c:pt idx="31278">
                  <c:v>106.11821</c:v>
                </c:pt>
                <c:pt idx="31279">
                  <c:v>108.44068900000001</c:v>
                </c:pt>
                <c:pt idx="31280">
                  <c:v>93.676208000000003</c:v>
                </c:pt>
                <c:pt idx="31281">
                  <c:v>101.34446699999999</c:v>
                </c:pt>
                <c:pt idx="31282">
                  <c:v>110.091385</c:v>
                </c:pt>
                <c:pt idx="31283">
                  <c:v>90.809585999999996</c:v>
                </c:pt>
                <c:pt idx="31284">
                  <c:v>103.395416</c:v>
                </c:pt>
                <c:pt idx="31285">
                  <c:v>90.538764999999998</c:v>
                </c:pt>
                <c:pt idx="31286">
                  <c:v>104.74337</c:v>
                </c:pt>
                <c:pt idx="31287">
                  <c:v>127.57421100000001</c:v>
                </c:pt>
                <c:pt idx="31288">
                  <c:v>111.87339</c:v>
                </c:pt>
                <c:pt idx="31289">
                  <c:v>92.586296000000004</c:v>
                </c:pt>
                <c:pt idx="31290">
                  <c:v>91.167411999999999</c:v>
                </c:pt>
                <c:pt idx="31291">
                  <c:v>92.592917999999997</c:v>
                </c:pt>
                <c:pt idx="31292">
                  <c:v>99.810554999999994</c:v>
                </c:pt>
                <c:pt idx="31293">
                  <c:v>104.520966</c:v>
                </c:pt>
                <c:pt idx="31294">
                  <c:v>97.410590999999997</c:v>
                </c:pt>
                <c:pt idx="31295">
                  <c:v>113.860794</c:v>
                </c:pt>
                <c:pt idx="31296">
                  <c:v>130.49255400000001</c:v>
                </c:pt>
                <c:pt idx="31297">
                  <c:v>98.573502000000005</c:v>
                </c:pt>
                <c:pt idx="31298">
                  <c:v>93.792304999999999</c:v>
                </c:pt>
                <c:pt idx="31299">
                  <c:v>92.645668000000001</c:v>
                </c:pt>
                <c:pt idx="31300">
                  <c:v>102.82865099999999</c:v>
                </c:pt>
                <c:pt idx="31301">
                  <c:v>89.885711999999998</c:v>
                </c:pt>
                <c:pt idx="31302">
                  <c:v>110.144829</c:v>
                </c:pt>
                <c:pt idx="31303">
                  <c:v>97.040160999999998</c:v>
                </c:pt>
                <c:pt idx="31304">
                  <c:v>101.849716</c:v>
                </c:pt>
                <c:pt idx="31305">
                  <c:v>91.037666000000002</c:v>
                </c:pt>
                <c:pt idx="31306">
                  <c:v>92.646225000000001</c:v>
                </c:pt>
                <c:pt idx="31307">
                  <c:v>98.369895999999997</c:v>
                </c:pt>
                <c:pt idx="31308">
                  <c:v>100.191399</c:v>
                </c:pt>
                <c:pt idx="31309">
                  <c:v>96.352829</c:v>
                </c:pt>
                <c:pt idx="31310">
                  <c:v>89.002914000000004</c:v>
                </c:pt>
                <c:pt idx="31311">
                  <c:v>88.238808000000006</c:v>
                </c:pt>
                <c:pt idx="31312">
                  <c:v>105.949448</c:v>
                </c:pt>
                <c:pt idx="31313">
                  <c:v>128.46727000000001</c:v>
                </c:pt>
                <c:pt idx="31314">
                  <c:v>88.904670999999993</c:v>
                </c:pt>
                <c:pt idx="31315">
                  <c:v>101.01709700000001</c:v>
                </c:pt>
                <c:pt idx="31316">
                  <c:v>96.035645000000002</c:v>
                </c:pt>
                <c:pt idx="31317">
                  <c:v>90.250015000000005</c:v>
                </c:pt>
                <c:pt idx="31318">
                  <c:v>91.715141000000003</c:v>
                </c:pt>
                <c:pt idx="31319">
                  <c:v>91.436974000000006</c:v>
                </c:pt>
                <c:pt idx="31320">
                  <c:v>89.963188000000002</c:v>
                </c:pt>
                <c:pt idx="31321">
                  <c:v>88.588752999999997</c:v>
                </c:pt>
                <c:pt idx="31322">
                  <c:v>94.042274000000006</c:v>
                </c:pt>
                <c:pt idx="31323">
                  <c:v>98.732758000000004</c:v>
                </c:pt>
                <c:pt idx="31324">
                  <c:v>88.404838999999996</c:v>
                </c:pt>
                <c:pt idx="31325">
                  <c:v>88.566208000000003</c:v>
                </c:pt>
                <c:pt idx="31326">
                  <c:v>159.164108</c:v>
                </c:pt>
                <c:pt idx="31327">
                  <c:v>93.704552000000007</c:v>
                </c:pt>
                <c:pt idx="31328">
                  <c:v>102.965683</c:v>
                </c:pt>
                <c:pt idx="31329">
                  <c:v>90.243446000000006</c:v>
                </c:pt>
                <c:pt idx="31330">
                  <c:v>107.331062</c:v>
                </c:pt>
                <c:pt idx="31331">
                  <c:v>100.67272199999999</c:v>
                </c:pt>
                <c:pt idx="31332">
                  <c:v>90.302329999999998</c:v>
                </c:pt>
                <c:pt idx="31333">
                  <c:v>91.570587000000003</c:v>
                </c:pt>
                <c:pt idx="31334">
                  <c:v>110.524536</c:v>
                </c:pt>
                <c:pt idx="31335">
                  <c:v>127.190674</c:v>
                </c:pt>
                <c:pt idx="31336">
                  <c:v>90.027518999999998</c:v>
                </c:pt>
                <c:pt idx="31337">
                  <c:v>105.51095599999999</c:v>
                </c:pt>
                <c:pt idx="31338">
                  <c:v>90.292122000000006</c:v>
                </c:pt>
                <c:pt idx="31339">
                  <c:v>104.373947</c:v>
                </c:pt>
                <c:pt idx="31340">
                  <c:v>105.598961</c:v>
                </c:pt>
                <c:pt idx="31341">
                  <c:v>99.316665999999998</c:v>
                </c:pt>
                <c:pt idx="31342">
                  <c:v>102.95613899999999</c:v>
                </c:pt>
                <c:pt idx="31343">
                  <c:v>103.814514</c:v>
                </c:pt>
                <c:pt idx="31344">
                  <c:v>92.718711999999996</c:v>
                </c:pt>
                <c:pt idx="31345">
                  <c:v>100.561089</c:v>
                </c:pt>
                <c:pt idx="31346">
                  <c:v>91.805083999999994</c:v>
                </c:pt>
                <c:pt idx="31347">
                  <c:v>89.180556999999993</c:v>
                </c:pt>
                <c:pt idx="31348">
                  <c:v>93.559448000000003</c:v>
                </c:pt>
                <c:pt idx="31349">
                  <c:v>101.889084</c:v>
                </c:pt>
                <c:pt idx="31350">
                  <c:v>93.970634000000004</c:v>
                </c:pt>
                <c:pt idx="31351">
                  <c:v>149.97880599999999</c:v>
                </c:pt>
                <c:pt idx="31352">
                  <c:v>88.855193999999997</c:v>
                </c:pt>
                <c:pt idx="31353">
                  <c:v>98.191833000000003</c:v>
                </c:pt>
                <c:pt idx="31354">
                  <c:v>130.09335300000001</c:v>
                </c:pt>
                <c:pt idx="31355">
                  <c:v>95.753448000000006</c:v>
                </c:pt>
                <c:pt idx="31356">
                  <c:v>95.756469999999993</c:v>
                </c:pt>
                <c:pt idx="31357">
                  <c:v>97.901184000000001</c:v>
                </c:pt>
                <c:pt idx="31358">
                  <c:v>92.307929999999999</c:v>
                </c:pt>
                <c:pt idx="31359">
                  <c:v>107.03125799999999</c:v>
                </c:pt>
                <c:pt idx="31360">
                  <c:v>97.737885000000006</c:v>
                </c:pt>
                <c:pt idx="31361">
                  <c:v>88.944550000000007</c:v>
                </c:pt>
                <c:pt idx="31362">
                  <c:v>90.359511999999995</c:v>
                </c:pt>
                <c:pt idx="31363">
                  <c:v>89.470551</c:v>
                </c:pt>
                <c:pt idx="31364">
                  <c:v>109.470398</c:v>
                </c:pt>
                <c:pt idx="31365">
                  <c:v>88.228324999999998</c:v>
                </c:pt>
                <c:pt idx="31366">
                  <c:v>99.166565000000006</c:v>
                </c:pt>
                <c:pt idx="31367">
                  <c:v>124.08036</c:v>
                </c:pt>
                <c:pt idx="31368">
                  <c:v>112.667145</c:v>
                </c:pt>
                <c:pt idx="31369">
                  <c:v>93.677231000000006</c:v>
                </c:pt>
                <c:pt idx="31370">
                  <c:v>95.222251999999997</c:v>
                </c:pt>
                <c:pt idx="31371">
                  <c:v>93.454323000000002</c:v>
                </c:pt>
                <c:pt idx="31372">
                  <c:v>88.714011999999997</c:v>
                </c:pt>
                <c:pt idx="31373">
                  <c:v>92.612373000000005</c:v>
                </c:pt>
                <c:pt idx="31374">
                  <c:v>89.723159999999993</c:v>
                </c:pt>
                <c:pt idx="31375">
                  <c:v>123.012619</c:v>
                </c:pt>
                <c:pt idx="31376">
                  <c:v>93.369217000000006</c:v>
                </c:pt>
                <c:pt idx="31377">
                  <c:v>105.21073199999999</c:v>
                </c:pt>
                <c:pt idx="31378">
                  <c:v>103.052902</c:v>
                </c:pt>
                <c:pt idx="31379">
                  <c:v>96.021629000000004</c:v>
                </c:pt>
                <c:pt idx="31380">
                  <c:v>94.004233999999997</c:v>
                </c:pt>
                <c:pt idx="31381">
                  <c:v>91.257271000000003</c:v>
                </c:pt>
                <c:pt idx="31382">
                  <c:v>94.625511000000003</c:v>
                </c:pt>
                <c:pt idx="31383">
                  <c:v>96.129600999999994</c:v>
                </c:pt>
                <c:pt idx="31384">
                  <c:v>91.025017000000005</c:v>
                </c:pt>
                <c:pt idx="31385">
                  <c:v>95.789840999999996</c:v>
                </c:pt>
                <c:pt idx="31386">
                  <c:v>101.755341</c:v>
                </c:pt>
                <c:pt idx="31387">
                  <c:v>92.796195999999995</c:v>
                </c:pt>
                <c:pt idx="31388">
                  <c:v>92.520615000000006</c:v>
                </c:pt>
                <c:pt idx="31389">
                  <c:v>89.364097999999998</c:v>
                </c:pt>
                <c:pt idx="31390">
                  <c:v>94.505927999999997</c:v>
                </c:pt>
                <c:pt idx="31391">
                  <c:v>92.935637999999997</c:v>
                </c:pt>
                <c:pt idx="31392">
                  <c:v>99.610732999999996</c:v>
                </c:pt>
                <c:pt idx="31393">
                  <c:v>95.686699000000004</c:v>
                </c:pt>
                <c:pt idx="31394">
                  <c:v>89.313537999999994</c:v>
                </c:pt>
                <c:pt idx="31395">
                  <c:v>92.976791000000006</c:v>
                </c:pt>
                <c:pt idx="31396">
                  <c:v>111.201027</c:v>
                </c:pt>
                <c:pt idx="31397">
                  <c:v>105.78222700000001</c:v>
                </c:pt>
                <c:pt idx="31398">
                  <c:v>92.470061999999999</c:v>
                </c:pt>
                <c:pt idx="31399">
                  <c:v>91.147484000000006</c:v>
                </c:pt>
                <c:pt idx="31400">
                  <c:v>97.255882</c:v>
                </c:pt>
                <c:pt idx="31401">
                  <c:v>124.125198</c:v>
                </c:pt>
                <c:pt idx="31402">
                  <c:v>98.732437000000004</c:v>
                </c:pt>
                <c:pt idx="31403">
                  <c:v>93.136948000000004</c:v>
                </c:pt>
                <c:pt idx="31404">
                  <c:v>95.327690000000004</c:v>
                </c:pt>
                <c:pt idx="31405">
                  <c:v>100.07352400000001</c:v>
                </c:pt>
                <c:pt idx="31406">
                  <c:v>89.253746000000007</c:v>
                </c:pt>
                <c:pt idx="31407">
                  <c:v>88.250091999999995</c:v>
                </c:pt>
                <c:pt idx="31408">
                  <c:v>88.089561000000003</c:v>
                </c:pt>
                <c:pt idx="31409">
                  <c:v>94.085693000000006</c:v>
                </c:pt>
                <c:pt idx="31410">
                  <c:v>91.383812000000006</c:v>
                </c:pt>
                <c:pt idx="31411">
                  <c:v>103.6455</c:v>
                </c:pt>
                <c:pt idx="31412">
                  <c:v>117.84818300000001</c:v>
                </c:pt>
                <c:pt idx="31413">
                  <c:v>123.35000599999999</c:v>
                </c:pt>
                <c:pt idx="31414">
                  <c:v>91.826576000000003</c:v>
                </c:pt>
                <c:pt idx="31415">
                  <c:v>92.377785000000003</c:v>
                </c:pt>
                <c:pt idx="31416">
                  <c:v>95.086639000000005</c:v>
                </c:pt>
                <c:pt idx="31417">
                  <c:v>89.006850999999997</c:v>
                </c:pt>
                <c:pt idx="31418">
                  <c:v>89.862746999999999</c:v>
                </c:pt>
                <c:pt idx="31419">
                  <c:v>92.439239999999998</c:v>
                </c:pt>
                <c:pt idx="31420">
                  <c:v>107.149033</c:v>
                </c:pt>
                <c:pt idx="31421">
                  <c:v>96.714805999999996</c:v>
                </c:pt>
                <c:pt idx="31422">
                  <c:v>96.929214000000002</c:v>
                </c:pt>
                <c:pt idx="31423">
                  <c:v>94.825111000000007</c:v>
                </c:pt>
                <c:pt idx="31424">
                  <c:v>106.964172</c:v>
                </c:pt>
                <c:pt idx="31425">
                  <c:v>110.544319</c:v>
                </c:pt>
                <c:pt idx="31426">
                  <c:v>102.399742</c:v>
                </c:pt>
                <c:pt idx="31427">
                  <c:v>116.487526</c:v>
                </c:pt>
                <c:pt idx="31428">
                  <c:v>128.30981399999999</c:v>
                </c:pt>
                <c:pt idx="31429">
                  <c:v>89.452408000000005</c:v>
                </c:pt>
                <c:pt idx="31430">
                  <c:v>106.196152</c:v>
                </c:pt>
                <c:pt idx="31431">
                  <c:v>111.97834</c:v>
                </c:pt>
                <c:pt idx="31432">
                  <c:v>110.135277</c:v>
                </c:pt>
                <c:pt idx="31433">
                  <c:v>98.812247999999997</c:v>
                </c:pt>
                <c:pt idx="31434">
                  <c:v>106.376839</c:v>
                </c:pt>
                <c:pt idx="31435">
                  <c:v>92.216858000000002</c:v>
                </c:pt>
                <c:pt idx="31436">
                  <c:v>89.458564999999993</c:v>
                </c:pt>
                <c:pt idx="31437">
                  <c:v>98.065207999999998</c:v>
                </c:pt>
                <c:pt idx="31438">
                  <c:v>120.249832</c:v>
                </c:pt>
                <c:pt idx="31439">
                  <c:v>102.071899</c:v>
                </c:pt>
                <c:pt idx="31440">
                  <c:v>97.468292000000005</c:v>
                </c:pt>
                <c:pt idx="31441">
                  <c:v>93.359893999999997</c:v>
                </c:pt>
                <c:pt idx="31442">
                  <c:v>88.708443000000003</c:v>
                </c:pt>
                <c:pt idx="31443">
                  <c:v>94.296120000000002</c:v>
                </c:pt>
                <c:pt idx="31444">
                  <c:v>89.967765999999997</c:v>
                </c:pt>
                <c:pt idx="31445">
                  <c:v>98.245720000000006</c:v>
                </c:pt>
                <c:pt idx="31446">
                  <c:v>93.947310999999999</c:v>
                </c:pt>
                <c:pt idx="31447">
                  <c:v>91.477097000000001</c:v>
                </c:pt>
                <c:pt idx="31448">
                  <c:v>98.415976999999998</c:v>
                </c:pt>
                <c:pt idx="31449">
                  <c:v>106.801529</c:v>
                </c:pt>
                <c:pt idx="31450">
                  <c:v>115.501648</c:v>
                </c:pt>
                <c:pt idx="31451">
                  <c:v>108.89315000000001</c:v>
                </c:pt>
                <c:pt idx="31452">
                  <c:v>100.679588</c:v>
                </c:pt>
                <c:pt idx="31453">
                  <c:v>89.266829999999999</c:v>
                </c:pt>
                <c:pt idx="31454">
                  <c:v>94.823982000000001</c:v>
                </c:pt>
                <c:pt idx="31455">
                  <c:v>106.04877500000001</c:v>
                </c:pt>
                <c:pt idx="31456">
                  <c:v>88.706833000000003</c:v>
                </c:pt>
                <c:pt idx="31457">
                  <c:v>106.72631800000001</c:v>
                </c:pt>
                <c:pt idx="31458">
                  <c:v>99.941879</c:v>
                </c:pt>
                <c:pt idx="31459">
                  <c:v>102.187065</c:v>
                </c:pt>
                <c:pt idx="31460">
                  <c:v>128.46109000000001</c:v>
                </c:pt>
                <c:pt idx="31461">
                  <c:v>91.606239000000002</c:v>
                </c:pt>
                <c:pt idx="31462">
                  <c:v>91.137825000000007</c:v>
                </c:pt>
                <c:pt idx="31463">
                  <c:v>97.551963999999998</c:v>
                </c:pt>
                <c:pt idx="31464">
                  <c:v>100.76546500000001</c:v>
                </c:pt>
                <c:pt idx="31465">
                  <c:v>102.64357</c:v>
                </c:pt>
                <c:pt idx="31466">
                  <c:v>102.47174099999999</c:v>
                </c:pt>
                <c:pt idx="31467">
                  <c:v>94.045485999999997</c:v>
                </c:pt>
                <c:pt idx="31468">
                  <c:v>101.027451</c:v>
                </c:pt>
                <c:pt idx="31469">
                  <c:v>100.397606</c:v>
                </c:pt>
                <c:pt idx="31470">
                  <c:v>89.057670999999999</c:v>
                </c:pt>
                <c:pt idx="31471">
                  <c:v>94.919539999999998</c:v>
                </c:pt>
                <c:pt idx="31472">
                  <c:v>93.532318000000004</c:v>
                </c:pt>
                <c:pt idx="31473">
                  <c:v>92.477798000000007</c:v>
                </c:pt>
                <c:pt idx="31474">
                  <c:v>99.798096000000001</c:v>
                </c:pt>
                <c:pt idx="31475">
                  <c:v>110.74949599999999</c:v>
                </c:pt>
                <c:pt idx="31476">
                  <c:v>89.416077000000001</c:v>
                </c:pt>
                <c:pt idx="31477">
                  <c:v>90.747635000000002</c:v>
                </c:pt>
                <c:pt idx="31478">
                  <c:v>106.22370100000001</c:v>
                </c:pt>
                <c:pt idx="31479">
                  <c:v>92.686256</c:v>
                </c:pt>
                <c:pt idx="31480">
                  <c:v>94.252289000000005</c:v>
                </c:pt>
                <c:pt idx="31481">
                  <c:v>92.022209000000004</c:v>
                </c:pt>
                <c:pt idx="31482">
                  <c:v>100.00263200000001</c:v>
                </c:pt>
                <c:pt idx="31483">
                  <c:v>110.43337200000001</c:v>
                </c:pt>
                <c:pt idx="31484">
                  <c:v>89.628510000000006</c:v>
                </c:pt>
                <c:pt idx="31485">
                  <c:v>103.36122899999999</c:v>
                </c:pt>
                <c:pt idx="31486">
                  <c:v>96.100204000000005</c:v>
                </c:pt>
                <c:pt idx="31487">
                  <c:v>91.177916999999994</c:v>
                </c:pt>
                <c:pt idx="31488">
                  <c:v>91.195426999999995</c:v>
                </c:pt>
                <c:pt idx="31489">
                  <c:v>90.869408000000007</c:v>
                </c:pt>
                <c:pt idx="31490">
                  <c:v>113.209496</c:v>
                </c:pt>
                <c:pt idx="31491">
                  <c:v>119.208084</c:v>
                </c:pt>
                <c:pt idx="31492">
                  <c:v>108.019989</c:v>
                </c:pt>
                <c:pt idx="31493">
                  <c:v>89.775229999999993</c:v>
                </c:pt>
                <c:pt idx="31494">
                  <c:v>88.552154999999999</c:v>
                </c:pt>
                <c:pt idx="31495">
                  <c:v>89.160088000000002</c:v>
                </c:pt>
                <c:pt idx="31496">
                  <c:v>101.83931699999999</c:v>
                </c:pt>
                <c:pt idx="31497">
                  <c:v>101.426254</c:v>
                </c:pt>
                <c:pt idx="31498">
                  <c:v>98.092399999999998</c:v>
                </c:pt>
                <c:pt idx="31499">
                  <c:v>89.663291999999998</c:v>
                </c:pt>
                <c:pt idx="31500">
                  <c:v>92.462326000000004</c:v>
                </c:pt>
                <c:pt idx="31501">
                  <c:v>107.317055</c:v>
                </c:pt>
                <c:pt idx="31502">
                  <c:v>101.953613</c:v>
                </c:pt>
                <c:pt idx="31503">
                  <c:v>88.078461000000004</c:v>
                </c:pt>
                <c:pt idx="31504">
                  <c:v>88.369079999999997</c:v>
                </c:pt>
                <c:pt idx="31505">
                  <c:v>93.449020000000004</c:v>
                </c:pt>
                <c:pt idx="31506">
                  <c:v>113.134705</c:v>
                </c:pt>
                <c:pt idx="31507">
                  <c:v>88.712829999999997</c:v>
                </c:pt>
                <c:pt idx="31508">
                  <c:v>88.977585000000005</c:v>
                </c:pt>
                <c:pt idx="31509">
                  <c:v>88.233756999999997</c:v>
                </c:pt>
                <c:pt idx="31510">
                  <c:v>93.323134999999994</c:v>
                </c:pt>
                <c:pt idx="31511">
                  <c:v>108.422546</c:v>
                </c:pt>
                <c:pt idx="31512">
                  <c:v>94.055831999999995</c:v>
                </c:pt>
                <c:pt idx="31513">
                  <c:v>90.299773999999999</c:v>
                </c:pt>
                <c:pt idx="31514">
                  <c:v>89.770615000000006</c:v>
                </c:pt>
                <c:pt idx="31515">
                  <c:v>96.444000000000003</c:v>
                </c:pt>
                <c:pt idx="31516">
                  <c:v>92.477851999999999</c:v>
                </c:pt>
                <c:pt idx="31517">
                  <c:v>103.044899</c:v>
                </c:pt>
                <c:pt idx="31518">
                  <c:v>97.516495000000006</c:v>
                </c:pt>
                <c:pt idx="31519">
                  <c:v>103.546989</c:v>
                </c:pt>
                <c:pt idx="31520">
                  <c:v>101.23807499999999</c:v>
                </c:pt>
                <c:pt idx="31521">
                  <c:v>94.015572000000006</c:v>
                </c:pt>
                <c:pt idx="31522">
                  <c:v>88.722449999999995</c:v>
                </c:pt>
                <c:pt idx="31523">
                  <c:v>92.842247</c:v>
                </c:pt>
                <c:pt idx="31524">
                  <c:v>97.192618999999993</c:v>
                </c:pt>
                <c:pt idx="31525">
                  <c:v>92.147873000000004</c:v>
                </c:pt>
                <c:pt idx="31526">
                  <c:v>92.055976999999999</c:v>
                </c:pt>
                <c:pt idx="31527">
                  <c:v>90.188621999999995</c:v>
                </c:pt>
                <c:pt idx="31528">
                  <c:v>99.079048</c:v>
                </c:pt>
                <c:pt idx="31529">
                  <c:v>102.429298</c:v>
                </c:pt>
                <c:pt idx="31530">
                  <c:v>109.122131</c:v>
                </c:pt>
                <c:pt idx="31531">
                  <c:v>88.358215000000001</c:v>
                </c:pt>
                <c:pt idx="31532">
                  <c:v>97.938805000000002</c:v>
                </c:pt>
                <c:pt idx="31533">
                  <c:v>95.520499999999998</c:v>
                </c:pt>
                <c:pt idx="31534">
                  <c:v>90.056030000000007</c:v>
                </c:pt>
                <c:pt idx="31535">
                  <c:v>103.390739</c:v>
                </c:pt>
                <c:pt idx="31536">
                  <c:v>94.895401000000007</c:v>
                </c:pt>
                <c:pt idx="31537">
                  <c:v>88.775931999999997</c:v>
                </c:pt>
                <c:pt idx="31538">
                  <c:v>111.70246899999999</c:v>
                </c:pt>
                <c:pt idx="31539">
                  <c:v>104.498535</c:v>
                </c:pt>
                <c:pt idx="31540">
                  <c:v>115.66274300000001</c:v>
                </c:pt>
                <c:pt idx="31541">
                  <c:v>90.541374000000005</c:v>
                </c:pt>
                <c:pt idx="31542">
                  <c:v>97.056145000000001</c:v>
                </c:pt>
                <c:pt idx="31543">
                  <c:v>90.305854999999994</c:v>
                </c:pt>
                <c:pt idx="31544">
                  <c:v>88.185554999999994</c:v>
                </c:pt>
                <c:pt idx="31545">
                  <c:v>99.208495999999997</c:v>
                </c:pt>
                <c:pt idx="31546">
                  <c:v>113.00509599999999</c:v>
                </c:pt>
                <c:pt idx="31547">
                  <c:v>95.409255999999999</c:v>
                </c:pt>
                <c:pt idx="31548">
                  <c:v>93.348868999999993</c:v>
                </c:pt>
                <c:pt idx="31549">
                  <c:v>97.641846000000001</c:v>
                </c:pt>
                <c:pt idx="31550">
                  <c:v>90.239586000000003</c:v>
                </c:pt>
                <c:pt idx="31551">
                  <c:v>104.00844600000001</c:v>
                </c:pt>
                <c:pt idx="31552">
                  <c:v>91.426758000000007</c:v>
                </c:pt>
                <c:pt idx="31553">
                  <c:v>92.924605999999997</c:v>
                </c:pt>
                <c:pt idx="31554">
                  <c:v>123.83590700000001</c:v>
                </c:pt>
                <c:pt idx="31555">
                  <c:v>90.453720000000004</c:v>
                </c:pt>
                <c:pt idx="31556">
                  <c:v>102.442589</c:v>
                </c:pt>
                <c:pt idx="31557">
                  <c:v>89.447556000000006</c:v>
                </c:pt>
                <c:pt idx="31558">
                  <c:v>92.487808000000001</c:v>
                </c:pt>
                <c:pt idx="31559">
                  <c:v>92.807334999999995</c:v>
                </c:pt>
                <c:pt idx="31560">
                  <c:v>88.325439000000003</c:v>
                </c:pt>
                <c:pt idx="31561">
                  <c:v>88.016998000000001</c:v>
                </c:pt>
                <c:pt idx="31562">
                  <c:v>102.916634</c:v>
                </c:pt>
                <c:pt idx="31563">
                  <c:v>88.756209999999996</c:v>
                </c:pt>
                <c:pt idx="31564">
                  <c:v>90.806252000000001</c:v>
                </c:pt>
                <c:pt idx="31565">
                  <c:v>92.723395999999994</c:v>
                </c:pt>
                <c:pt idx="31566">
                  <c:v>92.695426999999995</c:v>
                </c:pt>
                <c:pt idx="31567">
                  <c:v>99.562507999999994</c:v>
                </c:pt>
                <c:pt idx="31568">
                  <c:v>92</c:v>
                </c:pt>
                <c:pt idx="31569">
                  <c:v>97.337349000000003</c:v>
                </c:pt>
                <c:pt idx="31570">
                  <c:v>92.467804000000001</c:v>
                </c:pt>
                <c:pt idx="31571">
                  <c:v>90.361548999999997</c:v>
                </c:pt>
                <c:pt idx="31572">
                  <c:v>94.048088000000007</c:v>
                </c:pt>
                <c:pt idx="31573">
                  <c:v>109.578537</c:v>
                </c:pt>
                <c:pt idx="31574">
                  <c:v>125.318001</c:v>
                </c:pt>
                <c:pt idx="31575">
                  <c:v>98.761100999999996</c:v>
                </c:pt>
                <c:pt idx="31576">
                  <c:v>91.94735</c:v>
                </c:pt>
                <c:pt idx="31577">
                  <c:v>89.307181999999997</c:v>
                </c:pt>
                <c:pt idx="31578">
                  <c:v>98.937484999999995</c:v>
                </c:pt>
                <c:pt idx="31579">
                  <c:v>94.115432999999996</c:v>
                </c:pt>
                <c:pt idx="31580">
                  <c:v>108.649147</c:v>
                </c:pt>
                <c:pt idx="31581">
                  <c:v>98.305481</c:v>
                </c:pt>
                <c:pt idx="31582">
                  <c:v>117.47843899999999</c:v>
                </c:pt>
                <c:pt idx="31583">
                  <c:v>94.193886000000006</c:v>
                </c:pt>
                <c:pt idx="31584">
                  <c:v>98.266829999999999</c:v>
                </c:pt>
                <c:pt idx="31585">
                  <c:v>106.50213599999999</c:v>
                </c:pt>
                <c:pt idx="31586">
                  <c:v>88.996841000000003</c:v>
                </c:pt>
                <c:pt idx="31587">
                  <c:v>94.098106000000001</c:v>
                </c:pt>
                <c:pt idx="31588">
                  <c:v>92.671340999999998</c:v>
                </c:pt>
                <c:pt idx="31589">
                  <c:v>95.476364000000004</c:v>
                </c:pt>
                <c:pt idx="31590">
                  <c:v>108.829185</c:v>
                </c:pt>
                <c:pt idx="31591">
                  <c:v>93.526634000000001</c:v>
                </c:pt>
                <c:pt idx="31592">
                  <c:v>112.453644</c:v>
                </c:pt>
                <c:pt idx="31593">
                  <c:v>88.596915999999993</c:v>
                </c:pt>
                <c:pt idx="31594">
                  <c:v>93.685631000000001</c:v>
                </c:pt>
                <c:pt idx="31595">
                  <c:v>93.085373000000004</c:v>
                </c:pt>
                <c:pt idx="31596">
                  <c:v>98.660713000000001</c:v>
                </c:pt>
                <c:pt idx="31597">
                  <c:v>88.087502000000001</c:v>
                </c:pt>
                <c:pt idx="31598">
                  <c:v>90.335930000000005</c:v>
                </c:pt>
                <c:pt idx="31599">
                  <c:v>94.622978000000003</c:v>
                </c:pt>
                <c:pt idx="31600">
                  <c:v>88.964340000000007</c:v>
                </c:pt>
                <c:pt idx="31601">
                  <c:v>118.48230700000001</c:v>
                </c:pt>
                <c:pt idx="31602">
                  <c:v>94.778267</c:v>
                </c:pt>
                <c:pt idx="31603">
                  <c:v>88.089484999999996</c:v>
                </c:pt>
                <c:pt idx="31604">
                  <c:v>100.708405</c:v>
                </c:pt>
                <c:pt idx="31605">
                  <c:v>90.936745000000002</c:v>
                </c:pt>
                <c:pt idx="31606">
                  <c:v>88.702843000000001</c:v>
                </c:pt>
                <c:pt idx="31607">
                  <c:v>90.017714999999995</c:v>
                </c:pt>
                <c:pt idx="31608">
                  <c:v>88.475821999999994</c:v>
                </c:pt>
                <c:pt idx="31609">
                  <c:v>92.025513000000004</c:v>
                </c:pt>
                <c:pt idx="31610">
                  <c:v>103.224266</c:v>
                </c:pt>
                <c:pt idx="31611">
                  <c:v>91.514542000000006</c:v>
                </c:pt>
                <c:pt idx="31612">
                  <c:v>108.564949</c:v>
                </c:pt>
                <c:pt idx="31613">
                  <c:v>90.027489000000003</c:v>
                </c:pt>
                <c:pt idx="31614">
                  <c:v>105.301147</c:v>
                </c:pt>
                <c:pt idx="31615">
                  <c:v>103.948891</c:v>
                </c:pt>
                <c:pt idx="31616">
                  <c:v>103.15976000000001</c:v>
                </c:pt>
                <c:pt idx="31617">
                  <c:v>89.279076000000003</c:v>
                </c:pt>
                <c:pt idx="31618">
                  <c:v>92.323241999999993</c:v>
                </c:pt>
                <c:pt idx="31619">
                  <c:v>89.872269000000003</c:v>
                </c:pt>
                <c:pt idx="31620">
                  <c:v>113.701469</c:v>
                </c:pt>
                <c:pt idx="31621">
                  <c:v>114.037453</c:v>
                </c:pt>
                <c:pt idx="31622">
                  <c:v>89.346367000000001</c:v>
                </c:pt>
                <c:pt idx="31623">
                  <c:v>106.980087</c:v>
                </c:pt>
                <c:pt idx="31624">
                  <c:v>106.18823999999999</c:v>
                </c:pt>
                <c:pt idx="31625">
                  <c:v>131.25062600000001</c:v>
                </c:pt>
                <c:pt idx="31626">
                  <c:v>99.257187000000002</c:v>
                </c:pt>
                <c:pt idx="31627">
                  <c:v>93.330749999999995</c:v>
                </c:pt>
                <c:pt idx="31628">
                  <c:v>101.769402</c:v>
                </c:pt>
                <c:pt idx="31629">
                  <c:v>98.074127000000004</c:v>
                </c:pt>
                <c:pt idx="31630">
                  <c:v>92.123763999999994</c:v>
                </c:pt>
                <c:pt idx="31631">
                  <c:v>104.710808</c:v>
                </c:pt>
                <c:pt idx="31632">
                  <c:v>110.156723</c:v>
                </c:pt>
                <c:pt idx="31633">
                  <c:v>122.656013</c:v>
                </c:pt>
                <c:pt idx="31634">
                  <c:v>110.85329400000001</c:v>
                </c:pt>
                <c:pt idx="31635">
                  <c:v>99.014114000000006</c:v>
                </c:pt>
                <c:pt idx="31636">
                  <c:v>88.728256000000002</c:v>
                </c:pt>
                <c:pt idx="31637">
                  <c:v>89.730926999999994</c:v>
                </c:pt>
                <c:pt idx="31638">
                  <c:v>88.534087999999997</c:v>
                </c:pt>
                <c:pt idx="31639">
                  <c:v>88.553421</c:v>
                </c:pt>
                <c:pt idx="31640">
                  <c:v>89.520645000000002</c:v>
                </c:pt>
                <c:pt idx="31641">
                  <c:v>104.57512699999999</c:v>
                </c:pt>
                <c:pt idx="31642">
                  <c:v>91.515099000000006</c:v>
                </c:pt>
                <c:pt idx="31643">
                  <c:v>100.239891</c:v>
                </c:pt>
                <c:pt idx="31644">
                  <c:v>92.566658000000004</c:v>
                </c:pt>
                <c:pt idx="31645">
                  <c:v>88.187468999999993</c:v>
                </c:pt>
                <c:pt idx="31646">
                  <c:v>89.173148999999995</c:v>
                </c:pt>
                <c:pt idx="31647">
                  <c:v>113.40329699999999</c:v>
                </c:pt>
                <c:pt idx="31648">
                  <c:v>93.871086000000005</c:v>
                </c:pt>
                <c:pt idx="31649">
                  <c:v>135.636932</c:v>
                </c:pt>
                <c:pt idx="31650">
                  <c:v>112.56352200000001</c:v>
                </c:pt>
                <c:pt idx="31651">
                  <c:v>114.93188499999999</c:v>
                </c:pt>
                <c:pt idx="31652">
                  <c:v>89.619079999999997</c:v>
                </c:pt>
                <c:pt idx="31653">
                  <c:v>89.424484000000007</c:v>
                </c:pt>
                <c:pt idx="31654">
                  <c:v>88.300612999999998</c:v>
                </c:pt>
                <c:pt idx="31655">
                  <c:v>105.02014200000001</c:v>
                </c:pt>
                <c:pt idx="31656">
                  <c:v>94.306220999999994</c:v>
                </c:pt>
                <c:pt idx="31657">
                  <c:v>112.577377</c:v>
                </c:pt>
                <c:pt idx="31658">
                  <c:v>95.466262999999998</c:v>
                </c:pt>
                <c:pt idx="31659">
                  <c:v>104.317291</c:v>
                </c:pt>
                <c:pt idx="31660">
                  <c:v>99.434753000000001</c:v>
                </c:pt>
                <c:pt idx="31661">
                  <c:v>106.639183</c:v>
                </c:pt>
                <c:pt idx="31662">
                  <c:v>89.781318999999996</c:v>
                </c:pt>
                <c:pt idx="31663">
                  <c:v>89.029289000000006</c:v>
                </c:pt>
                <c:pt idx="31664">
                  <c:v>93.340485000000001</c:v>
                </c:pt>
                <c:pt idx="31665">
                  <c:v>95.348877000000002</c:v>
                </c:pt>
                <c:pt idx="31666">
                  <c:v>88.465468999999999</c:v>
                </c:pt>
                <c:pt idx="31667">
                  <c:v>95.131516000000005</c:v>
                </c:pt>
                <c:pt idx="31668">
                  <c:v>90.224625000000003</c:v>
                </c:pt>
                <c:pt idx="31669">
                  <c:v>92.957130000000006</c:v>
                </c:pt>
                <c:pt idx="31670">
                  <c:v>108.35862</c:v>
                </c:pt>
                <c:pt idx="31671">
                  <c:v>94.420303000000004</c:v>
                </c:pt>
                <c:pt idx="31672">
                  <c:v>90.445198000000005</c:v>
                </c:pt>
                <c:pt idx="31673">
                  <c:v>99.794608999999994</c:v>
                </c:pt>
                <c:pt idx="31674">
                  <c:v>90.909240999999994</c:v>
                </c:pt>
                <c:pt idx="31675">
                  <c:v>98.194953999999996</c:v>
                </c:pt>
                <c:pt idx="31676">
                  <c:v>109.22766900000001</c:v>
                </c:pt>
                <c:pt idx="31677">
                  <c:v>110.304802</c:v>
                </c:pt>
                <c:pt idx="31678">
                  <c:v>98.763390000000001</c:v>
                </c:pt>
                <c:pt idx="31679">
                  <c:v>152.048248</c:v>
                </c:pt>
                <c:pt idx="31680">
                  <c:v>92.331596000000005</c:v>
                </c:pt>
                <c:pt idx="31681">
                  <c:v>103.66325399999999</c:v>
                </c:pt>
                <c:pt idx="31682">
                  <c:v>91.632805000000005</c:v>
                </c:pt>
                <c:pt idx="31683">
                  <c:v>97.697243</c:v>
                </c:pt>
                <c:pt idx="31684">
                  <c:v>109.762215</c:v>
                </c:pt>
                <c:pt idx="31685">
                  <c:v>107.168747</c:v>
                </c:pt>
                <c:pt idx="31686">
                  <c:v>95.709228999999993</c:v>
                </c:pt>
                <c:pt idx="31687">
                  <c:v>106.442215</c:v>
                </c:pt>
                <c:pt idx="31688">
                  <c:v>89.645202999999995</c:v>
                </c:pt>
                <c:pt idx="31689">
                  <c:v>103.043137</c:v>
                </c:pt>
                <c:pt idx="31690">
                  <c:v>90.024085999999997</c:v>
                </c:pt>
                <c:pt idx="31691">
                  <c:v>96.878287999999998</c:v>
                </c:pt>
                <c:pt idx="31692">
                  <c:v>90.311194999999998</c:v>
                </c:pt>
                <c:pt idx="31693">
                  <c:v>102.90810399999999</c:v>
                </c:pt>
                <c:pt idx="31694">
                  <c:v>88.138748000000007</c:v>
                </c:pt>
                <c:pt idx="31695">
                  <c:v>97.266616999999997</c:v>
                </c:pt>
                <c:pt idx="31696">
                  <c:v>91.374153000000007</c:v>
                </c:pt>
                <c:pt idx="31697">
                  <c:v>138.13729900000001</c:v>
                </c:pt>
                <c:pt idx="31698">
                  <c:v>88.388717999999997</c:v>
                </c:pt>
                <c:pt idx="31699">
                  <c:v>104.878418</c:v>
                </c:pt>
                <c:pt idx="31700">
                  <c:v>92.486114999999998</c:v>
                </c:pt>
                <c:pt idx="31701">
                  <c:v>90.084823999999998</c:v>
                </c:pt>
                <c:pt idx="31702">
                  <c:v>91.132980000000003</c:v>
                </c:pt>
                <c:pt idx="31703">
                  <c:v>89.369804000000002</c:v>
                </c:pt>
                <c:pt idx="31704">
                  <c:v>95.239349000000004</c:v>
                </c:pt>
                <c:pt idx="31705">
                  <c:v>94.615723000000003</c:v>
                </c:pt>
                <c:pt idx="31706">
                  <c:v>92.593070999999995</c:v>
                </c:pt>
                <c:pt idx="31707">
                  <c:v>92.237555999999998</c:v>
                </c:pt>
                <c:pt idx="31708">
                  <c:v>89.350891000000004</c:v>
                </c:pt>
                <c:pt idx="31709">
                  <c:v>89.191772</c:v>
                </c:pt>
                <c:pt idx="31710">
                  <c:v>111.680031</c:v>
                </c:pt>
                <c:pt idx="31711">
                  <c:v>93.469025000000002</c:v>
                </c:pt>
                <c:pt idx="31712">
                  <c:v>98.722931000000003</c:v>
                </c:pt>
                <c:pt idx="31713">
                  <c:v>90.069389000000001</c:v>
                </c:pt>
                <c:pt idx="31714">
                  <c:v>101.89582799999999</c:v>
                </c:pt>
                <c:pt idx="31715">
                  <c:v>92.088310000000007</c:v>
                </c:pt>
                <c:pt idx="31716">
                  <c:v>93.117958000000002</c:v>
                </c:pt>
                <c:pt idx="31717">
                  <c:v>94.995255</c:v>
                </c:pt>
                <c:pt idx="31718">
                  <c:v>109.038506</c:v>
                </c:pt>
                <c:pt idx="31719">
                  <c:v>97.815453000000005</c:v>
                </c:pt>
                <c:pt idx="31720">
                  <c:v>106.30647999999999</c:v>
                </c:pt>
                <c:pt idx="31721">
                  <c:v>93.713729999999998</c:v>
                </c:pt>
                <c:pt idx="31722">
                  <c:v>154.20024100000001</c:v>
                </c:pt>
                <c:pt idx="31723">
                  <c:v>90.750480999999994</c:v>
                </c:pt>
                <c:pt idx="31724">
                  <c:v>90.272316000000004</c:v>
                </c:pt>
                <c:pt idx="31725">
                  <c:v>90.471153000000001</c:v>
                </c:pt>
                <c:pt idx="31726">
                  <c:v>94.383315999999994</c:v>
                </c:pt>
                <c:pt idx="31727">
                  <c:v>120.427055</c:v>
                </c:pt>
                <c:pt idx="31728">
                  <c:v>97.363524999999996</c:v>
                </c:pt>
                <c:pt idx="31729">
                  <c:v>89.218261999999996</c:v>
                </c:pt>
                <c:pt idx="31730">
                  <c:v>106.082024</c:v>
                </c:pt>
                <c:pt idx="31731">
                  <c:v>100.489357</c:v>
                </c:pt>
                <c:pt idx="31732">
                  <c:v>93.647712999999996</c:v>
                </c:pt>
                <c:pt idx="31733">
                  <c:v>88.260857000000001</c:v>
                </c:pt>
                <c:pt idx="31734">
                  <c:v>88.536689999999993</c:v>
                </c:pt>
                <c:pt idx="31735">
                  <c:v>102.870605</c:v>
                </c:pt>
                <c:pt idx="31736">
                  <c:v>93.580939999999998</c:v>
                </c:pt>
                <c:pt idx="31737">
                  <c:v>96.11618</c:v>
                </c:pt>
                <c:pt idx="31738">
                  <c:v>93.936340000000001</c:v>
                </c:pt>
                <c:pt idx="31739">
                  <c:v>99.284064999999998</c:v>
                </c:pt>
                <c:pt idx="31740">
                  <c:v>89.929253000000003</c:v>
                </c:pt>
                <c:pt idx="31741">
                  <c:v>100.00722500000001</c:v>
                </c:pt>
                <c:pt idx="31742">
                  <c:v>99.698273</c:v>
                </c:pt>
                <c:pt idx="31743">
                  <c:v>104.561752</c:v>
                </c:pt>
                <c:pt idx="31744">
                  <c:v>98.406897999999998</c:v>
                </c:pt>
                <c:pt idx="31745">
                  <c:v>89.799415999999994</c:v>
                </c:pt>
                <c:pt idx="31746">
                  <c:v>99.805626000000004</c:v>
                </c:pt>
                <c:pt idx="31747">
                  <c:v>88.709823999999998</c:v>
                </c:pt>
                <c:pt idx="31748">
                  <c:v>107.677238</c:v>
                </c:pt>
                <c:pt idx="31749">
                  <c:v>107.198166</c:v>
                </c:pt>
                <c:pt idx="31750">
                  <c:v>96.877632000000006</c:v>
                </c:pt>
                <c:pt idx="31751">
                  <c:v>139.16963200000001</c:v>
                </c:pt>
                <c:pt idx="31752">
                  <c:v>98.722504000000001</c:v>
                </c:pt>
                <c:pt idx="31753">
                  <c:v>98.780304000000001</c:v>
                </c:pt>
                <c:pt idx="31754">
                  <c:v>95.328086999999996</c:v>
                </c:pt>
                <c:pt idx="31755">
                  <c:v>88.352851999999999</c:v>
                </c:pt>
                <c:pt idx="31756">
                  <c:v>105.440956</c:v>
                </c:pt>
                <c:pt idx="31757">
                  <c:v>93.471694999999997</c:v>
                </c:pt>
                <c:pt idx="31758">
                  <c:v>89.830939999999998</c:v>
                </c:pt>
                <c:pt idx="31759">
                  <c:v>89.306252000000001</c:v>
                </c:pt>
                <c:pt idx="31760">
                  <c:v>88.498535000000004</c:v>
                </c:pt>
                <c:pt idx="31761">
                  <c:v>106.669647</c:v>
                </c:pt>
                <c:pt idx="31762">
                  <c:v>95.219887</c:v>
                </c:pt>
                <c:pt idx="31763">
                  <c:v>100.285713</c:v>
                </c:pt>
                <c:pt idx="31764">
                  <c:v>113.593727</c:v>
                </c:pt>
                <c:pt idx="31765">
                  <c:v>108.85573599999999</c:v>
                </c:pt>
                <c:pt idx="31766">
                  <c:v>93.602669000000006</c:v>
                </c:pt>
                <c:pt idx="31767">
                  <c:v>89.631607000000002</c:v>
                </c:pt>
                <c:pt idx="31768">
                  <c:v>94.228843999999995</c:v>
                </c:pt>
                <c:pt idx="31769">
                  <c:v>104.32558400000001</c:v>
                </c:pt>
                <c:pt idx="31770">
                  <c:v>105.137215</c:v>
                </c:pt>
                <c:pt idx="31771">
                  <c:v>99.407539</c:v>
                </c:pt>
                <c:pt idx="31772">
                  <c:v>90.793021999999993</c:v>
                </c:pt>
                <c:pt idx="31773">
                  <c:v>93.405647000000002</c:v>
                </c:pt>
                <c:pt idx="31774">
                  <c:v>88.392593000000005</c:v>
                </c:pt>
                <c:pt idx="31775">
                  <c:v>88.022385</c:v>
                </c:pt>
                <c:pt idx="31776">
                  <c:v>88.483108999999999</c:v>
                </c:pt>
                <c:pt idx="31777">
                  <c:v>122.079483</c:v>
                </c:pt>
                <c:pt idx="31778">
                  <c:v>92.189757999999998</c:v>
                </c:pt>
                <c:pt idx="31779">
                  <c:v>91.7453</c:v>
                </c:pt>
                <c:pt idx="31780">
                  <c:v>89.469154000000003</c:v>
                </c:pt>
                <c:pt idx="31781">
                  <c:v>108.288094</c:v>
                </c:pt>
                <c:pt idx="31782">
                  <c:v>89.482506000000001</c:v>
                </c:pt>
                <c:pt idx="31783">
                  <c:v>98.393257000000006</c:v>
                </c:pt>
                <c:pt idx="31784">
                  <c:v>101.48638200000001</c:v>
                </c:pt>
                <c:pt idx="31785">
                  <c:v>91.818611000000004</c:v>
                </c:pt>
                <c:pt idx="31786">
                  <c:v>98.239754000000005</c:v>
                </c:pt>
                <c:pt idx="31787">
                  <c:v>107.03890199999999</c:v>
                </c:pt>
                <c:pt idx="31788">
                  <c:v>92.121703999999994</c:v>
                </c:pt>
                <c:pt idx="31789">
                  <c:v>93.323134999999994</c:v>
                </c:pt>
                <c:pt idx="31790">
                  <c:v>92.125465000000005</c:v>
                </c:pt>
                <c:pt idx="31791">
                  <c:v>97.003403000000006</c:v>
                </c:pt>
                <c:pt idx="31792">
                  <c:v>93.374549999999999</c:v>
                </c:pt>
                <c:pt idx="31793">
                  <c:v>97.570351000000002</c:v>
                </c:pt>
                <c:pt idx="31794">
                  <c:v>104.090813</c:v>
                </c:pt>
                <c:pt idx="31795">
                  <c:v>107.893372</c:v>
                </c:pt>
                <c:pt idx="31796">
                  <c:v>96.989425999999995</c:v>
                </c:pt>
                <c:pt idx="31797">
                  <c:v>97.682975999999996</c:v>
                </c:pt>
                <c:pt idx="31798">
                  <c:v>88.333443000000003</c:v>
                </c:pt>
                <c:pt idx="31799">
                  <c:v>88.357094000000004</c:v>
                </c:pt>
                <c:pt idx="31800">
                  <c:v>95.438393000000005</c:v>
                </c:pt>
                <c:pt idx="31801">
                  <c:v>107.960815</c:v>
                </c:pt>
                <c:pt idx="31802">
                  <c:v>114.203979</c:v>
                </c:pt>
                <c:pt idx="31803">
                  <c:v>112.114906</c:v>
                </c:pt>
                <c:pt idx="31804">
                  <c:v>89.526375000000002</c:v>
                </c:pt>
                <c:pt idx="31805">
                  <c:v>92.856055999999995</c:v>
                </c:pt>
                <c:pt idx="31806">
                  <c:v>120.05952499999999</c:v>
                </c:pt>
                <c:pt idx="31807">
                  <c:v>95.234511999999995</c:v>
                </c:pt>
                <c:pt idx="31808">
                  <c:v>88.272835000000001</c:v>
                </c:pt>
                <c:pt idx="31809">
                  <c:v>91.951256000000001</c:v>
                </c:pt>
                <c:pt idx="31810">
                  <c:v>91.720932000000005</c:v>
                </c:pt>
                <c:pt idx="31811">
                  <c:v>102.182884</c:v>
                </c:pt>
                <c:pt idx="31812">
                  <c:v>97.395156999999998</c:v>
                </c:pt>
                <c:pt idx="31813">
                  <c:v>88.310012999999998</c:v>
                </c:pt>
                <c:pt idx="31814">
                  <c:v>97.969063000000006</c:v>
                </c:pt>
                <c:pt idx="31815">
                  <c:v>96.066604999999996</c:v>
                </c:pt>
                <c:pt idx="31816">
                  <c:v>103.73539700000001</c:v>
                </c:pt>
                <c:pt idx="31817">
                  <c:v>97.321235999999999</c:v>
                </c:pt>
                <c:pt idx="31818">
                  <c:v>105.736565</c:v>
                </c:pt>
                <c:pt idx="31819">
                  <c:v>89.408828999999997</c:v>
                </c:pt>
                <c:pt idx="31820">
                  <c:v>96.015136999999996</c:v>
                </c:pt>
                <c:pt idx="31821">
                  <c:v>96.284255999999999</c:v>
                </c:pt>
                <c:pt idx="31822">
                  <c:v>98.443496999999994</c:v>
                </c:pt>
                <c:pt idx="31823">
                  <c:v>97.967269999999999</c:v>
                </c:pt>
                <c:pt idx="31824">
                  <c:v>88.789635000000004</c:v>
                </c:pt>
                <c:pt idx="31825">
                  <c:v>118.338364</c:v>
                </c:pt>
                <c:pt idx="31826">
                  <c:v>88.535567999999998</c:v>
                </c:pt>
                <c:pt idx="31827">
                  <c:v>90.089409000000003</c:v>
                </c:pt>
                <c:pt idx="31828">
                  <c:v>99.448859999999996</c:v>
                </c:pt>
                <c:pt idx="31829">
                  <c:v>100.720108</c:v>
                </c:pt>
                <c:pt idx="31830">
                  <c:v>97.934250000000006</c:v>
                </c:pt>
                <c:pt idx="31831">
                  <c:v>94.261345000000006</c:v>
                </c:pt>
                <c:pt idx="31832">
                  <c:v>90.165367000000003</c:v>
                </c:pt>
                <c:pt idx="31833">
                  <c:v>110.67939</c:v>
                </c:pt>
                <c:pt idx="31834">
                  <c:v>101.811584</c:v>
                </c:pt>
                <c:pt idx="31835">
                  <c:v>107.947594</c:v>
                </c:pt>
                <c:pt idx="31836">
                  <c:v>92.035285999999999</c:v>
                </c:pt>
                <c:pt idx="31837">
                  <c:v>93.560501000000002</c:v>
                </c:pt>
                <c:pt idx="31838">
                  <c:v>96.343643</c:v>
                </c:pt>
                <c:pt idx="31839">
                  <c:v>102.43356300000001</c:v>
                </c:pt>
                <c:pt idx="31840">
                  <c:v>100.224808</c:v>
                </c:pt>
                <c:pt idx="31841">
                  <c:v>89.461685000000003</c:v>
                </c:pt>
                <c:pt idx="31842">
                  <c:v>110.289169</c:v>
                </c:pt>
                <c:pt idx="31843">
                  <c:v>103.016548</c:v>
                </c:pt>
                <c:pt idx="31844">
                  <c:v>125.521507</c:v>
                </c:pt>
                <c:pt idx="31845">
                  <c:v>99.082542000000004</c:v>
                </c:pt>
                <c:pt idx="31846">
                  <c:v>105.27385700000001</c:v>
                </c:pt>
                <c:pt idx="31847">
                  <c:v>107.44792200000001</c:v>
                </c:pt>
                <c:pt idx="31848">
                  <c:v>93.956749000000002</c:v>
                </c:pt>
                <c:pt idx="31849">
                  <c:v>90.917038000000005</c:v>
                </c:pt>
                <c:pt idx="31850">
                  <c:v>90.683593999999999</c:v>
                </c:pt>
                <c:pt idx="31851">
                  <c:v>96.951042000000001</c:v>
                </c:pt>
                <c:pt idx="31852">
                  <c:v>109.734512</c:v>
                </c:pt>
                <c:pt idx="31853">
                  <c:v>89.448914000000002</c:v>
                </c:pt>
                <c:pt idx="31854">
                  <c:v>88.667800999999997</c:v>
                </c:pt>
                <c:pt idx="31855">
                  <c:v>92.265320000000003</c:v>
                </c:pt>
                <c:pt idx="31856">
                  <c:v>90.789023999999998</c:v>
                </c:pt>
                <c:pt idx="31857">
                  <c:v>91.018287999999998</c:v>
                </c:pt>
                <c:pt idx="31858">
                  <c:v>90.835701</c:v>
                </c:pt>
                <c:pt idx="31859">
                  <c:v>97.650810000000007</c:v>
                </c:pt>
                <c:pt idx="31860">
                  <c:v>92.123786999999993</c:v>
                </c:pt>
                <c:pt idx="31861">
                  <c:v>96.664947999999995</c:v>
                </c:pt>
                <c:pt idx="31862">
                  <c:v>96.097213999999994</c:v>
                </c:pt>
                <c:pt idx="31863">
                  <c:v>91.485343999999998</c:v>
                </c:pt>
                <c:pt idx="31864">
                  <c:v>97.029289000000006</c:v>
                </c:pt>
                <c:pt idx="31865">
                  <c:v>103.133644</c:v>
                </c:pt>
                <c:pt idx="31866">
                  <c:v>100.467079</c:v>
                </c:pt>
                <c:pt idx="31867">
                  <c:v>121.455956</c:v>
                </c:pt>
                <c:pt idx="31868">
                  <c:v>94.277252000000004</c:v>
                </c:pt>
                <c:pt idx="31869">
                  <c:v>116.110497</c:v>
                </c:pt>
                <c:pt idx="31870">
                  <c:v>123.30431400000001</c:v>
                </c:pt>
                <c:pt idx="31871">
                  <c:v>96.591971999999998</c:v>
                </c:pt>
                <c:pt idx="31872">
                  <c:v>94.149451999999997</c:v>
                </c:pt>
                <c:pt idx="31873">
                  <c:v>88.212699999999998</c:v>
                </c:pt>
                <c:pt idx="31874">
                  <c:v>89.005431999999999</c:v>
                </c:pt>
                <c:pt idx="31875">
                  <c:v>102.401794</c:v>
                </c:pt>
                <c:pt idx="31876">
                  <c:v>93.682152000000002</c:v>
                </c:pt>
                <c:pt idx="31877">
                  <c:v>108.30012499999999</c:v>
                </c:pt>
                <c:pt idx="31878">
                  <c:v>149.24556000000001</c:v>
                </c:pt>
                <c:pt idx="31879">
                  <c:v>96.443038999999999</c:v>
                </c:pt>
                <c:pt idx="31880">
                  <c:v>90.966697999999994</c:v>
                </c:pt>
                <c:pt idx="31881">
                  <c:v>95.857758000000004</c:v>
                </c:pt>
                <c:pt idx="31882">
                  <c:v>91.334732000000002</c:v>
                </c:pt>
                <c:pt idx="31883">
                  <c:v>91.771355</c:v>
                </c:pt>
                <c:pt idx="31884">
                  <c:v>96.098038000000003</c:v>
                </c:pt>
                <c:pt idx="31885">
                  <c:v>90.222931000000003</c:v>
                </c:pt>
                <c:pt idx="31886">
                  <c:v>114.556473</c:v>
                </c:pt>
                <c:pt idx="31887">
                  <c:v>95.117249000000001</c:v>
                </c:pt>
                <c:pt idx="31888">
                  <c:v>99.037887999999995</c:v>
                </c:pt>
                <c:pt idx="31889">
                  <c:v>89.220305999999994</c:v>
                </c:pt>
                <c:pt idx="31890">
                  <c:v>96.806404000000001</c:v>
                </c:pt>
                <c:pt idx="31891">
                  <c:v>92.904846000000006</c:v>
                </c:pt>
                <c:pt idx="31892">
                  <c:v>110.320503</c:v>
                </c:pt>
                <c:pt idx="31893">
                  <c:v>94.274826000000004</c:v>
                </c:pt>
                <c:pt idx="31894">
                  <c:v>103.48214</c:v>
                </c:pt>
                <c:pt idx="31895">
                  <c:v>105.03666699999999</c:v>
                </c:pt>
                <c:pt idx="31896">
                  <c:v>106.535629</c:v>
                </c:pt>
                <c:pt idx="31897">
                  <c:v>121.298851</c:v>
                </c:pt>
                <c:pt idx="31898">
                  <c:v>134.725616</c:v>
                </c:pt>
                <c:pt idx="31899">
                  <c:v>115.764183</c:v>
                </c:pt>
                <c:pt idx="31900">
                  <c:v>88.727890000000002</c:v>
                </c:pt>
                <c:pt idx="31901">
                  <c:v>88.065033</c:v>
                </c:pt>
                <c:pt idx="31902">
                  <c:v>90.580009000000004</c:v>
                </c:pt>
                <c:pt idx="31903">
                  <c:v>96.087890999999999</c:v>
                </c:pt>
                <c:pt idx="31904">
                  <c:v>95.523223999999999</c:v>
                </c:pt>
                <c:pt idx="31905">
                  <c:v>89.126632999999998</c:v>
                </c:pt>
                <c:pt idx="31906">
                  <c:v>88.068809999999999</c:v>
                </c:pt>
                <c:pt idx="31907">
                  <c:v>92.245925999999997</c:v>
                </c:pt>
                <c:pt idx="31908">
                  <c:v>89.267487000000003</c:v>
                </c:pt>
                <c:pt idx="31909">
                  <c:v>92.677895000000007</c:v>
                </c:pt>
                <c:pt idx="31910">
                  <c:v>102.136909</c:v>
                </c:pt>
                <c:pt idx="31911">
                  <c:v>90.075417000000002</c:v>
                </c:pt>
                <c:pt idx="31912">
                  <c:v>117.28954299999999</c:v>
                </c:pt>
                <c:pt idx="31913">
                  <c:v>90.877135999999993</c:v>
                </c:pt>
                <c:pt idx="31914">
                  <c:v>88.944664000000003</c:v>
                </c:pt>
                <c:pt idx="31915">
                  <c:v>130.65498400000001</c:v>
                </c:pt>
                <c:pt idx="31916">
                  <c:v>88.028687000000005</c:v>
                </c:pt>
                <c:pt idx="31917">
                  <c:v>90.070412000000005</c:v>
                </c:pt>
                <c:pt idx="31918">
                  <c:v>89.891402999999997</c:v>
                </c:pt>
                <c:pt idx="31919">
                  <c:v>93.457206999999997</c:v>
                </c:pt>
                <c:pt idx="31920">
                  <c:v>89.244643999999994</c:v>
                </c:pt>
                <c:pt idx="31921">
                  <c:v>101.113663</c:v>
                </c:pt>
                <c:pt idx="31922">
                  <c:v>89.310042999999993</c:v>
                </c:pt>
                <c:pt idx="31923">
                  <c:v>92.080734000000007</c:v>
                </c:pt>
                <c:pt idx="31924">
                  <c:v>103.956688</c:v>
                </c:pt>
                <c:pt idx="31925">
                  <c:v>91.684073999999995</c:v>
                </c:pt>
                <c:pt idx="31926">
                  <c:v>92.476821999999999</c:v>
                </c:pt>
                <c:pt idx="31927">
                  <c:v>111.425888</c:v>
                </c:pt>
                <c:pt idx="31928">
                  <c:v>89.435257000000007</c:v>
                </c:pt>
                <c:pt idx="31929">
                  <c:v>94.942122999999995</c:v>
                </c:pt>
                <c:pt idx="31930">
                  <c:v>104.410515</c:v>
                </c:pt>
                <c:pt idx="31931">
                  <c:v>98.211899000000003</c:v>
                </c:pt>
                <c:pt idx="31932">
                  <c:v>91.572258000000005</c:v>
                </c:pt>
                <c:pt idx="31933">
                  <c:v>95.983383000000003</c:v>
                </c:pt>
                <c:pt idx="31934">
                  <c:v>96.070930000000004</c:v>
                </c:pt>
                <c:pt idx="31935">
                  <c:v>106.612892</c:v>
                </c:pt>
                <c:pt idx="31936">
                  <c:v>100.567284</c:v>
                </c:pt>
                <c:pt idx="31937">
                  <c:v>101.05825</c:v>
                </c:pt>
                <c:pt idx="31938">
                  <c:v>123.11515799999999</c:v>
                </c:pt>
                <c:pt idx="31939">
                  <c:v>96.132758999999993</c:v>
                </c:pt>
                <c:pt idx="31940">
                  <c:v>107.336533</c:v>
                </c:pt>
                <c:pt idx="31941">
                  <c:v>98.029090999999994</c:v>
                </c:pt>
                <c:pt idx="31942">
                  <c:v>100.66965500000001</c:v>
                </c:pt>
                <c:pt idx="31943">
                  <c:v>99.231444999999994</c:v>
                </c:pt>
                <c:pt idx="31944">
                  <c:v>90.28595</c:v>
                </c:pt>
                <c:pt idx="31945">
                  <c:v>89.558502000000004</c:v>
                </c:pt>
                <c:pt idx="31946">
                  <c:v>105.578278</c:v>
                </c:pt>
                <c:pt idx="31947">
                  <c:v>118.919945</c:v>
                </c:pt>
                <c:pt idx="31948">
                  <c:v>88.522102000000004</c:v>
                </c:pt>
                <c:pt idx="31949">
                  <c:v>101.823578</c:v>
                </c:pt>
                <c:pt idx="31950">
                  <c:v>138.39144899999999</c:v>
                </c:pt>
                <c:pt idx="31951">
                  <c:v>106.39007599999999</c:v>
                </c:pt>
                <c:pt idx="31952">
                  <c:v>161.96835300000001</c:v>
                </c:pt>
                <c:pt idx="31953">
                  <c:v>97.082656999999998</c:v>
                </c:pt>
                <c:pt idx="31954">
                  <c:v>94.812072999999998</c:v>
                </c:pt>
                <c:pt idx="31955">
                  <c:v>90.700012000000001</c:v>
                </c:pt>
                <c:pt idx="31956">
                  <c:v>94.652901</c:v>
                </c:pt>
                <c:pt idx="31957">
                  <c:v>96.781257999999994</c:v>
                </c:pt>
                <c:pt idx="31958">
                  <c:v>88.511909000000003</c:v>
                </c:pt>
                <c:pt idx="31959">
                  <c:v>92.151604000000006</c:v>
                </c:pt>
                <c:pt idx="31960">
                  <c:v>145.56796299999999</c:v>
                </c:pt>
                <c:pt idx="31961">
                  <c:v>98.010840999999999</c:v>
                </c:pt>
                <c:pt idx="31962">
                  <c:v>97.199698999999995</c:v>
                </c:pt>
                <c:pt idx="31963">
                  <c:v>109.42926</c:v>
                </c:pt>
                <c:pt idx="31964">
                  <c:v>117.331665</c:v>
                </c:pt>
                <c:pt idx="31965">
                  <c:v>88.955108999999993</c:v>
                </c:pt>
                <c:pt idx="31966">
                  <c:v>115.21266900000001</c:v>
                </c:pt>
                <c:pt idx="31967">
                  <c:v>102.336647</c:v>
                </c:pt>
                <c:pt idx="31968">
                  <c:v>108.97550200000001</c:v>
                </c:pt>
                <c:pt idx="31969">
                  <c:v>96.080275999999998</c:v>
                </c:pt>
                <c:pt idx="31970">
                  <c:v>88.437843000000001</c:v>
                </c:pt>
                <c:pt idx="31971">
                  <c:v>100.57517199999999</c:v>
                </c:pt>
                <c:pt idx="31972">
                  <c:v>89.482451999999995</c:v>
                </c:pt>
                <c:pt idx="31973">
                  <c:v>106.693657</c:v>
                </c:pt>
                <c:pt idx="31974">
                  <c:v>101.49720000000001</c:v>
                </c:pt>
                <c:pt idx="31975">
                  <c:v>109.628128</c:v>
                </c:pt>
                <c:pt idx="31976">
                  <c:v>104.026093</c:v>
                </c:pt>
                <c:pt idx="31977">
                  <c:v>103.651718</c:v>
                </c:pt>
                <c:pt idx="31978">
                  <c:v>96.234695000000002</c:v>
                </c:pt>
                <c:pt idx="31979">
                  <c:v>94.950607000000005</c:v>
                </c:pt>
                <c:pt idx="31980">
                  <c:v>114.991478</c:v>
                </c:pt>
                <c:pt idx="31981">
                  <c:v>93.663612000000001</c:v>
                </c:pt>
                <c:pt idx="31982">
                  <c:v>96.599777000000003</c:v>
                </c:pt>
                <c:pt idx="31983">
                  <c:v>112.180283</c:v>
                </c:pt>
                <c:pt idx="31984">
                  <c:v>89.964684000000005</c:v>
                </c:pt>
                <c:pt idx="31985">
                  <c:v>98.032082000000003</c:v>
                </c:pt>
                <c:pt idx="31986">
                  <c:v>93.347640999999996</c:v>
                </c:pt>
                <c:pt idx="31987">
                  <c:v>95.420265000000001</c:v>
                </c:pt>
                <c:pt idx="31988">
                  <c:v>90.281006000000005</c:v>
                </c:pt>
                <c:pt idx="31989">
                  <c:v>90.693077000000002</c:v>
                </c:pt>
                <c:pt idx="31990">
                  <c:v>92.534881999999996</c:v>
                </c:pt>
                <c:pt idx="31991">
                  <c:v>96.698654000000005</c:v>
                </c:pt>
                <c:pt idx="31992">
                  <c:v>117.537323</c:v>
                </c:pt>
                <c:pt idx="31993">
                  <c:v>93.031531999999999</c:v>
                </c:pt>
                <c:pt idx="31994">
                  <c:v>94.879363999999995</c:v>
                </c:pt>
                <c:pt idx="31995">
                  <c:v>92.855987999999996</c:v>
                </c:pt>
                <c:pt idx="31996">
                  <c:v>98.102097000000001</c:v>
                </c:pt>
                <c:pt idx="31997">
                  <c:v>117.334946</c:v>
                </c:pt>
                <c:pt idx="31998">
                  <c:v>88.657859999999999</c:v>
                </c:pt>
              </c:numCache>
            </c:numRef>
          </c:xVal>
          <c:yVal>
            <c:numRef>
              <c:f>DATI_386968!$B$2:$B$32000</c:f>
              <c:numCache>
                <c:formatCode>General</c:formatCode>
                <c:ptCount val="31999"/>
                <c:pt idx="0">
                  <c:v>3.6999970000000002</c:v>
                </c:pt>
                <c:pt idx="1">
                  <c:v>3.0499879999999999</c:v>
                </c:pt>
                <c:pt idx="2">
                  <c:v>3.4500120000000001</c:v>
                </c:pt>
                <c:pt idx="3">
                  <c:v>3</c:v>
                </c:pt>
                <c:pt idx="4">
                  <c:v>2.8500369999999999</c:v>
                </c:pt>
                <c:pt idx="5">
                  <c:v>4.1999969999999998</c:v>
                </c:pt>
                <c:pt idx="6">
                  <c:v>2.8999630000000001</c:v>
                </c:pt>
                <c:pt idx="7">
                  <c:v>3.625</c:v>
                </c:pt>
                <c:pt idx="8">
                  <c:v>9.2000119999999992</c:v>
                </c:pt>
                <c:pt idx="9">
                  <c:v>3.9000240000000002</c:v>
                </c:pt>
                <c:pt idx="10">
                  <c:v>3.5499879999999999</c:v>
                </c:pt>
                <c:pt idx="11">
                  <c:v>3</c:v>
                </c:pt>
                <c:pt idx="12">
                  <c:v>3.3500369999999999</c:v>
                </c:pt>
                <c:pt idx="13">
                  <c:v>2.600006</c:v>
                </c:pt>
                <c:pt idx="14">
                  <c:v>3.149994</c:v>
                </c:pt>
                <c:pt idx="15">
                  <c:v>2.850006</c:v>
                </c:pt>
                <c:pt idx="16">
                  <c:v>2.7000120000000001</c:v>
                </c:pt>
                <c:pt idx="17">
                  <c:v>3.5499879999999999</c:v>
                </c:pt>
                <c:pt idx="18">
                  <c:v>3.600006</c:v>
                </c:pt>
                <c:pt idx="19">
                  <c:v>3</c:v>
                </c:pt>
                <c:pt idx="20">
                  <c:v>1.8500209999999999</c:v>
                </c:pt>
                <c:pt idx="21">
                  <c:v>3.600006</c:v>
                </c:pt>
                <c:pt idx="22">
                  <c:v>3.9999690000000001</c:v>
                </c:pt>
                <c:pt idx="23">
                  <c:v>3.5000309999999999</c:v>
                </c:pt>
                <c:pt idx="24">
                  <c:v>3.8749690000000001</c:v>
                </c:pt>
                <c:pt idx="25">
                  <c:v>2.5</c:v>
                </c:pt>
                <c:pt idx="26">
                  <c:v>3.300049</c:v>
                </c:pt>
                <c:pt idx="27">
                  <c:v>3.0999910000000002</c:v>
                </c:pt>
                <c:pt idx="28">
                  <c:v>3.350006</c:v>
                </c:pt>
                <c:pt idx="29">
                  <c:v>5.5</c:v>
                </c:pt>
                <c:pt idx="30">
                  <c:v>3.5499879999999999</c:v>
                </c:pt>
                <c:pt idx="31">
                  <c:v>4</c:v>
                </c:pt>
                <c:pt idx="32">
                  <c:v>2.8000180000000001</c:v>
                </c:pt>
                <c:pt idx="33">
                  <c:v>2.7000120000000001</c:v>
                </c:pt>
                <c:pt idx="34">
                  <c:v>3</c:v>
                </c:pt>
                <c:pt idx="35">
                  <c:v>3.7999879999999999</c:v>
                </c:pt>
                <c:pt idx="36">
                  <c:v>2.6000369999999999</c:v>
                </c:pt>
                <c:pt idx="37">
                  <c:v>2.9499819999999999</c:v>
                </c:pt>
                <c:pt idx="38">
                  <c:v>3.5</c:v>
                </c:pt>
                <c:pt idx="39">
                  <c:v>4.125</c:v>
                </c:pt>
                <c:pt idx="40">
                  <c:v>2.9500120000000001</c:v>
                </c:pt>
                <c:pt idx="41">
                  <c:v>3</c:v>
                </c:pt>
                <c:pt idx="42">
                  <c:v>3.1749879999999999</c:v>
                </c:pt>
                <c:pt idx="43">
                  <c:v>2.9500120000000001</c:v>
                </c:pt>
                <c:pt idx="44">
                  <c:v>3.5750120000000001</c:v>
                </c:pt>
                <c:pt idx="45">
                  <c:v>3.2000120000000001</c:v>
                </c:pt>
                <c:pt idx="46">
                  <c:v>3.2000120000000001</c:v>
                </c:pt>
                <c:pt idx="47">
                  <c:v>3.5250240000000002</c:v>
                </c:pt>
                <c:pt idx="48">
                  <c:v>4.2500309999999999</c:v>
                </c:pt>
                <c:pt idx="49">
                  <c:v>3.5</c:v>
                </c:pt>
                <c:pt idx="50">
                  <c:v>2.850006</c:v>
                </c:pt>
                <c:pt idx="51">
                  <c:v>2.8000180000000001</c:v>
                </c:pt>
                <c:pt idx="52">
                  <c:v>3.899994</c:v>
                </c:pt>
                <c:pt idx="53">
                  <c:v>3.7249759999999998</c:v>
                </c:pt>
                <c:pt idx="54">
                  <c:v>3.7000120000000001</c:v>
                </c:pt>
                <c:pt idx="55">
                  <c:v>3.600006</c:v>
                </c:pt>
                <c:pt idx="56">
                  <c:v>5.6499940000000004</c:v>
                </c:pt>
                <c:pt idx="57">
                  <c:v>4.3499759999999998</c:v>
                </c:pt>
                <c:pt idx="58">
                  <c:v>3.2999879999999999</c:v>
                </c:pt>
                <c:pt idx="59">
                  <c:v>3</c:v>
                </c:pt>
                <c:pt idx="60">
                  <c:v>2.5500180000000001</c:v>
                </c:pt>
                <c:pt idx="61">
                  <c:v>3.149994</c:v>
                </c:pt>
                <c:pt idx="62">
                  <c:v>2.600006</c:v>
                </c:pt>
                <c:pt idx="63">
                  <c:v>2.7999879999999999</c:v>
                </c:pt>
                <c:pt idx="64">
                  <c:v>3.5499879999999999</c:v>
                </c:pt>
                <c:pt idx="65">
                  <c:v>3.5000309999999999</c:v>
                </c:pt>
                <c:pt idx="66">
                  <c:v>2.9499819999999999</c:v>
                </c:pt>
                <c:pt idx="67">
                  <c:v>3.2000120000000001</c:v>
                </c:pt>
                <c:pt idx="68">
                  <c:v>5.2000120000000001</c:v>
                </c:pt>
                <c:pt idx="69">
                  <c:v>3.4999690000000001</c:v>
                </c:pt>
                <c:pt idx="70">
                  <c:v>3.649994</c:v>
                </c:pt>
                <c:pt idx="71">
                  <c:v>3.7000120000000001</c:v>
                </c:pt>
                <c:pt idx="72">
                  <c:v>3.7499690000000001</c:v>
                </c:pt>
                <c:pt idx="73">
                  <c:v>3.25</c:v>
                </c:pt>
                <c:pt idx="74">
                  <c:v>2.649994</c:v>
                </c:pt>
                <c:pt idx="75">
                  <c:v>4.4749910000000002</c:v>
                </c:pt>
                <c:pt idx="76">
                  <c:v>2.800049</c:v>
                </c:pt>
                <c:pt idx="77">
                  <c:v>2.600006</c:v>
                </c:pt>
                <c:pt idx="78">
                  <c:v>2.850006</c:v>
                </c:pt>
                <c:pt idx="79">
                  <c:v>3.3500369999999999</c:v>
                </c:pt>
                <c:pt idx="80">
                  <c:v>4.5000309999999999</c:v>
                </c:pt>
                <c:pt idx="81">
                  <c:v>3.125</c:v>
                </c:pt>
                <c:pt idx="82">
                  <c:v>2.8249819999999999</c:v>
                </c:pt>
                <c:pt idx="83">
                  <c:v>3.5500180000000001</c:v>
                </c:pt>
                <c:pt idx="84">
                  <c:v>3.5499879999999999</c:v>
                </c:pt>
                <c:pt idx="85">
                  <c:v>3.3249659999999999</c:v>
                </c:pt>
                <c:pt idx="86">
                  <c:v>3.1999819999999999</c:v>
                </c:pt>
                <c:pt idx="87">
                  <c:v>3.274994</c:v>
                </c:pt>
                <c:pt idx="88">
                  <c:v>4.1999820000000003</c:v>
                </c:pt>
                <c:pt idx="89">
                  <c:v>3.0500180000000001</c:v>
                </c:pt>
                <c:pt idx="90">
                  <c:v>3.149994</c:v>
                </c:pt>
                <c:pt idx="91">
                  <c:v>2.9749910000000002</c:v>
                </c:pt>
                <c:pt idx="92">
                  <c:v>3.0999759999999998</c:v>
                </c:pt>
                <c:pt idx="93">
                  <c:v>2.9500120000000001</c:v>
                </c:pt>
                <c:pt idx="94">
                  <c:v>3.75</c:v>
                </c:pt>
                <c:pt idx="95">
                  <c:v>2.5999759999999998</c:v>
                </c:pt>
                <c:pt idx="96">
                  <c:v>3.699951</c:v>
                </c:pt>
                <c:pt idx="97">
                  <c:v>2.4500120000000001</c:v>
                </c:pt>
                <c:pt idx="98">
                  <c:v>2.899994</c:v>
                </c:pt>
                <c:pt idx="99">
                  <c:v>3.3000180000000001</c:v>
                </c:pt>
                <c:pt idx="100">
                  <c:v>2.850006</c:v>
                </c:pt>
                <c:pt idx="101">
                  <c:v>2.7000120000000001</c:v>
                </c:pt>
                <c:pt idx="102">
                  <c:v>5.25</c:v>
                </c:pt>
                <c:pt idx="103">
                  <c:v>4.7750089999999998</c:v>
                </c:pt>
                <c:pt idx="104">
                  <c:v>3.7999879999999999</c:v>
                </c:pt>
                <c:pt idx="105">
                  <c:v>2.4999690000000001</c:v>
                </c:pt>
                <c:pt idx="106">
                  <c:v>3.100006</c:v>
                </c:pt>
                <c:pt idx="107">
                  <c:v>3.1000369999999999</c:v>
                </c:pt>
                <c:pt idx="108">
                  <c:v>3.399994</c:v>
                </c:pt>
                <c:pt idx="109">
                  <c:v>3.2000120000000001</c:v>
                </c:pt>
                <c:pt idx="110">
                  <c:v>3.6999970000000002</c:v>
                </c:pt>
                <c:pt idx="111">
                  <c:v>3.3499759999999998</c:v>
                </c:pt>
                <c:pt idx="112">
                  <c:v>3.2999879999999999</c:v>
                </c:pt>
                <c:pt idx="113">
                  <c:v>2.75</c:v>
                </c:pt>
                <c:pt idx="114">
                  <c:v>2.8249819999999999</c:v>
                </c:pt>
                <c:pt idx="115">
                  <c:v>3.7000120000000001</c:v>
                </c:pt>
                <c:pt idx="116">
                  <c:v>3.7249759999999998</c:v>
                </c:pt>
                <c:pt idx="117">
                  <c:v>3.149994</c:v>
                </c:pt>
                <c:pt idx="118">
                  <c:v>3.25</c:v>
                </c:pt>
                <c:pt idx="119">
                  <c:v>3.4500120000000001</c:v>
                </c:pt>
                <c:pt idx="120">
                  <c:v>3.5499879999999999</c:v>
                </c:pt>
                <c:pt idx="121">
                  <c:v>2.9500120000000001</c:v>
                </c:pt>
                <c:pt idx="122">
                  <c:v>2.5</c:v>
                </c:pt>
                <c:pt idx="123">
                  <c:v>3.1500240000000002</c:v>
                </c:pt>
                <c:pt idx="124">
                  <c:v>3.3499759999999998</c:v>
                </c:pt>
                <c:pt idx="125">
                  <c:v>4.9499820000000003</c:v>
                </c:pt>
                <c:pt idx="126">
                  <c:v>2.9499819999999999</c:v>
                </c:pt>
                <c:pt idx="127">
                  <c:v>2.7999879999999999</c:v>
                </c:pt>
                <c:pt idx="128">
                  <c:v>4.0499879999999999</c:v>
                </c:pt>
                <c:pt idx="129">
                  <c:v>3.3499759999999998</c:v>
                </c:pt>
                <c:pt idx="130">
                  <c:v>3.5499879999999999</c:v>
                </c:pt>
                <c:pt idx="131">
                  <c:v>3.1500240000000002</c:v>
                </c:pt>
                <c:pt idx="132">
                  <c:v>2.5749819999999999</c:v>
                </c:pt>
                <c:pt idx="133">
                  <c:v>3.3999630000000001</c:v>
                </c:pt>
                <c:pt idx="134">
                  <c:v>3.1000369999999999</c:v>
                </c:pt>
                <c:pt idx="135">
                  <c:v>2.8499910000000002</c:v>
                </c:pt>
                <c:pt idx="136">
                  <c:v>2.6500240000000002</c:v>
                </c:pt>
                <c:pt idx="137">
                  <c:v>2.9750369999999999</c:v>
                </c:pt>
                <c:pt idx="138">
                  <c:v>4.3999940000000004</c:v>
                </c:pt>
                <c:pt idx="139">
                  <c:v>3.7000120000000001</c:v>
                </c:pt>
                <c:pt idx="140">
                  <c:v>3.100006</c:v>
                </c:pt>
                <c:pt idx="141">
                  <c:v>5.9000240000000002</c:v>
                </c:pt>
                <c:pt idx="142">
                  <c:v>3.3750309999999999</c:v>
                </c:pt>
                <c:pt idx="143">
                  <c:v>3.25</c:v>
                </c:pt>
                <c:pt idx="144">
                  <c:v>4.9499820000000003</c:v>
                </c:pt>
                <c:pt idx="145">
                  <c:v>2.9499819999999999</c:v>
                </c:pt>
                <c:pt idx="146">
                  <c:v>3.2999879999999999</c:v>
                </c:pt>
                <c:pt idx="147">
                  <c:v>3.9999850000000001</c:v>
                </c:pt>
                <c:pt idx="148">
                  <c:v>3</c:v>
                </c:pt>
                <c:pt idx="149">
                  <c:v>8.1999659999999999</c:v>
                </c:pt>
                <c:pt idx="150">
                  <c:v>3.7999879999999999</c:v>
                </c:pt>
                <c:pt idx="151">
                  <c:v>3.4499819999999999</c:v>
                </c:pt>
                <c:pt idx="152">
                  <c:v>3</c:v>
                </c:pt>
                <c:pt idx="153">
                  <c:v>3.350006</c:v>
                </c:pt>
                <c:pt idx="154">
                  <c:v>5.8499759999999998</c:v>
                </c:pt>
                <c:pt idx="155">
                  <c:v>3.399994</c:v>
                </c:pt>
                <c:pt idx="156">
                  <c:v>3.75</c:v>
                </c:pt>
                <c:pt idx="157">
                  <c:v>3.549973</c:v>
                </c:pt>
                <c:pt idx="158">
                  <c:v>2.600006</c:v>
                </c:pt>
                <c:pt idx="159">
                  <c:v>3.4499819999999999</c:v>
                </c:pt>
                <c:pt idx="160">
                  <c:v>3.600006</c:v>
                </c:pt>
                <c:pt idx="161">
                  <c:v>3</c:v>
                </c:pt>
                <c:pt idx="162">
                  <c:v>3.524994</c:v>
                </c:pt>
                <c:pt idx="163">
                  <c:v>2.5499879999999999</c:v>
                </c:pt>
                <c:pt idx="164">
                  <c:v>4.3999940000000004</c:v>
                </c:pt>
                <c:pt idx="165">
                  <c:v>2.7999879999999999</c:v>
                </c:pt>
                <c:pt idx="166">
                  <c:v>4.4999690000000001</c:v>
                </c:pt>
                <c:pt idx="167">
                  <c:v>3.5999759999999998</c:v>
                </c:pt>
                <c:pt idx="168">
                  <c:v>3.5250089999999998</c:v>
                </c:pt>
                <c:pt idx="169">
                  <c:v>2.5499879999999999</c:v>
                </c:pt>
                <c:pt idx="170">
                  <c:v>4.0749820000000003</c:v>
                </c:pt>
                <c:pt idx="171">
                  <c:v>3.649994</c:v>
                </c:pt>
                <c:pt idx="172">
                  <c:v>2.8500369999999999</c:v>
                </c:pt>
                <c:pt idx="173">
                  <c:v>3.2000120000000001</c:v>
                </c:pt>
                <c:pt idx="174">
                  <c:v>3.100006</c:v>
                </c:pt>
                <c:pt idx="175">
                  <c:v>3.350006</c:v>
                </c:pt>
                <c:pt idx="176">
                  <c:v>3.6500240000000002</c:v>
                </c:pt>
                <c:pt idx="177">
                  <c:v>3.0499879999999999</c:v>
                </c:pt>
                <c:pt idx="178">
                  <c:v>2.75</c:v>
                </c:pt>
                <c:pt idx="179">
                  <c:v>3.3000180000000001</c:v>
                </c:pt>
                <c:pt idx="180">
                  <c:v>4.1499940000000004</c:v>
                </c:pt>
                <c:pt idx="181">
                  <c:v>2.8999630000000001</c:v>
                </c:pt>
                <c:pt idx="182">
                  <c:v>2.850006</c:v>
                </c:pt>
                <c:pt idx="183">
                  <c:v>2.5499879999999999</c:v>
                </c:pt>
                <c:pt idx="184">
                  <c:v>2.7499690000000001</c:v>
                </c:pt>
                <c:pt idx="185">
                  <c:v>2.5</c:v>
                </c:pt>
                <c:pt idx="186">
                  <c:v>3.4000240000000002</c:v>
                </c:pt>
                <c:pt idx="187">
                  <c:v>2.625</c:v>
                </c:pt>
                <c:pt idx="188">
                  <c:v>3.350006</c:v>
                </c:pt>
                <c:pt idx="189">
                  <c:v>4.0250089999999998</c:v>
                </c:pt>
                <c:pt idx="190">
                  <c:v>3.2999879999999999</c:v>
                </c:pt>
                <c:pt idx="191">
                  <c:v>2.850006</c:v>
                </c:pt>
                <c:pt idx="192">
                  <c:v>3.7000120000000001</c:v>
                </c:pt>
                <c:pt idx="193">
                  <c:v>3.3000180000000001</c:v>
                </c:pt>
                <c:pt idx="194">
                  <c:v>2.75</c:v>
                </c:pt>
                <c:pt idx="195">
                  <c:v>3.350006</c:v>
                </c:pt>
                <c:pt idx="196">
                  <c:v>4.2999879999999999</c:v>
                </c:pt>
                <c:pt idx="197">
                  <c:v>3.2000120000000001</c:v>
                </c:pt>
                <c:pt idx="198">
                  <c:v>3.2999879999999999</c:v>
                </c:pt>
                <c:pt idx="199">
                  <c:v>3.5499879999999999</c:v>
                </c:pt>
                <c:pt idx="200">
                  <c:v>3.600006</c:v>
                </c:pt>
                <c:pt idx="201">
                  <c:v>4.3499910000000002</c:v>
                </c:pt>
                <c:pt idx="202">
                  <c:v>9.4499820000000003</c:v>
                </c:pt>
                <c:pt idx="203">
                  <c:v>3.149994</c:v>
                </c:pt>
                <c:pt idx="204">
                  <c:v>3</c:v>
                </c:pt>
                <c:pt idx="205">
                  <c:v>3.0499879999999999</c:v>
                </c:pt>
                <c:pt idx="206">
                  <c:v>4.0999759999999998</c:v>
                </c:pt>
                <c:pt idx="207">
                  <c:v>2.9499819999999999</c:v>
                </c:pt>
                <c:pt idx="208">
                  <c:v>3.7999879999999999</c:v>
                </c:pt>
                <c:pt idx="209">
                  <c:v>4.75</c:v>
                </c:pt>
                <c:pt idx="210">
                  <c:v>3.649994</c:v>
                </c:pt>
                <c:pt idx="211">
                  <c:v>3.4499659999999999</c:v>
                </c:pt>
                <c:pt idx="212">
                  <c:v>4.3500059999999996</c:v>
                </c:pt>
                <c:pt idx="213">
                  <c:v>3.4500120000000001</c:v>
                </c:pt>
                <c:pt idx="214">
                  <c:v>3.100006</c:v>
                </c:pt>
                <c:pt idx="215">
                  <c:v>3.25</c:v>
                </c:pt>
                <c:pt idx="216">
                  <c:v>4.0500179999999997</c:v>
                </c:pt>
                <c:pt idx="217">
                  <c:v>3.2999879999999999</c:v>
                </c:pt>
                <c:pt idx="218">
                  <c:v>2.800049</c:v>
                </c:pt>
                <c:pt idx="219">
                  <c:v>2.7749790000000001</c:v>
                </c:pt>
                <c:pt idx="220">
                  <c:v>3.5500180000000001</c:v>
                </c:pt>
                <c:pt idx="221">
                  <c:v>3.8749850000000001</c:v>
                </c:pt>
                <c:pt idx="222">
                  <c:v>3.199951</c:v>
                </c:pt>
                <c:pt idx="223">
                  <c:v>3.8999630000000001</c:v>
                </c:pt>
                <c:pt idx="224">
                  <c:v>2.9999850000000001</c:v>
                </c:pt>
                <c:pt idx="225">
                  <c:v>3.649994</c:v>
                </c:pt>
                <c:pt idx="226">
                  <c:v>3.6999819999999999</c:v>
                </c:pt>
                <c:pt idx="227">
                  <c:v>3.5499879999999999</c:v>
                </c:pt>
                <c:pt idx="228">
                  <c:v>3.0500180000000001</c:v>
                </c:pt>
                <c:pt idx="229">
                  <c:v>2.9499819999999999</c:v>
                </c:pt>
                <c:pt idx="230">
                  <c:v>3.0500180000000001</c:v>
                </c:pt>
                <c:pt idx="231">
                  <c:v>2.8499759999999998</c:v>
                </c:pt>
                <c:pt idx="232">
                  <c:v>3.4500120000000001</c:v>
                </c:pt>
                <c:pt idx="233">
                  <c:v>3.100006</c:v>
                </c:pt>
                <c:pt idx="234">
                  <c:v>2.9500120000000001</c:v>
                </c:pt>
                <c:pt idx="235">
                  <c:v>4.0249790000000001</c:v>
                </c:pt>
                <c:pt idx="236">
                  <c:v>2.8750309999999999</c:v>
                </c:pt>
                <c:pt idx="237">
                  <c:v>3.0499879999999999</c:v>
                </c:pt>
                <c:pt idx="238">
                  <c:v>3.5</c:v>
                </c:pt>
                <c:pt idx="239">
                  <c:v>3.7999879999999999</c:v>
                </c:pt>
                <c:pt idx="240">
                  <c:v>3.7999879999999999</c:v>
                </c:pt>
                <c:pt idx="241">
                  <c:v>3.350006</c:v>
                </c:pt>
                <c:pt idx="242">
                  <c:v>3.6999819999999999</c:v>
                </c:pt>
                <c:pt idx="243">
                  <c:v>3.0499879999999999</c:v>
                </c:pt>
                <c:pt idx="244">
                  <c:v>3.2499690000000001</c:v>
                </c:pt>
                <c:pt idx="245">
                  <c:v>3.7250209999999999</c:v>
                </c:pt>
                <c:pt idx="246">
                  <c:v>3.75</c:v>
                </c:pt>
                <c:pt idx="247">
                  <c:v>2.7000120000000001</c:v>
                </c:pt>
                <c:pt idx="248">
                  <c:v>4</c:v>
                </c:pt>
                <c:pt idx="249">
                  <c:v>3.149994</c:v>
                </c:pt>
                <c:pt idx="250">
                  <c:v>3.1500089999999998</c:v>
                </c:pt>
                <c:pt idx="251">
                  <c:v>3</c:v>
                </c:pt>
                <c:pt idx="252">
                  <c:v>3.399994</c:v>
                </c:pt>
                <c:pt idx="253">
                  <c:v>3.6000369999999999</c:v>
                </c:pt>
                <c:pt idx="254">
                  <c:v>3.2000120000000001</c:v>
                </c:pt>
                <c:pt idx="255">
                  <c:v>2.6999819999999999</c:v>
                </c:pt>
                <c:pt idx="256">
                  <c:v>3.125</c:v>
                </c:pt>
                <c:pt idx="257">
                  <c:v>3.2000120000000001</c:v>
                </c:pt>
                <c:pt idx="258">
                  <c:v>3.550049</c:v>
                </c:pt>
                <c:pt idx="259">
                  <c:v>3.2000120000000001</c:v>
                </c:pt>
                <c:pt idx="260">
                  <c:v>3.100006</c:v>
                </c:pt>
                <c:pt idx="261">
                  <c:v>2.8750149999999999</c:v>
                </c:pt>
                <c:pt idx="262">
                  <c:v>3.25</c:v>
                </c:pt>
                <c:pt idx="263">
                  <c:v>3.25</c:v>
                </c:pt>
                <c:pt idx="264">
                  <c:v>3.4500120000000001</c:v>
                </c:pt>
                <c:pt idx="265">
                  <c:v>6.4249879999999999</c:v>
                </c:pt>
                <c:pt idx="266">
                  <c:v>3.1500240000000002</c:v>
                </c:pt>
                <c:pt idx="267">
                  <c:v>5.0500179999999997</c:v>
                </c:pt>
                <c:pt idx="268">
                  <c:v>3.2999879999999999</c:v>
                </c:pt>
                <c:pt idx="269">
                  <c:v>2.9000240000000002</c:v>
                </c:pt>
                <c:pt idx="270">
                  <c:v>4.8500059999999996</c:v>
                </c:pt>
                <c:pt idx="271">
                  <c:v>2.9500120000000001</c:v>
                </c:pt>
                <c:pt idx="272">
                  <c:v>2.9499819999999999</c:v>
                </c:pt>
                <c:pt idx="273">
                  <c:v>2.8000180000000001</c:v>
                </c:pt>
                <c:pt idx="274">
                  <c:v>3.2000120000000001</c:v>
                </c:pt>
                <c:pt idx="275">
                  <c:v>2.9500120000000001</c:v>
                </c:pt>
                <c:pt idx="276">
                  <c:v>3</c:v>
                </c:pt>
                <c:pt idx="277">
                  <c:v>2.5</c:v>
                </c:pt>
                <c:pt idx="278">
                  <c:v>8</c:v>
                </c:pt>
                <c:pt idx="279">
                  <c:v>3.2500309999999999</c:v>
                </c:pt>
                <c:pt idx="280">
                  <c:v>2.7000120000000001</c:v>
                </c:pt>
                <c:pt idx="281">
                  <c:v>3.3000180000000001</c:v>
                </c:pt>
                <c:pt idx="282">
                  <c:v>3.4250029999999998</c:v>
                </c:pt>
                <c:pt idx="283">
                  <c:v>3.850006</c:v>
                </c:pt>
                <c:pt idx="284">
                  <c:v>3.7750089999999998</c:v>
                </c:pt>
                <c:pt idx="285">
                  <c:v>2.7999879999999999</c:v>
                </c:pt>
                <c:pt idx="286">
                  <c:v>3.2999879999999999</c:v>
                </c:pt>
                <c:pt idx="287">
                  <c:v>3.25</c:v>
                </c:pt>
                <c:pt idx="288">
                  <c:v>2.899994</c:v>
                </c:pt>
                <c:pt idx="289">
                  <c:v>3.7000120000000001</c:v>
                </c:pt>
                <c:pt idx="290">
                  <c:v>5.9500120000000001</c:v>
                </c:pt>
                <c:pt idx="291">
                  <c:v>3.6999819999999999</c:v>
                </c:pt>
                <c:pt idx="292">
                  <c:v>3.2999879999999999</c:v>
                </c:pt>
                <c:pt idx="293">
                  <c:v>3.875</c:v>
                </c:pt>
                <c:pt idx="294">
                  <c:v>4.3249659999999999</c:v>
                </c:pt>
                <c:pt idx="295">
                  <c:v>3.0500029999999998</c:v>
                </c:pt>
                <c:pt idx="296">
                  <c:v>3.9250029999999998</c:v>
                </c:pt>
                <c:pt idx="297">
                  <c:v>3.5500180000000001</c:v>
                </c:pt>
                <c:pt idx="298">
                  <c:v>3.600006</c:v>
                </c:pt>
                <c:pt idx="299">
                  <c:v>3.5500180000000001</c:v>
                </c:pt>
                <c:pt idx="300">
                  <c:v>3.1000369999999999</c:v>
                </c:pt>
                <c:pt idx="301">
                  <c:v>3.25</c:v>
                </c:pt>
                <c:pt idx="302">
                  <c:v>5</c:v>
                </c:pt>
                <c:pt idx="303">
                  <c:v>3.149994</c:v>
                </c:pt>
                <c:pt idx="304">
                  <c:v>2.899994</c:v>
                </c:pt>
                <c:pt idx="305">
                  <c:v>4.1000059999999996</c:v>
                </c:pt>
                <c:pt idx="306">
                  <c:v>4.0750120000000001</c:v>
                </c:pt>
                <c:pt idx="307">
                  <c:v>3.4500120000000001</c:v>
                </c:pt>
                <c:pt idx="308">
                  <c:v>3.2000120000000001</c:v>
                </c:pt>
                <c:pt idx="309">
                  <c:v>3.5499879999999999</c:v>
                </c:pt>
                <c:pt idx="310">
                  <c:v>3</c:v>
                </c:pt>
                <c:pt idx="311">
                  <c:v>3.0499879999999999</c:v>
                </c:pt>
                <c:pt idx="312">
                  <c:v>3.524994</c:v>
                </c:pt>
                <c:pt idx="313">
                  <c:v>3</c:v>
                </c:pt>
                <c:pt idx="314">
                  <c:v>3.4250029999999998</c:v>
                </c:pt>
                <c:pt idx="315">
                  <c:v>3.2000120000000001</c:v>
                </c:pt>
                <c:pt idx="316">
                  <c:v>3</c:v>
                </c:pt>
                <c:pt idx="317">
                  <c:v>6.3999940000000004</c:v>
                </c:pt>
                <c:pt idx="318">
                  <c:v>2.7000120000000001</c:v>
                </c:pt>
                <c:pt idx="319">
                  <c:v>2.7999879999999999</c:v>
                </c:pt>
                <c:pt idx="320">
                  <c:v>3.1500240000000002</c:v>
                </c:pt>
                <c:pt idx="321">
                  <c:v>3.25</c:v>
                </c:pt>
                <c:pt idx="322">
                  <c:v>3.3000180000000001</c:v>
                </c:pt>
                <c:pt idx="323">
                  <c:v>3.1499630000000001</c:v>
                </c:pt>
                <c:pt idx="324">
                  <c:v>3.1500240000000002</c:v>
                </c:pt>
                <c:pt idx="325">
                  <c:v>3.5999759999999998</c:v>
                </c:pt>
                <c:pt idx="326">
                  <c:v>3.25</c:v>
                </c:pt>
                <c:pt idx="327">
                  <c:v>2.6499790000000001</c:v>
                </c:pt>
                <c:pt idx="328">
                  <c:v>3.3499759999999998</c:v>
                </c:pt>
                <c:pt idx="329">
                  <c:v>3.0999759999999998</c:v>
                </c:pt>
                <c:pt idx="330">
                  <c:v>3.2999879999999999</c:v>
                </c:pt>
                <c:pt idx="331">
                  <c:v>3.7000120000000001</c:v>
                </c:pt>
                <c:pt idx="332">
                  <c:v>3.7999879999999999</c:v>
                </c:pt>
                <c:pt idx="333">
                  <c:v>3.600006</c:v>
                </c:pt>
                <c:pt idx="334">
                  <c:v>2.850006</c:v>
                </c:pt>
                <c:pt idx="335">
                  <c:v>3.4500120000000001</c:v>
                </c:pt>
                <c:pt idx="336">
                  <c:v>3.4749759999999998</c:v>
                </c:pt>
                <c:pt idx="337">
                  <c:v>3.0499879999999999</c:v>
                </c:pt>
                <c:pt idx="338">
                  <c:v>3.600006</c:v>
                </c:pt>
                <c:pt idx="339">
                  <c:v>3.0000149999999999</c:v>
                </c:pt>
                <c:pt idx="340">
                  <c:v>3.8999630000000001</c:v>
                </c:pt>
                <c:pt idx="341">
                  <c:v>3</c:v>
                </c:pt>
                <c:pt idx="342">
                  <c:v>3.5749819999999999</c:v>
                </c:pt>
                <c:pt idx="343">
                  <c:v>3.850006</c:v>
                </c:pt>
                <c:pt idx="344">
                  <c:v>3.5999759999999998</c:v>
                </c:pt>
                <c:pt idx="345">
                  <c:v>3.149994</c:v>
                </c:pt>
                <c:pt idx="346">
                  <c:v>3.2500309999999999</c:v>
                </c:pt>
                <c:pt idx="347">
                  <c:v>3.75</c:v>
                </c:pt>
                <c:pt idx="348">
                  <c:v>3.2999879999999999</c:v>
                </c:pt>
                <c:pt idx="349">
                  <c:v>3.4000240000000002</c:v>
                </c:pt>
                <c:pt idx="350">
                  <c:v>3.1000369999999999</c:v>
                </c:pt>
                <c:pt idx="351">
                  <c:v>2.4500120000000001</c:v>
                </c:pt>
                <c:pt idx="352">
                  <c:v>3.350006</c:v>
                </c:pt>
                <c:pt idx="353">
                  <c:v>3.899994</c:v>
                </c:pt>
                <c:pt idx="354">
                  <c:v>2.699951</c:v>
                </c:pt>
                <c:pt idx="355">
                  <c:v>3.1499630000000001</c:v>
                </c:pt>
                <c:pt idx="356">
                  <c:v>2.7999879999999999</c:v>
                </c:pt>
                <c:pt idx="357">
                  <c:v>2.9499819999999999</c:v>
                </c:pt>
                <c:pt idx="358">
                  <c:v>2.7749790000000001</c:v>
                </c:pt>
                <c:pt idx="359">
                  <c:v>3.899994</c:v>
                </c:pt>
                <c:pt idx="360">
                  <c:v>3.1999819999999999</c:v>
                </c:pt>
                <c:pt idx="361">
                  <c:v>4</c:v>
                </c:pt>
                <c:pt idx="362">
                  <c:v>3.149994</c:v>
                </c:pt>
                <c:pt idx="363">
                  <c:v>2.5000149999999999</c:v>
                </c:pt>
                <c:pt idx="364">
                  <c:v>4.3250270000000004</c:v>
                </c:pt>
                <c:pt idx="365">
                  <c:v>2.5</c:v>
                </c:pt>
                <c:pt idx="366">
                  <c:v>2.7750089999999998</c:v>
                </c:pt>
                <c:pt idx="367">
                  <c:v>3.2999879999999999</c:v>
                </c:pt>
                <c:pt idx="368">
                  <c:v>5.0250240000000002</c:v>
                </c:pt>
                <c:pt idx="369">
                  <c:v>3</c:v>
                </c:pt>
                <c:pt idx="370">
                  <c:v>3.5999759999999998</c:v>
                </c:pt>
                <c:pt idx="371">
                  <c:v>3.0499879999999999</c:v>
                </c:pt>
                <c:pt idx="372">
                  <c:v>2.9000240000000002</c:v>
                </c:pt>
                <c:pt idx="373">
                  <c:v>4.7250059999999996</c:v>
                </c:pt>
                <c:pt idx="374">
                  <c:v>3.449951</c:v>
                </c:pt>
                <c:pt idx="375">
                  <c:v>3.9499659999999999</c:v>
                </c:pt>
                <c:pt idx="376">
                  <c:v>3.6500240000000002</c:v>
                </c:pt>
                <c:pt idx="377">
                  <c:v>3.5499879999999999</c:v>
                </c:pt>
                <c:pt idx="378">
                  <c:v>3.3499759999999998</c:v>
                </c:pt>
                <c:pt idx="379">
                  <c:v>3.0500180000000001</c:v>
                </c:pt>
                <c:pt idx="380">
                  <c:v>4.0749969999999998</c:v>
                </c:pt>
                <c:pt idx="381">
                  <c:v>3.1999819999999999</c:v>
                </c:pt>
                <c:pt idx="382">
                  <c:v>3.5</c:v>
                </c:pt>
                <c:pt idx="383">
                  <c:v>2.9500120000000001</c:v>
                </c:pt>
                <c:pt idx="384">
                  <c:v>3.274994</c:v>
                </c:pt>
                <c:pt idx="385">
                  <c:v>3.7000120000000001</c:v>
                </c:pt>
                <c:pt idx="386">
                  <c:v>3.7499690000000001</c:v>
                </c:pt>
                <c:pt idx="387">
                  <c:v>4.5999759999999998</c:v>
                </c:pt>
                <c:pt idx="388">
                  <c:v>3.4499819999999999</c:v>
                </c:pt>
                <c:pt idx="389">
                  <c:v>3.5999759999999998</c:v>
                </c:pt>
                <c:pt idx="390">
                  <c:v>3.1500240000000002</c:v>
                </c:pt>
                <c:pt idx="391">
                  <c:v>3.8499759999999998</c:v>
                </c:pt>
                <c:pt idx="392">
                  <c:v>3.3499910000000002</c:v>
                </c:pt>
                <c:pt idx="393">
                  <c:v>2.225006</c:v>
                </c:pt>
                <c:pt idx="394">
                  <c:v>3.100006</c:v>
                </c:pt>
                <c:pt idx="395">
                  <c:v>4.1500240000000002</c:v>
                </c:pt>
                <c:pt idx="396">
                  <c:v>3.5999759999999998</c:v>
                </c:pt>
                <c:pt idx="397">
                  <c:v>3.5999910000000002</c:v>
                </c:pt>
                <c:pt idx="398">
                  <c:v>3.2999879999999999</c:v>
                </c:pt>
                <c:pt idx="399">
                  <c:v>5.0499879999999999</c:v>
                </c:pt>
                <c:pt idx="400">
                  <c:v>5.0000309999999999</c:v>
                </c:pt>
                <c:pt idx="401">
                  <c:v>2.8500369999999999</c:v>
                </c:pt>
                <c:pt idx="402">
                  <c:v>3.350006</c:v>
                </c:pt>
                <c:pt idx="403">
                  <c:v>3.25</c:v>
                </c:pt>
                <c:pt idx="404">
                  <c:v>3.9250029999999998</c:v>
                </c:pt>
                <c:pt idx="405">
                  <c:v>3.1499630000000001</c:v>
                </c:pt>
                <c:pt idx="406">
                  <c:v>3.0499879999999999</c:v>
                </c:pt>
                <c:pt idx="407">
                  <c:v>2.649994</c:v>
                </c:pt>
                <c:pt idx="408">
                  <c:v>3.5999759999999998</c:v>
                </c:pt>
                <c:pt idx="409">
                  <c:v>3.25</c:v>
                </c:pt>
                <c:pt idx="410">
                  <c:v>3.5499879999999999</c:v>
                </c:pt>
                <c:pt idx="411">
                  <c:v>3.350006</c:v>
                </c:pt>
                <c:pt idx="412">
                  <c:v>2.9500120000000001</c:v>
                </c:pt>
                <c:pt idx="413">
                  <c:v>2.75</c:v>
                </c:pt>
                <c:pt idx="414">
                  <c:v>4.0999759999999998</c:v>
                </c:pt>
                <c:pt idx="415">
                  <c:v>3.5</c:v>
                </c:pt>
                <c:pt idx="416">
                  <c:v>5.4500120000000001</c:v>
                </c:pt>
                <c:pt idx="417">
                  <c:v>3.3000029999999998</c:v>
                </c:pt>
                <c:pt idx="418">
                  <c:v>3.100006</c:v>
                </c:pt>
                <c:pt idx="419">
                  <c:v>4.0500179999999997</c:v>
                </c:pt>
                <c:pt idx="420">
                  <c:v>3</c:v>
                </c:pt>
                <c:pt idx="421">
                  <c:v>2.7000120000000001</c:v>
                </c:pt>
                <c:pt idx="422">
                  <c:v>3</c:v>
                </c:pt>
                <c:pt idx="423">
                  <c:v>3.7000120000000001</c:v>
                </c:pt>
                <c:pt idx="424">
                  <c:v>3.4500120000000001</c:v>
                </c:pt>
                <c:pt idx="425">
                  <c:v>3</c:v>
                </c:pt>
                <c:pt idx="426">
                  <c:v>2.7999879999999999</c:v>
                </c:pt>
                <c:pt idx="427">
                  <c:v>2.6999819999999999</c:v>
                </c:pt>
                <c:pt idx="428">
                  <c:v>4.0750120000000001</c:v>
                </c:pt>
                <c:pt idx="429">
                  <c:v>3.2250209999999999</c:v>
                </c:pt>
                <c:pt idx="430">
                  <c:v>2.5750120000000001</c:v>
                </c:pt>
                <c:pt idx="431">
                  <c:v>3.4500120000000001</c:v>
                </c:pt>
                <c:pt idx="432">
                  <c:v>3.3749850000000001</c:v>
                </c:pt>
                <c:pt idx="433">
                  <c:v>3.2000120000000001</c:v>
                </c:pt>
                <c:pt idx="434">
                  <c:v>3.149994</c:v>
                </c:pt>
                <c:pt idx="435">
                  <c:v>2.75</c:v>
                </c:pt>
                <c:pt idx="436">
                  <c:v>3</c:v>
                </c:pt>
                <c:pt idx="437">
                  <c:v>3.850006</c:v>
                </c:pt>
                <c:pt idx="438">
                  <c:v>4.5</c:v>
                </c:pt>
                <c:pt idx="439">
                  <c:v>3.2999879999999999</c:v>
                </c:pt>
                <c:pt idx="440">
                  <c:v>4.75</c:v>
                </c:pt>
                <c:pt idx="441">
                  <c:v>3.5999759999999998</c:v>
                </c:pt>
                <c:pt idx="442">
                  <c:v>2.7999879999999999</c:v>
                </c:pt>
                <c:pt idx="443">
                  <c:v>3.5000309999999999</c:v>
                </c:pt>
                <c:pt idx="444">
                  <c:v>3.6999970000000002</c:v>
                </c:pt>
                <c:pt idx="445">
                  <c:v>3.5</c:v>
                </c:pt>
                <c:pt idx="446">
                  <c:v>3</c:v>
                </c:pt>
                <c:pt idx="447">
                  <c:v>4</c:v>
                </c:pt>
                <c:pt idx="448">
                  <c:v>3.1999819999999999</c:v>
                </c:pt>
                <c:pt idx="449">
                  <c:v>3.4499819999999999</c:v>
                </c:pt>
                <c:pt idx="450">
                  <c:v>3.25</c:v>
                </c:pt>
                <c:pt idx="451">
                  <c:v>3.1999819999999999</c:v>
                </c:pt>
                <c:pt idx="452">
                  <c:v>3.3499759999999998</c:v>
                </c:pt>
                <c:pt idx="453">
                  <c:v>2.8000180000000001</c:v>
                </c:pt>
                <c:pt idx="454">
                  <c:v>3.0999759999999998</c:v>
                </c:pt>
                <c:pt idx="455">
                  <c:v>3</c:v>
                </c:pt>
                <c:pt idx="456">
                  <c:v>3.25</c:v>
                </c:pt>
                <c:pt idx="457">
                  <c:v>3.1500240000000002</c:v>
                </c:pt>
                <c:pt idx="458">
                  <c:v>3.0499879999999999</c:v>
                </c:pt>
                <c:pt idx="459">
                  <c:v>3.149994</c:v>
                </c:pt>
                <c:pt idx="460">
                  <c:v>3.3499910000000002</c:v>
                </c:pt>
                <c:pt idx="461">
                  <c:v>4.5249940000000004</c:v>
                </c:pt>
                <c:pt idx="462">
                  <c:v>3.1000369999999999</c:v>
                </c:pt>
                <c:pt idx="463">
                  <c:v>2.75</c:v>
                </c:pt>
                <c:pt idx="464">
                  <c:v>3.350006</c:v>
                </c:pt>
                <c:pt idx="465">
                  <c:v>3.2750240000000002</c:v>
                </c:pt>
                <c:pt idx="466">
                  <c:v>3.3749850000000001</c:v>
                </c:pt>
                <c:pt idx="467">
                  <c:v>3.9499819999999999</c:v>
                </c:pt>
                <c:pt idx="468">
                  <c:v>2.5</c:v>
                </c:pt>
                <c:pt idx="469">
                  <c:v>2.9500120000000001</c:v>
                </c:pt>
                <c:pt idx="470">
                  <c:v>2.9000240000000002</c:v>
                </c:pt>
                <c:pt idx="471">
                  <c:v>3.649994</c:v>
                </c:pt>
                <c:pt idx="472">
                  <c:v>3.75</c:v>
                </c:pt>
                <c:pt idx="473">
                  <c:v>3.7000120000000001</c:v>
                </c:pt>
                <c:pt idx="474">
                  <c:v>3.100006</c:v>
                </c:pt>
                <c:pt idx="475">
                  <c:v>3.4499819999999999</c:v>
                </c:pt>
                <c:pt idx="476">
                  <c:v>3.2000120000000001</c:v>
                </c:pt>
                <c:pt idx="477">
                  <c:v>4.75</c:v>
                </c:pt>
                <c:pt idx="478">
                  <c:v>3.0499879999999999</c:v>
                </c:pt>
                <c:pt idx="479">
                  <c:v>3.0500180000000001</c:v>
                </c:pt>
                <c:pt idx="480">
                  <c:v>3.4500120000000001</c:v>
                </c:pt>
                <c:pt idx="481">
                  <c:v>3.9250029999999998</c:v>
                </c:pt>
                <c:pt idx="482">
                  <c:v>2.9500120000000001</c:v>
                </c:pt>
                <c:pt idx="483">
                  <c:v>2.9500120000000001</c:v>
                </c:pt>
                <c:pt idx="484">
                  <c:v>2.899994</c:v>
                </c:pt>
                <c:pt idx="485">
                  <c:v>3.0500180000000001</c:v>
                </c:pt>
                <c:pt idx="486">
                  <c:v>3.3749850000000001</c:v>
                </c:pt>
                <c:pt idx="487">
                  <c:v>3.6500240000000002</c:v>
                </c:pt>
                <c:pt idx="488">
                  <c:v>2.9999690000000001</c:v>
                </c:pt>
                <c:pt idx="489">
                  <c:v>2.9499819999999999</c:v>
                </c:pt>
                <c:pt idx="490">
                  <c:v>3.25</c:v>
                </c:pt>
                <c:pt idx="491">
                  <c:v>3.1500240000000002</c:v>
                </c:pt>
                <c:pt idx="492">
                  <c:v>3.25</c:v>
                </c:pt>
                <c:pt idx="493">
                  <c:v>3.4500120000000001</c:v>
                </c:pt>
                <c:pt idx="494">
                  <c:v>3.100006</c:v>
                </c:pt>
                <c:pt idx="495">
                  <c:v>3.6999819999999999</c:v>
                </c:pt>
                <c:pt idx="496">
                  <c:v>2.9000240000000002</c:v>
                </c:pt>
                <c:pt idx="497">
                  <c:v>3.0000309999999999</c:v>
                </c:pt>
                <c:pt idx="498">
                  <c:v>3.25</c:v>
                </c:pt>
                <c:pt idx="499">
                  <c:v>3.0499879999999999</c:v>
                </c:pt>
                <c:pt idx="500">
                  <c:v>3</c:v>
                </c:pt>
                <c:pt idx="501">
                  <c:v>3.25</c:v>
                </c:pt>
                <c:pt idx="502">
                  <c:v>3.25</c:v>
                </c:pt>
                <c:pt idx="503">
                  <c:v>3.5500180000000001</c:v>
                </c:pt>
                <c:pt idx="504">
                  <c:v>3.9500120000000001</c:v>
                </c:pt>
                <c:pt idx="505">
                  <c:v>4.1000059999999996</c:v>
                </c:pt>
                <c:pt idx="506">
                  <c:v>2.8499759999999998</c:v>
                </c:pt>
                <c:pt idx="507">
                  <c:v>3.25</c:v>
                </c:pt>
                <c:pt idx="508">
                  <c:v>2.8999630000000001</c:v>
                </c:pt>
                <c:pt idx="509">
                  <c:v>2.850006</c:v>
                </c:pt>
                <c:pt idx="510">
                  <c:v>4.5499879999999999</c:v>
                </c:pt>
                <c:pt idx="511">
                  <c:v>3.649994</c:v>
                </c:pt>
                <c:pt idx="512">
                  <c:v>3.9499819999999999</c:v>
                </c:pt>
                <c:pt idx="513">
                  <c:v>5.2500150000000003</c:v>
                </c:pt>
                <c:pt idx="514">
                  <c:v>3.100006</c:v>
                </c:pt>
                <c:pt idx="515">
                  <c:v>2.9000240000000002</c:v>
                </c:pt>
                <c:pt idx="516">
                  <c:v>3.100006</c:v>
                </c:pt>
                <c:pt idx="517">
                  <c:v>3.149994</c:v>
                </c:pt>
                <c:pt idx="518">
                  <c:v>3.7999879999999999</c:v>
                </c:pt>
                <c:pt idx="519">
                  <c:v>2.9500120000000001</c:v>
                </c:pt>
                <c:pt idx="520">
                  <c:v>3.5</c:v>
                </c:pt>
                <c:pt idx="521">
                  <c:v>3.1999819999999999</c:v>
                </c:pt>
                <c:pt idx="522">
                  <c:v>3.2999879999999999</c:v>
                </c:pt>
                <c:pt idx="523">
                  <c:v>3.2000120000000001</c:v>
                </c:pt>
                <c:pt idx="524">
                  <c:v>3.0499879999999999</c:v>
                </c:pt>
                <c:pt idx="525">
                  <c:v>4.1499790000000001</c:v>
                </c:pt>
                <c:pt idx="526">
                  <c:v>4.1000059999999996</c:v>
                </c:pt>
                <c:pt idx="527">
                  <c:v>2.9500120000000001</c:v>
                </c:pt>
                <c:pt idx="528">
                  <c:v>3.3499759999999998</c:v>
                </c:pt>
                <c:pt idx="529">
                  <c:v>4.1000059999999996</c:v>
                </c:pt>
                <c:pt idx="530">
                  <c:v>3.4000240000000002</c:v>
                </c:pt>
                <c:pt idx="531">
                  <c:v>3</c:v>
                </c:pt>
                <c:pt idx="532">
                  <c:v>3.2000120000000001</c:v>
                </c:pt>
                <c:pt idx="533">
                  <c:v>2.5749659999999999</c:v>
                </c:pt>
                <c:pt idx="534">
                  <c:v>2.5000309999999999</c:v>
                </c:pt>
                <c:pt idx="535">
                  <c:v>4.4000240000000002</c:v>
                </c:pt>
                <c:pt idx="536">
                  <c:v>2.6500240000000002</c:v>
                </c:pt>
                <c:pt idx="537">
                  <c:v>2.7500309999999999</c:v>
                </c:pt>
                <c:pt idx="538">
                  <c:v>3.1750029999999998</c:v>
                </c:pt>
                <c:pt idx="539">
                  <c:v>3.5749970000000002</c:v>
                </c:pt>
                <c:pt idx="540">
                  <c:v>3.149994</c:v>
                </c:pt>
                <c:pt idx="541">
                  <c:v>3.1750029999999998</c:v>
                </c:pt>
                <c:pt idx="542">
                  <c:v>2.649994</c:v>
                </c:pt>
                <c:pt idx="543">
                  <c:v>3.3000180000000001</c:v>
                </c:pt>
                <c:pt idx="544">
                  <c:v>2.875</c:v>
                </c:pt>
                <c:pt idx="545">
                  <c:v>2.600006</c:v>
                </c:pt>
                <c:pt idx="546">
                  <c:v>3.5</c:v>
                </c:pt>
                <c:pt idx="547">
                  <c:v>3.5999759999999998</c:v>
                </c:pt>
                <c:pt idx="548">
                  <c:v>3.1999819999999999</c:v>
                </c:pt>
                <c:pt idx="549">
                  <c:v>3.8500369999999999</c:v>
                </c:pt>
                <c:pt idx="550">
                  <c:v>3.0499879999999999</c:v>
                </c:pt>
                <c:pt idx="551">
                  <c:v>3.4000240000000002</c:v>
                </c:pt>
                <c:pt idx="552">
                  <c:v>2.9000240000000002</c:v>
                </c:pt>
                <c:pt idx="553">
                  <c:v>3.399994</c:v>
                </c:pt>
                <c:pt idx="554">
                  <c:v>3.4999690000000001</c:v>
                </c:pt>
                <c:pt idx="555">
                  <c:v>3.6999819999999999</c:v>
                </c:pt>
                <c:pt idx="556">
                  <c:v>3.2249910000000002</c:v>
                </c:pt>
                <c:pt idx="557">
                  <c:v>3.4000240000000002</c:v>
                </c:pt>
                <c:pt idx="558">
                  <c:v>3.25</c:v>
                </c:pt>
                <c:pt idx="559">
                  <c:v>3.9000089999999998</c:v>
                </c:pt>
                <c:pt idx="560">
                  <c:v>3.2499690000000001</c:v>
                </c:pt>
                <c:pt idx="561">
                  <c:v>3.299973</c:v>
                </c:pt>
                <c:pt idx="562">
                  <c:v>2.9500120000000001</c:v>
                </c:pt>
                <c:pt idx="563">
                  <c:v>3.3499759999999998</c:v>
                </c:pt>
                <c:pt idx="564">
                  <c:v>3.2999879999999999</c:v>
                </c:pt>
                <c:pt idx="565">
                  <c:v>3.3000180000000001</c:v>
                </c:pt>
                <c:pt idx="566">
                  <c:v>2.9000240000000002</c:v>
                </c:pt>
                <c:pt idx="567">
                  <c:v>3.399994</c:v>
                </c:pt>
                <c:pt idx="568">
                  <c:v>3.75</c:v>
                </c:pt>
                <c:pt idx="569">
                  <c:v>2.9750209999999999</c:v>
                </c:pt>
                <c:pt idx="570">
                  <c:v>3.2999879999999999</c:v>
                </c:pt>
                <c:pt idx="571">
                  <c:v>3.350006</c:v>
                </c:pt>
                <c:pt idx="572">
                  <c:v>3.1999970000000002</c:v>
                </c:pt>
                <c:pt idx="573">
                  <c:v>2.7750089999999998</c:v>
                </c:pt>
                <c:pt idx="574">
                  <c:v>3.7999879999999999</c:v>
                </c:pt>
                <c:pt idx="575">
                  <c:v>3</c:v>
                </c:pt>
                <c:pt idx="576">
                  <c:v>2.8499759999999998</c:v>
                </c:pt>
                <c:pt idx="577">
                  <c:v>3.1999819999999999</c:v>
                </c:pt>
                <c:pt idx="578">
                  <c:v>3.0499879999999999</c:v>
                </c:pt>
                <c:pt idx="579">
                  <c:v>3.399994</c:v>
                </c:pt>
                <c:pt idx="580">
                  <c:v>3.2999879999999999</c:v>
                </c:pt>
                <c:pt idx="581">
                  <c:v>3.8749690000000001</c:v>
                </c:pt>
                <c:pt idx="582">
                  <c:v>2.9749910000000002</c:v>
                </c:pt>
                <c:pt idx="583">
                  <c:v>3.1500240000000002</c:v>
                </c:pt>
                <c:pt idx="584">
                  <c:v>2.850006</c:v>
                </c:pt>
                <c:pt idx="585">
                  <c:v>3.149994</c:v>
                </c:pt>
                <c:pt idx="586">
                  <c:v>4.1499629999999996</c:v>
                </c:pt>
                <c:pt idx="587">
                  <c:v>3.2499690000000001</c:v>
                </c:pt>
                <c:pt idx="588">
                  <c:v>3.024994</c:v>
                </c:pt>
                <c:pt idx="589">
                  <c:v>3.600006</c:v>
                </c:pt>
                <c:pt idx="590">
                  <c:v>2.899994</c:v>
                </c:pt>
                <c:pt idx="591">
                  <c:v>2.75</c:v>
                </c:pt>
                <c:pt idx="592">
                  <c:v>2.5749970000000002</c:v>
                </c:pt>
                <c:pt idx="593">
                  <c:v>4.3250120000000001</c:v>
                </c:pt>
                <c:pt idx="594">
                  <c:v>2.899994</c:v>
                </c:pt>
                <c:pt idx="595">
                  <c:v>3.350006</c:v>
                </c:pt>
                <c:pt idx="596">
                  <c:v>3.7249759999999998</c:v>
                </c:pt>
                <c:pt idx="597">
                  <c:v>3.1000369999999999</c:v>
                </c:pt>
                <c:pt idx="598">
                  <c:v>3.9499819999999999</c:v>
                </c:pt>
                <c:pt idx="599">
                  <c:v>4.1249849999999997</c:v>
                </c:pt>
                <c:pt idx="600">
                  <c:v>4.0750120000000001</c:v>
                </c:pt>
                <c:pt idx="601">
                  <c:v>3.699951</c:v>
                </c:pt>
                <c:pt idx="602">
                  <c:v>2.7499690000000001</c:v>
                </c:pt>
                <c:pt idx="603">
                  <c:v>3.149994</c:v>
                </c:pt>
                <c:pt idx="604">
                  <c:v>3.0999759999999998</c:v>
                </c:pt>
                <c:pt idx="605">
                  <c:v>3.449951</c:v>
                </c:pt>
                <c:pt idx="606">
                  <c:v>3.4500120000000001</c:v>
                </c:pt>
                <c:pt idx="607">
                  <c:v>3.149994</c:v>
                </c:pt>
                <c:pt idx="608">
                  <c:v>3.0500180000000001</c:v>
                </c:pt>
                <c:pt idx="609">
                  <c:v>4.9499820000000003</c:v>
                </c:pt>
                <c:pt idx="610">
                  <c:v>3.5749970000000002</c:v>
                </c:pt>
                <c:pt idx="611">
                  <c:v>3</c:v>
                </c:pt>
                <c:pt idx="612">
                  <c:v>3.4000240000000002</c:v>
                </c:pt>
                <c:pt idx="613">
                  <c:v>5.7000120000000001</c:v>
                </c:pt>
                <c:pt idx="614">
                  <c:v>4.0250240000000002</c:v>
                </c:pt>
                <c:pt idx="615">
                  <c:v>3.1999819999999999</c:v>
                </c:pt>
                <c:pt idx="616">
                  <c:v>5.3999940000000004</c:v>
                </c:pt>
                <c:pt idx="617">
                  <c:v>3.25</c:v>
                </c:pt>
                <c:pt idx="618">
                  <c:v>3.100006</c:v>
                </c:pt>
                <c:pt idx="619">
                  <c:v>2.7999879999999999</c:v>
                </c:pt>
                <c:pt idx="620">
                  <c:v>3.4500120000000001</c:v>
                </c:pt>
                <c:pt idx="621">
                  <c:v>9.9249880000000008</c:v>
                </c:pt>
                <c:pt idx="622">
                  <c:v>2.0499879999999999</c:v>
                </c:pt>
                <c:pt idx="623">
                  <c:v>3.649994</c:v>
                </c:pt>
                <c:pt idx="624">
                  <c:v>2.774994</c:v>
                </c:pt>
                <c:pt idx="625">
                  <c:v>3.850006</c:v>
                </c:pt>
                <c:pt idx="626">
                  <c:v>3.2000120000000001</c:v>
                </c:pt>
                <c:pt idx="627">
                  <c:v>3.25</c:v>
                </c:pt>
                <c:pt idx="628">
                  <c:v>3.149994</c:v>
                </c:pt>
                <c:pt idx="629">
                  <c:v>3.449951</c:v>
                </c:pt>
                <c:pt idx="630">
                  <c:v>3.5750120000000001</c:v>
                </c:pt>
                <c:pt idx="631">
                  <c:v>4.4749910000000002</c:v>
                </c:pt>
                <c:pt idx="632">
                  <c:v>3</c:v>
                </c:pt>
                <c:pt idx="633">
                  <c:v>3.100006</c:v>
                </c:pt>
                <c:pt idx="634">
                  <c:v>2.924973</c:v>
                </c:pt>
                <c:pt idx="635">
                  <c:v>3.9749910000000002</c:v>
                </c:pt>
                <c:pt idx="636">
                  <c:v>3.149994</c:v>
                </c:pt>
                <c:pt idx="637">
                  <c:v>3.649994</c:v>
                </c:pt>
                <c:pt idx="638">
                  <c:v>2.649994</c:v>
                </c:pt>
                <c:pt idx="639">
                  <c:v>3.7999879999999999</c:v>
                </c:pt>
                <c:pt idx="640">
                  <c:v>3.75</c:v>
                </c:pt>
                <c:pt idx="641">
                  <c:v>2.5500180000000001</c:v>
                </c:pt>
                <c:pt idx="642">
                  <c:v>3.8499759999999998</c:v>
                </c:pt>
                <c:pt idx="643">
                  <c:v>4.8000030000000002</c:v>
                </c:pt>
                <c:pt idx="644">
                  <c:v>2.7999879999999999</c:v>
                </c:pt>
                <c:pt idx="645">
                  <c:v>2.7499690000000001</c:v>
                </c:pt>
                <c:pt idx="646">
                  <c:v>2.8499759999999998</c:v>
                </c:pt>
                <c:pt idx="647">
                  <c:v>3.5</c:v>
                </c:pt>
                <c:pt idx="648">
                  <c:v>3.350006</c:v>
                </c:pt>
                <c:pt idx="649">
                  <c:v>3.3500369999999999</c:v>
                </c:pt>
                <c:pt idx="650">
                  <c:v>2.8000180000000001</c:v>
                </c:pt>
                <c:pt idx="651">
                  <c:v>2.8499759999999998</c:v>
                </c:pt>
                <c:pt idx="652">
                  <c:v>4.4500120000000001</c:v>
                </c:pt>
                <c:pt idx="653">
                  <c:v>2.725006</c:v>
                </c:pt>
                <c:pt idx="654">
                  <c:v>2.5500180000000001</c:v>
                </c:pt>
                <c:pt idx="655">
                  <c:v>3.5</c:v>
                </c:pt>
                <c:pt idx="656">
                  <c:v>2.9000240000000002</c:v>
                </c:pt>
                <c:pt idx="657">
                  <c:v>3</c:v>
                </c:pt>
                <c:pt idx="658">
                  <c:v>3.6499790000000001</c:v>
                </c:pt>
                <c:pt idx="659">
                  <c:v>3.3249970000000002</c:v>
                </c:pt>
                <c:pt idx="660">
                  <c:v>3.5499879999999999</c:v>
                </c:pt>
                <c:pt idx="661">
                  <c:v>4.6750179999999997</c:v>
                </c:pt>
                <c:pt idx="662">
                  <c:v>3.699951</c:v>
                </c:pt>
                <c:pt idx="663">
                  <c:v>3.399994</c:v>
                </c:pt>
                <c:pt idx="664">
                  <c:v>3.9000240000000002</c:v>
                </c:pt>
                <c:pt idx="665">
                  <c:v>3.0999759999999998</c:v>
                </c:pt>
                <c:pt idx="666">
                  <c:v>3.2500309999999999</c:v>
                </c:pt>
                <c:pt idx="667">
                  <c:v>4.0499879999999999</c:v>
                </c:pt>
                <c:pt idx="668">
                  <c:v>4.9000240000000002</c:v>
                </c:pt>
                <c:pt idx="669">
                  <c:v>3.4500120000000001</c:v>
                </c:pt>
                <c:pt idx="670">
                  <c:v>3.3000180000000001</c:v>
                </c:pt>
                <c:pt idx="671">
                  <c:v>3.7249910000000002</c:v>
                </c:pt>
                <c:pt idx="672">
                  <c:v>4.1999820000000003</c:v>
                </c:pt>
                <c:pt idx="673">
                  <c:v>3.3000180000000001</c:v>
                </c:pt>
                <c:pt idx="674">
                  <c:v>3.3000180000000001</c:v>
                </c:pt>
                <c:pt idx="675">
                  <c:v>2.850006</c:v>
                </c:pt>
                <c:pt idx="676">
                  <c:v>2.8999630000000001</c:v>
                </c:pt>
                <c:pt idx="677">
                  <c:v>5.5499879999999999</c:v>
                </c:pt>
                <c:pt idx="678">
                  <c:v>2.8499759999999998</c:v>
                </c:pt>
                <c:pt idx="679">
                  <c:v>2.7000120000000001</c:v>
                </c:pt>
                <c:pt idx="680">
                  <c:v>3.600006</c:v>
                </c:pt>
                <c:pt idx="681">
                  <c:v>3.2000120000000001</c:v>
                </c:pt>
                <c:pt idx="682">
                  <c:v>3.2000120000000001</c:v>
                </c:pt>
                <c:pt idx="683">
                  <c:v>2.2999879999999999</c:v>
                </c:pt>
                <c:pt idx="684">
                  <c:v>3.1999819999999999</c:v>
                </c:pt>
                <c:pt idx="685">
                  <c:v>3.5499879999999999</c:v>
                </c:pt>
                <c:pt idx="686">
                  <c:v>3.4000240000000002</c:v>
                </c:pt>
                <c:pt idx="687">
                  <c:v>2.9500120000000001</c:v>
                </c:pt>
                <c:pt idx="688">
                  <c:v>3.8499759999999998</c:v>
                </c:pt>
                <c:pt idx="689">
                  <c:v>4.2000120000000001</c:v>
                </c:pt>
                <c:pt idx="690">
                  <c:v>3.100006</c:v>
                </c:pt>
                <c:pt idx="691">
                  <c:v>6.9250340000000001</c:v>
                </c:pt>
                <c:pt idx="692">
                  <c:v>3.75</c:v>
                </c:pt>
                <c:pt idx="693">
                  <c:v>3.8000180000000001</c:v>
                </c:pt>
                <c:pt idx="694">
                  <c:v>2.5</c:v>
                </c:pt>
                <c:pt idx="695">
                  <c:v>2.9500120000000001</c:v>
                </c:pt>
                <c:pt idx="696">
                  <c:v>3.4499819999999999</c:v>
                </c:pt>
                <c:pt idx="697">
                  <c:v>3.625</c:v>
                </c:pt>
                <c:pt idx="698">
                  <c:v>4.5499879999999999</c:v>
                </c:pt>
                <c:pt idx="699">
                  <c:v>2.5</c:v>
                </c:pt>
                <c:pt idx="700">
                  <c:v>3.2999879999999999</c:v>
                </c:pt>
                <c:pt idx="701">
                  <c:v>2.9000240000000002</c:v>
                </c:pt>
                <c:pt idx="702">
                  <c:v>2.6499630000000001</c:v>
                </c:pt>
                <c:pt idx="703">
                  <c:v>3.1500240000000002</c:v>
                </c:pt>
                <c:pt idx="704">
                  <c:v>3.9499819999999999</c:v>
                </c:pt>
                <c:pt idx="705">
                  <c:v>3.375</c:v>
                </c:pt>
                <c:pt idx="706">
                  <c:v>4.1500240000000002</c:v>
                </c:pt>
                <c:pt idx="707">
                  <c:v>2.9999690000000001</c:v>
                </c:pt>
                <c:pt idx="708">
                  <c:v>4</c:v>
                </c:pt>
                <c:pt idx="709">
                  <c:v>3.300049</c:v>
                </c:pt>
                <c:pt idx="710">
                  <c:v>3.2749790000000001</c:v>
                </c:pt>
                <c:pt idx="711">
                  <c:v>2.049973</c:v>
                </c:pt>
                <c:pt idx="712">
                  <c:v>3.0500180000000001</c:v>
                </c:pt>
                <c:pt idx="713">
                  <c:v>3.9250180000000001</c:v>
                </c:pt>
                <c:pt idx="714">
                  <c:v>3.225006</c:v>
                </c:pt>
                <c:pt idx="715">
                  <c:v>2.7000120000000001</c:v>
                </c:pt>
                <c:pt idx="716">
                  <c:v>3.0499879999999999</c:v>
                </c:pt>
                <c:pt idx="717">
                  <c:v>3.600006</c:v>
                </c:pt>
                <c:pt idx="718">
                  <c:v>2.5499879999999999</c:v>
                </c:pt>
                <c:pt idx="719">
                  <c:v>2.1500089999999998</c:v>
                </c:pt>
                <c:pt idx="720">
                  <c:v>3.5</c:v>
                </c:pt>
                <c:pt idx="721">
                  <c:v>2.3499759999999998</c:v>
                </c:pt>
                <c:pt idx="722">
                  <c:v>3.0749970000000002</c:v>
                </c:pt>
                <c:pt idx="723">
                  <c:v>3.1999819999999999</c:v>
                </c:pt>
                <c:pt idx="724">
                  <c:v>3.5</c:v>
                </c:pt>
                <c:pt idx="725">
                  <c:v>3.9500120000000001</c:v>
                </c:pt>
                <c:pt idx="726">
                  <c:v>3.75</c:v>
                </c:pt>
                <c:pt idx="727">
                  <c:v>3.1999819999999999</c:v>
                </c:pt>
                <c:pt idx="728">
                  <c:v>3.6500240000000002</c:v>
                </c:pt>
                <c:pt idx="729">
                  <c:v>3.4499819999999999</c:v>
                </c:pt>
                <c:pt idx="730">
                  <c:v>3.6499630000000001</c:v>
                </c:pt>
                <c:pt idx="731">
                  <c:v>4.2999879999999999</c:v>
                </c:pt>
                <c:pt idx="732">
                  <c:v>5.5999759999999998</c:v>
                </c:pt>
                <c:pt idx="733">
                  <c:v>2.8499759999999998</c:v>
                </c:pt>
                <c:pt idx="734">
                  <c:v>3.649994</c:v>
                </c:pt>
                <c:pt idx="735">
                  <c:v>4.1500240000000002</c:v>
                </c:pt>
                <c:pt idx="736">
                  <c:v>2.9500120000000001</c:v>
                </c:pt>
                <c:pt idx="737">
                  <c:v>3.149994</c:v>
                </c:pt>
                <c:pt idx="738">
                  <c:v>3.149994</c:v>
                </c:pt>
                <c:pt idx="739">
                  <c:v>3.5499879999999999</c:v>
                </c:pt>
                <c:pt idx="740">
                  <c:v>4.4000089999999998</c:v>
                </c:pt>
                <c:pt idx="741">
                  <c:v>3.0499879999999999</c:v>
                </c:pt>
                <c:pt idx="742">
                  <c:v>3.7499850000000001</c:v>
                </c:pt>
                <c:pt idx="743">
                  <c:v>3.3500369999999999</c:v>
                </c:pt>
                <c:pt idx="744">
                  <c:v>2.850006</c:v>
                </c:pt>
                <c:pt idx="745">
                  <c:v>3.2999879999999999</c:v>
                </c:pt>
                <c:pt idx="746">
                  <c:v>3.625</c:v>
                </c:pt>
                <c:pt idx="747">
                  <c:v>3.1249690000000001</c:v>
                </c:pt>
                <c:pt idx="748">
                  <c:v>6.6000370000000004</c:v>
                </c:pt>
                <c:pt idx="749">
                  <c:v>4.2999879999999999</c:v>
                </c:pt>
                <c:pt idx="750">
                  <c:v>5.4499969999999998</c:v>
                </c:pt>
                <c:pt idx="751">
                  <c:v>3.7000120000000001</c:v>
                </c:pt>
                <c:pt idx="752">
                  <c:v>3.0499879999999999</c:v>
                </c:pt>
                <c:pt idx="753">
                  <c:v>3.1999819999999999</c:v>
                </c:pt>
                <c:pt idx="754">
                  <c:v>2.850006</c:v>
                </c:pt>
                <c:pt idx="755">
                  <c:v>2.850006</c:v>
                </c:pt>
                <c:pt idx="756">
                  <c:v>3.75</c:v>
                </c:pt>
                <c:pt idx="757">
                  <c:v>3.5999759999999998</c:v>
                </c:pt>
                <c:pt idx="758">
                  <c:v>3.2000120000000001</c:v>
                </c:pt>
                <c:pt idx="759">
                  <c:v>2.7500309999999999</c:v>
                </c:pt>
                <c:pt idx="760">
                  <c:v>2.9500120000000001</c:v>
                </c:pt>
                <c:pt idx="761">
                  <c:v>2.6999819999999999</c:v>
                </c:pt>
                <c:pt idx="762">
                  <c:v>4.1499940000000004</c:v>
                </c:pt>
                <c:pt idx="763">
                  <c:v>3.2999879999999999</c:v>
                </c:pt>
                <c:pt idx="764">
                  <c:v>2.5999759999999998</c:v>
                </c:pt>
                <c:pt idx="765">
                  <c:v>2.7750089999999998</c:v>
                </c:pt>
                <c:pt idx="766">
                  <c:v>3.2000120000000001</c:v>
                </c:pt>
                <c:pt idx="767">
                  <c:v>2.8749690000000001</c:v>
                </c:pt>
                <c:pt idx="768">
                  <c:v>3.5499879999999999</c:v>
                </c:pt>
                <c:pt idx="769">
                  <c:v>3.1000369999999999</c:v>
                </c:pt>
                <c:pt idx="770">
                  <c:v>2.9999690000000001</c:v>
                </c:pt>
                <c:pt idx="771">
                  <c:v>3.850006</c:v>
                </c:pt>
                <c:pt idx="772">
                  <c:v>3.7999879999999999</c:v>
                </c:pt>
                <c:pt idx="773">
                  <c:v>3.5</c:v>
                </c:pt>
                <c:pt idx="774">
                  <c:v>4.25</c:v>
                </c:pt>
                <c:pt idx="775">
                  <c:v>3</c:v>
                </c:pt>
                <c:pt idx="776">
                  <c:v>3.5499879999999999</c:v>
                </c:pt>
                <c:pt idx="777">
                  <c:v>3.100006</c:v>
                </c:pt>
                <c:pt idx="778">
                  <c:v>7.2999879999999999</c:v>
                </c:pt>
                <c:pt idx="779">
                  <c:v>3.5999759999999998</c:v>
                </c:pt>
                <c:pt idx="780">
                  <c:v>3.0999759999999998</c:v>
                </c:pt>
                <c:pt idx="781">
                  <c:v>2.9499819999999999</c:v>
                </c:pt>
                <c:pt idx="782">
                  <c:v>3.5</c:v>
                </c:pt>
                <c:pt idx="783">
                  <c:v>3.25</c:v>
                </c:pt>
                <c:pt idx="784">
                  <c:v>3.75</c:v>
                </c:pt>
                <c:pt idx="785">
                  <c:v>3.350006</c:v>
                </c:pt>
                <c:pt idx="786">
                  <c:v>3.0500180000000001</c:v>
                </c:pt>
                <c:pt idx="787">
                  <c:v>3.1750180000000001</c:v>
                </c:pt>
                <c:pt idx="788">
                  <c:v>3.7249910000000002</c:v>
                </c:pt>
                <c:pt idx="789">
                  <c:v>3.2000120000000001</c:v>
                </c:pt>
                <c:pt idx="790">
                  <c:v>3.2000120000000001</c:v>
                </c:pt>
                <c:pt idx="791">
                  <c:v>3</c:v>
                </c:pt>
                <c:pt idx="792">
                  <c:v>3.4000240000000002</c:v>
                </c:pt>
                <c:pt idx="793">
                  <c:v>2.8500369999999999</c:v>
                </c:pt>
                <c:pt idx="794">
                  <c:v>4.0000309999999999</c:v>
                </c:pt>
                <c:pt idx="795">
                  <c:v>2.6999819999999999</c:v>
                </c:pt>
                <c:pt idx="796">
                  <c:v>3.9499819999999999</c:v>
                </c:pt>
                <c:pt idx="797">
                  <c:v>3.4249879999999999</c:v>
                </c:pt>
                <c:pt idx="798">
                  <c:v>3.1500240000000002</c:v>
                </c:pt>
                <c:pt idx="799">
                  <c:v>3</c:v>
                </c:pt>
                <c:pt idx="800">
                  <c:v>3.9499819999999999</c:v>
                </c:pt>
                <c:pt idx="801">
                  <c:v>3.0749659999999999</c:v>
                </c:pt>
                <c:pt idx="802">
                  <c:v>3.4499819999999999</c:v>
                </c:pt>
                <c:pt idx="803">
                  <c:v>3.25</c:v>
                </c:pt>
                <c:pt idx="804">
                  <c:v>3.9499970000000002</c:v>
                </c:pt>
                <c:pt idx="805">
                  <c:v>3.4749759999999998</c:v>
                </c:pt>
                <c:pt idx="806">
                  <c:v>3.1750029999999998</c:v>
                </c:pt>
                <c:pt idx="807">
                  <c:v>3.649994</c:v>
                </c:pt>
                <c:pt idx="808">
                  <c:v>3.0499879999999999</c:v>
                </c:pt>
                <c:pt idx="809">
                  <c:v>3.6999819999999999</c:v>
                </c:pt>
                <c:pt idx="810">
                  <c:v>3.850006</c:v>
                </c:pt>
                <c:pt idx="811">
                  <c:v>3.549973</c:v>
                </c:pt>
                <c:pt idx="812">
                  <c:v>3.2499850000000001</c:v>
                </c:pt>
                <c:pt idx="813">
                  <c:v>3.5499879999999999</c:v>
                </c:pt>
                <c:pt idx="814">
                  <c:v>3.0499879999999999</c:v>
                </c:pt>
                <c:pt idx="815">
                  <c:v>3.4000240000000002</c:v>
                </c:pt>
                <c:pt idx="816">
                  <c:v>2.5499879999999999</c:v>
                </c:pt>
                <c:pt idx="817">
                  <c:v>3.4749910000000002</c:v>
                </c:pt>
                <c:pt idx="818">
                  <c:v>3.5</c:v>
                </c:pt>
                <c:pt idx="819">
                  <c:v>3.4500120000000001</c:v>
                </c:pt>
                <c:pt idx="820">
                  <c:v>3.5499879999999999</c:v>
                </c:pt>
                <c:pt idx="821">
                  <c:v>2.7000120000000001</c:v>
                </c:pt>
                <c:pt idx="822">
                  <c:v>3.3499759999999998</c:v>
                </c:pt>
                <c:pt idx="823">
                  <c:v>2.899994</c:v>
                </c:pt>
                <c:pt idx="824">
                  <c:v>2.399994</c:v>
                </c:pt>
                <c:pt idx="825">
                  <c:v>2.8499759999999998</c:v>
                </c:pt>
                <c:pt idx="826">
                  <c:v>2.9500120000000001</c:v>
                </c:pt>
                <c:pt idx="827">
                  <c:v>3.25</c:v>
                </c:pt>
                <c:pt idx="828">
                  <c:v>3.399994</c:v>
                </c:pt>
                <c:pt idx="829">
                  <c:v>2.7999879999999999</c:v>
                </c:pt>
                <c:pt idx="830">
                  <c:v>3.100006</c:v>
                </c:pt>
                <c:pt idx="831">
                  <c:v>3.0500180000000001</c:v>
                </c:pt>
                <c:pt idx="832">
                  <c:v>2.649994</c:v>
                </c:pt>
                <c:pt idx="833">
                  <c:v>3.5499879999999999</c:v>
                </c:pt>
                <c:pt idx="834">
                  <c:v>4.0499879999999999</c:v>
                </c:pt>
                <c:pt idx="835">
                  <c:v>3.5</c:v>
                </c:pt>
                <c:pt idx="836">
                  <c:v>2.9000240000000002</c:v>
                </c:pt>
                <c:pt idx="837">
                  <c:v>3.7999879999999999</c:v>
                </c:pt>
                <c:pt idx="838">
                  <c:v>2.9000240000000002</c:v>
                </c:pt>
                <c:pt idx="839">
                  <c:v>2.5499879999999999</c:v>
                </c:pt>
                <c:pt idx="840">
                  <c:v>3.4499819999999999</c:v>
                </c:pt>
                <c:pt idx="841">
                  <c:v>4.4500120000000001</c:v>
                </c:pt>
                <c:pt idx="842">
                  <c:v>4.1500240000000002</c:v>
                </c:pt>
                <c:pt idx="843">
                  <c:v>3.100006</c:v>
                </c:pt>
                <c:pt idx="844">
                  <c:v>3.350006</c:v>
                </c:pt>
                <c:pt idx="845">
                  <c:v>3.350006</c:v>
                </c:pt>
                <c:pt idx="846">
                  <c:v>3.9500120000000001</c:v>
                </c:pt>
                <c:pt idx="847">
                  <c:v>3.8499910000000002</c:v>
                </c:pt>
                <c:pt idx="848">
                  <c:v>2.899994</c:v>
                </c:pt>
                <c:pt idx="849">
                  <c:v>2.8999630000000001</c:v>
                </c:pt>
                <c:pt idx="850">
                  <c:v>3.149994</c:v>
                </c:pt>
                <c:pt idx="851">
                  <c:v>2.7750089999999998</c:v>
                </c:pt>
                <c:pt idx="852">
                  <c:v>3.6999819999999999</c:v>
                </c:pt>
                <c:pt idx="853">
                  <c:v>3.5999759999999998</c:v>
                </c:pt>
                <c:pt idx="854">
                  <c:v>3.5</c:v>
                </c:pt>
                <c:pt idx="855">
                  <c:v>3</c:v>
                </c:pt>
                <c:pt idx="856">
                  <c:v>6.2999879999999999</c:v>
                </c:pt>
                <c:pt idx="857">
                  <c:v>2.75</c:v>
                </c:pt>
                <c:pt idx="858">
                  <c:v>3</c:v>
                </c:pt>
                <c:pt idx="859">
                  <c:v>4.1000059999999996</c:v>
                </c:pt>
                <c:pt idx="860">
                  <c:v>3.5749819999999999</c:v>
                </c:pt>
                <c:pt idx="861">
                  <c:v>2.75</c:v>
                </c:pt>
                <c:pt idx="862">
                  <c:v>3.9499819999999999</c:v>
                </c:pt>
                <c:pt idx="863">
                  <c:v>3.2000120000000001</c:v>
                </c:pt>
                <c:pt idx="864">
                  <c:v>3.5999759999999998</c:v>
                </c:pt>
                <c:pt idx="865">
                  <c:v>5.4499820000000003</c:v>
                </c:pt>
                <c:pt idx="866">
                  <c:v>9.7000119999999992</c:v>
                </c:pt>
                <c:pt idx="867">
                  <c:v>2.9499970000000002</c:v>
                </c:pt>
                <c:pt idx="868">
                  <c:v>2.7999879999999999</c:v>
                </c:pt>
                <c:pt idx="869">
                  <c:v>3.6500240000000002</c:v>
                </c:pt>
                <c:pt idx="870">
                  <c:v>3</c:v>
                </c:pt>
                <c:pt idx="871">
                  <c:v>3.4500120000000001</c:v>
                </c:pt>
                <c:pt idx="872">
                  <c:v>3.174973</c:v>
                </c:pt>
                <c:pt idx="873">
                  <c:v>3.4250029999999998</c:v>
                </c:pt>
                <c:pt idx="874">
                  <c:v>4.0499879999999999</c:v>
                </c:pt>
                <c:pt idx="875">
                  <c:v>2.9499819999999999</c:v>
                </c:pt>
                <c:pt idx="876">
                  <c:v>3.9000240000000002</c:v>
                </c:pt>
                <c:pt idx="877">
                  <c:v>3.5499879999999999</c:v>
                </c:pt>
                <c:pt idx="878">
                  <c:v>3.149994</c:v>
                </c:pt>
                <c:pt idx="879">
                  <c:v>3.4499819999999999</c:v>
                </c:pt>
                <c:pt idx="880">
                  <c:v>2.975006</c:v>
                </c:pt>
                <c:pt idx="881">
                  <c:v>3.0500180000000001</c:v>
                </c:pt>
                <c:pt idx="882">
                  <c:v>3.2999879999999999</c:v>
                </c:pt>
                <c:pt idx="883">
                  <c:v>3.0499879999999999</c:v>
                </c:pt>
                <c:pt idx="884">
                  <c:v>3.600006</c:v>
                </c:pt>
                <c:pt idx="885">
                  <c:v>2.9000240000000002</c:v>
                </c:pt>
                <c:pt idx="886">
                  <c:v>4.0499879999999999</c:v>
                </c:pt>
                <c:pt idx="887">
                  <c:v>3.4000240000000002</c:v>
                </c:pt>
                <c:pt idx="888">
                  <c:v>3.149994</c:v>
                </c:pt>
                <c:pt idx="889">
                  <c:v>2.649994</c:v>
                </c:pt>
                <c:pt idx="890">
                  <c:v>3.100006</c:v>
                </c:pt>
                <c:pt idx="891">
                  <c:v>2.9250029999999998</c:v>
                </c:pt>
                <c:pt idx="892">
                  <c:v>3</c:v>
                </c:pt>
                <c:pt idx="893">
                  <c:v>3.2000120000000001</c:v>
                </c:pt>
                <c:pt idx="894">
                  <c:v>2.850006</c:v>
                </c:pt>
                <c:pt idx="895">
                  <c:v>3</c:v>
                </c:pt>
                <c:pt idx="896">
                  <c:v>2.649994</c:v>
                </c:pt>
                <c:pt idx="897">
                  <c:v>4.8000179999999997</c:v>
                </c:pt>
                <c:pt idx="898">
                  <c:v>3.850006</c:v>
                </c:pt>
                <c:pt idx="899">
                  <c:v>3.0999759999999998</c:v>
                </c:pt>
                <c:pt idx="900">
                  <c:v>3.0250240000000002</c:v>
                </c:pt>
                <c:pt idx="901">
                  <c:v>3.8499910000000002</c:v>
                </c:pt>
                <c:pt idx="902">
                  <c:v>2.4499819999999999</c:v>
                </c:pt>
                <c:pt idx="903">
                  <c:v>7.7250059999999996</c:v>
                </c:pt>
                <c:pt idx="904">
                  <c:v>2.850006</c:v>
                </c:pt>
                <c:pt idx="905">
                  <c:v>4.5999759999999998</c:v>
                </c:pt>
                <c:pt idx="906">
                  <c:v>3.100006</c:v>
                </c:pt>
                <c:pt idx="907">
                  <c:v>3.600006</c:v>
                </c:pt>
                <c:pt idx="908">
                  <c:v>4.1499940000000004</c:v>
                </c:pt>
                <c:pt idx="909">
                  <c:v>3.149994</c:v>
                </c:pt>
                <c:pt idx="910">
                  <c:v>3.3499759999999998</c:v>
                </c:pt>
                <c:pt idx="911">
                  <c:v>2.9500120000000001</c:v>
                </c:pt>
                <c:pt idx="912">
                  <c:v>3.5500029999999998</c:v>
                </c:pt>
                <c:pt idx="913">
                  <c:v>3.149994</c:v>
                </c:pt>
                <c:pt idx="914">
                  <c:v>3.2999879999999999</c:v>
                </c:pt>
                <c:pt idx="915">
                  <c:v>3.600006</c:v>
                </c:pt>
                <c:pt idx="916">
                  <c:v>2.975006</c:v>
                </c:pt>
                <c:pt idx="917">
                  <c:v>3.2999879999999999</c:v>
                </c:pt>
                <c:pt idx="918">
                  <c:v>3.7000120000000001</c:v>
                </c:pt>
                <c:pt idx="919">
                  <c:v>2.899994</c:v>
                </c:pt>
                <c:pt idx="920">
                  <c:v>2.600006</c:v>
                </c:pt>
                <c:pt idx="921">
                  <c:v>3.3499759999999998</c:v>
                </c:pt>
                <c:pt idx="922">
                  <c:v>3.6250309999999999</c:v>
                </c:pt>
                <c:pt idx="923">
                  <c:v>3.75</c:v>
                </c:pt>
                <c:pt idx="924">
                  <c:v>2.9999690000000001</c:v>
                </c:pt>
                <c:pt idx="925">
                  <c:v>3.25</c:v>
                </c:pt>
                <c:pt idx="926">
                  <c:v>3.6999819999999999</c:v>
                </c:pt>
                <c:pt idx="927">
                  <c:v>3.2999879999999999</c:v>
                </c:pt>
                <c:pt idx="928">
                  <c:v>3.5999759999999998</c:v>
                </c:pt>
                <c:pt idx="929">
                  <c:v>3.3499759999999998</c:v>
                </c:pt>
                <c:pt idx="930">
                  <c:v>3.475006</c:v>
                </c:pt>
                <c:pt idx="931">
                  <c:v>3.0499879999999999</c:v>
                </c:pt>
                <c:pt idx="932">
                  <c:v>3.350006</c:v>
                </c:pt>
                <c:pt idx="933">
                  <c:v>3.2000120000000001</c:v>
                </c:pt>
                <c:pt idx="934">
                  <c:v>3.1999819999999999</c:v>
                </c:pt>
                <c:pt idx="935">
                  <c:v>3.149994</c:v>
                </c:pt>
                <c:pt idx="936">
                  <c:v>3.5000149999999999</c:v>
                </c:pt>
                <c:pt idx="937">
                  <c:v>3.899994</c:v>
                </c:pt>
                <c:pt idx="938">
                  <c:v>3.1500240000000002</c:v>
                </c:pt>
                <c:pt idx="939">
                  <c:v>3.100006</c:v>
                </c:pt>
                <c:pt idx="940">
                  <c:v>3.3249970000000002</c:v>
                </c:pt>
                <c:pt idx="941">
                  <c:v>2.7000120000000001</c:v>
                </c:pt>
                <c:pt idx="942">
                  <c:v>2.8500369999999999</c:v>
                </c:pt>
                <c:pt idx="943">
                  <c:v>11.974990999999999</c:v>
                </c:pt>
                <c:pt idx="944">
                  <c:v>2.75</c:v>
                </c:pt>
                <c:pt idx="945">
                  <c:v>3.1500240000000002</c:v>
                </c:pt>
                <c:pt idx="946">
                  <c:v>2.9999690000000001</c:v>
                </c:pt>
                <c:pt idx="947">
                  <c:v>2.8000180000000001</c:v>
                </c:pt>
                <c:pt idx="948">
                  <c:v>3.0250089999999998</c:v>
                </c:pt>
                <c:pt idx="949">
                  <c:v>4.4500120000000001</c:v>
                </c:pt>
                <c:pt idx="950">
                  <c:v>3.9000240000000002</c:v>
                </c:pt>
                <c:pt idx="951">
                  <c:v>3.3250120000000001</c:v>
                </c:pt>
                <c:pt idx="952">
                  <c:v>3.3500369999999999</c:v>
                </c:pt>
                <c:pt idx="953">
                  <c:v>3.1999819999999999</c:v>
                </c:pt>
                <c:pt idx="954">
                  <c:v>3.350006</c:v>
                </c:pt>
                <c:pt idx="955">
                  <c:v>2.8499759999999998</c:v>
                </c:pt>
                <c:pt idx="956">
                  <c:v>3.9500120000000001</c:v>
                </c:pt>
                <c:pt idx="957">
                  <c:v>1.9500120000000001</c:v>
                </c:pt>
                <c:pt idx="958">
                  <c:v>2.75</c:v>
                </c:pt>
                <c:pt idx="959">
                  <c:v>3.2999879999999999</c:v>
                </c:pt>
                <c:pt idx="960">
                  <c:v>4.3999629999999996</c:v>
                </c:pt>
                <c:pt idx="961">
                  <c:v>4.1249849999999997</c:v>
                </c:pt>
                <c:pt idx="962">
                  <c:v>2.5</c:v>
                </c:pt>
                <c:pt idx="963">
                  <c:v>2.75</c:v>
                </c:pt>
                <c:pt idx="964">
                  <c:v>2.725006</c:v>
                </c:pt>
                <c:pt idx="965">
                  <c:v>3.050049</c:v>
                </c:pt>
                <c:pt idx="966">
                  <c:v>3.6499630000000001</c:v>
                </c:pt>
                <c:pt idx="967">
                  <c:v>3.375</c:v>
                </c:pt>
                <c:pt idx="968">
                  <c:v>3.0499879999999999</c:v>
                </c:pt>
                <c:pt idx="969">
                  <c:v>3.1500240000000002</c:v>
                </c:pt>
                <c:pt idx="970">
                  <c:v>3.4500120000000001</c:v>
                </c:pt>
                <c:pt idx="971">
                  <c:v>3.5500029999999998</c:v>
                </c:pt>
                <c:pt idx="972">
                  <c:v>2.7999879999999999</c:v>
                </c:pt>
                <c:pt idx="973">
                  <c:v>4.5249940000000004</c:v>
                </c:pt>
                <c:pt idx="974">
                  <c:v>3.1999819999999999</c:v>
                </c:pt>
                <c:pt idx="975">
                  <c:v>3.6999819999999999</c:v>
                </c:pt>
                <c:pt idx="976">
                  <c:v>3.2000120000000001</c:v>
                </c:pt>
                <c:pt idx="977">
                  <c:v>3.100006</c:v>
                </c:pt>
                <c:pt idx="978">
                  <c:v>2.9000240000000002</c:v>
                </c:pt>
                <c:pt idx="979">
                  <c:v>4.6499940000000004</c:v>
                </c:pt>
                <c:pt idx="980">
                  <c:v>3.3999630000000001</c:v>
                </c:pt>
                <c:pt idx="981">
                  <c:v>3.1999970000000002</c:v>
                </c:pt>
                <c:pt idx="982">
                  <c:v>3.5499879999999999</c:v>
                </c:pt>
                <c:pt idx="983">
                  <c:v>3.4749910000000002</c:v>
                </c:pt>
                <c:pt idx="984">
                  <c:v>3.6500240000000002</c:v>
                </c:pt>
                <c:pt idx="985">
                  <c:v>3.100006</c:v>
                </c:pt>
                <c:pt idx="986">
                  <c:v>3.8999630000000001</c:v>
                </c:pt>
                <c:pt idx="987">
                  <c:v>3.5749659999999999</c:v>
                </c:pt>
                <c:pt idx="988">
                  <c:v>3.6250309999999999</c:v>
                </c:pt>
                <c:pt idx="989">
                  <c:v>3.0500180000000001</c:v>
                </c:pt>
                <c:pt idx="990">
                  <c:v>3.2999879999999999</c:v>
                </c:pt>
                <c:pt idx="991">
                  <c:v>3.350006</c:v>
                </c:pt>
                <c:pt idx="992">
                  <c:v>3.5</c:v>
                </c:pt>
                <c:pt idx="993">
                  <c:v>3</c:v>
                </c:pt>
                <c:pt idx="994">
                  <c:v>2.9500120000000001</c:v>
                </c:pt>
                <c:pt idx="995">
                  <c:v>3.4500120000000001</c:v>
                </c:pt>
                <c:pt idx="996">
                  <c:v>3.25</c:v>
                </c:pt>
                <c:pt idx="997">
                  <c:v>3.1500240000000002</c:v>
                </c:pt>
                <c:pt idx="998">
                  <c:v>3.125</c:v>
                </c:pt>
                <c:pt idx="999">
                  <c:v>2.6999819999999999</c:v>
                </c:pt>
                <c:pt idx="1000">
                  <c:v>5.0500030000000002</c:v>
                </c:pt>
                <c:pt idx="1001">
                  <c:v>3.25</c:v>
                </c:pt>
                <c:pt idx="1002">
                  <c:v>3.2999879999999999</c:v>
                </c:pt>
                <c:pt idx="1003">
                  <c:v>3.100006</c:v>
                </c:pt>
                <c:pt idx="1004">
                  <c:v>3.5999759999999998</c:v>
                </c:pt>
                <c:pt idx="1005">
                  <c:v>2.924973</c:v>
                </c:pt>
                <c:pt idx="1006">
                  <c:v>3.0500180000000001</c:v>
                </c:pt>
                <c:pt idx="1007">
                  <c:v>3.7999879999999999</c:v>
                </c:pt>
                <c:pt idx="1008">
                  <c:v>3.0499879999999999</c:v>
                </c:pt>
                <c:pt idx="1009">
                  <c:v>3.5999759999999998</c:v>
                </c:pt>
                <c:pt idx="1010">
                  <c:v>3.5</c:v>
                </c:pt>
                <c:pt idx="1011">
                  <c:v>3.8249970000000002</c:v>
                </c:pt>
                <c:pt idx="1012">
                  <c:v>3.0999759999999998</c:v>
                </c:pt>
                <c:pt idx="1013">
                  <c:v>3.9500120000000001</c:v>
                </c:pt>
                <c:pt idx="1014">
                  <c:v>3.75</c:v>
                </c:pt>
                <c:pt idx="1015">
                  <c:v>3.4000240000000002</c:v>
                </c:pt>
                <c:pt idx="1016">
                  <c:v>2.6500240000000002</c:v>
                </c:pt>
                <c:pt idx="1017">
                  <c:v>3.1499630000000001</c:v>
                </c:pt>
                <c:pt idx="1018">
                  <c:v>2.600006</c:v>
                </c:pt>
                <c:pt idx="1019">
                  <c:v>2.8000180000000001</c:v>
                </c:pt>
                <c:pt idx="1020">
                  <c:v>2.9499819999999999</c:v>
                </c:pt>
                <c:pt idx="1021">
                  <c:v>2.649994</c:v>
                </c:pt>
                <c:pt idx="1022">
                  <c:v>3.5750120000000001</c:v>
                </c:pt>
                <c:pt idx="1023">
                  <c:v>3.100006</c:v>
                </c:pt>
                <c:pt idx="1024">
                  <c:v>3.6499630000000001</c:v>
                </c:pt>
                <c:pt idx="1025">
                  <c:v>3</c:v>
                </c:pt>
                <c:pt idx="1026">
                  <c:v>2.3250120000000001</c:v>
                </c:pt>
                <c:pt idx="1027">
                  <c:v>3.7000120000000001</c:v>
                </c:pt>
                <c:pt idx="1028">
                  <c:v>3.3000180000000001</c:v>
                </c:pt>
                <c:pt idx="1029">
                  <c:v>3.2000120000000001</c:v>
                </c:pt>
                <c:pt idx="1030">
                  <c:v>3</c:v>
                </c:pt>
                <c:pt idx="1031">
                  <c:v>3.5</c:v>
                </c:pt>
                <c:pt idx="1032">
                  <c:v>4</c:v>
                </c:pt>
                <c:pt idx="1033">
                  <c:v>4.6500089999999998</c:v>
                </c:pt>
                <c:pt idx="1034">
                  <c:v>3.7000120000000001</c:v>
                </c:pt>
                <c:pt idx="1035">
                  <c:v>4.0499879999999999</c:v>
                </c:pt>
                <c:pt idx="1036">
                  <c:v>3.3000180000000001</c:v>
                </c:pt>
                <c:pt idx="1037">
                  <c:v>2.3749850000000001</c:v>
                </c:pt>
                <c:pt idx="1038">
                  <c:v>3.25</c:v>
                </c:pt>
                <c:pt idx="1039">
                  <c:v>3.1500240000000002</c:v>
                </c:pt>
                <c:pt idx="1040">
                  <c:v>3.2500309999999999</c:v>
                </c:pt>
                <c:pt idx="1041">
                  <c:v>3.0500180000000001</c:v>
                </c:pt>
                <c:pt idx="1042">
                  <c:v>3.9749910000000002</c:v>
                </c:pt>
                <c:pt idx="1043">
                  <c:v>3.9500120000000001</c:v>
                </c:pt>
                <c:pt idx="1044">
                  <c:v>2.9500120000000001</c:v>
                </c:pt>
                <c:pt idx="1045">
                  <c:v>2.9499819999999999</c:v>
                </c:pt>
                <c:pt idx="1046">
                  <c:v>3.25</c:v>
                </c:pt>
                <c:pt idx="1047">
                  <c:v>2.75</c:v>
                </c:pt>
                <c:pt idx="1048">
                  <c:v>4.75</c:v>
                </c:pt>
                <c:pt idx="1049">
                  <c:v>3.4500120000000001</c:v>
                </c:pt>
                <c:pt idx="1050">
                  <c:v>3.1000369999999999</c:v>
                </c:pt>
                <c:pt idx="1051">
                  <c:v>2.9500120000000001</c:v>
                </c:pt>
                <c:pt idx="1052">
                  <c:v>4.1499940000000004</c:v>
                </c:pt>
                <c:pt idx="1053">
                  <c:v>3.149994</c:v>
                </c:pt>
                <c:pt idx="1054">
                  <c:v>5.3500059999999996</c:v>
                </c:pt>
                <c:pt idx="1055">
                  <c:v>3.075027</c:v>
                </c:pt>
                <c:pt idx="1056">
                  <c:v>3.2000120000000001</c:v>
                </c:pt>
                <c:pt idx="1057">
                  <c:v>3.5999759999999998</c:v>
                </c:pt>
                <c:pt idx="1058">
                  <c:v>3.149994</c:v>
                </c:pt>
                <c:pt idx="1059">
                  <c:v>3.2000120000000001</c:v>
                </c:pt>
                <c:pt idx="1060">
                  <c:v>3.4499819999999999</c:v>
                </c:pt>
                <c:pt idx="1061">
                  <c:v>3.0499879999999999</c:v>
                </c:pt>
                <c:pt idx="1062">
                  <c:v>3</c:v>
                </c:pt>
                <c:pt idx="1063">
                  <c:v>3.899994</c:v>
                </c:pt>
                <c:pt idx="1064">
                  <c:v>3.850006</c:v>
                </c:pt>
                <c:pt idx="1065">
                  <c:v>3.0499879999999999</c:v>
                </c:pt>
                <c:pt idx="1066">
                  <c:v>2.9249879999999999</c:v>
                </c:pt>
                <c:pt idx="1067">
                  <c:v>2.7000120000000001</c:v>
                </c:pt>
                <c:pt idx="1068">
                  <c:v>3.1750180000000001</c:v>
                </c:pt>
                <c:pt idx="1069">
                  <c:v>3.4250029999999998</c:v>
                </c:pt>
                <c:pt idx="1070">
                  <c:v>2.9500120000000001</c:v>
                </c:pt>
                <c:pt idx="1071">
                  <c:v>2.850006</c:v>
                </c:pt>
                <c:pt idx="1072">
                  <c:v>3.2999879999999999</c:v>
                </c:pt>
                <c:pt idx="1073">
                  <c:v>3.5499879999999999</c:v>
                </c:pt>
                <c:pt idx="1074">
                  <c:v>4</c:v>
                </c:pt>
                <c:pt idx="1075">
                  <c:v>3.399994</c:v>
                </c:pt>
                <c:pt idx="1076">
                  <c:v>3.3500369999999999</c:v>
                </c:pt>
                <c:pt idx="1077">
                  <c:v>4.4000240000000002</c:v>
                </c:pt>
                <c:pt idx="1078">
                  <c:v>4.8500059999999996</c:v>
                </c:pt>
                <c:pt idx="1079">
                  <c:v>4.2000120000000001</c:v>
                </c:pt>
                <c:pt idx="1080">
                  <c:v>2.9499819999999999</c:v>
                </c:pt>
                <c:pt idx="1081">
                  <c:v>3.649994</c:v>
                </c:pt>
                <c:pt idx="1082">
                  <c:v>3.0499879999999999</c:v>
                </c:pt>
                <c:pt idx="1083">
                  <c:v>3.1500240000000002</c:v>
                </c:pt>
                <c:pt idx="1084">
                  <c:v>4</c:v>
                </c:pt>
                <c:pt idx="1085">
                  <c:v>2.3499759999999998</c:v>
                </c:pt>
                <c:pt idx="1086">
                  <c:v>3.5500180000000001</c:v>
                </c:pt>
                <c:pt idx="1087">
                  <c:v>3.3000180000000001</c:v>
                </c:pt>
                <c:pt idx="1088">
                  <c:v>3.2000120000000001</c:v>
                </c:pt>
                <c:pt idx="1089">
                  <c:v>3.9499819999999999</c:v>
                </c:pt>
                <c:pt idx="1090">
                  <c:v>3.100006</c:v>
                </c:pt>
                <c:pt idx="1091">
                  <c:v>3.4500120000000001</c:v>
                </c:pt>
                <c:pt idx="1092">
                  <c:v>2.9999690000000001</c:v>
                </c:pt>
                <c:pt idx="1093">
                  <c:v>2.75</c:v>
                </c:pt>
                <c:pt idx="1094">
                  <c:v>3.399994</c:v>
                </c:pt>
                <c:pt idx="1095">
                  <c:v>3.5500180000000001</c:v>
                </c:pt>
                <c:pt idx="1096">
                  <c:v>3.3500369999999999</c:v>
                </c:pt>
                <c:pt idx="1097">
                  <c:v>3.5000309999999999</c:v>
                </c:pt>
                <c:pt idx="1098">
                  <c:v>3.600006</c:v>
                </c:pt>
                <c:pt idx="1099">
                  <c:v>3.0999759999999998</c:v>
                </c:pt>
                <c:pt idx="1100">
                  <c:v>2.9499819999999999</c:v>
                </c:pt>
                <c:pt idx="1101">
                  <c:v>3.2249759999999998</c:v>
                </c:pt>
                <c:pt idx="1102">
                  <c:v>2.7000120000000001</c:v>
                </c:pt>
                <c:pt idx="1103">
                  <c:v>4.1499629999999996</c:v>
                </c:pt>
                <c:pt idx="1104">
                  <c:v>3.274994</c:v>
                </c:pt>
                <c:pt idx="1105">
                  <c:v>3</c:v>
                </c:pt>
                <c:pt idx="1106">
                  <c:v>3.0500180000000001</c:v>
                </c:pt>
                <c:pt idx="1107">
                  <c:v>3.8999630000000001</c:v>
                </c:pt>
                <c:pt idx="1108">
                  <c:v>3.1999819999999999</c:v>
                </c:pt>
                <c:pt idx="1109">
                  <c:v>3.4000240000000002</c:v>
                </c:pt>
                <c:pt idx="1110">
                  <c:v>2.8499759999999998</c:v>
                </c:pt>
                <c:pt idx="1111">
                  <c:v>3.7999879999999999</c:v>
                </c:pt>
                <c:pt idx="1112">
                  <c:v>2.9999690000000001</c:v>
                </c:pt>
                <c:pt idx="1113">
                  <c:v>3.1499630000000001</c:v>
                </c:pt>
                <c:pt idx="1114">
                  <c:v>3.0499879999999999</c:v>
                </c:pt>
                <c:pt idx="1115">
                  <c:v>3.4250180000000001</c:v>
                </c:pt>
                <c:pt idx="1116">
                  <c:v>2.75</c:v>
                </c:pt>
                <c:pt idx="1117">
                  <c:v>3.5499879999999999</c:v>
                </c:pt>
                <c:pt idx="1118">
                  <c:v>3.050049</c:v>
                </c:pt>
                <c:pt idx="1119">
                  <c:v>3.5500029999999998</c:v>
                </c:pt>
                <c:pt idx="1120">
                  <c:v>2.8249970000000002</c:v>
                </c:pt>
                <c:pt idx="1121">
                  <c:v>3.399994</c:v>
                </c:pt>
                <c:pt idx="1122">
                  <c:v>2.6999819999999999</c:v>
                </c:pt>
                <c:pt idx="1123">
                  <c:v>3.1000369999999999</c:v>
                </c:pt>
                <c:pt idx="1124">
                  <c:v>3.1999819999999999</c:v>
                </c:pt>
                <c:pt idx="1125">
                  <c:v>3.4999850000000001</c:v>
                </c:pt>
                <c:pt idx="1126">
                  <c:v>2.7000120000000001</c:v>
                </c:pt>
                <c:pt idx="1127">
                  <c:v>3.7750240000000002</c:v>
                </c:pt>
                <c:pt idx="1128">
                  <c:v>3.5</c:v>
                </c:pt>
                <c:pt idx="1129">
                  <c:v>2.5999759999999998</c:v>
                </c:pt>
                <c:pt idx="1130">
                  <c:v>3.0500180000000001</c:v>
                </c:pt>
                <c:pt idx="1131">
                  <c:v>2.9499819999999999</c:v>
                </c:pt>
                <c:pt idx="1132">
                  <c:v>3</c:v>
                </c:pt>
                <c:pt idx="1133">
                  <c:v>4.3750150000000003</c:v>
                </c:pt>
                <c:pt idx="1134">
                  <c:v>4.1499940000000004</c:v>
                </c:pt>
                <c:pt idx="1135">
                  <c:v>3.6999970000000002</c:v>
                </c:pt>
                <c:pt idx="1136">
                  <c:v>3.5999759999999998</c:v>
                </c:pt>
                <c:pt idx="1137">
                  <c:v>2.6000369999999999</c:v>
                </c:pt>
                <c:pt idx="1138">
                  <c:v>2.6999819999999999</c:v>
                </c:pt>
                <c:pt idx="1139">
                  <c:v>3.3000180000000001</c:v>
                </c:pt>
                <c:pt idx="1140">
                  <c:v>3.0000309999999999</c:v>
                </c:pt>
                <c:pt idx="1141">
                  <c:v>3.7499850000000001</c:v>
                </c:pt>
                <c:pt idx="1142">
                  <c:v>2.6500240000000002</c:v>
                </c:pt>
                <c:pt idx="1143">
                  <c:v>3.024994</c:v>
                </c:pt>
                <c:pt idx="1144">
                  <c:v>3.0999759999999998</c:v>
                </c:pt>
                <c:pt idx="1145">
                  <c:v>4.0999910000000002</c:v>
                </c:pt>
                <c:pt idx="1146">
                  <c:v>3.2500309999999999</c:v>
                </c:pt>
                <c:pt idx="1147">
                  <c:v>4.7999879999999999</c:v>
                </c:pt>
                <c:pt idx="1148">
                  <c:v>3.4500120000000001</c:v>
                </c:pt>
                <c:pt idx="1149">
                  <c:v>3.1750029999999998</c:v>
                </c:pt>
                <c:pt idx="1150">
                  <c:v>3.2999879999999999</c:v>
                </c:pt>
                <c:pt idx="1151">
                  <c:v>3.1500240000000002</c:v>
                </c:pt>
                <c:pt idx="1152">
                  <c:v>3.7999879999999999</c:v>
                </c:pt>
                <c:pt idx="1153">
                  <c:v>3.850006</c:v>
                </c:pt>
                <c:pt idx="1154">
                  <c:v>2.774994</c:v>
                </c:pt>
                <c:pt idx="1155">
                  <c:v>3.2500309999999999</c:v>
                </c:pt>
                <c:pt idx="1156">
                  <c:v>3.575027</c:v>
                </c:pt>
                <c:pt idx="1157">
                  <c:v>2.75</c:v>
                </c:pt>
                <c:pt idx="1158">
                  <c:v>4.75</c:v>
                </c:pt>
                <c:pt idx="1159">
                  <c:v>3.4000240000000002</c:v>
                </c:pt>
                <c:pt idx="1160">
                  <c:v>3.3000180000000001</c:v>
                </c:pt>
                <c:pt idx="1161">
                  <c:v>2.9500120000000001</c:v>
                </c:pt>
                <c:pt idx="1162">
                  <c:v>3.0499879999999999</c:v>
                </c:pt>
                <c:pt idx="1163">
                  <c:v>3.7499690000000001</c:v>
                </c:pt>
                <c:pt idx="1164">
                  <c:v>4.1749879999999999</c:v>
                </c:pt>
                <c:pt idx="1165">
                  <c:v>5.6000059999999996</c:v>
                </c:pt>
                <c:pt idx="1166">
                  <c:v>2.9500120000000001</c:v>
                </c:pt>
                <c:pt idx="1167">
                  <c:v>3.0500180000000001</c:v>
                </c:pt>
                <c:pt idx="1168">
                  <c:v>2.6500089999999998</c:v>
                </c:pt>
                <c:pt idx="1169">
                  <c:v>2.8500369999999999</c:v>
                </c:pt>
                <c:pt idx="1170">
                  <c:v>3.0499879999999999</c:v>
                </c:pt>
                <c:pt idx="1171">
                  <c:v>3.5000309999999999</c:v>
                </c:pt>
                <c:pt idx="1172">
                  <c:v>3.2000120000000001</c:v>
                </c:pt>
                <c:pt idx="1173">
                  <c:v>4.1000059999999996</c:v>
                </c:pt>
                <c:pt idx="1174">
                  <c:v>5.1500240000000002</c:v>
                </c:pt>
                <c:pt idx="1175">
                  <c:v>3</c:v>
                </c:pt>
                <c:pt idx="1176">
                  <c:v>3.0999759999999998</c:v>
                </c:pt>
                <c:pt idx="1177">
                  <c:v>3.1500240000000002</c:v>
                </c:pt>
                <c:pt idx="1178">
                  <c:v>3.4499819999999999</c:v>
                </c:pt>
                <c:pt idx="1179">
                  <c:v>3.0499879999999999</c:v>
                </c:pt>
                <c:pt idx="1180">
                  <c:v>3.5250240000000002</c:v>
                </c:pt>
                <c:pt idx="1181">
                  <c:v>3.4000240000000002</c:v>
                </c:pt>
                <c:pt idx="1182">
                  <c:v>3.0500180000000001</c:v>
                </c:pt>
                <c:pt idx="1183">
                  <c:v>3.9000089999999998</c:v>
                </c:pt>
                <c:pt idx="1184">
                  <c:v>3.0499879999999999</c:v>
                </c:pt>
                <c:pt idx="1185">
                  <c:v>2.75</c:v>
                </c:pt>
                <c:pt idx="1186">
                  <c:v>3.949951</c:v>
                </c:pt>
                <c:pt idx="1187">
                  <c:v>3.3499759999999998</c:v>
                </c:pt>
                <c:pt idx="1188">
                  <c:v>3.9750209999999999</c:v>
                </c:pt>
                <c:pt idx="1189">
                  <c:v>4.4499820000000003</c:v>
                </c:pt>
                <c:pt idx="1190">
                  <c:v>3</c:v>
                </c:pt>
                <c:pt idx="1191">
                  <c:v>3.25</c:v>
                </c:pt>
                <c:pt idx="1192">
                  <c:v>3.3500369999999999</c:v>
                </c:pt>
                <c:pt idx="1193">
                  <c:v>2.9499819999999999</c:v>
                </c:pt>
                <c:pt idx="1194">
                  <c:v>3.3249970000000002</c:v>
                </c:pt>
                <c:pt idx="1195">
                  <c:v>4.0499879999999999</c:v>
                </c:pt>
                <c:pt idx="1196">
                  <c:v>3.100006</c:v>
                </c:pt>
                <c:pt idx="1197">
                  <c:v>2.7000120000000001</c:v>
                </c:pt>
                <c:pt idx="1198">
                  <c:v>3.600006</c:v>
                </c:pt>
                <c:pt idx="1199">
                  <c:v>2.9500120000000001</c:v>
                </c:pt>
                <c:pt idx="1200">
                  <c:v>3.149994</c:v>
                </c:pt>
                <c:pt idx="1201">
                  <c:v>3.75</c:v>
                </c:pt>
                <c:pt idx="1202">
                  <c:v>3.5500180000000001</c:v>
                </c:pt>
                <c:pt idx="1203">
                  <c:v>2.6500089999999998</c:v>
                </c:pt>
                <c:pt idx="1204">
                  <c:v>3.4999690000000001</c:v>
                </c:pt>
                <c:pt idx="1205">
                  <c:v>3.2999879999999999</c:v>
                </c:pt>
                <c:pt idx="1206">
                  <c:v>3.2000120000000001</c:v>
                </c:pt>
                <c:pt idx="1207">
                  <c:v>3.8499759999999998</c:v>
                </c:pt>
                <c:pt idx="1208">
                  <c:v>3.1749879999999999</c:v>
                </c:pt>
                <c:pt idx="1209">
                  <c:v>3.25</c:v>
                </c:pt>
                <c:pt idx="1210">
                  <c:v>3.5499879999999999</c:v>
                </c:pt>
                <c:pt idx="1211">
                  <c:v>5.2999879999999999</c:v>
                </c:pt>
                <c:pt idx="1212">
                  <c:v>3.6000369999999999</c:v>
                </c:pt>
                <c:pt idx="1213">
                  <c:v>3.4250029999999998</c:v>
                </c:pt>
                <c:pt idx="1214">
                  <c:v>3.4499819999999999</c:v>
                </c:pt>
                <c:pt idx="1215">
                  <c:v>3.2999879999999999</c:v>
                </c:pt>
                <c:pt idx="1216">
                  <c:v>3.2999879999999999</c:v>
                </c:pt>
                <c:pt idx="1217">
                  <c:v>2.8499759999999998</c:v>
                </c:pt>
                <c:pt idx="1218">
                  <c:v>3.2500309999999999</c:v>
                </c:pt>
                <c:pt idx="1219">
                  <c:v>2.7999879999999999</c:v>
                </c:pt>
                <c:pt idx="1220">
                  <c:v>3.2999879999999999</c:v>
                </c:pt>
                <c:pt idx="1221">
                  <c:v>3.2000120000000001</c:v>
                </c:pt>
                <c:pt idx="1222">
                  <c:v>2.9500120000000001</c:v>
                </c:pt>
                <c:pt idx="1223">
                  <c:v>2.9500120000000001</c:v>
                </c:pt>
                <c:pt idx="1224">
                  <c:v>3.1999819999999999</c:v>
                </c:pt>
                <c:pt idx="1225">
                  <c:v>2.7000120000000001</c:v>
                </c:pt>
                <c:pt idx="1226">
                  <c:v>5.6000370000000004</c:v>
                </c:pt>
                <c:pt idx="1227">
                  <c:v>3.25</c:v>
                </c:pt>
                <c:pt idx="1228">
                  <c:v>2.6999819999999999</c:v>
                </c:pt>
                <c:pt idx="1229">
                  <c:v>4.7000120000000001</c:v>
                </c:pt>
                <c:pt idx="1230">
                  <c:v>4.4000240000000002</c:v>
                </c:pt>
                <c:pt idx="1231">
                  <c:v>3.4499819999999999</c:v>
                </c:pt>
                <c:pt idx="1232">
                  <c:v>3.0500180000000001</c:v>
                </c:pt>
                <c:pt idx="1233">
                  <c:v>3.899994</c:v>
                </c:pt>
                <c:pt idx="1234">
                  <c:v>3.2000120000000001</c:v>
                </c:pt>
                <c:pt idx="1235">
                  <c:v>3.5</c:v>
                </c:pt>
                <c:pt idx="1236">
                  <c:v>3.5999759999999998</c:v>
                </c:pt>
                <c:pt idx="1237">
                  <c:v>3.8499759999999998</c:v>
                </c:pt>
                <c:pt idx="1238">
                  <c:v>2.25</c:v>
                </c:pt>
                <c:pt idx="1239">
                  <c:v>3.9249879999999999</c:v>
                </c:pt>
                <c:pt idx="1240">
                  <c:v>3.3500369999999999</c:v>
                </c:pt>
                <c:pt idx="1241">
                  <c:v>4.2499690000000001</c:v>
                </c:pt>
                <c:pt idx="1242">
                  <c:v>2.9500120000000001</c:v>
                </c:pt>
                <c:pt idx="1243">
                  <c:v>3.0499879999999999</c:v>
                </c:pt>
                <c:pt idx="1244">
                  <c:v>3.5499879999999999</c:v>
                </c:pt>
                <c:pt idx="1245">
                  <c:v>3.100006</c:v>
                </c:pt>
                <c:pt idx="1246">
                  <c:v>2.899994</c:v>
                </c:pt>
                <c:pt idx="1247">
                  <c:v>2.8000180000000001</c:v>
                </c:pt>
                <c:pt idx="1248">
                  <c:v>3.1999819999999999</c:v>
                </c:pt>
                <c:pt idx="1249">
                  <c:v>4.1499940000000004</c:v>
                </c:pt>
                <c:pt idx="1250">
                  <c:v>2.2999879999999999</c:v>
                </c:pt>
                <c:pt idx="1251">
                  <c:v>2.8499759999999998</c:v>
                </c:pt>
                <c:pt idx="1252">
                  <c:v>3.0999759999999998</c:v>
                </c:pt>
                <c:pt idx="1253">
                  <c:v>4.7750240000000002</c:v>
                </c:pt>
                <c:pt idx="1254">
                  <c:v>2.9000240000000002</c:v>
                </c:pt>
                <c:pt idx="1255">
                  <c:v>2.6499630000000001</c:v>
                </c:pt>
                <c:pt idx="1256">
                  <c:v>2.7499690000000001</c:v>
                </c:pt>
                <c:pt idx="1257">
                  <c:v>3.7999879999999999</c:v>
                </c:pt>
                <c:pt idx="1258">
                  <c:v>3.4250029999999998</c:v>
                </c:pt>
                <c:pt idx="1259">
                  <c:v>4.1500240000000002</c:v>
                </c:pt>
                <c:pt idx="1260">
                  <c:v>2.5</c:v>
                </c:pt>
                <c:pt idx="1261">
                  <c:v>3</c:v>
                </c:pt>
                <c:pt idx="1262">
                  <c:v>3.1999819999999999</c:v>
                </c:pt>
                <c:pt idx="1263">
                  <c:v>3.4499819999999999</c:v>
                </c:pt>
                <c:pt idx="1264">
                  <c:v>2.7999879999999999</c:v>
                </c:pt>
                <c:pt idx="1265">
                  <c:v>3.7999879999999999</c:v>
                </c:pt>
                <c:pt idx="1266">
                  <c:v>3.2000120000000001</c:v>
                </c:pt>
                <c:pt idx="1267">
                  <c:v>3.399994</c:v>
                </c:pt>
                <c:pt idx="1268">
                  <c:v>3.9499819999999999</c:v>
                </c:pt>
                <c:pt idx="1269">
                  <c:v>5.25</c:v>
                </c:pt>
                <c:pt idx="1270">
                  <c:v>3.2999879999999999</c:v>
                </c:pt>
                <c:pt idx="1271">
                  <c:v>3.1999819999999999</c:v>
                </c:pt>
                <c:pt idx="1272">
                  <c:v>4.2999879999999999</c:v>
                </c:pt>
                <c:pt idx="1273">
                  <c:v>4.2999879999999999</c:v>
                </c:pt>
                <c:pt idx="1274">
                  <c:v>3</c:v>
                </c:pt>
                <c:pt idx="1275">
                  <c:v>2.850006</c:v>
                </c:pt>
                <c:pt idx="1276">
                  <c:v>3.1500089999999998</c:v>
                </c:pt>
                <c:pt idx="1277">
                  <c:v>3.6500240000000002</c:v>
                </c:pt>
                <c:pt idx="1278">
                  <c:v>3.5</c:v>
                </c:pt>
                <c:pt idx="1279">
                  <c:v>3.2000120000000001</c:v>
                </c:pt>
                <c:pt idx="1280">
                  <c:v>2.850006</c:v>
                </c:pt>
                <c:pt idx="1281">
                  <c:v>3.5</c:v>
                </c:pt>
                <c:pt idx="1282">
                  <c:v>3</c:v>
                </c:pt>
                <c:pt idx="1283">
                  <c:v>2.8000180000000001</c:v>
                </c:pt>
                <c:pt idx="1284">
                  <c:v>3.7249910000000002</c:v>
                </c:pt>
                <c:pt idx="1285">
                  <c:v>4.424957</c:v>
                </c:pt>
                <c:pt idx="1286">
                  <c:v>3.0500180000000001</c:v>
                </c:pt>
                <c:pt idx="1287">
                  <c:v>2.6749879999999999</c:v>
                </c:pt>
                <c:pt idx="1288">
                  <c:v>3.149994</c:v>
                </c:pt>
                <c:pt idx="1289">
                  <c:v>3.4500120000000001</c:v>
                </c:pt>
                <c:pt idx="1290">
                  <c:v>4.1749879999999999</c:v>
                </c:pt>
                <c:pt idx="1291">
                  <c:v>3.5</c:v>
                </c:pt>
                <c:pt idx="1292">
                  <c:v>4.9749759999999998</c:v>
                </c:pt>
                <c:pt idx="1293">
                  <c:v>4.1499629999999996</c:v>
                </c:pt>
                <c:pt idx="1294">
                  <c:v>2.9000240000000002</c:v>
                </c:pt>
                <c:pt idx="1295">
                  <c:v>2.7999879999999999</c:v>
                </c:pt>
                <c:pt idx="1296">
                  <c:v>3.5</c:v>
                </c:pt>
                <c:pt idx="1297">
                  <c:v>3.4500120000000001</c:v>
                </c:pt>
                <c:pt idx="1298">
                  <c:v>3.4250180000000001</c:v>
                </c:pt>
                <c:pt idx="1299">
                  <c:v>2.600006</c:v>
                </c:pt>
                <c:pt idx="1300">
                  <c:v>2.7999879999999999</c:v>
                </c:pt>
                <c:pt idx="1301">
                  <c:v>5.1499940000000004</c:v>
                </c:pt>
                <c:pt idx="1302">
                  <c:v>3.0499879999999999</c:v>
                </c:pt>
                <c:pt idx="1303">
                  <c:v>3.399994</c:v>
                </c:pt>
                <c:pt idx="1304">
                  <c:v>3.9000240000000002</c:v>
                </c:pt>
                <c:pt idx="1305">
                  <c:v>3.7000120000000001</c:v>
                </c:pt>
                <c:pt idx="1306">
                  <c:v>3.4250180000000001</c:v>
                </c:pt>
                <c:pt idx="1307">
                  <c:v>4.1999820000000003</c:v>
                </c:pt>
                <c:pt idx="1308">
                  <c:v>3.5499879999999999</c:v>
                </c:pt>
                <c:pt idx="1309">
                  <c:v>3.9499819999999999</c:v>
                </c:pt>
                <c:pt idx="1310">
                  <c:v>3.8000180000000001</c:v>
                </c:pt>
                <c:pt idx="1311">
                  <c:v>3.649994</c:v>
                </c:pt>
                <c:pt idx="1312">
                  <c:v>4.4750059999999996</c:v>
                </c:pt>
                <c:pt idx="1313">
                  <c:v>3.899994</c:v>
                </c:pt>
                <c:pt idx="1314">
                  <c:v>3.350006</c:v>
                </c:pt>
                <c:pt idx="1315">
                  <c:v>3.850006</c:v>
                </c:pt>
                <c:pt idx="1316">
                  <c:v>2.975006</c:v>
                </c:pt>
                <c:pt idx="1317">
                  <c:v>3.25</c:v>
                </c:pt>
                <c:pt idx="1318">
                  <c:v>3.149994</c:v>
                </c:pt>
                <c:pt idx="1319">
                  <c:v>2.9500120000000001</c:v>
                </c:pt>
                <c:pt idx="1320">
                  <c:v>3.7000120000000001</c:v>
                </c:pt>
                <c:pt idx="1321">
                  <c:v>3.6500240000000002</c:v>
                </c:pt>
                <c:pt idx="1322">
                  <c:v>3.2000120000000001</c:v>
                </c:pt>
                <c:pt idx="1323">
                  <c:v>4.0499879999999999</c:v>
                </c:pt>
                <c:pt idx="1324">
                  <c:v>3.6999819999999999</c:v>
                </c:pt>
                <c:pt idx="1325">
                  <c:v>3.25</c:v>
                </c:pt>
                <c:pt idx="1326">
                  <c:v>3.3000180000000001</c:v>
                </c:pt>
                <c:pt idx="1327">
                  <c:v>2.8499759999999998</c:v>
                </c:pt>
                <c:pt idx="1328">
                  <c:v>3.5500180000000001</c:v>
                </c:pt>
                <c:pt idx="1329">
                  <c:v>3.0499879999999999</c:v>
                </c:pt>
                <c:pt idx="1330">
                  <c:v>2.7499690000000001</c:v>
                </c:pt>
                <c:pt idx="1331">
                  <c:v>3.1500240000000002</c:v>
                </c:pt>
                <c:pt idx="1332">
                  <c:v>3</c:v>
                </c:pt>
                <c:pt idx="1333">
                  <c:v>4.0750270000000004</c:v>
                </c:pt>
                <c:pt idx="1334">
                  <c:v>2.5749970000000002</c:v>
                </c:pt>
                <c:pt idx="1335">
                  <c:v>3.4000240000000002</c:v>
                </c:pt>
                <c:pt idx="1336">
                  <c:v>3.7000120000000001</c:v>
                </c:pt>
                <c:pt idx="1337">
                  <c:v>2.7000120000000001</c:v>
                </c:pt>
                <c:pt idx="1338">
                  <c:v>3.7000120000000001</c:v>
                </c:pt>
                <c:pt idx="1339">
                  <c:v>2.7000120000000001</c:v>
                </c:pt>
                <c:pt idx="1340">
                  <c:v>2.8000180000000001</c:v>
                </c:pt>
                <c:pt idx="1341">
                  <c:v>3.475006</c:v>
                </c:pt>
                <c:pt idx="1342">
                  <c:v>4.3000179999999997</c:v>
                </c:pt>
                <c:pt idx="1343">
                  <c:v>3.0999759999999998</c:v>
                </c:pt>
                <c:pt idx="1344">
                  <c:v>4.0249790000000001</c:v>
                </c:pt>
                <c:pt idx="1345">
                  <c:v>4.0499879999999999</c:v>
                </c:pt>
                <c:pt idx="1346">
                  <c:v>3.899994</c:v>
                </c:pt>
                <c:pt idx="1347">
                  <c:v>2.7000120000000001</c:v>
                </c:pt>
                <c:pt idx="1348">
                  <c:v>3.2750240000000002</c:v>
                </c:pt>
                <c:pt idx="1349">
                  <c:v>2.7000120000000001</c:v>
                </c:pt>
                <c:pt idx="1350">
                  <c:v>2.8000180000000001</c:v>
                </c:pt>
                <c:pt idx="1351">
                  <c:v>3.6999819999999999</c:v>
                </c:pt>
                <c:pt idx="1352">
                  <c:v>3.0999759999999998</c:v>
                </c:pt>
                <c:pt idx="1353">
                  <c:v>5.0249940000000004</c:v>
                </c:pt>
                <c:pt idx="1354">
                  <c:v>2.350006</c:v>
                </c:pt>
                <c:pt idx="1355">
                  <c:v>3.25</c:v>
                </c:pt>
                <c:pt idx="1356">
                  <c:v>3.7000120000000001</c:v>
                </c:pt>
                <c:pt idx="1357">
                  <c:v>3.8999630000000001</c:v>
                </c:pt>
                <c:pt idx="1358">
                  <c:v>3.5</c:v>
                </c:pt>
                <c:pt idx="1359">
                  <c:v>3.6249690000000001</c:v>
                </c:pt>
                <c:pt idx="1360">
                  <c:v>3.600006</c:v>
                </c:pt>
                <c:pt idx="1361">
                  <c:v>3.600006</c:v>
                </c:pt>
                <c:pt idx="1362">
                  <c:v>3.1500240000000002</c:v>
                </c:pt>
                <c:pt idx="1363">
                  <c:v>3.6000369999999999</c:v>
                </c:pt>
                <c:pt idx="1364">
                  <c:v>2.7999879999999999</c:v>
                </c:pt>
                <c:pt idx="1365">
                  <c:v>3.5500029999999998</c:v>
                </c:pt>
                <c:pt idx="1366">
                  <c:v>2.2999879999999999</c:v>
                </c:pt>
                <c:pt idx="1367">
                  <c:v>3.0999910000000002</c:v>
                </c:pt>
                <c:pt idx="1368">
                  <c:v>2.75</c:v>
                </c:pt>
                <c:pt idx="1369">
                  <c:v>3.4250180000000001</c:v>
                </c:pt>
                <c:pt idx="1370">
                  <c:v>5.1500240000000002</c:v>
                </c:pt>
                <c:pt idx="1371">
                  <c:v>2.899994</c:v>
                </c:pt>
                <c:pt idx="1372">
                  <c:v>3.3249819999999999</c:v>
                </c:pt>
                <c:pt idx="1373">
                  <c:v>2.9499819999999999</c:v>
                </c:pt>
                <c:pt idx="1374">
                  <c:v>3.350006</c:v>
                </c:pt>
                <c:pt idx="1375">
                  <c:v>2.8499910000000002</c:v>
                </c:pt>
                <c:pt idx="1376">
                  <c:v>3.399994</c:v>
                </c:pt>
                <c:pt idx="1377">
                  <c:v>3.274994</c:v>
                </c:pt>
                <c:pt idx="1378">
                  <c:v>3.600006</c:v>
                </c:pt>
                <c:pt idx="1379">
                  <c:v>4.5</c:v>
                </c:pt>
                <c:pt idx="1380">
                  <c:v>3.2000120000000001</c:v>
                </c:pt>
                <c:pt idx="1381">
                  <c:v>3.1499630000000001</c:v>
                </c:pt>
                <c:pt idx="1382">
                  <c:v>4.0999759999999998</c:v>
                </c:pt>
                <c:pt idx="1383">
                  <c:v>3.0249790000000001</c:v>
                </c:pt>
                <c:pt idx="1384">
                  <c:v>4.6499940000000004</c:v>
                </c:pt>
                <c:pt idx="1385">
                  <c:v>3.75</c:v>
                </c:pt>
                <c:pt idx="1386">
                  <c:v>3.649994</c:v>
                </c:pt>
                <c:pt idx="1387">
                  <c:v>3.2999879999999999</c:v>
                </c:pt>
                <c:pt idx="1388">
                  <c:v>2.9500120000000001</c:v>
                </c:pt>
                <c:pt idx="1389">
                  <c:v>3.0499879999999999</c:v>
                </c:pt>
                <c:pt idx="1390">
                  <c:v>3.7000120000000001</c:v>
                </c:pt>
                <c:pt idx="1391">
                  <c:v>3.1749879999999999</c:v>
                </c:pt>
                <c:pt idx="1392">
                  <c:v>3.7000120000000001</c:v>
                </c:pt>
                <c:pt idx="1393">
                  <c:v>3.7999879999999999</c:v>
                </c:pt>
                <c:pt idx="1394">
                  <c:v>2.7999879999999999</c:v>
                </c:pt>
                <c:pt idx="1395">
                  <c:v>3.0999759999999998</c:v>
                </c:pt>
                <c:pt idx="1396">
                  <c:v>3.399994</c:v>
                </c:pt>
                <c:pt idx="1397">
                  <c:v>3.0250089999999998</c:v>
                </c:pt>
                <c:pt idx="1398">
                  <c:v>3.4499819999999999</c:v>
                </c:pt>
                <c:pt idx="1399">
                  <c:v>3.1499630000000001</c:v>
                </c:pt>
                <c:pt idx="1400">
                  <c:v>3.0999910000000002</c:v>
                </c:pt>
                <c:pt idx="1401">
                  <c:v>2.9499819999999999</c:v>
                </c:pt>
                <c:pt idx="1402">
                  <c:v>3.2999879999999999</c:v>
                </c:pt>
                <c:pt idx="1403">
                  <c:v>4.9249879999999999</c:v>
                </c:pt>
                <c:pt idx="1404">
                  <c:v>2.8499759999999998</c:v>
                </c:pt>
                <c:pt idx="1405">
                  <c:v>3.850006</c:v>
                </c:pt>
                <c:pt idx="1406">
                  <c:v>3.3499759999999998</c:v>
                </c:pt>
                <c:pt idx="1407">
                  <c:v>2.6500240000000002</c:v>
                </c:pt>
                <c:pt idx="1408">
                  <c:v>3.25</c:v>
                </c:pt>
                <c:pt idx="1409">
                  <c:v>3.850006</c:v>
                </c:pt>
                <c:pt idx="1410">
                  <c:v>2.899994</c:v>
                </c:pt>
                <c:pt idx="1411">
                  <c:v>3</c:v>
                </c:pt>
                <c:pt idx="1412">
                  <c:v>3.100006</c:v>
                </c:pt>
                <c:pt idx="1413">
                  <c:v>4.0500179999999997</c:v>
                </c:pt>
                <c:pt idx="1414">
                  <c:v>2.8000180000000001</c:v>
                </c:pt>
                <c:pt idx="1415">
                  <c:v>3.5</c:v>
                </c:pt>
                <c:pt idx="1416">
                  <c:v>3.4749599999999998</c:v>
                </c:pt>
                <c:pt idx="1417">
                  <c:v>2.9499819999999999</c:v>
                </c:pt>
                <c:pt idx="1418">
                  <c:v>3.1999819999999999</c:v>
                </c:pt>
                <c:pt idx="1419">
                  <c:v>3.0500180000000001</c:v>
                </c:pt>
                <c:pt idx="1420">
                  <c:v>2.6749879999999999</c:v>
                </c:pt>
                <c:pt idx="1421">
                  <c:v>3.399994</c:v>
                </c:pt>
                <c:pt idx="1422">
                  <c:v>2.7500309999999999</c:v>
                </c:pt>
                <c:pt idx="1423">
                  <c:v>3.0999910000000002</c:v>
                </c:pt>
                <c:pt idx="1424">
                  <c:v>3</c:v>
                </c:pt>
                <c:pt idx="1425">
                  <c:v>3.0499879999999999</c:v>
                </c:pt>
                <c:pt idx="1426">
                  <c:v>3.399994</c:v>
                </c:pt>
                <c:pt idx="1427">
                  <c:v>2.6749879999999999</c:v>
                </c:pt>
                <c:pt idx="1428">
                  <c:v>2.5999759999999998</c:v>
                </c:pt>
                <c:pt idx="1429">
                  <c:v>3.75</c:v>
                </c:pt>
                <c:pt idx="1430">
                  <c:v>2.850006</c:v>
                </c:pt>
                <c:pt idx="1431">
                  <c:v>2.8000180000000001</c:v>
                </c:pt>
                <c:pt idx="1432">
                  <c:v>3.350006</c:v>
                </c:pt>
                <c:pt idx="1433">
                  <c:v>3.325027</c:v>
                </c:pt>
                <c:pt idx="1434">
                  <c:v>3.6999659999999999</c:v>
                </c:pt>
                <c:pt idx="1435">
                  <c:v>3.9500120000000001</c:v>
                </c:pt>
                <c:pt idx="1436">
                  <c:v>4.3000489999999996</c:v>
                </c:pt>
                <c:pt idx="1437">
                  <c:v>3.4999690000000001</c:v>
                </c:pt>
                <c:pt idx="1438">
                  <c:v>4.0500179999999997</c:v>
                </c:pt>
                <c:pt idx="1439">
                  <c:v>3.0500180000000001</c:v>
                </c:pt>
                <c:pt idx="1440">
                  <c:v>4.8999940000000004</c:v>
                </c:pt>
                <c:pt idx="1441">
                  <c:v>3.7000120000000001</c:v>
                </c:pt>
                <c:pt idx="1442">
                  <c:v>2.5500180000000001</c:v>
                </c:pt>
                <c:pt idx="1443">
                  <c:v>3.7999879999999999</c:v>
                </c:pt>
                <c:pt idx="1444">
                  <c:v>3.350006</c:v>
                </c:pt>
                <c:pt idx="1445">
                  <c:v>4.3500059999999996</c:v>
                </c:pt>
                <c:pt idx="1446">
                  <c:v>2.7000120000000001</c:v>
                </c:pt>
                <c:pt idx="1447">
                  <c:v>3.850006</c:v>
                </c:pt>
                <c:pt idx="1448">
                  <c:v>3.399994</c:v>
                </c:pt>
                <c:pt idx="1449">
                  <c:v>3.1500240000000002</c:v>
                </c:pt>
                <c:pt idx="1450">
                  <c:v>3.0500029999999998</c:v>
                </c:pt>
                <c:pt idx="1451">
                  <c:v>2.7999879999999999</c:v>
                </c:pt>
                <c:pt idx="1452">
                  <c:v>3.1500240000000002</c:v>
                </c:pt>
                <c:pt idx="1453">
                  <c:v>3.5</c:v>
                </c:pt>
                <c:pt idx="1454">
                  <c:v>2.899994</c:v>
                </c:pt>
                <c:pt idx="1455">
                  <c:v>3.149994</c:v>
                </c:pt>
                <c:pt idx="1456">
                  <c:v>3.5499879999999999</c:v>
                </c:pt>
                <c:pt idx="1457">
                  <c:v>4.3499759999999998</c:v>
                </c:pt>
                <c:pt idx="1458">
                  <c:v>3.0499879999999999</c:v>
                </c:pt>
                <c:pt idx="1459">
                  <c:v>3.2000120000000001</c:v>
                </c:pt>
                <c:pt idx="1460">
                  <c:v>3.899994</c:v>
                </c:pt>
                <c:pt idx="1461">
                  <c:v>3.0999759999999998</c:v>
                </c:pt>
                <c:pt idx="1462">
                  <c:v>3.924973</c:v>
                </c:pt>
                <c:pt idx="1463">
                  <c:v>3.399994</c:v>
                </c:pt>
                <c:pt idx="1464">
                  <c:v>3.4500120000000001</c:v>
                </c:pt>
                <c:pt idx="1465">
                  <c:v>3.0000149999999999</c:v>
                </c:pt>
                <c:pt idx="1466">
                  <c:v>2.7999879999999999</c:v>
                </c:pt>
                <c:pt idx="1467">
                  <c:v>3.350006</c:v>
                </c:pt>
                <c:pt idx="1468">
                  <c:v>3.100006</c:v>
                </c:pt>
                <c:pt idx="1469">
                  <c:v>3.600006</c:v>
                </c:pt>
                <c:pt idx="1470">
                  <c:v>2.9000240000000002</c:v>
                </c:pt>
                <c:pt idx="1471">
                  <c:v>4.25</c:v>
                </c:pt>
                <c:pt idx="1472">
                  <c:v>2.274994</c:v>
                </c:pt>
                <c:pt idx="1473">
                  <c:v>2.9499819999999999</c:v>
                </c:pt>
                <c:pt idx="1474">
                  <c:v>4.2750399999999997</c:v>
                </c:pt>
                <c:pt idx="1475">
                  <c:v>3</c:v>
                </c:pt>
                <c:pt idx="1476">
                  <c:v>3.75</c:v>
                </c:pt>
                <c:pt idx="1477">
                  <c:v>3.0999759999999998</c:v>
                </c:pt>
                <c:pt idx="1478">
                  <c:v>3</c:v>
                </c:pt>
                <c:pt idx="1479">
                  <c:v>3.5500180000000001</c:v>
                </c:pt>
                <c:pt idx="1480">
                  <c:v>3.600006</c:v>
                </c:pt>
                <c:pt idx="1481">
                  <c:v>3.399994</c:v>
                </c:pt>
                <c:pt idx="1482">
                  <c:v>3.149994</c:v>
                </c:pt>
                <c:pt idx="1483">
                  <c:v>3.2499690000000001</c:v>
                </c:pt>
                <c:pt idx="1484">
                  <c:v>3.4250029999999998</c:v>
                </c:pt>
                <c:pt idx="1485">
                  <c:v>3.2000120000000001</c:v>
                </c:pt>
                <c:pt idx="1486">
                  <c:v>3.3000180000000001</c:v>
                </c:pt>
                <c:pt idx="1487">
                  <c:v>2.9500120000000001</c:v>
                </c:pt>
                <c:pt idx="1488">
                  <c:v>3.375</c:v>
                </c:pt>
                <c:pt idx="1489">
                  <c:v>2.4999690000000001</c:v>
                </c:pt>
                <c:pt idx="1490">
                  <c:v>3.1499630000000001</c:v>
                </c:pt>
                <c:pt idx="1491">
                  <c:v>3.0499879999999999</c:v>
                </c:pt>
                <c:pt idx="1492">
                  <c:v>3.8499759999999998</c:v>
                </c:pt>
                <c:pt idx="1493">
                  <c:v>3.4000240000000002</c:v>
                </c:pt>
                <c:pt idx="1494">
                  <c:v>3.100006</c:v>
                </c:pt>
                <c:pt idx="1495">
                  <c:v>3.924957</c:v>
                </c:pt>
                <c:pt idx="1496">
                  <c:v>3.5000309999999999</c:v>
                </c:pt>
                <c:pt idx="1497">
                  <c:v>3.25</c:v>
                </c:pt>
                <c:pt idx="1498">
                  <c:v>3.2750240000000002</c:v>
                </c:pt>
                <c:pt idx="1499">
                  <c:v>2.6999819999999999</c:v>
                </c:pt>
                <c:pt idx="1500">
                  <c:v>3.4000240000000002</c:v>
                </c:pt>
                <c:pt idx="1501">
                  <c:v>3.649994</c:v>
                </c:pt>
                <c:pt idx="1502">
                  <c:v>3.2000120000000001</c:v>
                </c:pt>
                <c:pt idx="1503">
                  <c:v>3.8250120000000001</c:v>
                </c:pt>
                <c:pt idx="1504">
                  <c:v>4.0500179999999997</c:v>
                </c:pt>
                <c:pt idx="1505">
                  <c:v>3.25</c:v>
                </c:pt>
                <c:pt idx="1506">
                  <c:v>2.5500180000000001</c:v>
                </c:pt>
                <c:pt idx="1507">
                  <c:v>4.0499879999999999</c:v>
                </c:pt>
                <c:pt idx="1508">
                  <c:v>3</c:v>
                </c:pt>
                <c:pt idx="1509">
                  <c:v>4.1749729999999996</c:v>
                </c:pt>
                <c:pt idx="1510">
                  <c:v>3.300049</c:v>
                </c:pt>
                <c:pt idx="1511">
                  <c:v>2.7499690000000001</c:v>
                </c:pt>
                <c:pt idx="1512">
                  <c:v>3.2999879999999999</c:v>
                </c:pt>
                <c:pt idx="1513">
                  <c:v>2.9000240000000002</c:v>
                </c:pt>
                <c:pt idx="1514">
                  <c:v>3.5500180000000001</c:v>
                </c:pt>
                <c:pt idx="1515">
                  <c:v>5.2999879999999999</c:v>
                </c:pt>
                <c:pt idx="1516">
                  <c:v>2.9500120000000001</c:v>
                </c:pt>
                <c:pt idx="1517">
                  <c:v>3.25</c:v>
                </c:pt>
                <c:pt idx="1518">
                  <c:v>2.75</c:v>
                </c:pt>
                <c:pt idx="1519">
                  <c:v>2.9499819999999999</c:v>
                </c:pt>
                <c:pt idx="1520">
                  <c:v>4.1000059999999996</c:v>
                </c:pt>
                <c:pt idx="1521">
                  <c:v>3.0499879999999999</c:v>
                </c:pt>
                <c:pt idx="1522">
                  <c:v>3.225006</c:v>
                </c:pt>
                <c:pt idx="1523">
                  <c:v>3.5</c:v>
                </c:pt>
                <c:pt idx="1524">
                  <c:v>3.25</c:v>
                </c:pt>
                <c:pt idx="1525">
                  <c:v>2.850006</c:v>
                </c:pt>
                <c:pt idx="1526">
                  <c:v>2.8999790000000001</c:v>
                </c:pt>
                <c:pt idx="1527">
                  <c:v>3.7000120000000001</c:v>
                </c:pt>
                <c:pt idx="1528">
                  <c:v>3.600006</c:v>
                </c:pt>
                <c:pt idx="1529">
                  <c:v>2.9499819999999999</c:v>
                </c:pt>
                <c:pt idx="1530">
                  <c:v>3</c:v>
                </c:pt>
                <c:pt idx="1531">
                  <c:v>3.5500180000000001</c:v>
                </c:pt>
                <c:pt idx="1532">
                  <c:v>3.5499879999999999</c:v>
                </c:pt>
                <c:pt idx="1533">
                  <c:v>2.850006</c:v>
                </c:pt>
                <c:pt idx="1534">
                  <c:v>3.0499879999999999</c:v>
                </c:pt>
                <c:pt idx="1535">
                  <c:v>3.699951</c:v>
                </c:pt>
                <c:pt idx="1536">
                  <c:v>3.3749850000000001</c:v>
                </c:pt>
                <c:pt idx="1537">
                  <c:v>4.4499820000000003</c:v>
                </c:pt>
                <c:pt idx="1538">
                  <c:v>2.8499759999999998</c:v>
                </c:pt>
                <c:pt idx="1539">
                  <c:v>2.6250149999999999</c:v>
                </c:pt>
                <c:pt idx="1540">
                  <c:v>3.3000180000000001</c:v>
                </c:pt>
                <c:pt idx="1541">
                  <c:v>2.25</c:v>
                </c:pt>
                <c:pt idx="1542">
                  <c:v>3.149994</c:v>
                </c:pt>
                <c:pt idx="1543">
                  <c:v>3.5999759999999998</c:v>
                </c:pt>
                <c:pt idx="1544">
                  <c:v>3.5000149999999999</c:v>
                </c:pt>
                <c:pt idx="1545">
                  <c:v>6.8000030000000002</c:v>
                </c:pt>
                <c:pt idx="1546">
                  <c:v>4.0250240000000002</c:v>
                </c:pt>
                <c:pt idx="1547">
                  <c:v>3.2999879999999999</c:v>
                </c:pt>
                <c:pt idx="1548">
                  <c:v>3.0499879999999999</c:v>
                </c:pt>
                <c:pt idx="1549">
                  <c:v>4.2999879999999999</c:v>
                </c:pt>
                <c:pt idx="1550">
                  <c:v>2</c:v>
                </c:pt>
                <c:pt idx="1551">
                  <c:v>2.7000120000000001</c:v>
                </c:pt>
                <c:pt idx="1552">
                  <c:v>4.0999910000000002</c:v>
                </c:pt>
                <c:pt idx="1553">
                  <c:v>3.399994</c:v>
                </c:pt>
                <c:pt idx="1554">
                  <c:v>4.7000120000000001</c:v>
                </c:pt>
                <c:pt idx="1555">
                  <c:v>3.4500120000000001</c:v>
                </c:pt>
                <c:pt idx="1556">
                  <c:v>3.8499910000000002</c:v>
                </c:pt>
                <c:pt idx="1557">
                  <c:v>3.6000369999999999</c:v>
                </c:pt>
                <c:pt idx="1558">
                  <c:v>3.3749690000000001</c:v>
                </c:pt>
                <c:pt idx="1559">
                  <c:v>2.7999879999999999</c:v>
                </c:pt>
                <c:pt idx="1560">
                  <c:v>4.0500179999999997</c:v>
                </c:pt>
                <c:pt idx="1561">
                  <c:v>2.9499819999999999</c:v>
                </c:pt>
                <c:pt idx="1562">
                  <c:v>3.2999879999999999</c:v>
                </c:pt>
                <c:pt idx="1563">
                  <c:v>4.2000120000000001</c:v>
                </c:pt>
                <c:pt idx="1564">
                  <c:v>3.2999879999999999</c:v>
                </c:pt>
                <c:pt idx="1565">
                  <c:v>2.899994</c:v>
                </c:pt>
                <c:pt idx="1566">
                  <c:v>3.399994</c:v>
                </c:pt>
                <c:pt idx="1567">
                  <c:v>3.549957</c:v>
                </c:pt>
                <c:pt idx="1568">
                  <c:v>4.0999759999999998</c:v>
                </c:pt>
                <c:pt idx="1569">
                  <c:v>2.9000240000000002</c:v>
                </c:pt>
                <c:pt idx="1570">
                  <c:v>2.8000029999999998</c:v>
                </c:pt>
                <c:pt idx="1571">
                  <c:v>3.3499759999999998</c:v>
                </c:pt>
                <c:pt idx="1572">
                  <c:v>2.6999819999999999</c:v>
                </c:pt>
                <c:pt idx="1573">
                  <c:v>3.75</c:v>
                </c:pt>
                <c:pt idx="1574">
                  <c:v>2.600006</c:v>
                </c:pt>
                <c:pt idx="1575">
                  <c:v>3.8000180000000001</c:v>
                </c:pt>
                <c:pt idx="1576">
                  <c:v>4.1499629999999996</c:v>
                </c:pt>
                <c:pt idx="1577">
                  <c:v>3.5500180000000001</c:v>
                </c:pt>
                <c:pt idx="1578">
                  <c:v>3.0999759999999998</c:v>
                </c:pt>
                <c:pt idx="1579">
                  <c:v>2.8999630000000001</c:v>
                </c:pt>
                <c:pt idx="1580">
                  <c:v>2.7999879999999999</c:v>
                </c:pt>
                <c:pt idx="1581">
                  <c:v>3.3000180000000001</c:v>
                </c:pt>
                <c:pt idx="1582">
                  <c:v>3.25</c:v>
                </c:pt>
                <c:pt idx="1583">
                  <c:v>2.5</c:v>
                </c:pt>
                <c:pt idx="1584">
                  <c:v>2.850006</c:v>
                </c:pt>
                <c:pt idx="1585">
                  <c:v>5</c:v>
                </c:pt>
                <c:pt idx="1586">
                  <c:v>3.8999630000000001</c:v>
                </c:pt>
                <c:pt idx="1587">
                  <c:v>2.8499910000000002</c:v>
                </c:pt>
                <c:pt idx="1588">
                  <c:v>2.649994</c:v>
                </c:pt>
                <c:pt idx="1589">
                  <c:v>3.7250209999999999</c:v>
                </c:pt>
                <c:pt idx="1590">
                  <c:v>3.3499759999999998</c:v>
                </c:pt>
                <c:pt idx="1591">
                  <c:v>2.6999819999999999</c:v>
                </c:pt>
                <c:pt idx="1592">
                  <c:v>4.6750179999999997</c:v>
                </c:pt>
                <c:pt idx="1593">
                  <c:v>2.9250029999999998</c:v>
                </c:pt>
                <c:pt idx="1594">
                  <c:v>3.100006</c:v>
                </c:pt>
                <c:pt idx="1595">
                  <c:v>4.5</c:v>
                </c:pt>
                <c:pt idx="1596">
                  <c:v>3.5999759999999998</c:v>
                </c:pt>
                <c:pt idx="1597">
                  <c:v>3.399994</c:v>
                </c:pt>
                <c:pt idx="1598">
                  <c:v>3.0499879999999999</c:v>
                </c:pt>
                <c:pt idx="1599">
                  <c:v>2.9000240000000002</c:v>
                </c:pt>
                <c:pt idx="1600">
                  <c:v>3.149994</c:v>
                </c:pt>
                <c:pt idx="1601">
                  <c:v>2.899994</c:v>
                </c:pt>
                <c:pt idx="1602">
                  <c:v>3.0499879999999999</c:v>
                </c:pt>
                <c:pt idx="1603">
                  <c:v>4</c:v>
                </c:pt>
                <c:pt idx="1604">
                  <c:v>3.600006</c:v>
                </c:pt>
                <c:pt idx="1605">
                  <c:v>3.1750180000000001</c:v>
                </c:pt>
                <c:pt idx="1606">
                  <c:v>3.5500180000000001</c:v>
                </c:pt>
                <c:pt idx="1607">
                  <c:v>3.5500029999999998</c:v>
                </c:pt>
                <c:pt idx="1608">
                  <c:v>3.5999759999999998</c:v>
                </c:pt>
                <c:pt idx="1609">
                  <c:v>3.5499879999999999</c:v>
                </c:pt>
                <c:pt idx="1610">
                  <c:v>4.6000059999999996</c:v>
                </c:pt>
                <c:pt idx="1611">
                  <c:v>2.7999879999999999</c:v>
                </c:pt>
                <c:pt idx="1612">
                  <c:v>3.2000120000000001</c:v>
                </c:pt>
                <c:pt idx="1613">
                  <c:v>3.1000369999999999</c:v>
                </c:pt>
                <c:pt idx="1614">
                  <c:v>2.9499819999999999</c:v>
                </c:pt>
                <c:pt idx="1615">
                  <c:v>3.3500369999999999</c:v>
                </c:pt>
                <c:pt idx="1616">
                  <c:v>3.9749910000000002</c:v>
                </c:pt>
                <c:pt idx="1617">
                  <c:v>3.600006</c:v>
                </c:pt>
                <c:pt idx="1618">
                  <c:v>2.625</c:v>
                </c:pt>
                <c:pt idx="1619">
                  <c:v>3.6250149999999999</c:v>
                </c:pt>
                <c:pt idx="1620">
                  <c:v>2.9500120000000001</c:v>
                </c:pt>
                <c:pt idx="1621">
                  <c:v>3.4500120000000001</c:v>
                </c:pt>
                <c:pt idx="1622">
                  <c:v>2.75</c:v>
                </c:pt>
                <c:pt idx="1623">
                  <c:v>3.5</c:v>
                </c:pt>
                <c:pt idx="1624">
                  <c:v>2.7750089999999998</c:v>
                </c:pt>
                <c:pt idx="1625">
                  <c:v>3.5499879999999999</c:v>
                </c:pt>
                <c:pt idx="1626">
                  <c:v>2.7999879999999999</c:v>
                </c:pt>
                <c:pt idx="1627">
                  <c:v>3.2500309999999999</c:v>
                </c:pt>
                <c:pt idx="1628">
                  <c:v>3.25</c:v>
                </c:pt>
                <c:pt idx="1629">
                  <c:v>4.3500059999999996</c:v>
                </c:pt>
                <c:pt idx="1630">
                  <c:v>2.5</c:v>
                </c:pt>
                <c:pt idx="1631">
                  <c:v>2.4000240000000002</c:v>
                </c:pt>
                <c:pt idx="1632">
                  <c:v>3.5500180000000001</c:v>
                </c:pt>
                <c:pt idx="1633">
                  <c:v>3.5</c:v>
                </c:pt>
                <c:pt idx="1634">
                  <c:v>4.7250209999999999</c:v>
                </c:pt>
                <c:pt idx="1635">
                  <c:v>3</c:v>
                </c:pt>
                <c:pt idx="1636">
                  <c:v>4.4500120000000001</c:v>
                </c:pt>
                <c:pt idx="1637">
                  <c:v>3.3000180000000001</c:v>
                </c:pt>
                <c:pt idx="1638">
                  <c:v>3.549973</c:v>
                </c:pt>
                <c:pt idx="1639">
                  <c:v>3.25</c:v>
                </c:pt>
                <c:pt idx="1640">
                  <c:v>4.8499759999999998</c:v>
                </c:pt>
                <c:pt idx="1641">
                  <c:v>3.4250029999999998</c:v>
                </c:pt>
                <c:pt idx="1642">
                  <c:v>3.524994</c:v>
                </c:pt>
                <c:pt idx="1643">
                  <c:v>3.4500120000000001</c:v>
                </c:pt>
                <c:pt idx="1644">
                  <c:v>2.7999879999999999</c:v>
                </c:pt>
                <c:pt idx="1645">
                  <c:v>3.7750240000000002</c:v>
                </c:pt>
                <c:pt idx="1646">
                  <c:v>6.5</c:v>
                </c:pt>
                <c:pt idx="1647">
                  <c:v>2.7500309999999999</c:v>
                </c:pt>
                <c:pt idx="1648">
                  <c:v>3.5999759999999998</c:v>
                </c:pt>
                <c:pt idx="1649">
                  <c:v>2.75</c:v>
                </c:pt>
                <c:pt idx="1650">
                  <c:v>3.0499879999999999</c:v>
                </c:pt>
                <c:pt idx="1651">
                  <c:v>3.0500180000000001</c:v>
                </c:pt>
                <c:pt idx="1652">
                  <c:v>4.6499629999999996</c:v>
                </c:pt>
                <c:pt idx="1653">
                  <c:v>3.850006</c:v>
                </c:pt>
                <c:pt idx="1654">
                  <c:v>2.4749910000000002</c:v>
                </c:pt>
                <c:pt idx="1655">
                  <c:v>4.0499879999999999</c:v>
                </c:pt>
                <c:pt idx="1656">
                  <c:v>3.5</c:v>
                </c:pt>
                <c:pt idx="1657">
                  <c:v>2.8000180000000001</c:v>
                </c:pt>
                <c:pt idx="1658">
                  <c:v>2.850006</c:v>
                </c:pt>
                <c:pt idx="1659">
                  <c:v>3.8250120000000001</c:v>
                </c:pt>
                <c:pt idx="1660">
                  <c:v>3.3000180000000001</c:v>
                </c:pt>
                <c:pt idx="1661">
                  <c:v>3.0999759999999998</c:v>
                </c:pt>
                <c:pt idx="1662">
                  <c:v>2.8500369999999999</c:v>
                </c:pt>
                <c:pt idx="1663">
                  <c:v>3.149994</c:v>
                </c:pt>
                <c:pt idx="1664">
                  <c:v>3.1500089999999998</c:v>
                </c:pt>
                <c:pt idx="1665">
                  <c:v>3.0499879999999999</c:v>
                </c:pt>
                <c:pt idx="1666">
                  <c:v>3.0500180000000001</c:v>
                </c:pt>
                <c:pt idx="1667">
                  <c:v>4.4500120000000001</c:v>
                </c:pt>
                <c:pt idx="1668">
                  <c:v>4.2000120000000001</c:v>
                </c:pt>
                <c:pt idx="1669">
                  <c:v>3.25</c:v>
                </c:pt>
                <c:pt idx="1670">
                  <c:v>4</c:v>
                </c:pt>
                <c:pt idx="1671">
                  <c:v>4.8500059999999996</c:v>
                </c:pt>
                <c:pt idx="1672">
                  <c:v>2.774994</c:v>
                </c:pt>
                <c:pt idx="1673">
                  <c:v>3.3000180000000001</c:v>
                </c:pt>
                <c:pt idx="1674">
                  <c:v>2.9999690000000001</c:v>
                </c:pt>
                <c:pt idx="1675">
                  <c:v>4.5500179999999997</c:v>
                </c:pt>
                <c:pt idx="1676">
                  <c:v>2.899994</c:v>
                </c:pt>
                <c:pt idx="1677">
                  <c:v>2.8000180000000001</c:v>
                </c:pt>
                <c:pt idx="1678">
                  <c:v>2.8249819999999999</c:v>
                </c:pt>
                <c:pt idx="1679">
                  <c:v>3.25</c:v>
                </c:pt>
                <c:pt idx="1680">
                  <c:v>2.9500120000000001</c:v>
                </c:pt>
                <c:pt idx="1681">
                  <c:v>4</c:v>
                </c:pt>
                <c:pt idx="1682">
                  <c:v>3.1999819999999999</c:v>
                </c:pt>
                <c:pt idx="1683">
                  <c:v>3.0250089999999998</c:v>
                </c:pt>
                <c:pt idx="1684">
                  <c:v>3.6000369999999999</c:v>
                </c:pt>
                <c:pt idx="1685">
                  <c:v>3.0499879999999999</c:v>
                </c:pt>
                <c:pt idx="1686">
                  <c:v>3.5749659999999999</c:v>
                </c:pt>
                <c:pt idx="1687">
                  <c:v>3.3000180000000001</c:v>
                </c:pt>
                <c:pt idx="1688">
                  <c:v>3.3499759999999998</c:v>
                </c:pt>
                <c:pt idx="1689">
                  <c:v>2.7999879999999999</c:v>
                </c:pt>
                <c:pt idx="1690">
                  <c:v>2.899994</c:v>
                </c:pt>
                <c:pt idx="1691">
                  <c:v>2.9499819999999999</c:v>
                </c:pt>
                <c:pt idx="1692">
                  <c:v>3.149994</c:v>
                </c:pt>
                <c:pt idx="1693">
                  <c:v>8.8999939999999995</c:v>
                </c:pt>
                <c:pt idx="1694">
                  <c:v>2.7500309999999999</c:v>
                </c:pt>
                <c:pt idx="1695">
                  <c:v>3.25</c:v>
                </c:pt>
                <c:pt idx="1696">
                  <c:v>6.3000179999999997</c:v>
                </c:pt>
                <c:pt idx="1697">
                  <c:v>2.8000180000000001</c:v>
                </c:pt>
                <c:pt idx="1698">
                  <c:v>3.524994</c:v>
                </c:pt>
                <c:pt idx="1699">
                  <c:v>3.125</c:v>
                </c:pt>
                <c:pt idx="1700">
                  <c:v>2.600006</c:v>
                </c:pt>
                <c:pt idx="1701">
                  <c:v>2.5499879999999999</c:v>
                </c:pt>
                <c:pt idx="1702">
                  <c:v>2.9500120000000001</c:v>
                </c:pt>
                <c:pt idx="1703">
                  <c:v>3.125</c:v>
                </c:pt>
                <c:pt idx="1704">
                  <c:v>2.600006</c:v>
                </c:pt>
                <c:pt idx="1705">
                  <c:v>3.4000240000000002</c:v>
                </c:pt>
                <c:pt idx="1706">
                  <c:v>2.8499759999999998</c:v>
                </c:pt>
                <c:pt idx="1707">
                  <c:v>4.2499849999999997</c:v>
                </c:pt>
                <c:pt idx="1708">
                  <c:v>3.0999759999999998</c:v>
                </c:pt>
                <c:pt idx="1709">
                  <c:v>3.4000240000000002</c:v>
                </c:pt>
                <c:pt idx="1710">
                  <c:v>2.725006</c:v>
                </c:pt>
                <c:pt idx="1711">
                  <c:v>4</c:v>
                </c:pt>
                <c:pt idx="1712">
                  <c:v>3.0000309999999999</c:v>
                </c:pt>
                <c:pt idx="1713">
                  <c:v>3.2999879999999999</c:v>
                </c:pt>
                <c:pt idx="1714">
                  <c:v>3.1500240000000002</c:v>
                </c:pt>
                <c:pt idx="1715">
                  <c:v>4.25</c:v>
                </c:pt>
                <c:pt idx="1716">
                  <c:v>3.5</c:v>
                </c:pt>
                <c:pt idx="1717">
                  <c:v>3.1999819999999999</c:v>
                </c:pt>
                <c:pt idx="1718">
                  <c:v>2.7999879999999999</c:v>
                </c:pt>
                <c:pt idx="1719">
                  <c:v>2.75</c:v>
                </c:pt>
                <c:pt idx="1720">
                  <c:v>3.3750149999999999</c:v>
                </c:pt>
                <c:pt idx="1721">
                  <c:v>3.1500089999999998</c:v>
                </c:pt>
                <c:pt idx="1722">
                  <c:v>3.0999759999999998</c:v>
                </c:pt>
                <c:pt idx="1723">
                  <c:v>3.649994</c:v>
                </c:pt>
                <c:pt idx="1724">
                  <c:v>3.5499879999999999</c:v>
                </c:pt>
                <c:pt idx="1725">
                  <c:v>2.9500120000000001</c:v>
                </c:pt>
                <c:pt idx="1726">
                  <c:v>3.5</c:v>
                </c:pt>
                <c:pt idx="1727">
                  <c:v>3.25</c:v>
                </c:pt>
                <c:pt idx="1728">
                  <c:v>4.0499879999999999</c:v>
                </c:pt>
                <c:pt idx="1729">
                  <c:v>5.2000120000000001</c:v>
                </c:pt>
                <c:pt idx="1730">
                  <c:v>4.2750089999999998</c:v>
                </c:pt>
                <c:pt idx="1731">
                  <c:v>2.7500309999999999</c:v>
                </c:pt>
                <c:pt idx="1732">
                  <c:v>3.0499879999999999</c:v>
                </c:pt>
                <c:pt idx="1733">
                  <c:v>3.3750149999999999</c:v>
                </c:pt>
                <c:pt idx="1734">
                  <c:v>3.3499759999999998</c:v>
                </c:pt>
                <c:pt idx="1735">
                  <c:v>4.1000370000000004</c:v>
                </c:pt>
                <c:pt idx="1736">
                  <c:v>4.6749729999999996</c:v>
                </c:pt>
                <c:pt idx="1737">
                  <c:v>3.5250240000000002</c:v>
                </c:pt>
                <c:pt idx="1738">
                  <c:v>3.4999690000000001</c:v>
                </c:pt>
                <c:pt idx="1739">
                  <c:v>0.95001199999999997</c:v>
                </c:pt>
                <c:pt idx="1740">
                  <c:v>2.9500120000000001</c:v>
                </c:pt>
                <c:pt idx="1741">
                  <c:v>2.8249970000000002</c:v>
                </c:pt>
                <c:pt idx="1742">
                  <c:v>3.1000369999999999</c:v>
                </c:pt>
                <c:pt idx="1743">
                  <c:v>2.75</c:v>
                </c:pt>
                <c:pt idx="1744">
                  <c:v>3.0500180000000001</c:v>
                </c:pt>
                <c:pt idx="1745">
                  <c:v>0.25</c:v>
                </c:pt>
                <c:pt idx="1746">
                  <c:v>3.524994</c:v>
                </c:pt>
                <c:pt idx="1747">
                  <c:v>4</c:v>
                </c:pt>
                <c:pt idx="1748">
                  <c:v>3.4499819999999999</c:v>
                </c:pt>
                <c:pt idx="1749">
                  <c:v>3.3000029999999998</c:v>
                </c:pt>
                <c:pt idx="1750">
                  <c:v>3.6999970000000002</c:v>
                </c:pt>
                <c:pt idx="1751">
                  <c:v>2.9500120000000001</c:v>
                </c:pt>
                <c:pt idx="1752">
                  <c:v>3.75</c:v>
                </c:pt>
                <c:pt idx="1753">
                  <c:v>3.1499630000000001</c:v>
                </c:pt>
                <c:pt idx="1754">
                  <c:v>3.0999759999999998</c:v>
                </c:pt>
                <c:pt idx="1755">
                  <c:v>4.5500030000000002</c:v>
                </c:pt>
                <c:pt idx="1756">
                  <c:v>3.4500120000000001</c:v>
                </c:pt>
                <c:pt idx="1757">
                  <c:v>3.7999879999999999</c:v>
                </c:pt>
                <c:pt idx="1758">
                  <c:v>2.8249819999999999</c:v>
                </c:pt>
                <c:pt idx="1759">
                  <c:v>3.5</c:v>
                </c:pt>
                <c:pt idx="1760">
                  <c:v>2.7999879999999999</c:v>
                </c:pt>
                <c:pt idx="1761">
                  <c:v>3.4500120000000001</c:v>
                </c:pt>
                <c:pt idx="1762">
                  <c:v>3.5</c:v>
                </c:pt>
                <c:pt idx="1763">
                  <c:v>2.899994</c:v>
                </c:pt>
                <c:pt idx="1764">
                  <c:v>3.199951</c:v>
                </c:pt>
                <c:pt idx="1765">
                  <c:v>2.8000180000000001</c:v>
                </c:pt>
                <c:pt idx="1766">
                  <c:v>3.149994</c:v>
                </c:pt>
                <c:pt idx="1767">
                  <c:v>3.2000120000000001</c:v>
                </c:pt>
                <c:pt idx="1768">
                  <c:v>3.1999819999999999</c:v>
                </c:pt>
                <c:pt idx="1769">
                  <c:v>2.850006</c:v>
                </c:pt>
                <c:pt idx="1770">
                  <c:v>2.9000240000000002</c:v>
                </c:pt>
                <c:pt idx="1771">
                  <c:v>3.2999879999999999</c:v>
                </c:pt>
                <c:pt idx="1772">
                  <c:v>3.7999879999999999</c:v>
                </c:pt>
                <c:pt idx="1773">
                  <c:v>2.850006</c:v>
                </c:pt>
                <c:pt idx="1774">
                  <c:v>3.6249690000000001</c:v>
                </c:pt>
                <c:pt idx="1775">
                  <c:v>2.7000120000000001</c:v>
                </c:pt>
                <c:pt idx="1776">
                  <c:v>4.9500120000000001</c:v>
                </c:pt>
                <c:pt idx="1777">
                  <c:v>3.3000029999999998</c:v>
                </c:pt>
                <c:pt idx="1778">
                  <c:v>4.8500059999999996</c:v>
                </c:pt>
                <c:pt idx="1779">
                  <c:v>3.5500180000000001</c:v>
                </c:pt>
                <c:pt idx="1780">
                  <c:v>3.4500120000000001</c:v>
                </c:pt>
                <c:pt idx="1781">
                  <c:v>3.1750029999999998</c:v>
                </c:pt>
                <c:pt idx="1782">
                  <c:v>3.3000029999999998</c:v>
                </c:pt>
                <c:pt idx="1783">
                  <c:v>3.5499879999999999</c:v>
                </c:pt>
                <c:pt idx="1784">
                  <c:v>3.600006</c:v>
                </c:pt>
                <c:pt idx="1785">
                  <c:v>3.5999759999999998</c:v>
                </c:pt>
                <c:pt idx="1786">
                  <c:v>3.5000149999999999</c:v>
                </c:pt>
                <c:pt idx="1787">
                  <c:v>3.3499759999999998</c:v>
                </c:pt>
                <c:pt idx="1788">
                  <c:v>3.149994</c:v>
                </c:pt>
                <c:pt idx="1789">
                  <c:v>3.2000120000000001</c:v>
                </c:pt>
                <c:pt idx="1790">
                  <c:v>3.3000180000000001</c:v>
                </c:pt>
                <c:pt idx="1791">
                  <c:v>3.0000309999999999</c:v>
                </c:pt>
                <c:pt idx="1792">
                  <c:v>3.1999819999999999</c:v>
                </c:pt>
                <c:pt idx="1793">
                  <c:v>3.3499759999999998</c:v>
                </c:pt>
                <c:pt idx="1794">
                  <c:v>2.9499819999999999</c:v>
                </c:pt>
                <c:pt idx="1795">
                  <c:v>2.8999630000000001</c:v>
                </c:pt>
                <c:pt idx="1796">
                  <c:v>3.0499879999999999</c:v>
                </c:pt>
                <c:pt idx="1797">
                  <c:v>2.6499630000000001</c:v>
                </c:pt>
                <c:pt idx="1798">
                  <c:v>3.3499759999999998</c:v>
                </c:pt>
                <c:pt idx="1799">
                  <c:v>2.6500089999999998</c:v>
                </c:pt>
                <c:pt idx="1800">
                  <c:v>3.2999879999999999</c:v>
                </c:pt>
                <c:pt idx="1801">
                  <c:v>2.850006</c:v>
                </c:pt>
                <c:pt idx="1802">
                  <c:v>3.2999879999999999</c:v>
                </c:pt>
                <c:pt idx="1803">
                  <c:v>3.2999879999999999</c:v>
                </c:pt>
                <c:pt idx="1804">
                  <c:v>3.1750180000000001</c:v>
                </c:pt>
                <c:pt idx="1805">
                  <c:v>3.149994</c:v>
                </c:pt>
                <c:pt idx="1806">
                  <c:v>2.899994</c:v>
                </c:pt>
                <c:pt idx="1807">
                  <c:v>2.600006</c:v>
                </c:pt>
                <c:pt idx="1808">
                  <c:v>3.25</c:v>
                </c:pt>
                <c:pt idx="1809">
                  <c:v>3.350006</c:v>
                </c:pt>
                <c:pt idx="1810">
                  <c:v>3.5500180000000001</c:v>
                </c:pt>
                <c:pt idx="1811">
                  <c:v>3.0499879999999999</c:v>
                </c:pt>
                <c:pt idx="1812">
                  <c:v>3</c:v>
                </c:pt>
                <c:pt idx="1813">
                  <c:v>4.6999820000000003</c:v>
                </c:pt>
                <c:pt idx="1814">
                  <c:v>3</c:v>
                </c:pt>
                <c:pt idx="1815">
                  <c:v>2.5999910000000002</c:v>
                </c:pt>
                <c:pt idx="1816">
                  <c:v>4</c:v>
                </c:pt>
                <c:pt idx="1817">
                  <c:v>3.149994</c:v>
                </c:pt>
                <c:pt idx="1818">
                  <c:v>3.9500120000000001</c:v>
                </c:pt>
                <c:pt idx="1819">
                  <c:v>5</c:v>
                </c:pt>
                <c:pt idx="1820">
                  <c:v>3.0500180000000001</c:v>
                </c:pt>
                <c:pt idx="1821">
                  <c:v>3.4000089999999998</c:v>
                </c:pt>
                <c:pt idx="1822">
                  <c:v>2.9499819999999999</c:v>
                </c:pt>
                <c:pt idx="1823">
                  <c:v>3.1500240000000002</c:v>
                </c:pt>
                <c:pt idx="1824">
                  <c:v>4.0750120000000001</c:v>
                </c:pt>
                <c:pt idx="1825">
                  <c:v>3.5500180000000001</c:v>
                </c:pt>
                <c:pt idx="1826">
                  <c:v>3</c:v>
                </c:pt>
                <c:pt idx="1827">
                  <c:v>3.2999879999999999</c:v>
                </c:pt>
                <c:pt idx="1828">
                  <c:v>3.850006</c:v>
                </c:pt>
                <c:pt idx="1829">
                  <c:v>3.4499819999999999</c:v>
                </c:pt>
                <c:pt idx="1830">
                  <c:v>2.8500369999999999</c:v>
                </c:pt>
                <c:pt idx="1831">
                  <c:v>4.2250209999999999</c:v>
                </c:pt>
                <c:pt idx="1832">
                  <c:v>3.575027</c:v>
                </c:pt>
                <c:pt idx="1833">
                  <c:v>2.9500120000000001</c:v>
                </c:pt>
                <c:pt idx="1834">
                  <c:v>3.7000120000000001</c:v>
                </c:pt>
                <c:pt idx="1835">
                  <c:v>2.600006</c:v>
                </c:pt>
                <c:pt idx="1836">
                  <c:v>3.6500240000000002</c:v>
                </c:pt>
                <c:pt idx="1837">
                  <c:v>2.875</c:v>
                </c:pt>
                <c:pt idx="1838">
                  <c:v>4.2999879999999999</c:v>
                </c:pt>
                <c:pt idx="1839">
                  <c:v>3.8250120000000001</c:v>
                </c:pt>
                <c:pt idx="1840">
                  <c:v>2.9500120000000001</c:v>
                </c:pt>
                <c:pt idx="1841">
                  <c:v>2.6999659999999999</c:v>
                </c:pt>
                <c:pt idx="1842">
                  <c:v>9.7500309999999999</c:v>
                </c:pt>
                <c:pt idx="1843">
                  <c:v>3.2000120000000001</c:v>
                </c:pt>
                <c:pt idx="1844">
                  <c:v>3.5</c:v>
                </c:pt>
                <c:pt idx="1845">
                  <c:v>2.9000240000000002</c:v>
                </c:pt>
                <c:pt idx="1846">
                  <c:v>2.9000240000000002</c:v>
                </c:pt>
                <c:pt idx="1847">
                  <c:v>3.3499759999999998</c:v>
                </c:pt>
                <c:pt idx="1848">
                  <c:v>5.7250209999999999</c:v>
                </c:pt>
                <c:pt idx="1849">
                  <c:v>3.3000180000000001</c:v>
                </c:pt>
                <c:pt idx="1850">
                  <c:v>2.9499819999999999</c:v>
                </c:pt>
                <c:pt idx="1851">
                  <c:v>3.5999759999999998</c:v>
                </c:pt>
                <c:pt idx="1852">
                  <c:v>4.25</c:v>
                </c:pt>
                <c:pt idx="1853">
                  <c:v>3.5499879999999999</c:v>
                </c:pt>
                <c:pt idx="1854">
                  <c:v>3.4000240000000002</c:v>
                </c:pt>
                <c:pt idx="1855">
                  <c:v>3.100006</c:v>
                </c:pt>
                <c:pt idx="1856">
                  <c:v>5.1750030000000002</c:v>
                </c:pt>
                <c:pt idx="1857">
                  <c:v>3.25</c:v>
                </c:pt>
                <c:pt idx="1858">
                  <c:v>2.7999879999999999</c:v>
                </c:pt>
                <c:pt idx="1859">
                  <c:v>2.6750180000000001</c:v>
                </c:pt>
                <c:pt idx="1860">
                  <c:v>3</c:v>
                </c:pt>
                <c:pt idx="1861">
                  <c:v>3.0499879999999999</c:v>
                </c:pt>
                <c:pt idx="1862">
                  <c:v>4.5250089999999998</c:v>
                </c:pt>
                <c:pt idx="1863">
                  <c:v>3.5250089999999998</c:v>
                </c:pt>
                <c:pt idx="1864">
                  <c:v>3.6500240000000002</c:v>
                </c:pt>
                <c:pt idx="1865">
                  <c:v>4.9499820000000003</c:v>
                </c:pt>
                <c:pt idx="1866">
                  <c:v>2.9499819999999999</c:v>
                </c:pt>
                <c:pt idx="1867">
                  <c:v>3.9500120000000001</c:v>
                </c:pt>
                <c:pt idx="1868">
                  <c:v>3.5</c:v>
                </c:pt>
                <c:pt idx="1869">
                  <c:v>3.1499790000000001</c:v>
                </c:pt>
                <c:pt idx="1870">
                  <c:v>3.9500120000000001</c:v>
                </c:pt>
                <c:pt idx="1871">
                  <c:v>3.9500120000000001</c:v>
                </c:pt>
                <c:pt idx="1872">
                  <c:v>3.4000240000000002</c:v>
                </c:pt>
                <c:pt idx="1873">
                  <c:v>3.0999759999999998</c:v>
                </c:pt>
                <c:pt idx="1874">
                  <c:v>2.9000240000000002</c:v>
                </c:pt>
                <c:pt idx="1875">
                  <c:v>2.9999690000000001</c:v>
                </c:pt>
                <c:pt idx="1876">
                  <c:v>4</c:v>
                </c:pt>
                <c:pt idx="1877">
                  <c:v>2.7000120000000001</c:v>
                </c:pt>
                <c:pt idx="1878">
                  <c:v>2.850006</c:v>
                </c:pt>
                <c:pt idx="1879">
                  <c:v>2.5499879999999999</c:v>
                </c:pt>
                <c:pt idx="1880">
                  <c:v>3.1999819999999999</c:v>
                </c:pt>
                <c:pt idx="1881">
                  <c:v>2.924973</c:v>
                </c:pt>
                <c:pt idx="1882">
                  <c:v>3.0499879999999999</c:v>
                </c:pt>
                <c:pt idx="1883">
                  <c:v>3.7999879999999999</c:v>
                </c:pt>
                <c:pt idx="1884">
                  <c:v>3.1999659999999999</c:v>
                </c:pt>
                <c:pt idx="1885">
                  <c:v>3.0500180000000001</c:v>
                </c:pt>
                <c:pt idx="1886">
                  <c:v>3.2000120000000001</c:v>
                </c:pt>
                <c:pt idx="1887">
                  <c:v>3.1999819999999999</c:v>
                </c:pt>
                <c:pt idx="1888">
                  <c:v>3.3500369999999999</c:v>
                </c:pt>
                <c:pt idx="1889">
                  <c:v>3.75</c:v>
                </c:pt>
                <c:pt idx="1890">
                  <c:v>3.5499879999999999</c:v>
                </c:pt>
                <c:pt idx="1891">
                  <c:v>3.149994</c:v>
                </c:pt>
                <c:pt idx="1892">
                  <c:v>2.649994</c:v>
                </c:pt>
                <c:pt idx="1893">
                  <c:v>3.0999759999999998</c:v>
                </c:pt>
                <c:pt idx="1894">
                  <c:v>2.9499819999999999</c:v>
                </c:pt>
                <c:pt idx="1895">
                  <c:v>3.8500369999999999</c:v>
                </c:pt>
                <c:pt idx="1896">
                  <c:v>2.7999879999999999</c:v>
                </c:pt>
                <c:pt idx="1897">
                  <c:v>3.0499879999999999</c:v>
                </c:pt>
                <c:pt idx="1898">
                  <c:v>2.75</c:v>
                </c:pt>
                <c:pt idx="1899">
                  <c:v>3.75</c:v>
                </c:pt>
                <c:pt idx="1900">
                  <c:v>4.8750309999999999</c:v>
                </c:pt>
                <c:pt idx="1901">
                  <c:v>3.7000120000000001</c:v>
                </c:pt>
                <c:pt idx="1902">
                  <c:v>3.0500180000000001</c:v>
                </c:pt>
                <c:pt idx="1903">
                  <c:v>3.2999879999999999</c:v>
                </c:pt>
                <c:pt idx="1904">
                  <c:v>3.600006</c:v>
                </c:pt>
                <c:pt idx="1905">
                  <c:v>3.100006</c:v>
                </c:pt>
                <c:pt idx="1906">
                  <c:v>3.2500309999999999</c:v>
                </c:pt>
                <c:pt idx="1907">
                  <c:v>3.0999759999999998</c:v>
                </c:pt>
                <c:pt idx="1908">
                  <c:v>3.8249970000000002</c:v>
                </c:pt>
                <c:pt idx="1909">
                  <c:v>5.1000059999999996</c:v>
                </c:pt>
                <c:pt idx="1910">
                  <c:v>2.7000120000000001</c:v>
                </c:pt>
                <c:pt idx="1911">
                  <c:v>3.0500180000000001</c:v>
                </c:pt>
                <c:pt idx="1912">
                  <c:v>3.350006</c:v>
                </c:pt>
                <c:pt idx="1913">
                  <c:v>4.3499759999999998</c:v>
                </c:pt>
                <c:pt idx="1914">
                  <c:v>3.0999759999999998</c:v>
                </c:pt>
                <c:pt idx="1915">
                  <c:v>3.1999819999999999</c:v>
                </c:pt>
                <c:pt idx="1916">
                  <c:v>3.75</c:v>
                </c:pt>
                <c:pt idx="1917">
                  <c:v>4.125</c:v>
                </c:pt>
                <c:pt idx="1918">
                  <c:v>3.5500180000000001</c:v>
                </c:pt>
                <c:pt idx="1919">
                  <c:v>3.3999630000000001</c:v>
                </c:pt>
                <c:pt idx="1920">
                  <c:v>4.0749969999999998</c:v>
                </c:pt>
                <c:pt idx="1921">
                  <c:v>3.100006</c:v>
                </c:pt>
                <c:pt idx="1922">
                  <c:v>3.0499879999999999</c:v>
                </c:pt>
                <c:pt idx="1923">
                  <c:v>2.8499759999999998</c:v>
                </c:pt>
                <c:pt idx="1924">
                  <c:v>5.9500120000000001</c:v>
                </c:pt>
                <c:pt idx="1925">
                  <c:v>3.0999910000000002</c:v>
                </c:pt>
                <c:pt idx="1926">
                  <c:v>3.350006</c:v>
                </c:pt>
                <c:pt idx="1927">
                  <c:v>2.899994</c:v>
                </c:pt>
                <c:pt idx="1928">
                  <c:v>3.649994</c:v>
                </c:pt>
                <c:pt idx="1929">
                  <c:v>4.8500059999999996</c:v>
                </c:pt>
                <c:pt idx="1930">
                  <c:v>2.850006</c:v>
                </c:pt>
                <c:pt idx="1931">
                  <c:v>3.1999819999999999</c:v>
                </c:pt>
                <c:pt idx="1932">
                  <c:v>3.1999819999999999</c:v>
                </c:pt>
                <c:pt idx="1933">
                  <c:v>3.149994</c:v>
                </c:pt>
                <c:pt idx="1934">
                  <c:v>3.6750029999999998</c:v>
                </c:pt>
                <c:pt idx="1935">
                  <c:v>4.3749690000000001</c:v>
                </c:pt>
                <c:pt idx="1936">
                  <c:v>4.0749820000000003</c:v>
                </c:pt>
                <c:pt idx="1937">
                  <c:v>3.2500309999999999</c:v>
                </c:pt>
                <c:pt idx="1938">
                  <c:v>4.1000059999999996</c:v>
                </c:pt>
                <c:pt idx="1939">
                  <c:v>4.8500059999999996</c:v>
                </c:pt>
                <c:pt idx="1940">
                  <c:v>3.5</c:v>
                </c:pt>
                <c:pt idx="1941">
                  <c:v>3.225006</c:v>
                </c:pt>
                <c:pt idx="1942">
                  <c:v>4.6000059999999996</c:v>
                </c:pt>
                <c:pt idx="1943">
                  <c:v>3.4500120000000001</c:v>
                </c:pt>
                <c:pt idx="1944">
                  <c:v>3.5</c:v>
                </c:pt>
                <c:pt idx="1945">
                  <c:v>2.7999879999999999</c:v>
                </c:pt>
                <c:pt idx="1946">
                  <c:v>2.5000309999999999</c:v>
                </c:pt>
                <c:pt idx="1947">
                  <c:v>3</c:v>
                </c:pt>
                <c:pt idx="1948">
                  <c:v>4.6000059999999996</c:v>
                </c:pt>
                <c:pt idx="1949">
                  <c:v>4.0500179999999997</c:v>
                </c:pt>
                <c:pt idx="1950">
                  <c:v>3.1500240000000002</c:v>
                </c:pt>
                <c:pt idx="1951">
                  <c:v>3.75</c:v>
                </c:pt>
                <c:pt idx="1952">
                  <c:v>2.5499879999999999</c:v>
                </c:pt>
                <c:pt idx="1953">
                  <c:v>3.75</c:v>
                </c:pt>
                <c:pt idx="1954">
                  <c:v>3.3499759999999998</c:v>
                </c:pt>
                <c:pt idx="1955">
                  <c:v>3.6500240000000002</c:v>
                </c:pt>
                <c:pt idx="1956">
                  <c:v>4.4499820000000003</c:v>
                </c:pt>
                <c:pt idx="1957">
                  <c:v>3</c:v>
                </c:pt>
                <c:pt idx="1958">
                  <c:v>3.2500149999999999</c:v>
                </c:pt>
                <c:pt idx="1959">
                  <c:v>2.774994</c:v>
                </c:pt>
                <c:pt idx="1960">
                  <c:v>4.8249969999999998</c:v>
                </c:pt>
                <c:pt idx="1961">
                  <c:v>3.100006</c:v>
                </c:pt>
                <c:pt idx="1962">
                  <c:v>4.9500120000000001</c:v>
                </c:pt>
                <c:pt idx="1963">
                  <c:v>3.75</c:v>
                </c:pt>
                <c:pt idx="1964">
                  <c:v>3.7000120000000001</c:v>
                </c:pt>
                <c:pt idx="1965">
                  <c:v>3.4499970000000002</c:v>
                </c:pt>
                <c:pt idx="1966">
                  <c:v>3</c:v>
                </c:pt>
                <c:pt idx="1967">
                  <c:v>4.25</c:v>
                </c:pt>
                <c:pt idx="1968">
                  <c:v>3.7750089999999998</c:v>
                </c:pt>
                <c:pt idx="1969">
                  <c:v>3.25</c:v>
                </c:pt>
                <c:pt idx="1970">
                  <c:v>2.9000240000000002</c:v>
                </c:pt>
                <c:pt idx="1971">
                  <c:v>3.4500120000000001</c:v>
                </c:pt>
                <c:pt idx="1972">
                  <c:v>3.6999819999999999</c:v>
                </c:pt>
                <c:pt idx="1973">
                  <c:v>2.9499659999999999</c:v>
                </c:pt>
                <c:pt idx="1974">
                  <c:v>3.625</c:v>
                </c:pt>
                <c:pt idx="1975">
                  <c:v>2.8749850000000001</c:v>
                </c:pt>
                <c:pt idx="1976">
                  <c:v>5.5500179999999997</c:v>
                </c:pt>
                <c:pt idx="1977">
                  <c:v>3.4500120000000001</c:v>
                </c:pt>
                <c:pt idx="1978">
                  <c:v>2.600006</c:v>
                </c:pt>
                <c:pt idx="1979">
                  <c:v>3.0499879999999999</c:v>
                </c:pt>
                <c:pt idx="1980">
                  <c:v>2.9499819999999999</c:v>
                </c:pt>
                <c:pt idx="1981">
                  <c:v>2.975006</c:v>
                </c:pt>
                <c:pt idx="1982">
                  <c:v>3.125</c:v>
                </c:pt>
                <c:pt idx="1983">
                  <c:v>3.6500240000000002</c:v>
                </c:pt>
                <c:pt idx="1984">
                  <c:v>3.399994</c:v>
                </c:pt>
                <c:pt idx="1985">
                  <c:v>4.2000120000000001</c:v>
                </c:pt>
                <c:pt idx="1986">
                  <c:v>3.1499790000000001</c:v>
                </c:pt>
                <c:pt idx="1987">
                  <c:v>3</c:v>
                </c:pt>
                <c:pt idx="1988">
                  <c:v>3.850006</c:v>
                </c:pt>
                <c:pt idx="1989">
                  <c:v>3.4000240000000002</c:v>
                </c:pt>
                <c:pt idx="1990">
                  <c:v>2.7999879999999999</c:v>
                </c:pt>
                <c:pt idx="1991">
                  <c:v>5.2999879999999999</c:v>
                </c:pt>
                <c:pt idx="1992">
                  <c:v>3.399994</c:v>
                </c:pt>
                <c:pt idx="1993">
                  <c:v>3.5999910000000002</c:v>
                </c:pt>
                <c:pt idx="1994">
                  <c:v>3.1749879999999999</c:v>
                </c:pt>
                <c:pt idx="1995">
                  <c:v>2.8500369999999999</c:v>
                </c:pt>
                <c:pt idx="1996">
                  <c:v>3.5999759999999998</c:v>
                </c:pt>
                <c:pt idx="1997">
                  <c:v>2.6999819999999999</c:v>
                </c:pt>
                <c:pt idx="1998">
                  <c:v>3.0999759999999998</c:v>
                </c:pt>
                <c:pt idx="1999">
                  <c:v>3.3499759999999998</c:v>
                </c:pt>
                <c:pt idx="2000">
                  <c:v>3.5</c:v>
                </c:pt>
                <c:pt idx="2001">
                  <c:v>3.5499879999999999</c:v>
                </c:pt>
                <c:pt idx="2002">
                  <c:v>3.3750309999999999</c:v>
                </c:pt>
                <c:pt idx="2003">
                  <c:v>2.9499819999999999</c:v>
                </c:pt>
                <c:pt idx="2004">
                  <c:v>2.9500120000000001</c:v>
                </c:pt>
                <c:pt idx="2005">
                  <c:v>3.2000120000000001</c:v>
                </c:pt>
                <c:pt idx="2006">
                  <c:v>3.75</c:v>
                </c:pt>
                <c:pt idx="2007">
                  <c:v>3.3499759999999998</c:v>
                </c:pt>
                <c:pt idx="2008">
                  <c:v>3.5500180000000001</c:v>
                </c:pt>
                <c:pt idx="2009">
                  <c:v>2.8750149999999999</c:v>
                </c:pt>
                <c:pt idx="2010">
                  <c:v>3.9000240000000002</c:v>
                </c:pt>
                <c:pt idx="2011">
                  <c:v>6.3500370000000004</c:v>
                </c:pt>
                <c:pt idx="2012">
                  <c:v>3.0500180000000001</c:v>
                </c:pt>
                <c:pt idx="2013">
                  <c:v>3.25</c:v>
                </c:pt>
                <c:pt idx="2014">
                  <c:v>3.600006</c:v>
                </c:pt>
                <c:pt idx="2015">
                  <c:v>2.700027</c:v>
                </c:pt>
                <c:pt idx="2016">
                  <c:v>3.4000240000000002</c:v>
                </c:pt>
                <c:pt idx="2017">
                  <c:v>3.1000369999999999</c:v>
                </c:pt>
                <c:pt idx="2018">
                  <c:v>6.2000120000000001</c:v>
                </c:pt>
                <c:pt idx="2019">
                  <c:v>3.2999879999999999</c:v>
                </c:pt>
                <c:pt idx="2020">
                  <c:v>3.7000120000000001</c:v>
                </c:pt>
                <c:pt idx="2021">
                  <c:v>3.350006</c:v>
                </c:pt>
                <c:pt idx="2022">
                  <c:v>4.7999879999999999</c:v>
                </c:pt>
                <c:pt idx="2023">
                  <c:v>3.149994</c:v>
                </c:pt>
                <c:pt idx="2024">
                  <c:v>3.8000180000000001</c:v>
                </c:pt>
                <c:pt idx="2025">
                  <c:v>3</c:v>
                </c:pt>
                <c:pt idx="2026">
                  <c:v>4.2750240000000002</c:v>
                </c:pt>
                <c:pt idx="2027">
                  <c:v>3.575027</c:v>
                </c:pt>
                <c:pt idx="2028">
                  <c:v>3.4250180000000001</c:v>
                </c:pt>
                <c:pt idx="2029">
                  <c:v>2.9249879999999999</c:v>
                </c:pt>
                <c:pt idx="2030">
                  <c:v>3.350006</c:v>
                </c:pt>
                <c:pt idx="2031">
                  <c:v>3.3000029999999998</c:v>
                </c:pt>
                <c:pt idx="2032">
                  <c:v>3.5499879999999999</c:v>
                </c:pt>
                <c:pt idx="2033">
                  <c:v>3.4249879999999999</c:v>
                </c:pt>
                <c:pt idx="2034">
                  <c:v>3.149994</c:v>
                </c:pt>
                <c:pt idx="2035">
                  <c:v>3.7999879999999999</c:v>
                </c:pt>
                <c:pt idx="2036">
                  <c:v>4.75</c:v>
                </c:pt>
                <c:pt idx="2037">
                  <c:v>3.0499879999999999</c:v>
                </c:pt>
                <c:pt idx="2038">
                  <c:v>2.9000240000000002</c:v>
                </c:pt>
                <c:pt idx="2039">
                  <c:v>2.899994</c:v>
                </c:pt>
                <c:pt idx="2040">
                  <c:v>3.649994</c:v>
                </c:pt>
                <c:pt idx="2041">
                  <c:v>3.3000180000000001</c:v>
                </c:pt>
                <c:pt idx="2042">
                  <c:v>4.0249940000000004</c:v>
                </c:pt>
                <c:pt idx="2043">
                  <c:v>3.6499630000000001</c:v>
                </c:pt>
                <c:pt idx="2044">
                  <c:v>4.7499690000000001</c:v>
                </c:pt>
                <c:pt idx="2045">
                  <c:v>3.0999759999999998</c:v>
                </c:pt>
                <c:pt idx="2046">
                  <c:v>6.0000150000000003</c:v>
                </c:pt>
                <c:pt idx="2047">
                  <c:v>2.9499819999999999</c:v>
                </c:pt>
                <c:pt idx="2048">
                  <c:v>4.1999820000000003</c:v>
                </c:pt>
                <c:pt idx="2049">
                  <c:v>3.4000240000000002</c:v>
                </c:pt>
                <c:pt idx="2050">
                  <c:v>3.0999759999999998</c:v>
                </c:pt>
                <c:pt idx="2051">
                  <c:v>2.75</c:v>
                </c:pt>
                <c:pt idx="2052">
                  <c:v>3.1999819999999999</c:v>
                </c:pt>
                <c:pt idx="2053">
                  <c:v>3.4499819999999999</c:v>
                </c:pt>
                <c:pt idx="2054">
                  <c:v>3.0500180000000001</c:v>
                </c:pt>
                <c:pt idx="2055">
                  <c:v>2.8999790000000001</c:v>
                </c:pt>
                <c:pt idx="2056">
                  <c:v>3.350006</c:v>
                </c:pt>
                <c:pt idx="2057">
                  <c:v>3.0500180000000001</c:v>
                </c:pt>
                <c:pt idx="2058">
                  <c:v>3.350006</c:v>
                </c:pt>
                <c:pt idx="2059">
                  <c:v>2.649994</c:v>
                </c:pt>
                <c:pt idx="2060">
                  <c:v>3.9500120000000001</c:v>
                </c:pt>
                <c:pt idx="2061">
                  <c:v>3.0500180000000001</c:v>
                </c:pt>
                <c:pt idx="2062">
                  <c:v>3.4500120000000001</c:v>
                </c:pt>
                <c:pt idx="2063">
                  <c:v>3.5</c:v>
                </c:pt>
                <c:pt idx="2064">
                  <c:v>3.0999759999999998</c:v>
                </c:pt>
                <c:pt idx="2065">
                  <c:v>3.6999819999999999</c:v>
                </c:pt>
                <c:pt idx="2066">
                  <c:v>3.350006</c:v>
                </c:pt>
                <c:pt idx="2067">
                  <c:v>2.9749910000000002</c:v>
                </c:pt>
                <c:pt idx="2068">
                  <c:v>3.6500240000000002</c:v>
                </c:pt>
                <c:pt idx="2069">
                  <c:v>3.4499970000000002</c:v>
                </c:pt>
                <c:pt idx="2070">
                  <c:v>3.100006</c:v>
                </c:pt>
                <c:pt idx="2071">
                  <c:v>2.7000120000000001</c:v>
                </c:pt>
                <c:pt idx="2072">
                  <c:v>3.25</c:v>
                </c:pt>
                <c:pt idx="2073">
                  <c:v>2.7499690000000001</c:v>
                </c:pt>
                <c:pt idx="2074">
                  <c:v>3.0999759999999998</c:v>
                </c:pt>
                <c:pt idx="2075">
                  <c:v>3.0999759999999998</c:v>
                </c:pt>
                <c:pt idx="2076">
                  <c:v>4.25</c:v>
                </c:pt>
                <c:pt idx="2077">
                  <c:v>3.9500120000000001</c:v>
                </c:pt>
                <c:pt idx="2078">
                  <c:v>2.9000240000000002</c:v>
                </c:pt>
                <c:pt idx="2079">
                  <c:v>3.1000369999999999</c:v>
                </c:pt>
                <c:pt idx="2080">
                  <c:v>3.25</c:v>
                </c:pt>
                <c:pt idx="2081">
                  <c:v>3.0500180000000001</c:v>
                </c:pt>
                <c:pt idx="2082">
                  <c:v>3.149994</c:v>
                </c:pt>
                <c:pt idx="2083">
                  <c:v>3.5999910000000002</c:v>
                </c:pt>
                <c:pt idx="2084">
                  <c:v>3.25</c:v>
                </c:pt>
                <c:pt idx="2085">
                  <c:v>3.75</c:v>
                </c:pt>
                <c:pt idx="2086">
                  <c:v>3.75</c:v>
                </c:pt>
                <c:pt idx="2087">
                  <c:v>3.399994</c:v>
                </c:pt>
                <c:pt idx="2088">
                  <c:v>3.75</c:v>
                </c:pt>
                <c:pt idx="2089">
                  <c:v>3.975006</c:v>
                </c:pt>
                <c:pt idx="2090">
                  <c:v>2.75</c:v>
                </c:pt>
                <c:pt idx="2091">
                  <c:v>3.5</c:v>
                </c:pt>
                <c:pt idx="2092">
                  <c:v>2.899994</c:v>
                </c:pt>
                <c:pt idx="2093">
                  <c:v>3.4499819999999999</c:v>
                </c:pt>
                <c:pt idx="2094">
                  <c:v>3.25</c:v>
                </c:pt>
                <c:pt idx="2095">
                  <c:v>3</c:v>
                </c:pt>
                <c:pt idx="2096">
                  <c:v>3.6999970000000002</c:v>
                </c:pt>
                <c:pt idx="2097">
                  <c:v>3.850006</c:v>
                </c:pt>
                <c:pt idx="2098">
                  <c:v>7.3499759999999998</c:v>
                </c:pt>
                <c:pt idx="2099">
                  <c:v>3.5999759999999998</c:v>
                </c:pt>
                <c:pt idx="2100">
                  <c:v>3.3500209999999999</c:v>
                </c:pt>
                <c:pt idx="2101">
                  <c:v>3.2000120000000001</c:v>
                </c:pt>
                <c:pt idx="2102">
                  <c:v>2.8249819999999999</c:v>
                </c:pt>
                <c:pt idx="2103">
                  <c:v>3.0999759999999998</c:v>
                </c:pt>
                <c:pt idx="2104">
                  <c:v>2.75</c:v>
                </c:pt>
                <c:pt idx="2105">
                  <c:v>3.0499879999999999</c:v>
                </c:pt>
                <c:pt idx="2106">
                  <c:v>3.7999879999999999</c:v>
                </c:pt>
                <c:pt idx="2107">
                  <c:v>5.1000370000000004</c:v>
                </c:pt>
                <c:pt idx="2108">
                  <c:v>3.7000120000000001</c:v>
                </c:pt>
                <c:pt idx="2109">
                  <c:v>3.024994</c:v>
                </c:pt>
                <c:pt idx="2110">
                  <c:v>3.25</c:v>
                </c:pt>
                <c:pt idx="2111">
                  <c:v>2.6499790000000001</c:v>
                </c:pt>
                <c:pt idx="2112">
                  <c:v>3.600006</c:v>
                </c:pt>
                <c:pt idx="2113">
                  <c:v>3.1500240000000002</c:v>
                </c:pt>
                <c:pt idx="2114">
                  <c:v>3.0999759999999998</c:v>
                </c:pt>
                <c:pt idx="2115">
                  <c:v>4.9500120000000001</c:v>
                </c:pt>
                <c:pt idx="2116">
                  <c:v>3.2000120000000001</c:v>
                </c:pt>
                <c:pt idx="2117">
                  <c:v>3.5</c:v>
                </c:pt>
                <c:pt idx="2118">
                  <c:v>3.5999759999999998</c:v>
                </c:pt>
                <c:pt idx="2119">
                  <c:v>3.2499690000000001</c:v>
                </c:pt>
                <c:pt idx="2120">
                  <c:v>3.75</c:v>
                </c:pt>
                <c:pt idx="2121">
                  <c:v>3.7000120000000001</c:v>
                </c:pt>
                <c:pt idx="2122">
                  <c:v>3.2000120000000001</c:v>
                </c:pt>
                <c:pt idx="2123">
                  <c:v>3.3999630000000001</c:v>
                </c:pt>
                <c:pt idx="2124">
                  <c:v>3.0999759999999998</c:v>
                </c:pt>
                <c:pt idx="2125">
                  <c:v>3.5</c:v>
                </c:pt>
                <c:pt idx="2126">
                  <c:v>3.399994</c:v>
                </c:pt>
                <c:pt idx="2127">
                  <c:v>3.850006</c:v>
                </c:pt>
                <c:pt idx="2128">
                  <c:v>3.350006</c:v>
                </c:pt>
                <c:pt idx="2129">
                  <c:v>3.4249879999999999</c:v>
                </c:pt>
                <c:pt idx="2130">
                  <c:v>4.0500030000000002</c:v>
                </c:pt>
                <c:pt idx="2131">
                  <c:v>2.7000120000000001</c:v>
                </c:pt>
                <c:pt idx="2132">
                  <c:v>3.6500089999999998</c:v>
                </c:pt>
                <c:pt idx="2133">
                  <c:v>3.3000180000000001</c:v>
                </c:pt>
                <c:pt idx="2134">
                  <c:v>3.2000120000000001</c:v>
                </c:pt>
                <c:pt idx="2135">
                  <c:v>3.6749879999999999</c:v>
                </c:pt>
                <c:pt idx="2136">
                  <c:v>3.100006</c:v>
                </c:pt>
                <c:pt idx="2137">
                  <c:v>4.4500120000000001</c:v>
                </c:pt>
                <c:pt idx="2138">
                  <c:v>3.274994</c:v>
                </c:pt>
                <c:pt idx="2139">
                  <c:v>3.4499819999999999</c:v>
                </c:pt>
                <c:pt idx="2140">
                  <c:v>3</c:v>
                </c:pt>
                <c:pt idx="2141">
                  <c:v>3.5499879999999999</c:v>
                </c:pt>
                <c:pt idx="2142">
                  <c:v>2.1999819999999999</c:v>
                </c:pt>
                <c:pt idx="2143">
                  <c:v>3.350006</c:v>
                </c:pt>
                <c:pt idx="2144">
                  <c:v>3.649994</c:v>
                </c:pt>
                <c:pt idx="2145">
                  <c:v>3.899994</c:v>
                </c:pt>
                <c:pt idx="2146">
                  <c:v>3.1999819999999999</c:v>
                </c:pt>
                <c:pt idx="2147">
                  <c:v>3.350006</c:v>
                </c:pt>
                <c:pt idx="2148">
                  <c:v>3.8500369999999999</c:v>
                </c:pt>
                <c:pt idx="2149">
                  <c:v>4.1499940000000004</c:v>
                </c:pt>
                <c:pt idx="2150">
                  <c:v>3.4500120000000001</c:v>
                </c:pt>
                <c:pt idx="2151">
                  <c:v>3.1000369999999999</c:v>
                </c:pt>
                <c:pt idx="2152">
                  <c:v>3.149994</c:v>
                </c:pt>
                <c:pt idx="2153">
                  <c:v>3.7999879999999999</c:v>
                </c:pt>
                <c:pt idx="2154">
                  <c:v>3.8499759999999998</c:v>
                </c:pt>
                <c:pt idx="2155">
                  <c:v>3.7999879999999999</c:v>
                </c:pt>
                <c:pt idx="2156">
                  <c:v>3.7000120000000001</c:v>
                </c:pt>
                <c:pt idx="2157">
                  <c:v>3.8499759999999998</c:v>
                </c:pt>
                <c:pt idx="2158">
                  <c:v>3.6500240000000002</c:v>
                </c:pt>
                <c:pt idx="2159">
                  <c:v>2.625</c:v>
                </c:pt>
                <c:pt idx="2160">
                  <c:v>2.7999879999999999</c:v>
                </c:pt>
                <c:pt idx="2161">
                  <c:v>3.8999630000000001</c:v>
                </c:pt>
                <c:pt idx="2162">
                  <c:v>2.850006</c:v>
                </c:pt>
                <c:pt idx="2163">
                  <c:v>3.3499759999999998</c:v>
                </c:pt>
                <c:pt idx="2164">
                  <c:v>4.1500240000000002</c:v>
                </c:pt>
                <c:pt idx="2165">
                  <c:v>2.800049</c:v>
                </c:pt>
                <c:pt idx="2166">
                  <c:v>2.75</c:v>
                </c:pt>
                <c:pt idx="2167">
                  <c:v>3.399994</c:v>
                </c:pt>
                <c:pt idx="2168">
                  <c:v>3.5</c:v>
                </c:pt>
                <c:pt idx="2169">
                  <c:v>3.2999879999999999</c:v>
                </c:pt>
                <c:pt idx="2170">
                  <c:v>2.75</c:v>
                </c:pt>
                <c:pt idx="2171">
                  <c:v>3.2999879999999999</c:v>
                </c:pt>
                <c:pt idx="2172">
                  <c:v>2.9500120000000001</c:v>
                </c:pt>
                <c:pt idx="2173">
                  <c:v>3.7000120000000001</c:v>
                </c:pt>
                <c:pt idx="2174">
                  <c:v>3.699951</c:v>
                </c:pt>
                <c:pt idx="2175">
                  <c:v>2.9250340000000001</c:v>
                </c:pt>
                <c:pt idx="2176">
                  <c:v>3.149994</c:v>
                </c:pt>
                <c:pt idx="2177">
                  <c:v>2.6999819999999999</c:v>
                </c:pt>
                <c:pt idx="2178">
                  <c:v>2.7999879999999999</c:v>
                </c:pt>
                <c:pt idx="2179">
                  <c:v>3.4250029999999998</c:v>
                </c:pt>
                <c:pt idx="2180">
                  <c:v>3.3499759999999998</c:v>
                </c:pt>
                <c:pt idx="2181">
                  <c:v>4.2999879999999999</c:v>
                </c:pt>
                <c:pt idx="2182">
                  <c:v>5.0499879999999999</c:v>
                </c:pt>
                <c:pt idx="2183">
                  <c:v>3.4250029999999998</c:v>
                </c:pt>
                <c:pt idx="2184">
                  <c:v>4.3999629999999996</c:v>
                </c:pt>
                <c:pt idx="2185">
                  <c:v>3.4499819999999999</c:v>
                </c:pt>
                <c:pt idx="2186">
                  <c:v>3.0500180000000001</c:v>
                </c:pt>
                <c:pt idx="2187">
                  <c:v>3.7000120000000001</c:v>
                </c:pt>
                <c:pt idx="2188">
                  <c:v>3.2000120000000001</c:v>
                </c:pt>
                <c:pt idx="2189">
                  <c:v>2.7000120000000001</c:v>
                </c:pt>
                <c:pt idx="2190">
                  <c:v>2.7999879999999999</c:v>
                </c:pt>
                <c:pt idx="2191">
                  <c:v>4.6000059999999996</c:v>
                </c:pt>
                <c:pt idx="2192">
                  <c:v>4.2749790000000001</c:v>
                </c:pt>
                <c:pt idx="2193">
                  <c:v>2.899994</c:v>
                </c:pt>
                <c:pt idx="2194">
                  <c:v>2.600006</c:v>
                </c:pt>
                <c:pt idx="2195">
                  <c:v>3.5499879999999999</c:v>
                </c:pt>
                <c:pt idx="2196">
                  <c:v>3.524994</c:v>
                </c:pt>
                <c:pt idx="2197">
                  <c:v>3.4999690000000001</c:v>
                </c:pt>
                <c:pt idx="2198">
                  <c:v>3.2999879999999999</c:v>
                </c:pt>
                <c:pt idx="2199">
                  <c:v>3.649994</c:v>
                </c:pt>
                <c:pt idx="2200">
                  <c:v>3.4500120000000001</c:v>
                </c:pt>
                <c:pt idx="2201">
                  <c:v>3.0500180000000001</c:v>
                </c:pt>
                <c:pt idx="2202">
                  <c:v>3.4500120000000001</c:v>
                </c:pt>
                <c:pt idx="2203">
                  <c:v>3.4500120000000001</c:v>
                </c:pt>
                <c:pt idx="2204">
                  <c:v>4.5499879999999999</c:v>
                </c:pt>
                <c:pt idx="2205">
                  <c:v>3.9500120000000001</c:v>
                </c:pt>
                <c:pt idx="2206">
                  <c:v>3.9000240000000002</c:v>
                </c:pt>
                <c:pt idx="2207">
                  <c:v>3.6500089999999998</c:v>
                </c:pt>
                <c:pt idx="2208">
                  <c:v>2.5</c:v>
                </c:pt>
                <c:pt idx="2209">
                  <c:v>2.6500240000000002</c:v>
                </c:pt>
                <c:pt idx="2210">
                  <c:v>3.7999879999999999</c:v>
                </c:pt>
                <c:pt idx="2211">
                  <c:v>3.149994</c:v>
                </c:pt>
                <c:pt idx="2212">
                  <c:v>3.100006</c:v>
                </c:pt>
                <c:pt idx="2213">
                  <c:v>3.5499879999999999</c:v>
                </c:pt>
                <c:pt idx="2214">
                  <c:v>4.1999969999999998</c:v>
                </c:pt>
                <c:pt idx="2215">
                  <c:v>2.8000029999999998</c:v>
                </c:pt>
                <c:pt idx="2216">
                  <c:v>5.7999879999999999</c:v>
                </c:pt>
                <c:pt idx="2217">
                  <c:v>3.100006</c:v>
                </c:pt>
                <c:pt idx="2218">
                  <c:v>2.7999879999999999</c:v>
                </c:pt>
                <c:pt idx="2219">
                  <c:v>4.2999879999999999</c:v>
                </c:pt>
                <c:pt idx="2220">
                  <c:v>3.2999879999999999</c:v>
                </c:pt>
                <c:pt idx="2221">
                  <c:v>2.8000180000000001</c:v>
                </c:pt>
                <c:pt idx="2222">
                  <c:v>3.600006</c:v>
                </c:pt>
                <c:pt idx="2223">
                  <c:v>3.5</c:v>
                </c:pt>
                <c:pt idx="2224">
                  <c:v>2.9499819999999999</c:v>
                </c:pt>
                <c:pt idx="2225">
                  <c:v>3.7999879999999999</c:v>
                </c:pt>
                <c:pt idx="2226">
                  <c:v>3.7999879999999999</c:v>
                </c:pt>
                <c:pt idx="2227">
                  <c:v>3.2500309999999999</c:v>
                </c:pt>
                <c:pt idx="2228">
                  <c:v>3.1000369999999999</c:v>
                </c:pt>
                <c:pt idx="2229">
                  <c:v>2.9500120000000001</c:v>
                </c:pt>
                <c:pt idx="2230">
                  <c:v>3.2249910000000002</c:v>
                </c:pt>
                <c:pt idx="2231">
                  <c:v>2.9500120000000001</c:v>
                </c:pt>
                <c:pt idx="2232">
                  <c:v>3.4999850000000001</c:v>
                </c:pt>
                <c:pt idx="2233">
                  <c:v>3.3000180000000001</c:v>
                </c:pt>
                <c:pt idx="2234">
                  <c:v>2.6499790000000001</c:v>
                </c:pt>
                <c:pt idx="2235">
                  <c:v>3.4249879999999999</c:v>
                </c:pt>
                <c:pt idx="2236">
                  <c:v>3.25</c:v>
                </c:pt>
                <c:pt idx="2237">
                  <c:v>2.5</c:v>
                </c:pt>
                <c:pt idx="2238">
                  <c:v>4.0999759999999998</c:v>
                </c:pt>
                <c:pt idx="2239">
                  <c:v>2.7999879999999999</c:v>
                </c:pt>
                <c:pt idx="2240">
                  <c:v>3.5500180000000001</c:v>
                </c:pt>
                <c:pt idx="2241">
                  <c:v>3.0999759999999998</c:v>
                </c:pt>
                <c:pt idx="2242">
                  <c:v>3.5</c:v>
                </c:pt>
                <c:pt idx="2243">
                  <c:v>4.9250179999999997</c:v>
                </c:pt>
                <c:pt idx="2244">
                  <c:v>3.9250029999999998</c:v>
                </c:pt>
                <c:pt idx="2245">
                  <c:v>2.9500120000000001</c:v>
                </c:pt>
                <c:pt idx="2246">
                  <c:v>3.899994</c:v>
                </c:pt>
                <c:pt idx="2247">
                  <c:v>3.350006</c:v>
                </c:pt>
                <c:pt idx="2248">
                  <c:v>3.75</c:v>
                </c:pt>
                <c:pt idx="2249">
                  <c:v>2.9500120000000001</c:v>
                </c:pt>
                <c:pt idx="2250">
                  <c:v>3.25</c:v>
                </c:pt>
                <c:pt idx="2251">
                  <c:v>3.25</c:v>
                </c:pt>
                <c:pt idx="2252">
                  <c:v>4.2499849999999997</c:v>
                </c:pt>
                <c:pt idx="2253">
                  <c:v>3.4500120000000001</c:v>
                </c:pt>
                <c:pt idx="2254">
                  <c:v>3.5</c:v>
                </c:pt>
                <c:pt idx="2255">
                  <c:v>5</c:v>
                </c:pt>
                <c:pt idx="2256">
                  <c:v>3.3499759999999998</c:v>
                </c:pt>
                <c:pt idx="2257">
                  <c:v>2.4999690000000001</c:v>
                </c:pt>
                <c:pt idx="2258">
                  <c:v>2.9500120000000001</c:v>
                </c:pt>
                <c:pt idx="2259">
                  <c:v>2.9499819999999999</c:v>
                </c:pt>
                <c:pt idx="2260">
                  <c:v>3.8499759999999998</c:v>
                </c:pt>
                <c:pt idx="2261">
                  <c:v>2.9499970000000002</c:v>
                </c:pt>
                <c:pt idx="2262">
                  <c:v>3.75</c:v>
                </c:pt>
                <c:pt idx="2263">
                  <c:v>2.9499819999999999</c:v>
                </c:pt>
                <c:pt idx="2264">
                  <c:v>5.3000030000000002</c:v>
                </c:pt>
                <c:pt idx="2265">
                  <c:v>3.149994</c:v>
                </c:pt>
                <c:pt idx="2266">
                  <c:v>2.7250209999999999</c:v>
                </c:pt>
                <c:pt idx="2267">
                  <c:v>2.850006</c:v>
                </c:pt>
                <c:pt idx="2268">
                  <c:v>3.1499630000000001</c:v>
                </c:pt>
                <c:pt idx="2269">
                  <c:v>4</c:v>
                </c:pt>
                <c:pt idx="2270">
                  <c:v>3.5999759999999998</c:v>
                </c:pt>
                <c:pt idx="2271">
                  <c:v>2.9499819999999999</c:v>
                </c:pt>
                <c:pt idx="2272">
                  <c:v>2.725006</c:v>
                </c:pt>
                <c:pt idx="2273">
                  <c:v>3.3499759999999998</c:v>
                </c:pt>
                <c:pt idx="2274">
                  <c:v>4.0750120000000001</c:v>
                </c:pt>
                <c:pt idx="2275">
                  <c:v>2.5</c:v>
                </c:pt>
                <c:pt idx="2276">
                  <c:v>2.9500120000000001</c:v>
                </c:pt>
                <c:pt idx="2277">
                  <c:v>2.75</c:v>
                </c:pt>
                <c:pt idx="2278">
                  <c:v>3.125</c:v>
                </c:pt>
                <c:pt idx="2279">
                  <c:v>3.399994</c:v>
                </c:pt>
                <c:pt idx="2280">
                  <c:v>2.800049</c:v>
                </c:pt>
                <c:pt idx="2281">
                  <c:v>3.350006</c:v>
                </c:pt>
                <c:pt idx="2282">
                  <c:v>3.5</c:v>
                </c:pt>
                <c:pt idx="2283">
                  <c:v>2.600006</c:v>
                </c:pt>
                <c:pt idx="2284">
                  <c:v>3.3499759999999998</c:v>
                </c:pt>
                <c:pt idx="2285">
                  <c:v>2.5499879999999999</c:v>
                </c:pt>
                <c:pt idx="2286">
                  <c:v>2.8000180000000001</c:v>
                </c:pt>
                <c:pt idx="2287">
                  <c:v>3.5</c:v>
                </c:pt>
                <c:pt idx="2288">
                  <c:v>2.2749790000000001</c:v>
                </c:pt>
                <c:pt idx="2289">
                  <c:v>3.3499759999999998</c:v>
                </c:pt>
                <c:pt idx="2290">
                  <c:v>3.5</c:v>
                </c:pt>
                <c:pt idx="2291">
                  <c:v>15.249969</c:v>
                </c:pt>
                <c:pt idx="2292">
                  <c:v>3.5</c:v>
                </c:pt>
                <c:pt idx="2293">
                  <c:v>3.1500240000000002</c:v>
                </c:pt>
                <c:pt idx="2294">
                  <c:v>3.350006</c:v>
                </c:pt>
                <c:pt idx="2295">
                  <c:v>3.3500369999999999</c:v>
                </c:pt>
                <c:pt idx="2296">
                  <c:v>3.1999970000000002</c:v>
                </c:pt>
                <c:pt idx="2297">
                  <c:v>3.850006</c:v>
                </c:pt>
                <c:pt idx="2298">
                  <c:v>4</c:v>
                </c:pt>
                <c:pt idx="2299">
                  <c:v>3.25</c:v>
                </c:pt>
                <c:pt idx="2300">
                  <c:v>3.75</c:v>
                </c:pt>
                <c:pt idx="2301">
                  <c:v>3.5500180000000001</c:v>
                </c:pt>
                <c:pt idx="2302">
                  <c:v>3.0999759999999998</c:v>
                </c:pt>
                <c:pt idx="2303">
                  <c:v>3.8249970000000002</c:v>
                </c:pt>
                <c:pt idx="2304">
                  <c:v>3.399994</c:v>
                </c:pt>
                <c:pt idx="2305">
                  <c:v>2.649994</c:v>
                </c:pt>
                <c:pt idx="2306">
                  <c:v>4</c:v>
                </c:pt>
                <c:pt idx="2307">
                  <c:v>5.0499729999999996</c:v>
                </c:pt>
                <c:pt idx="2308">
                  <c:v>4.75</c:v>
                </c:pt>
                <c:pt idx="2309">
                  <c:v>3.875</c:v>
                </c:pt>
                <c:pt idx="2310">
                  <c:v>3</c:v>
                </c:pt>
                <c:pt idx="2311">
                  <c:v>3</c:v>
                </c:pt>
                <c:pt idx="2312">
                  <c:v>3.3250120000000001</c:v>
                </c:pt>
                <c:pt idx="2313">
                  <c:v>3</c:v>
                </c:pt>
                <c:pt idx="2314">
                  <c:v>3.8500369999999999</c:v>
                </c:pt>
                <c:pt idx="2315">
                  <c:v>4.1999969999999998</c:v>
                </c:pt>
                <c:pt idx="2316">
                  <c:v>2.75</c:v>
                </c:pt>
                <c:pt idx="2317">
                  <c:v>3.3250120000000001</c:v>
                </c:pt>
                <c:pt idx="2318">
                  <c:v>2.7999879999999999</c:v>
                </c:pt>
                <c:pt idx="2319">
                  <c:v>3.924973</c:v>
                </c:pt>
                <c:pt idx="2320">
                  <c:v>5.0500489999999996</c:v>
                </c:pt>
                <c:pt idx="2321">
                  <c:v>3.4500120000000001</c:v>
                </c:pt>
                <c:pt idx="2322">
                  <c:v>4.7999879999999999</c:v>
                </c:pt>
                <c:pt idx="2323">
                  <c:v>2.9500120000000001</c:v>
                </c:pt>
                <c:pt idx="2324">
                  <c:v>2.850006</c:v>
                </c:pt>
                <c:pt idx="2325">
                  <c:v>3.149994</c:v>
                </c:pt>
                <c:pt idx="2326">
                  <c:v>3.8499759999999998</c:v>
                </c:pt>
                <c:pt idx="2327">
                  <c:v>3.0499879999999999</c:v>
                </c:pt>
                <c:pt idx="2328">
                  <c:v>2.8499759999999998</c:v>
                </c:pt>
                <c:pt idx="2329">
                  <c:v>7.8499759999999998</c:v>
                </c:pt>
                <c:pt idx="2330">
                  <c:v>3.4500120000000001</c:v>
                </c:pt>
                <c:pt idx="2331">
                  <c:v>3.3500369999999999</c:v>
                </c:pt>
                <c:pt idx="2332">
                  <c:v>5.0999759999999998</c:v>
                </c:pt>
                <c:pt idx="2333">
                  <c:v>3.0999759999999998</c:v>
                </c:pt>
                <c:pt idx="2334">
                  <c:v>4</c:v>
                </c:pt>
                <c:pt idx="2335">
                  <c:v>2.7000120000000001</c:v>
                </c:pt>
                <c:pt idx="2336">
                  <c:v>3.600006</c:v>
                </c:pt>
                <c:pt idx="2337">
                  <c:v>3.0499879999999999</c:v>
                </c:pt>
                <c:pt idx="2338">
                  <c:v>3.4500120000000001</c:v>
                </c:pt>
                <c:pt idx="2339">
                  <c:v>4.1249849999999997</c:v>
                </c:pt>
                <c:pt idx="2340">
                  <c:v>3.3000180000000001</c:v>
                </c:pt>
                <c:pt idx="2341">
                  <c:v>3.2999879999999999</c:v>
                </c:pt>
                <c:pt idx="2342">
                  <c:v>3.2999879999999999</c:v>
                </c:pt>
                <c:pt idx="2343">
                  <c:v>2.6250149999999999</c:v>
                </c:pt>
                <c:pt idx="2344">
                  <c:v>4.3500370000000004</c:v>
                </c:pt>
                <c:pt idx="2345">
                  <c:v>3.25</c:v>
                </c:pt>
                <c:pt idx="2346">
                  <c:v>3.4249879999999999</c:v>
                </c:pt>
                <c:pt idx="2347">
                  <c:v>3.399994</c:v>
                </c:pt>
                <c:pt idx="2348">
                  <c:v>2.8249970000000002</c:v>
                </c:pt>
                <c:pt idx="2349">
                  <c:v>8.6499790000000001</c:v>
                </c:pt>
                <c:pt idx="2350">
                  <c:v>3.350006</c:v>
                </c:pt>
                <c:pt idx="2351">
                  <c:v>2.9500120000000001</c:v>
                </c:pt>
                <c:pt idx="2352">
                  <c:v>3.6999819999999999</c:v>
                </c:pt>
                <c:pt idx="2353">
                  <c:v>3.2499690000000001</c:v>
                </c:pt>
                <c:pt idx="2354">
                  <c:v>3.4999690000000001</c:v>
                </c:pt>
                <c:pt idx="2355">
                  <c:v>2.5999759999999998</c:v>
                </c:pt>
                <c:pt idx="2356">
                  <c:v>4.1000370000000004</c:v>
                </c:pt>
                <c:pt idx="2357">
                  <c:v>4.5999910000000002</c:v>
                </c:pt>
                <c:pt idx="2358">
                  <c:v>3.4500120000000001</c:v>
                </c:pt>
                <c:pt idx="2359">
                  <c:v>3.1500240000000002</c:v>
                </c:pt>
                <c:pt idx="2360">
                  <c:v>3.0999759999999998</c:v>
                </c:pt>
                <c:pt idx="2361">
                  <c:v>3.5</c:v>
                </c:pt>
                <c:pt idx="2362">
                  <c:v>3.1250309999999999</c:v>
                </c:pt>
                <c:pt idx="2363">
                  <c:v>3.0750120000000001</c:v>
                </c:pt>
                <c:pt idx="2364">
                  <c:v>3.149994</c:v>
                </c:pt>
                <c:pt idx="2365">
                  <c:v>3</c:v>
                </c:pt>
                <c:pt idx="2366">
                  <c:v>4.5249790000000001</c:v>
                </c:pt>
                <c:pt idx="2367">
                  <c:v>3.4750209999999999</c:v>
                </c:pt>
                <c:pt idx="2368">
                  <c:v>3</c:v>
                </c:pt>
                <c:pt idx="2369">
                  <c:v>3.1500240000000002</c:v>
                </c:pt>
                <c:pt idx="2370">
                  <c:v>3.3500369999999999</c:v>
                </c:pt>
                <c:pt idx="2371">
                  <c:v>4.0249940000000004</c:v>
                </c:pt>
                <c:pt idx="2372">
                  <c:v>3.649994</c:v>
                </c:pt>
                <c:pt idx="2373">
                  <c:v>3</c:v>
                </c:pt>
                <c:pt idx="2374">
                  <c:v>3.75</c:v>
                </c:pt>
                <c:pt idx="2375">
                  <c:v>3.0500180000000001</c:v>
                </c:pt>
                <c:pt idx="2376">
                  <c:v>2.9499819999999999</c:v>
                </c:pt>
                <c:pt idx="2377">
                  <c:v>3.625</c:v>
                </c:pt>
                <c:pt idx="2378">
                  <c:v>3.2000120000000001</c:v>
                </c:pt>
                <c:pt idx="2379">
                  <c:v>4</c:v>
                </c:pt>
                <c:pt idx="2380">
                  <c:v>3.4999850000000001</c:v>
                </c:pt>
                <c:pt idx="2381">
                  <c:v>3.850006</c:v>
                </c:pt>
                <c:pt idx="2382">
                  <c:v>3.4000240000000002</c:v>
                </c:pt>
                <c:pt idx="2383">
                  <c:v>6.6000370000000004</c:v>
                </c:pt>
                <c:pt idx="2384">
                  <c:v>3.9499819999999999</c:v>
                </c:pt>
                <c:pt idx="2385">
                  <c:v>4.2749940000000004</c:v>
                </c:pt>
                <c:pt idx="2386">
                  <c:v>4.3000179999999997</c:v>
                </c:pt>
                <c:pt idx="2387">
                  <c:v>3.100006</c:v>
                </c:pt>
                <c:pt idx="2388">
                  <c:v>4.3499759999999998</c:v>
                </c:pt>
                <c:pt idx="2389">
                  <c:v>3.4500120000000001</c:v>
                </c:pt>
                <c:pt idx="2390">
                  <c:v>3.149994</c:v>
                </c:pt>
                <c:pt idx="2391">
                  <c:v>3.6999819999999999</c:v>
                </c:pt>
                <c:pt idx="2392">
                  <c:v>4.1000059999999996</c:v>
                </c:pt>
                <c:pt idx="2393">
                  <c:v>2.8250120000000001</c:v>
                </c:pt>
                <c:pt idx="2394">
                  <c:v>2.600006</c:v>
                </c:pt>
                <c:pt idx="2395">
                  <c:v>5.6000059999999996</c:v>
                </c:pt>
                <c:pt idx="2396">
                  <c:v>3.0249790000000001</c:v>
                </c:pt>
                <c:pt idx="2397">
                  <c:v>2.75</c:v>
                </c:pt>
                <c:pt idx="2398">
                  <c:v>3.5</c:v>
                </c:pt>
                <c:pt idx="2399">
                  <c:v>2.75</c:v>
                </c:pt>
                <c:pt idx="2400">
                  <c:v>3.2000120000000001</c:v>
                </c:pt>
                <c:pt idx="2401">
                  <c:v>3.3500369999999999</c:v>
                </c:pt>
                <c:pt idx="2402">
                  <c:v>2.600006</c:v>
                </c:pt>
                <c:pt idx="2403">
                  <c:v>3.2499690000000001</c:v>
                </c:pt>
                <c:pt idx="2404">
                  <c:v>3.7249910000000002</c:v>
                </c:pt>
                <c:pt idx="2405">
                  <c:v>3.2000120000000001</c:v>
                </c:pt>
                <c:pt idx="2406">
                  <c:v>2.9499819999999999</c:v>
                </c:pt>
                <c:pt idx="2407">
                  <c:v>3.0500180000000001</c:v>
                </c:pt>
                <c:pt idx="2408">
                  <c:v>3.6000369999999999</c:v>
                </c:pt>
                <c:pt idx="2409">
                  <c:v>3.0499879999999999</c:v>
                </c:pt>
                <c:pt idx="2410">
                  <c:v>3.350006</c:v>
                </c:pt>
                <c:pt idx="2411">
                  <c:v>2.850006</c:v>
                </c:pt>
                <c:pt idx="2412">
                  <c:v>3.2499850000000001</c:v>
                </c:pt>
                <c:pt idx="2413">
                  <c:v>4.0499879999999999</c:v>
                </c:pt>
                <c:pt idx="2414">
                  <c:v>3.399994</c:v>
                </c:pt>
                <c:pt idx="2415">
                  <c:v>2.850006</c:v>
                </c:pt>
                <c:pt idx="2416">
                  <c:v>3.0999759999999998</c:v>
                </c:pt>
                <c:pt idx="2417">
                  <c:v>3.649994</c:v>
                </c:pt>
                <c:pt idx="2418">
                  <c:v>3.3000180000000001</c:v>
                </c:pt>
                <c:pt idx="2419">
                  <c:v>3.800049</c:v>
                </c:pt>
                <c:pt idx="2420">
                  <c:v>3.6500240000000002</c:v>
                </c:pt>
                <c:pt idx="2421">
                  <c:v>3.1500240000000002</c:v>
                </c:pt>
                <c:pt idx="2422">
                  <c:v>2.7000120000000001</c:v>
                </c:pt>
                <c:pt idx="2423">
                  <c:v>2.9499819999999999</c:v>
                </c:pt>
                <c:pt idx="2424">
                  <c:v>3.0999759999999998</c:v>
                </c:pt>
                <c:pt idx="2425">
                  <c:v>3.2499690000000001</c:v>
                </c:pt>
                <c:pt idx="2426">
                  <c:v>3.774994</c:v>
                </c:pt>
                <c:pt idx="2427">
                  <c:v>3.149994</c:v>
                </c:pt>
                <c:pt idx="2428">
                  <c:v>3.9500120000000001</c:v>
                </c:pt>
                <c:pt idx="2429">
                  <c:v>3.3000029999999998</c:v>
                </c:pt>
                <c:pt idx="2430">
                  <c:v>3.600006</c:v>
                </c:pt>
                <c:pt idx="2431">
                  <c:v>3.3499759999999998</c:v>
                </c:pt>
                <c:pt idx="2432">
                  <c:v>2.7000120000000001</c:v>
                </c:pt>
                <c:pt idx="2433">
                  <c:v>4.1249849999999997</c:v>
                </c:pt>
                <c:pt idx="2434">
                  <c:v>3.7499690000000001</c:v>
                </c:pt>
                <c:pt idx="2435">
                  <c:v>3.399994</c:v>
                </c:pt>
                <c:pt idx="2436">
                  <c:v>2.2999879999999999</c:v>
                </c:pt>
                <c:pt idx="2437">
                  <c:v>4.2500309999999999</c:v>
                </c:pt>
                <c:pt idx="2438">
                  <c:v>3.850006</c:v>
                </c:pt>
                <c:pt idx="2439">
                  <c:v>2.3000180000000001</c:v>
                </c:pt>
                <c:pt idx="2440">
                  <c:v>3.1249850000000001</c:v>
                </c:pt>
                <c:pt idx="2441">
                  <c:v>3.1500240000000002</c:v>
                </c:pt>
                <c:pt idx="2442">
                  <c:v>3.149994</c:v>
                </c:pt>
                <c:pt idx="2443">
                  <c:v>2.6000369999999999</c:v>
                </c:pt>
                <c:pt idx="2444">
                  <c:v>3.3499759999999998</c:v>
                </c:pt>
                <c:pt idx="2445">
                  <c:v>2.899994</c:v>
                </c:pt>
                <c:pt idx="2446">
                  <c:v>2.600006</c:v>
                </c:pt>
                <c:pt idx="2447">
                  <c:v>3.25</c:v>
                </c:pt>
                <c:pt idx="2448">
                  <c:v>3</c:v>
                </c:pt>
                <c:pt idx="2449">
                  <c:v>4.3500059999999996</c:v>
                </c:pt>
                <c:pt idx="2450">
                  <c:v>4.0500179999999997</c:v>
                </c:pt>
                <c:pt idx="2451">
                  <c:v>3.7750089999999998</c:v>
                </c:pt>
                <c:pt idx="2452">
                  <c:v>3.7500309999999999</c:v>
                </c:pt>
                <c:pt idx="2453">
                  <c:v>3.2999879999999999</c:v>
                </c:pt>
                <c:pt idx="2454">
                  <c:v>2.9500120000000001</c:v>
                </c:pt>
                <c:pt idx="2455">
                  <c:v>3.5</c:v>
                </c:pt>
                <c:pt idx="2456">
                  <c:v>3.25</c:v>
                </c:pt>
                <c:pt idx="2457">
                  <c:v>2.6500240000000002</c:v>
                </c:pt>
                <c:pt idx="2458">
                  <c:v>2.8499759999999998</c:v>
                </c:pt>
                <c:pt idx="2459">
                  <c:v>4.6500240000000002</c:v>
                </c:pt>
                <c:pt idx="2460">
                  <c:v>3.75</c:v>
                </c:pt>
                <c:pt idx="2461">
                  <c:v>3.0499879999999999</c:v>
                </c:pt>
                <c:pt idx="2462">
                  <c:v>3.1999819999999999</c:v>
                </c:pt>
                <c:pt idx="2463">
                  <c:v>2.649994</c:v>
                </c:pt>
                <c:pt idx="2464">
                  <c:v>2.850006</c:v>
                </c:pt>
                <c:pt idx="2465">
                  <c:v>3.5499879999999999</c:v>
                </c:pt>
                <c:pt idx="2466">
                  <c:v>5.1000059999999996</c:v>
                </c:pt>
                <c:pt idx="2467">
                  <c:v>3.2000120000000001</c:v>
                </c:pt>
                <c:pt idx="2468">
                  <c:v>3.4749910000000002</c:v>
                </c:pt>
                <c:pt idx="2469">
                  <c:v>4.0500030000000002</c:v>
                </c:pt>
                <c:pt idx="2470">
                  <c:v>2.9500120000000001</c:v>
                </c:pt>
                <c:pt idx="2471">
                  <c:v>3.2500309999999999</c:v>
                </c:pt>
                <c:pt idx="2472">
                  <c:v>3.4000240000000002</c:v>
                </c:pt>
                <c:pt idx="2473">
                  <c:v>3.8999630000000001</c:v>
                </c:pt>
                <c:pt idx="2474">
                  <c:v>3.6500089999999998</c:v>
                </c:pt>
                <c:pt idx="2475">
                  <c:v>4.0499879999999999</c:v>
                </c:pt>
                <c:pt idx="2476">
                  <c:v>4.75</c:v>
                </c:pt>
                <c:pt idx="2477">
                  <c:v>3.2999879999999999</c:v>
                </c:pt>
                <c:pt idx="2478">
                  <c:v>2.375</c:v>
                </c:pt>
                <c:pt idx="2479">
                  <c:v>3.4500120000000001</c:v>
                </c:pt>
                <c:pt idx="2480">
                  <c:v>3.350006</c:v>
                </c:pt>
                <c:pt idx="2481">
                  <c:v>3.3000180000000001</c:v>
                </c:pt>
                <c:pt idx="2482">
                  <c:v>3.725006</c:v>
                </c:pt>
                <c:pt idx="2483">
                  <c:v>3.5499879999999999</c:v>
                </c:pt>
                <c:pt idx="2484">
                  <c:v>3.6999819999999999</c:v>
                </c:pt>
                <c:pt idx="2485">
                  <c:v>3.0499879999999999</c:v>
                </c:pt>
                <c:pt idx="2486">
                  <c:v>3.0999759999999998</c:v>
                </c:pt>
                <c:pt idx="2487">
                  <c:v>3.25</c:v>
                </c:pt>
                <c:pt idx="2488">
                  <c:v>3.9999690000000001</c:v>
                </c:pt>
                <c:pt idx="2489">
                  <c:v>3</c:v>
                </c:pt>
                <c:pt idx="2490">
                  <c:v>3.1500240000000002</c:v>
                </c:pt>
                <c:pt idx="2491">
                  <c:v>2.9500120000000001</c:v>
                </c:pt>
                <c:pt idx="2492">
                  <c:v>3</c:v>
                </c:pt>
                <c:pt idx="2493">
                  <c:v>3.1000369999999999</c:v>
                </c:pt>
                <c:pt idx="2494">
                  <c:v>3.774994</c:v>
                </c:pt>
                <c:pt idx="2495">
                  <c:v>3.4000240000000002</c:v>
                </c:pt>
                <c:pt idx="2496">
                  <c:v>2.600006</c:v>
                </c:pt>
                <c:pt idx="2497">
                  <c:v>3.0500180000000001</c:v>
                </c:pt>
                <c:pt idx="2498">
                  <c:v>3.4499819999999999</c:v>
                </c:pt>
                <c:pt idx="2499">
                  <c:v>2.899994</c:v>
                </c:pt>
                <c:pt idx="2500">
                  <c:v>2.75</c:v>
                </c:pt>
                <c:pt idx="2501">
                  <c:v>3.25</c:v>
                </c:pt>
                <c:pt idx="2502">
                  <c:v>3.5499879999999999</c:v>
                </c:pt>
                <c:pt idx="2503">
                  <c:v>3.3000180000000001</c:v>
                </c:pt>
                <c:pt idx="2504">
                  <c:v>3.2999879999999999</c:v>
                </c:pt>
                <c:pt idx="2505">
                  <c:v>2.7999879999999999</c:v>
                </c:pt>
                <c:pt idx="2506">
                  <c:v>2.8999630000000001</c:v>
                </c:pt>
                <c:pt idx="2507">
                  <c:v>3.0749970000000002</c:v>
                </c:pt>
                <c:pt idx="2508">
                  <c:v>3.5499879999999999</c:v>
                </c:pt>
                <c:pt idx="2509">
                  <c:v>2.850006</c:v>
                </c:pt>
                <c:pt idx="2510">
                  <c:v>4.1499940000000004</c:v>
                </c:pt>
                <c:pt idx="2511">
                  <c:v>3.2999879999999999</c:v>
                </c:pt>
                <c:pt idx="2512">
                  <c:v>2.8000180000000001</c:v>
                </c:pt>
                <c:pt idx="2513">
                  <c:v>4.25</c:v>
                </c:pt>
                <c:pt idx="2514">
                  <c:v>3.2750089999999998</c:v>
                </c:pt>
                <c:pt idx="2515">
                  <c:v>2.649994</c:v>
                </c:pt>
                <c:pt idx="2516">
                  <c:v>3.3499759999999998</c:v>
                </c:pt>
                <c:pt idx="2517">
                  <c:v>2.8499759999999998</c:v>
                </c:pt>
                <c:pt idx="2518">
                  <c:v>3.1999819999999999</c:v>
                </c:pt>
                <c:pt idx="2519">
                  <c:v>3.4000240000000002</c:v>
                </c:pt>
                <c:pt idx="2520">
                  <c:v>2.8000029999999998</c:v>
                </c:pt>
                <c:pt idx="2521">
                  <c:v>3.5500180000000001</c:v>
                </c:pt>
                <c:pt idx="2522">
                  <c:v>3.350006</c:v>
                </c:pt>
                <c:pt idx="2523">
                  <c:v>3.600006</c:v>
                </c:pt>
                <c:pt idx="2524">
                  <c:v>3.4500120000000001</c:v>
                </c:pt>
                <c:pt idx="2525">
                  <c:v>3.25</c:v>
                </c:pt>
                <c:pt idx="2526">
                  <c:v>3.3249970000000002</c:v>
                </c:pt>
                <c:pt idx="2527">
                  <c:v>2.6500240000000002</c:v>
                </c:pt>
                <c:pt idx="2528">
                  <c:v>3.2000120000000001</c:v>
                </c:pt>
                <c:pt idx="2529">
                  <c:v>3.3999630000000001</c:v>
                </c:pt>
                <c:pt idx="2530">
                  <c:v>3.7000120000000001</c:v>
                </c:pt>
                <c:pt idx="2531">
                  <c:v>3.0250240000000002</c:v>
                </c:pt>
                <c:pt idx="2532">
                  <c:v>2.7499690000000001</c:v>
                </c:pt>
                <c:pt idx="2533">
                  <c:v>4.0999759999999998</c:v>
                </c:pt>
                <c:pt idx="2534">
                  <c:v>2.9999850000000001</c:v>
                </c:pt>
                <c:pt idx="2535">
                  <c:v>3.4000240000000002</c:v>
                </c:pt>
                <c:pt idx="2536">
                  <c:v>2.899994</c:v>
                </c:pt>
                <c:pt idx="2537">
                  <c:v>3.75</c:v>
                </c:pt>
                <c:pt idx="2538">
                  <c:v>2.3999630000000001</c:v>
                </c:pt>
                <c:pt idx="2539">
                  <c:v>6.6999820000000003</c:v>
                </c:pt>
                <c:pt idx="2540">
                  <c:v>3.7999879999999999</c:v>
                </c:pt>
                <c:pt idx="2541">
                  <c:v>3.7500309999999999</c:v>
                </c:pt>
                <c:pt idx="2542">
                  <c:v>3.9000089999999998</c:v>
                </c:pt>
                <c:pt idx="2543">
                  <c:v>2.75</c:v>
                </c:pt>
                <c:pt idx="2544">
                  <c:v>3.6749879999999999</c:v>
                </c:pt>
                <c:pt idx="2545">
                  <c:v>3.0500180000000001</c:v>
                </c:pt>
                <c:pt idx="2546">
                  <c:v>2.8999630000000001</c:v>
                </c:pt>
                <c:pt idx="2547">
                  <c:v>2.350006</c:v>
                </c:pt>
                <c:pt idx="2548">
                  <c:v>3.6750180000000001</c:v>
                </c:pt>
                <c:pt idx="2549">
                  <c:v>4.8500059999999996</c:v>
                </c:pt>
                <c:pt idx="2550">
                  <c:v>2.7999879999999999</c:v>
                </c:pt>
                <c:pt idx="2551">
                  <c:v>2.5</c:v>
                </c:pt>
                <c:pt idx="2552">
                  <c:v>3.5</c:v>
                </c:pt>
                <c:pt idx="2553">
                  <c:v>2.9000240000000002</c:v>
                </c:pt>
                <c:pt idx="2554">
                  <c:v>3.2000120000000001</c:v>
                </c:pt>
                <c:pt idx="2555">
                  <c:v>3.2000120000000001</c:v>
                </c:pt>
                <c:pt idx="2556">
                  <c:v>3.6999819999999999</c:v>
                </c:pt>
                <c:pt idx="2557">
                  <c:v>3.100006</c:v>
                </c:pt>
                <c:pt idx="2558">
                  <c:v>4</c:v>
                </c:pt>
                <c:pt idx="2559">
                  <c:v>3.9500120000000001</c:v>
                </c:pt>
                <c:pt idx="2560">
                  <c:v>3.399994</c:v>
                </c:pt>
                <c:pt idx="2561">
                  <c:v>2.7999879999999999</c:v>
                </c:pt>
                <c:pt idx="2562">
                  <c:v>3.2000120000000001</c:v>
                </c:pt>
                <c:pt idx="2563">
                  <c:v>4.1999969999999998</c:v>
                </c:pt>
                <c:pt idx="2564">
                  <c:v>2.8499759999999998</c:v>
                </c:pt>
                <c:pt idx="2565">
                  <c:v>3.25</c:v>
                </c:pt>
                <c:pt idx="2566">
                  <c:v>3.75</c:v>
                </c:pt>
                <c:pt idx="2567">
                  <c:v>3</c:v>
                </c:pt>
                <c:pt idx="2568">
                  <c:v>3.4500120000000001</c:v>
                </c:pt>
                <c:pt idx="2569">
                  <c:v>3.25</c:v>
                </c:pt>
                <c:pt idx="2570">
                  <c:v>3.7750089999999998</c:v>
                </c:pt>
                <c:pt idx="2571">
                  <c:v>3.1500240000000002</c:v>
                </c:pt>
                <c:pt idx="2572">
                  <c:v>3.8000029999999998</c:v>
                </c:pt>
                <c:pt idx="2573">
                  <c:v>3.25</c:v>
                </c:pt>
                <c:pt idx="2574">
                  <c:v>3.4500120000000001</c:v>
                </c:pt>
                <c:pt idx="2575">
                  <c:v>3.0000309999999999</c:v>
                </c:pt>
                <c:pt idx="2576">
                  <c:v>3.0499879999999999</c:v>
                </c:pt>
                <c:pt idx="2577">
                  <c:v>3.6500240000000002</c:v>
                </c:pt>
                <c:pt idx="2578">
                  <c:v>2.8499759999999998</c:v>
                </c:pt>
                <c:pt idx="2579">
                  <c:v>3.3499759999999998</c:v>
                </c:pt>
                <c:pt idx="2580">
                  <c:v>3.0499879999999999</c:v>
                </c:pt>
                <c:pt idx="2581">
                  <c:v>3.3499759999999998</c:v>
                </c:pt>
                <c:pt idx="2582">
                  <c:v>3.1000369999999999</c:v>
                </c:pt>
                <c:pt idx="2583">
                  <c:v>3.8500369999999999</c:v>
                </c:pt>
                <c:pt idx="2584">
                  <c:v>4.0749820000000003</c:v>
                </c:pt>
                <c:pt idx="2585">
                  <c:v>2.4999690000000001</c:v>
                </c:pt>
                <c:pt idx="2586">
                  <c:v>3.5499879999999999</c:v>
                </c:pt>
                <c:pt idx="2587">
                  <c:v>3.350006</c:v>
                </c:pt>
                <c:pt idx="2588">
                  <c:v>2.399994</c:v>
                </c:pt>
                <c:pt idx="2589">
                  <c:v>3.7999879999999999</c:v>
                </c:pt>
                <c:pt idx="2590">
                  <c:v>2.7000120000000001</c:v>
                </c:pt>
                <c:pt idx="2591">
                  <c:v>3.100006</c:v>
                </c:pt>
                <c:pt idx="2592">
                  <c:v>2.1999819999999999</c:v>
                </c:pt>
                <c:pt idx="2593">
                  <c:v>4.4249879999999999</c:v>
                </c:pt>
                <c:pt idx="2594">
                  <c:v>2.5500180000000001</c:v>
                </c:pt>
                <c:pt idx="2595">
                  <c:v>3.3749850000000001</c:v>
                </c:pt>
                <c:pt idx="2596">
                  <c:v>4.0499879999999999</c:v>
                </c:pt>
                <c:pt idx="2597">
                  <c:v>2.75</c:v>
                </c:pt>
                <c:pt idx="2598">
                  <c:v>3.149994</c:v>
                </c:pt>
                <c:pt idx="2599">
                  <c:v>6.5000309999999999</c:v>
                </c:pt>
                <c:pt idx="2600">
                  <c:v>3.3000180000000001</c:v>
                </c:pt>
                <c:pt idx="2601">
                  <c:v>3.2000120000000001</c:v>
                </c:pt>
                <c:pt idx="2602">
                  <c:v>3.399994</c:v>
                </c:pt>
                <c:pt idx="2603">
                  <c:v>3.600006</c:v>
                </c:pt>
                <c:pt idx="2604">
                  <c:v>2.8749850000000001</c:v>
                </c:pt>
                <c:pt idx="2605">
                  <c:v>3.024994</c:v>
                </c:pt>
                <c:pt idx="2606">
                  <c:v>3.0999759999999998</c:v>
                </c:pt>
                <c:pt idx="2607">
                  <c:v>5.6999820000000003</c:v>
                </c:pt>
                <c:pt idx="2608">
                  <c:v>1.97496</c:v>
                </c:pt>
                <c:pt idx="2609">
                  <c:v>3.5999759999999998</c:v>
                </c:pt>
                <c:pt idx="2610">
                  <c:v>3.1499630000000001</c:v>
                </c:pt>
                <c:pt idx="2611">
                  <c:v>4.4000240000000002</c:v>
                </c:pt>
                <c:pt idx="2612">
                  <c:v>2.75</c:v>
                </c:pt>
                <c:pt idx="2613">
                  <c:v>4.7000120000000001</c:v>
                </c:pt>
                <c:pt idx="2614">
                  <c:v>3.125</c:v>
                </c:pt>
                <c:pt idx="2615">
                  <c:v>3.9500120000000001</c:v>
                </c:pt>
                <c:pt idx="2616">
                  <c:v>3.2999879999999999</c:v>
                </c:pt>
                <c:pt idx="2617">
                  <c:v>3.8499759999999998</c:v>
                </c:pt>
                <c:pt idx="2618">
                  <c:v>3.149994</c:v>
                </c:pt>
                <c:pt idx="2619">
                  <c:v>3.5</c:v>
                </c:pt>
                <c:pt idx="2620">
                  <c:v>3.5000149999999999</c:v>
                </c:pt>
                <c:pt idx="2621">
                  <c:v>2.7999879999999999</c:v>
                </c:pt>
                <c:pt idx="2622">
                  <c:v>3.774994</c:v>
                </c:pt>
                <c:pt idx="2623">
                  <c:v>3.149994</c:v>
                </c:pt>
                <c:pt idx="2624">
                  <c:v>2.9500120000000001</c:v>
                </c:pt>
                <c:pt idx="2625">
                  <c:v>2.7999879999999999</c:v>
                </c:pt>
                <c:pt idx="2626">
                  <c:v>3.649994</c:v>
                </c:pt>
                <c:pt idx="2627">
                  <c:v>2.9500120000000001</c:v>
                </c:pt>
                <c:pt idx="2628">
                  <c:v>2.649994</c:v>
                </c:pt>
                <c:pt idx="2629">
                  <c:v>4.7249910000000002</c:v>
                </c:pt>
                <c:pt idx="2630">
                  <c:v>3.4500120000000001</c:v>
                </c:pt>
                <c:pt idx="2631">
                  <c:v>4.0749820000000003</c:v>
                </c:pt>
                <c:pt idx="2632">
                  <c:v>3.4499819999999999</c:v>
                </c:pt>
                <c:pt idx="2633">
                  <c:v>2.9000240000000002</c:v>
                </c:pt>
                <c:pt idx="2634">
                  <c:v>3.6499630000000001</c:v>
                </c:pt>
                <c:pt idx="2635">
                  <c:v>2.4000240000000002</c:v>
                </c:pt>
                <c:pt idx="2636">
                  <c:v>4.3999940000000004</c:v>
                </c:pt>
                <c:pt idx="2637">
                  <c:v>3</c:v>
                </c:pt>
                <c:pt idx="2638">
                  <c:v>3.1000369999999999</c:v>
                </c:pt>
                <c:pt idx="2639">
                  <c:v>2.8499759999999998</c:v>
                </c:pt>
                <c:pt idx="2640">
                  <c:v>2.7999879999999999</c:v>
                </c:pt>
                <c:pt idx="2641">
                  <c:v>4.0499879999999999</c:v>
                </c:pt>
                <c:pt idx="2642">
                  <c:v>3.5250089999999998</c:v>
                </c:pt>
                <c:pt idx="2643">
                  <c:v>2.8000029999999998</c:v>
                </c:pt>
                <c:pt idx="2644">
                  <c:v>2.8000180000000001</c:v>
                </c:pt>
                <c:pt idx="2645">
                  <c:v>2.75</c:v>
                </c:pt>
                <c:pt idx="2646">
                  <c:v>4.0999759999999998</c:v>
                </c:pt>
                <c:pt idx="2647">
                  <c:v>3.274994</c:v>
                </c:pt>
                <c:pt idx="2648">
                  <c:v>3.0499879999999999</c:v>
                </c:pt>
                <c:pt idx="2649">
                  <c:v>3.4000240000000002</c:v>
                </c:pt>
                <c:pt idx="2650">
                  <c:v>5.6000059999999996</c:v>
                </c:pt>
                <c:pt idx="2651">
                  <c:v>2.8499759999999998</c:v>
                </c:pt>
                <c:pt idx="2652">
                  <c:v>3.0000309999999999</c:v>
                </c:pt>
                <c:pt idx="2653">
                  <c:v>2.5999759999999998</c:v>
                </c:pt>
                <c:pt idx="2654">
                  <c:v>3.5</c:v>
                </c:pt>
                <c:pt idx="2655">
                  <c:v>3.600006</c:v>
                </c:pt>
                <c:pt idx="2656">
                  <c:v>3.25</c:v>
                </c:pt>
                <c:pt idx="2657">
                  <c:v>3.5499879999999999</c:v>
                </c:pt>
                <c:pt idx="2658">
                  <c:v>3.1500240000000002</c:v>
                </c:pt>
                <c:pt idx="2659">
                  <c:v>3.4999690000000001</c:v>
                </c:pt>
                <c:pt idx="2660">
                  <c:v>3.5500029999999998</c:v>
                </c:pt>
                <c:pt idx="2661">
                  <c:v>3.600006</c:v>
                </c:pt>
                <c:pt idx="2662">
                  <c:v>3.3750309999999999</c:v>
                </c:pt>
                <c:pt idx="2663">
                  <c:v>3</c:v>
                </c:pt>
                <c:pt idx="2664">
                  <c:v>2.850006</c:v>
                </c:pt>
                <c:pt idx="2665">
                  <c:v>3.6500240000000002</c:v>
                </c:pt>
                <c:pt idx="2666">
                  <c:v>3.2999879999999999</c:v>
                </c:pt>
                <c:pt idx="2667">
                  <c:v>2.7749790000000001</c:v>
                </c:pt>
                <c:pt idx="2668">
                  <c:v>3.8499759999999998</c:v>
                </c:pt>
                <c:pt idx="2669">
                  <c:v>3.6999970000000002</c:v>
                </c:pt>
                <c:pt idx="2670">
                  <c:v>3.5</c:v>
                </c:pt>
                <c:pt idx="2671">
                  <c:v>3.3999630000000001</c:v>
                </c:pt>
                <c:pt idx="2672">
                  <c:v>3.6750180000000001</c:v>
                </c:pt>
                <c:pt idx="2673">
                  <c:v>3.9499819999999999</c:v>
                </c:pt>
                <c:pt idx="2674">
                  <c:v>2.7000120000000001</c:v>
                </c:pt>
                <c:pt idx="2675">
                  <c:v>3.600006</c:v>
                </c:pt>
                <c:pt idx="2676">
                  <c:v>3</c:v>
                </c:pt>
                <c:pt idx="2677">
                  <c:v>4.5749820000000003</c:v>
                </c:pt>
                <c:pt idx="2678">
                  <c:v>3.0499879999999999</c:v>
                </c:pt>
                <c:pt idx="2679">
                  <c:v>2.875</c:v>
                </c:pt>
                <c:pt idx="2680">
                  <c:v>3.3999630000000001</c:v>
                </c:pt>
                <c:pt idx="2681">
                  <c:v>3.5250240000000002</c:v>
                </c:pt>
                <c:pt idx="2682">
                  <c:v>3.1000369999999999</c:v>
                </c:pt>
                <c:pt idx="2683">
                  <c:v>3.4000240000000002</c:v>
                </c:pt>
                <c:pt idx="2684">
                  <c:v>4.4250030000000002</c:v>
                </c:pt>
                <c:pt idx="2685">
                  <c:v>4.0999759999999998</c:v>
                </c:pt>
                <c:pt idx="2686">
                  <c:v>2.75</c:v>
                </c:pt>
                <c:pt idx="2687">
                  <c:v>3.3000180000000001</c:v>
                </c:pt>
                <c:pt idx="2688">
                  <c:v>2.9250029999999998</c:v>
                </c:pt>
                <c:pt idx="2689">
                  <c:v>2.6999819999999999</c:v>
                </c:pt>
                <c:pt idx="2690">
                  <c:v>4.3499759999999998</c:v>
                </c:pt>
                <c:pt idx="2691">
                  <c:v>4.3999940000000004</c:v>
                </c:pt>
                <c:pt idx="2692">
                  <c:v>2.850006</c:v>
                </c:pt>
                <c:pt idx="2693">
                  <c:v>3.850006</c:v>
                </c:pt>
                <c:pt idx="2694">
                  <c:v>3.6500089999999998</c:v>
                </c:pt>
                <c:pt idx="2695">
                  <c:v>2.7499850000000001</c:v>
                </c:pt>
                <c:pt idx="2696">
                  <c:v>3.5499879999999999</c:v>
                </c:pt>
                <c:pt idx="2697">
                  <c:v>3.6250149999999999</c:v>
                </c:pt>
                <c:pt idx="2698">
                  <c:v>3.25</c:v>
                </c:pt>
                <c:pt idx="2699">
                  <c:v>4.6249849999999997</c:v>
                </c:pt>
                <c:pt idx="2700">
                  <c:v>3.149994</c:v>
                </c:pt>
                <c:pt idx="2701">
                  <c:v>2.7000120000000001</c:v>
                </c:pt>
                <c:pt idx="2702">
                  <c:v>3.5</c:v>
                </c:pt>
                <c:pt idx="2703">
                  <c:v>2.9499819999999999</c:v>
                </c:pt>
                <c:pt idx="2704">
                  <c:v>3.1999819999999999</c:v>
                </c:pt>
                <c:pt idx="2705">
                  <c:v>3.225006</c:v>
                </c:pt>
                <c:pt idx="2706">
                  <c:v>3.2999879999999999</c:v>
                </c:pt>
                <c:pt idx="2707">
                  <c:v>3.2000120000000001</c:v>
                </c:pt>
                <c:pt idx="2708">
                  <c:v>4.0499879999999999</c:v>
                </c:pt>
                <c:pt idx="2709">
                  <c:v>3</c:v>
                </c:pt>
                <c:pt idx="2710">
                  <c:v>4.1500240000000002</c:v>
                </c:pt>
                <c:pt idx="2711">
                  <c:v>2.9499819999999999</c:v>
                </c:pt>
                <c:pt idx="2712">
                  <c:v>3.0499879999999999</c:v>
                </c:pt>
                <c:pt idx="2713">
                  <c:v>7.5999759999999998</c:v>
                </c:pt>
                <c:pt idx="2714">
                  <c:v>3.1999819999999999</c:v>
                </c:pt>
                <c:pt idx="2715">
                  <c:v>2.7000120000000001</c:v>
                </c:pt>
                <c:pt idx="2716">
                  <c:v>3.3499759999999998</c:v>
                </c:pt>
                <c:pt idx="2717">
                  <c:v>3.9499819999999999</c:v>
                </c:pt>
                <c:pt idx="2718">
                  <c:v>3.5499879999999999</c:v>
                </c:pt>
                <c:pt idx="2719">
                  <c:v>5.6999659999999999</c:v>
                </c:pt>
                <c:pt idx="2720">
                  <c:v>3.0999759999999998</c:v>
                </c:pt>
                <c:pt idx="2721">
                  <c:v>3.75</c:v>
                </c:pt>
                <c:pt idx="2722">
                  <c:v>2.899994</c:v>
                </c:pt>
                <c:pt idx="2723">
                  <c:v>3.5499879999999999</c:v>
                </c:pt>
                <c:pt idx="2724">
                  <c:v>2.7999879999999999</c:v>
                </c:pt>
                <c:pt idx="2725">
                  <c:v>3.1999819999999999</c:v>
                </c:pt>
                <c:pt idx="2726">
                  <c:v>3.5</c:v>
                </c:pt>
                <c:pt idx="2727">
                  <c:v>3.1500089999999998</c:v>
                </c:pt>
                <c:pt idx="2728">
                  <c:v>3.5499879999999999</c:v>
                </c:pt>
                <c:pt idx="2729">
                  <c:v>3.5499879999999999</c:v>
                </c:pt>
                <c:pt idx="2730">
                  <c:v>2.8499759999999998</c:v>
                </c:pt>
                <c:pt idx="2731">
                  <c:v>3.5749970000000002</c:v>
                </c:pt>
                <c:pt idx="2732">
                  <c:v>3.0000309999999999</c:v>
                </c:pt>
                <c:pt idx="2733">
                  <c:v>2.8000180000000001</c:v>
                </c:pt>
                <c:pt idx="2734">
                  <c:v>4.0000150000000003</c:v>
                </c:pt>
                <c:pt idx="2735">
                  <c:v>3.25</c:v>
                </c:pt>
                <c:pt idx="2736">
                  <c:v>3.2999879999999999</c:v>
                </c:pt>
                <c:pt idx="2737">
                  <c:v>2.7999879999999999</c:v>
                </c:pt>
                <c:pt idx="2738">
                  <c:v>2.7999879999999999</c:v>
                </c:pt>
                <c:pt idx="2739">
                  <c:v>3.7500149999999999</c:v>
                </c:pt>
                <c:pt idx="2740">
                  <c:v>3.1500240000000002</c:v>
                </c:pt>
                <c:pt idx="2741">
                  <c:v>4.7250059999999996</c:v>
                </c:pt>
                <c:pt idx="2742">
                  <c:v>3.2999879999999999</c:v>
                </c:pt>
                <c:pt idx="2743">
                  <c:v>3.4999690000000001</c:v>
                </c:pt>
                <c:pt idx="2744">
                  <c:v>3.75</c:v>
                </c:pt>
                <c:pt idx="2745">
                  <c:v>2.6999819999999999</c:v>
                </c:pt>
                <c:pt idx="2746">
                  <c:v>3.9500120000000001</c:v>
                </c:pt>
                <c:pt idx="2747">
                  <c:v>4.4499820000000003</c:v>
                </c:pt>
                <c:pt idx="2748">
                  <c:v>4.3500059999999996</c:v>
                </c:pt>
                <c:pt idx="2749">
                  <c:v>3.350006</c:v>
                </c:pt>
                <c:pt idx="2750">
                  <c:v>3.2999879999999999</c:v>
                </c:pt>
                <c:pt idx="2751">
                  <c:v>3.2000120000000001</c:v>
                </c:pt>
                <c:pt idx="2752">
                  <c:v>4</c:v>
                </c:pt>
                <c:pt idx="2753">
                  <c:v>3.100006</c:v>
                </c:pt>
                <c:pt idx="2754">
                  <c:v>3.0500180000000001</c:v>
                </c:pt>
                <c:pt idx="2755">
                  <c:v>4.25</c:v>
                </c:pt>
                <c:pt idx="2756">
                  <c:v>2.5500180000000001</c:v>
                </c:pt>
                <c:pt idx="2757">
                  <c:v>3.0250240000000002</c:v>
                </c:pt>
                <c:pt idx="2758">
                  <c:v>3.2999879999999999</c:v>
                </c:pt>
                <c:pt idx="2759">
                  <c:v>3.0749970000000002</c:v>
                </c:pt>
                <c:pt idx="2760">
                  <c:v>3.4499819999999999</c:v>
                </c:pt>
                <c:pt idx="2761">
                  <c:v>4.25</c:v>
                </c:pt>
                <c:pt idx="2762">
                  <c:v>3.9000240000000002</c:v>
                </c:pt>
                <c:pt idx="2763">
                  <c:v>2.9999690000000001</c:v>
                </c:pt>
                <c:pt idx="2764">
                  <c:v>3.0499879999999999</c:v>
                </c:pt>
                <c:pt idx="2765">
                  <c:v>3.149994</c:v>
                </c:pt>
                <c:pt idx="2766">
                  <c:v>3.350006</c:v>
                </c:pt>
                <c:pt idx="2767">
                  <c:v>4.25</c:v>
                </c:pt>
                <c:pt idx="2768">
                  <c:v>2.9250029999999998</c:v>
                </c:pt>
                <c:pt idx="2769">
                  <c:v>3.8249819999999999</c:v>
                </c:pt>
                <c:pt idx="2770">
                  <c:v>3.5999759999999998</c:v>
                </c:pt>
                <c:pt idx="2771">
                  <c:v>2.9500120000000001</c:v>
                </c:pt>
                <c:pt idx="2772">
                  <c:v>2.9500120000000001</c:v>
                </c:pt>
                <c:pt idx="2773">
                  <c:v>3.0499879999999999</c:v>
                </c:pt>
                <c:pt idx="2774">
                  <c:v>3.0500180000000001</c:v>
                </c:pt>
                <c:pt idx="2775">
                  <c:v>2.4500120000000001</c:v>
                </c:pt>
                <c:pt idx="2776">
                  <c:v>3.2999879999999999</c:v>
                </c:pt>
                <c:pt idx="2777">
                  <c:v>3.3750309999999999</c:v>
                </c:pt>
                <c:pt idx="2778">
                  <c:v>3.3499759999999998</c:v>
                </c:pt>
                <c:pt idx="2779">
                  <c:v>3.649994</c:v>
                </c:pt>
                <c:pt idx="2780">
                  <c:v>3.6000369999999999</c:v>
                </c:pt>
                <c:pt idx="2781">
                  <c:v>3.1500240000000002</c:v>
                </c:pt>
                <c:pt idx="2782">
                  <c:v>3.399994</c:v>
                </c:pt>
                <c:pt idx="2783">
                  <c:v>3.4500120000000001</c:v>
                </c:pt>
                <c:pt idx="2784">
                  <c:v>3.3000180000000001</c:v>
                </c:pt>
                <c:pt idx="2785">
                  <c:v>3.1500089999999998</c:v>
                </c:pt>
                <c:pt idx="2786">
                  <c:v>3.5999759999999998</c:v>
                </c:pt>
                <c:pt idx="2787">
                  <c:v>4.4499969999999998</c:v>
                </c:pt>
                <c:pt idx="2788">
                  <c:v>4.2000120000000001</c:v>
                </c:pt>
                <c:pt idx="2789">
                  <c:v>3.8000029999999998</c:v>
                </c:pt>
                <c:pt idx="2790">
                  <c:v>2.899994</c:v>
                </c:pt>
                <c:pt idx="2791">
                  <c:v>3.8499759999999998</c:v>
                </c:pt>
                <c:pt idx="2792">
                  <c:v>3.5499879999999999</c:v>
                </c:pt>
                <c:pt idx="2793">
                  <c:v>4.7000120000000001</c:v>
                </c:pt>
                <c:pt idx="2794">
                  <c:v>3.9499819999999999</c:v>
                </c:pt>
                <c:pt idx="2795">
                  <c:v>3.9499819999999999</c:v>
                </c:pt>
                <c:pt idx="2796">
                  <c:v>3.25</c:v>
                </c:pt>
                <c:pt idx="2797">
                  <c:v>3.1500240000000002</c:v>
                </c:pt>
                <c:pt idx="2798">
                  <c:v>4.0500179999999997</c:v>
                </c:pt>
                <c:pt idx="2799">
                  <c:v>3.4499819999999999</c:v>
                </c:pt>
                <c:pt idx="2800">
                  <c:v>10.350037</c:v>
                </c:pt>
                <c:pt idx="2801">
                  <c:v>3.5499879999999999</c:v>
                </c:pt>
                <c:pt idx="2802">
                  <c:v>3.350006</c:v>
                </c:pt>
                <c:pt idx="2803">
                  <c:v>4</c:v>
                </c:pt>
                <c:pt idx="2804">
                  <c:v>4.8999940000000004</c:v>
                </c:pt>
                <c:pt idx="2805">
                  <c:v>3.350006</c:v>
                </c:pt>
                <c:pt idx="2806">
                  <c:v>3.1999970000000002</c:v>
                </c:pt>
                <c:pt idx="2807">
                  <c:v>3.2000120000000001</c:v>
                </c:pt>
                <c:pt idx="2808">
                  <c:v>2.8000180000000001</c:v>
                </c:pt>
                <c:pt idx="2809">
                  <c:v>4.3000030000000002</c:v>
                </c:pt>
                <c:pt idx="2810">
                  <c:v>2.850006</c:v>
                </c:pt>
                <c:pt idx="2811">
                  <c:v>3</c:v>
                </c:pt>
                <c:pt idx="2812">
                  <c:v>3.125</c:v>
                </c:pt>
                <c:pt idx="2813">
                  <c:v>4.6999820000000003</c:v>
                </c:pt>
                <c:pt idx="2814">
                  <c:v>3.100006</c:v>
                </c:pt>
                <c:pt idx="2815">
                  <c:v>2.75</c:v>
                </c:pt>
                <c:pt idx="2816">
                  <c:v>3.100006</c:v>
                </c:pt>
                <c:pt idx="2817">
                  <c:v>3</c:v>
                </c:pt>
                <c:pt idx="2818">
                  <c:v>2.850006</c:v>
                </c:pt>
                <c:pt idx="2819">
                  <c:v>2.9000240000000002</c:v>
                </c:pt>
                <c:pt idx="2820">
                  <c:v>2.75</c:v>
                </c:pt>
                <c:pt idx="2821">
                  <c:v>3.25</c:v>
                </c:pt>
                <c:pt idx="2822">
                  <c:v>3.0499879999999999</c:v>
                </c:pt>
                <c:pt idx="2823">
                  <c:v>3.1500240000000002</c:v>
                </c:pt>
                <c:pt idx="2824">
                  <c:v>3.125</c:v>
                </c:pt>
                <c:pt idx="2825">
                  <c:v>3.0999759999999998</c:v>
                </c:pt>
                <c:pt idx="2826">
                  <c:v>4.1499629999999996</c:v>
                </c:pt>
                <c:pt idx="2827">
                  <c:v>3.0500180000000001</c:v>
                </c:pt>
                <c:pt idx="2828">
                  <c:v>3.0499879999999999</c:v>
                </c:pt>
                <c:pt idx="2829">
                  <c:v>2.4000240000000002</c:v>
                </c:pt>
                <c:pt idx="2830">
                  <c:v>3.600006</c:v>
                </c:pt>
                <c:pt idx="2831">
                  <c:v>3.2999879999999999</c:v>
                </c:pt>
                <c:pt idx="2832">
                  <c:v>3.1999819999999999</c:v>
                </c:pt>
                <c:pt idx="2833">
                  <c:v>3.3000029999999998</c:v>
                </c:pt>
                <c:pt idx="2834">
                  <c:v>2.7000120000000001</c:v>
                </c:pt>
                <c:pt idx="2835">
                  <c:v>3.149994</c:v>
                </c:pt>
                <c:pt idx="2836">
                  <c:v>4.5249940000000004</c:v>
                </c:pt>
                <c:pt idx="2837">
                  <c:v>3.5999759999999998</c:v>
                </c:pt>
                <c:pt idx="2838">
                  <c:v>3.6999819999999999</c:v>
                </c:pt>
                <c:pt idx="2839">
                  <c:v>2.6000369999999999</c:v>
                </c:pt>
                <c:pt idx="2840">
                  <c:v>3.7999879999999999</c:v>
                </c:pt>
                <c:pt idx="2841">
                  <c:v>2.649994</c:v>
                </c:pt>
                <c:pt idx="2842">
                  <c:v>4.75</c:v>
                </c:pt>
                <c:pt idx="2843">
                  <c:v>2.75</c:v>
                </c:pt>
                <c:pt idx="2844">
                  <c:v>4.0500179999999997</c:v>
                </c:pt>
                <c:pt idx="2845">
                  <c:v>3</c:v>
                </c:pt>
                <c:pt idx="2846">
                  <c:v>3.4500120000000001</c:v>
                </c:pt>
                <c:pt idx="2847">
                  <c:v>3.2499690000000001</c:v>
                </c:pt>
                <c:pt idx="2848">
                  <c:v>3.8500369999999999</c:v>
                </c:pt>
                <c:pt idx="2849">
                  <c:v>3.8499759999999998</c:v>
                </c:pt>
                <c:pt idx="2850">
                  <c:v>3</c:v>
                </c:pt>
                <c:pt idx="2851">
                  <c:v>4.0250240000000002</c:v>
                </c:pt>
                <c:pt idx="2852">
                  <c:v>3.3999630000000001</c:v>
                </c:pt>
                <c:pt idx="2853">
                  <c:v>3.2499690000000001</c:v>
                </c:pt>
                <c:pt idx="2854">
                  <c:v>2.8999630000000001</c:v>
                </c:pt>
                <c:pt idx="2855">
                  <c:v>3.9250180000000001</c:v>
                </c:pt>
                <c:pt idx="2856">
                  <c:v>3.0499879999999999</c:v>
                </c:pt>
                <c:pt idx="2857">
                  <c:v>3.600006</c:v>
                </c:pt>
                <c:pt idx="2858">
                  <c:v>3.8499759999999998</c:v>
                </c:pt>
                <c:pt idx="2859">
                  <c:v>4.3999940000000004</c:v>
                </c:pt>
                <c:pt idx="2860">
                  <c:v>3.2000120000000001</c:v>
                </c:pt>
                <c:pt idx="2861">
                  <c:v>3.5499879999999999</c:v>
                </c:pt>
                <c:pt idx="2862">
                  <c:v>3.5</c:v>
                </c:pt>
                <c:pt idx="2863">
                  <c:v>3.0499879999999999</c:v>
                </c:pt>
                <c:pt idx="2864">
                  <c:v>2.8000180000000001</c:v>
                </c:pt>
                <c:pt idx="2865">
                  <c:v>2.6999819999999999</c:v>
                </c:pt>
                <c:pt idx="2866">
                  <c:v>3.3999630000000001</c:v>
                </c:pt>
                <c:pt idx="2867">
                  <c:v>3.4499819999999999</c:v>
                </c:pt>
                <c:pt idx="2868">
                  <c:v>3.4500120000000001</c:v>
                </c:pt>
                <c:pt idx="2869">
                  <c:v>3.0999759999999998</c:v>
                </c:pt>
                <c:pt idx="2870">
                  <c:v>3.0500180000000001</c:v>
                </c:pt>
                <c:pt idx="2871">
                  <c:v>3.9000240000000002</c:v>
                </c:pt>
                <c:pt idx="2872">
                  <c:v>2.7000120000000001</c:v>
                </c:pt>
                <c:pt idx="2873">
                  <c:v>4.0500489999999996</c:v>
                </c:pt>
                <c:pt idx="2874">
                  <c:v>3.8750149999999999</c:v>
                </c:pt>
                <c:pt idx="2875">
                  <c:v>2.875</c:v>
                </c:pt>
                <c:pt idx="2876">
                  <c:v>3.4499819999999999</c:v>
                </c:pt>
                <c:pt idx="2877">
                  <c:v>2.649994</c:v>
                </c:pt>
                <c:pt idx="2878">
                  <c:v>3.5499879999999999</c:v>
                </c:pt>
                <c:pt idx="2879">
                  <c:v>3.100006</c:v>
                </c:pt>
                <c:pt idx="2880">
                  <c:v>2.950027</c:v>
                </c:pt>
                <c:pt idx="2881">
                  <c:v>3.1750180000000001</c:v>
                </c:pt>
                <c:pt idx="2882">
                  <c:v>2.9499819999999999</c:v>
                </c:pt>
                <c:pt idx="2883">
                  <c:v>2.7000120000000001</c:v>
                </c:pt>
                <c:pt idx="2884">
                  <c:v>3.2000120000000001</c:v>
                </c:pt>
                <c:pt idx="2885">
                  <c:v>2.850006</c:v>
                </c:pt>
                <c:pt idx="2886">
                  <c:v>3.1500240000000002</c:v>
                </c:pt>
                <c:pt idx="2887">
                  <c:v>4.1499940000000004</c:v>
                </c:pt>
                <c:pt idx="2888">
                  <c:v>2.899994</c:v>
                </c:pt>
                <c:pt idx="2889">
                  <c:v>3.2499690000000001</c:v>
                </c:pt>
                <c:pt idx="2890">
                  <c:v>2.8999630000000001</c:v>
                </c:pt>
                <c:pt idx="2891">
                  <c:v>2.9500120000000001</c:v>
                </c:pt>
                <c:pt idx="2892">
                  <c:v>2.9000240000000002</c:v>
                </c:pt>
                <c:pt idx="2893">
                  <c:v>4.7749940000000004</c:v>
                </c:pt>
                <c:pt idx="2894">
                  <c:v>3.850006</c:v>
                </c:pt>
                <c:pt idx="2895">
                  <c:v>4.2000120000000001</c:v>
                </c:pt>
                <c:pt idx="2896">
                  <c:v>3.3499910000000002</c:v>
                </c:pt>
                <c:pt idx="2897">
                  <c:v>3.625</c:v>
                </c:pt>
                <c:pt idx="2898">
                  <c:v>4.3000179999999997</c:v>
                </c:pt>
                <c:pt idx="2899">
                  <c:v>3.6750029999999998</c:v>
                </c:pt>
                <c:pt idx="2900">
                  <c:v>3.399994</c:v>
                </c:pt>
                <c:pt idx="2901">
                  <c:v>3.4999690000000001</c:v>
                </c:pt>
                <c:pt idx="2902">
                  <c:v>3.2499690000000001</c:v>
                </c:pt>
                <c:pt idx="2903">
                  <c:v>3.1750180000000001</c:v>
                </c:pt>
                <c:pt idx="2904">
                  <c:v>2.75</c:v>
                </c:pt>
                <c:pt idx="2905">
                  <c:v>3.3500369999999999</c:v>
                </c:pt>
                <c:pt idx="2906">
                  <c:v>3.3499759999999998</c:v>
                </c:pt>
                <c:pt idx="2907">
                  <c:v>4.1000059999999996</c:v>
                </c:pt>
                <c:pt idx="2908">
                  <c:v>3.4500120000000001</c:v>
                </c:pt>
                <c:pt idx="2909">
                  <c:v>4.7999879999999999</c:v>
                </c:pt>
                <c:pt idx="2910">
                  <c:v>4.1999820000000003</c:v>
                </c:pt>
                <c:pt idx="2911">
                  <c:v>3.6500240000000002</c:v>
                </c:pt>
                <c:pt idx="2912">
                  <c:v>3.5749970000000002</c:v>
                </c:pt>
                <c:pt idx="2913">
                  <c:v>3.149994</c:v>
                </c:pt>
                <c:pt idx="2914">
                  <c:v>3.2999879999999999</c:v>
                </c:pt>
                <c:pt idx="2915">
                  <c:v>3.649994</c:v>
                </c:pt>
                <c:pt idx="2916">
                  <c:v>3.2000120000000001</c:v>
                </c:pt>
                <c:pt idx="2917">
                  <c:v>4.25</c:v>
                </c:pt>
                <c:pt idx="2918">
                  <c:v>2.6999970000000002</c:v>
                </c:pt>
                <c:pt idx="2919">
                  <c:v>4.375</c:v>
                </c:pt>
                <c:pt idx="2920">
                  <c:v>4.0500179999999997</c:v>
                </c:pt>
                <c:pt idx="2921">
                  <c:v>3.9500120000000001</c:v>
                </c:pt>
                <c:pt idx="2922">
                  <c:v>2.6500240000000002</c:v>
                </c:pt>
                <c:pt idx="2923">
                  <c:v>2.7999879999999999</c:v>
                </c:pt>
                <c:pt idx="2924">
                  <c:v>3.4499819999999999</c:v>
                </c:pt>
                <c:pt idx="2925">
                  <c:v>3.600006</c:v>
                </c:pt>
                <c:pt idx="2926">
                  <c:v>3.5500180000000001</c:v>
                </c:pt>
                <c:pt idx="2927">
                  <c:v>3.5999759999999998</c:v>
                </c:pt>
                <c:pt idx="2928">
                  <c:v>3.2999879999999999</c:v>
                </c:pt>
                <c:pt idx="2929">
                  <c:v>3.7249910000000002</c:v>
                </c:pt>
                <c:pt idx="2930">
                  <c:v>4.1999820000000003</c:v>
                </c:pt>
                <c:pt idx="2931">
                  <c:v>2.75</c:v>
                </c:pt>
                <c:pt idx="2932">
                  <c:v>2.899994</c:v>
                </c:pt>
                <c:pt idx="2933">
                  <c:v>3.0499879999999999</c:v>
                </c:pt>
                <c:pt idx="2934">
                  <c:v>3.6500240000000002</c:v>
                </c:pt>
                <c:pt idx="2935">
                  <c:v>2.899994</c:v>
                </c:pt>
                <c:pt idx="2936">
                  <c:v>3.4499819999999999</c:v>
                </c:pt>
                <c:pt idx="2937">
                  <c:v>3.2750089999999998</c:v>
                </c:pt>
                <c:pt idx="2938">
                  <c:v>3.299973</c:v>
                </c:pt>
                <c:pt idx="2939">
                  <c:v>3.199951</c:v>
                </c:pt>
                <c:pt idx="2940">
                  <c:v>3.2999879999999999</c:v>
                </c:pt>
                <c:pt idx="2941">
                  <c:v>3.174973</c:v>
                </c:pt>
                <c:pt idx="2942">
                  <c:v>3.850006</c:v>
                </c:pt>
                <c:pt idx="2943">
                  <c:v>3.5499879999999999</c:v>
                </c:pt>
                <c:pt idx="2944">
                  <c:v>4.2000120000000001</c:v>
                </c:pt>
                <c:pt idx="2945">
                  <c:v>2.2000120000000001</c:v>
                </c:pt>
                <c:pt idx="2946">
                  <c:v>3.4500120000000001</c:v>
                </c:pt>
                <c:pt idx="2947">
                  <c:v>3.399994</c:v>
                </c:pt>
                <c:pt idx="2948">
                  <c:v>3.5499879999999999</c:v>
                </c:pt>
                <c:pt idx="2949">
                  <c:v>2.7000120000000001</c:v>
                </c:pt>
                <c:pt idx="2950">
                  <c:v>2.850006</c:v>
                </c:pt>
                <c:pt idx="2951">
                  <c:v>2.800049</c:v>
                </c:pt>
                <c:pt idx="2952">
                  <c:v>2.75</c:v>
                </c:pt>
                <c:pt idx="2953">
                  <c:v>3.1249850000000001</c:v>
                </c:pt>
                <c:pt idx="2954">
                  <c:v>3.1999819999999999</c:v>
                </c:pt>
                <c:pt idx="2955">
                  <c:v>3.1500240000000002</c:v>
                </c:pt>
                <c:pt idx="2956">
                  <c:v>3.149994</c:v>
                </c:pt>
                <c:pt idx="2957">
                  <c:v>3.6500089999999998</c:v>
                </c:pt>
                <c:pt idx="2958">
                  <c:v>2.9500120000000001</c:v>
                </c:pt>
                <c:pt idx="2959">
                  <c:v>3.899994</c:v>
                </c:pt>
                <c:pt idx="2960">
                  <c:v>3.5500029999999998</c:v>
                </c:pt>
                <c:pt idx="2961">
                  <c:v>4.25</c:v>
                </c:pt>
                <c:pt idx="2962">
                  <c:v>2.9999690000000001</c:v>
                </c:pt>
                <c:pt idx="2963">
                  <c:v>3.4500120000000001</c:v>
                </c:pt>
                <c:pt idx="2964">
                  <c:v>2.850006</c:v>
                </c:pt>
                <c:pt idx="2965">
                  <c:v>3.649994</c:v>
                </c:pt>
                <c:pt idx="2966">
                  <c:v>2.9500120000000001</c:v>
                </c:pt>
                <c:pt idx="2967">
                  <c:v>2.9000240000000002</c:v>
                </c:pt>
                <c:pt idx="2968">
                  <c:v>3.149994</c:v>
                </c:pt>
                <c:pt idx="2969">
                  <c:v>3.375</c:v>
                </c:pt>
                <c:pt idx="2970">
                  <c:v>3.9749910000000002</c:v>
                </c:pt>
                <c:pt idx="2971">
                  <c:v>2.7999879999999999</c:v>
                </c:pt>
                <c:pt idx="2972">
                  <c:v>3.8499759999999998</c:v>
                </c:pt>
                <c:pt idx="2973">
                  <c:v>2.899994</c:v>
                </c:pt>
                <c:pt idx="2974">
                  <c:v>3.8000180000000001</c:v>
                </c:pt>
                <c:pt idx="2975">
                  <c:v>2.6999819999999999</c:v>
                </c:pt>
                <c:pt idx="2976">
                  <c:v>3.7000120000000001</c:v>
                </c:pt>
                <c:pt idx="2977">
                  <c:v>2.9000240000000002</c:v>
                </c:pt>
                <c:pt idx="2978">
                  <c:v>3.2999879999999999</c:v>
                </c:pt>
                <c:pt idx="2979">
                  <c:v>2.8249970000000002</c:v>
                </c:pt>
                <c:pt idx="2980">
                  <c:v>3.0000149999999999</c:v>
                </c:pt>
                <c:pt idx="2981">
                  <c:v>2.9500120000000001</c:v>
                </c:pt>
                <c:pt idx="2982">
                  <c:v>3.600006</c:v>
                </c:pt>
                <c:pt idx="2983">
                  <c:v>3</c:v>
                </c:pt>
                <c:pt idx="2984">
                  <c:v>3.25</c:v>
                </c:pt>
                <c:pt idx="2985">
                  <c:v>3.5</c:v>
                </c:pt>
                <c:pt idx="2986">
                  <c:v>3.100006</c:v>
                </c:pt>
                <c:pt idx="2987">
                  <c:v>3.5500180000000001</c:v>
                </c:pt>
                <c:pt idx="2988">
                  <c:v>3.1500240000000002</c:v>
                </c:pt>
                <c:pt idx="2989">
                  <c:v>3.6499790000000001</c:v>
                </c:pt>
                <c:pt idx="2990">
                  <c:v>3.4999690000000001</c:v>
                </c:pt>
                <c:pt idx="2991">
                  <c:v>3.6999819999999999</c:v>
                </c:pt>
                <c:pt idx="2992">
                  <c:v>3</c:v>
                </c:pt>
                <c:pt idx="2993">
                  <c:v>3.4999690000000001</c:v>
                </c:pt>
                <c:pt idx="2994">
                  <c:v>5.4499820000000003</c:v>
                </c:pt>
                <c:pt idx="2995">
                  <c:v>3.600006</c:v>
                </c:pt>
                <c:pt idx="2996">
                  <c:v>4.0499879999999999</c:v>
                </c:pt>
                <c:pt idx="2997">
                  <c:v>2.7250369999999999</c:v>
                </c:pt>
                <c:pt idx="2998">
                  <c:v>3.2999879999999999</c:v>
                </c:pt>
                <c:pt idx="2999">
                  <c:v>6.1000059999999996</c:v>
                </c:pt>
                <c:pt idx="3000">
                  <c:v>2.7000120000000001</c:v>
                </c:pt>
                <c:pt idx="3001">
                  <c:v>3.0499879999999999</c:v>
                </c:pt>
                <c:pt idx="3002">
                  <c:v>3.1500240000000002</c:v>
                </c:pt>
                <c:pt idx="3003">
                  <c:v>3.100006</c:v>
                </c:pt>
                <c:pt idx="3004">
                  <c:v>3.1500240000000002</c:v>
                </c:pt>
                <c:pt idx="3005">
                  <c:v>4.0000150000000003</c:v>
                </c:pt>
                <c:pt idx="3006">
                  <c:v>4.0999759999999998</c:v>
                </c:pt>
                <c:pt idx="3007">
                  <c:v>2.75</c:v>
                </c:pt>
                <c:pt idx="3008">
                  <c:v>3.4999690000000001</c:v>
                </c:pt>
                <c:pt idx="3009">
                  <c:v>2.649994</c:v>
                </c:pt>
                <c:pt idx="3010">
                  <c:v>3.1500240000000002</c:v>
                </c:pt>
                <c:pt idx="3011">
                  <c:v>3.600006</c:v>
                </c:pt>
                <c:pt idx="3012">
                  <c:v>4</c:v>
                </c:pt>
                <c:pt idx="3013">
                  <c:v>3.3500209999999999</c:v>
                </c:pt>
                <c:pt idx="3014">
                  <c:v>4</c:v>
                </c:pt>
                <c:pt idx="3015">
                  <c:v>2.725006</c:v>
                </c:pt>
                <c:pt idx="3016">
                  <c:v>4.3500059999999996</c:v>
                </c:pt>
                <c:pt idx="3017">
                  <c:v>2.7500309999999999</c:v>
                </c:pt>
                <c:pt idx="3018">
                  <c:v>3.5</c:v>
                </c:pt>
                <c:pt idx="3019">
                  <c:v>3.5499879999999999</c:v>
                </c:pt>
                <c:pt idx="3020">
                  <c:v>3.2000120000000001</c:v>
                </c:pt>
                <c:pt idx="3021">
                  <c:v>3.4000240000000002</c:v>
                </c:pt>
                <c:pt idx="3022">
                  <c:v>3.1999970000000002</c:v>
                </c:pt>
                <c:pt idx="3023">
                  <c:v>3.625</c:v>
                </c:pt>
                <c:pt idx="3024">
                  <c:v>3.8000180000000001</c:v>
                </c:pt>
                <c:pt idx="3025">
                  <c:v>4</c:v>
                </c:pt>
                <c:pt idx="3026">
                  <c:v>3.1999970000000002</c:v>
                </c:pt>
                <c:pt idx="3027">
                  <c:v>2.9000240000000002</c:v>
                </c:pt>
                <c:pt idx="3028">
                  <c:v>3.7000120000000001</c:v>
                </c:pt>
                <c:pt idx="3029">
                  <c:v>4.3999629999999996</c:v>
                </c:pt>
                <c:pt idx="3030">
                  <c:v>3.2499690000000001</c:v>
                </c:pt>
                <c:pt idx="3031">
                  <c:v>3.3000180000000001</c:v>
                </c:pt>
                <c:pt idx="3032">
                  <c:v>4.0499879999999999</c:v>
                </c:pt>
                <c:pt idx="3033">
                  <c:v>3.3000180000000001</c:v>
                </c:pt>
                <c:pt idx="3034">
                  <c:v>3.5000309999999999</c:v>
                </c:pt>
                <c:pt idx="3035">
                  <c:v>3</c:v>
                </c:pt>
                <c:pt idx="3036">
                  <c:v>3.4500120000000001</c:v>
                </c:pt>
                <c:pt idx="3037">
                  <c:v>3.0999759999999998</c:v>
                </c:pt>
                <c:pt idx="3038">
                  <c:v>3.0999759999999998</c:v>
                </c:pt>
                <c:pt idx="3039">
                  <c:v>4</c:v>
                </c:pt>
                <c:pt idx="3040">
                  <c:v>3.6500240000000002</c:v>
                </c:pt>
                <c:pt idx="3041">
                  <c:v>2.8500209999999999</c:v>
                </c:pt>
                <c:pt idx="3042">
                  <c:v>3.1000369999999999</c:v>
                </c:pt>
                <c:pt idx="3043">
                  <c:v>3.3999630000000001</c:v>
                </c:pt>
                <c:pt idx="3044">
                  <c:v>3.7999879999999999</c:v>
                </c:pt>
                <c:pt idx="3045">
                  <c:v>3.3999630000000001</c:v>
                </c:pt>
                <c:pt idx="3046">
                  <c:v>4</c:v>
                </c:pt>
                <c:pt idx="3047">
                  <c:v>3.8500369999999999</c:v>
                </c:pt>
                <c:pt idx="3048">
                  <c:v>3.25</c:v>
                </c:pt>
                <c:pt idx="3049">
                  <c:v>2.75</c:v>
                </c:pt>
                <c:pt idx="3050">
                  <c:v>3.2000120000000001</c:v>
                </c:pt>
                <c:pt idx="3051">
                  <c:v>2.7999879999999999</c:v>
                </c:pt>
                <c:pt idx="3052">
                  <c:v>2.7000120000000001</c:v>
                </c:pt>
                <c:pt idx="3053">
                  <c:v>2.6750180000000001</c:v>
                </c:pt>
                <c:pt idx="3054">
                  <c:v>3.149994</c:v>
                </c:pt>
                <c:pt idx="3055">
                  <c:v>3.3749850000000001</c:v>
                </c:pt>
                <c:pt idx="3056">
                  <c:v>3.5499879999999999</c:v>
                </c:pt>
                <c:pt idx="3057">
                  <c:v>3.5499879999999999</c:v>
                </c:pt>
                <c:pt idx="3058">
                  <c:v>2.850006</c:v>
                </c:pt>
                <c:pt idx="3059">
                  <c:v>3.0500180000000001</c:v>
                </c:pt>
                <c:pt idx="3060">
                  <c:v>4.1499629999999996</c:v>
                </c:pt>
                <c:pt idx="3061">
                  <c:v>3.9750209999999999</c:v>
                </c:pt>
                <c:pt idx="3062">
                  <c:v>3.1000369999999999</c:v>
                </c:pt>
                <c:pt idx="3063">
                  <c:v>3.3500369999999999</c:v>
                </c:pt>
                <c:pt idx="3064">
                  <c:v>4.8500370000000004</c:v>
                </c:pt>
                <c:pt idx="3065">
                  <c:v>4.6499940000000004</c:v>
                </c:pt>
                <c:pt idx="3066">
                  <c:v>3.0999759999999998</c:v>
                </c:pt>
                <c:pt idx="3067">
                  <c:v>3.3000180000000001</c:v>
                </c:pt>
                <c:pt idx="3068">
                  <c:v>2.9500120000000001</c:v>
                </c:pt>
                <c:pt idx="3069">
                  <c:v>3.4500120000000001</c:v>
                </c:pt>
                <c:pt idx="3070">
                  <c:v>3.9500120000000001</c:v>
                </c:pt>
                <c:pt idx="3071">
                  <c:v>3.5499879999999999</c:v>
                </c:pt>
                <c:pt idx="3072">
                  <c:v>3.25</c:v>
                </c:pt>
                <c:pt idx="3073">
                  <c:v>3.9000240000000002</c:v>
                </c:pt>
                <c:pt idx="3074">
                  <c:v>3.5999759999999998</c:v>
                </c:pt>
                <c:pt idx="3075">
                  <c:v>3.0000309999999999</c:v>
                </c:pt>
                <c:pt idx="3076">
                  <c:v>4.0000309999999999</c:v>
                </c:pt>
                <c:pt idx="3077">
                  <c:v>3</c:v>
                </c:pt>
                <c:pt idx="3078">
                  <c:v>2.600006</c:v>
                </c:pt>
                <c:pt idx="3079">
                  <c:v>3.0499879999999999</c:v>
                </c:pt>
                <c:pt idx="3080">
                  <c:v>3.7000120000000001</c:v>
                </c:pt>
                <c:pt idx="3081">
                  <c:v>3.899994</c:v>
                </c:pt>
                <c:pt idx="3082">
                  <c:v>3.100006</c:v>
                </c:pt>
                <c:pt idx="3083">
                  <c:v>3.3000180000000001</c:v>
                </c:pt>
                <c:pt idx="3084">
                  <c:v>2.7999879999999999</c:v>
                </c:pt>
                <c:pt idx="3085">
                  <c:v>2.4500120000000001</c:v>
                </c:pt>
                <c:pt idx="3086">
                  <c:v>3.2000120000000001</c:v>
                </c:pt>
                <c:pt idx="3087">
                  <c:v>4.3500059999999996</c:v>
                </c:pt>
                <c:pt idx="3088">
                  <c:v>3.3000180000000001</c:v>
                </c:pt>
                <c:pt idx="3089">
                  <c:v>2.75</c:v>
                </c:pt>
                <c:pt idx="3090">
                  <c:v>6.6500240000000002</c:v>
                </c:pt>
                <c:pt idx="3091">
                  <c:v>4.4000240000000002</c:v>
                </c:pt>
                <c:pt idx="3092">
                  <c:v>3.25</c:v>
                </c:pt>
                <c:pt idx="3093">
                  <c:v>4.3999629999999996</c:v>
                </c:pt>
                <c:pt idx="3094">
                  <c:v>3.25</c:v>
                </c:pt>
                <c:pt idx="3095">
                  <c:v>2.9500120000000001</c:v>
                </c:pt>
                <c:pt idx="3096">
                  <c:v>2.7499850000000001</c:v>
                </c:pt>
                <c:pt idx="3097">
                  <c:v>4.6499940000000004</c:v>
                </c:pt>
                <c:pt idx="3098">
                  <c:v>3.1000369999999999</c:v>
                </c:pt>
                <c:pt idx="3099">
                  <c:v>3.600006</c:v>
                </c:pt>
                <c:pt idx="3100">
                  <c:v>2.9500120000000001</c:v>
                </c:pt>
                <c:pt idx="3101">
                  <c:v>3.850006</c:v>
                </c:pt>
                <c:pt idx="3102">
                  <c:v>2.875</c:v>
                </c:pt>
                <c:pt idx="3103">
                  <c:v>3.575027</c:v>
                </c:pt>
                <c:pt idx="3104">
                  <c:v>3.4499659999999999</c:v>
                </c:pt>
                <c:pt idx="3105">
                  <c:v>3.9249879999999999</c:v>
                </c:pt>
                <c:pt idx="3106">
                  <c:v>3.2999879999999999</c:v>
                </c:pt>
                <c:pt idx="3107">
                  <c:v>3.850006</c:v>
                </c:pt>
                <c:pt idx="3108">
                  <c:v>2.75</c:v>
                </c:pt>
                <c:pt idx="3109">
                  <c:v>3.5750120000000001</c:v>
                </c:pt>
                <c:pt idx="3110">
                  <c:v>2.7000120000000001</c:v>
                </c:pt>
                <c:pt idx="3111">
                  <c:v>4.25</c:v>
                </c:pt>
                <c:pt idx="3112">
                  <c:v>3.4000240000000002</c:v>
                </c:pt>
                <c:pt idx="3113">
                  <c:v>3.0500180000000001</c:v>
                </c:pt>
                <c:pt idx="3114">
                  <c:v>2.75</c:v>
                </c:pt>
                <c:pt idx="3115">
                  <c:v>3.7499850000000001</c:v>
                </c:pt>
                <c:pt idx="3116">
                  <c:v>3</c:v>
                </c:pt>
                <c:pt idx="3117">
                  <c:v>3.25</c:v>
                </c:pt>
                <c:pt idx="3118">
                  <c:v>2.6750029999999998</c:v>
                </c:pt>
                <c:pt idx="3119">
                  <c:v>2.9499819999999999</c:v>
                </c:pt>
                <c:pt idx="3120">
                  <c:v>3.100006</c:v>
                </c:pt>
                <c:pt idx="3121">
                  <c:v>4.0499879999999999</c:v>
                </c:pt>
                <c:pt idx="3122">
                  <c:v>3.3000180000000001</c:v>
                </c:pt>
                <c:pt idx="3123">
                  <c:v>3.7750089999999998</c:v>
                </c:pt>
                <c:pt idx="3124">
                  <c:v>3.0749819999999999</c:v>
                </c:pt>
                <c:pt idx="3125">
                  <c:v>3.5</c:v>
                </c:pt>
                <c:pt idx="3126">
                  <c:v>4.0499879999999999</c:v>
                </c:pt>
                <c:pt idx="3127">
                  <c:v>3.3000180000000001</c:v>
                </c:pt>
                <c:pt idx="3128">
                  <c:v>2.649994</c:v>
                </c:pt>
                <c:pt idx="3129">
                  <c:v>3.2249910000000002</c:v>
                </c:pt>
                <c:pt idx="3130">
                  <c:v>2.9999690000000001</c:v>
                </c:pt>
                <c:pt idx="3131">
                  <c:v>2.6999819999999999</c:v>
                </c:pt>
                <c:pt idx="3132">
                  <c:v>3.300049</c:v>
                </c:pt>
                <c:pt idx="3133">
                  <c:v>3.2500309999999999</c:v>
                </c:pt>
                <c:pt idx="3134">
                  <c:v>3.1499630000000001</c:v>
                </c:pt>
                <c:pt idx="3135">
                  <c:v>2.9999850000000001</c:v>
                </c:pt>
                <c:pt idx="3136">
                  <c:v>3.7000120000000001</c:v>
                </c:pt>
                <c:pt idx="3137">
                  <c:v>2.4500120000000001</c:v>
                </c:pt>
                <c:pt idx="3138">
                  <c:v>2.75</c:v>
                </c:pt>
                <c:pt idx="3139">
                  <c:v>3.4500120000000001</c:v>
                </c:pt>
                <c:pt idx="3140">
                  <c:v>2.5999759999999998</c:v>
                </c:pt>
                <c:pt idx="3141">
                  <c:v>3.75</c:v>
                </c:pt>
                <c:pt idx="3142">
                  <c:v>2.899994</c:v>
                </c:pt>
                <c:pt idx="3143">
                  <c:v>3.75</c:v>
                </c:pt>
                <c:pt idx="3144">
                  <c:v>2.9500120000000001</c:v>
                </c:pt>
                <c:pt idx="3145">
                  <c:v>3.4500120000000001</c:v>
                </c:pt>
                <c:pt idx="3146">
                  <c:v>2.9000240000000002</c:v>
                </c:pt>
                <c:pt idx="3147">
                  <c:v>2.649994</c:v>
                </c:pt>
                <c:pt idx="3148">
                  <c:v>3.5500180000000001</c:v>
                </c:pt>
                <c:pt idx="3149">
                  <c:v>2.9749910000000002</c:v>
                </c:pt>
                <c:pt idx="3150">
                  <c:v>4.2999729999999996</c:v>
                </c:pt>
                <c:pt idx="3151">
                  <c:v>3</c:v>
                </c:pt>
                <c:pt idx="3152">
                  <c:v>2.9000240000000002</c:v>
                </c:pt>
                <c:pt idx="3153">
                  <c:v>4.0999759999999998</c:v>
                </c:pt>
                <c:pt idx="3154">
                  <c:v>3.2999879999999999</c:v>
                </c:pt>
                <c:pt idx="3155">
                  <c:v>3.7999879999999999</c:v>
                </c:pt>
                <c:pt idx="3156">
                  <c:v>3.625</c:v>
                </c:pt>
                <c:pt idx="3157">
                  <c:v>4.5499879999999999</c:v>
                </c:pt>
                <c:pt idx="3158">
                  <c:v>3.2000120000000001</c:v>
                </c:pt>
                <c:pt idx="3159">
                  <c:v>2.75</c:v>
                </c:pt>
                <c:pt idx="3160">
                  <c:v>3.25</c:v>
                </c:pt>
                <c:pt idx="3161">
                  <c:v>2.899994</c:v>
                </c:pt>
                <c:pt idx="3162">
                  <c:v>3.100006</c:v>
                </c:pt>
                <c:pt idx="3163">
                  <c:v>3.4500120000000001</c:v>
                </c:pt>
                <c:pt idx="3164">
                  <c:v>2.649994</c:v>
                </c:pt>
                <c:pt idx="3165">
                  <c:v>3.1000369999999999</c:v>
                </c:pt>
                <c:pt idx="3166">
                  <c:v>2.75</c:v>
                </c:pt>
                <c:pt idx="3167">
                  <c:v>2.7000120000000001</c:v>
                </c:pt>
                <c:pt idx="3168">
                  <c:v>2.5</c:v>
                </c:pt>
                <c:pt idx="3169">
                  <c:v>3.725006</c:v>
                </c:pt>
                <c:pt idx="3170">
                  <c:v>3.0499879999999999</c:v>
                </c:pt>
                <c:pt idx="3171">
                  <c:v>3.1500240000000002</c:v>
                </c:pt>
                <c:pt idx="3172">
                  <c:v>3.4250029999999998</c:v>
                </c:pt>
                <c:pt idx="3173">
                  <c:v>3.75</c:v>
                </c:pt>
                <c:pt idx="3174">
                  <c:v>3.774994</c:v>
                </c:pt>
                <c:pt idx="3175">
                  <c:v>4.5</c:v>
                </c:pt>
                <c:pt idx="3176">
                  <c:v>3.399994</c:v>
                </c:pt>
                <c:pt idx="3177">
                  <c:v>2.8000180000000001</c:v>
                </c:pt>
                <c:pt idx="3178">
                  <c:v>3.149994</c:v>
                </c:pt>
                <c:pt idx="3179">
                  <c:v>3.2000120000000001</c:v>
                </c:pt>
                <c:pt idx="3180">
                  <c:v>3.8499759999999998</c:v>
                </c:pt>
                <c:pt idx="3181">
                  <c:v>3.0999759999999998</c:v>
                </c:pt>
                <c:pt idx="3182">
                  <c:v>3</c:v>
                </c:pt>
                <c:pt idx="3183">
                  <c:v>2.649994</c:v>
                </c:pt>
                <c:pt idx="3184">
                  <c:v>3.2999879999999999</c:v>
                </c:pt>
                <c:pt idx="3185">
                  <c:v>3.2999879999999999</c:v>
                </c:pt>
                <c:pt idx="3186">
                  <c:v>3.5999759999999998</c:v>
                </c:pt>
                <c:pt idx="3187">
                  <c:v>3.2500309999999999</c:v>
                </c:pt>
                <c:pt idx="3188">
                  <c:v>3.600006</c:v>
                </c:pt>
                <c:pt idx="3189">
                  <c:v>3.6999819999999999</c:v>
                </c:pt>
                <c:pt idx="3190">
                  <c:v>3.4500120000000001</c:v>
                </c:pt>
                <c:pt idx="3191">
                  <c:v>3.7000120000000001</c:v>
                </c:pt>
                <c:pt idx="3192">
                  <c:v>3.674957</c:v>
                </c:pt>
                <c:pt idx="3193">
                  <c:v>3</c:v>
                </c:pt>
                <c:pt idx="3194">
                  <c:v>3.8499759999999998</c:v>
                </c:pt>
                <c:pt idx="3195">
                  <c:v>3.9499970000000002</c:v>
                </c:pt>
                <c:pt idx="3196">
                  <c:v>2.8499910000000002</c:v>
                </c:pt>
                <c:pt idx="3197">
                  <c:v>3.649994</c:v>
                </c:pt>
                <c:pt idx="3198">
                  <c:v>4.6500240000000002</c:v>
                </c:pt>
                <c:pt idx="3199">
                  <c:v>2.7999879999999999</c:v>
                </c:pt>
                <c:pt idx="3200">
                  <c:v>3.0500180000000001</c:v>
                </c:pt>
                <c:pt idx="3201">
                  <c:v>3.3000180000000001</c:v>
                </c:pt>
                <c:pt idx="3202">
                  <c:v>3.149994</c:v>
                </c:pt>
                <c:pt idx="3203">
                  <c:v>3.350006</c:v>
                </c:pt>
                <c:pt idx="3204">
                  <c:v>2.9500120000000001</c:v>
                </c:pt>
                <c:pt idx="3205">
                  <c:v>2.75</c:v>
                </c:pt>
                <c:pt idx="3206">
                  <c:v>3.0500180000000001</c:v>
                </c:pt>
                <c:pt idx="3207">
                  <c:v>3.5</c:v>
                </c:pt>
                <c:pt idx="3208">
                  <c:v>3.7000120000000001</c:v>
                </c:pt>
                <c:pt idx="3209">
                  <c:v>2.9500120000000001</c:v>
                </c:pt>
                <c:pt idx="3210">
                  <c:v>3.0750120000000001</c:v>
                </c:pt>
                <c:pt idx="3211">
                  <c:v>2.850006</c:v>
                </c:pt>
                <c:pt idx="3212">
                  <c:v>2.9500120000000001</c:v>
                </c:pt>
                <c:pt idx="3213">
                  <c:v>2.7499690000000001</c:v>
                </c:pt>
                <c:pt idx="3214">
                  <c:v>4.0499879999999999</c:v>
                </c:pt>
                <c:pt idx="3215">
                  <c:v>2.800049</c:v>
                </c:pt>
                <c:pt idx="3216">
                  <c:v>3.399994</c:v>
                </c:pt>
                <c:pt idx="3217">
                  <c:v>3.9000240000000002</c:v>
                </c:pt>
                <c:pt idx="3218">
                  <c:v>3.850006</c:v>
                </c:pt>
                <c:pt idx="3219">
                  <c:v>2.8000180000000001</c:v>
                </c:pt>
                <c:pt idx="3220">
                  <c:v>3.399994</c:v>
                </c:pt>
                <c:pt idx="3221">
                  <c:v>3.100006</c:v>
                </c:pt>
                <c:pt idx="3222">
                  <c:v>3.350006</c:v>
                </c:pt>
                <c:pt idx="3223">
                  <c:v>4.2249910000000002</c:v>
                </c:pt>
                <c:pt idx="3224">
                  <c:v>2.7499690000000001</c:v>
                </c:pt>
                <c:pt idx="3225">
                  <c:v>4.0500179999999997</c:v>
                </c:pt>
                <c:pt idx="3226">
                  <c:v>3.1749879999999999</c:v>
                </c:pt>
                <c:pt idx="3227">
                  <c:v>2.9000240000000002</c:v>
                </c:pt>
                <c:pt idx="3228">
                  <c:v>3.9499819999999999</c:v>
                </c:pt>
                <c:pt idx="3229">
                  <c:v>3.5499879999999999</c:v>
                </c:pt>
                <c:pt idx="3230">
                  <c:v>3.4000240000000002</c:v>
                </c:pt>
                <c:pt idx="3231">
                  <c:v>3.6000209999999999</c:v>
                </c:pt>
                <c:pt idx="3232">
                  <c:v>3.8499759999999998</c:v>
                </c:pt>
                <c:pt idx="3233">
                  <c:v>4.1999820000000003</c:v>
                </c:pt>
                <c:pt idx="3234">
                  <c:v>2.75</c:v>
                </c:pt>
                <c:pt idx="3235">
                  <c:v>3.2749790000000001</c:v>
                </c:pt>
                <c:pt idx="3236">
                  <c:v>3.5500029999999998</c:v>
                </c:pt>
                <c:pt idx="3237">
                  <c:v>4.1000059999999996</c:v>
                </c:pt>
                <c:pt idx="3238">
                  <c:v>3.4500120000000001</c:v>
                </c:pt>
                <c:pt idx="3239">
                  <c:v>3.4249879999999999</c:v>
                </c:pt>
                <c:pt idx="3240">
                  <c:v>3.399994</c:v>
                </c:pt>
                <c:pt idx="3241">
                  <c:v>3.149994</c:v>
                </c:pt>
                <c:pt idx="3242">
                  <c:v>3</c:v>
                </c:pt>
                <c:pt idx="3243">
                  <c:v>4.1499629999999996</c:v>
                </c:pt>
                <c:pt idx="3244">
                  <c:v>3.100006</c:v>
                </c:pt>
                <c:pt idx="3245">
                  <c:v>2.899994</c:v>
                </c:pt>
                <c:pt idx="3246">
                  <c:v>3.5499879999999999</c:v>
                </c:pt>
                <c:pt idx="3247">
                  <c:v>3.850006</c:v>
                </c:pt>
                <c:pt idx="3248">
                  <c:v>3.6500089999999998</c:v>
                </c:pt>
                <c:pt idx="3249">
                  <c:v>3.0750120000000001</c:v>
                </c:pt>
                <c:pt idx="3250">
                  <c:v>3.0999759999999998</c:v>
                </c:pt>
                <c:pt idx="3251">
                  <c:v>2.899994</c:v>
                </c:pt>
                <c:pt idx="3252">
                  <c:v>2.649994</c:v>
                </c:pt>
                <c:pt idx="3253">
                  <c:v>4.8499910000000002</c:v>
                </c:pt>
                <c:pt idx="3254">
                  <c:v>5.8500370000000004</c:v>
                </c:pt>
                <c:pt idx="3255">
                  <c:v>3.9500120000000001</c:v>
                </c:pt>
                <c:pt idx="3256">
                  <c:v>4.2499849999999997</c:v>
                </c:pt>
                <c:pt idx="3257">
                  <c:v>3.6250149999999999</c:v>
                </c:pt>
                <c:pt idx="3258">
                  <c:v>3.5500180000000001</c:v>
                </c:pt>
                <c:pt idx="3259">
                  <c:v>3.5499879999999999</c:v>
                </c:pt>
                <c:pt idx="3260">
                  <c:v>3.8000180000000001</c:v>
                </c:pt>
                <c:pt idx="3261">
                  <c:v>3.3999630000000001</c:v>
                </c:pt>
                <c:pt idx="3262">
                  <c:v>3.5</c:v>
                </c:pt>
                <c:pt idx="3263">
                  <c:v>3.3499759999999998</c:v>
                </c:pt>
                <c:pt idx="3264">
                  <c:v>3.9000240000000002</c:v>
                </c:pt>
                <c:pt idx="3265">
                  <c:v>3.3000180000000001</c:v>
                </c:pt>
                <c:pt idx="3266">
                  <c:v>4.2999879999999999</c:v>
                </c:pt>
                <c:pt idx="3267">
                  <c:v>4.3000179999999997</c:v>
                </c:pt>
                <c:pt idx="3268">
                  <c:v>2.5999910000000002</c:v>
                </c:pt>
                <c:pt idx="3269">
                  <c:v>3.649994</c:v>
                </c:pt>
                <c:pt idx="3270">
                  <c:v>3.274994</c:v>
                </c:pt>
                <c:pt idx="3271">
                  <c:v>3.600006</c:v>
                </c:pt>
                <c:pt idx="3272">
                  <c:v>3.2750089999999998</c:v>
                </c:pt>
                <c:pt idx="3273">
                  <c:v>3.25</c:v>
                </c:pt>
                <c:pt idx="3274">
                  <c:v>4.3000179999999997</c:v>
                </c:pt>
                <c:pt idx="3275">
                  <c:v>3.2499690000000001</c:v>
                </c:pt>
                <c:pt idx="3276">
                  <c:v>3.3499759999999998</c:v>
                </c:pt>
                <c:pt idx="3277">
                  <c:v>3.4499819999999999</c:v>
                </c:pt>
                <c:pt idx="3278">
                  <c:v>2.9500120000000001</c:v>
                </c:pt>
                <c:pt idx="3279">
                  <c:v>3.0999759999999998</c:v>
                </c:pt>
                <c:pt idx="3280">
                  <c:v>3.3499759999999998</c:v>
                </c:pt>
                <c:pt idx="3281">
                  <c:v>3.1999819999999999</c:v>
                </c:pt>
                <c:pt idx="3282">
                  <c:v>2.9499819999999999</c:v>
                </c:pt>
                <c:pt idx="3283">
                  <c:v>5.875</c:v>
                </c:pt>
                <c:pt idx="3284">
                  <c:v>3.4499819999999999</c:v>
                </c:pt>
                <c:pt idx="3285">
                  <c:v>3.1500089999999998</c:v>
                </c:pt>
                <c:pt idx="3286">
                  <c:v>3.25</c:v>
                </c:pt>
                <c:pt idx="3287">
                  <c:v>3.3250120000000001</c:v>
                </c:pt>
                <c:pt idx="3288">
                  <c:v>3.3000180000000001</c:v>
                </c:pt>
                <c:pt idx="3289">
                  <c:v>3.475006</c:v>
                </c:pt>
                <c:pt idx="3290">
                  <c:v>4.0499879999999999</c:v>
                </c:pt>
                <c:pt idx="3291">
                  <c:v>4.0249940000000004</c:v>
                </c:pt>
                <c:pt idx="3292">
                  <c:v>3.600006</c:v>
                </c:pt>
                <c:pt idx="3293">
                  <c:v>3.5</c:v>
                </c:pt>
                <c:pt idx="3294">
                  <c:v>3.1500240000000002</c:v>
                </c:pt>
                <c:pt idx="3295">
                  <c:v>3</c:v>
                </c:pt>
                <c:pt idx="3296">
                  <c:v>3.9500120000000001</c:v>
                </c:pt>
                <c:pt idx="3297">
                  <c:v>3.1750029999999998</c:v>
                </c:pt>
                <c:pt idx="3298">
                  <c:v>3.475006</c:v>
                </c:pt>
                <c:pt idx="3299">
                  <c:v>3.2000120000000001</c:v>
                </c:pt>
                <c:pt idx="3300">
                  <c:v>3.25</c:v>
                </c:pt>
                <c:pt idx="3301">
                  <c:v>3.1000369999999999</c:v>
                </c:pt>
                <c:pt idx="3302">
                  <c:v>3.1500240000000002</c:v>
                </c:pt>
                <c:pt idx="3303">
                  <c:v>2.899994</c:v>
                </c:pt>
                <c:pt idx="3304">
                  <c:v>3.4749910000000002</c:v>
                </c:pt>
                <c:pt idx="3305">
                  <c:v>2.850006</c:v>
                </c:pt>
                <c:pt idx="3306">
                  <c:v>3.2250209999999999</c:v>
                </c:pt>
                <c:pt idx="3307">
                  <c:v>3.450027</c:v>
                </c:pt>
                <c:pt idx="3308">
                  <c:v>3.3500369999999999</c:v>
                </c:pt>
                <c:pt idx="3309">
                  <c:v>3.3250120000000001</c:v>
                </c:pt>
                <c:pt idx="3310">
                  <c:v>3.1999819999999999</c:v>
                </c:pt>
                <c:pt idx="3311">
                  <c:v>3.6499630000000001</c:v>
                </c:pt>
                <c:pt idx="3312">
                  <c:v>3.725006</c:v>
                </c:pt>
                <c:pt idx="3313">
                  <c:v>2.7000120000000001</c:v>
                </c:pt>
                <c:pt idx="3314">
                  <c:v>4.1999659999999999</c:v>
                </c:pt>
                <c:pt idx="3315">
                  <c:v>3.8999630000000001</c:v>
                </c:pt>
                <c:pt idx="3316">
                  <c:v>3.5</c:v>
                </c:pt>
                <c:pt idx="3317">
                  <c:v>3.0500180000000001</c:v>
                </c:pt>
                <c:pt idx="3318">
                  <c:v>3.8999630000000001</c:v>
                </c:pt>
                <c:pt idx="3319">
                  <c:v>2.9500120000000001</c:v>
                </c:pt>
                <c:pt idx="3320">
                  <c:v>3.600006</c:v>
                </c:pt>
                <c:pt idx="3321">
                  <c:v>3.1500240000000002</c:v>
                </c:pt>
                <c:pt idx="3322">
                  <c:v>3.25</c:v>
                </c:pt>
                <c:pt idx="3323">
                  <c:v>2.7999879999999999</c:v>
                </c:pt>
                <c:pt idx="3324">
                  <c:v>3.5000149999999999</c:v>
                </c:pt>
                <c:pt idx="3325">
                  <c:v>3.100006</c:v>
                </c:pt>
                <c:pt idx="3326">
                  <c:v>3.649994</c:v>
                </c:pt>
                <c:pt idx="3327">
                  <c:v>3.5</c:v>
                </c:pt>
                <c:pt idx="3328">
                  <c:v>3.0499879999999999</c:v>
                </c:pt>
                <c:pt idx="3329">
                  <c:v>3.1249690000000001</c:v>
                </c:pt>
                <c:pt idx="3330">
                  <c:v>3.399994</c:v>
                </c:pt>
                <c:pt idx="3331">
                  <c:v>3.6999819999999999</c:v>
                </c:pt>
                <c:pt idx="3332">
                  <c:v>3.2999879999999999</c:v>
                </c:pt>
                <c:pt idx="3333">
                  <c:v>3.0499879999999999</c:v>
                </c:pt>
                <c:pt idx="3334">
                  <c:v>2.9999690000000001</c:v>
                </c:pt>
                <c:pt idx="3335">
                  <c:v>3.25</c:v>
                </c:pt>
                <c:pt idx="3336">
                  <c:v>2.9500120000000001</c:v>
                </c:pt>
                <c:pt idx="3337">
                  <c:v>9.75</c:v>
                </c:pt>
                <c:pt idx="3338">
                  <c:v>3.0000309999999999</c:v>
                </c:pt>
                <c:pt idx="3339">
                  <c:v>3.5</c:v>
                </c:pt>
                <c:pt idx="3340">
                  <c:v>2.899994</c:v>
                </c:pt>
                <c:pt idx="3341">
                  <c:v>3.0500180000000001</c:v>
                </c:pt>
                <c:pt idx="3342">
                  <c:v>2.9000240000000002</c:v>
                </c:pt>
                <c:pt idx="3343">
                  <c:v>2.8999630000000001</c:v>
                </c:pt>
                <c:pt idx="3344">
                  <c:v>2.5499879999999999</c:v>
                </c:pt>
                <c:pt idx="3345">
                  <c:v>2.8499759999999998</c:v>
                </c:pt>
                <c:pt idx="3346">
                  <c:v>3.5</c:v>
                </c:pt>
                <c:pt idx="3347">
                  <c:v>2.850006</c:v>
                </c:pt>
                <c:pt idx="3348">
                  <c:v>3.5500180000000001</c:v>
                </c:pt>
                <c:pt idx="3349">
                  <c:v>9</c:v>
                </c:pt>
                <c:pt idx="3350">
                  <c:v>2.7000120000000001</c:v>
                </c:pt>
                <c:pt idx="3351">
                  <c:v>3.6999819999999999</c:v>
                </c:pt>
                <c:pt idx="3352">
                  <c:v>3.600006</c:v>
                </c:pt>
                <c:pt idx="3353">
                  <c:v>3</c:v>
                </c:pt>
                <c:pt idx="3354">
                  <c:v>3</c:v>
                </c:pt>
                <c:pt idx="3355">
                  <c:v>2.7750089999999998</c:v>
                </c:pt>
                <c:pt idx="3356">
                  <c:v>3.1500089999999998</c:v>
                </c:pt>
                <c:pt idx="3357">
                  <c:v>4</c:v>
                </c:pt>
                <c:pt idx="3358">
                  <c:v>3.1500089999999998</c:v>
                </c:pt>
                <c:pt idx="3359">
                  <c:v>3.274994</c:v>
                </c:pt>
                <c:pt idx="3360">
                  <c:v>3.5499879999999999</c:v>
                </c:pt>
                <c:pt idx="3361">
                  <c:v>2.75</c:v>
                </c:pt>
                <c:pt idx="3362">
                  <c:v>2.5999759999999998</c:v>
                </c:pt>
                <c:pt idx="3363">
                  <c:v>3.0499879999999999</c:v>
                </c:pt>
                <c:pt idx="3364">
                  <c:v>3.100006</c:v>
                </c:pt>
                <c:pt idx="3365">
                  <c:v>2.9500120000000001</c:v>
                </c:pt>
                <c:pt idx="3366">
                  <c:v>2.9500120000000001</c:v>
                </c:pt>
                <c:pt idx="3367">
                  <c:v>4</c:v>
                </c:pt>
                <c:pt idx="3368">
                  <c:v>3.5</c:v>
                </c:pt>
                <c:pt idx="3369">
                  <c:v>4.1500240000000002</c:v>
                </c:pt>
                <c:pt idx="3370">
                  <c:v>3.149994</c:v>
                </c:pt>
                <c:pt idx="3371">
                  <c:v>2.8500369999999999</c:v>
                </c:pt>
                <c:pt idx="3372">
                  <c:v>3.1499630000000001</c:v>
                </c:pt>
                <c:pt idx="3373">
                  <c:v>2.9500120000000001</c:v>
                </c:pt>
                <c:pt idx="3374">
                  <c:v>3.899994</c:v>
                </c:pt>
                <c:pt idx="3375">
                  <c:v>2.5999759999999998</c:v>
                </c:pt>
                <c:pt idx="3376">
                  <c:v>3.2000120000000001</c:v>
                </c:pt>
                <c:pt idx="3377">
                  <c:v>3.4499819999999999</c:v>
                </c:pt>
                <c:pt idx="3378">
                  <c:v>3.9500120000000001</c:v>
                </c:pt>
                <c:pt idx="3379">
                  <c:v>2.600006</c:v>
                </c:pt>
                <c:pt idx="3380">
                  <c:v>3.25</c:v>
                </c:pt>
                <c:pt idx="3381">
                  <c:v>2.7000120000000001</c:v>
                </c:pt>
                <c:pt idx="3382">
                  <c:v>3</c:v>
                </c:pt>
                <c:pt idx="3383">
                  <c:v>3.4500120000000001</c:v>
                </c:pt>
                <c:pt idx="3384">
                  <c:v>3.2999879999999999</c:v>
                </c:pt>
                <c:pt idx="3385">
                  <c:v>2.9000240000000002</c:v>
                </c:pt>
                <c:pt idx="3386">
                  <c:v>4.2250059999999996</c:v>
                </c:pt>
                <c:pt idx="3387">
                  <c:v>2.399994</c:v>
                </c:pt>
                <c:pt idx="3388">
                  <c:v>3.2999879999999999</c:v>
                </c:pt>
                <c:pt idx="3389">
                  <c:v>3.3499759999999998</c:v>
                </c:pt>
                <c:pt idx="3390">
                  <c:v>2.774994</c:v>
                </c:pt>
                <c:pt idx="3391">
                  <c:v>3.6000369999999999</c:v>
                </c:pt>
                <c:pt idx="3392">
                  <c:v>4.1500240000000002</c:v>
                </c:pt>
                <c:pt idx="3393">
                  <c:v>3.399994</c:v>
                </c:pt>
                <c:pt idx="3394">
                  <c:v>3</c:v>
                </c:pt>
                <c:pt idx="3395">
                  <c:v>3.25</c:v>
                </c:pt>
                <c:pt idx="3396">
                  <c:v>3.649994</c:v>
                </c:pt>
                <c:pt idx="3397">
                  <c:v>3.0500180000000001</c:v>
                </c:pt>
                <c:pt idx="3398">
                  <c:v>2.850006</c:v>
                </c:pt>
                <c:pt idx="3399">
                  <c:v>3.3499759999999998</c:v>
                </c:pt>
                <c:pt idx="3400">
                  <c:v>3.3000180000000001</c:v>
                </c:pt>
                <c:pt idx="3401">
                  <c:v>3.2999879999999999</c:v>
                </c:pt>
                <c:pt idx="3402">
                  <c:v>3.6499790000000001</c:v>
                </c:pt>
                <c:pt idx="3403">
                  <c:v>3.9499819999999999</c:v>
                </c:pt>
                <c:pt idx="3404">
                  <c:v>3.149994</c:v>
                </c:pt>
                <c:pt idx="3405">
                  <c:v>3.5750120000000001</c:v>
                </c:pt>
                <c:pt idx="3406">
                  <c:v>3.5250089999999998</c:v>
                </c:pt>
                <c:pt idx="3407">
                  <c:v>3.6999819999999999</c:v>
                </c:pt>
                <c:pt idx="3408">
                  <c:v>3.5250240000000002</c:v>
                </c:pt>
                <c:pt idx="3409">
                  <c:v>3.350006</c:v>
                </c:pt>
                <c:pt idx="3410">
                  <c:v>2.75</c:v>
                </c:pt>
                <c:pt idx="3411">
                  <c:v>3.3499910000000002</c:v>
                </c:pt>
                <c:pt idx="3412">
                  <c:v>2.5500180000000001</c:v>
                </c:pt>
                <c:pt idx="3413">
                  <c:v>4.3500059999999996</c:v>
                </c:pt>
                <c:pt idx="3414">
                  <c:v>3.024994</c:v>
                </c:pt>
                <c:pt idx="3415">
                  <c:v>3.1499630000000001</c:v>
                </c:pt>
                <c:pt idx="3416">
                  <c:v>3.4249879999999999</c:v>
                </c:pt>
                <c:pt idx="3417">
                  <c:v>3.75</c:v>
                </c:pt>
                <c:pt idx="3418">
                  <c:v>3.600006</c:v>
                </c:pt>
                <c:pt idx="3419">
                  <c:v>2.7999879999999999</c:v>
                </c:pt>
                <c:pt idx="3420">
                  <c:v>4.1000370000000004</c:v>
                </c:pt>
                <c:pt idx="3421">
                  <c:v>3.5499879999999999</c:v>
                </c:pt>
                <c:pt idx="3422">
                  <c:v>4.5499879999999999</c:v>
                </c:pt>
                <c:pt idx="3423">
                  <c:v>3.2999879999999999</c:v>
                </c:pt>
                <c:pt idx="3424">
                  <c:v>3.5999759999999998</c:v>
                </c:pt>
                <c:pt idx="3425">
                  <c:v>2.8499759999999998</c:v>
                </c:pt>
                <c:pt idx="3426">
                  <c:v>3.3499759999999998</c:v>
                </c:pt>
                <c:pt idx="3427">
                  <c:v>3.4499819999999999</c:v>
                </c:pt>
                <c:pt idx="3428">
                  <c:v>3.9749759999999998</c:v>
                </c:pt>
                <c:pt idx="3429">
                  <c:v>3.649994</c:v>
                </c:pt>
                <c:pt idx="3430">
                  <c:v>3.9500120000000001</c:v>
                </c:pt>
                <c:pt idx="3431">
                  <c:v>2.8499759999999998</c:v>
                </c:pt>
                <c:pt idx="3432">
                  <c:v>3.3000180000000001</c:v>
                </c:pt>
                <c:pt idx="3433">
                  <c:v>4.2999879999999999</c:v>
                </c:pt>
                <c:pt idx="3434">
                  <c:v>3.399994</c:v>
                </c:pt>
                <c:pt idx="3435">
                  <c:v>3.5</c:v>
                </c:pt>
                <c:pt idx="3436">
                  <c:v>4.625</c:v>
                </c:pt>
                <c:pt idx="3437">
                  <c:v>3.5249790000000001</c:v>
                </c:pt>
                <c:pt idx="3438">
                  <c:v>3.9250029999999998</c:v>
                </c:pt>
                <c:pt idx="3439">
                  <c:v>3.149994</c:v>
                </c:pt>
                <c:pt idx="3440">
                  <c:v>4.9499820000000003</c:v>
                </c:pt>
                <c:pt idx="3441">
                  <c:v>3.4499819999999999</c:v>
                </c:pt>
                <c:pt idx="3442">
                  <c:v>4.3999940000000004</c:v>
                </c:pt>
                <c:pt idx="3443">
                  <c:v>4.2000120000000001</c:v>
                </c:pt>
                <c:pt idx="3444">
                  <c:v>3.050049</c:v>
                </c:pt>
                <c:pt idx="3445">
                  <c:v>3.600006</c:v>
                </c:pt>
                <c:pt idx="3446">
                  <c:v>2.9499819999999999</c:v>
                </c:pt>
                <c:pt idx="3447">
                  <c:v>3.149994</c:v>
                </c:pt>
                <c:pt idx="3448">
                  <c:v>3.875</c:v>
                </c:pt>
                <c:pt idx="3449">
                  <c:v>2.9500120000000001</c:v>
                </c:pt>
                <c:pt idx="3450">
                  <c:v>3.0000309999999999</c:v>
                </c:pt>
                <c:pt idx="3451">
                  <c:v>4.4499969999999998</c:v>
                </c:pt>
                <c:pt idx="3452">
                  <c:v>3.5999759999999998</c:v>
                </c:pt>
                <c:pt idx="3453">
                  <c:v>4.0499879999999999</c:v>
                </c:pt>
                <c:pt idx="3454">
                  <c:v>3.649994</c:v>
                </c:pt>
                <c:pt idx="3455">
                  <c:v>3.1500240000000002</c:v>
                </c:pt>
                <c:pt idx="3456">
                  <c:v>3.2000120000000001</c:v>
                </c:pt>
                <c:pt idx="3457">
                  <c:v>3.6500240000000002</c:v>
                </c:pt>
                <c:pt idx="3458">
                  <c:v>3.899994</c:v>
                </c:pt>
                <c:pt idx="3459">
                  <c:v>2.5</c:v>
                </c:pt>
                <c:pt idx="3460">
                  <c:v>3.149994</c:v>
                </c:pt>
                <c:pt idx="3461">
                  <c:v>3.5499879999999999</c:v>
                </c:pt>
                <c:pt idx="3462">
                  <c:v>2.850006</c:v>
                </c:pt>
                <c:pt idx="3463">
                  <c:v>5.5499879999999999</c:v>
                </c:pt>
                <c:pt idx="3464">
                  <c:v>3.475006</c:v>
                </c:pt>
                <c:pt idx="3465">
                  <c:v>3.3000180000000001</c:v>
                </c:pt>
                <c:pt idx="3466">
                  <c:v>3.4499819999999999</c:v>
                </c:pt>
                <c:pt idx="3467">
                  <c:v>4.0249940000000004</c:v>
                </c:pt>
                <c:pt idx="3468">
                  <c:v>2.9000240000000002</c:v>
                </c:pt>
                <c:pt idx="3469">
                  <c:v>3.350006</c:v>
                </c:pt>
                <c:pt idx="3470">
                  <c:v>3.5</c:v>
                </c:pt>
                <c:pt idx="3471">
                  <c:v>2.5499879999999999</c:v>
                </c:pt>
                <c:pt idx="3472">
                  <c:v>3.7000120000000001</c:v>
                </c:pt>
                <c:pt idx="3473">
                  <c:v>3.5</c:v>
                </c:pt>
                <c:pt idx="3474">
                  <c:v>3.9250180000000001</c:v>
                </c:pt>
                <c:pt idx="3475">
                  <c:v>3.149994</c:v>
                </c:pt>
                <c:pt idx="3476">
                  <c:v>4.7000120000000001</c:v>
                </c:pt>
                <c:pt idx="3477">
                  <c:v>3.1999819999999999</c:v>
                </c:pt>
                <c:pt idx="3478">
                  <c:v>2.9500120000000001</c:v>
                </c:pt>
                <c:pt idx="3479">
                  <c:v>3.899994</c:v>
                </c:pt>
                <c:pt idx="3480">
                  <c:v>3.3499599999999998</c:v>
                </c:pt>
                <c:pt idx="3481">
                  <c:v>3.7999879999999999</c:v>
                </c:pt>
                <c:pt idx="3482">
                  <c:v>3.5499879999999999</c:v>
                </c:pt>
                <c:pt idx="3483">
                  <c:v>4.3999629999999996</c:v>
                </c:pt>
                <c:pt idx="3484">
                  <c:v>3.649994</c:v>
                </c:pt>
                <c:pt idx="3485">
                  <c:v>3.149994</c:v>
                </c:pt>
                <c:pt idx="3486">
                  <c:v>4.9499969999999998</c:v>
                </c:pt>
                <c:pt idx="3487">
                  <c:v>3.8499759999999998</c:v>
                </c:pt>
                <c:pt idx="3488">
                  <c:v>2.850006</c:v>
                </c:pt>
                <c:pt idx="3489">
                  <c:v>3.375</c:v>
                </c:pt>
                <c:pt idx="3490">
                  <c:v>3.4000240000000002</c:v>
                </c:pt>
                <c:pt idx="3491">
                  <c:v>3.2499690000000001</c:v>
                </c:pt>
                <c:pt idx="3492">
                  <c:v>3.850006</c:v>
                </c:pt>
                <c:pt idx="3493">
                  <c:v>3</c:v>
                </c:pt>
                <c:pt idx="3494">
                  <c:v>4.4000240000000002</c:v>
                </c:pt>
                <c:pt idx="3495">
                  <c:v>3.5250089999999998</c:v>
                </c:pt>
                <c:pt idx="3496">
                  <c:v>5.4500120000000001</c:v>
                </c:pt>
                <c:pt idx="3497">
                  <c:v>2.8249819999999999</c:v>
                </c:pt>
                <c:pt idx="3498">
                  <c:v>3.149994</c:v>
                </c:pt>
                <c:pt idx="3499">
                  <c:v>4.0500179999999997</c:v>
                </c:pt>
                <c:pt idx="3500">
                  <c:v>3.3249970000000002</c:v>
                </c:pt>
                <c:pt idx="3501">
                  <c:v>3.899994</c:v>
                </c:pt>
                <c:pt idx="3502">
                  <c:v>3.7000120000000001</c:v>
                </c:pt>
                <c:pt idx="3503">
                  <c:v>4.1500240000000002</c:v>
                </c:pt>
                <c:pt idx="3504">
                  <c:v>1.524994</c:v>
                </c:pt>
                <c:pt idx="3505">
                  <c:v>1.350006</c:v>
                </c:pt>
                <c:pt idx="3506">
                  <c:v>3.2000120000000001</c:v>
                </c:pt>
                <c:pt idx="3507">
                  <c:v>3.399994</c:v>
                </c:pt>
                <c:pt idx="3508">
                  <c:v>3.1499630000000001</c:v>
                </c:pt>
                <c:pt idx="3509">
                  <c:v>3.3499759999999998</c:v>
                </c:pt>
                <c:pt idx="3510">
                  <c:v>3.1999819999999999</c:v>
                </c:pt>
                <c:pt idx="3511">
                  <c:v>4.5</c:v>
                </c:pt>
                <c:pt idx="3512">
                  <c:v>2.7999879999999999</c:v>
                </c:pt>
                <c:pt idx="3513">
                  <c:v>2.649994</c:v>
                </c:pt>
                <c:pt idx="3514">
                  <c:v>2.600006</c:v>
                </c:pt>
                <c:pt idx="3515">
                  <c:v>3.399994</c:v>
                </c:pt>
                <c:pt idx="3516">
                  <c:v>3</c:v>
                </c:pt>
                <c:pt idx="3517">
                  <c:v>3.2000120000000001</c:v>
                </c:pt>
                <c:pt idx="3518">
                  <c:v>3.2249759999999998</c:v>
                </c:pt>
                <c:pt idx="3519">
                  <c:v>2.6500089999999998</c:v>
                </c:pt>
                <c:pt idx="3520">
                  <c:v>3.9000240000000002</c:v>
                </c:pt>
                <c:pt idx="3521">
                  <c:v>3.725006</c:v>
                </c:pt>
                <c:pt idx="3522">
                  <c:v>3.2499690000000001</c:v>
                </c:pt>
                <c:pt idx="3523">
                  <c:v>3.1999819999999999</c:v>
                </c:pt>
                <c:pt idx="3524">
                  <c:v>3.625</c:v>
                </c:pt>
                <c:pt idx="3525">
                  <c:v>4.1000059999999996</c:v>
                </c:pt>
                <c:pt idx="3526">
                  <c:v>2.5999759999999998</c:v>
                </c:pt>
                <c:pt idx="3527">
                  <c:v>3.9499819999999999</c:v>
                </c:pt>
                <c:pt idx="3528">
                  <c:v>2.899994</c:v>
                </c:pt>
                <c:pt idx="3529">
                  <c:v>3.25</c:v>
                </c:pt>
                <c:pt idx="3530">
                  <c:v>4.5</c:v>
                </c:pt>
                <c:pt idx="3531">
                  <c:v>2.9000240000000002</c:v>
                </c:pt>
                <c:pt idx="3532">
                  <c:v>3.899994</c:v>
                </c:pt>
                <c:pt idx="3533">
                  <c:v>3.0250089999999998</c:v>
                </c:pt>
                <c:pt idx="3534">
                  <c:v>2.9000240000000002</c:v>
                </c:pt>
                <c:pt idx="3535">
                  <c:v>2.600006</c:v>
                </c:pt>
                <c:pt idx="3536">
                  <c:v>3.4500120000000001</c:v>
                </c:pt>
                <c:pt idx="3537">
                  <c:v>3.1999819999999999</c:v>
                </c:pt>
                <c:pt idx="3538">
                  <c:v>3.7499690000000001</c:v>
                </c:pt>
                <c:pt idx="3539">
                  <c:v>3.399994</c:v>
                </c:pt>
                <c:pt idx="3540">
                  <c:v>2.9499819999999999</c:v>
                </c:pt>
                <c:pt idx="3541">
                  <c:v>3.9999690000000001</c:v>
                </c:pt>
                <c:pt idx="3542">
                  <c:v>3.5499879999999999</c:v>
                </c:pt>
                <c:pt idx="3543">
                  <c:v>3.6499630000000001</c:v>
                </c:pt>
                <c:pt idx="3544">
                  <c:v>2.75</c:v>
                </c:pt>
                <c:pt idx="3545">
                  <c:v>5.2499849999999997</c:v>
                </c:pt>
                <c:pt idx="3546">
                  <c:v>4.7999879999999999</c:v>
                </c:pt>
                <c:pt idx="3547">
                  <c:v>4.9500120000000001</c:v>
                </c:pt>
                <c:pt idx="3548">
                  <c:v>3.2999879999999999</c:v>
                </c:pt>
                <c:pt idx="3549">
                  <c:v>2.5999759999999998</c:v>
                </c:pt>
                <c:pt idx="3550">
                  <c:v>2.8999630000000001</c:v>
                </c:pt>
                <c:pt idx="3551">
                  <c:v>3.4499819999999999</c:v>
                </c:pt>
                <c:pt idx="3552">
                  <c:v>2.9999850000000001</c:v>
                </c:pt>
                <c:pt idx="3553">
                  <c:v>3.0500180000000001</c:v>
                </c:pt>
                <c:pt idx="3554">
                  <c:v>3.6499630000000001</c:v>
                </c:pt>
                <c:pt idx="3555">
                  <c:v>2.9499819999999999</c:v>
                </c:pt>
                <c:pt idx="3556">
                  <c:v>3.2000120000000001</c:v>
                </c:pt>
                <c:pt idx="3557">
                  <c:v>3.9500120000000001</c:v>
                </c:pt>
                <c:pt idx="3558">
                  <c:v>3.3000180000000001</c:v>
                </c:pt>
                <c:pt idx="3559">
                  <c:v>3.4499970000000002</c:v>
                </c:pt>
                <c:pt idx="3560">
                  <c:v>2.899994</c:v>
                </c:pt>
                <c:pt idx="3561">
                  <c:v>3.1500240000000002</c:v>
                </c:pt>
                <c:pt idx="3562">
                  <c:v>3.100006</c:v>
                </c:pt>
                <c:pt idx="3563">
                  <c:v>3.350006</c:v>
                </c:pt>
                <c:pt idx="3564">
                  <c:v>3.100006</c:v>
                </c:pt>
                <c:pt idx="3565">
                  <c:v>2.9000240000000002</c:v>
                </c:pt>
                <c:pt idx="3566">
                  <c:v>4.75</c:v>
                </c:pt>
                <c:pt idx="3567">
                  <c:v>2.8999790000000001</c:v>
                </c:pt>
                <c:pt idx="3568">
                  <c:v>5.5</c:v>
                </c:pt>
                <c:pt idx="3569">
                  <c:v>3.5</c:v>
                </c:pt>
                <c:pt idx="3570">
                  <c:v>4.0250240000000002</c:v>
                </c:pt>
                <c:pt idx="3571">
                  <c:v>2.600006</c:v>
                </c:pt>
                <c:pt idx="3572">
                  <c:v>3.2000120000000001</c:v>
                </c:pt>
                <c:pt idx="3573">
                  <c:v>4.0500179999999997</c:v>
                </c:pt>
                <c:pt idx="3574">
                  <c:v>2.7999879999999999</c:v>
                </c:pt>
                <c:pt idx="3575">
                  <c:v>2.9499970000000002</c:v>
                </c:pt>
                <c:pt idx="3576">
                  <c:v>3.0499879999999999</c:v>
                </c:pt>
                <c:pt idx="3577">
                  <c:v>6.8500059999999996</c:v>
                </c:pt>
                <c:pt idx="3578">
                  <c:v>3.0499879999999999</c:v>
                </c:pt>
                <c:pt idx="3579">
                  <c:v>3.100006</c:v>
                </c:pt>
                <c:pt idx="3580">
                  <c:v>3.5</c:v>
                </c:pt>
                <c:pt idx="3581">
                  <c:v>3</c:v>
                </c:pt>
                <c:pt idx="3582">
                  <c:v>3.4000240000000002</c:v>
                </c:pt>
                <c:pt idx="3583">
                  <c:v>3.149994</c:v>
                </c:pt>
                <c:pt idx="3584">
                  <c:v>8.8000179999999997</c:v>
                </c:pt>
                <c:pt idx="3585">
                  <c:v>3.5500180000000001</c:v>
                </c:pt>
                <c:pt idx="3586">
                  <c:v>3.75</c:v>
                </c:pt>
                <c:pt idx="3587">
                  <c:v>3.149994</c:v>
                </c:pt>
                <c:pt idx="3588">
                  <c:v>4.4500120000000001</c:v>
                </c:pt>
                <c:pt idx="3589">
                  <c:v>4.6000059999999996</c:v>
                </c:pt>
                <c:pt idx="3590">
                  <c:v>3.2999879999999999</c:v>
                </c:pt>
                <c:pt idx="3591">
                  <c:v>2.7999879999999999</c:v>
                </c:pt>
                <c:pt idx="3592">
                  <c:v>3.0500180000000001</c:v>
                </c:pt>
                <c:pt idx="3593">
                  <c:v>1.9500120000000001</c:v>
                </c:pt>
                <c:pt idx="3594">
                  <c:v>3.0500180000000001</c:v>
                </c:pt>
                <c:pt idx="3595">
                  <c:v>3.024994</c:v>
                </c:pt>
                <c:pt idx="3596">
                  <c:v>2.75</c:v>
                </c:pt>
                <c:pt idx="3597">
                  <c:v>2.6999819999999999</c:v>
                </c:pt>
                <c:pt idx="3598">
                  <c:v>3.2999879999999999</c:v>
                </c:pt>
                <c:pt idx="3599">
                  <c:v>3.0499879999999999</c:v>
                </c:pt>
                <c:pt idx="3600">
                  <c:v>3.100006</c:v>
                </c:pt>
                <c:pt idx="3601">
                  <c:v>2.75</c:v>
                </c:pt>
                <c:pt idx="3602">
                  <c:v>3.5499879999999999</c:v>
                </c:pt>
                <c:pt idx="3603">
                  <c:v>3.0499879999999999</c:v>
                </c:pt>
                <c:pt idx="3604">
                  <c:v>3.5500180000000001</c:v>
                </c:pt>
                <c:pt idx="3605">
                  <c:v>3.2999879999999999</c:v>
                </c:pt>
                <c:pt idx="3606">
                  <c:v>3</c:v>
                </c:pt>
                <c:pt idx="3607">
                  <c:v>3.4499819999999999</c:v>
                </c:pt>
                <c:pt idx="3608">
                  <c:v>3.3000180000000001</c:v>
                </c:pt>
                <c:pt idx="3609">
                  <c:v>3.1999819999999999</c:v>
                </c:pt>
                <c:pt idx="3610">
                  <c:v>2.7749790000000001</c:v>
                </c:pt>
                <c:pt idx="3611">
                  <c:v>3.1249850000000001</c:v>
                </c:pt>
                <c:pt idx="3612">
                  <c:v>3.2500309999999999</c:v>
                </c:pt>
                <c:pt idx="3613">
                  <c:v>2.9499819999999999</c:v>
                </c:pt>
                <c:pt idx="3614">
                  <c:v>3.149994</c:v>
                </c:pt>
                <c:pt idx="3615">
                  <c:v>3.3000180000000001</c:v>
                </c:pt>
                <c:pt idx="3616">
                  <c:v>3.4250029999999998</c:v>
                </c:pt>
                <c:pt idx="3617">
                  <c:v>2.6749879999999999</c:v>
                </c:pt>
                <c:pt idx="3618">
                  <c:v>3.2999879999999999</c:v>
                </c:pt>
                <c:pt idx="3619">
                  <c:v>3.3999630000000001</c:v>
                </c:pt>
                <c:pt idx="3620">
                  <c:v>4.9000240000000002</c:v>
                </c:pt>
                <c:pt idx="3621">
                  <c:v>4.4500120000000001</c:v>
                </c:pt>
                <c:pt idx="3622">
                  <c:v>3.5</c:v>
                </c:pt>
                <c:pt idx="3623">
                  <c:v>2.9499819999999999</c:v>
                </c:pt>
                <c:pt idx="3624">
                  <c:v>3.1500240000000002</c:v>
                </c:pt>
                <c:pt idx="3625">
                  <c:v>2.9000240000000002</c:v>
                </c:pt>
                <c:pt idx="3626">
                  <c:v>4.1000059999999996</c:v>
                </c:pt>
                <c:pt idx="3627">
                  <c:v>3.3000180000000001</c:v>
                </c:pt>
                <c:pt idx="3628">
                  <c:v>2.7999879999999999</c:v>
                </c:pt>
                <c:pt idx="3629">
                  <c:v>2.6500240000000002</c:v>
                </c:pt>
                <c:pt idx="3630">
                  <c:v>2.9500120000000001</c:v>
                </c:pt>
                <c:pt idx="3631">
                  <c:v>3.25</c:v>
                </c:pt>
                <c:pt idx="3632">
                  <c:v>3.850006</c:v>
                </c:pt>
                <c:pt idx="3633">
                  <c:v>3.149994</c:v>
                </c:pt>
                <c:pt idx="3634">
                  <c:v>4</c:v>
                </c:pt>
                <c:pt idx="3635">
                  <c:v>3.399994</c:v>
                </c:pt>
                <c:pt idx="3636">
                  <c:v>3.6500240000000002</c:v>
                </c:pt>
                <c:pt idx="3637">
                  <c:v>3.0500180000000001</c:v>
                </c:pt>
                <c:pt idx="3638">
                  <c:v>3.649994</c:v>
                </c:pt>
                <c:pt idx="3639">
                  <c:v>3.5</c:v>
                </c:pt>
                <c:pt idx="3640">
                  <c:v>3.5500180000000001</c:v>
                </c:pt>
                <c:pt idx="3641">
                  <c:v>3.350006</c:v>
                </c:pt>
                <c:pt idx="3642">
                  <c:v>2.9499819999999999</c:v>
                </c:pt>
                <c:pt idx="3643">
                  <c:v>3.5</c:v>
                </c:pt>
                <c:pt idx="3644">
                  <c:v>3.2499690000000001</c:v>
                </c:pt>
                <c:pt idx="3645">
                  <c:v>4.0999759999999998</c:v>
                </c:pt>
                <c:pt idx="3646">
                  <c:v>2.9499819999999999</c:v>
                </c:pt>
                <c:pt idx="3647">
                  <c:v>2.8000180000000001</c:v>
                </c:pt>
                <c:pt idx="3648">
                  <c:v>3.5</c:v>
                </c:pt>
                <c:pt idx="3649">
                  <c:v>2.7000120000000001</c:v>
                </c:pt>
                <c:pt idx="3650">
                  <c:v>2.8750309999999999</c:v>
                </c:pt>
                <c:pt idx="3651">
                  <c:v>3.25</c:v>
                </c:pt>
                <c:pt idx="3652">
                  <c:v>3.399994</c:v>
                </c:pt>
                <c:pt idx="3653">
                  <c:v>3.1999819999999999</c:v>
                </c:pt>
                <c:pt idx="3654">
                  <c:v>3.7000120000000001</c:v>
                </c:pt>
                <c:pt idx="3655">
                  <c:v>3.75</c:v>
                </c:pt>
                <c:pt idx="3656">
                  <c:v>4.7999879999999999</c:v>
                </c:pt>
                <c:pt idx="3657">
                  <c:v>2.5499879999999999</c:v>
                </c:pt>
                <c:pt idx="3658">
                  <c:v>4.0999759999999998</c:v>
                </c:pt>
                <c:pt idx="3659">
                  <c:v>3.3499759999999998</c:v>
                </c:pt>
                <c:pt idx="3660">
                  <c:v>3.8000029999999998</c:v>
                </c:pt>
                <c:pt idx="3661">
                  <c:v>2.850006</c:v>
                </c:pt>
                <c:pt idx="3662">
                  <c:v>2.75</c:v>
                </c:pt>
                <c:pt idx="3663">
                  <c:v>2.7999879999999999</c:v>
                </c:pt>
                <c:pt idx="3664">
                  <c:v>4.0249790000000001</c:v>
                </c:pt>
                <c:pt idx="3665">
                  <c:v>3</c:v>
                </c:pt>
                <c:pt idx="3666">
                  <c:v>5</c:v>
                </c:pt>
                <c:pt idx="3667">
                  <c:v>3.5</c:v>
                </c:pt>
                <c:pt idx="3668">
                  <c:v>3.5500340000000001</c:v>
                </c:pt>
                <c:pt idx="3669">
                  <c:v>3.0749970000000002</c:v>
                </c:pt>
                <c:pt idx="3670">
                  <c:v>3.8249819999999999</c:v>
                </c:pt>
                <c:pt idx="3671">
                  <c:v>3.0500180000000001</c:v>
                </c:pt>
                <c:pt idx="3672">
                  <c:v>3</c:v>
                </c:pt>
                <c:pt idx="3673">
                  <c:v>3.2999879999999999</c:v>
                </c:pt>
                <c:pt idx="3674">
                  <c:v>3.3250120000000001</c:v>
                </c:pt>
                <c:pt idx="3675">
                  <c:v>3.0000309999999999</c:v>
                </c:pt>
                <c:pt idx="3676">
                  <c:v>3.899994</c:v>
                </c:pt>
                <c:pt idx="3677">
                  <c:v>3.2999879999999999</c:v>
                </c:pt>
                <c:pt idx="3678">
                  <c:v>3.25</c:v>
                </c:pt>
                <c:pt idx="3679">
                  <c:v>2.7000120000000001</c:v>
                </c:pt>
                <c:pt idx="3680">
                  <c:v>3.7000120000000001</c:v>
                </c:pt>
                <c:pt idx="3681">
                  <c:v>7.8999629999999996</c:v>
                </c:pt>
                <c:pt idx="3682">
                  <c:v>4.6000370000000004</c:v>
                </c:pt>
                <c:pt idx="3683">
                  <c:v>2.7500149999999999</c:v>
                </c:pt>
                <c:pt idx="3684">
                  <c:v>3.1999970000000002</c:v>
                </c:pt>
                <c:pt idx="3685">
                  <c:v>3.4500120000000001</c:v>
                </c:pt>
                <c:pt idx="3686">
                  <c:v>4.875</c:v>
                </c:pt>
                <c:pt idx="3687">
                  <c:v>2.7000120000000001</c:v>
                </c:pt>
                <c:pt idx="3688">
                  <c:v>3.8000180000000001</c:v>
                </c:pt>
                <c:pt idx="3689">
                  <c:v>3.399994</c:v>
                </c:pt>
                <c:pt idx="3690">
                  <c:v>2.6999819999999999</c:v>
                </c:pt>
                <c:pt idx="3691">
                  <c:v>2.8000180000000001</c:v>
                </c:pt>
                <c:pt idx="3692">
                  <c:v>4.6499940000000004</c:v>
                </c:pt>
                <c:pt idx="3693">
                  <c:v>3.75</c:v>
                </c:pt>
                <c:pt idx="3694">
                  <c:v>4.0499879999999999</c:v>
                </c:pt>
                <c:pt idx="3695">
                  <c:v>3</c:v>
                </c:pt>
                <c:pt idx="3696">
                  <c:v>2.850006</c:v>
                </c:pt>
                <c:pt idx="3697">
                  <c:v>3.0499879999999999</c:v>
                </c:pt>
                <c:pt idx="3698">
                  <c:v>4.2000120000000001</c:v>
                </c:pt>
                <c:pt idx="3699">
                  <c:v>3.0999759999999998</c:v>
                </c:pt>
                <c:pt idx="3700">
                  <c:v>3.649994</c:v>
                </c:pt>
                <c:pt idx="3701">
                  <c:v>3.5</c:v>
                </c:pt>
                <c:pt idx="3702">
                  <c:v>3.300049</c:v>
                </c:pt>
                <c:pt idx="3703">
                  <c:v>3.4000240000000002</c:v>
                </c:pt>
                <c:pt idx="3704">
                  <c:v>2.75</c:v>
                </c:pt>
                <c:pt idx="3705">
                  <c:v>2.7000120000000001</c:v>
                </c:pt>
                <c:pt idx="3706">
                  <c:v>3.100006</c:v>
                </c:pt>
                <c:pt idx="3707">
                  <c:v>3.600006</c:v>
                </c:pt>
                <c:pt idx="3708">
                  <c:v>4.1999820000000003</c:v>
                </c:pt>
                <c:pt idx="3709">
                  <c:v>2.7999879999999999</c:v>
                </c:pt>
                <c:pt idx="3710">
                  <c:v>2.75</c:v>
                </c:pt>
                <c:pt idx="3711">
                  <c:v>3.0499879999999999</c:v>
                </c:pt>
                <c:pt idx="3712">
                  <c:v>3.2500309999999999</c:v>
                </c:pt>
                <c:pt idx="3713">
                  <c:v>3.6000369999999999</c:v>
                </c:pt>
                <c:pt idx="3714">
                  <c:v>4.0499879999999999</c:v>
                </c:pt>
                <c:pt idx="3715">
                  <c:v>2.7000120000000001</c:v>
                </c:pt>
                <c:pt idx="3716">
                  <c:v>3.0500180000000001</c:v>
                </c:pt>
                <c:pt idx="3717">
                  <c:v>3.5999759999999998</c:v>
                </c:pt>
                <c:pt idx="3718">
                  <c:v>2.8000180000000001</c:v>
                </c:pt>
                <c:pt idx="3719">
                  <c:v>3.699951</c:v>
                </c:pt>
                <c:pt idx="3720">
                  <c:v>3.100006</c:v>
                </c:pt>
                <c:pt idx="3721">
                  <c:v>3.3250120000000001</c:v>
                </c:pt>
                <c:pt idx="3722">
                  <c:v>3.6249850000000001</c:v>
                </c:pt>
                <c:pt idx="3723">
                  <c:v>3.1999819999999999</c:v>
                </c:pt>
                <c:pt idx="3724">
                  <c:v>3.75</c:v>
                </c:pt>
                <c:pt idx="3725">
                  <c:v>3.0500180000000001</c:v>
                </c:pt>
                <c:pt idx="3726">
                  <c:v>3.8499910000000002</c:v>
                </c:pt>
                <c:pt idx="3727">
                  <c:v>2.75</c:v>
                </c:pt>
                <c:pt idx="3728">
                  <c:v>2.899994</c:v>
                </c:pt>
                <c:pt idx="3729">
                  <c:v>3.25</c:v>
                </c:pt>
                <c:pt idx="3730">
                  <c:v>2.850006</c:v>
                </c:pt>
                <c:pt idx="3731">
                  <c:v>3.3000180000000001</c:v>
                </c:pt>
                <c:pt idx="3732">
                  <c:v>3.300049</c:v>
                </c:pt>
                <c:pt idx="3733">
                  <c:v>2.850006</c:v>
                </c:pt>
                <c:pt idx="3734">
                  <c:v>3.050049</c:v>
                </c:pt>
                <c:pt idx="3735">
                  <c:v>4.1499629999999996</c:v>
                </c:pt>
                <c:pt idx="3736">
                  <c:v>2.8500369999999999</c:v>
                </c:pt>
                <c:pt idx="3737">
                  <c:v>3.25</c:v>
                </c:pt>
                <c:pt idx="3738">
                  <c:v>4.3499759999999998</c:v>
                </c:pt>
                <c:pt idx="3739">
                  <c:v>3.850006</c:v>
                </c:pt>
                <c:pt idx="3740">
                  <c:v>4.7999879999999999</c:v>
                </c:pt>
                <c:pt idx="3741">
                  <c:v>3.5999759999999998</c:v>
                </c:pt>
                <c:pt idx="3742">
                  <c:v>3.6000369999999999</c:v>
                </c:pt>
                <c:pt idx="3743">
                  <c:v>3.449951</c:v>
                </c:pt>
                <c:pt idx="3744">
                  <c:v>2.649994</c:v>
                </c:pt>
                <c:pt idx="3745">
                  <c:v>2.5999759999999998</c:v>
                </c:pt>
                <c:pt idx="3746">
                  <c:v>3.149994</c:v>
                </c:pt>
                <c:pt idx="3747">
                  <c:v>3.149994</c:v>
                </c:pt>
                <c:pt idx="3748">
                  <c:v>2.649994</c:v>
                </c:pt>
                <c:pt idx="3749">
                  <c:v>2.7249910000000002</c:v>
                </c:pt>
                <c:pt idx="3750">
                  <c:v>3</c:v>
                </c:pt>
                <c:pt idx="3751">
                  <c:v>2.649994</c:v>
                </c:pt>
                <c:pt idx="3752">
                  <c:v>3.1500240000000002</c:v>
                </c:pt>
                <c:pt idx="3753">
                  <c:v>3.2999879999999999</c:v>
                </c:pt>
                <c:pt idx="3754">
                  <c:v>3.4499819999999999</c:v>
                </c:pt>
                <c:pt idx="3755">
                  <c:v>3.399994</c:v>
                </c:pt>
                <c:pt idx="3756">
                  <c:v>3.1499630000000001</c:v>
                </c:pt>
                <c:pt idx="3757">
                  <c:v>2.8499759999999998</c:v>
                </c:pt>
                <c:pt idx="3758">
                  <c:v>3.3499759999999998</c:v>
                </c:pt>
                <c:pt idx="3759">
                  <c:v>2.9500120000000001</c:v>
                </c:pt>
                <c:pt idx="3760">
                  <c:v>3.350006</c:v>
                </c:pt>
                <c:pt idx="3761">
                  <c:v>4.4500120000000001</c:v>
                </c:pt>
                <c:pt idx="3762">
                  <c:v>3.274994</c:v>
                </c:pt>
                <c:pt idx="3763">
                  <c:v>2.9500120000000001</c:v>
                </c:pt>
                <c:pt idx="3764">
                  <c:v>2.5</c:v>
                </c:pt>
                <c:pt idx="3765">
                  <c:v>3.1999970000000002</c:v>
                </c:pt>
                <c:pt idx="3766">
                  <c:v>4.1499940000000004</c:v>
                </c:pt>
                <c:pt idx="3767">
                  <c:v>3.3000180000000001</c:v>
                </c:pt>
                <c:pt idx="3768">
                  <c:v>4.6000370000000004</c:v>
                </c:pt>
                <c:pt idx="3769">
                  <c:v>4.4000240000000002</c:v>
                </c:pt>
                <c:pt idx="3770">
                  <c:v>4.0999600000000003</c:v>
                </c:pt>
                <c:pt idx="3771">
                  <c:v>3.3500369999999999</c:v>
                </c:pt>
                <c:pt idx="3772">
                  <c:v>3.4499819999999999</c:v>
                </c:pt>
                <c:pt idx="3773">
                  <c:v>4</c:v>
                </c:pt>
                <c:pt idx="3774">
                  <c:v>4.3499910000000002</c:v>
                </c:pt>
                <c:pt idx="3775">
                  <c:v>2.8500369999999999</c:v>
                </c:pt>
                <c:pt idx="3776">
                  <c:v>2.9500120000000001</c:v>
                </c:pt>
                <c:pt idx="3777">
                  <c:v>2.7999879999999999</c:v>
                </c:pt>
                <c:pt idx="3778">
                  <c:v>3.4499819999999999</c:v>
                </c:pt>
                <c:pt idx="3779">
                  <c:v>3.4249879999999999</c:v>
                </c:pt>
                <c:pt idx="3780">
                  <c:v>3.1750029999999998</c:v>
                </c:pt>
                <c:pt idx="3781">
                  <c:v>4.75</c:v>
                </c:pt>
                <c:pt idx="3782">
                  <c:v>2.7999879999999999</c:v>
                </c:pt>
                <c:pt idx="3783">
                  <c:v>3.2000120000000001</c:v>
                </c:pt>
                <c:pt idx="3784">
                  <c:v>3</c:v>
                </c:pt>
                <c:pt idx="3785">
                  <c:v>4.1750179999999997</c:v>
                </c:pt>
                <c:pt idx="3786">
                  <c:v>4</c:v>
                </c:pt>
                <c:pt idx="3787">
                  <c:v>3.3000180000000001</c:v>
                </c:pt>
                <c:pt idx="3788">
                  <c:v>3.1999819999999999</c:v>
                </c:pt>
                <c:pt idx="3789">
                  <c:v>3.3249970000000002</c:v>
                </c:pt>
                <c:pt idx="3790">
                  <c:v>3</c:v>
                </c:pt>
                <c:pt idx="3791">
                  <c:v>3.649994</c:v>
                </c:pt>
                <c:pt idx="3792">
                  <c:v>5.1499629999999996</c:v>
                </c:pt>
                <c:pt idx="3793">
                  <c:v>2.850006</c:v>
                </c:pt>
                <c:pt idx="3794">
                  <c:v>4.2000120000000001</c:v>
                </c:pt>
                <c:pt idx="3795">
                  <c:v>3.649994</c:v>
                </c:pt>
                <c:pt idx="3796">
                  <c:v>4</c:v>
                </c:pt>
                <c:pt idx="3797">
                  <c:v>4.1000059999999996</c:v>
                </c:pt>
                <c:pt idx="3798">
                  <c:v>5.25</c:v>
                </c:pt>
                <c:pt idx="3799">
                  <c:v>3.399994</c:v>
                </c:pt>
                <c:pt idx="3800">
                  <c:v>2.9499970000000002</c:v>
                </c:pt>
                <c:pt idx="3801">
                  <c:v>3.399994</c:v>
                </c:pt>
                <c:pt idx="3802">
                  <c:v>3.2000120000000001</c:v>
                </c:pt>
                <c:pt idx="3803">
                  <c:v>4.1000370000000004</c:v>
                </c:pt>
                <c:pt idx="3804">
                  <c:v>3.2000120000000001</c:v>
                </c:pt>
                <c:pt idx="3805">
                  <c:v>3.7000120000000001</c:v>
                </c:pt>
                <c:pt idx="3806">
                  <c:v>3.4499819999999999</c:v>
                </c:pt>
                <c:pt idx="3807">
                  <c:v>3.8000029999999998</c:v>
                </c:pt>
                <c:pt idx="3808">
                  <c:v>3.800049</c:v>
                </c:pt>
                <c:pt idx="3809">
                  <c:v>3.125</c:v>
                </c:pt>
                <c:pt idx="3810">
                  <c:v>3.899994</c:v>
                </c:pt>
                <c:pt idx="3811">
                  <c:v>3.5</c:v>
                </c:pt>
                <c:pt idx="3812">
                  <c:v>3.6500240000000002</c:v>
                </c:pt>
                <c:pt idx="3813">
                  <c:v>3.1750340000000001</c:v>
                </c:pt>
                <c:pt idx="3814">
                  <c:v>3.1999819999999999</c:v>
                </c:pt>
                <c:pt idx="3815">
                  <c:v>2.4500120000000001</c:v>
                </c:pt>
                <c:pt idx="3816">
                  <c:v>4</c:v>
                </c:pt>
                <c:pt idx="3817">
                  <c:v>3.0500180000000001</c:v>
                </c:pt>
                <c:pt idx="3818">
                  <c:v>3.2000120000000001</c:v>
                </c:pt>
                <c:pt idx="3819">
                  <c:v>2.6999819999999999</c:v>
                </c:pt>
                <c:pt idx="3820">
                  <c:v>3.1500240000000002</c:v>
                </c:pt>
                <c:pt idx="3821">
                  <c:v>3.274994</c:v>
                </c:pt>
                <c:pt idx="3822">
                  <c:v>3.375</c:v>
                </c:pt>
                <c:pt idx="3823">
                  <c:v>3.0500180000000001</c:v>
                </c:pt>
                <c:pt idx="3824">
                  <c:v>4.4249729999999996</c:v>
                </c:pt>
                <c:pt idx="3825">
                  <c:v>3.3499759999999998</c:v>
                </c:pt>
                <c:pt idx="3826">
                  <c:v>3.7999879999999999</c:v>
                </c:pt>
                <c:pt idx="3827">
                  <c:v>2.9000240000000002</c:v>
                </c:pt>
                <c:pt idx="3828">
                  <c:v>3.5</c:v>
                </c:pt>
                <c:pt idx="3829">
                  <c:v>2.7000120000000001</c:v>
                </c:pt>
                <c:pt idx="3830">
                  <c:v>3.8999630000000001</c:v>
                </c:pt>
                <c:pt idx="3831">
                  <c:v>3.25</c:v>
                </c:pt>
                <c:pt idx="3832">
                  <c:v>3.7999879999999999</c:v>
                </c:pt>
                <c:pt idx="3833">
                  <c:v>3.600006</c:v>
                </c:pt>
                <c:pt idx="3834">
                  <c:v>3.4000240000000002</c:v>
                </c:pt>
                <c:pt idx="3835">
                  <c:v>3.5500180000000001</c:v>
                </c:pt>
                <c:pt idx="3836">
                  <c:v>3.0499879999999999</c:v>
                </c:pt>
                <c:pt idx="3837">
                  <c:v>3.7000120000000001</c:v>
                </c:pt>
                <c:pt idx="3838">
                  <c:v>4.2999879999999999</c:v>
                </c:pt>
                <c:pt idx="3839">
                  <c:v>3.6999819999999999</c:v>
                </c:pt>
                <c:pt idx="3840">
                  <c:v>4.8500209999999999</c:v>
                </c:pt>
                <c:pt idx="3841">
                  <c:v>2.8000180000000001</c:v>
                </c:pt>
                <c:pt idx="3842">
                  <c:v>4.1250309999999999</c:v>
                </c:pt>
                <c:pt idx="3843">
                  <c:v>6.1000370000000004</c:v>
                </c:pt>
                <c:pt idx="3844">
                  <c:v>3.1500240000000002</c:v>
                </c:pt>
                <c:pt idx="3845">
                  <c:v>4.125</c:v>
                </c:pt>
                <c:pt idx="3846">
                  <c:v>3.5</c:v>
                </c:pt>
                <c:pt idx="3847">
                  <c:v>3.3000180000000001</c:v>
                </c:pt>
                <c:pt idx="3848">
                  <c:v>2.9500120000000001</c:v>
                </c:pt>
                <c:pt idx="3849">
                  <c:v>3.1749879999999999</c:v>
                </c:pt>
                <c:pt idx="3850">
                  <c:v>3.0499879999999999</c:v>
                </c:pt>
                <c:pt idx="3851">
                  <c:v>3.0499879999999999</c:v>
                </c:pt>
                <c:pt idx="3852">
                  <c:v>3.350006</c:v>
                </c:pt>
                <c:pt idx="3853">
                  <c:v>3.3000180000000001</c:v>
                </c:pt>
                <c:pt idx="3854">
                  <c:v>3.75</c:v>
                </c:pt>
                <c:pt idx="3855">
                  <c:v>7.6750179999999997</c:v>
                </c:pt>
                <c:pt idx="3856">
                  <c:v>3.2000120000000001</c:v>
                </c:pt>
                <c:pt idx="3857">
                  <c:v>3.0500180000000001</c:v>
                </c:pt>
                <c:pt idx="3858">
                  <c:v>2.75</c:v>
                </c:pt>
                <c:pt idx="3859">
                  <c:v>2.7000120000000001</c:v>
                </c:pt>
                <c:pt idx="3860">
                  <c:v>3.899994</c:v>
                </c:pt>
                <c:pt idx="3861">
                  <c:v>3.2999879999999999</c:v>
                </c:pt>
                <c:pt idx="3862">
                  <c:v>3.3500369999999999</c:v>
                </c:pt>
                <c:pt idx="3863">
                  <c:v>3.399994</c:v>
                </c:pt>
                <c:pt idx="3864">
                  <c:v>2.2000120000000001</c:v>
                </c:pt>
                <c:pt idx="3865">
                  <c:v>3.2999879999999999</c:v>
                </c:pt>
                <c:pt idx="3866">
                  <c:v>3.1500240000000002</c:v>
                </c:pt>
                <c:pt idx="3867">
                  <c:v>4.4750059999999996</c:v>
                </c:pt>
                <c:pt idx="3868">
                  <c:v>3.0499879999999999</c:v>
                </c:pt>
                <c:pt idx="3869">
                  <c:v>3.8250120000000001</c:v>
                </c:pt>
                <c:pt idx="3870">
                  <c:v>3.149994</c:v>
                </c:pt>
                <c:pt idx="3871">
                  <c:v>2.8999630000000001</c:v>
                </c:pt>
                <c:pt idx="3872">
                  <c:v>3.4500120000000001</c:v>
                </c:pt>
                <c:pt idx="3873">
                  <c:v>3.3750149999999999</c:v>
                </c:pt>
                <c:pt idx="3874">
                  <c:v>3.725006</c:v>
                </c:pt>
                <c:pt idx="3875">
                  <c:v>3.100006</c:v>
                </c:pt>
                <c:pt idx="3876">
                  <c:v>3.1500240000000002</c:v>
                </c:pt>
                <c:pt idx="3877">
                  <c:v>3.1499630000000001</c:v>
                </c:pt>
                <c:pt idx="3878">
                  <c:v>3.4500120000000001</c:v>
                </c:pt>
                <c:pt idx="3879">
                  <c:v>2.8500369999999999</c:v>
                </c:pt>
                <c:pt idx="3880">
                  <c:v>3.9499970000000002</c:v>
                </c:pt>
                <c:pt idx="3881">
                  <c:v>2.9499819999999999</c:v>
                </c:pt>
                <c:pt idx="3882">
                  <c:v>2.7999879999999999</c:v>
                </c:pt>
                <c:pt idx="3883">
                  <c:v>4.5500179999999997</c:v>
                </c:pt>
                <c:pt idx="3884">
                  <c:v>3.5000309999999999</c:v>
                </c:pt>
                <c:pt idx="3885">
                  <c:v>4.4500120000000001</c:v>
                </c:pt>
                <c:pt idx="3886">
                  <c:v>5.6500240000000002</c:v>
                </c:pt>
                <c:pt idx="3887">
                  <c:v>3.5</c:v>
                </c:pt>
                <c:pt idx="3888">
                  <c:v>3.7999879999999999</c:v>
                </c:pt>
                <c:pt idx="3889">
                  <c:v>4.1000059999999996</c:v>
                </c:pt>
                <c:pt idx="3890">
                  <c:v>2.9000240000000002</c:v>
                </c:pt>
                <c:pt idx="3891">
                  <c:v>2.924973</c:v>
                </c:pt>
                <c:pt idx="3892">
                  <c:v>2.899994</c:v>
                </c:pt>
                <c:pt idx="3893">
                  <c:v>3.5500180000000001</c:v>
                </c:pt>
                <c:pt idx="3894">
                  <c:v>3.0499879999999999</c:v>
                </c:pt>
                <c:pt idx="3895">
                  <c:v>3.2500309999999999</c:v>
                </c:pt>
                <c:pt idx="3896">
                  <c:v>3.7000120000000001</c:v>
                </c:pt>
                <c:pt idx="3897">
                  <c:v>3.2000120000000001</c:v>
                </c:pt>
                <c:pt idx="3898">
                  <c:v>3.399994</c:v>
                </c:pt>
                <c:pt idx="3899">
                  <c:v>2.75</c:v>
                </c:pt>
                <c:pt idx="3900">
                  <c:v>3.399994</c:v>
                </c:pt>
                <c:pt idx="3901">
                  <c:v>4.0999759999999998</c:v>
                </c:pt>
                <c:pt idx="3902">
                  <c:v>3.1000369999999999</c:v>
                </c:pt>
                <c:pt idx="3903">
                  <c:v>4.0000150000000003</c:v>
                </c:pt>
                <c:pt idx="3904">
                  <c:v>3.3000180000000001</c:v>
                </c:pt>
                <c:pt idx="3905">
                  <c:v>4.1499940000000004</c:v>
                </c:pt>
                <c:pt idx="3906">
                  <c:v>3.8000180000000001</c:v>
                </c:pt>
                <c:pt idx="3907">
                  <c:v>3</c:v>
                </c:pt>
                <c:pt idx="3908">
                  <c:v>3.9500120000000001</c:v>
                </c:pt>
                <c:pt idx="3909">
                  <c:v>3.75</c:v>
                </c:pt>
                <c:pt idx="3910">
                  <c:v>3.6000369999999999</c:v>
                </c:pt>
                <c:pt idx="3911">
                  <c:v>2.7750089999999998</c:v>
                </c:pt>
                <c:pt idx="3912">
                  <c:v>2.9500120000000001</c:v>
                </c:pt>
                <c:pt idx="3913">
                  <c:v>4.9000240000000002</c:v>
                </c:pt>
                <c:pt idx="3914">
                  <c:v>4.4999690000000001</c:v>
                </c:pt>
                <c:pt idx="3915">
                  <c:v>2.600006</c:v>
                </c:pt>
                <c:pt idx="3916">
                  <c:v>3</c:v>
                </c:pt>
                <c:pt idx="3917">
                  <c:v>5.8999629999999996</c:v>
                </c:pt>
                <c:pt idx="3918">
                  <c:v>3.2000120000000001</c:v>
                </c:pt>
                <c:pt idx="3919">
                  <c:v>2.649994</c:v>
                </c:pt>
                <c:pt idx="3920">
                  <c:v>3.0500180000000001</c:v>
                </c:pt>
                <c:pt idx="3921">
                  <c:v>3.475006</c:v>
                </c:pt>
                <c:pt idx="3922">
                  <c:v>3.5</c:v>
                </c:pt>
                <c:pt idx="3923">
                  <c:v>5.5500179999999997</c:v>
                </c:pt>
                <c:pt idx="3924">
                  <c:v>2.5499879999999999</c:v>
                </c:pt>
                <c:pt idx="3925">
                  <c:v>3.1749879999999999</c:v>
                </c:pt>
                <c:pt idx="3926">
                  <c:v>3.1999819999999999</c:v>
                </c:pt>
                <c:pt idx="3927">
                  <c:v>3.399994</c:v>
                </c:pt>
                <c:pt idx="3928">
                  <c:v>3.600006</c:v>
                </c:pt>
                <c:pt idx="3929">
                  <c:v>3</c:v>
                </c:pt>
                <c:pt idx="3930">
                  <c:v>3.5999910000000002</c:v>
                </c:pt>
                <c:pt idx="3931">
                  <c:v>3.25</c:v>
                </c:pt>
                <c:pt idx="3932">
                  <c:v>3.4000240000000002</c:v>
                </c:pt>
                <c:pt idx="3933">
                  <c:v>3.4000240000000002</c:v>
                </c:pt>
                <c:pt idx="3934">
                  <c:v>3.1750029999999998</c:v>
                </c:pt>
                <c:pt idx="3935">
                  <c:v>3.4000240000000002</c:v>
                </c:pt>
                <c:pt idx="3936">
                  <c:v>3.5</c:v>
                </c:pt>
                <c:pt idx="3937">
                  <c:v>3.4749759999999998</c:v>
                </c:pt>
                <c:pt idx="3938">
                  <c:v>3.2500309999999999</c:v>
                </c:pt>
                <c:pt idx="3939">
                  <c:v>3.1500089999999998</c:v>
                </c:pt>
                <c:pt idx="3940">
                  <c:v>2.4500120000000001</c:v>
                </c:pt>
                <c:pt idx="3941">
                  <c:v>3.3000180000000001</c:v>
                </c:pt>
                <c:pt idx="3942">
                  <c:v>2.75</c:v>
                </c:pt>
                <c:pt idx="3943">
                  <c:v>3.4249879999999999</c:v>
                </c:pt>
                <c:pt idx="3944">
                  <c:v>3.649994</c:v>
                </c:pt>
                <c:pt idx="3945">
                  <c:v>3</c:v>
                </c:pt>
                <c:pt idx="3946">
                  <c:v>3.1000209999999999</c:v>
                </c:pt>
                <c:pt idx="3947">
                  <c:v>2.7999879999999999</c:v>
                </c:pt>
                <c:pt idx="3948">
                  <c:v>2.8249819999999999</c:v>
                </c:pt>
                <c:pt idx="3949">
                  <c:v>3.2000120000000001</c:v>
                </c:pt>
                <c:pt idx="3950">
                  <c:v>4.1999820000000003</c:v>
                </c:pt>
                <c:pt idx="3951">
                  <c:v>3.5</c:v>
                </c:pt>
                <c:pt idx="3952">
                  <c:v>3.0999759999999998</c:v>
                </c:pt>
                <c:pt idx="3953">
                  <c:v>3.100006</c:v>
                </c:pt>
                <c:pt idx="3954">
                  <c:v>3.6750029999999998</c:v>
                </c:pt>
                <c:pt idx="3955">
                  <c:v>3.7000120000000001</c:v>
                </c:pt>
                <c:pt idx="3956">
                  <c:v>3.3499759999999998</c:v>
                </c:pt>
                <c:pt idx="3957">
                  <c:v>3.399994</c:v>
                </c:pt>
                <c:pt idx="3958">
                  <c:v>3.975006</c:v>
                </c:pt>
                <c:pt idx="3959">
                  <c:v>3.350006</c:v>
                </c:pt>
                <c:pt idx="3960">
                  <c:v>3</c:v>
                </c:pt>
                <c:pt idx="3961">
                  <c:v>2.649994</c:v>
                </c:pt>
                <c:pt idx="3962">
                  <c:v>3.1999819999999999</c:v>
                </c:pt>
                <c:pt idx="3963">
                  <c:v>3.4000240000000002</c:v>
                </c:pt>
                <c:pt idx="3964">
                  <c:v>4.2499690000000001</c:v>
                </c:pt>
                <c:pt idx="3965">
                  <c:v>3.399994</c:v>
                </c:pt>
                <c:pt idx="3966">
                  <c:v>3.399994</c:v>
                </c:pt>
                <c:pt idx="3967">
                  <c:v>2.7999879999999999</c:v>
                </c:pt>
                <c:pt idx="3968">
                  <c:v>4.6749879999999999</c:v>
                </c:pt>
                <c:pt idx="3969">
                  <c:v>4.2999879999999999</c:v>
                </c:pt>
                <c:pt idx="3970">
                  <c:v>4.2999879999999999</c:v>
                </c:pt>
                <c:pt idx="3971">
                  <c:v>3.7999879999999999</c:v>
                </c:pt>
                <c:pt idx="3972">
                  <c:v>3.399994</c:v>
                </c:pt>
                <c:pt idx="3973">
                  <c:v>3.8500369999999999</c:v>
                </c:pt>
                <c:pt idx="3974">
                  <c:v>3.5499879999999999</c:v>
                </c:pt>
                <c:pt idx="3975">
                  <c:v>3.3000180000000001</c:v>
                </c:pt>
                <c:pt idx="3976">
                  <c:v>3.9000240000000002</c:v>
                </c:pt>
                <c:pt idx="3977">
                  <c:v>2.9999690000000001</c:v>
                </c:pt>
                <c:pt idx="3978">
                  <c:v>4.6000059999999996</c:v>
                </c:pt>
                <c:pt idx="3979">
                  <c:v>3.4499819999999999</c:v>
                </c:pt>
                <c:pt idx="3980">
                  <c:v>3.350006</c:v>
                </c:pt>
                <c:pt idx="3981">
                  <c:v>3.25</c:v>
                </c:pt>
                <c:pt idx="3982">
                  <c:v>3.25</c:v>
                </c:pt>
                <c:pt idx="3983">
                  <c:v>3.2000120000000001</c:v>
                </c:pt>
                <c:pt idx="3984">
                  <c:v>2.5999759999999998</c:v>
                </c:pt>
                <c:pt idx="3985">
                  <c:v>2.75</c:v>
                </c:pt>
                <c:pt idx="3986">
                  <c:v>3.899994</c:v>
                </c:pt>
                <c:pt idx="3987">
                  <c:v>3.600006</c:v>
                </c:pt>
                <c:pt idx="3988">
                  <c:v>3.7999879999999999</c:v>
                </c:pt>
                <c:pt idx="3989">
                  <c:v>3.1500240000000002</c:v>
                </c:pt>
                <c:pt idx="3990">
                  <c:v>2.7499850000000001</c:v>
                </c:pt>
                <c:pt idx="3991">
                  <c:v>3.8499759999999998</c:v>
                </c:pt>
                <c:pt idx="3992">
                  <c:v>3.6999819999999999</c:v>
                </c:pt>
                <c:pt idx="3993">
                  <c:v>3.5</c:v>
                </c:pt>
                <c:pt idx="3994">
                  <c:v>4.2250059999999996</c:v>
                </c:pt>
                <c:pt idx="3995">
                  <c:v>3.5749970000000002</c:v>
                </c:pt>
                <c:pt idx="3996">
                  <c:v>2.5999759999999998</c:v>
                </c:pt>
                <c:pt idx="3997">
                  <c:v>2.9000240000000002</c:v>
                </c:pt>
                <c:pt idx="3998">
                  <c:v>3.5499879999999999</c:v>
                </c:pt>
                <c:pt idx="3999">
                  <c:v>3.399994</c:v>
                </c:pt>
                <c:pt idx="4000">
                  <c:v>3.6500240000000002</c:v>
                </c:pt>
                <c:pt idx="4001">
                  <c:v>2.649994</c:v>
                </c:pt>
                <c:pt idx="4002">
                  <c:v>3.5</c:v>
                </c:pt>
                <c:pt idx="4003">
                  <c:v>3.5999759999999998</c:v>
                </c:pt>
                <c:pt idx="4004">
                  <c:v>3.3749850000000001</c:v>
                </c:pt>
                <c:pt idx="4005">
                  <c:v>2.4250029999999998</c:v>
                </c:pt>
                <c:pt idx="4006">
                  <c:v>3.149994</c:v>
                </c:pt>
                <c:pt idx="4007">
                  <c:v>3.5</c:v>
                </c:pt>
                <c:pt idx="4008">
                  <c:v>3.350006</c:v>
                </c:pt>
                <c:pt idx="4009">
                  <c:v>2.8499759999999998</c:v>
                </c:pt>
                <c:pt idx="4010">
                  <c:v>3.25</c:v>
                </c:pt>
                <c:pt idx="4011">
                  <c:v>4.4000240000000002</c:v>
                </c:pt>
                <c:pt idx="4012">
                  <c:v>3.0250089999999998</c:v>
                </c:pt>
                <c:pt idx="4013">
                  <c:v>3.100006</c:v>
                </c:pt>
                <c:pt idx="4014">
                  <c:v>3.7500309999999999</c:v>
                </c:pt>
                <c:pt idx="4015">
                  <c:v>3.6000369999999999</c:v>
                </c:pt>
                <c:pt idx="4016">
                  <c:v>3.5</c:v>
                </c:pt>
                <c:pt idx="4017">
                  <c:v>3.4499819999999999</c:v>
                </c:pt>
                <c:pt idx="4018">
                  <c:v>4</c:v>
                </c:pt>
                <c:pt idx="4019">
                  <c:v>3.2999879999999999</c:v>
                </c:pt>
                <c:pt idx="4020">
                  <c:v>2.7249910000000002</c:v>
                </c:pt>
                <c:pt idx="4021">
                  <c:v>3.149994</c:v>
                </c:pt>
                <c:pt idx="4022">
                  <c:v>4.1500240000000002</c:v>
                </c:pt>
                <c:pt idx="4023">
                  <c:v>5</c:v>
                </c:pt>
                <c:pt idx="4024">
                  <c:v>3.25</c:v>
                </c:pt>
                <c:pt idx="4025">
                  <c:v>2.9000089999999998</c:v>
                </c:pt>
                <c:pt idx="4026">
                  <c:v>3.350006</c:v>
                </c:pt>
                <c:pt idx="4027">
                  <c:v>3.25</c:v>
                </c:pt>
                <c:pt idx="4028">
                  <c:v>4.5749820000000003</c:v>
                </c:pt>
                <c:pt idx="4029">
                  <c:v>3.5999759999999998</c:v>
                </c:pt>
                <c:pt idx="4030">
                  <c:v>3.1000369999999999</c:v>
                </c:pt>
                <c:pt idx="4031">
                  <c:v>2.9500120000000001</c:v>
                </c:pt>
                <c:pt idx="4032">
                  <c:v>3.2000120000000001</c:v>
                </c:pt>
                <c:pt idx="4033">
                  <c:v>2.9749759999999998</c:v>
                </c:pt>
                <c:pt idx="4034">
                  <c:v>3.5500029999999998</c:v>
                </c:pt>
                <c:pt idx="4035">
                  <c:v>11.200011999999999</c:v>
                </c:pt>
                <c:pt idx="4036">
                  <c:v>3.6500240000000002</c:v>
                </c:pt>
                <c:pt idx="4037">
                  <c:v>3.399994</c:v>
                </c:pt>
                <c:pt idx="4038">
                  <c:v>2.4499819999999999</c:v>
                </c:pt>
                <c:pt idx="4039">
                  <c:v>3.5500180000000001</c:v>
                </c:pt>
                <c:pt idx="4040">
                  <c:v>3.5</c:v>
                </c:pt>
                <c:pt idx="4041">
                  <c:v>2.9499819999999999</c:v>
                </c:pt>
                <c:pt idx="4042">
                  <c:v>22.850006</c:v>
                </c:pt>
                <c:pt idx="4043">
                  <c:v>3</c:v>
                </c:pt>
                <c:pt idx="4044">
                  <c:v>3.5</c:v>
                </c:pt>
                <c:pt idx="4045">
                  <c:v>3.5</c:v>
                </c:pt>
                <c:pt idx="4046">
                  <c:v>2.7000120000000001</c:v>
                </c:pt>
                <c:pt idx="4047">
                  <c:v>3.4000240000000002</c:v>
                </c:pt>
                <c:pt idx="4048">
                  <c:v>3.0499879999999999</c:v>
                </c:pt>
                <c:pt idx="4049">
                  <c:v>3.9500120000000001</c:v>
                </c:pt>
                <c:pt idx="4050">
                  <c:v>3.0500180000000001</c:v>
                </c:pt>
                <c:pt idx="4051">
                  <c:v>3.0500029999999998</c:v>
                </c:pt>
                <c:pt idx="4052">
                  <c:v>3.9500120000000001</c:v>
                </c:pt>
                <c:pt idx="4053">
                  <c:v>3.6999819999999999</c:v>
                </c:pt>
                <c:pt idx="4054">
                  <c:v>3.0999759999999998</c:v>
                </c:pt>
                <c:pt idx="4055">
                  <c:v>3.5499879999999999</c:v>
                </c:pt>
                <c:pt idx="4056">
                  <c:v>3.2000120000000001</c:v>
                </c:pt>
                <c:pt idx="4057">
                  <c:v>5.1500240000000002</c:v>
                </c:pt>
                <c:pt idx="4058">
                  <c:v>3.100006</c:v>
                </c:pt>
                <c:pt idx="4059">
                  <c:v>3.5500029999999998</c:v>
                </c:pt>
                <c:pt idx="4060">
                  <c:v>2.5</c:v>
                </c:pt>
                <c:pt idx="4061">
                  <c:v>3.5</c:v>
                </c:pt>
                <c:pt idx="4062">
                  <c:v>3</c:v>
                </c:pt>
                <c:pt idx="4063">
                  <c:v>3.4000089999999998</c:v>
                </c:pt>
                <c:pt idx="4064">
                  <c:v>2.7999879999999999</c:v>
                </c:pt>
                <c:pt idx="4065">
                  <c:v>3.4500120000000001</c:v>
                </c:pt>
                <c:pt idx="4066">
                  <c:v>3.5</c:v>
                </c:pt>
                <c:pt idx="4067">
                  <c:v>2.7999879999999999</c:v>
                </c:pt>
                <c:pt idx="4068">
                  <c:v>3.7999879999999999</c:v>
                </c:pt>
                <c:pt idx="4069">
                  <c:v>3.4499819999999999</c:v>
                </c:pt>
                <c:pt idx="4070">
                  <c:v>3.2999879999999999</c:v>
                </c:pt>
                <c:pt idx="4071">
                  <c:v>2.6499630000000001</c:v>
                </c:pt>
                <c:pt idx="4072">
                  <c:v>3.4499819999999999</c:v>
                </c:pt>
                <c:pt idx="4073">
                  <c:v>3</c:v>
                </c:pt>
                <c:pt idx="4074">
                  <c:v>2.8499759999999998</c:v>
                </c:pt>
                <c:pt idx="4075">
                  <c:v>3.399994</c:v>
                </c:pt>
                <c:pt idx="4076">
                  <c:v>2.649994</c:v>
                </c:pt>
                <c:pt idx="4077">
                  <c:v>3.5</c:v>
                </c:pt>
                <c:pt idx="4078">
                  <c:v>3.350006</c:v>
                </c:pt>
                <c:pt idx="4079">
                  <c:v>3.2999879999999999</c:v>
                </c:pt>
                <c:pt idx="4080">
                  <c:v>3.7000120000000001</c:v>
                </c:pt>
                <c:pt idx="4081">
                  <c:v>3.8000180000000001</c:v>
                </c:pt>
                <c:pt idx="4082">
                  <c:v>3.4749910000000002</c:v>
                </c:pt>
                <c:pt idx="4083">
                  <c:v>2.9000240000000002</c:v>
                </c:pt>
                <c:pt idx="4084">
                  <c:v>2.9250029999999998</c:v>
                </c:pt>
                <c:pt idx="4085">
                  <c:v>3.325027</c:v>
                </c:pt>
                <c:pt idx="4086">
                  <c:v>2.8500369999999999</c:v>
                </c:pt>
                <c:pt idx="4087">
                  <c:v>3.149994</c:v>
                </c:pt>
                <c:pt idx="4088">
                  <c:v>3.8249970000000002</c:v>
                </c:pt>
                <c:pt idx="4089">
                  <c:v>4.0499879999999999</c:v>
                </c:pt>
                <c:pt idx="4090">
                  <c:v>2.4000240000000002</c:v>
                </c:pt>
                <c:pt idx="4091">
                  <c:v>2.600006</c:v>
                </c:pt>
                <c:pt idx="4092">
                  <c:v>3.0500180000000001</c:v>
                </c:pt>
                <c:pt idx="4093">
                  <c:v>4.0749969999999998</c:v>
                </c:pt>
                <c:pt idx="4094">
                  <c:v>3.6750029999999998</c:v>
                </c:pt>
                <c:pt idx="4095">
                  <c:v>2.8000180000000001</c:v>
                </c:pt>
                <c:pt idx="4096">
                  <c:v>3.75</c:v>
                </c:pt>
                <c:pt idx="4097">
                  <c:v>3.4499819999999999</c:v>
                </c:pt>
                <c:pt idx="4098">
                  <c:v>3.300049</c:v>
                </c:pt>
                <c:pt idx="4099">
                  <c:v>2.725006</c:v>
                </c:pt>
                <c:pt idx="4100">
                  <c:v>3.350006</c:v>
                </c:pt>
                <c:pt idx="4101">
                  <c:v>2.899994</c:v>
                </c:pt>
                <c:pt idx="4102">
                  <c:v>2.899994</c:v>
                </c:pt>
                <c:pt idx="4103">
                  <c:v>3.9499819999999999</c:v>
                </c:pt>
                <c:pt idx="4104">
                  <c:v>3.3000180000000001</c:v>
                </c:pt>
                <c:pt idx="4105">
                  <c:v>3.2000120000000001</c:v>
                </c:pt>
                <c:pt idx="4106">
                  <c:v>4.25</c:v>
                </c:pt>
                <c:pt idx="4107">
                  <c:v>3.399994</c:v>
                </c:pt>
                <c:pt idx="4108">
                  <c:v>3.350006</c:v>
                </c:pt>
                <c:pt idx="4109">
                  <c:v>3.4000240000000002</c:v>
                </c:pt>
                <c:pt idx="4110">
                  <c:v>2.850006</c:v>
                </c:pt>
                <c:pt idx="4111">
                  <c:v>3.399994</c:v>
                </c:pt>
                <c:pt idx="4112">
                  <c:v>3.899994</c:v>
                </c:pt>
                <c:pt idx="4113">
                  <c:v>3.7999879999999999</c:v>
                </c:pt>
                <c:pt idx="4114">
                  <c:v>4.0000309999999999</c:v>
                </c:pt>
                <c:pt idx="4115">
                  <c:v>3.3499759999999998</c:v>
                </c:pt>
                <c:pt idx="4116">
                  <c:v>3.9250180000000001</c:v>
                </c:pt>
                <c:pt idx="4117">
                  <c:v>3.1500240000000002</c:v>
                </c:pt>
                <c:pt idx="4118">
                  <c:v>3.3000180000000001</c:v>
                </c:pt>
                <c:pt idx="4119">
                  <c:v>2.8499759999999998</c:v>
                </c:pt>
                <c:pt idx="4120">
                  <c:v>4.9500120000000001</c:v>
                </c:pt>
                <c:pt idx="4121">
                  <c:v>3.7499690000000001</c:v>
                </c:pt>
                <c:pt idx="4122">
                  <c:v>3.7750240000000002</c:v>
                </c:pt>
                <c:pt idx="4123">
                  <c:v>3.100006</c:v>
                </c:pt>
                <c:pt idx="4124">
                  <c:v>3.399994</c:v>
                </c:pt>
                <c:pt idx="4125">
                  <c:v>3.1500240000000002</c:v>
                </c:pt>
                <c:pt idx="4126">
                  <c:v>2.9000240000000002</c:v>
                </c:pt>
                <c:pt idx="4127">
                  <c:v>3.2999879999999999</c:v>
                </c:pt>
                <c:pt idx="4128">
                  <c:v>3.4000240000000002</c:v>
                </c:pt>
                <c:pt idx="4129">
                  <c:v>4.4000089999999998</c:v>
                </c:pt>
                <c:pt idx="4130">
                  <c:v>3.1500240000000002</c:v>
                </c:pt>
                <c:pt idx="4131">
                  <c:v>3.25</c:v>
                </c:pt>
                <c:pt idx="4132">
                  <c:v>2.6500240000000002</c:v>
                </c:pt>
                <c:pt idx="4133">
                  <c:v>2.8000180000000001</c:v>
                </c:pt>
                <c:pt idx="4134">
                  <c:v>2.7000120000000001</c:v>
                </c:pt>
                <c:pt idx="4135">
                  <c:v>4.4499820000000003</c:v>
                </c:pt>
                <c:pt idx="4136">
                  <c:v>3.8499759999999998</c:v>
                </c:pt>
                <c:pt idx="4137">
                  <c:v>3.3499759999999998</c:v>
                </c:pt>
                <c:pt idx="4138">
                  <c:v>2.6499630000000001</c:v>
                </c:pt>
                <c:pt idx="4139">
                  <c:v>3.2250209999999999</c:v>
                </c:pt>
                <c:pt idx="4140">
                  <c:v>2.9500120000000001</c:v>
                </c:pt>
                <c:pt idx="4141">
                  <c:v>2.9499819999999999</c:v>
                </c:pt>
                <c:pt idx="4142">
                  <c:v>3.399994</c:v>
                </c:pt>
                <c:pt idx="4143">
                  <c:v>3.0500180000000001</c:v>
                </c:pt>
                <c:pt idx="4144">
                  <c:v>3.0250240000000002</c:v>
                </c:pt>
                <c:pt idx="4145">
                  <c:v>4.25</c:v>
                </c:pt>
                <c:pt idx="4146">
                  <c:v>3.5999910000000002</c:v>
                </c:pt>
                <c:pt idx="4147">
                  <c:v>3.399994</c:v>
                </c:pt>
                <c:pt idx="4148">
                  <c:v>3.4500120000000001</c:v>
                </c:pt>
                <c:pt idx="4149">
                  <c:v>4.8999940000000004</c:v>
                </c:pt>
                <c:pt idx="4150">
                  <c:v>4.0500030000000002</c:v>
                </c:pt>
                <c:pt idx="4151">
                  <c:v>3.100006</c:v>
                </c:pt>
                <c:pt idx="4152">
                  <c:v>3.1999819999999999</c:v>
                </c:pt>
                <c:pt idx="4153">
                  <c:v>3.1500240000000002</c:v>
                </c:pt>
                <c:pt idx="4154">
                  <c:v>2.3999630000000001</c:v>
                </c:pt>
                <c:pt idx="4155">
                  <c:v>3.5499879999999999</c:v>
                </c:pt>
                <c:pt idx="4156">
                  <c:v>3.5250089999999998</c:v>
                </c:pt>
                <c:pt idx="4157">
                  <c:v>3.050049</c:v>
                </c:pt>
                <c:pt idx="4158">
                  <c:v>3.4999690000000001</c:v>
                </c:pt>
                <c:pt idx="4159">
                  <c:v>3.1500240000000002</c:v>
                </c:pt>
                <c:pt idx="4160">
                  <c:v>4.6500089999999998</c:v>
                </c:pt>
                <c:pt idx="4161">
                  <c:v>3.4500120000000001</c:v>
                </c:pt>
                <c:pt idx="4162">
                  <c:v>3.1500240000000002</c:v>
                </c:pt>
                <c:pt idx="4163">
                  <c:v>3.399994</c:v>
                </c:pt>
                <c:pt idx="4164">
                  <c:v>3.8000180000000001</c:v>
                </c:pt>
                <c:pt idx="4165">
                  <c:v>3.649994</c:v>
                </c:pt>
                <c:pt idx="4166">
                  <c:v>2.899994</c:v>
                </c:pt>
                <c:pt idx="4167">
                  <c:v>3.2500309999999999</c:v>
                </c:pt>
                <c:pt idx="4168">
                  <c:v>3.2000120000000001</c:v>
                </c:pt>
                <c:pt idx="4169">
                  <c:v>2.8000180000000001</c:v>
                </c:pt>
                <c:pt idx="4170">
                  <c:v>3</c:v>
                </c:pt>
                <c:pt idx="4171">
                  <c:v>3.149994</c:v>
                </c:pt>
                <c:pt idx="4172">
                  <c:v>3.600006</c:v>
                </c:pt>
                <c:pt idx="4173">
                  <c:v>3.4250180000000001</c:v>
                </c:pt>
                <c:pt idx="4174">
                  <c:v>3.8500369999999999</c:v>
                </c:pt>
                <c:pt idx="4175">
                  <c:v>3.6500089999999998</c:v>
                </c:pt>
                <c:pt idx="4176">
                  <c:v>3.3000180000000001</c:v>
                </c:pt>
                <c:pt idx="4177">
                  <c:v>3.2999879999999999</c:v>
                </c:pt>
                <c:pt idx="4178">
                  <c:v>3.2999879999999999</c:v>
                </c:pt>
                <c:pt idx="4179">
                  <c:v>2.8000180000000001</c:v>
                </c:pt>
                <c:pt idx="4180">
                  <c:v>3.649994</c:v>
                </c:pt>
                <c:pt idx="4181">
                  <c:v>4.3999629999999996</c:v>
                </c:pt>
                <c:pt idx="4182">
                  <c:v>2.9500120000000001</c:v>
                </c:pt>
                <c:pt idx="4183">
                  <c:v>3.5749970000000002</c:v>
                </c:pt>
                <c:pt idx="4184">
                  <c:v>3.0499879999999999</c:v>
                </c:pt>
                <c:pt idx="4185">
                  <c:v>4.5499879999999999</c:v>
                </c:pt>
                <c:pt idx="4186">
                  <c:v>3.25</c:v>
                </c:pt>
                <c:pt idx="4187">
                  <c:v>3.2999879999999999</c:v>
                </c:pt>
                <c:pt idx="4188">
                  <c:v>3.449951</c:v>
                </c:pt>
                <c:pt idx="4189">
                  <c:v>2.3000180000000001</c:v>
                </c:pt>
                <c:pt idx="4190">
                  <c:v>3.5</c:v>
                </c:pt>
                <c:pt idx="4191">
                  <c:v>2.9500120000000001</c:v>
                </c:pt>
                <c:pt idx="4192">
                  <c:v>2.5499879999999999</c:v>
                </c:pt>
                <c:pt idx="4193">
                  <c:v>4.0500179999999997</c:v>
                </c:pt>
                <c:pt idx="4194">
                  <c:v>3.4000240000000002</c:v>
                </c:pt>
                <c:pt idx="4195">
                  <c:v>2.899994</c:v>
                </c:pt>
                <c:pt idx="4196">
                  <c:v>3.9000240000000002</c:v>
                </c:pt>
                <c:pt idx="4197">
                  <c:v>2.9499819999999999</c:v>
                </c:pt>
                <c:pt idx="4198">
                  <c:v>4.25</c:v>
                </c:pt>
                <c:pt idx="4199">
                  <c:v>3.7999879999999999</c:v>
                </c:pt>
                <c:pt idx="4200">
                  <c:v>3</c:v>
                </c:pt>
                <c:pt idx="4201">
                  <c:v>3.625</c:v>
                </c:pt>
                <c:pt idx="4202">
                  <c:v>3.399994</c:v>
                </c:pt>
                <c:pt idx="4203">
                  <c:v>4.3999940000000004</c:v>
                </c:pt>
                <c:pt idx="4204">
                  <c:v>3.75</c:v>
                </c:pt>
                <c:pt idx="4205">
                  <c:v>3.6999970000000002</c:v>
                </c:pt>
                <c:pt idx="4206">
                  <c:v>3.149994</c:v>
                </c:pt>
                <c:pt idx="4207">
                  <c:v>3.350006</c:v>
                </c:pt>
                <c:pt idx="4208">
                  <c:v>3.6999819999999999</c:v>
                </c:pt>
                <c:pt idx="4209">
                  <c:v>3.9500120000000001</c:v>
                </c:pt>
                <c:pt idx="4210">
                  <c:v>3.75</c:v>
                </c:pt>
                <c:pt idx="4211">
                  <c:v>3.2500309999999999</c:v>
                </c:pt>
                <c:pt idx="4212">
                  <c:v>2.8999630000000001</c:v>
                </c:pt>
                <c:pt idx="4213">
                  <c:v>3.350006</c:v>
                </c:pt>
                <c:pt idx="4214">
                  <c:v>3.2999879999999999</c:v>
                </c:pt>
                <c:pt idx="4215">
                  <c:v>4.7500309999999999</c:v>
                </c:pt>
                <c:pt idx="4216">
                  <c:v>4.1249849999999997</c:v>
                </c:pt>
                <c:pt idx="4217">
                  <c:v>7.3499759999999998</c:v>
                </c:pt>
                <c:pt idx="4218">
                  <c:v>3.5499879999999999</c:v>
                </c:pt>
                <c:pt idx="4219">
                  <c:v>3.25</c:v>
                </c:pt>
                <c:pt idx="4220">
                  <c:v>4</c:v>
                </c:pt>
                <c:pt idx="4221">
                  <c:v>3.0499879999999999</c:v>
                </c:pt>
                <c:pt idx="4222">
                  <c:v>3.1500240000000002</c:v>
                </c:pt>
                <c:pt idx="4223">
                  <c:v>2.5999759999999998</c:v>
                </c:pt>
                <c:pt idx="4224">
                  <c:v>3.3499759999999998</c:v>
                </c:pt>
                <c:pt idx="4225">
                  <c:v>3.2000120000000001</c:v>
                </c:pt>
                <c:pt idx="4226">
                  <c:v>2.75</c:v>
                </c:pt>
                <c:pt idx="4227">
                  <c:v>3.4999690000000001</c:v>
                </c:pt>
                <c:pt idx="4228">
                  <c:v>3.2500149999999999</c:v>
                </c:pt>
                <c:pt idx="4229">
                  <c:v>3.350006</c:v>
                </c:pt>
                <c:pt idx="4230">
                  <c:v>2.6500240000000002</c:v>
                </c:pt>
                <c:pt idx="4231">
                  <c:v>3.3000180000000001</c:v>
                </c:pt>
                <c:pt idx="4232">
                  <c:v>4.3999940000000004</c:v>
                </c:pt>
                <c:pt idx="4233">
                  <c:v>2.850006</c:v>
                </c:pt>
                <c:pt idx="4234">
                  <c:v>3.4999690000000001</c:v>
                </c:pt>
                <c:pt idx="4235">
                  <c:v>2.725006</c:v>
                </c:pt>
                <c:pt idx="4236">
                  <c:v>4.3500370000000004</c:v>
                </c:pt>
                <c:pt idx="4237">
                  <c:v>3.5500180000000001</c:v>
                </c:pt>
                <c:pt idx="4238">
                  <c:v>3.600006</c:v>
                </c:pt>
                <c:pt idx="4239">
                  <c:v>3.3499759999999998</c:v>
                </c:pt>
                <c:pt idx="4240">
                  <c:v>3.3000180000000001</c:v>
                </c:pt>
                <c:pt idx="4241">
                  <c:v>4.1000059999999996</c:v>
                </c:pt>
                <c:pt idx="4242">
                  <c:v>3.1999970000000002</c:v>
                </c:pt>
                <c:pt idx="4243">
                  <c:v>3.7000120000000001</c:v>
                </c:pt>
                <c:pt idx="4244">
                  <c:v>3.0499879999999999</c:v>
                </c:pt>
                <c:pt idx="4245">
                  <c:v>3.149994</c:v>
                </c:pt>
                <c:pt idx="4246">
                  <c:v>2.8499759999999998</c:v>
                </c:pt>
                <c:pt idx="4247">
                  <c:v>2.9499819999999999</c:v>
                </c:pt>
                <c:pt idx="4248">
                  <c:v>4.9000240000000002</c:v>
                </c:pt>
                <c:pt idx="4249">
                  <c:v>2.899994</c:v>
                </c:pt>
                <c:pt idx="4250">
                  <c:v>3.4499819999999999</c:v>
                </c:pt>
                <c:pt idx="4251">
                  <c:v>2.1999819999999999</c:v>
                </c:pt>
                <c:pt idx="4252">
                  <c:v>5.5499879999999999</c:v>
                </c:pt>
                <c:pt idx="4253">
                  <c:v>3.0500180000000001</c:v>
                </c:pt>
                <c:pt idx="4254">
                  <c:v>3.0999759999999998</c:v>
                </c:pt>
                <c:pt idx="4255">
                  <c:v>3.8499759999999998</c:v>
                </c:pt>
                <c:pt idx="4256">
                  <c:v>3.4749910000000002</c:v>
                </c:pt>
                <c:pt idx="4257">
                  <c:v>3.9000240000000002</c:v>
                </c:pt>
                <c:pt idx="4258">
                  <c:v>2.4500120000000001</c:v>
                </c:pt>
                <c:pt idx="4259">
                  <c:v>3.399994</c:v>
                </c:pt>
                <c:pt idx="4260">
                  <c:v>3.75</c:v>
                </c:pt>
                <c:pt idx="4261">
                  <c:v>3.4999690000000001</c:v>
                </c:pt>
                <c:pt idx="4262">
                  <c:v>4.3750309999999999</c:v>
                </c:pt>
                <c:pt idx="4263">
                  <c:v>3.7000120000000001</c:v>
                </c:pt>
                <c:pt idx="4264">
                  <c:v>3.4500120000000001</c:v>
                </c:pt>
                <c:pt idx="4265">
                  <c:v>2.8999790000000001</c:v>
                </c:pt>
                <c:pt idx="4266">
                  <c:v>3.1500240000000002</c:v>
                </c:pt>
                <c:pt idx="4267">
                  <c:v>3.7000120000000001</c:v>
                </c:pt>
                <c:pt idx="4268">
                  <c:v>3</c:v>
                </c:pt>
                <c:pt idx="4269">
                  <c:v>3.774994</c:v>
                </c:pt>
                <c:pt idx="4270">
                  <c:v>2.850006</c:v>
                </c:pt>
                <c:pt idx="4271">
                  <c:v>2.9250180000000001</c:v>
                </c:pt>
                <c:pt idx="4272">
                  <c:v>2.350006</c:v>
                </c:pt>
                <c:pt idx="4273">
                  <c:v>3.0499879999999999</c:v>
                </c:pt>
                <c:pt idx="4274">
                  <c:v>3.7999879999999999</c:v>
                </c:pt>
                <c:pt idx="4275">
                  <c:v>4.4749910000000002</c:v>
                </c:pt>
                <c:pt idx="4276">
                  <c:v>3.2750240000000002</c:v>
                </c:pt>
                <c:pt idx="4277">
                  <c:v>4.0499729999999996</c:v>
                </c:pt>
                <c:pt idx="4278">
                  <c:v>3.674973</c:v>
                </c:pt>
                <c:pt idx="4279">
                  <c:v>4.1750030000000002</c:v>
                </c:pt>
                <c:pt idx="4280">
                  <c:v>3.0499879999999999</c:v>
                </c:pt>
                <c:pt idx="4281">
                  <c:v>4.4749910000000002</c:v>
                </c:pt>
                <c:pt idx="4282">
                  <c:v>3.8499759999999998</c:v>
                </c:pt>
                <c:pt idx="4283">
                  <c:v>4.2999879999999999</c:v>
                </c:pt>
                <c:pt idx="4284">
                  <c:v>3</c:v>
                </c:pt>
                <c:pt idx="4285">
                  <c:v>3.4999850000000001</c:v>
                </c:pt>
                <c:pt idx="4286">
                  <c:v>2.8499759999999998</c:v>
                </c:pt>
                <c:pt idx="4287">
                  <c:v>3.4500120000000001</c:v>
                </c:pt>
                <c:pt idx="4288">
                  <c:v>2.8000180000000001</c:v>
                </c:pt>
                <c:pt idx="4289">
                  <c:v>3.399994</c:v>
                </c:pt>
                <c:pt idx="4290">
                  <c:v>3.3499759999999998</c:v>
                </c:pt>
                <c:pt idx="4291">
                  <c:v>6.4500120000000001</c:v>
                </c:pt>
                <c:pt idx="4292">
                  <c:v>3.5</c:v>
                </c:pt>
                <c:pt idx="4293">
                  <c:v>2.8500369999999999</c:v>
                </c:pt>
                <c:pt idx="4294">
                  <c:v>2.225006</c:v>
                </c:pt>
                <c:pt idx="4295">
                  <c:v>3.5</c:v>
                </c:pt>
                <c:pt idx="4296">
                  <c:v>3.125</c:v>
                </c:pt>
                <c:pt idx="4297">
                  <c:v>2.875</c:v>
                </c:pt>
                <c:pt idx="4298">
                  <c:v>3.0500180000000001</c:v>
                </c:pt>
                <c:pt idx="4299">
                  <c:v>3.5000309999999999</c:v>
                </c:pt>
                <c:pt idx="4300">
                  <c:v>3.2500149999999999</c:v>
                </c:pt>
                <c:pt idx="4301">
                  <c:v>2.8999630000000001</c:v>
                </c:pt>
                <c:pt idx="4302">
                  <c:v>3.1750180000000001</c:v>
                </c:pt>
                <c:pt idx="4303">
                  <c:v>3.625</c:v>
                </c:pt>
                <c:pt idx="4304">
                  <c:v>3.5500180000000001</c:v>
                </c:pt>
                <c:pt idx="4305">
                  <c:v>3.4499819999999999</c:v>
                </c:pt>
                <c:pt idx="4306">
                  <c:v>3.0499879999999999</c:v>
                </c:pt>
                <c:pt idx="4307">
                  <c:v>3.649994</c:v>
                </c:pt>
                <c:pt idx="4308">
                  <c:v>3.149994</c:v>
                </c:pt>
                <c:pt idx="4309">
                  <c:v>3.4499659999999999</c:v>
                </c:pt>
                <c:pt idx="4310">
                  <c:v>4.0999759999999998</c:v>
                </c:pt>
                <c:pt idx="4311">
                  <c:v>3.0499879999999999</c:v>
                </c:pt>
                <c:pt idx="4312">
                  <c:v>2.5</c:v>
                </c:pt>
                <c:pt idx="4313">
                  <c:v>3.5000309999999999</c:v>
                </c:pt>
                <c:pt idx="4314">
                  <c:v>3.6000369999999999</c:v>
                </c:pt>
                <c:pt idx="4315">
                  <c:v>3.600006</c:v>
                </c:pt>
                <c:pt idx="4316">
                  <c:v>4.2000120000000001</c:v>
                </c:pt>
                <c:pt idx="4317">
                  <c:v>3.8750149999999999</c:v>
                </c:pt>
                <c:pt idx="4318">
                  <c:v>4.1499629999999996</c:v>
                </c:pt>
                <c:pt idx="4319">
                  <c:v>3.9500120000000001</c:v>
                </c:pt>
                <c:pt idx="4320">
                  <c:v>4.0500030000000002</c:v>
                </c:pt>
                <c:pt idx="4321">
                  <c:v>3.225006</c:v>
                </c:pt>
                <c:pt idx="4322">
                  <c:v>4.2000120000000001</c:v>
                </c:pt>
                <c:pt idx="4323">
                  <c:v>3.75</c:v>
                </c:pt>
                <c:pt idx="4324">
                  <c:v>3.1500240000000002</c:v>
                </c:pt>
                <c:pt idx="4325">
                  <c:v>4.25</c:v>
                </c:pt>
                <c:pt idx="4326">
                  <c:v>2.5499879999999999</c:v>
                </c:pt>
                <c:pt idx="4327">
                  <c:v>4.5500179999999997</c:v>
                </c:pt>
                <c:pt idx="4328">
                  <c:v>3.2999879999999999</c:v>
                </c:pt>
                <c:pt idx="4329">
                  <c:v>3.0999759999999998</c:v>
                </c:pt>
                <c:pt idx="4330">
                  <c:v>3.600006</c:v>
                </c:pt>
                <c:pt idx="4331">
                  <c:v>2.6750180000000001</c:v>
                </c:pt>
                <c:pt idx="4332">
                  <c:v>2.9000240000000002</c:v>
                </c:pt>
                <c:pt idx="4333">
                  <c:v>3.0499879999999999</c:v>
                </c:pt>
                <c:pt idx="4334">
                  <c:v>3.75</c:v>
                </c:pt>
                <c:pt idx="4335">
                  <c:v>9.8500060000000005</c:v>
                </c:pt>
                <c:pt idx="4336">
                  <c:v>3.0499879999999999</c:v>
                </c:pt>
                <c:pt idx="4337">
                  <c:v>3.4500120000000001</c:v>
                </c:pt>
                <c:pt idx="4338">
                  <c:v>3.3500369999999999</c:v>
                </c:pt>
                <c:pt idx="4339">
                  <c:v>3.024994</c:v>
                </c:pt>
                <c:pt idx="4340">
                  <c:v>4.2999879999999999</c:v>
                </c:pt>
                <c:pt idx="4341">
                  <c:v>3.25</c:v>
                </c:pt>
                <c:pt idx="4342">
                  <c:v>3.5500180000000001</c:v>
                </c:pt>
                <c:pt idx="4343">
                  <c:v>2.7000120000000001</c:v>
                </c:pt>
                <c:pt idx="4344">
                  <c:v>2.6000209999999999</c:v>
                </c:pt>
                <c:pt idx="4345">
                  <c:v>2.7000120000000001</c:v>
                </c:pt>
                <c:pt idx="4346">
                  <c:v>3</c:v>
                </c:pt>
                <c:pt idx="4347">
                  <c:v>3.4249879999999999</c:v>
                </c:pt>
                <c:pt idx="4348">
                  <c:v>1.3499760000000001</c:v>
                </c:pt>
                <c:pt idx="4349">
                  <c:v>3.7000120000000001</c:v>
                </c:pt>
                <c:pt idx="4350">
                  <c:v>2.9750209999999999</c:v>
                </c:pt>
                <c:pt idx="4351">
                  <c:v>3.7000120000000001</c:v>
                </c:pt>
                <c:pt idx="4352">
                  <c:v>5.0499879999999999</c:v>
                </c:pt>
                <c:pt idx="4353">
                  <c:v>3.5999759999999998</c:v>
                </c:pt>
                <c:pt idx="4354">
                  <c:v>2.8249819999999999</c:v>
                </c:pt>
                <c:pt idx="4355">
                  <c:v>3.149994</c:v>
                </c:pt>
                <c:pt idx="4356">
                  <c:v>2.7999879999999999</c:v>
                </c:pt>
                <c:pt idx="4357">
                  <c:v>2.75</c:v>
                </c:pt>
                <c:pt idx="4358">
                  <c:v>3.6249690000000001</c:v>
                </c:pt>
                <c:pt idx="4359">
                  <c:v>3.6999819999999999</c:v>
                </c:pt>
                <c:pt idx="4360">
                  <c:v>3.4500120000000001</c:v>
                </c:pt>
                <c:pt idx="4361">
                  <c:v>3.2999879999999999</c:v>
                </c:pt>
                <c:pt idx="4362">
                  <c:v>5.0499879999999999</c:v>
                </c:pt>
                <c:pt idx="4363">
                  <c:v>2.8999630000000001</c:v>
                </c:pt>
                <c:pt idx="4364">
                  <c:v>3.7999879999999999</c:v>
                </c:pt>
                <c:pt idx="4365">
                  <c:v>3.8000029999999998</c:v>
                </c:pt>
                <c:pt idx="4366">
                  <c:v>3.7000120000000001</c:v>
                </c:pt>
                <c:pt idx="4367">
                  <c:v>4.0500179999999997</c:v>
                </c:pt>
                <c:pt idx="4368">
                  <c:v>3.5500180000000001</c:v>
                </c:pt>
                <c:pt idx="4369">
                  <c:v>2.7999879999999999</c:v>
                </c:pt>
                <c:pt idx="4370">
                  <c:v>4.0500179999999997</c:v>
                </c:pt>
                <c:pt idx="4371">
                  <c:v>2.5999759999999998</c:v>
                </c:pt>
                <c:pt idx="4372">
                  <c:v>3.25</c:v>
                </c:pt>
                <c:pt idx="4373">
                  <c:v>3.475006</c:v>
                </c:pt>
                <c:pt idx="4374">
                  <c:v>3.0750120000000001</c:v>
                </c:pt>
                <c:pt idx="4375">
                  <c:v>3.1999819999999999</c:v>
                </c:pt>
                <c:pt idx="4376">
                  <c:v>3.5500180000000001</c:v>
                </c:pt>
                <c:pt idx="4377">
                  <c:v>5.1499940000000004</c:v>
                </c:pt>
                <c:pt idx="4378">
                  <c:v>3.2999879999999999</c:v>
                </c:pt>
                <c:pt idx="4379">
                  <c:v>3.4000240000000002</c:v>
                </c:pt>
                <c:pt idx="4380">
                  <c:v>3.5499879999999999</c:v>
                </c:pt>
                <c:pt idx="4381">
                  <c:v>3.75</c:v>
                </c:pt>
                <c:pt idx="4382">
                  <c:v>3.3999630000000001</c:v>
                </c:pt>
                <c:pt idx="4383">
                  <c:v>3.6000369999999999</c:v>
                </c:pt>
                <c:pt idx="4384">
                  <c:v>2.7000120000000001</c:v>
                </c:pt>
                <c:pt idx="4385">
                  <c:v>4.6499940000000004</c:v>
                </c:pt>
                <c:pt idx="4386">
                  <c:v>3.5500340000000001</c:v>
                </c:pt>
                <c:pt idx="4387">
                  <c:v>3.0500180000000001</c:v>
                </c:pt>
                <c:pt idx="4388">
                  <c:v>3.2999879999999999</c:v>
                </c:pt>
                <c:pt idx="4389">
                  <c:v>3.2000120000000001</c:v>
                </c:pt>
                <c:pt idx="4390">
                  <c:v>4.2999879999999999</c:v>
                </c:pt>
                <c:pt idx="4391">
                  <c:v>4.0500179999999997</c:v>
                </c:pt>
                <c:pt idx="4392">
                  <c:v>3.2999879999999999</c:v>
                </c:pt>
                <c:pt idx="4393">
                  <c:v>2.975006</c:v>
                </c:pt>
                <c:pt idx="4394">
                  <c:v>2.9249879999999999</c:v>
                </c:pt>
                <c:pt idx="4395">
                  <c:v>2.875</c:v>
                </c:pt>
                <c:pt idx="4396">
                  <c:v>5.1499940000000004</c:v>
                </c:pt>
                <c:pt idx="4397">
                  <c:v>3.649994</c:v>
                </c:pt>
                <c:pt idx="4398">
                  <c:v>3.0999910000000002</c:v>
                </c:pt>
                <c:pt idx="4399">
                  <c:v>3.100006</c:v>
                </c:pt>
                <c:pt idx="4400">
                  <c:v>4.5</c:v>
                </c:pt>
                <c:pt idx="4401">
                  <c:v>3.5499879999999999</c:v>
                </c:pt>
                <c:pt idx="4402">
                  <c:v>3.7750240000000002</c:v>
                </c:pt>
                <c:pt idx="4403">
                  <c:v>3.25</c:v>
                </c:pt>
                <c:pt idx="4404">
                  <c:v>3.8500369999999999</c:v>
                </c:pt>
                <c:pt idx="4405">
                  <c:v>3.4250180000000001</c:v>
                </c:pt>
                <c:pt idx="4406">
                  <c:v>4.25</c:v>
                </c:pt>
                <c:pt idx="4407">
                  <c:v>2.6500240000000002</c:v>
                </c:pt>
                <c:pt idx="4408">
                  <c:v>3</c:v>
                </c:pt>
                <c:pt idx="4409">
                  <c:v>3.850006</c:v>
                </c:pt>
                <c:pt idx="4410">
                  <c:v>3.850006</c:v>
                </c:pt>
                <c:pt idx="4411">
                  <c:v>1.5</c:v>
                </c:pt>
                <c:pt idx="4412">
                  <c:v>2.9499970000000002</c:v>
                </c:pt>
                <c:pt idx="4413">
                  <c:v>3.399994</c:v>
                </c:pt>
                <c:pt idx="4414">
                  <c:v>4.2999879999999999</c:v>
                </c:pt>
                <c:pt idx="4415">
                  <c:v>3.1500240000000002</c:v>
                </c:pt>
                <c:pt idx="4416">
                  <c:v>3.2000120000000001</c:v>
                </c:pt>
                <c:pt idx="4417">
                  <c:v>3.299973</c:v>
                </c:pt>
                <c:pt idx="4418">
                  <c:v>3.0499879999999999</c:v>
                </c:pt>
                <c:pt idx="4419">
                  <c:v>3.3499759999999998</c:v>
                </c:pt>
                <c:pt idx="4420">
                  <c:v>3.100006</c:v>
                </c:pt>
                <c:pt idx="4421">
                  <c:v>3.1750180000000001</c:v>
                </c:pt>
                <c:pt idx="4422">
                  <c:v>3.4500120000000001</c:v>
                </c:pt>
                <c:pt idx="4423">
                  <c:v>2.8499759999999998</c:v>
                </c:pt>
                <c:pt idx="4424">
                  <c:v>3.350006</c:v>
                </c:pt>
                <c:pt idx="4425">
                  <c:v>3.399994</c:v>
                </c:pt>
                <c:pt idx="4426">
                  <c:v>3.5500180000000001</c:v>
                </c:pt>
                <c:pt idx="4427">
                  <c:v>3.7999879999999999</c:v>
                </c:pt>
                <c:pt idx="4428">
                  <c:v>3.0999759999999998</c:v>
                </c:pt>
                <c:pt idx="4429">
                  <c:v>3.274994</c:v>
                </c:pt>
                <c:pt idx="4430">
                  <c:v>4.0499879999999999</c:v>
                </c:pt>
                <c:pt idx="4431">
                  <c:v>3.3000180000000001</c:v>
                </c:pt>
                <c:pt idx="4432">
                  <c:v>3.225006</c:v>
                </c:pt>
                <c:pt idx="4433">
                  <c:v>2.9250029999999998</c:v>
                </c:pt>
                <c:pt idx="4434">
                  <c:v>2.5499879999999999</c:v>
                </c:pt>
                <c:pt idx="4435">
                  <c:v>5.9999849999999997</c:v>
                </c:pt>
                <c:pt idx="4436">
                  <c:v>3.4500120000000001</c:v>
                </c:pt>
                <c:pt idx="4437">
                  <c:v>3.1500240000000002</c:v>
                </c:pt>
                <c:pt idx="4438">
                  <c:v>3</c:v>
                </c:pt>
                <c:pt idx="4439">
                  <c:v>3.1500240000000002</c:v>
                </c:pt>
                <c:pt idx="4440">
                  <c:v>3.5</c:v>
                </c:pt>
                <c:pt idx="4441">
                  <c:v>3.0500180000000001</c:v>
                </c:pt>
                <c:pt idx="4442">
                  <c:v>3.2999879999999999</c:v>
                </c:pt>
                <c:pt idx="4443">
                  <c:v>3.0499879999999999</c:v>
                </c:pt>
                <c:pt idx="4444">
                  <c:v>2.899994</c:v>
                </c:pt>
                <c:pt idx="4445">
                  <c:v>3.2000120000000001</c:v>
                </c:pt>
                <c:pt idx="4446">
                  <c:v>3.9999690000000001</c:v>
                </c:pt>
                <c:pt idx="4447">
                  <c:v>4</c:v>
                </c:pt>
                <c:pt idx="4448">
                  <c:v>3.0500180000000001</c:v>
                </c:pt>
                <c:pt idx="4449">
                  <c:v>3.3499759999999998</c:v>
                </c:pt>
                <c:pt idx="4450">
                  <c:v>2.6000209999999999</c:v>
                </c:pt>
                <c:pt idx="4451">
                  <c:v>3</c:v>
                </c:pt>
                <c:pt idx="4452">
                  <c:v>3.700027</c:v>
                </c:pt>
                <c:pt idx="4453">
                  <c:v>3.1500240000000002</c:v>
                </c:pt>
                <c:pt idx="4454">
                  <c:v>2.8499759999999998</c:v>
                </c:pt>
                <c:pt idx="4455">
                  <c:v>3.300049</c:v>
                </c:pt>
                <c:pt idx="4456">
                  <c:v>2.9000240000000002</c:v>
                </c:pt>
                <c:pt idx="4457">
                  <c:v>4.7000120000000001</c:v>
                </c:pt>
                <c:pt idx="4458">
                  <c:v>3.100006</c:v>
                </c:pt>
                <c:pt idx="4459">
                  <c:v>2.850006</c:v>
                </c:pt>
                <c:pt idx="4460">
                  <c:v>3.5</c:v>
                </c:pt>
                <c:pt idx="4461">
                  <c:v>3.3500369999999999</c:v>
                </c:pt>
                <c:pt idx="4462">
                  <c:v>3.1999819999999999</c:v>
                </c:pt>
                <c:pt idx="4463">
                  <c:v>4.0500179999999997</c:v>
                </c:pt>
                <c:pt idx="4464">
                  <c:v>3.5499879999999999</c:v>
                </c:pt>
                <c:pt idx="4465">
                  <c:v>3.2999879999999999</c:v>
                </c:pt>
                <c:pt idx="4466">
                  <c:v>2.8999630000000001</c:v>
                </c:pt>
                <c:pt idx="4467">
                  <c:v>4.3499759999999998</c:v>
                </c:pt>
                <c:pt idx="4468">
                  <c:v>3.9500120000000001</c:v>
                </c:pt>
                <c:pt idx="4469">
                  <c:v>2.8500369999999999</c:v>
                </c:pt>
                <c:pt idx="4470">
                  <c:v>3.1500240000000002</c:v>
                </c:pt>
                <c:pt idx="4471">
                  <c:v>3.4499819999999999</c:v>
                </c:pt>
                <c:pt idx="4472">
                  <c:v>3.3500209999999999</c:v>
                </c:pt>
                <c:pt idx="4473">
                  <c:v>3.8499759999999998</c:v>
                </c:pt>
                <c:pt idx="4474">
                  <c:v>3.7999879999999999</c:v>
                </c:pt>
                <c:pt idx="4475">
                  <c:v>3.350006</c:v>
                </c:pt>
                <c:pt idx="4476">
                  <c:v>3.8499759999999998</c:v>
                </c:pt>
                <c:pt idx="4477">
                  <c:v>4.2999879999999999</c:v>
                </c:pt>
                <c:pt idx="4478">
                  <c:v>3.850006</c:v>
                </c:pt>
                <c:pt idx="4479">
                  <c:v>3.2499690000000001</c:v>
                </c:pt>
                <c:pt idx="4480">
                  <c:v>3.4499819999999999</c:v>
                </c:pt>
                <c:pt idx="4481">
                  <c:v>3.2999879999999999</c:v>
                </c:pt>
                <c:pt idx="4482">
                  <c:v>2.7249759999999998</c:v>
                </c:pt>
                <c:pt idx="4483">
                  <c:v>3.149994</c:v>
                </c:pt>
                <c:pt idx="4484">
                  <c:v>5.2000120000000001</c:v>
                </c:pt>
                <c:pt idx="4485">
                  <c:v>2.850006</c:v>
                </c:pt>
                <c:pt idx="4486">
                  <c:v>2.6999819999999999</c:v>
                </c:pt>
                <c:pt idx="4487">
                  <c:v>2.899994</c:v>
                </c:pt>
                <c:pt idx="4488">
                  <c:v>3</c:v>
                </c:pt>
                <c:pt idx="4489">
                  <c:v>4.6000059999999996</c:v>
                </c:pt>
                <c:pt idx="4490">
                  <c:v>2.8500369999999999</c:v>
                </c:pt>
                <c:pt idx="4491">
                  <c:v>3</c:v>
                </c:pt>
                <c:pt idx="4492">
                  <c:v>2.8250120000000001</c:v>
                </c:pt>
                <c:pt idx="4493">
                  <c:v>4.4250030000000002</c:v>
                </c:pt>
                <c:pt idx="4494">
                  <c:v>2.5749970000000002</c:v>
                </c:pt>
                <c:pt idx="4495">
                  <c:v>3</c:v>
                </c:pt>
                <c:pt idx="4496">
                  <c:v>3.1500240000000002</c:v>
                </c:pt>
                <c:pt idx="4497">
                  <c:v>4.5750120000000001</c:v>
                </c:pt>
                <c:pt idx="4498">
                  <c:v>3.7000120000000001</c:v>
                </c:pt>
                <c:pt idx="4499">
                  <c:v>3.375</c:v>
                </c:pt>
                <c:pt idx="4500">
                  <c:v>2.7999879999999999</c:v>
                </c:pt>
                <c:pt idx="4501">
                  <c:v>3.4500120000000001</c:v>
                </c:pt>
                <c:pt idx="4502">
                  <c:v>3.7000120000000001</c:v>
                </c:pt>
                <c:pt idx="4503">
                  <c:v>3.4499819999999999</c:v>
                </c:pt>
                <c:pt idx="4504">
                  <c:v>3.25</c:v>
                </c:pt>
                <c:pt idx="4505">
                  <c:v>3.274994</c:v>
                </c:pt>
                <c:pt idx="4506">
                  <c:v>3.149994</c:v>
                </c:pt>
                <c:pt idx="4507">
                  <c:v>3.7000120000000001</c:v>
                </c:pt>
                <c:pt idx="4508">
                  <c:v>2.7499690000000001</c:v>
                </c:pt>
                <c:pt idx="4509">
                  <c:v>3.5500180000000001</c:v>
                </c:pt>
                <c:pt idx="4510">
                  <c:v>3.1999819999999999</c:v>
                </c:pt>
                <c:pt idx="4511">
                  <c:v>3.399994</c:v>
                </c:pt>
                <c:pt idx="4512">
                  <c:v>3.2750089999999998</c:v>
                </c:pt>
                <c:pt idx="4513">
                  <c:v>3.6999819999999999</c:v>
                </c:pt>
                <c:pt idx="4514">
                  <c:v>3.25</c:v>
                </c:pt>
                <c:pt idx="4515">
                  <c:v>3.375</c:v>
                </c:pt>
                <c:pt idx="4516">
                  <c:v>3.3000180000000001</c:v>
                </c:pt>
                <c:pt idx="4517">
                  <c:v>3.0999759999999998</c:v>
                </c:pt>
                <c:pt idx="4518">
                  <c:v>3.1999819999999999</c:v>
                </c:pt>
                <c:pt idx="4519">
                  <c:v>3.9499819999999999</c:v>
                </c:pt>
                <c:pt idx="4520">
                  <c:v>4.1000370000000004</c:v>
                </c:pt>
                <c:pt idx="4521">
                  <c:v>3.9250029999999998</c:v>
                </c:pt>
                <c:pt idx="4522">
                  <c:v>3.3000029999999998</c:v>
                </c:pt>
                <c:pt idx="4523">
                  <c:v>2.5500180000000001</c:v>
                </c:pt>
                <c:pt idx="4524">
                  <c:v>3.9249879999999999</c:v>
                </c:pt>
                <c:pt idx="4525">
                  <c:v>2.9500120000000001</c:v>
                </c:pt>
                <c:pt idx="4526">
                  <c:v>2.25</c:v>
                </c:pt>
                <c:pt idx="4527">
                  <c:v>3.6500240000000002</c:v>
                </c:pt>
                <c:pt idx="4528">
                  <c:v>3.5499879999999999</c:v>
                </c:pt>
                <c:pt idx="4529">
                  <c:v>3.100006</c:v>
                </c:pt>
                <c:pt idx="4530">
                  <c:v>2.9000240000000002</c:v>
                </c:pt>
                <c:pt idx="4531">
                  <c:v>3.6500240000000002</c:v>
                </c:pt>
                <c:pt idx="4532">
                  <c:v>3.4999690000000001</c:v>
                </c:pt>
                <c:pt idx="4533">
                  <c:v>4.6999820000000003</c:v>
                </c:pt>
                <c:pt idx="4534">
                  <c:v>2.7000120000000001</c:v>
                </c:pt>
                <c:pt idx="4535">
                  <c:v>3.2999879999999999</c:v>
                </c:pt>
                <c:pt idx="4536">
                  <c:v>2.8999630000000001</c:v>
                </c:pt>
                <c:pt idx="4537">
                  <c:v>3.899994</c:v>
                </c:pt>
                <c:pt idx="4538">
                  <c:v>2.2000120000000001</c:v>
                </c:pt>
                <c:pt idx="4539">
                  <c:v>3.6750180000000001</c:v>
                </c:pt>
                <c:pt idx="4540">
                  <c:v>3.5999759999999998</c:v>
                </c:pt>
                <c:pt idx="4541">
                  <c:v>4.25</c:v>
                </c:pt>
                <c:pt idx="4542">
                  <c:v>2.7000120000000001</c:v>
                </c:pt>
                <c:pt idx="4543">
                  <c:v>3.4000240000000002</c:v>
                </c:pt>
                <c:pt idx="4544">
                  <c:v>4.25</c:v>
                </c:pt>
                <c:pt idx="4545">
                  <c:v>2.9500120000000001</c:v>
                </c:pt>
                <c:pt idx="4546">
                  <c:v>3.4000240000000002</c:v>
                </c:pt>
                <c:pt idx="4547">
                  <c:v>3.399994</c:v>
                </c:pt>
                <c:pt idx="4548">
                  <c:v>2.9500120000000001</c:v>
                </c:pt>
                <c:pt idx="4549">
                  <c:v>3.9500120000000001</c:v>
                </c:pt>
                <c:pt idx="4550">
                  <c:v>3.5749819999999999</c:v>
                </c:pt>
                <c:pt idx="4551">
                  <c:v>3.7500149999999999</c:v>
                </c:pt>
                <c:pt idx="4552">
                  <c:v>2.75</c:v>
                </c:pt>
                <c:pt idx="4553">
                  <c:v>3.6000369999999999</c:v>
                </c:pt>
                <c:pt idx="4554">
                  <c:v>2.899994</c:v>
                </c:pt>
                <c:pt idx="4555">
                  <c:v>3.25</c:v>
                </c:pt>
                <c:pt idx="4556">
                  <c:v>2.850006</c:v>
                </c:pt>
                <c:pt idx="4557">
                  <c:v>3.6999819999999999</c:v>
                </c:pt>
                <c:pt idx="4558">
                  <c:v>3.25</c:v>
                </c:pt>
                <c:pt idx="4559">
                  <c:v>3.5</c:v>
                </c:pt>
                <c:pt idx="4560">
                  <c:v>3.225006</c:v>
                </c:pt>
                <c:pt idx="4561">
                  <c:v>5.2999879999999999</c:v>
                </c:pt>
                <c:pt idx="4562">
                  <c:v>2.9000240000000002</c:v>
                </c:pt>
                <c:pt idx="4563">
                  <c:v>2.9000240000000002</c:v>
                </c:pt>
                <c:pt idx="4564">
                  <c:v>3.1750029999999998</c:v>
                </c:pt>
                <c:pt idx="4565">
                  <c:v>3.6499630000000001</c:v>
                </c:pt>
                <c:pt idx="4566">
                  <c:v>3.850006</c:v>
                </c:pt>
                <c:pt idx="4567">
                  <c:v>3.8500369999999999</c:v>
                </c:pt>
                <c:pt idx="4568">
                  <c:v>3.100006</c:v>
                </c:pt>
                <c:pt idx="4569">
                  <c:v>4.9000240000000002</c:v>
                </c:pt>
                <c:pt idx="4570">
                  <c:v>3.1249850000000001</c:v>
                </c:pt>
                <c:pt idx="4571">
                  <c:v>3.9499819999999999</c:v>
                </c:pt>
                <c:pt idx="4572">
                  <c:v>3.5500180000000001</c:v>
                </c:pt>
                <c:pt idx="4573">
                  <c:v>2.7000120000000001</c:v>
                </c:pt>
                <c:pt idx="4574">
                  <c:v>3.9499819999999999</c:v>
                </c:pt>
                <c:pt idx="4575">
                  <c:v>3.149994</c:v>
                </c:pt>
                <c:pt idx="4576">
                  <c:v>2.899994</c:v>
                </c:pt>
                <c:pt idx="4577">
                  <c:v>3.25</c:v>
                </c:pt>
                <c:pt idx="4578">
                  <c:v>3.1500240000000002</c:v>
                </c:pt>
                <c:pt idx="4579">
                  <c:v>3.2999879999999999</c:v>
                </c:pt>
                <c:pt idx="4580">
                  <c:v>3.600006</c:v>
                </c:pt>
                <c:pt idx="4581">
                  <c:v>3.699951</c:v>
                </c:pt>
                <c:pt idx="4582">
                  <c:v>3.100006</c:v>
                </c:pt>
                <c:pt idx="4583">
                  <c:v>3</c:v>
                </c:pt>
                <c:pt idx="4584">
                  <c:v>4.9500120000000001</c:v>
                </c:pt>
                <c:pt idx="4585">
                  <c:v>4.6500240000000002</c:v>
                </c:pt>
                <c:pt idx="4586">
                  <c:v>3.25</c:v>
                </c:pt>
                <c:pt idx="4587">
                  <c:v>3.1500240000000002</c:v>
                </c:pt>
                <c:pt idx="4588">
                  <c:v>3.0500180000000001</c:v>
                </c:pt>
                <c:pt idx="4589">
                  <c:v>3.0499879999999999</c:v>
                </c:pt>
                <c:pt idx="4590">
                  <c:v>3.75</c:v>
                </c:pt>
                <c:pt idx="4591">
                  <c:v>3.3999790000000001</c:v>
                </c:pt>
                <c:pt idx="4592">
                  <c:v>3.0499879999999999</c:v>
                </c:pt>
                <c:pt idx="4593">
                  <c:v>3.2250369999999999</c:v>
                </c:pt>
                <c:pt idx="4594">
                  <c:v>2.7249759999999998</c:v>
                </c:pt>
                <c:pt idx="4595">
                  <c:v>3.649994</c:v>
                </c:pt>
                <c:pt idx="4596">
                  <c:v>4.6500240000000002</c:v>
                </c:pt>
                <c:pt idx="4597">
                  <c:v>3.1499630000000001</c:v>
                </c:pt>
                <c:pt idx="4598">
                  <c:v>3.25</c:v>
                </c:pt>
                <c:pt idx="4599">
                  <c:v>3.4500120000000001</c:v>
                </c:pt>
                <c:pt idx="4600">
                  <c:v>3.725006</c:v>
                </c:pt>
                <c:pt idx="4601">
                  <c:v>3.100006</c:v>
                </c:pt>
                <c:pt idx="4602">
                  <c:v>2.75</c:v>
                </c:pt>
                <c:pt idx="4603">
                  <c:v>3.0499879999999999</c:v>
                </c:pt>
                <c:pt idx="4604">
                  <c:v>2.9500120000000001</c:v>
                </c:pt>
                <c:pt idx="4605">
                  <c:v>3.5000309999999999</c:v>
                </c:pt>
                <c:pt idx="4606">
                  <c:v>3.149994</c:v>
                </c:pt>
                <c:pt idx="4607">
                  <c:v>2.5749970000000002</c:v>
                </c:pt>
                <c:pt idx="4608">
                  <c:v>3.850006</c:v>
                </c:pt>
                <c:pt idx="4609">
                  <c:v>3.4749759999999998</c:v>
                </c:pt>
                <c:pt idx="4610">
                  <c:v>3.7999879999999999</c:v>
                </c:pt>
                <c:pt idx="4611">
                  <c:v>3.1999819999999999</c:v>
                </c:pt>
                <c:pt idx="4612">
                  <c:v>3.2999879999999999</c:v>
                </c:pt>
                <c:pt idx="4613">
                  <c:v>4.9500120000000001</c:v>
                </c:pt>
                <c:pt idx="4614">
                  <c:v>4.4500120000000001</c:v>
                </c:pt>
                <c:pt idx="4615">
                  <c:v>3.9500120000000001</c:v>
                </c:pt>
                <c:pt idx="4616">
                  <c:v>5.1500240000000002</c:v>
                </c:pt>
                <c:pt idx="4617">
                  <c:v>4.1499629999999996</c:v>
                </c:pt>
                <c:pt idx="4618">
                  <c:v>4.8750309999999999</c:v>
                </c:pt>
                <c:pt idx="4619">
                  <c:v>3.2750240000000002</c:v>
                </c:pt>
                <c:pt idx="4620">
                  <c:v>3.25</c:v>
                </c:pt>
                <c:pt idx="4621">
                  <c:v>3.7999879999999999</c:v>
                </c:pt>
                <c:pt idx="4622">
                  <c:v>2.7999879999999999</c:v>
                </c:pt>
                <c:pt idx="4623">
                  <c:v>3.649994</c:v>
                </c:pt>
                <c:pt idx="4624">
                  <c:v>3</c:v>
                </c:pt>
                <c:pt idx="4625">
                  <c:v>3.1999819999999999</c:v>
                </c:pt>
                <c:pt idx="4626">
                  <c:v>3.0500180000000001</c:v>
                </c:pt>
                <c:pt idx="4627">
                  <c:v>2.5</c:v>
                </c:pt>
                <c:pt idx="4628">
                  <c:v>3.0500029999999998</c:v>
                </c:pt>
                <c:pt idx="4629">
                  <c:v>3.350006</c:v>
                </c:pt>
                <c:pt idx="4630">
                  <c:v>3.600006</c:v>
                </c:pt>
                <c:pt idx="4631">
                  <c:v>2.399994</c:v>
                </c:pt>
                <c:pt idx="4632">
                  <c:v>3.375</c:v>
                </c:pt>
                <c:pt idx="4633">
                  <c:v>2.9500120000000001</c:v>
                </c:pt>
                <c:pt idx="4634">
                  <c:v>2.75</c:v>
                </c:pt>
                <c:pt idx="4635">
                  <c:v>4.6499940000000004</c:v>
                </c:pt>
                <c:pt idx="4636">
                  <c:v>3.4500120000000001</c:v>
                </c:pt>
                <c:pt idx="4637">
                  <c:v>3.7499690000000001</c:v>
                </c:pt>
                <c:pt idx="4638">
                  <c:v>3.2999879999999999</c:v>
                </c:pt>
                <c:pt idx="4639">
                  <c:v>3.4750209999999999</c:v>
                </c:pt>
                <c:pt idx="4640">
                  <c:v>3.4749759999999998</c:v>
                </c:pt>
                <c:pt idx="4641">
                  <c:v>3.125</c:v>
                </c:pt>
                <c:pt idx="4642">
                  <c:v>3.9500120000000001</c:v>
                </c:pt>
                <c:pt idx="4643">
                  <c:v>2.5500029999999998</c:v>
                </c:pt>
                <c:pt idx="4644">
                  <c:v>2.6499630000000001</c:v>
                </c:pt>
                <c:pt idx="4645">
                  <c:v>4.0999759999999998</c:v>
                </c:pt>
                <c:pt idx="4646">
                  <c:v>2.649994</c:v>
                </c:pt>
                <c:pt idx="4647">
                  <c:v>2.9000240000000002</c:v>
                </c:pt>
                <c:pt idx="4648">
                  <c:v>3.149994</c:v>
                </c:pt>
                <c:pt idx="4649">
                  <c:v>3.8750309999999999</c:v>
                </c:pt>
                <c:pt idx="4650">
                  <c:v>3.774994</c:v>
                </c:pt>
                <c:pt idx="4651">
                  <c:v>3.9500120000000001</c:v>
                </c:pt>
                <c:pt idx="4652">
                  <c:v>3.0499879999999999</c:v>
                </c:pt>
                <c:pt idx="4653">
                  <c:v>3.0499879999999999</c:v>
                </c:pt>
                <c:pt idx="4654">
                  <c:v>2.8499759999999998</c:v>
                </c:pt>
                <c:pt idx="4655">
                  <c:v>3.0499879999999999</c:v>
                </c:pt>
                <c:pt idx="4656">
                  <c:v>2.5499879999999999</c:v>
                </c:pt>
                <c:pt idx="4657">
                  <c:v>3.75</c:v>
                </c:pt>
                <c:pt idx="4658">
                  <c:v>3.3000180000000001</c:v>
                </c:pt>
                <c:pt idx="4659">
                  <c:v>4.1999820000000003</c:v>
                </c:pt>
                <c:pt idx="4660">
                  <c:v>3.350006</c:v>
                </c:pt>
                <c:pt idx="4661">
                  <c:v>3.5500180000000001</c:v>
                </c:pt>
                <c:pt idx="4662">
                  <c:v>3.5999759999999998</c:v>
                </c:pt>
                <c:pt idx="4663">
                  <c:v>3.2000120000000001</c:v>
                </c:pt>
                <c:pt idx="4664">
                  <c:v>3.1500240000000002</c:v>
                </c:pt>
                <c:pt idx="4665">
                  <c:v>3.4499819999999999</c:v>
                </c:pt>
                <c:pt idx="4666">
                  <c:v>3.2999879999999999</c:v>
                </c:pt>
                <c:pt idx="4667">
                  <c:v>3.7999879999999999</c:v>
                </c:pt>
                <c:pt idx="4668">
                  <c:v>3.75</c:v>
                </c:pt>
                <c:pt idx="4669">
                  <c:v>2.9500120000000001</c:v>
                </c:pt>
                <c:pt idx="4670">
                  <c:v>3.600006</c:v>
                </c:pt>
                <c:pt idx="4671">
                  <c:v>3.8250120000000001</c:v>
                </c:pt>
                <c:pt idx="4672">
                  <c:v>3.1500240000000002</c:v>
                </c:pt>
                <c:pt idx="4673">
                  <c:v>3.4000240000000002</c:v>
                </c:pt>
                <c:pt idx="4674">
                  <c:v>3.600006</c:v>
                </c:pt>
                <c:pt idx="4675">
                  <c:v>3.1749879999999999</c:v>
                </c:pt>
                <c:pt idx="4676">
                  <c:v>3.0000149999999999</c:v>
                </c:pt>
                <c:pt idx="4677">
                  <c:v>3.75</c:v>
                </c:pt>
                <c:pt idx="4678">
                  <c:v>2.850006</c:v>
                </c:pt>
                <c:pt idx="4679">
                  <c:v>4.5249940000000004</c:v>
                </c:pt>
                <c:pt idx="4680">
                  <c:v>3.4000240000000002</c:v>
                </c:pt>
                <c:pt idx="4681">
                  <c:v>3.1500089999999998</c:v>
                </c:pt>
                <c:pt idx="4682">
                  <c:v>3.2999879999999999</c:v>
                </c:pt>
                <c:pt idx="4683">
                  <c:v>3.1999819999999999</c:v>
                </c:pt>
                <c:pt idx="4684">
                  <c:v>2.8499759999999998</c:v>
                </c:pt>
                <c:pt idx="4685">
                  <c:v>3.4499819999999999</c:v>
                </c:pt>
                <c:pt idx="4686">
                  <c:v>2.9500120000000001</c:v>
                </c:pt>
                <c:pt idx="4687">
                  <c:v>2.6000369999999999</c:v>
                </c:pt>
                <c:pt idx="4688">
                  <c:v>4.5999759999999998</c:v>
                </c:pt>
                <c:pt idx="4689">
                  <c:v>4.4249879999999999</c:v>
                </c:pt>
                <c:pt idx="4690">
                  <c:v>4.3500059999999996</c:v>
                </c:pt>
                <c:pt idx="4691">
                  <c:v>3.25</c:v>
                </c:pt>
                <c:pt idx="4692">
                  <c:v>3.8999630000000001</c:v>
                </c:pt>
                <c:pt idx="4693">
                  <c:v>3.9249879999999999</c:v>
                </c:pt>
                <c:pt idx="4694">
                  <c:v>3.4500120000000001</c:v>
                </c:pt>
                <c:pt idx="4695">
                  <c:v>2.6500240000000002</c:v>
                </c:pt>
                <c:pt idx="4696">
                  <c:v>2.9250029999999998</c:v>
                </c:pt>
                <c:pt idx="4697">
                  <c:v>3.6999819999999999</c:v>
                </c:pt>
                <c:pt idx="4698">
                  <c:v>2.9000240000000002</c:v>
                </c:pt>
                <c:pt idx="4699">
                  <c:v>2.6500240000000002</c:v>
                </c:pt>
                <c:pt idx="4700">
                  <c:v>2.5499879999999999</c:v>
                </c:pt>
                <c:pt idx="4701">
                  <c:v>3.4000240000000002</c:v>
                </c:pt>
                <c:pt idx="4702">
                  <c:v>3.850006</c:v>
                </c:pt>
                <c:pt idx="4703">
                  <c:v>3.4500120000000001</c:v>
                </c:pt>
                <c:pt idx="4704">
                  <c:v>3.5</c:v>
                </c:pt>
                <c:pt idx="4705">
                  <c:v>3.600006</c:v>
                </c:pt>
                <c:pt idx="4706">
                  <c:v>3.2999879999999999</c:v>
                </c:pt>
                <c:pt idx="4707">
                  <c:v>3.4000240000000002</c:v>
                </c:pt>
                <c:pt idx="4708">
                  <c:v>3.2000120000000001</c:v>
                </c:pt>
                <c:pt idx="4709">
                  <c:v>3.350006</c:v>
                </c:pt>
                <c:pt idx="4710">
                  <c:v>4.9000089999999998</c:v>
                </c:pt>
                <c:pt idx="4711">
                  <c:v>3.225006</c:v>
                </c:pt>
                <c:pt idx="4712">
                  <c:v>4.9999690000000001</c:v>
                </c:pt>
                <c:pt idx="4713">
                  <c:v>3.3499759999999998</c:v>
                </c:pt>
                <c:pt idx="4714">
                  <c:v>2.8499759999999998</c:v>
                </c:pt>
                <c:pt idx="4715">
                  <c:v>3.0499879999999999</c:v>
                </c:pt>
                <c:pt idx="4716">
                  <c:v>3.1999819999999999</c:v>
                </c:pt>
                <c:pt idx="4717">
                  <c:v>3.149994</c:v>
                </c:pt>
                <c:pt idx="4718">
                  <c:v>2.75</c:v>
                </c:pt>
                <c:pt idx="4719">
                  <c:v>3.2999879999999999</c:v>
                </c:pt>
                <c:pt idx="4720">
                  <c:v>3.2500309999999999</c:v>
                </c:pt>
                <c:pt idx="4721">
                  <c:v>3.4500120000000001</c:v>
                </c:pt>
                <c:pt idx="4722">
                  <c:v>3.850006</c:v>
                </c:pt>
                <c:pt idx="4723">
                  <c:v>3.5</c:v>
                </c:pt>
                <c:pt idx="4724">
                  <c:v>3.7000120000000001</c:v>
                </c:pt>
                <c:pt idx="4725">
                  <c:v>3.2000120000000001</c:v>
                </c:pt>
                <c:pt idx="4726">
                  <c:v>2.850006</c:v>
                </c:pt>
                <c:pt idx="4727">
                  <c:v>3.649994</c:v>
                </c:pt>
                <c:pt idx="4728">
                  <c:v>2.9250029999999998</c:v>
                </c:pt>
                <c:pt idx="4729">
                  <c:v>3.5</c:v>
                </c:pt>
                <c:pt idx="4730">
                  <c:v>3.1249850000000001</c:v>
                </c:pt>
                <c:pt idx="4731">
                  <c:v>3.0999759999999998</c:v>
                </c:pt>
                <c:pt idx="4732">
                  <c:v>3.600006</c:v>
                </c:pt>
                <c:pt idx="4733">
                  <c:v>19.500031</c:v>
                </c:pt>
                <c:pt idx="4734">
                  <c:v>2.600006</c:v>
                </c:pt>
                <c:pt idx="4735">
                  <c:v>3.0499879999999999</c:v>
                </c:pt>
                <c:pt idx="4736">
                  <c:v>3.4749759999999998</c:v>
                </c:pt>
                <c:pt idx="4737">
                  <c:v>3.25</c:v>
                </c:pt>
                <c:pt idx="4738">
                  <c:v>3.0500180000000001</c:v>
                </c:pt>
                <c:pt idx="4739">
                  <c:v>3.125</c:v>
                </c:pt>
                <c:pt idx="4740">
                  <c:v>3.7000120000000001</c:v>
                </c:pt>
                <c:pt idx="4741">
                  <c:v>5.1999820000000003</c:v>
                </c:pt>
                <c:pt idx="4742">
                  <c:v>2.550049</c:v>
                </c:pt>
                <c:pt idx="4743">
                  <c:v>3.975006</c:v>
                </c:pt>
                <c:pt idx="4744">
                  <c:v>3.1500240000000002</c:v>
                </c:pt>
                <c:pt idx="4745">
                  <c:v>3.449951</c:v>
                </c:pt>
                <c:pt idx="4746">
                  <c:v>3.5499879999999999</c:v>
                </c:pt>
                <c:pt idx="4747">
                  <c:v>3.649994</c:v>
                </c:pt>
                <c:pt idx="4748">
                  <c:v>3.4499970000000002</c:v>
                </c:pt>
                <c:pt idx="4749">
                  <c:v>2.6500240000000002</c:v>
                </c:pt>
                <c:pt idx="4750">
                  <c:v>3.3999630000000001</c:v>
                </c:pt>
                <c:pt idx="4751">
                  <c:v>3.0999759999999998</c:v>
                </c:pt>
                <c:pt idx="4752">
                  <c:v>3.6999819999999999</c:v>
                </c:pt>
                <c:pt idx="4753">
                  <c:v>3.5499879999999999</c:v>
                </c:pt>
                <c:pt idx="4754">
                  <c:v>2.9499819999999999</c:v>
                </c:pt>
                <c:pt idx="4755">
                  <c:v>3.2000120000000001</c:v>
                </c:pt>
                <c:pt idx="4756">
                  <c:v>2.7999879999999999</c:v>
                </c:pt>
                <c:pt idx="4757">
                  <c:v>3</c:v>
                </c:pt>
                <c:pt idx="4758">
                  <c:v>2.600006</c:v>
                </c:pt>
                <c:pt idx="4759">
                  <c:v>3.149994</c:v>
                </c:pt>
                <c:pt idx="4760">
                  <c:v>4.5499879999999999</c:v>
                </c:pt>
                <c:pt idx="4761">
                  <c:v>3.5499879999999999</c:v>
                </c:pt>
                <c:pt idx="4762">
                  <c:v>2.7000120000000001</c:v>
                </c:pt>
                <c:pt idx="4763">
                  <c:v>3.3499759999999998</c:v>
                </c:pt>
                <c:pt idx="4764">
                  <c:v>3.7000120000000001</c:v>
                </c:pt>
                <c:pt idx="4765">
                  <c:v>3.5499879999999999</c:v>
                </c:pt>
                <c:pt idx="4766">
                  <c:v>3.7000120000000001</c:v>
                </c:pt>
                <c:pt idx="4767">
                  <c:v>3.4749910000000002</c:v>
                </c:pt>
                <c:pt idx="4768">
                  <c:v>3.0999759999999998</c:v>
                </c:pt>
                <c:pt idx="4769">
                  <c:v>3.3249970000000002</c:v>
                </c:pt>
                <c:pt idx="4770">
                  <c:v>2.9499819999999999</c:v>
                </c:pt>
                <c:pt idx="4771">
                  <c:v>3.4500120000000001</c:v>
                </c:pt>
                <c:pt idx="4772">
                  <c:v>3.4000240000000002</c:v>
                </c:pt>
                <c:pt idx="4773">
                  <c:v>3.2750089999999998</c:v>
                </c:pt>
                <c:pt idx="4774">
                  <c:v>3.4749759999999998</c:v>
                </c:pt>
                <c:pt idx="4775">
                  <c:v>3.4250029999999998</c:v>
                </c:pt>
                <c:pt idx="4776">
                  <c:v>3.8499910000000002</c:v>
                </c:pt>
                <c:pt idx="4777">
                  <c:v>3.0499879999999999</c:v>
                </c:pt>
                <c:pt idx="4778">
                  <c:v>3.5499879999999999</c:v>
                </c:pt>
                <c:pt idx="4779">
                  <c:v>2.899994</c:v>
                </c:pt>
                <c:pt idx="4780">
                  <c:v>3.8499759999999998</c:v>
                </c:pt>
                <c:pt idx="4781">
                  <c:v>2.5500180000000001</c:v>
                </c:pt>
                <c:pt idx="4782">
                  <c:v>2.75</c:v>
                </c:pt>
                <c:pt idx="4783">
                  <c:v>3.100006</c:v>
                </c:pt>
                <c:pt idx="4784">
                  <c:v>4.6999820000000003</c:v>
                </c:pt>
                <c:pt idx="4785">
                  <c:v>4.6500240000000002</c:v>
                </c:pt>
                <c:pt idx="4786">
                  <c:v>4</c:v>
                </c:pt>
                <c:pt idx="4787">
                  <c:v>3</c:v>
                </c:pt>
                <c:pt idx="4788">
                  <c:v>2.8000180000000001</c:v>
                </c:pt>
                <c:pt idx="4789">
                  <c:v>3.4500120000000001</c:v>
                </c:pt>
                <c:pt idx="4790">
                  <c:v>3.4500120000000001</c:v>
                </c:pt>
                <c:pt idx="4791">
                  <c:v>3.2999879999999999</c:v>
                </c:pt>
                <c:pt idx="4792">
                  <c:v>3.1000369999999999</c:v>
                </c:pt>
                <c:pt idx="4793">
                  <c:v>4.7999879999999999</c:v>
                </c:pt>
                <c:pt idx="4794">
                  <c:v>3.4250180000000001</c:v>
                </c:pt>
                <c:pt idx="4795">
                  <c:v>3.899994</c:v>
                </c:pt>
                <c:pt idx="4796">
                  <c:v>2.9499819999999999</c:v>
                </c:pt>
                <c:pt idx="4797">
                  <c:v>3</c:v>
                </c:pt>
                <c:pt idx="4798">
                  <c:v>3.4250029999999998</c:v>
                </c:pt>
                <c:pt idx="4799">
                  <c:v>3.4000240000000002</c:v>
                </c:pt>
                <c:pt idx="4800">
                  <c:v>3.25</c:v>
                </c:pt>
                <c:pt idx="4801">
                  <c:v>3.2000120000000001</c:v>
                </c:pt>
                <c:pt idx="4802">
                  <c:v>3.3250120000000001</c:v>
                </c:pt>
                <c:pt idx="4803">
                  <c:v>3.6999819999999999</c:v>
                </c:pt>
                <c:pt idx="4804">
                  <c:v>3.0499879999999999</c:v>
                </c:pt>
                <c:pt idx="4805">
                  <c:v>3.2500309999999999</c:v>
                </c:pt>
                <c:pt idx="4806">
                  <c:v>4.1500240000000002</c:v>
                </c:pt>
                <c:pt idx="4807">
                  <c:v>4.0499879999999999</c:v>
                </c:pt>
                <c:pt idx="4808">
                  <c:v>3.75</c:v>
                </c:pt>
                <c:pt idx="4809">
                  <c:v>3.1500240000000002</c:v>
                </c:pt>
                <c:pt idx="4810">
                  <c:v>3.3499759999999998</c:v>
                </c:pt>
                <c:pt idx="4811">
                  <c:v>3.0000149999999999</c:v>
                </c:pt>
                <c:pt idx="4812">
                  <c:v>3.3499759999999998</c:v>
                </c:pt>
                <c:pt idx="4813">
                  <c:v>3.600006</c:v>
                </c:pt>
                <c:pt idx="4814">
                  <c:v>3.100006</c:v>
                </c:pt>
                <c:pt idx="4815">
                  <c:v>5.125</c:v>
                </c:pt>
                <c:pt idx="4816">
                  <c:v>2.9499819999999999</c:v>
                </c:pt>
                <c:pt idx="4817">
                  <c:v>3.2999879999999999</c:v>
                </c:pt>
                <c:pt idx="4818">
                  <c:v>3.3499759999999998</c:v>
                </c:pt>
                <c:pt idx="4819">
                  <c:v>2.7999879999999999</c:v>
                </c:pt>
                <c:pt idx="4820">
                  <c:v>2.8000180000000001</c:v>
                </c:pt>
                <c:pt idx="4821">
                  <c:v>3.649994</c:v>
                </c:pt>
                <c:pt idx="4822">
                  <c:v>4</c:v>
                </c:pt>
                <c:pt idx="4823">
                  <c:v>4.8999629999999996</c:v>
                </c:pt>
                <c:pt idx="4824">
                  <c:v>3.375</c:v>
                </c:pt>
                <c:pt idx="4825">
                  <c:v>3.5000309999999999</c:v>
                </c:pt>
                <c:pt idx="4826">
                  <c:v>5.4999690000000001</c:v>
                </c:pt>
                <c:pt idx="4827">
                  <c:v>4.4000240000000002</c:v>
                </c:pt>
                <c:pt idx="4828">
                  <c:v>4.4000240000000002</c:v>
                </c:pt>
                <c:pt idx="4829">
                  <c:v>3.3500369999999999</c:v>
                </c:pt>
                <c:pt idx="4830">
                  <c:v>2.7999879999999999</c:v>
                </c:pt>
                <c:pt idx="4831">
                  <c:v>2.9500120000000001</c:v>
                </c:pt>
                <c:pt idx="4832">
                  <c:v>3.8249819999999999</c:v>
                </c:pt>
                <c:pt idx="4833">
                  <c:v>3.5500029999999998</c:v>
                </c:pt>
                <c:pt idx="4834">
                  <c:v>4.9999690000000001</c:v>
                </c:pt>
                <c:pt idx="4835">
                  <c:v>3.7000120000000001</c:v>
                </c:pt>
                <c:pt idx="4836">
                  <c:v>2.5999759999999998</c:v>
                </c:pt>
                <c:pt idx="4837">
                  <c:v>3.9500120000000001</c:v>
                </c:pt>
                <c:pt idx="4838">
                  <c:v>3.2249910000000002</c:v>
                </c:pt>
                <c:pt idx="4839">
                  <c:v>2.850006</c:v>
                </c:pt>
                <c:pt idx="4840">
                  <c:v>3.2000120000000001</c:v>
                </c:pt>
                <c:pt idx="4841">
                  <c:v>3.149994</c:v>
                </c:pt>
                <c:pt idx="4842">
                  <c:v>2.9499819999999999</c:v>
                </c:pt>
                <c:pt idx="4843">
                  <c:v>3.3999790000000001</c:v>
                </c:pt>
                <c:pt idx="4844">
                  <c:v>2.9499819999999999</c:v>
                </c:pt>
                <c:pt idx="4845">
                  <c:v>3.2999879999999999</c:v>
                </c:pt>
                <c:pt idx="4846">
                  <c:v>3</c:v>
                </c:pt>
                <c:pt idx="4847">
                  <c:v>3.3749690000000001</c:v>
                </c:pt>
                <c:pt idx="4848">
                  <c:v>3.25</c:v>
                </c:pt>
                <c:pt idx="4849">
                  <c:v>3.049957</c:v>
                </c:pt>
                <c:pt idx="4850">
                  <c:v>3.4999690000000001</c:v>
                </c:pt>
                <c:pt idx="4851">
                  <c:v>3.0500180000000001</c:v>
                </c:pt>
                <c:pt idx="4852">
                  <c:v>3.600006</c:v>
                </c:pt>
                <c:pt idx="4853">
                  <c:v>3.25</c:v>
                </c:pt>
                <c:pt idx="4854">
                  <c:v>3.649994</c:v>
                </c:pt>
                <c:pt idx="4855">
                  <c:v>3.2500309999999999</c:v>
                </c:pt>
                <c:pt idx="4856">
                  <c:v>3.1999819999999999</c:v>
                </c:pt>
                <c:pt idx="4857">
                  <c:v>3.899994</c:v>
                </c:pt>
                <c:pt idx="4858">
                  <c:v>4.2000120000000001</c:v>
                </c:pt>
                <c:pt idx="4859">
                  <c:v>3.8500369999999999</c:v>
                </c:pt>
                <c:pt idx="4860">
                  <c:v>3.649994</c:v>
                </c:pt>
                <c:pt idx="4861">
                  <c:v>3.75</c:v>
                </c:pt>
                <c:pt idx="4862">
                  <c:v>4.7750089999999998</c:v>
                </c:pt>
                <c:pt idx="4863">
                  <c:v>2.9500120000000001</c:v>
                </c:pt>
                <c:pt idx="4864">
                  <c:v>3.6500240000000002</c:v>
                </c:pt>
                <c:pt idx="4865">
                  <c:v>3.5500180000000001</c:v>
                </c:pt>
                <c:pt idx="4866">
                  <c:v>3.649994</c:v>
                </c:pt>
                <c:pt idx="4867">
                  <c:v>5.1000209999999999</c:v>
                </c:pt>
                <c:pt idx="4868">
                  <c:v>3.25</c:v>
                </c:pt>
                <c:pt idx="4869">
                  <c:v>3.4500120000000001</c:v>
                </c:pt>
                <c:pt idx="4870">
                  <c:v>3.600006</c:v>
                </c:pt>
                <c:pt idx="4871">
                  <c:v>2.8499759999999998</c:v>
                </c:pt>
                <c:pt idx="4872">
                  <c:v>2.6999819999999999</c:v>
                </c:pt>
                <c:pt idx="4873">
                  <c:v>3.5500180000000001</c:v>
                </c:pt>
                <c:pt idx="4874">
                  <c:v>5</c:v>
                </c:pt>
                <c:pt idx="4875">
                  <c:v>2.8499759999999998</c:v>
                </c:pt>
                <c:pt idx="4876">
                  <c:v>3.9000240000000002</c:v>
                </c:pt>
                <c:pt idx="4877">
                  <c:v>4.2000120000000001</c:v>
                </c:pt>
                <c:pt idx="4878">
                  <c:v>2.9000240000000002</c:v>
                </c:pt>
                <c:pt idx="4879">
                  <c:v>2.7000120000000001</c:v>
                </c:pt>
                <c:pt idx="4880">
                  <c:v>3.2999879999999999</c:v>
                </c:pt>
                <c:pt idx="4881">
                  <c:v>2.8000029999999998</c:v>
                </c:pt>
                <c:pt idx="4882">
                  <c:v>3.2500309999999999</c:v>
                </c:pt>
                <c:pt idx="4883">
                  <c:v>3.75</c:v>
                </c:pt>
                <c:pt idx="4884">
                  <c:v>3.7999879999999999</c:v>
                </c:pt>
                <c:pt idx="4885">
                  <c:v>3.350006</c:v>
                </c:pt>
                <c:pt idx="4886">
                  <c:v>2.7999879999999999</c:v>
                </c:pt>
                <c:pt idx="4887">
                  <c:v>3.225006</c:v>
                </c:pt>
                <c:pt idx="4888">
                  <c:v>3.625</c:v>
                </c:pt>
                <c:pt idx="4889">
                  <c:v>3.524994</c:v>
                </c:pt>
                <c:pt idx="4890">
                  <c:v>4.7000120000000001</c:v>
                </c:pt>
                <c:pt idx="4891">
                  <c:v>2.899994</c:v>
                </c:pt>
                <c:pt idx="4892">
                  <c:v>2.7000120000000001</c:v>
                </c:pt>
                <c:pt idx="4893">
                  <c:v>2.9500120000000001</c:v>
                </c:pt>
                <c:pt idx="4894">
                  <c:v>2.7999879999999999</c:v>
                </c:pt>
                <c:pt idx="4895">
                  <c:v>3.1500240000000002</c:v>
                </c:pt>
                <c:pt idx="4896">
                  <c:v>4</c:v>
                </c:pt>
                <c:pt idx="4897">
                  <c:v>3.0999759999999998</c:v>
                </c:pt>
                <c:pt idx="4898">
                  <c:v>2.5499879999999999</c:v>
                </c:pt>
                <c:pt idx="4899">
                  <c:v>3.25</c:v>
                </c:pt>
                <c:pt idx="4900">
                  <c:v>3.2749790000000001</c:v>
                </c:pt>
                <c:pt idx="4901">
                  <c:v>2.8500369999999999</c:v>
                </c:pt>
                <c:pt idx="4902">
                  <c:v>4.0999759999999998</c:v>
                </c:pt>
                <c:pt idx="4903">
                  <c:v>3.25</c:v>
                </c:pt>
                <c:pt idx="4904">
                  <c:v>2.5499879999999999</c:v>
                </c:pt>
                <c:pt idx="4905">
                  <c:v>3.399994</c:v>
                </c:pt>
                <c:pt idx="4906">
                  <c:v>2.875</c:v>
                </c:pt>
                <c:pt idx="4907">
                  <c:v>3.350006</c:v>
                </c:pt>
                <c:pt idx="4908">
                  <c:v>3.2500309999999999</c:v>
                </c:pt>
                <c:pt idx="4909">
                  <c:v>3.0999759999999998</c:v>
                </c:pt>
                <c:pt idx="4910">
                  <c:v>3.149994</c:v>
                </c:pt>
                <c:pt idx="4911">
                  <c:v>2.9000240000000002</c:v>
                </c:pt>
                <c:pt idx="4912">
                  <c:v>3.9250180000000001</c:v>
                </c:pt>
                <c:pt idx="4913">
                  <c:v>3.25</c:v>
                </c:pt>
                <c:pt idx="4914">
                  <c:v>3.25</c:v>
                </c:pt>
                <c:pt idx="4915">
                  <c:v>3.699951</c:v>
                </c:pt>
                <c:pt idx="4916">
                  <c:v>3.25</c:v>
                </c:pt>
                <c:pt idx="4917">
                  <c:v>3.0000309999999999</c:v>
                </c:pt>
                <c:pt idx="4918">
                  <c:v>3.0500180000000001</c:v>
                </c:pt>
                <c:pt idx="4919">
                  <c:v>2.7999879999999999</c:v>
                </c:pt>
                <c:pt idx="4920">
                  <c:v>4.3500059999999996</c:v>
                </c:pt>
                <c:pt idx="4921">
                  <c:v>3.0749970000000002</c:v>
                </c:pt>
                <c:pt idx="4922">
                  <c:v>2.399994</c:v>
                </c:pt>
                <c:pt idx="4923">
                  <c:v>2.8000029999999998</c:v>
                </c:pt>
                <c:pt idx="4924">
                  <c:v>3.2500309999999999</c:v>
                </c:pt>
                <c:pt idx="4925">
                  <c:v>6.6000370000000004</c:v>
                </c:pt>
                <c:pt idx="4926">
                  <c:v>2.6500240000000002</c:v>
                </c:pt>
                <c:pt idx="4927">
                  <c:v>3.649994</c:v>
                </c:pt>
                <c:pt idx="4928">
                  <c:v>3.9499819999999999</c:v>
                </c:pt>
                <c:pt idx="4929">
                  <c:v>3.4000240000000002</c:v>
                </c:pt>
                <c:pt idx="4930">
                  <c:v>3.6249850000000001</c:v>
                </c:pt>
                <c:pt idx="4931">
                  <c:v>4.25</c:v>
                </c:pt>
                <c:pt idx="4932">
                  <c:v>4.6000370000000004</c:v>
                </c:pt>
                <c:pt idx="4933">
                  <c:v>3.6999819999999999</c:v>
                </c:pt>
                <c:pt idx="4934">
                  <c:v>4.1499940000000004</c:v>
                </c:pt>
                <c:pt idx="4935">
                  <c:v>3.3000180000000001</c:v>
                </c:pt>
                <c:pt idx="4936">
                  <c:v>3.0499879999999999</c:v>
                </c:pt>
                <c:pt idx="4937">
                  <c:v>3.4000240000000002</c:v>
                </c:pt>
                <c:pt idx="4938">
                  <c:v>2.9499819999999999</c:v>
                </c:pt>
                <c:pt idx="4939">
                  <c:v>2.9000240000000002</c:v>
                </c:pt>
                <c:pt idx="4940">
                  <c:v>3</c:v>
                </c:pt>
                <c:pt idx="4941">
                  <c:v>3.7249910000000002</c:v>
                </c:pt>
                <c:pt idx="4942">
                  <c:v>2.9500120000000001</c:v>
                </c:pt>
                <c:pt idx="4943">
                  <c:v>3.8000180000000001</c:v>
                </c:pt>
                <c:pt idx="4944">
                  <c:v>3.6499630000000001</c:v>
                </c:pt>
                <c:pt idx="4945">
                  <c:v>2.6499630000000001</c:v>
                </c:pt>
                <c:pt idx="4946">
                  <c:v>3.5499879999999999</c:v>
                </c:pt>
                <c:pt idx="4947">
                  <c:v>3.9499819999999999</c:v>
                </c:pt>
                <c:pt idx="4948">
                  <c:v>3.6500240000000002</c:v>
                </c:pt>
                <c:pt idx="4949">
                  <c:v>3.8000180000000001</c:v>
                </c:pt>
                <c:pt idx="4950">
                  <c:v>3.4500120000000001</c:v>
                </c:pt>
                <c:pt idx="4951">
                  <c:v>2.9000240000000002</c:v>
                </c:pt>
                <c:pt idx="4952">
                  <c:v>3.1499630000000001</c:v>
                </c:pt>
                <c:pt idx="4953">
                  <c:v>3.600006</c:v>
                </c:pt>
                <c:pt idx="4954">
                  <c:v>3.6999819999999999</c:v>
                </c:pt>
                <c:pt idx="4955">
                  <c:v>3.5749970000000002</c:v>
                </c:pt>
                <c:pt idx="4956">
                  <c:v>2.7499690000000001</c:v>
                </c:pt>
                <c:pt idx="4957">
                  <c:v>2.75</c:v>
                </c:pt>
                <c:pt idx="4958">
                  <c:v>2.850006</c:v>
                </c:pt>
                <c:pt idx="4959">
                  <c:v>2.9500120000000001</c:v>
                </c:pt>
                <c:pt idx="4960">
                  <c:v>3.899994</c:v>
                </c:pt>
                <c:pt idx="4961">
                  <c:v>2.600006</c:v>
                </c:pt>
                <c:pt idx="4962">
                  <c:v>5.2000270000000004</c:v>
                </c:pt>
                <c:pt idx="4963">
                  <c:v>3.2000120000000001</c:v>
                </c:pt>
                <c:pt idx="4964">
                  <c:v>2.9000240000000002</c:v>
                </c:pt>
                <c:pt idx="4965">
                  <c:v>4.3500059999999996</c:v>
                </c:pt>
                <c:pt idx="4966">
                  <c:v>2.7000120000000001</c:v>
                </c:pt>
                <c:pt idx="4967">
                  <c:v>3.6500240000000002</c:v>
                </c:pt>
                <c:pt idx="4968">
                  <c:v>2.7499690000000001</c:v>
                </c:pt>
                <c:pt idx="4969">
                  <c:v>3.25</c:v>
                </c:pt>
                <c:pt idx="4970">
                  <c:v>3.149994</c:v>
                </c:pt>
                <c:pt idx="4971">
                  <c:v>3</c:v>
                </c:pt>
                <c:pt idx="4972">
                  <c:v>3.649994</c:v>
                </c:pt>
                <c:pt idx="4973">
                  <c:v>3.0499879999999999</c:v>
                </c:pt>
                <c:pt idx="4974">
                  <c:v>3.350006</c:v>
                </c:pt>
                <c:pt idx="4975">
                  <c:v>3.100006</c:v>
                </c:pt>
                <c:pt idx="4976">
                  <c:v>3.0749819999999999</c:v>
                </c:pt>
                <c:pt idx="4977">
                  <c:v>2.7000120000000001</c:v>
                </c:pt>
                <c:pt idx="4978">
                  <c:v>2.9499819999999999</c:v>
                </c:pt>
                <c:pt idx="4979">
                  <c:v>2.7000120000000001</c:v>
                </c:pt>
                <c:pt idx="4980">
                  <c:v>4.2749940000000004</c:v>
                </c:pt>
                <c:pt idx="4981">
                  <c:v>3.0749819999999999</c:v>
                </c:pt>
                <c:pt idx="4982">
                  <c:v>3.4000240000000002</c:v>
                </c:pt>
                <c:pt idx="4983">
                  <c:v>3.2999879999999999</c:v>
                </c:pt>
                <c:pt idx="4984">
                  <c:v>3</c:v>
                </c:pt>
                <c:pt idx="4985">
                  <c:v>3.9500120000000001</c:v>
                </c:pt>
                <c:pt idx="4986">
                  <c:v>3.149994</c:v>
                </c:pt>
                <c:pt idx="4987">
                  <c:v>3.6999819999999999</c:v>
                </c:pt>
                <c:pt idx="4988">
                  <c:v>2.6999819999999999</c:v>
                </c:pt>
                <c:pt idx="4989">
                  <c:v>3</c:v>
                </c:pt>
                <c:pt idx="4990">
                  <c:v>3.0499879999999999</c:v>
                </c:pt>
                <c:pt idx="4991">
                  <c:v>3.5000309999999999</c:v>
                </c:pt>
                <c:pt idx="4992">
                  <c:v>4.9500120000000001</c:v>
                </c:pt>
                <c:pt idx="4993">
                  <c:v>2.649994</c:v>
                </c:pt>
                <c:pt idx="4994">
                  <c:v>4.3500059999999996</c:v>
                </c:pt>
                <c:pt idx="4995">
                  <c:v>3.149994</c:v>
                </c:pt>
                <c:pt idx="4996">
                  <c:v>2.649994</c:v>
                </c:pt>
                <c:pt idx="4997">
                  <c:v>3.4500120000000001</c:v>
                </c:pt>
                <c:pt idx="4998">
                  <c:v>3.4750369999999999</c:v>
                </c:pt>
                <c:pt idx="4999">
                  <c:v>3.6000209999999999</c:v>
                </c:pt>
                <c:pt idx="5000">
                  <c:v>2.7750089999999998</c:v>
                </c:pt>
                <c:pt idx="5001">
                  <c:v>2.9500120000000001</c:v>
                </c:pt>
                <c:pt idx="5002">
                  <c:v>2.7000120000000001</c:v>
                </c:pt>
                <c:pt idx="5003">
                  <c:v>3.7999879999999999</c:v>
                </c:pt>
                <c:pt idx="5004">
                  <c:v>3.7000120000000001</c:v>
                </c:pt>
                <c:pt idx="5005">
                  <c:v>3.5</c:v>
                </c:pt>
                <c:pt idx="5006">
                  <c:v>2.899994</c:v>
                </c:pt>
                <c:pt idx="5007">
                  <c:v>6.1500240000000002</c:v>
                </c:pt>
                <c:pt idx="5008">
                  <c:v>4.3999940000000004</c:v>
                </c:pt>
                <c:pt idx="5009">
                  <c:v>3.975006</c:v>
                </c:pt>
                <c:pt idx="5010">
                  <c:v>1.9500120000000001</c:v>
                </c:pt>
                <c:pt idx="5011">
                  <c:v>3</c:v>
                </c:pt>
                <c:pt idx="5012">
                  <c:v>3.8000180000000001</c:v>
                </c:pt>
                <c:pt idx="5013">
                  <c:v>3.2999879999999999</c:v>
                </c:pt>
                <c:pt idx="5014">
                  <c:v>3.1999819999999999</c:v>
                </c:pt>
                <c:pt idx="5015">
                  <c:v>4.1000370000000004</c:v>
                </c:pt>
                <c:pt idx="5016">
                  <c:v>2.6999819999999999</c:v>
                </c:pt>
                <c:pt idx="5017">
                  <c:v>3.3499910000000002</c:v>
                </c:pt>
                <c:pt idx="5018">
                  <c:v>3.4500120000000001</c:v>
                </c:pt>
                <c:pt idx="5019">
                  <c:v>2.899994</c:v>
                </c:pt>
                <c:pt idx="5020">
                  <c:v>3.350006</c:v>
                </c:pt>
                <c:pt idx="5021">
                  <c:v>3.0499879999999999</c:v>
                </c:pt>
                <c:pt idx="5022">
                  <c:v>2.75</c:v>
                </c:pt>
                <c:pt idx="5023">
                  <c:v>2.899994</c:v>
                </c:pt>
                <c:pt idx="5024">
                  <c:v>3.350006</c:v>
                </c:pt>
                <c:pt idx="5025">
                  <c:v>3.125</c:v>
                </c:pt>
                <c:pt idx="5026">
                  <c:v>4.2999879999999999</c:v>
                </c:pt>
                <c:pt idx="5027">
                  <c:v>3.4999690000000001</c:v>
                </c:pt>
                <c:pt idx="5028">
                  <c:v>3.1000369999999999</c:v>
                </c:pt>
                <c:pt idx="5029">
                  <c:v>3.899994</c:v>
                </c:pt>
                <c:pt idx="5030">
                  <c:v>3</c:v>
                </c:pt>
                <c:pt idx="5031">
                  <c:v>4.625</c:v>
                </c:pt>
                <c:pt idx="5032">
                  <c:v>3.0000309999999999</c:v>
                </c:pt>
                <c:pt idx="5033">
                  <c:v>3.3000180000000001</c:v>
                </c:pt>
                <c:pt idx="5034">
                  <c:v>4.1750179999999997</c:v>
                </c:pt>
                <c:pt idx="5035">
                  <c:v>3.2999879999999999</c:v>
                </c:pt>
                <c:pt idx="5036">
                  <c:v>3.0500180000000001</c:v>
                </c:pt>
                <c:pt idx="5037">
                  <c:v>3.0499879999999999</c:v>
                </c:pt>
                <c:pt idx="5038">
                  <c:v>3.0999910000000002</c:v>
                </c:pt>
                <c:pt idx="5039">
                  <c:v>3.7000120000000001</c:v>
                </c:pt>
                <c:pt idx="5040">
                  <c:v>2.274994</c:v>
                </c:pt>
                <c:pt idx="5041">
                  <c:v>4.9250179999999997</c:v>
                </c:pt>
                <c:pt idx="5042">
                  <c:v>2.75</c:v>
                </c:pt>
                <c:pt idx="5043">
                  <c:v>3.5499879999999999</c:v>
                </c:pt>
                <c:pt idx="5044">
                  <c:v>4.4499820000000003</c:v>
                </c:pt>
                <c:pt idx="5045">
                  <c:v>2.7750089999999998</c:v>
                </c:pt>
                <c:pt idx="5046">
                  <c:v>3.1500240000000002</c:v>
                </c:pt>
                <c:pt idx="5047">
                  <c:v>2.8999630000000001</c:v>
                </c:pt>
                <c:pt idx="5048">
                  <c:v>2.649994</c:v>
                </c:pt>
                <c:pt idx="5049">
                  <c:v>2.6500240000000002</c:v>
                </c:pt>
                <c:pt idx="5050">
                  <c:v>3.100006</c:v>
                </c:pt>
                <c:pt idx="5051">
                  <c:v>4.1249849999999997</c:v>
                </c:pt>
                <c:pt idx="5052">
                  <c:v>3.3499759999999998</c:v>
                </c:pt>
                <c:pt idx="5053">
                  <c:v>3</c:v>
                </c:pt>
                <c:pt idx="5054">
                  <c:v>3.8499759999999998</c:v>
                </c:pt>
                <c:pt idx="5055">
                  <c:v>2.8000180000000001</c:v>
                </c:pt>
                <c:pt idx="5056">
                  <c:v>3.2999879999999999</c:v>
                </c:pt>
                <c:pt idx="5057">
                  <c:v>3.7000120000000001</c:v>
                </c:pt>
                <c:pt idx="5058">
                  <c:v>4.0999759999999998</c:v>
                </c:pt>
                <c:pt idx="5059">
                  <c:v>3.8000029999999998</c:v>
                </c:pt>
                <c:pt idx="5060">
                  <c:v>3.5500180000000001</c:v>
                </c:pt>
                <c:pt idx="5061">
                  <c:v>3.5499879999999999</c:v>
                </c:pt>
                <c:pt idx="5062">
                  <c:v>4.6000059999999996</c:v>
                </c:pt>
                <c:pt idx="5063">
                  <c:v>2.7000120000000001</c:v>
                </c:pt>
                <c:pt idx="5064">
                  <c:v>3.5</c:v>
                </c:pt>
                <c:pt idx="5065">
                  <c:v>3.625</c:v>
                </c:pt>
                <c:pt idx="5066">
                  <c:v>2.649994</c:v>
                </c:pt>
                <c:pt idx="5067">
                  <c:v>4.2500309999999999</c:v>
                </c:pt>
                <c:pt idx="5068">
                  <c:v>3.1999970000000002</c:v>
                </c:pt>
                <c:pt idx="5069">
                  <c:v>2.8999630000000001</c:v>
                </c:pt>
                <c:pt idx="5070">
                  <c:v>3.7249910000000002</c:v>
                </c:pt>
                <c:pt idx="5071">
                  <c:v>3.0500180000000001</c:v>
                </c:pt>
                <c:pt idx="5072">
                  <c:v>3.1500240000000002</c:v>
                </c:pt>
                <c:pt idx="5073">
                  <c:v>3.5499879999999999</c:v>
                </c:pt>
                <c:pt idx="5074">
                  <c:v>4.1000059999999996</c:v>
                </c:pt>
                <c:pt idx="5075">
                  <c:v>2.5999759999999998</c:v>
                </c:pt>
                <c:pt idx="5076">
                  <c:v>3.5250089999999998</c:v>
                </c:pt>
                <c:pt idx="5077">
                  <c:v>3.5500180000000001</c:v>
                </c:pt>
                <c:pt idx="5078">
                  <c:v>2.9499819999999999</c:v>
                </c:pt>
                <c:pt idx="5079">
                  <c:v>3.8249819999999999</c:v>
                </c:pt>
                <c:pt idx="5080">
                  <c:v>3.9000240000000002</c:v>
                </c:pt>
                <c:pt idx="5081">
                  <c:v>2.850006</c:v>
                </c:pt>
                <c:pt idx="5082">
                  <c:v>3.475006</c:v>
                </c:pt>
                <c:pt idx="5083">
                  <c:v>3.2000120000000001</c:v>
                </c:pt>
                <c:pt idx="5084">
                  <c:v>3.0499879999999999</c:v>
                </c:pt>
                <c:pt idx="5085">
                  <c:v>3.149994</c:v>
                </c:pt>
                <c:pt idx="5086">
                  <c:v>2.9499819999999999</c:v>
                </c:pt>
                <c:pt idx="5087">
                  <c:v>3.8999630000000001</c:v>
                </c:pt>
                <c:pt idx="5088">
                  <c:v>3.5</c:v>
                </c:pt>
                <c:pt idx="5089">
                  <c:v>3.399994</c:v>
                </c:pt>
                <c:pt idx="5090">
                  <c:v>4.4499820000000003</c:v>
                </c:pt>
                <c:pt idx="5091">
                  <c:v>3.5</c:v>
                </c:pt>
                <c:pt idx="5092">
                  <c:v>2.8249819999999999</c:v>
                </c:pt>
                <c:pt idx="5093">
                  <c:v>4.2000270000000004</c:v>
                </c:pt>
                <c:pt idx="5094">
                  <c:v>3.2500149999999999</c:v>
                </c:pt>
                <c:pt idx="5095">
                  <c:v>3.100006</c:v>
                </c:pt>
                <c:pt idx="5096">
                  <c:v>4.8999940000000004</c:v>
                </c:pt>
                <c:pt idx="5097">
                  <c:v>3.5749970000000002</c:v>
                </c:pt>
                <c:pt idx="5098">
                  <c:v>3.899994</c:v>
                </c:pt>
                <c:pt idx="5099">
                  <c:v>3.0250240000000002</c:v>
                </c:pt>
                <c:pt idx="5100">
                  <c:v>3.2999879999999999</c:v>
                </c:pt>
                <c:pt idx="5101">
                  <c:v>3.5999759999999998</c:v>
                </c:pt>
                <c:pt idx="5102">
                  <c:v>3.25</c:v>
                </c:pt>
                <c:pt idx="5103">
                  <c:v>3.3250120000000001</c:v>
                </c:pt>
                <c:pt idx="5104">
                  <c:v>4.4500120000000001</c:v>
                </c:pt>
                <c:pt idx="5105">
                  <c:v>4.1499940000000004</c:v>
                </c:pt>
                <c:pt idx="5106">
                  <c:v>3</c:v>
                </c:pt>
                <c:pt idx="5107">
                  <c:v>2.9000240000000002</c:v>
                </c:pt>
                <c:pt idx="5108">
                  <c:v>2.774994</c:v>
                </c:pt>
                <c:pt idx="5109">
                  <c:v>3.0999910000000002</c:v>
                </c:pt>
                <c:pt idx="5110">
                  <c:v>3.8499910000000002</c:v>
                </c:pt>
                <c:pt idx="5111">
                  <c:v>2.9499819999999999</c:v>
                </c:pt>
                <c:pt idx="5112">
                  <c:v>3.7999879999999999</c:v>
                </c:pt>
                <c:pt idx="5113">
                  <c:v>5.0999910000000002</c:v>
                </c:pt>
                <c:pt idx="5114">
                  <c:v>3.25</c:v>
                </c:pt>
                <c:pt idx="5115">
                  <c:v>3.149994</c:v>
                </c:pt>
                <c:pt idx="5116">
                  <c:v>3.1500089999999998</c:v>
                </c:pt>
                <c:pt idx="5117">
                  <c:v>3.600006</c:v>
                </c:pt>
                <c:pt idx="5118">
                  <c:v>3.5000309999999999</c:v>
                </c:pt>
                <c:pt idx="5119">
                  <c:v>3.200027</c:v>
                </c:pt>
                <c:pt idx="5120">
                  <c:v>3</c:v>
                </c:pt>
                <c:pt idx="5121">
                  <c:v>3.9249879999999999</c:v>
                </c:pt>
                <c:pt idx="5122">
                  <c:v>3.4499819999999999</c:v>
                </c:pt>
                <c:pt idx="5123">
                  <c:v>2.774994</c:v>
                </c:pt>
                <c:pt idx="5124">
                  <c:v>3.8999630000000001</c:v>
                </c:pt>
                <c:pt idx="5125">
                  <c:v>3.350006</c:v>
                </c:pt>
                <c:pt idx="5126">
                  <c:v>3.3249970000000002</c:v>
                </c:pt>
                <c:pt idx="5127">
                  <c:v>3.5999759999999998</c:v>
                </c:pt>
                <c:pt idx="5128">
                  <c:v>3.350006</c:v>
                </c:pt>
                <c:pt idx="5129">
                  <c:v>3.1999819999999999</c:v>
                </c:pt>
                <c:pt idx="5130">
                  <c:v>3.7999879999999999</c:v>
                </c:pt>
                <c:pt idx="5131">
                  <c:v>2.75</c:v>
                </c:pt>
                <c:pt idx="5132">
                  <c:v>2.424957</c:v>
                </c:pt>
                <c:pt idx="5133">
                  <c:v>2.9000240000000002</c:v>
                </c:pt>
                <c:pt idx="5134">
                  <c:v>3.2999879999999999</c:v>
                </c:pt>
                <c:pt idx="5135">
                  <c:v>3.1999819999999999</c:v>
                </c:pt>
                <c:pt idx="5136">
                  <c:v>2.850006</c:v>
                </c:pt>
                <c:pt idx="5137">
                  <c:v>2.9500120000000001</c:v>
                </c:pt>
                <c:pt idx="5138">
                  <c:v>3.600006</c:v>
                </c:pt>
                <c:pt idx="5139">
                  <c:v>2.9500120000000001</c:v>
                </c:pt>
                <c:pt idx="5140">
                  <c:v>3.5</c:v>
                </c:pt>
                <c:pt idx="5141">
                  <c:v>2.9500120000000001</c:v>
                </c:pt>
                <c:pt idx="5142">
                  <c:v>4.0249940000000004</c:v>
                </c:pt>
                <c:pt idx="5143">
                  <c:v>2.9500120000000001</c:v>
                </c:pt>
                <c:pt idx="5144">
                  <c:v>3.649994</c:v>
                </c:pt>
                <c:pt idx="5145">
                  <c:v>4.8000179999999997</c:v>
                </c:pt>
                <c:pt idx="5146">
                  <c:v>3.5750120000000001</c:v>
                </c:pt>
                <c:pt idx="5147">
                  <c:v>3.449951</c:v>
                </c:pt>
                <c:pt idx="5148">
                  <c:v>2.6999819999999999</c:v>
                </c:pt>
                <c:pt idx="5149">
                  <c:v>3.2500309999999999</c:v>
                </c:pt>
                <c:pt idx="5150">
                  <c:v>3.399994</c:v>
                </c:pt>
                <c:pt idx="5151">
                  <c:v>2.899994</c:v>
                </c:pt>
                <c:pt idx="5152">
                  <c:v>3.0499879999999999</c:v>
                </c:pt>
                <c:pt idx="5153">
                  <c:v>2.7999879999999999</c:v>
                </c:pt>
                <c:pt idx="5154">
                  <c:v>3.4500120000000001</c:v>
                </c:pt>
                <c:pt idx="5155">
                  <c:v>3.100006</c:v>
                </c:pt>
                <c:pt idx="5156">
                  <c:v>2.899994</c:v>
                </c:pt>
                <c:pt idx="5157">
                  <c:v>2.399994</c:v>
                </c:pt>
                <c:pt idx="5158">
                  <c:v>3.649994</c:v>
                </c:pt>
                <c:pt idx="5159">
                  <c:v>2.6499630000000001</c:v>
                </c:pt>
                <c:pt idx="5160">
                  <c:v>3.1500240000000002</c:v>
                </c:pt>
                <c:pt idx="5161">
                  <c:v>3.25</c:v>
                </c:pt>
                <c:pt idx="5162">
                  <c:v>2.7999879999999999</c:v>
                </c:pt>
                <c:pt idx="5163">
                  <c:v>3.4750369999999999</c:v>
                </c:pt>
                <c:pt idx="5164">
                  <c:v>3.9999850000000001</c:v>
                </c:pt>
                <c:pt idx="5165">
                  <c:v>2.975006</c:v>
                </c:pt>
                <c:pt idx="5166">
                  <c:v>3.5500180000000001</c:v>
                </c:pt>
                <c:pt idx="5167">
                  <c:v>3.4500120000000001</c:v>
                </c:pt>
                <c:pt idx="5168">
                  <c:v>3.5499879999999999</c:v>
                </c:pt>
                <c:pt idx="5169">
                  <c:v>4.8499600000000003</c:v>
                </c:pt>
                <c:pt idx="5170">
                  <c:v>3.5499879999999999</c:v>
                </c:pt>
                <c:pt idx="5171">
                  <c:v>3.1000369999999999</c:v>
                </c:pt>
                <c:pt idx="5172">
                  <c:v>4.9999690000000001</c:v>
                </c:pt>
                <c:pt idx="5173">
                  <c:v>3.4500120000000001</c:v>
                </c:pt>
                <c:pt idx="5174">
                  <c:v>3.6500240000000002</c:v>
                </c:pt>
                <c:pt idx="5175">
                  <c:v>3.0999759999999998</c:v>
                </c:pt>
                <c:pt idx="5176">
                  <c:v>3.4499819999999999</c:v>
                </c:pt>
                <c:pt idx="5177">
                  <c:v>2.899994</c:v>
                </c:pt>
                <c:pt idx="5178">
                  <c:v>2.4499819999999999</c:v>
                </c:pt>
                <c:pt idx="5179">
                  <c:v>3.75</c:v>
                </c:pt>
                <c:pt idx="5180">
                  <c:v>3</c:v>
                </c:pt>
                <c:pt idx="5181">
                  <c:v>4.1999820000000003</c:v>
                </c:pt>
                <c:pt idx="5182">
                  <c:v>3.399994</c:v>
                </c:pt>
                <c:pt idx="5183">
                  <c:v>3.6999970000000002</c:v>
                </c:pt>
                <c:pt idx="5184">
                  <c:v>3.524994</c:v>
                </c:pt>
                <c:pt idx="5185">
                  <c:v>3.3000180000000001</c:v>
                </c:pt>
                <c:pt idx="5186">
                  <c:v>3.7000120000000001</c:v>
                </c:pt>
                <c:pt idx="5187">
                  <c:v>2.75</c:v>
                </c:pt>
                <c:pt idx="5188">
                  <c:v>3.649994</c:v>
                </c:pt>
                <c:pt idx="5189">
                  <c:v>3.75</c:v>
                </c:pt>
                <c:pt idx="5190">
                  <c:v>2.4499819999999999</c:v>
                </c:pt>
                <c:pt idx="5191">
                  <c:v>3.7000120000000001</c:v>
                </c:pt>
                <c:pt idx="5192">
                  <c:v>3.3000180000000001</c:v>
                </c:pt>
                <c:pt idx="5193">
                  <c:v>3.600006</c:v>
                </c:pt>
                <c:pt idx="5194">
                  <c:v>3.1500240000000002</c:v>
                </c:pt>
                <c:pt idx="5195">
                  <c:v>2.6500240000000002</c:v>
                </c:pt>
                <c:pt idx="5196">
                  <c:v>3</c:v>
                </c:pt>
                <c:pt idx="5197">
                  <c:v>2.975006</c:v>
                </c:pt>
                <c:pt idx="5198">
                  <c:v>3.2500309999999999</c:v>
                </c:pt>
                <c:pt idx="5199">
                  <c:v>3.7249759999999998</c:v>
                </c:pt>
                <c:pt idx="5200">
                  <c:v>2.9999690000000001</c:v>
                </c:pt>
                <c:pt idx="5201">
                  <c:v>2.9500120000000001</c:v>
                </c:pt>
                <c:pt idx="5202">
                  <c:v>3.4500120000000001</c:v>
                </c:pt>
                <c:pt idx="5203">
                  <c:v>3.0499879999999999</c:v>
                </c:pt>
                <c:pt idx="5204">
                  <c:v>3.0499879999999999</c:v>
                </c:pt>
                <c:pt idx="5205">
                  <c:v>3.649994</c:v>
                </c:pt>
                <c:pt idx="5206">
                  <c:v>2.7999879999999999</c:v>
                </c:pt>
                <c:pt idx="5207">
                  <c:v>2.9000240000000002</c:v>
                </c:pt>
                <c:pt idx="5208">
                  <c:v>3.5999759999999998</c:v>
                </c:pt>
                <c:pt idx="5209">
                  <c:v>3.25</c:v>
                </c:pt>
                <c:pt idx="5210">
                  <c:v>3.399994</c:v>
                </c:pt>
                <c:pt idx="5211">
                  <c:v>2.950027</c:v>
                </c:pt>
                <c:pt idx="5212">
                  <c:v>3.850006</c:v>
                </c:pt>
                <c:pt idx="5213">
                  <c:v>4.8500059999999996</c:v>
                </c:pt>
                <c:pt idx="5214">
                  <c:v>4.0500179999999997</c:v>
                </c:pt>
                <c:pt idx="5215">
                  <c:v>3.25</c:v>
                </c:pt>
                <c:pt idx="5216">
                  <c:v>3.2999879999999999</c:v>
                </c:pt>
                <c:pt idx="5217">
                  <c:v>3.4499819999999999</c:v>
                </c:pt>
                <c:pt idx="5218">
                  <c:v>3.4500120000000001</c:v>
                </c:pt>
                <c:pt idx="5219">
                  <c:v>3.6750029999999998</c:v>
                </c:pt>
                <c:pt idx="5220">
                  <c:v>3.0999910000000002</c:v>
                </c:pt>
                <c:pt idx="5221">
                  <c:v>3.5999759999999998</c:v>
                </c:pt>
                <c:pt idx="5222">
                  <c:v>6.8000179999999997</c:v>
                </c:pt>
                <c:pt idx="5223">
                  <c:v>3.6000369999999999</c:v>
                </c:pt>
                <c:pt idx="5224">
                  <c:v>3.0749819999999999</c:v>
                </c:pt>
                <c:pt idx="5225">
                  <c:v>3.600006</c:v>
                </c:pt>
                <c:pt idx="5226">
                  <c:v>3.4250029999999998</c:v>
                </c:pt>
                <c:pt idx="5227">
                  <c:v>3.7750240000000002</c:v>
                </c:pt>
                <c:pt idx="5228">
                  <c:v>2.7999879999999999</c:v>
                </c:pt>
                <c:pt idx="5229">
                  <c:v>4.0499879999999999</c:v>
                </c:pt>
                <c:pt idx="5230">
                  <c:v>3.4499819999999999</c:v>
                </c:pt>
                <c:pt idx="5231">
                  <c:v>3.5499879999999999</c:v>
                </c:pt>
                <c:pt idx="5232">
                  <c:v>3.5499879999999999</c:v>
                </c:pt>
                <c:pt idx="5233">
                  <c:v>3.9500120000000001</c:v>
                </c:pt>
                <c:pt idx="5234">
                  <c:v>2.8000180000000001</c:v>
                </c:pt>
                <c:pt idx="5235">
                  <c:v>2.6999819999999999</c:v>
                </c:pt>
                <c:pt idx="5236">
                  <c:v>4.8500059999999996</c:v>
                </c:pt>
                <c:pt idx="5237">
                  <c:v>3.1499630000000001</c:v>
                </c:pt>
                <c:pt idx="5238">
                  <c:v>2.7999879999999999</c:v>
                </c:pt>
                <c:pt idx="5239">
                  <c:v>2.8249970000000002</c:v>
                </c:pt>
                <c:pt idx="5240">
                  <c:v>3.5</c:v>
                </c:pt>
                <c:pt idx="5241">
                  <c:v>2.7499690000000001</c:v>
                </c:pt>
                <c:pt idx="5242">
                  <c:v>3.5999759999999998</c:v>
                </c:pt>
                <c:pt idx="5243">
                  <c:v>4.0249940000000004</c:v>
                </c:pt>
                <c:pt idx="5244">
                  <c:v>6.3000179999999997</c:v>
                </c:pt>
                <c:pt idx="5245">
                  <c:v>3.0499879999999999</c:v>
                </c:pt>
                <c:pt idx="5246">
                  <c:v>2.25</c:v>
                </c:pt>
                <c:pt idx="5247">
                  <c:v>4.0749969999999998</c:v>
                </c:pt>
                <c:pt idx="5248">
                  <c:v>2.75</c:v>
                </c:pt>
                <c:pt idx="5249">
                  <c:v>4.1499940000000004</c:v>
                </c:pt>
                <c:pt idx="5250">
                  <c:v>3.3999630000000001</c:v>
                </c:pt>
                <c:pt idx="5251">
                  <c:v>2.949951</c:v>
                </c:pt>
                <c:pt idx="5252">
                  <c:v>3.100006</c:v>
                </c:pt>
                <c:pt idx="5253">
                  <c:v>2.9000240000000002</c:v>
                </c:pt>
                <c:pt idx="5254">
                  <c:v>3.3000180000000001</c:v>
                </c:pt>
                <c:pt idx="5255">
                  <c:v>3.2750089999999998</c:v>
                </c:pt>
                <c:pt idx="5256">
                  <c:v>4.2000120000000001</c:v>
                </c:pt>
                <c:pt idx="5257">
                  <c:v>2.8499759999999998</c:v>
                </c:pt>
                <c:pt idx="5258">
                  <c:v>4.1499940000000004</c:v>
                </c:pt>
                <c:pt idx="5259">
                  <c:v>3.25</c:v>
                </c:pt>
                <c:pt idx="5260">
                  <c:v>3.6499630000000001</c:v>
                </c:pt>
                <c:pt idx="5261">
                  <c:v>4.1000059999999996</c:v>
                </c:pt>
                <c:pt idx="5262">
                  <c:v>3.0499879999999999</c:v>
                </c:pt>
                <c:pt idx="5263">
                  <c:v>4.1999820000000003</c:v>
                </c:pt>
                <c:pt idx="5264">
                  <c:v>3.600006</c:v>
                </c:pt>
                <c:pt idx="5265">
                  <c:v>2.850006</c:v>
                </c:pt>
                <c:pt idx="5266">
                  <c:v>3.4000240000000002</c:v>
                </c:pt>
                <c:pt idx="5267">
                  <c:v>3.25</c:v>
                </c:pt>
                <c:pt idx="5268">
                  <c:v>3.1500240000000002</c:v>
                </c:pt>
                <c:pt idx="5269">
                  <c:v>4.0999759999999998</c:v>
                </c:pt>
                <c:pt idx="5270">
                  <c:v>3.2999879999999999</c:v>
                </c:pt>
                <c:pt idx="5271">
                  <c:v>2.6500240000000002</c:v>
                </c:pt>
                <c:pt idx="5272">
                  <c:v>3.6499630000000001</c:v>
                </c:pt>
                <c:pt idx="5273">
                  <c:v>3.5</c:v>
                </c:pt>
                <c:pt idx="5274">
                  <c:v>3.1750180000000001</c:v>
                </c:pt>
                <c:pt idx="5275">
                  <c:v>3.7500149999999999</c:v>
                </c:pt>
                <c:pt idx="5276">
                  <c:v>3</c:v>
                </c:pt>
                <c:pt idx="5277">
                  <c:v>3.5</c:v>
                </c:pt>
                <c:pt idx="5278">
                  <c:v>2.8499759999999998</c:v>
                </c:pt>
                <c:pt idx="5279">
                  <c:v>3.25</c:v>
                </c:pt>
                <c:pt idx="5280">
                  <c:v>3.2999879999999999</c:v>
                </c:pt>
                <c:pt idx="5281">
                  <c:v>3.2000120000000001</c:v>
                </c:pt>
                <c:pt idx="5282">
                  <c:v>3.2999879999999999</c:v>
                </c:pt>
                <c:pt idx="5283">
                  <c:v>2.8499759999999998</c:v>
                </c:pt>
                <c:pt idx="5284">
                  <c:v>3.4500120000000001</c:v>
                </c:pt>
                <c:pt idx="5285">
                  <c:v>3.100006</c:v>
                </c:pt>
                <c:pt idx="5286">
                  <c:v>3.1999970000000002</c:v>
                </c:pt>
                <c:pt idx="5287">
                  <c:v>4.0000309999999999</c:v>
                </c:pt>
                <c:pt idx="5288">
                  <c:v>2.6999819999999999</c:v>
                </c:pt>
                <c:pt idx="5289">
                  <c:v>2.7999879999999999</c:v>
                </c:pt>
                <c:pt idx="5290">
                  <c:v>3.399994</c:v>
                </c:pt>
                <c:pt idx="5291">
                  <c:v>3.4749759999999998</c:v>
                </c:pt>
                <c:pt idx="5292">
                  <c:v>3.7500309999999999</c:v>
                </c:pt>
                <c:pt idx="5293">
                  <c:v>3.5</c:v>
                </c:pt>
                <c:pt idx="5294">
                  <c:v>3.8749690000000001</c:v>
                </c:pt>
                <c:pt idx="5295">
                  <c:v>4.0999759999999998</c:v>
                </c:pt>
                <c:pt idx="5296">
                  <c:v>2.9500120000000001</c:v>
                </c:pt>
                <c:pt idx="5297">
                  <c:v>2.399994</c:v>
                </c:pt>
                <c:pt idx="5298">
                  <c:v>4.3000179999999997</c:v>
                </c:pt>
                <c:pt idx="5299">
                  <c:v>3.8999630000000001</c:v>
                </c:pt>
                <c:pt idx="5300">
                  <c:v>4.9999690000000001</c:v>
                </c:pt>
                <c:pt idx="5301">
                  <c:v>2.850006</c:v>
                </c:pt>
                <c:pt idx="5302">
                  <c:v>3.1499630000000001</c:v>
                </c:pt>
                <c:pt idx="5303">
                  <c:v>3.2500309999999999</c:v>
                </c:pt>
                <c:pt idx="5304">
                  <c:v>3.475006</c:v>
                </c:pt>
                <c:pt idx="5305">
                  <c:v>3.5</c:v>
                </c:pt>
                <c:pt idx="5306">
                  <c:v>3.0999759999999998</c:v>
                </c:pt>
                <c:pt idx="5307">
                  <c:v>4.25</c:v>
                </c:pt>
                <c:pt idx="5308">
                  <c:v>3.4749910000000002</c:v>
                </c:pt>
                <c:pt idx="5309">
                  <c:v>3.75</c:v>
                </c:pt>
                <c:pt idx="5310">
                  <c:v>3.1000369999999999</c:v>
                </c:pt>
                <c:pt idx="5311">
                  <c:v>3.4500120000000001</c:v>
                </c:pt>
                <c:pt idx="5312">
                  <c:v>3.5999759999999998</c:v>
                </c:pt>
                <c:pt idx="5313">
                  <c:v>3.0500180000000001</c:v>
                </c:pt>
                <c:pt idx="5314">
                  <c:v>3.75</c:v>
                </c:pt>
                <c:pt idx="5315">
                  <c:v>4</c:v>
                </c:pt>
                <c:pt idx="5316">
                  <c:v>4</c:v>
                </c:pt>
                <c:pt idx="5317">
                  <c:v>3.8750309999999999</c:v>
                </c:pt>
                <c:pt idx="5318">
                  <c:v>3.350006</c:v>
                </c:pt>
                <c:pt idx="5319">
                  <c:v>2.600006</c:v>
                </c:pt>
                <c:pt idx="5320">
                  <c:v>4</c:v>
                </c:pt>
                <c:pt idx="5321">
                  <c:v>3.0499879999999999</c:v>
                </c:pt>
                <c:pt idx="5322">
                  <c:v>3.3000180000000001</c:v>
                </c:pt>
                <c:pt idx="5323">
                  <c:v>2.7499690000000001</c:v>
                </c:pt>
                <c:pt idx="5324">
                  <c:v>2.899994</c:v>
                </c:pt>
                <c:pt idx="5325">
                  <c:v>3.4000240000000002</c:v>
                </c:pt>
                <c:pt idx="5326">
                  <c:v>3.600006</c:v>
                </c:pt>
                <c:pt idx="5327">
                  <c:v>3.5999910000000002</c:v>
                </c:pt>
                <c:pt idx="5328">
                  <c:v>3.100006</c:v>
                </c:pt>
                <c:pt idx="5329">
                  <c:v>3.100006</c:v>
                </c:pt>
                <c:pt idx="5330">
                  <c:v>2.850006</c:v>
                </c:pt>
                <c:pt idx="5331">
                  <c:v>3.875</c:v>
                </c:pt>
                <c:pt idx="5332">
                  <c:v>3.399994</c:v>
                </c:pt>
                <c:pt idx="5333">
                  <c:v>2.8249819999999999</c:v>
                </c:pt>
                <c:pt idx="5334">
                  <c:v>4.1499940000000004</c:v>
                </c:pt>
                <c:pt idx="5335">
                  <c:v>4.5499879999999999</c:v>
                </c:pt>
                <c:pt idx="5336">
                  <c:v>3.0999910000000002</c:v>
                </c:pt>
                <c:pt idx="5337">
                  <c:v>3.1500240000000002</c:v>
                </c:pt>
                <c:pt idx="5338">
                  <c:v>3.149994</c:v>
                </c:pt>
                <c:pt idx="5339">
                  <c:v>2.600006</c:v>
                </c:pt>
                <c:pt idx="5340">
                  <c:v>3.5999910000000002</c:v>
                </c:pt>
                <c:pt idx="5341">
                  <c:v>4</c:v>
                </c:pt>
                <c:pt idx="5342">
                  <c:v>3.6999819999999999</c:v>
                </c:pt>
                <c:pt idx="5343">
                  <c:v>2.9999690000000001</c:v>
                </c:pt>
                <c:pt idx="5344">
                  <c:v>2.9500120000000001</c:v>
                </c:pt>
                <c:pt idx="5345">
                  <c:v>4.1250150000000003</c:v>
                </c:pt>
                <c:pt idx="5346">
                  <c:v>2.9500120000000001</c:v>
                </c:pt>
                <c:pt idx="5347">
                  <c:v>4.8000179999999997</c:v>
                </c:pt>
                <c:pt idx="5348">
                  <c:v>3.5500180000000001</c:v>
                </c:pt>
                <c:pt idx="5349">
                  <c:v>2.75</c:v>
                </c:pt>
                <c:pt idx="5350">
                  <c:v>3.4000240000000002</c:v>
                </c:pt>
                <c:pt idx="5351">
                  <c:v>3.2999879999999999</c:v>
                </c:pt>
                <c:pt idx="5352">
                  <c:v>3.3499910000000002</c:v>
                </c:pt>
                <c:pt idx="5353">
                  <c:v>4.1749879999999999</c:v>
                </c:pt>
                <c:pt idx="5354">
                  <c:v>3.100006</c:v>
                </c:pt>
                <c:pt idx="5355">
                  <c:v>3.125</c:v>
                </c:pt>
                <c:pt idx="5356">
                  <c:v>4.3000179999999997</c:v>
                </c:pt>
                <c:pt idx="5357">
                  <c:v>4.7999879999999999</c:v>
                </c:pt>
                <c:pt idx="5358">
                  <c:v>2.9750209999999999</c:v>
                </c:pt>
                <c:pt idx="5359">
                  <c:v>3.5000309999999999</c:v>
                </c:pt>
                <c:pt idx="5360">
                  <c:v>4.1999820000000003</c:v>
                </c:pt>
                <c:pt idx="5361">
                  <c:v>3.9500120000000001</c:v>
                </c:pt>
                <c:pt idx="5362">
                  <c:v>3.3000180000000001</c:v>
                </c:pt>
                <c:pt idx="5363">
                  <c:v>3.25</c:v>
                </c:pt>
                <c:pt idx="5364">
                  <c:v>3.2999879999999999</c:v>
                </c:pt>
                <c:pt idx="5365">
                  <c:v>3.25</c:v>
                </c:pt>
                <c:pt idx="5366">
                  <c:v>5.1499940000000004</c:v>
                </c:pt>
                <c:pt idx="5367">
                  <c:v>4.5750120000000001</c:v>
                </c:pt>
                <c:pt idx="5368">
                  <c:v>3.2000120000000001</c:v>
                </c:pt>
                <c:pt idx="5369">
                  <c:v>3.0000309999999999</c:v>
                </c:pt>
                <c:pt idx="5370">
                  <c:v>3.600006</c:v>
                </c:pt>
                <c:pt idx="5371">
                  <c:v>4.1499940000000004</c:v>
                </c:pt>
                <c:pt idx="5372">
                  <c:v>3.4000240000000002</c:v>
                </c:pt>
                <c:pt idx="5373">
                  <c:v>3.1999819999999999</c:v>
                </c:pt>
                <c:pt idx="5374">
                  <c:v>2.6499630000000001</c:v>
                </c:pt>
                <c:pt idx="5375">
                  <c:v>3.9000240000000002</c:v>
                </c:pt>
                <c:pt idx="5376">
                  <c:v>3.100006</c:v>
                </c:pt>
                <c:pt idx="5377">
                  <c:v>2.7999879999999999</c:v>
                </c:pt>
                <c:pt idx="5378">
                  <c:v>3.2999879999999999</c:v>
                </c:pt>
                <c:pt idx="5379">
                  <c:v>2.7999879999999999</c:v>
                </c:pt>
                <c:pt idx="5380">
                  <c:v>3.774994</c:v>
                </c:pt>
                <c:pt idx="5381">
                  <c:v>3.649994</c:v>
                </c:pt>
                <c:pt idx="5382">
                  <c:v>3.9499819999999999</c:v>
                </c:pt>
                <c:pt idx="5383">
                  <c:v>3.850006</c:v>
                </c:pt>
                <c:pt idx="5384">
                  <c:v>2.6999819999999999</c:v>
                </c:pt>
                <c:pt idx="5385">
                  <c:v>3.75</c:v>
                </c:pt>
                <c:pt idx="5386">
                  <c:v>3.2499690000000001</c:v>
                </c:pt>
                <c:pt idx="5387">
                  <c:v>3.149994</c:v>
                </c:pt>
                <c:pt idx="5388">
                  <c:v>2.850006</c:v>
                </c:pt>
                <c:pt idx="5389">
                  <c:v>3.2000120000000001</c:v>
                </c:pt>
                <c:pt idx="5390">
                  <c:v>3.7999879999999999</c:v>
                </c:pt>
                <c:pt idx="5391">
                  <c:v>3.5</c:v>
                </c:pt>
                <c:pt idx="5392">
                  <c:v>3.0500029999999998</c:v>
                </c:pt>
                <c:pt idx="5393">
                  <c:v>3.875</c:v>
                </c:pt>
                <c:pt idx="5394">
                  <c:v>2.649994</c:v>
                </c:pt>
                <c:pt idx="5395">
                  <c:v>3.3500369999999999</c:v>
                </c:pt>
                <c:pt idx="5396">
                  <c:v>3.100006</c:v>
                </c:pt>
                <c:pt idx="5397">
                  <c:v>2.4249879999999999</c:v>
                </c:pt>
                <c:pt idx="5398">
                  <c:v>3.0500180000000001</c:v>
                </c:pt>
                <c:pt idx="5399">
                  <c:v>3.600006</c:v>
                </c:pt>
                <c:pt idx="5400">
                  <c:v>4.8500059999999996</c:v>
                </c:pt>
                <c:pt idx="5401">
                  <c:v>3.899994</c:v>
                </c:pt>
                <c:pt idx="5402">
                  <c:v>3.100006</c:v>
                </c:pt>
                <c:pt idx="5403">
                  <c:v>3.7000120000000001</c:v>
                </c:pt>
                <c:pt idx="5404">
                  <c:v>2.899994</c:v>
                </c:pt>
                <c:pt idx="5405">
                  <c:v>3.5500180000000001</c:v>
                </c:pt>
                <c:pt idx="5406">
                  <c:v>2.899994</c:v>
                </c:pt>
                <c:pt idx="5407">
                  <c:v>3.899994</c:v>
                </c:pt>
                <c:pt idx="5408">
                  <c:v>4.25</c:v>
                </c:pt>
                <c:pt idx="5409">
                  <c:v>5.6750340000000001</c:v>
                </c:pt>
                <c:pt idx="5410">
                  <c:v>3.7500309999999999</c:v>
                </c:pt>
                <c:pt idx="5411">
                  <c:v>2.9999690000000001</c:v>
                </c:pt>
                <c:pt idx="5412">
                  <c:v>4.0500179999999997</c:v>
                </c:pt>
                <c:pt idx="5413">
                  <c:v>3.2999879999999999</c:v>
                </c:pt>
                <c:pt idx="5414">
                  <c:v>3.8499759999999998</c:v>
                </c:pt>
                <c:pt idx="5415">
                  <c:v>3.0250240000000002</c:v>
                </c:pt>
                <c:pt idx="5416">
                  <c:v>3.8999790000000001</c:v>
                </c:pt>
                <c:pt idx="5417">
                  <c:v>3.4500120000000001</c:v>
                </c:pt>
                <c:pt idx="5418">
                  <c:v>5.3499910000000002</c:v>
                </c:pt>
                <c:pt idx="5419">
                  <c:v>4.1249849999999997</c:v>
                </c:pt>
                <c:pt idx="5420">
                  <c:v>3.75</c:v>
                </c:pt>
                <c:pt idx="5421">
                  <c:v>3.1500240000000002</c:v>
                </c:pt>
                <c:pt idx="5422">
                  <c:v>3.5</c:v>
                </c:pt>
                <c:pt idx="5423">
                  <c:v>3.300049</c:v>
                </c:pt>
                <c:pt idx="5424">
                  <c:v>3.2999879999999999</c:v>
                </c:pt>
                <c:pt idx="5425">
                  <c:v>2.8500369999999999</c:v>
                </c:pt>
                <c:pt idx="5426">
                  <c:v>3.4500120000000001</c:v>
                </c:pt>
                <c:pt idx="5427">
                  <c:v>4.0999759999999998</c:v>
                </c:pt>
                <c:pt idx="5428">
                  <c:v>3.25</c:v>
                </c:pt>
                <c:pt idx="5429">
                  <c:v>3.850006</c:v>
                </c:pt>
                <c:pt idx="5430">
                  <c:v>2.9500120000000001</c:v>
                </c:pt>
                <c:pt idx="5431">
                  <c:v>3.5999759999999998</c:v>
                </c:pt>
                <c:pt idx="5432">
                  <c:v>3</c:v>
                </c:pt>
                <c:pt idx="5433">
                  <c:v>3</c:v>
                </c:pt>
                <c:pt idx="5434">
                  <c:v>2.5499879999999999</c:v>
                </c:pt>
                <c:pt idx="5435">
                  <c:v>2.899994</c:v>
                </c:pt>
                <c:pt idx="5436">
                  <c:v>3.0499879999999999</c:v>
                </c:pt>
                <c:pt idx="5437">
                  <c:v>2.4500120000000001</c:v>
                </c:pt>
                <c:pt idx="5438">
                  <c:v>4.25</c:v>
                </c:pt>
                <c:pt idx="5439">
                  <c:v>3.6500240000000002</c:v>
                </c:pt>
                <c:pt idx="5440">
                  <c:v>3.3499759999999998</c:v>
                </c:pt>
                <c:pt idx="5441">
                  <c:v>9.1500240000000002</c:v>
                </c:pt>
                <c:pt idx="5442">
                  <c:v>3.6749879999999999</c:v>
                </c:pt>
                <c:pt idx="5443">
                  <c:v>2.924973</c:v>
                </c:pt>
                <c:pt idx="5444">
                  <c:v>3</c:v>
                </c:pt>
                <c:pt idx="5445">
                  <c:v>3.100006</c:v>
                </c:pt>
                <c:pt idx="5446">
                  <c:v>3.2000120000000001</c:v>
                </c:pt>
                <c:pt idx="5447">
                  <c:v>3.5000309999999999</c:v>
                </c:pt>
                <c:pt idx="5448">
                  <c:v>3.1500240000000002</c:v>
                </c:pt>
                <c:pt idx="5449">
                  <c:v>3.4000240000000002</c:v>
                </c:pt>
                <c:pt idx="5450">
                  <c:v>3</c:v>
                </c:pt>
                <c:pt idx="5451">
                  <c:v>3.6999819999999999</c:v>
                </c:pt>
                <c:pt idx="5452">
                  <c:v>3.4000240000000002</c:v>
                </c:pt>
                <c:pt idx="5453">
                  <c:v>3.2000120000000001</c:v>
                </c:pt>
                <c:pt idx="5454">
                  <c:v>4.7000120000000001</c:v>
                </c:pt>
                <c:pt idx="5455">
                  <c:v>3.0999759999999998</c:v>
                </c:pt>
                <c:pt idx="5456">
                  <c:v>3.5500180000000001</c:v>
                </c:pt>
                <c:pt idx="5457">
                  <c:v>3.9999690000000001</c:v>
                </c:pt>
                <c:pt idx="5458">
                  <c:v>3.25</c:v>
                </c:pt>
                <c:pt idx="5459">
                  <c:v>7.6500240000000002</c:v>
                </c:pt>
                <c:pt idx="5460">
                  <c:v>3.024994</c:v>
                </c:pt>
                <c:pt idx="5461">
                  <c:v>3.1500240000000002</c:v>
                </c:pt>
                <c:pt idx="5462">
                  <c:v>3.2000120000000001</c:v>
                </c:pt>
                <c:pt idx="5463">
                  <c:v>3.350006</c:v>
                </c:pt>
                <c:pt idx="5464">
                  <c:v>3.1500240000000002</c:v>
                </c:pt>
                <c:pt idx="5465">
                  <c:v>3.3000180000000001</c:v>
                </c:pt>
                <c:pt idx="5466">
                  <c:v>4.4000240000000002</c:v>
                </c:pt>
                <c:pt idx="5467">
                  <c:v>3.649994</c:v>
                </c:pt>
                <c:pt idx="5468">
                  <c:v>5.0499879999999999</c:v>
                </c:pt>
                <c:pt idx="5469">
                  <c:v>3</c:v>
                </c:pt>
                <c:pt idx="5470">
                  <c:v>3.5750120000000001</c:v>
                </c:pt>
                <c:pt idx="5471">
                  <c:v>3.0499879999999999</c:v>
                </c:pt>
                <c:pt idx="5472">
                  <c:v>3.300049</c:v>
                </c:pt>
                <c:pt idx="5473">
                  <c:v>3.649994</c:v>
                </c:pt>
                <c:pt idx="5474">
                  <c:v>2.9000240000000002</c:v>
                </c:pt>
                <c:pt idx="5475">
                  <c:v>3.600006</c:v>
                </c:pt>
                <c:pt idx="5476">
                  <c:v>3.3000180000000001</c:v>
                </c:pt>
                <c:pt idx="5477">
                  <c:v>2.7999879999999999</c:v>
                </c:pt>
                <c:pt idx="5478">
                  <c:v>3.3499759999999998</c:v>
                </c:pt>
                <c:pt idx="5479">
                  <c:v>3.1499630000000001</c:v>
                </c:pt>
                <c:pt idx="5480">
                  <c:v>3.4249879999999999</c:v>
                </c:pt>
                <c:pt idx="5481">
                  <c:v>3.350006</c:v>
                </c:pt>
                <c:pt idx="5482">
                  <c:v>2.649994</c:v>
                </c:pt>
                <c:pt idx="5483">
                  <c:v>3.149994</c:v>
                </c:pt>
                <c:pt idx="5484">
                  <c:v>3.149994</c:v>
                </c:pt>
                <c:pt idx="5485">
                  <c:v>3.3500209999999999</c:v>
                </c:pt>
                <c:pt idx="5486">
                  <c:v>3.4999690000000001</c:v>
                </c:pt>
                <c:pt idx="5487">
                  <c:v>4.6499940000000004</c:v>
                </c:pt>
                <c:pt idx="5488">
                  <c:v>3.2000120000000001</c:v>
                </c:pt>
                <c:pt idx="5489">
                  <c:v>2.8000180000000001</c:v>
                </c:pt>
                <c:pt idx="5490">
                  <c:v>3.7000120000000001</c:v>
                </c:pt>
                <c:pt idx="5491">
                  <c:v>4.4749910000000002</c:v>
                </c:pt>
                <c:pt idx="5492">
                  <c:v>11.249969</c:v>
                </c:pt>
                <c:pt idx="5493">
                  <c:v>2.850006</c:v>
                </c:pt>
                <c:pt idx="5494">
                  <c:v>3.3000180000000001</c:v>
                </c:pt>
                <c:pt idx="5495">
                  <c:v>3.4000240000000002</c:v>
                </c:pt>
                <c:pt idx="5496">
                  <c:v>4.2000120000000001</c:v>
                </c:pt>
                <c:pt idx="5497">
                  <c:v>2.7999879999999999</c:v>
                </c:pt>
                <c:pt idx="5498">
                  <c:v>2.899994</c:v>
                </c:pt>
                <c:pt idx="5499">
                  <c:v>3.0999759999999998</c:v>
                </c:pt>
                <c:pt idx="5500">
                  <c:v>2.9999850000000001</c:v>
                </c:pt>
                <c:pt idx="5501">
                  <c:v>3.399994</c:v>
                </c:pt>
                <c:pt idx="5502">
                  <c:v>4.9499969999999998</c:v>
                </c:pt>
                <c:pt idx="5503">
                  <c:v>3.1500240000000002</c:v>
                </c:pt>
                <c:pt idx="5504">
                  <c:v>3.0500029999999998</c:v>
                </c:pt>
                <c:pt idx="5505">
                  <c:v>3.75</c:v>
                </c:pt>
                <c:pt idx="5506">
                  <c:v>3</c:v>
                </c:pt>
                <c:pt idx="5507">
                  <c:v>3</c:v>
                </c:pt>
                <c:pt idx="5508">
                  <c:v>3.7999879999999999</c:v>
                </c:pt>
                <c:pt idx="5509">
                  <c:v>2.75</c:v>
                </c:pt>
                <c:pt idx="5510">
                  <c:v>3.3000029999999998</c:v>
                </c:pt>
                <c:pt idx="5511">
                  <c:v>3.399994</c:v>
                </c:pt>
                <c:pt idx="5512">
                  <c:v>4.1999969999999998</c:v>
                </c:pt>
                <c:pt idx="5513">
                  <c:v>3.4499819999999999</c:v>
                </c:pt>
                <c:pt idx="5514">
                  <c:v>4.1499940000000004</c:v>
                </c:pt>
                <c:pt idx="5515">
                  <c:v>4.3000179999999997</c:v>
                </c:pt>
                <c:pt idx="5516">
                  <c:v>3.149994</c:v>
                </c:pt>
                <c:pt idx="5517">
                  <c:v>3.0499879999999999</c:v>
                </c:pt>
                <c:pt idx="5518">
                  <c:v>3.8999630000000001</c:v>
                </c:pt>
                <c:pt idx="5519">
                  <c:v>3.149994</c:v>
                </c:pt>
                <c:pt idx="5520">
                  <c:v>3.4000240000000002</c:v>
                </c:pt>
                <c:pt idx="5521">
                  <c:v>3.6750180000000001</c:v>
                </c:pt>
                <c:pt idx="5522">
                  <c:v>3.25</c:v>
                </c:pt>
                <c:pt idx="5523">
                  <c:v>4.3999940000000004</c:v>
                </c:pt>
                <c:pt idx="5524">
                  <c:v>3.1249850000000001</c:v>
                </c:pt>
                <c:pt idx="5525">
                  <c:v>2.4500120000000001</c:v>
                </c:pt>
                <c:pt idx="5526">
                  <c:v>3.4500120000000001</c:v>
                </c:pt>
                <c:pt idx="5527">
                  <c:v>3.3000180000000001</c:v>
                </c:pt>
                <c:pt idx="5528">
                  <c:v>2.9500120000000001</c:v>
                </c:pt>
                <c:pt idx="5529">
                  <c:v>3.8000180000000001</c:v>
                </c:pt>
                <c:pt idx="5530">
                  <c:v>3.5499879999999999</c:v>
                </c:pt>
                <c:pt idx="5531">
                  <c:v>3.9500120000000001</c:v>
                </c:pt>
                <c:pt idx="5532">
                  <c:v>3.6499630000000001</c:v>
                </c:pt>
                <c:pt idx="5533">
                  <c:v>3.75</c:v>
                </c:pt>
                <c:pt idx="5534">
                  <c:v>2.5000149999999999</c:v>
                </c:pt>
                <c:pt idx="5535">
                  <c:v>3.300049</c:v>
                </c:pt>
                <c:pt idx="5536">
                  <c:v>3.5499879999999999</c:v>
                </c:pt>
                <c:pt idx="5537">
                  <c:v>2.8499759999999998</c:v>
                </c:pt>
                <c:pt idx="5538">
                  <c:v>3</c:v>
                </c:pt>
                <c:pt idx="5539">
                  <c:v>2.7999879999999999</c:v>
                </c:pt>
                <c:pt idx="5540">
                  <c:v>6.5</c:v>
                </c:pt>
                <c:pt idx="5541">
                  <c:v>4.8749849999999997</c:v>
                </c:pt>
                <c:pt idx="5542">
                  <c:v>3</c:v>
                </c:pt>
                <c:pt idx="5543">
                  <c:v>2.899994</c:v>
                </c:pt>
                <c:pt idx="5544">
                  <c:v>4.1499940000000004</c:v>
                </c:pt>
                <c:pt idx="5545">
                  <c:v>3.225006</c:v>
                </c:pt>
                <c:pt idx="5546">
                  <c:v>3.4000240000000002</c:v>
                </c:pt>
                <c:pt idx="5547">
                  <c:v>3.350006</c:v>
                </c:pt>
                <c:pt idx="5548">
                  <c:v>3.6500240000000002</c:v>
                </c:pt>
                <c:pt idx="5549">
                  <c:v>4.8500059999999996</c:v>
                </c:pt>
                <c:pt idx="5550">
                  <c:v>3.899994</c:v>
                </c:pt>
                <c:pt idx="5551">
                  <c:v>3.375</c:v>
                </c:pt>
                <c:pt idx="5552">
                  <c:v>3.25</c:v>
                </c:pt>
                <c:pt idx="5553">
                  <c:v>3.3749690000000001</c:v>
                </c:pt>
                <c:pt idx="5554">
                  <c:v>3.0999759999999998</c:v>
                </c:pt>
                <c:pt idx="5555">
                  <c:v>3.75</c:v>
                </c:pt>
                <c:pt idx="5556">
                  <c:v>3.5749819999999999</c:v>
                </c:pt>
                <c:pt idx="5557">
                  <c:v>3.0999759999999998</c:v>
                </c:pt>
                <c:pt idx="5558">
                  <c:v>3.6250309999999999</c:v>
                </c:pt>
                <c:pt idx="5559">
                  <c:v>3.0500180000000001</c:v>
                </c:pt>
                <c:pt idx="5560">
                  <c:v>3.4000240000000002</c:v>
                </c:pt>
                <c:pt idx="5561">
                  <c:v>3.8500369999999999</c:v>
                </c:pt>
                <c:pt idx="5562">
                  <c:v>3.149994</c:v>
                </c:pt>
                <c:pt idx="5563">
                  <c:v>3.0499879999999999</c:v>
                </c:pt>
                <c:pt idx="5564">
                  <c:v>3.25</c:v>
                </c:pt>
                <c:pt idx="5565">
                  <c:v>3.5</c:v>
                </c:pt>
                <c:pt idx="5566">
                  <c:v>3.9000240000000002</c:v>
                </c:pt>
                <c:pt idx="5567">
                  <c:v>3.8499910000000002</c:v>
                </c:pt>
                <c:pt idx="5568">
                  <c:v>3.149994</c:v>
                </c:pt>
                <c:pt idx="5569">
                  <c:v>3.5999759999999998</c:v>
                </c:pt>
                <c:pt idx="5570">
                  <c:v>3.0500180000000001</c:v>
                </c:pt>
                <c:pt idx="5571">
                  <c:v>3.6500240000000002</c:v>
                </c:pt>
                <c:pt idx="5572">
                  <c:v>3.3499910000000002</c:v>
                </c:pt>
                <c:pt idx="5573">
                  <c:v>3.350006</c:v>
                </c:pt>
                <c:pt idx="5574">
                  <c:v>3.1999819999999999</c:v>
                </c:pt>
                <c:pt idx="5575">
                  <c:v>3.75</c:v>
                </c:pt>
                <c:pt idx="5576">
                  <c:v>3.1999819999999999</c:v>
                </c:pt>
                <c:pt idx="5577">
                  <c:v>3.3249970000000002</c:v>
                </c:pt>
                <c:pt idx="5578">
                  <c:v>3.2499690000000001</c:v>
                </c:pt>
                <c:pt idx="5579">
                  <c:v>3.5250240000000002</c:v>
                </c:pt>
                <c:pt idx="5580">
                  <c:v>3.6999819999999999</c:v>
                </c:pt>
                <c:pt idx="5581">
                  <c:v>4</c:v>
                </c:pt>
                <c:pt idx="5582">
                  <c:v>3.4250029999999998</c:v>
                </c:pt>
                <c:pt idx="5583">
                  <c:v>4.5500179999999997</c:v>
                </c:pt>
                <c:pt idx="5584">
                  <c:v>3.399994</c:v>
                </c:pt>
                <c:pt idx="5585">
                  <c:v>3.7999879999999999</c:v>
                </c:pt>
                <c:pt idx="5586">
                  <c:v>3.149994</c:v>
                </c:pt>
                <c:pt idx="5587">
                  <c:v>4.0500179999999997</c:v>
                </c:pt>
                <c:pt idx="5588">
                  <c:v>3.350006</c:v>
                </c:pt>
                <c:pt idx="5589">
                  <c:v>3.8500369999999999</c:v>
                </c:pt>
                <c:pt idx="5590">
                  <c:v>3.25</c:v>
                </c:pt>
                <c:pt idx="5591">
                  <c:v>4.0000150000000003</c:v>
                </c:pt>
                <c:pt idx="5592">
                  <c:v>4.25</c:v>
                </c:pt>
                <c:pt idx="5593">
                  <c:v>2.5500180000000001</c:v>
                </c:pt>
                <c:pt idx="5594">
                  <c:v>2.8500369999999999</c:v>
                </c:pt>
                <c:pt idx="5595">
                  <c:v>3.2999879999999999</c:v>
                </c:pt>
                <c:pt idx="5596">
                  <c:v>4</c:v>
                </c:pt>
                <c:pt idx="5597">
                  <c:v>3.274994</c:v>
                </c:pt>
                <c:pt idx="5598">
                  <c:v>4.9987999999999998E-2</c:v>
                </c:pt>
                <c:pt idx="5599">
                  <c:v>3.0999759999999998</c:v>
                </c:pt>
                <c:pt idx="5600">
                  <c:v>3.350006</c:v>
                </c:pt>
                <c:pt idx="5601">
                  <c:v>3.0499879999999999</c:v>
                </c:pt>
                <c:pt idx="5602">
                  <c:v>3.4499819999999999</c:v>
                </c:pt>
                <c:pt idx="5603">
                  <c:v>2.9500120000000001</c:v>
                </c:pt>
                <c:pt idx="5604">
                  <c:v>3.3749690000000001</c:v>
                </c:pt>
                <c:pt idx="5605">
                  <c:v>4.0499879999999999</c:v>
                </c:pt>
                <c:pt idx="5606">
                  <c:v>3.1999819999999999</c:v>
                </c:pt>
                <c:pt idx="5607">
                  <c:v>3.450027</c:v>
                </c:pt>
                <c:pt idx="5608">
                  <c:v>3.4500120000000001</c:v>
                </c:pt>
                <c:pt idx="5609">
                  <c:v>2.9000240000000002</c:v>
                </c:pt>
                <c:pt idx="5610">
                  <c:v>4.6000059999999996</c:v>
                </c:pt>
                <c:pt idx="5611">
                  <c:v>4.25</c:v>
                </c:pt>
                <c:pt idx="5612">
                  <c:v>3.5</c:v>
                </c:pt>
                <c:pt idx="5613">
                  <c:v>3.0999759999999998</c:v>
                </c:pt>
                <c:pt idx="5614">
                  <c:v>4.4750059999999996</c:v>
                </c:pt>
                <c:pt idx="5615">
                  <c:v>3.600006</c:v>
                </c:pt>
                <c:pt idx="5616">
                  <c:v>3.0749970000000002</c:v>
                </c:pt>
                <c:pt idx="5617">
                  <c:v>3.4000240000000002</c:v>
                </c:pt>
                <c:pt idx="5618">
                  <c:v>2.7000120000000001</c:v>
                </c:pt>
                <c:pt idx="5619">
                  <c:v>3.700027</c:v>
                </c:pt>
                <c:pt idx="5620">
                  <c:v>3.149994</c:v>
                </c:pt>
                <c:pt idx="5621">
                  <c:v>3.3499910000000002</c:v>
                </c:pt>
                <c:pt idx="5622">
                  <c:v>4.5999759999999998</c:v>
                </c:pt>
                <c:pt idx="5623">
                  <c:v>3.600006</c:v>
                </c:pt>
                <c:pt idx="5624">
                  <c:v>3.100006</c:v>
                </c:pt>
                <c:pt idx="5625">
                  <c:v>2.8249819999999999</c:v>
                </c:pt>
                <c:pt idx="5626">
                  <c:v>3.4999850000000001</c:v>
                </c:pt>
                <c:pt idx="5627">
                  <c:v>4.2000120000000001</c:v>
                </c:pt>
                <c:pt idx="5628">
                  <c:v>3.0500180000000001</c:v>
                </c:pt>
                <c:pt idx="5629">
                  <c:v>3.2000120000000001</c:v>
                </c:pt>
                <c:pt idx="5630">
                  <c:v>3.5</c:v>
                </c:pt>
                <c:pt idx="5631">
                  <c:v>3.4249879999999999</c:v>
                </c:pt>
                <c:pt idx="5632">
                  <c:v>2.6500240000000002</c:v>
                </c:pt>
                <c:pt idx="5633">
                  <c:v>3.5500180000000001</c:v>
                </c:pt>
                <c:pt idx="5634">
                  <c:v>3.1749879999999999</c:v>
                </c:pt>
                <c:pt idx="5635">
                  <c:v>3.2000120000000001</c:v>
                </c:pt>
                <c:pt idx="5636">
                  <c:v>5.8250120000000001</c:v>
                </c:pt>
                <c:pt idx="5637">
                  <c:v>3.100006</c:v>
                </c:pt>
                <c:pt idx="5638">
                  <c:v>3.3499759999999998</c:v>
                </c:pt>
                <c:pt idx="5639">
                  <c:v>6.1499940000000004</c:v>
                </c:pt>
                <c:pt idx="5640">
                  <c:v>3.649994</c:v>
                </c:pt>
                <c:pt idx="5641">
                  <c:v>3.9000240000000002</c:v>
                </c:pt>
                <c:pt idx="5642">
                  <c:v>4.8000179999999997</c:v>
                </c:pt>
                <c:pt idx="5643">
                  <c:v>3.1500240000000002</c:v>
                </c:pt>
                <c:pt idx="5644">
                  <c:v>3.4000240000000002</c:v>
                </c:pt>
                <c:pt idx="5645">
                  <c:v>3.25</c:v>
                </c:pt>
                <c:pt idx="5646">
                  <c:v>3.100006</c:v>
                </c:pt>
                <c:pt idx="5647">
                  <c:v>2.7000120000000001</c:v>
                </c:pt>
                <c:pt idx="5648">
                  <c:v>3.5499879999999999</c:v>
                </c:pt>
                <c:pt idx="5649">
                  <c:v>2.600006</c:v>
                </c:pt>
                <c:pt idx="5650">
                  <c:v>4.5000309999999999</c:v>
                </c:pt>
                <c:pt idx="5651">
                  <c:v>4.4999690000000001</c:v>
                </c:pt>
                <c:pt idx="5652">
                  <c:v>3.3499759999999998</c:v>
                </c:pt>
                <c:pt idx="5653">
                  <c:v>3.0499879999999999</c:v>
                </c:pt>
                <c:pt idx="5654">
                  <c:v>3.3500369999999999</c:v>
                </c:pt>
                <c:pt idx="5655">
                  <c:v>2.600006</c:v>
                </c:pt>
                <c:pt idx="5656">
                  <c:v>3.5499879999999999</c:v>
                </c:pt>
                <c:pt idx="5657">
                  <c:v>3.2750089999999998</c:v>
                </c:pt>
                <c:pt idx="5658">
                  <c:v>3.149994</c:v>
                </c:pt>
                <c:pt idx="5659">
                  <c:v>4.3500059999999996</c:v>
                </c:pt>
                <c:pt idx="5660">
                  <c:v>4.0500179999999997</c:v>
                </c:pt>
                <c:pt idx="5661">
                  <c:v>3.25</c:v>
                </c:pt>
                <c:pt idx="5662">
                  <c:v>2.5500180000000001</c:v>
                </c:pt>
                <c:pt idx="5663">
                  <c:v>3.8000180000000001</c:v>
                </c:pt>
                <c:pt idx="5664">
                  <c:v>4.4250030000000002</c:v>
                </c:pt>
                <c:pt idx="5665">
                  <c:v>3.5999910000000002</c:v>
                </c:pt>
                <c:pt idx="5666">
                  <c:v>2.7000120000000001</c:v>
                </c:pt>
                <c:pt idx="5667">
                  <c:v>3.2499690000000001</c:v>
                </c:pt>
                <c:pt idx="5668">
                  <c:v>2.7000120000000001</c:v>
                </c:pt>
                <c:pt idx="5669">
                  <c:v>2.8750149999999999</c:v>
                </c:pt>
                <c:pt idx="5670">
                  <c:v>3.1500240000000002</c:v>
                </c:pt>
                <c:pt idx="5671">
                  <c:v>2.5500180000000001</c:v>
                </c:pt>
                <c:pt idx="5672">
                  <c:v>3.399994</c:v>
                </c:pt>
                <c:pt idx="5673">
                  <c:v>3.5499879999999999</c:v>
                </c:pt>
                <c:pt idx="5674">
                  <c:v>3.1500240000000002</c:v>
                </c:pt>
                <c:pt idx="5675">
                  <c:v>4.6500240000000002</c:v>
                </c:pt>
                <c:pt idx="5676">
                  <c:v>2.8500369999999999</c:v>
                </c:pt>
                <c:pt idx="5677">
                  <c:v>3.0499879999999999</c:v>
                </c:pt>
                <c:pt idx="5678">
                  <c:v>3.5</c:v>
                </c:pt>
                <c:pt idx="5679">
                  <c:v>3.100006</c:v>
                </c:pt>
                <c:pt idx="5680">
                  <c:v>3.600006</c:v>
                </c:pt>
                <c:pt idx="5681">
                  <c:v>3.0999759999999998</c:v>
                </c:pt>
                <c:pt idx="5682">
                  <c:v>3.0999759999999998</c:v>
                </c:pt>
                <c:pt idx="5683">
                  <c:v>3.0000309999999999</c:v>
                </c:pt>
                <c:pt idx="5684">
                  <c:v>3.0499879999999999</c:v>
                </c:pt>
                <c:pt idx="5685">
                  <c:v>3.2000120000000001</c:v>
                </c:pt>
                <c:pt idx="5686">
                  <c:v>2.75</c:v>
                </c:pt>
                <c:pt idx="5687">
                  <c:v>3.8499910000000002</c:v>
                </c:pt>
                <c:pt idx="5688">
                  <c:v>3.0499879999999999</c:v>
                </c:pt>
                <c:pt idx="5689">
                  <c:v>2.4250029999999998</c:v>
                </c:pt>
                <c:pt idx="5690">
                  <c:v>3.0000309999999999</c:v>
                </c:pt>
                <c:pt idx="5691">
                  <c:v>3.75</c:v>
                </c:pt>
                <c:pt idx="5692">
                  <c:v>3.274994</c:v>
                </c:pt>
                <c:pt idx="5693">
                  <c:v>3.9000240000000002</c:v>
                </c:pt>
                <c:pt idx="5694">
                  <c:v>2.949951</c:v>
                </c:pt>
                <c:pt idx="5695">
                  <c:v>3.0250089999999998</c:v>
                </c:pt>
                <c:pt idx="5696">
                  <c:v>3.6500240000000002</c:v>
                </c:pt>
                <c:pt idx="5697">
                  <c:v>3.3000029999999998</c:v>
                </c:pt>
                <c:pt idx="5698">
                  <c:v>5.4999849999999997</c:v>
                </c:pt>
                <c:pt idx="5699">
                  <c:v>3.1999819999999999</c:v>
                </c:pt>
                <c:pt idx="5700">
                  <c:v>3</c:v>
                </c:pt>
                <c:pt idx="5701">
                  <c:v>3.399994</c:v>
                </c:pt>
                <c:pt idx="5702">
                  <c:v>3</c:v>
                </c:pt>
                <c:pt idx="5703">
                  <c:v>3.0500180000000001</c:v>
                </c:pt>
                <c:pt idx="5704">
                  <c:v>3.1500240000000002</c:v>
                </c:pt>
                <c:pt idx="5705">
                  <c:v>3.5749970000000002</c:v>
                </c:pt>
                <c:pt idx="5706">
                  <c:v>3.8000180000000001</c:v>
                </c:pt>
                <c:pt idx="5707">
                  <c:v>3.5000149999999999</c:v>
                </c:pt>
                <c:pt idx="5708">
                  <c:v>3.5</c:v>
                </c:pt>
                <c:pt idx="5709">
                  <c:v>3</c:v>
                </c:pt>
                <c:pt idx="5710">
                  <c:v>3.75</c:v>
                </c:pt>
                <c:pt idx="5711">
                  <c:v>2.9250180000000001</c:v>
                </c:pt>
                <c:pt idx="5712">
                  <c:v>3.649994</c:v>
                </c:pt>
                <c:pt idx="5713">
                  <c:v>3.8499759999999998</c:v>
                </c:pt>
                <c:pt idx="5714">
                  <c:v>3.0500180000000001</c:v>
                </c:pt>
                <c:pt idx="5715">
                  <c:v>2.8000180000000001</c:v>
                </c:pt>
                <c:pt idx="5716">
                  <c:v>4.6999820000000003</c:v>
                </c:pt>
                <c:pt idx="5717">
                  <c:v>3.0499879999999999</c:v>
                </c:pt>
                <c:pt idx="5718">
                  <c:v>3.5499879999999999</c:v>
                </c:pt>
                <c:pt idx="5719">
                  <c:v>3.2999879999999999</c:v>
                </c:pt>
                <c:pt idx="5720">
                  <c:v>3.1999819999999999</c:v>
                </c:pt>
                <c:pt idx="5721">
                  <c:v>2.75</c:v>
                </c:pt>
                <c:pt idx="5722">
                  <c:v>2.5</c:v>
                </c:pt>
                <c:pt idx="5723">
                  <c:v>3.2999879999999999</c:v>
                </c:pt>
                <c:pt idx="5724">
                  <c:v>2.6500240000000002</c:v>
                </c:pt>
                <c:pt idx="5725">
                  <c:v>4.1500240000000002</c:v>
                </c:pt>
                <c:pt idx="5726">
                  <c:v>2.800049</c:v>
                </c:pt>
                <c:pt idx="5727">
                  <c:v>3.3000180000000001</c:v>
                </c:pt>
                <c:pt idx="5728">
                  <c:v>3.8500369999999999</c:v>
                </c:pt>
                <c:pt idx="5729">
                  <c:v>2.9000240000000002</c:v>
                </c:pt>
                <c:pt idx="5730">
                  <c:v>3.125</c:v>
                </c:pt>
                <c:pt idx="5731">
                  <c:v>2.649994</c:v>
                </c:pt>
                <c:pt idx="5732">
                  <c:v>3.4499970000000002</c:v>
                </c:pt>
                <c:pt idx="5733">
                  <c:v>3.4500120000000001</c:v>
                </c:pt>
                <c:pt idx="5734">
                  <c:v>3.649994</c:v>
                </c:pt>
                <c:pt idx="5735">
                  <c:v>3.8999630000000001</c:v>
                </c:pt>
                <c:pt idx="5736">
                  <c:v>3.0999759999999998</c:v>
                </c:pt>
                <c:pt idx="5737">
                  <c:v>4.1000059999999996</c:v>
                </c:pt>
                <c:pt idx="5738">
                  <c:v>3.3499759999999998</c:v>
                </c:pt>
                <c:pt idx="5739">
                  <c:v>3.0499879999999999</c:v>
                </c:pt>
                <c:pt idx="5740">
                  <c:v>3.5</c:v>
                </c:pt>
                <c:pt idx="5741">
                  <c:v>3.2500309999999999</c:v>
                </c:pt>
                <c:pt idx="5742">
                  <c:v>3.0999759999999998</c:v>
                </c:pt>
                <c:pt idx="5743">
                  <c:v>2.9500120000000001</c:v>
                </c:pt>
                <c:pt idx="5744">
                  <c:v>3.4999690000000001</c:v>
                </c:pt>
                <c:pt idx="5745">
                  <c:v>3.5250089999999998</c:v>
                </c:pt>
                <c:pt idx="5746">
                  <c:v>3.5</c:v>
                </c:pt>
                <c:pt idx="5747">
                  <c:v>3.6500240000000002</c:v>
                </c:pt>
                <c:pt idx="5748">
                  <c:v>4.1000370000000004</c:v>
                </c:pt>
                <c:pt idx="5749">
                  <c:v>3</c:v>
                </c:pt>
                <c:pt idx="5750">
                  <c:v>3.25</c:v>
                </c:pt>
                <c:pt idx="5751">
                  <c:v>3.7000120000000001</c:v>
                </c:pt>
                <c:pt idx="5752">
                  <c:v>3.0249790000000001</c:v>
                </c:pt>
                <c:pt idx="5753">
                  <c:v>3.4000240000000002</c:v>
                </c:pt>
                <c:pt idx="5754">
                  <c:v>2.5999759999999998</c:v>
                </c:pt>
                <c:pt idx="5755">
                  <c:v>4.3000030000000002</c:v>
                </c:pt>
                <c:pt idx="5756">
                  <c:v>3.6999970000000002</c:v>
                </c:pt>
                <c:pt idx="5757">
                  <c:v>2.9499819999999999</c:v>
                </c:pt>
                <c:pt idx="5758">
                  <c:v>4.0249940000000004</c:v>
                </c:pt>
                <c:pt idx="5759">
                  <c:v>2.3250120000000001</c:v>
                </c:pt>
                <c:pt idx="5760">
                  <c:v>3.7750240000000002</c:v>
                </c:pt>
                <c:pt idx="5761">
                  <c:v>3.3999790000000001</c:v>
                </c:pt>
                <c:pt idx="5762">
                  <c:v>5.0000309999999999</c:v>
                </c:pt>
                <c:pt idx="5763">
                  <c:v>4.5499879999999999</c:v>
                </c:pt>
                <c:pt idx="5764">
                  <c:v>3.25</c:v>
                </c:pt>
                <c:pt idx="5765">
                  <c:v>2.9000240000000002</c:v>
                </c:pt>
                <c:pt idx="5766">
                  <c:v>3.5</c:v>
                </c:pt>
                <c:pt idx="5767">
                  <c:v>3.5</c:v>
                </c:pt>
                <c:pt idx="5768">
                  <c:v>3.6999819999999999</c:v>
                </c:pt>
                <c:pt idx="5769">
                  <c:v>3</c:v>
                </c:pt>
                <c:pt idx="5770">
                  <c:v>2.7999879999999999</c:v>
                </c:pt>
                <c:pt idx="5771">
                  <c:v>3.1999819999999999</c:v>
                </c:pt>
                <c:pt idx="5772">
                  <c:v>3.0499879999999999</c:v>
                </c:pt>
                <c:pt idx="5773">
                  <c:v>3</c:v>
                </c:pt>
                <c:pt idx="5774">
                  <c:v>3.600006</c:v>
                </c:pt>
                <c:pt idx="5775">
                  <c:v>3.4500120000000001</c:v>
                </c:pt>
                <c:pt idx="5776">
                  <c:v>2.4749910000000002</c:v>
                </c:pt>
                <c:pt idx="5777">
                  <c:v>3.8000180000000001</c:v>
                </c:pt>
                <c:pt idx="5778">
                  <c:v>3.5999759999999998</c:v>
                </c:pt>
                <c:pt idx="5779">
                  <c:v>3.399994</c:v>
                </c:pt>
                <c:pt idx="5780">
                  <c:v>3.524994</c:v>
                </c:pt>
                <c:pt idx="5781">
                  <c:v>3.2000120000000001</c:v>
                </c:pt>
                <c:pt idx="5782">
                  <c:v>3.2250209999999999</c:v>
                </c:pt>
                <c:pt idx="5783">
                  <c:v>3.7249910000000002</c:v>
                </c:pt>
                <c:pt idx="5784">
                  <c:v>3.5</c:v>
                </c:pt>
                <c:pt idx="5785">
                  <c:v>3.149994</c:v>
                </c:pt>
                <c:pt idx="5786">
                  <c:v>3.449951</c:v>
                </c:pt>
                <c:pt idx="5787">
                  <c:v>3.449951</c:v>
                </c:pt>
                <c:pt idx="5788">
                  <c:v>3.0999759999999998</c:v>
                </c:pt>
                <c:pt idx="5789">
                  <c:v>3.2499690000000001</c:v>
                </c:pt>
                <c:pt idx="5790">
                  <c:v>3.2999879999999999</c:v>
                </c:pt>
                <c:pt idx="5791">
                  <c:v>2.8000180000000001</c:v>
                </c:pt>
                <c:pt idx="5792">
                  <c:v>3.2250209999999999</c:v>
                </c:pt>
                <c:pt idx="5793">
                  <c:v>4.3000179999999997</c:v>
                </c:pt>
                <c:pt idx="5794">
                  <c:v>3.0500180000000001</c:v>
                </c:pt>
                <c:pt idx="5795">
                  <c:v>3.1749879999999999</c:v>
                </c:pt>
                <c:pt idx="5796">
                  <c:v>3.3999630000000001</c:v>
                </c:pt>
                <c:pt idx="5797">
                  <c:v>4.25</c:v>
                </c:pt>
                <c:pt idx="5798">
                  <c:v>3.0999759999999998</c:v>
                </c:pt>
                <c:pt idx="5799">
                  <c:v>2.7000120000000001</c:v>
                </c:pt>
                <c:pt idx="5800">
                  <c:v>4.0999759999999998</c:v>
                </c:pt>
                <c:pt idx="5801">
                  <c:v>3.399994</c:v>
                </c:pt>
                <c:pt idx="5802">
                  <c:v>3.0499879999999999</c:v>
                </c:pt>
                <c:pt idx="5803">
                  <c:v>3.5</c:v>
                </c:pt>
                <c:pt idx="5804">
                  <c:v>3.6750029999999998</c:v>
                </c:pt>
                <c:pt idx="5805">
                  <c:v>3</c:v>
                </c:pt>
                <c:pt idx="5806">
                  <c:v>3.25</c:v>
                </c:pt>
                <c:pt idx="5807">
                  <c:v>3.8499759999999998</c:v>
                </c:pt>
                <c:pt idx="5808">
                  <c:v>3.0499879999999999</c:v>
                </c:pt>
                <c:pt idx="5809">
                  <c:v>3.600006</c:v>
                </c:pt>
                <c:pt idx="5810">
                  <c:v>2.7500309999999999</c:v>
                </c:pt>
                <c:pt idx="5811">
                  <c:v>5.1500240000000002</c:v>
                </c:pt>
                <c:pt idx="5812">
                  <c:v>3.149994</c:v>
                </c:pt>
                <c:pt idx="5813">
                  <c:v>3.600006</c:v>
                </c:pt>
                <c:pt idx="5814">
                  <c:v>3.6500240000000002</c:v>
                </c:pt>
                <c:pt idx="5815">
                  <c:v>3.649994</c:v>
                </c:pt>
                <c:pt idx="5816">
                  <c:v>4.1999820000000003</c:v>
                </c:pt>
                <c:pt idx="5817">
                  <c:v>3.0500180000000001</c:v>
                </c:pt>
                <c:pt idx="5818">
                  <c:v>3.3499759999999998</c:v>
                </c:pt>
                <c:pt idx="5819">
                  <c:v>2.7499690000000001</c:v>
                </c:pt>
                <c:pt idx="5820">
                  <c:v>4.1000370000000004</c:v>
                </c:pt>
                <c:pt idx="5821">
                  <c:v>3.6500240000000002</c:v>
                </c:pt>
                <c:pt idx="5822">
                  <c:v>3.25</c:v>
                </c:pt>
                <c:pt idx="5823">
                  <c:v>3.1999819999999999</c:v>
                </c:pt>
                <c:pt idx="5824">
                  <c:v>3.5499879999999999</c:v>
                </c:pt>
                <c:pt idx="5825">
                  <c:v>3.0999759999999998</c:v>
                </c:pt>
                <c:pt idx="5826">
                  <c:v>4.5</c:v>
                </c:pt>
                <c:pt idx="5827">
                  <c:v>3.100006</c:v>
                </c:pt>
                <c:pt idx="5828">
                  <c:v>3.4499819999999999</c:v>
                </c:pt>
                <c:pt idx="5829">
                  <c:v>3.25</c:v>
                </c:pt>
                <c:pt idx="5830">
                  <c:v>4.7249910000000002</c:v>
                </c:pt>
                <c:pt idx="5831">
                  <c:v>3.5499879999999999</c:v>
                </c:pt>
                <c:pt idx="5832">
                  <c:v>3.3499759999999998</c:v>
                </c:pt>
                <c:pt idx="5833">
                  <c:v>3.4499970000000002</c:v>
                </c:pt>
                <c:pt idx="5834">
                  <c:v>2.8000180000000001</c:v>
                </c:pt>
                <c:pt idx="5835">
                  <c:v>3.5</c:v>
                </c:pt>
                <c:pt idx="5836">
                  <c:v>3.75</c:v>
                </c:pt>
                <c:pt idx="5837">
                  <c:v>3</c:v>
                </c:pt>
                <c:pt idx="5838">
                  <c:v>3.5499879999999999</c:v>
                </c:pt>
                <c:pt idx="5839">
                  <c:v>3.1750180000000001</c:v>
                </c:pt>
                <c:pt idx="5840">
                  <c:v>3.274994</c:v>
                </c:pt>
                <c:pt idx="5841">
                  <c:v>2.75</c:v>
                </c:pt>
                <c:pt idx="5842">
                  <c:v>3.3000180000000001</c:v>
                </c:pt>
                <c:pt idx="5843">
                  <c:v>3.2000120000000001</c:v>
                </c:pt>
                <c:pt idx="5844">
                  <c:v>3.9250029999999998</c:v>
                </c:pt>
                <c:pt idx="5845">
                  <c:v>2.800049</c:v>
                </c:pt>
                <c:pt idx="5846">
                  <c:v>2.9250180000000001</c:v>
                </c:pt>
                <c:pt idx="5847">
                  <c:v>3.4499970000000002</c:v>
                </c:pt>
                <c:pt idx="5848">
                  <c:v>2.7000120000000001</c:v>
                </c:pt>
                <c:pt idx="5849">
                  <c:v>2.625</c:v>
                </c:pt>
                <c:pt idx="5850">
                  <c:v>3.149994</c:v>
                </c:pt>
                <c:pt idx="5851">
                  <c:v>3.9999690000000001</c:v>
                </c:pt>
                <c:pt idx="5852">
                  <c:v>3.75</c:v>
                </c:pt>
                <c:pt idx="5853">
                  <c:v>3.5999759999999998</c:v>
                </c:pt>
                <c:pt idx="5854">
                  <c:v>3.7500149999999999</c:v>
                </c:pt>
                <c:pt idx="5855">
                  <c:v>4.3500370000000004</c:v>
                </c:pt>
                <c:pt idx="5856">
                  <c:v>3.350006</c:v>
                </c:pt>
                <c:pt idx="5857">
                  <c:v>3</c:v>
                </c:pt>
                <c:pt idx="5858">
                  <c:v>3.8250120000000001</c:v>
                </c:pt>
                <c:pt idx="5859">
                  <c:v>3.5999759999999998</c:v>
                </c:pt>
                <c:pt idx="5860">
                  <c:v>3.9999690000000001</c:v>
                </c:pt>
                <c:pt idx="5861">
                  <c:v>3.149994</c:v>
                </c:pt>
                <c:pt idx="5862">
                  <c:v>3</c:v>
                </c:pt>
                <c:pt idx="5863">
                  <c:v>2.8000180000000001</c:v>
                </c:pt>
                <c:pt idx="5864">
                  <c:v>3.2999879999999999</c:v>
                </c:pt>
                <c:pt idx="5865">
                  <c:v>3.0499879999999999</c:v>
                </c:pt>
                <c:pt idx="5866">
                  <c:v>5.3250120000000001</c:v>
                </c:pt>
                <c:pt idx="5867">
                  <c:v>3.1999819999999999</c:v>
                </c:pt>
                <c:pt idx="5868">
                  <c:v>4.1500240000000002</c:v>
                </c:pt>
                <c:pt idx="5869">
                  <c:v>3.7000120000000001</c:v>
                </c:pt>
                <c:pt idx="5870">
                  <c:v>4.3500370000000004</c:v>
                </c:pt>
                <c:pt idx="5871">
                  <c:v>3.2250209999999999</c:v>
                </c:pt>
                <c:pt idx="5872">
                  <c:v>2.899994</c:v>
                </c:pt>
                <c:pt idx="5873">
                  <c:v>3.375</c:v>
                </c:pt>
                <c:pt idx="5874">
                  <c:v>3.5499879999999999</c:v>
                </c:pt>
                <c:pt idx="5875">
                  <c:v>3.25</c:v>
                </c:pt>
                <c:pt idx="5876">
                  <c:v>3.5</c:v>
                </c:pt>
                <c:pt idx="5877">
                  <c:v>3.350006</c:v>
                </c:pt>
                <c:pt idx="5878">
                  <c:v>3.3999630000000001</c:v>
                </c:pt>
                <c:pt idx="5879">
                  <c:v>3.8000180000000001</c:v>
                </c:pt>
                <c:pt idx="5880">
                  <c:v>3.100006</c:v>
                </c:pt>
                <c:pt idx="5881">
                  <c:v>3</c:v>
                </c:pt>
                <c:pt idx="5882">
                  <c:v>3.4999690000000001</c:v>
                </c:pt>
                <c:pt idx="5883">
                  <c:v>4.6000059999999996</c:v>
                </c:pt>
                <c:pt idx="5884">
                  <c:v>3.9250180000000001</c:v>
                </c:pt>
                <c:pt idx="5885">
                  <c:v>3.7249910000000002</c:v>
                </c:pt>
                <c:pt idx="5886">
                  <c:v>3.949951</c:v>
                </c:pt>
                <c:pt idx="5887">
                  <c:v>5.5749820000000003</c:v>
                </c:pt>
                <c:pt idx="5888">
                  <c:v>3.975006</c:v>
                </c:pt>
                <c:pt idx="5889">
                  <c:v>3.0499879999999999</c:v>
                </c:pt>
                <c:pt idx="5890">
                  <c:v>3.6500089999999998</c:v>
                </c:pt>
                <c:pt idx="5891">
                  <c:v>2.899994</c:v>
                </c:pt>
                <c:pt idx="5892">
                  <c:v>3.0500029999999998</c:v>
                </c:pt>
                <c:pt idx="5893">
                  <c:v>8.8999939999999995</c:v>
                </c:pt>
                <c:pt idx="5894">
                  <c:v>3.0000309999999999</c:v>
                </c:pt>
                <c:pt idx="5895">
                  <c:v>3.5000309999999999</c:v>
                </c:pt>
                <c:pt idx="5896">
                  <c:v>3.149994</c:v>
                </c:pt>
                <c:pt idx="5897">
                  <c:v>3.5000309999999999</c:v>
                </c:pt>
                <c:pt idx="5898">
                  <c:v>3.5999759999999998</c:v>
                </c:pt>
                <c:pt idx="5899">
                  <c:v>3.7999879999999999</c:v>
                </c:pt>
                <c:pt idx="5900">
                  <c:v>3.9500120000000001</c:v>
                </c:pt>
                <c:pt idx="5901">
                  <c:v>3.1500240000000002</c:v>
                </c:pt>
                <c:pt idx="5902">
                  <c:v>2.850006</c:v>
                </c:pt>
                <c:pt idx="5903">
                  <c:v>3.6000369999999999</c:v>
                </c:pt>
                <c:pt idx="5904">
                  <c:v>2.75</c:v>
                </c:pt>
                <c:pt idx="5905">
                  <c:v>3.850006</c:v>
                </c:pt>
                <c:pt idx="5906">
                  <c:v>2.8999630000000001</c:v>
                </c:pt>
                <c:pt idx="5907">
                  <c:v>3.4000240000000002</c:v>
                </c:pt>
                <c:pt idx="5908">
                  <c:v>3.2999879999999999</c:v>
                </c:pt>
                <c:pt idx="5909">
                  <c:v>2.9750209999999999</c:v>
                </c:pt>
                <c:pt idx="5910">
                  <c:v>3.7499690000000001</c:v>
                </c:pt>
                <c:pt idx="5911">
                  <c:v>3.399994</c:v>
                </c:pt>
                <c:pt idx="5912">
                  <c:v>2.6999819999999999</c:v>
                </c:pt>
                <c:pt idx="5913">
                  <c:v>3.25</c:v>
                </c:pt>
                <c:pt idx="5914">
                  <c:v>2.5499879999999999</c:v>
                </c:pt>
                <c:pt idx="5915">
                  <c:v>3.9250340000000001</c:v>
                </c:pt>
                <c:pt idx="5916">
                  <c:v>5.0499879999999999</c:v>
                </c:pt>
                <c:pt idx="5917">
                  <c:v>2.7999879999999999</c:v>
                </c:pt>
                <c:pt idx="5918">
                  <c:v>3.5500180000000001</c:v>
                </c:pt>
                <c:pt idx="5919">
                  <c:v>4.6500240000000002</c:v>
                </c:pt>
                <c:pt idx="5920">
                  <c:v>2.9499819999999999</c:v>
                </c:pt>
                <c:pt idx="5921">
                  <c:v>3.5</c:v>
                </c:pt>
                <c:pt idx="5922">
                  <c:v>2.850006</c:v>
                </c:pt>
                <c:pt idx="5923">
                  <c:v>3.350006</c:v>
                </c:pt>
                <c:pt idx="5924">
                  <c:v>3.1999819999999999</c:v>
                </c:pt>
                <c:pt idx="5925">
                  <c:v>3.5999759999999998</c:v>
                </c:pt>
                <c:pt idx="5926">
                  <c:v>3.225006</c:v>
                </c:pt>
                <c:pt idx="5927">
                  <c:v>3.2999879999999999</c:v>
                </c:pt>
                <c:pt idx="5928">
                  <c:v>2.7000120000000001</c:v>
                </c:pt>
                <c:pt idx="5929">
                  <c:v>3.8499759999999998</c:v>
                </c:pt>
                <c:pt idx="5930">
                  <c:v>2.6999970000000002</c:v>
                </c:pt>
                <c:pt idx="5931">
                  <c:v>3.350006</c:v>
                </c:pt>
                <c:pt idx="5932">
                  <c:v>3.4000240000000002</c:v>
                </c:pt>
                <c:pt idx="5933">
                  <c:v>3.2499690000000001</c:v>
                </c:pt>
                <c:pt idx="5934">
                  <c:v>4.625</c:v>
                </c:pt>
                <c:pt idx="5935">
                  <c:v>3.3499910000000002</c:v>
                </c:pt>
                <c:pt idx="5936">
                  <c:v>2.75</c:v>
                </c:pt>
                <c:pt idx="5937">
                  <c:v>2.75</c:v>
                </c:pt>
                <c:pt idx="5938">
                  <c:v>3.7000120000000001</c:v>
                </c:pt>
                <c:pt idx="5939">
                  <c:v>3.4000240000000002</c:v>
                </c:pt>
                <c:pt idx="5940">
                  <c:v>3.8499910000000002</c:v>
                </c:pt>
                <c:pt idx="5941">
                  <c:v>3.5</c:v>
                </c:pt>
                <c:pt idx="5942">
                  <c:v>3.725006</c:v>
                </c:pt>
                <c:pt idx="5943">
                  <c:v>3</c:v>
                </c:pt>
                <c:pt idx="5944">
                  <c:v>2.8999630000000001</c:v>
                </c:pt>
                <c:pt idx="5945">
                  <c:v>2.600006</c:v>
                </c:pt>
                <c:pt idx="5946">
                  <c:v>2.4999690000000001</c:v>
                </c:pt>
                <c:pt idx="5947">
                  <c:v>2.5500180000000001</c:v>
                </c:pt>
                <c:pt idx="5948">
                  <c:v>3.949951</c:v>
                </c:pt>
                <c:pt idx="5949">
                  <c:v>3.7999879999999999</c:v>
                </c:pt>
                <c:pt idx="5950">
                  <c:v>3.25</c:v>
                </c:pt>
                <c:pt idx="5951">
                  <c:v>3.9500120000000001</c:v>
                </c:pt>
                <c:pt idx="5952">
                  <c:v>4.4499820000000003</c:v>
                </c:pt>
                <c:pt idx="5953">
                  <c:v>3.600006</c:v>
                </c:pt>
                <c:pt idx="5954">
                  <c:v>3.9999690000000001</c:v>
                </c:pt>
                <c:pt idx="5955">
                  <c:v>3.2999879999999999</c:v>
                </c:pt>
                <c:pt idx="5956">
                  <c:v>3.9000089999999998</c:v>
                </c:pt>
                <c:pt idx="5957">
                  <c:v>4.0499879999999999</c:v>
                </c:pt>
                <c:pt idx="5958">
                  <c:v>3.1500240000000002</c:v>
                </c:pt>
                <c:pt idx="5959">
                  <c:v>2.7000120000000001</c:v>
                </c:pt>
                <c:pt idx="5960">
                  <c:v>3.4499819999999999</c:v>
                </c:pt>
                <c:pt idx="5961">
                  <c:v>3.5</c:v>
                </c:pt>
                <c:pt idx="5962">
                  <c:v>3.2000120000000001</c:v>
                </c:pt>
                <c:pt idx="5963">
                  <c:v>3.0999759999999998</c:v>
                </c:pt>
                <c:pt idx="5964">
                  <c:v>3.6250149999999999</c:v>
                </c:pt>
                <c:pt idx="5965">
                  <c:v>2.9499819999999999</c:v>
                </c:pt>
                <c:pt idx="5966">
                  <c:v>2.9499819999999999</c:v>
                </c:pt>
                <c:pt idx="5967">
                  <c:v>3.0500180000000001</c:v>
                </c:pt>
                <c:pt idx="5968">
                  <c:v>3.5</c:v>
                </c:pt>
                <c:pt idx="5969">
                  <c:v>2.9499819999999999</c:v>
                </c:pt>
                <c:pt idx="5970">
                  <c:v>2.899994</c:v>
                </c:pt>
                <c:pt idx="5971">
                  <c:v>3.100006</c:v>
                </c:pt>
                <c:pt idx="5972">
                  <c:v>3.2000120000000001</c:v>
                </c:pt>
                <c:pt idx="5973">
                  <c:v>3.350006</c:v>
                </c:pt>
                <c:pt idx="5974">
                  <c:v>3.1000369999999999</c:v>
                </c:pt>
                <c:pt idx="5975">
                  <c:v>3.5</c:v>
                </c:pt>
                <c:pt idx="5976">
                  <c:v>3.4499819999999999</c:v>
                </c:pt>
                <c:pt idx="5977">
                  <c:v>3.75</c:v>
                </c:pt>
                <c:pt idx="5978">
                  <c:v>2.9500120000000001</c:v>
                </c:pt>
                <c:pt idx="5979">
                  <c:v>4.6000059999999996</c:v>
                </c:pt>
                <c:pt idx="5980">
                  <c:v>3.7249910000000002</c:v>
                </c:pt>
                <c:pt idx="5981">
                  <c:v>3.6999819999999999</c:v>
                </c:pt>
                <c:pt idx="5982">
                  <c:v>3.7999879999999999</c:v>
                </c:pt>
                <c:pt idx="5983">
                  <c:v>3.3499759999999998</c:v>
                </c:pt>
                <c:pt idx="5984">
                  <c:v>3.5499879999999999</c:v>
                </c:pt>
                <c:pt idx="5985">
                  <c:v>3.100006</c:v>
                </c:pt>
                <c:pt idx="5986">
                  <c:v>2.9500120000000001</c:v>
                </c:pt>
                <c:pt idx="5987">
                  <c:v>3.4499970000000002</c:v>
                </c:pt>
                <c:pt idx="5988">
                  <c:v>3.149994</c:v>
                </c:pt>
                <c:pt idx="5989">
                  <c:v>4.5</c:v>
                </c:pt>
                <c:pt idx="5990">
                  <c:v>3.7749790000000001</c:v>
                </c:pt>
                <c:pt idx="5991">
                  <c:v>3.2000120000000001</c:v>
                </c:pt>
                <c:pt idx="5992">
                  <c:v>3.5999759999999998</c:v>
                </c:pt>
                <c:pt idx="5993">
                  <c:v>3.1749879999999999</c:v>
                </c:pt>
                <c:pt idx="5994">
                  <c:v>2.8999630000000001</c:v>
                </c:pt>
                <c:pt idx="5995">
                  <c:v>4.0499879999999999</c:v>
                </c:pt>
                <c:pt idx="5996">
                  <c:v>2.7000120000000001</c:v>
                </c:pt>
                <c:pt idx="5997">
                  <c:v>4.0499879999999999</c:v>
                </c:pt>
                <c:pt idx="5998">
                  <c:v>3.5499879999999999</c:v>
                </c:pt>
                <c:pt idx="5999">
                  <c:v>2.9500120000000001</c:v>
                </c:pt>
                <c:pt idx="6000">
                  <c:v>6.2750089999999998</c:v>
                </c:pt>
                <c:pt idx="6001">
                  <c:v>2.9500120000000001</c:v>
                </c:pt>
                <c:pt idx="6002">
                  <c:v>3.5999910000000002</c:v>
                </c:pt>
                <c:pt idx="6003">
                  <c:v>2.5250089999999998</c:v>
                </c:pt>
                <c:pt idx="6004">
                  <c:v>2.9000240000000002</c:v>
                </c:pt>
                <c:pt idx="6005">
                  <c:v>2.8000180000000001</c:v>
                </c:pt>
                <c:pt idx="6006">
                  <c:v>3.4499819999999999</c:v>
                </c:pt>
                <c:pt idx="6007">
                  <c:v>4.2999879999999999</c:v>
                </c:pt>
                <c:pt idx="6008">
                  <c:v>4.1000059999999996</c:v>
                </c:pt>
                <c:pt idx="6009">
                  <c:v>2.9499819999999999</c:v>
                </c:pt>
                <c:pt idx="6010">
                  <c:v>3.4249879999999999</c:v>
                </c:pt>
                <c:pt idx="6011">
                  <c:v>2.7000120000000001</c:v>
                </c:pt>
                <c:pt idx="6012">
                  <c:v>3.1499630000000001</c:v>
                </c:pt>
                <c:pt idx="6013">
                  <c:v>2.850006</c:v>
                </c:pt>
                <c:pt idx="6014">
                  <c:v>3.5</c:v>
                </c:pt>
                <c:pt idx="6015">
                  <c:v>2.6999819999999999</c:v>
                </c:pt>
                <c:pt idx="6016">
                  <c:v>3.3500369999999999</c:v>
                </c:pt>
                <c:pt idx="6017">
                  <c:v>3.649994</c:v>
                </c:pt>
                <c:pt idx="6018">
                  <c:v>3.1000369999999999</c:v>
                </c:pt>
                <c:pt idx="6019">
                  <c:v>3.6500240000000002</c:v>
                </c:pt>
                <c:pt idx="6020">
                  <c:v>3.4000240000000002</c:v>
                </c:pt>
                <c:pt idx="6021">
                  <c:v>5.2250059999999996</c:v>
                </c:pt>
                <c:pt idx="6022">
                  <c:v>2.2999879999999999</c:v>
                </c:pt>
                <c:pt idx="6023">
                  <c:v>3.3000180000000001</c:v>
                </c:pt>
                <c:pt idx="6024">
                  <c:v>2.600006</c:v>
                </c:pt>
                <c:pt idx="6025">
                  <c:v>3.0499879999999999</c:v>
                </c:pt>
                <c:pt idx="6026">
                  <c:v>2.8999630000000001</c:v>
                </c:pt>
                <c:pt idx="6027">
                  <c:v>3.7999879999999999</c:v>
                </c:pt>
                <c:pt idx="6028">
                  <c:v>3.949951</c:v>
                </c:pt>
                <c:pt idx="6029">
                  <c:v>3.5749819999999999</c:v>
                </c:pt>
                <c:pt idx="6030">
                  <c:v>2.9499819999999999</c:v>
                </c:pt>
                <c:pt idx="6031">
                  <c:v>3.1499630000000001</c:v>
                </c:pt>
                <c:pt idx="6032">
                  <c:v>3.0499879999999999</c:v>
                </c:pt>
                <c:pt idx="6033">
                  <c:v>3.5000309999999999</c:v>
                </c:pt>
                <c:pt idx="6034">
                  <c:v>3.350006</c:v>
                </c:pt>
                <c:pt idx="6035">
                  <c:v>3.1999819999999999</c:v>
                </c:pt>
                <c:pt idx="6036">
                  <c:v>3.1750029999999998</c:v>
                </c:pt>
                <c:pt idx="6037">
                  <c:v>3.2999879999999999</c:v>
                </c:pt>
                <c:pt idx="6038">
                  <c:v>3.350006</c:v>
                </c:pt>
                <c:pt idx="6039">
                  <c:v>4.3500059999999996</c:v>
                </c:pt>
                <c:pt idx="6040">
                  <c:v>3.1999819999999999</c:v>
                </c:pt>
                <c:pt idx="6041">
                  <c:v>3.0749970000000002</c:v>
                </c:pt>
                <c:pt idx="6042">
                  <c:v>3.6500240000000002</c:v>
                </c:pt>
                <c:pt idx="6043">
                  <c:v>3</c:v>
                </c:pt>
                <c:pt idx="6044">
                  <c:v>2.75</c:v>
                </c:pt>
                <c:pt idx="6045">
                  <c:v>5.3999790000000001</c:v>
                </c:pt>
                <c:pt idx="6046">
                  <c:v>3.5</c:v>
                </c:pt>
                <c:pt idx="6047">
                  <c:v>3.1999819999999999</c:v>
                </c:pt>
                <c:pt idx="6048">
                  <c:v>3.3499759999999998</c:v>
                </c:pt>
                <c:pt idx="6049">
                  <c:v>2.9999690000000001</c:v>
                </c:pt>
                <c:pt idx="6050">
                  <c:v>3.5749970000000002</c:v>
                </c:pt>
                <c:pt idx="6051">
                  <c:v>3.0500180000000001</c:v>
                </c:pt>
                <c:pt idx="6052">
                  <c:v>2.75</c:v>
                </c:pt>
                <c:pt idx="6053">
                  <c:v>3.100006</c:v>
                </c:pt>
                <c:pt idx="6054">
                  <c:v>2.9749759999999998</c:v>
                </c:pt>
                <c:pt idx="6055">
                  <c:v>3.1999819999999999</c:v>
                </c:pt>
                <c:pt idx="6056">
                  <c:v>3.5</c:v>
                </c:pt>
                <c:pt idx="6057">
                  <c:v>3.274994</c:v>
                </c:pt>
                <c:pt idx="6058">
                  <c:v>3.800049</c:v>
                </c:pt>
                <c:pt idx="6059">
                  <c:v>3.5499879999999999</c:v>
                </c:pt>
                <c:pt idx="6060">
                  <c:v>2.7000120000000001</c:v>
                </c:pt>
                <c:pt idx="6061">
                  <c:v>2.9500120000000001</c:v>
                </c:pt>
                <c:pt idx="6062">
                  <c:v>4.5500179999999997</c:v>
                </c:pt>
                <c:pt idx="6063">
                  <c:v>3.3000180000000001</c:v>
                </c:pt>
                <c:pt idx="6064">
                  <c:v>3.100006</c:v>
                </c:pt>
                <c:pt idx="6065">
                  <c:v>3.5</c:v>
                </c:pt>
                <c:pt idx="6066">
                  <c:v>4</c:v>
                </c:pt>
                <c:pt idx="6067">
                  <c:v>4.0249940000000004</c:v>
                </c:pt>
                <c:pt idx="6068">
                  <c:v>3</c:v>
                </c:pt>
                <c:pt idx="6069">
                  <c:v>2.8000180000000001</c:v>
                </c:pt>
                <c:pt idx="6070">
                  <c:v>3.2500309999999999</c:v>
                </c:pt>
                <c:pt idx="6071">
                  <c:v>4.2000120000000001</c:v>
                </c:pt>
                <c:pt idx="6072">
                  <c:v>5.4499820000000003</c:v>
                </c:pt>
                <c:pt idx="6073">
                  <c:v>3.1999819999999999</c:v>
                </c:pt>
                <c:pt idx="6074">
                  <c:v>3.524994</c:v>
                </c:pt>
                <c:pt idx="6075">
                  <c:v>3.2999879999999999</c:v>
                </c:pt>
                <c:pt idx="6076">
                  <c:v>3.7000120000000001</c:v>
                </c:pt>
                <c:pt idx="6077">
                  <c:v>4.1499940000000004</c:v>
                </c:pt>
                <c:pt idx="6078">
                  <c:v>4.1000059999999996</c:v>
                </c:pt>
                <c:pt idx="6079">
                  <c:v>3.0750120000000001</c:v>
                </c:pt>
                <c:pt idx="6080">
                  <c:v>3.2750089999999998</c:v>
                </c:pt>
                <c:pt idx="6081">
                  <c:v>4.875</c:v>
                </c:pt>
                <c:pt idx="6082">
                  <c:v>3.350006</c:v>
                </c:pt>
                <c:pt idx="6083">
                  <c:v>3.100006</c:v>
                </c:pt>
                <c:pt idx="6084">
                  <c:v>3.7999879999999999</c:v>
                </c:pt>
                <c:pt idx="6085">
                  <c:v>3.3500369999999999</c:v>
                </c:pt>
                <c:pt idx="6086">
                  <c:v>3.100006</c:v>
                </c:pt>
                <c:pt idx="6087">
                  <c:v>2.100006</c:v>
                </c:pt>
                <c:pt idx="6088">
                  <c:v>3.1749879999999999</c:v>
                </c:pt>
                <c:pt idx="6089">
                  <c:v>3.3000180000000001</c:v>
                </c:pt>
                <c:pt idx="6090">
                  <c:v>3.1999819999999999</c:v>
                </c:pt>
                <c:pt idx="6091">
                  <c:v>3.2999879999999999</c:v>
                </c:pt>
                <c:pt idx="6092">
                  <c:v>3.100006</c:v>
                </c:pt>
                <c:pt idx="6093">
                  <c:v>3.25</c:v>
                </c:pt>
                <c:pt idx="6094">
                  <c:v>3.350006</c:v>
                </c:pt>
                <c:pt idx="6095">
                  <c:v>3.125</c:v>
                </c:pt>
                <c:pt idx="6096">
                  <c:v>2.850006</c:v>
                </c:pt>
                <c:pt idx="6097">
                  <c:v>3.0999759999999998</c:v>
                </c:pt>
                <c:pt idx="6098">
                  <c:v>3.0000309999999999</c:v>
                </c:pt>
                <c:pt idx="6099">
                  <c:v>3.3000180000000001</c:v>
                </c:pt>
                <c:pt idx="6100">
                  <c:v>3.600006</c:v>
                </c:pt>
                <c:pt idx="6101">
                  <c:v>3.25</c:v>
                </c:pt>
                <c:pt idx="6102">
                  <c:v>2.8499759999999998</c:v>
                </c:pt>
                <c:pt idx="6103">
                  <c:v>3.9500120000000001</c:v>
                </c:pt>
                <c:pt idx="6104">
                  <c:v>5.6499940000000004</c:v>
                </c:pt>
                <c:pt idx="6105">
                  <c:v>3.0499879999999999</c:v>
                </c:pt>
                <c:pt idx="6106">
                  <c:v>4.0999759999999998</c:v>
                </c:pt>
                <c:pt idx="6107">
                  <c:v>3.4500120000000001</c:v>
                </c:pt>
                <c:pt idx="6108">
                  <c:v>2.7999879999999999</c:v>
                </c:pt>
                <c:pt idx="6109">
                  <c:v>3.375</c:v>
                </c:pt>
                <c:pt idx="6110">
                  <c:v>2.6750180000000001</c:v>
                </c:pt>
                <c:pt idx="6111">
                  <c:v>2.7999879999999999</c:v>
                </c:pt>
                <c:pt idx="6112">
                  <c:v>3.125</c:v>
                </c:pt>
                <c:pt idx="6113">
                  <c:v>3.9500120000000001</c:v>
                </c:pt>
                <c:pt idx="6114">
                  <c:v>3.4500120000000001</c:v>
                </c:pt>
                <c:pt idx="6115">
                  <c:v>4.25</c:v>
                </c:pt>
                <c:pt idx="6116">
                  <c:v>3.2499690000000001</c:v>
                </c:pt>
                <c:pt idx="6117">
                  <c:v>3.75</c:v>
                </c:pt>
                <c:pt idx="6118">
                  <c:v>3.375</c:v>
                </c:pt>
                <c:pt idx="6119">
                  <c:v>3.4500120000000001</c:v>
                </c:pt>
                <c:pt idx="6120">
                  <c:v>3.0999910000000002</c:v>
                </c:pt>
                <c:pt idx="6121">
                  <c:v>3.4500120000000001</c:v>
                </c:pt>
                <c:pt idx="6122">
                  <c:v>2.9499819999999999</c:v>
                </c:pt>
                <c:pt idx="6123">
                  <c:v>3.75</c:v>
                </c:pt>
                <c:pt idx="6124">
                  <c:v>3.3499759999999998</c:v>
                </c:pt>
                <c:pt idx="6125">
                  <c:v>3.4500120000000001</c:v>
                </c:pt>
                <c:pt idx="6126">
                  <c:v>2.9999690000000001</c:v>
                </c:pt>
                <c:pt idx="6127">
                  <c:v>2.7999879999999999</c:v>
                </c:pt>
                <c:pt idx="6128">
                  <c:v>2.6999819999999999</c:v>
                </c:pt>
                <c:pt idx="6129">
                  <c:v>3.3500369999999999</c:v>
                </c:pt>
                <c:pt idx="6130">
                  <c:v>3.3499759999999998</c:v>
                </c:pt>
                <c:pt idx="6131">
                  <c:v>3.350006</c:v>
                </c:pt>
                <c:pt idx="6132">
                  <c:v>2.6999819999999999</c:v>
                </c:pt>
                <c:pt idx="6133">
                  <c:v>2.6999819999999999</c:v>
                </c:pt>
                <c:pt idx="6134">
                  <c:v>3.25</c:v>
                </c:pt>
                <c:pt idx="6135">
                  <c:v>3.25</c:v>
                </c:pt>
                <c:pt idx="6136">
                  <c:v>3.5250089999999998</c:v>
                </c:pt>
                <c:pt idx="6137">
                  <c:v>3.1999819999999999</c:v>
                </c:pt>
                <c:pt idx="6138">
                  <c:v>2.6250149999999999</c:v>
                </c:pt>
                <c:pt idx="6139">
                  <c:v>2.5000149999999999</c:v>
                </c:pt>
                <c:pt idx="6140">
                  <c:v>4.1499940000000004</c:v>
                </c:pt>
                <c:pt idx="6141">
                  <c:v>3.524994</c:v>
                </c:pt>
                <c:pt idx="6142">
                  <c:v>3.975006</c:v>
                </c:pt>
                <c:pt idx="6143">
                  <c:v>2.850006</c:v>
                </c:pt>
                <c:pt idx="6144">
                  <c:v>3.5500180000000001</c:v>
                </c:pt>
                <c:pt idx="6145">
                  <c:v>3.2000120000000001</c:v>
                </c:pt>
                <c:pt idx="6146">
                  <c:v>2.850006</c:v>
                </c:pt>
                <c:pt idx="6147">
                  <c:v>3.450027</c:v>
                </c:pt>
                <c:pt idx="6148">
                  <c:v>3.2999879999999999</c:v>
                </c:pt>
                <c:pt idx="6149">
                  <c:v>3.2999879999999999</c:v>
                </c:pt>
                <c:pt idx="6150">
                  <c:v>2.5500180000000001</c:v>
                </c:pt>
                <c:pt idx="6151">
                  <c:v>2.8499759999999998</c:v>
                </c:pt>
                <c:pt idx="6152">
                  <c:v>3.7000120000000001</c:v>
                </c:pt>
                <c:pt idx="6153">
                  <c:v>3.100006</c:v>
                </c:pt>
                <c:pt idx="6154">
                  <c:v>3.4500120000000001</c:v>
                </c:pt>
                <c:pt idx="6155">
                  <c:v>2.899994</c:v>
                </c:pt>
                <c:pt idx="6156">
                  <c:v>3.100006</c:v>
                </c:pt>
                <c:pt idx="6157">
                  <c:v>2.5999759999999998</c:v>
                </c:pt>
                <c:pt idx="6158">
                  <c:v>3.3499759999999998</c:v>
                </c:pt>
                <c:pt idx="6159">
                  <c:v>2.899994</c:v>
                </c:pt>
                <c:pt idx="6160">
                  <c:v>3</c:v>
                </c:pt>
                <c:pt idx="6161">
                  <c:v>2.649994</c:v>
                </c:pt>
                <c:pt idx="6162">
                  <c:v>3.9500120000000001</c:v>
                </c:pt>
                <c:pt idx="6163">
                  <c:v>3.3499759999999998</c:v>
                </c:pt>
                <c:pt idx="6164">
                  <c:v>3.0500180000000001</c:v>
                </c:pt>
                <c:pt idx="6165">
                  <c:v>2.75</c:v>
                </c:pt>
                <c:pt idx="6166">
                  <c:v>2.7999879999999999</c:v>
                </c:pt>
                <c:pt idx="6167">
                  <c:v>3.4500120000000001</c:v>
                </c:pt>
                <c:pt idx="6168">
                  <c:v>2.9500120000000001</c:v>
                </c:pt>
                <c:pt idx="6169">
                  <c:v>3.0499879999999999</c:v>
                </c:pt>
                <c:pt idx="6170">
                  <c:v>4.5750120000000001</c:v>
                </c:pt>
                <c:pt idx="6171">
                  <c:v>3.2000120000000001</c:v>
                </c:pt>
                <c:pt idx="6172">
                  <c:v>3.5999910000000002</c:v>
                </c:pt>
                <c:pt idx="6173">
                  <c:v>3.3499759999999998</c:v>
                </c:pt>
                <c:pt idx="6174">
                  <c:v>4.0499879999999999</c:v>
                </c:pt>
                <c:pt idx="6175">
                  <c:v>3.8999630000000001</c:v>
                </c:pt>
                <c:pt idx="6176">
                  <c:v>4.1500240000000002</c:v>
                </c:pt>
                <c:pt idx="6177">
                  <c:v>3.149994</c:v>
                </c:pt>
                <c:pt idx="6178">
                  <c:v>3.2999879999999999</c:v>
                </c:pt>
                <c:pt idx="6179">
                  <c:v>2.949951</c:v>
                </c:pt>
                <c:pt idx="6180">
                  <c:v>3.375</c:v>
                </c:pt>
                <c:pt idx="6181">
                  <c:v>3.0499879999999999</c:v>
                </c:pt>
                <c:pt idx="6182">
                  <c:v>3.3249819999999999</c:v>
                </c:pt>
                <c:pt idx="6183">
                  <c:v>2.4000240000000002</c:v>
                </c:pt>
                <c:pt idx="6184">
                  <c:v>2.75</c:v>
                </c:pt>
                <c:pt idx="6185">
                  <c:v>2.7000120000000001</c:v>
                </c:pt>
                <c:pt idx="6186">
                  <c:v>3.4250180000000001</c:v>
                </c:pt>
                <c:pt idx="6187">
                  <c:v>3.1499630000000001</c:v>
                </c:pt>
                <c:pt idx="6188">
                  <c:v>3.3250120000000001</c:v>
                </c:pt>
                <c:pt idx="6189">
                  <c:v>3.7750240000000002</c:v>
                </c:pt>
                <c:pt idx="6190">
                  <c:v>4.0500179999999997</c:v>
                </c:pt>
                <c:pt idx="6191">
                  <c:v>4.2499849999999997</c:v>
                </c:pt>
                <c:pt idx="6192">
                  <c:v>3.4499819999999999</c:v>
                </c:pt>
                <c:pt idx="6193">
                  <c:v>3.4499819999999999</c:v>
                </c:pt>
                <c:pt idx="6194">
                  <c:v>3.9999690000000001</c:v>
                </c:pt>
                <c:pt idx="6195">
                  <c:v>3.8000180000000001</c:v>
                </c:pt>
                <c:pt idx="6196">
                  <c:v>3.350006</c:v>
                </c:pt>
                <c:pt idx="6197">
                  <c:v>7.1499940000000004</c:v>
                </c:pt>
                <c:pt idx="6198">
                  <c:v>2.9500120000000001</c:v>
                </c:pt>
                <c:pt idx="6199">
                  <c:v>3.149994</c:v>
                </c:pt>
                <c:pt idx="6200">
                  <c:v>2.75</c:v>
                </c:pt>
                <c:pt idx="6201">
                  <c:v>3.1499630000000001</c:v>
                </c:pt>
                <c:pt idx="6202">
                  <c:v>3.9000240000000002</c:v>
                </c:pt>
                <c:pt idx="6203">
                  <c:v>3.25</c:v>
                </c:pt>
                <c:pt idx="6204">
                  <c:v>2.9000240000000002</c:v>
                </c:pt>
                <c:pt idx="6205">
                  <c:v>5.0499879999999999</c:v>
                </c:pt>
                <c:pt idx="6206">
                  <c:v>3.25</c:v>
                </c:pt>
                <c:pt idx="6207">
                  <c:v>3.2750089999999998</c:v>
                </c:pt>
                <c:pt idx="6208">
                  <c:v>3.1750029999999998</c:v>
                </c:pt>
                <c:pt idx="6209">
                  <c:v>3.5500180000000001</c:v>
                </c:pt>
                <c:pt idx="6210">
                  <c:v>3.649994</c:v>
                </c:pt>
                <c:pt idx="6211">
                  <c:v>3.25</c:v>
                </c:pt>
                <c:pt idx="6212">
                  <c:v>4</c:v>
                </c:pt>
                <c:pt idx="6213">
                  <c:v>3.100006</c:v>
                </c:pt>
                <c:pt idx="6214">
                  <c:v>3.8499759999999998</c:v>
                </c:pt>
                <c:pt idx="6215">
                  <c:v>2.899994</c:v>
                </c:pt>
                <c:pt idx="6216">
                  <c:v>2.9499819999999999</c:v>
                </c:pt>
                <c:pt idx="6217">
                  <c:v>3.8499759999999998</c:v>
                </c:pt>
                <c:pt idx="6218">
                  <c:v>3.6750029999999998</c:v>
                </c:pt>
                <c:pt idx="6219">
                  <c:v>3.1999819999999999</c:v>
                </c:pt>
                <c:pt idx="6220">
                  <c:v>3.1999819999999999</c:v>
                </c:pt>
                <c:pt idx="6221">
                  <c:v>3.5249630000000001</c:v>
                </c:pt>
                <c:pt idx="6222">
                  <c:v>3.6000369999999999</c:v>
                </c:pt>
                <c:pt idx="6223">
                  <c:v>3</c:v>
                </c:pt>
                <c:pt idx="6224">
                  <c:v>3.1999819999999999</c:v>
                </c:pt>
                <c:pt idx="6225">
                  <c:v>3.149994</c:v>
                </c:pt>
                <c:pt idx="6226">
                  <c:v>3</c:v>
                </c:pt>
                <c:pt idx="6227">
                  <c:v>3.3500369999999999</c:v>
                </c:pt>
                <c:pt idx="6228">
                  <c:v>3.6250149999999999</c:v>
                </c:pt>
                <c:pt idx="6229">
                  <c:v>3.4500120000000001</c:v>
                </c:pt>
                <c:pt idx="6230">
                  <c:v>3.0999759999999998</c:v>
                </c:pt>
                <c:pt idx="6231">
                  <c:v>3.7999879999999999</c:v>
                </c:pt>
                <c:pt idx="6232">
                  <c:v>2.5499879999999999</c:v>
                </c:pt>
                <c:pt idx="6233">
                  <c:v>3.25</c:v>
                </c:pt>
                <c:pt idx="6234">
                  <c:v>3.5500180000000001</c:v>
                </c:pt>
                <c:pt idx="6235">
                  <c:v>3.2999879999999999</c:v>
                </c:pt>
                <c:pt idx="6236">
                  <c:v>3.899994</c:v>
                </c:pt>
                <c:pt idx="6237">
                  <c:v>2.3749690000000001</c:v>
                </c:pt>
                <c:pt idx="6238">
                  <c:v>3.0499879999999999</c:v>
                </c:pt>
                <c:pt idx="6239">
                  <c:v>3.8499759999999998</c:v>
                </c:pt>
                <c:pt idx="6240">
                  <c:v>3.225006</c:v>
                </c:pt>
                <c:pt idx="6241">
                  <c:v>5.125</c:v>
                </c:pt>
                <c:pt idx="6242">
                  <c:v>3.1500240000000002</c:v>
                </c:pt>
                <c:pt idx="6243">
                  <c:v>4.3999940000000004</c:v>
                </c:pt>
                <c:pt idx="6244">
                  <c:v>2.8499759999999998</c:v>
                </c:pt>
                <c:pt idx="6245">
                  <c:v>3.0999910000000002</c:v>
                </c:pt>
                <c:pt idx="6246">
                  <c:v>3.5500180000000001</c:v>
                </c:pt>
                <c:pt idx="6247">
                  <c:v>2.5000309999999999</c:v>
                </c:pt>
                <c:pt idx="6248">
                  <c:v>3.725006</c:v>
                </c:pt>
                <c:pt idx="6249">
                  <c:v>3.350006</c:v>
                </c:pt>
                <c:pt idx="6250">
                  <c:v>3.5</c:v>
                </c:pt>
                <c:pt idx="6251">
                  <c:v>4.6499940000000004</c:v>
                </c:pt>
                <c:pt idx="6252">
                  <c:v>3.2499850000000001</c:v>
                </c:pt>
                <c:pt idx="6253">
                  <c:v>2.8500369999999999</c:v>
                </c:pt>
                <c:pt idx="6254">
                  <c:v>3.0500180000000001</c:v>
                </c:pt>
                <c:pt idx="6255">
                  <c:v>4.2000120000000001</c:v>
                </c:pt>
                <c:pt idx="6256">
                  <c:v>3</c:v>
                </c:pt>
                <c:pt idx="6257">
                  <c:v>2.4500120000000001</c:v>
                </c:pt>
                <c:pt idx="6258">
                  <c:v>3.2000120000000001</c:v>
                </c:pt>
                <c:pt idx="6259">
                  <c:v>2.9500120000000001</c:v>
                </c:pt>
                <c:pt idx="6260">
                  <c:v>3</c:v>
                </c:pt>
                <c:pt idx="6261">
                  <c:v>3.149994</c:v>
                </c:pt>
                <c:pt idx="6262">
                  <c:v>3.350006</c:v>
                </c:pt>
                <c:pt idx="6263">
                  <c:v>3.5500180000000001</c:v>
                </c:pt>
                <c:pt idx="6264">
                  <c:v>3.4249879999999999</c:v>
                </c:pt>
                <c:pt idx="6265">
                  <c:v>2.975006</c:v>
                </c:pt>
                <c:pt idx="6266">
                  <c:v>3.0500180000000001</c:v>
                </c:pt>
                <c:pt idx="6267">
                  <c:v>3.5499879999999999</c:v>
                </c:pt>
                <c:pt idx="6268">
                  <c:v>3.8999630000000001</c:v>
                </c:pt>
                <c:pt idx="6269">
                  <c:v>3.7000120000000001</c:v>
                </c:pt>
                <c:pt idx="6270">
                  <c:v>3.25</c:v>
                </c:pt>
                <c:pt idx="6271">
                  <c:v>3.0999759999999998</c:v>
                </c:pt>
                <c:pt idx="6272">
                  <c:v>3.7000120000000001</c:v>
                </c:pt>
                <c:pt idx="6273">
                  <c:v>4</c:v>
                </c:pt>
                <c:pt idx="6274">
                  <c:v>2.975006</c:v>
                </c:pt>
                <c:pt idx="6275">
                  <c:v>3.2999879999999999</c:v>
                </c:pt>
                <c:pt idx="6276">
                  <c:v>2.9499819999999999</c:v>
                </c:pt>
                <c:pt idx="6277">
                  <c:v>2.75</c:v>
                </c:pt>
                <c:pt idx="6278">
                  <c:v>3.4000089999999998</c:v>
                </c:pt>
                <c:pt idx="6279">
                  <c:v>2.9000240000000002</c:v>
                </c:pt>
                <c:pt idx="6280">
                  <c:v>3.3749850000000001</c:v>
                </c:pt>
                <c:pt idx="6281">
                  <c:v>2.9499819999999999</c:v>
                </c:pt>
                <c:pt idx="6282">
                  <c:v>3.4499819999999999</c:v>
                </c:pt>
                <c:pt idx="6283">
                  <c:v>2.75</c:v>
                </c:pt>
                <c:pt idx="6284">
                  <c:v>4.1500240000000002</c:v>
                </c:pt>
                <c:pt idx="6285">
                  <c:v>3.5</c:v>
                </c:pt>
                <c:pt idx="6286">
                  <c:v>3.25</c:v>
                </c:pt>
                <c:pt idx="6287">
                  <c:v>3.0499879999999999</c:v>
                </c:pt>
                <c:pt idx="6288">
                  <c:v>3.1499630000000001</c:v>
                </c:pt>
                <c:pt idx="6289">
                  <c:v>3.4500120000000001</c:v>
                </c:pt>
                <c:pt idx="6290">
                  <c:v>3.0999759999999998</c:v>
                </c:pt>
                <c:pt idx="6291">
                  <c:v>3.4999690000000001</c:v>
                </c:pt>
                <c:pt idx="6292">
                  <c:v>3.0500180000000001</c:v>
                </c:pt>
                <c:pt idx="6293">
                  <c:v>3.399994</c:v>
                </c:pt>
                <c:pt idx="6294">
                  <c:v>3.100006</c:v>
                </c:pt>
                <c:pt idx="6295">
                  <c:v>3.6500240000000002</c:v>
                </c:pt>
                <c:pt idx="6296">
                  <c:v>2.7000120000000001</c:v>
                </c:pt>
                <c:pt idx="6297">
                  <c:v>2.7249910000000002</c:v>
                </c:pt>
                <c:pt idx="6298">
                  <c:v>3.25</c:v>
                </c:pt>
                <c:pt idx="6299">
                  <c:v>2.850006</c:v>
                </c:pt>
                <c:pt idx="6300">
                  <c:v>2.850006</c:v>
                </c:pt>
                <c:pt idx="6301">
                  <c:v>5</c:v>
                </c:pt>
                <c:pt idx="6302">
                  <c:v>3.0500180000000001</c:v>
                </c:pt>
                <c:pt idx="6303">
                  <c:v>3.2999879999999999</c:v>
                </c:pt>
                <c:pt idx="6304">
                  <c:v>2.9000240000000002</c:v>
                </c:pt>
                <c:pt idx="6305">
                  <c:v>4.5</c:v>
                </c:pt>
                <c:pt idx="6306">
                  <c:v>3.0499879999999999</c:v>
                </c:pt>
                <c:pt idx="6307">
                  <c:v>3.5</c:v>
                </c:pt>
                <c:pt idx="6308">
                  <c:v>4.4499510000000004</c:v>
                </c:pt>
                <c:pt idx="6309">
                  <c:v>4.75</c:v>
                </c:pt>
                <c:pt idx="6310">
                  <c:v>2.6500240000000002</c:v>
                </c:pt>
                <c:pt idx="6311">
                  <c:v>3.8500369999999999</c:v>
                </c:pt>
                <c:pt idx="6312">
                  <c:v>3.100006</c:v>
                </c:pt>
                <c:pt idx="6313">
                  <c:v>3.0499879999999999</c:v>
                </c:pt>
                <c:pt idx="6314">
                  <c:v>3.0499879999999999</c:v>
                </c:pt>
                <c:pt idx="6315">
                  <c:v>4.25</c:v>
                </c:pt>
                <c:pt idx="6316">
                  <c:v>3.4500120000000001</c:v>
                </c:pt>
                <c:pt idx="6317">
                  <c:v>3.0500180000000001</c:v>
                </c:pt>
                <c:pt idx="6318">
                  <c:v>3</c:v>
                </c:pt>
                <c:pt idx="6319">
                  <c:v>3.0499879999999999</c:v>
                </c:pt>
                <c:pt idx="6320">
                  <c:v>3.0499879999999999</c:v>
                </c:pt>
                <c:pt idx="6321">
                  <c:v>8.8999939999999995</c:v>
                </c:pt>
                <c:pt idx="6322">
                  <c:v>3.4500120000000001</c:v>
                </c:pt>
                <c:pt idx="6323">
                  <c:v>3.4500120000000001</c:v>
                </c:pt>
                <c:pt idx="6324">
                  <c:v>4.3500059999999996</c:v>
                </c:pt>
                <c:pt idx="6325">
                  <c:v>2.899994</c:v>
                </c:pt>
                <c:pt idx="6326">
                  <c:v>3.1000369999999999</c:v>
                </c:pt>
                <c:pt idx="6327">
                  <c:v>3.475006</c:v>
                </c:pt>
                <c:pt idx="6328">
                  <c:v>2.75</c:v>
                </c:pt>
                <c:pt idx="6329">
                  <c:v>3.25</c:v>
                </c:pt>
                <c:pt idx="6330">
                  <c:v>3.5</c:v>
                </c:pt>
                <c:pt idx="6331">
                  <c:v>3.5</c:v>
                </c:pt>
                <c:pt idx="6332">
                  <c:v>3.2000120000000001</c:v>
                </c:pt>
                <c:pt idx="6333">
                  <c:v>3.25</c:v>
                </c:pt>
                <c:pt idx="6334">
                  <c:v>3.9250340000000001</c:v>
                </c:pt>
                <c:pt idx="6335">
                  <c:v>5</c:v>
                </c:pt>
                <c:pt idx="6336">
                  <c:v>3.0499879999999999</c:v>
                </c:pt>
                <c:pt idx="6337">
                  <c:v>3.1999819999999999</c:v>
                </c:pt>
                <c:pt idx="6338">
                  <c:v>2.6000369999999999</c:v>
                </c:pt>
                <c:pt idx="6339">
                  <c:v>2.9000240000000002</c:v>
                </c:pt>
                <c:pt idx="6340">
                  <c:v>3.2000120000000001</c:v>
                </c:pt>
                <c:pt idx="6341">
                  <c:v>3.2000120000000001</c:v>
                </c:pt>
                <c:pt idx="6342">
                  <c:v>3.9249879999999999</c:v>
                </c:pt>
                <c:pt idx="6343">
                  <c:v>4.1499940000000004</c:v>
                </c:pt>
                <c:pt idx="6344">
                  <c:v>3.7499850000000001</c:v>
                </c:pt>
                <c:pt idx="6345">
                  <c:v>2.9749759999999998</c:v>
                </c:pt>
                <c:pt idx="6346">
                  <c:v>3.25</c:v>
                </c:pt>
                <c:pt idx="6347">
                  <c:v>4.0250089999999998</c:v>
                </c:pt>
                <c:pt idx="6348">
                  <c:v>3.25</c:v>
                </c:pt>
                <c:pt idx="6349">
                  <c:v>2.649994</c:v>
                </c:pt>
                <c:pt idx="6350">
                  <c:v>3.75</c:v>
                </c:pt>
                <c:pt idx="6351">
                  <c:v>2.649994</c:v>
                </c:pt>
                <c:pt idx="6352">
                  <c:v>3.975006</c:v>
                </c:pt>
                <c:pt idx="6353">
                  <c:v>2.6500240000000002</c:v>
                </c:pt>
                <c:pt idx="6354">
                  <c:v>3.5999759999999998</c:v>
                </c:pt>
                <c:pt idx="6355">
                  <c:v>4.6000059999999996</c:v>
                </c:pt>
                <c:pt idx="6356">
                  <c:v>3.3999630000000001</c:v>
                </c:pt>
                <c:pt idx="6357">
                  <c:v>2.9500120000000001</c:v>
                </c:pt>
                <c:pt idx="6358">
                  <c:v>3.9500120000000001</c:v>
                </c:pt>
                <c:pt idx="6359">
                  <c:v>3.2999879999999999</c:v>
                </c:pt>
                <c:pt idx="6360">
                  <c:v>3.0499879999999999</c:v>
                </c:pt>
                <c:pt idx="6361">
                  <c:v>3.0000149999999999</c:v>
                </c:pt>
                <c:pt idx="6362">
                  <c:v>2.9000240000000002</c:v>
                </c:pt>
                <c:pt idx="6363">
                  <c:v>2.8499759999999998</c:v>
                </c:pt>
                <c:pt idx="6364">
                  <c:v>3.5500180000000001</c:v>
                </c:pt>
                <c:pt idx="6365">
                  <c:v>4.9499969999999998</c:v>
                </c:pt>
                <c:pt idx="6366">
                  <c:v>3.6000369999999999</c:v>
                </c:pt>
                <c:pt idx="6367">
                  <c:v>3.649994</c:v>
                </c:pt>
                <c:pt idx="6368">
                  <c:v>3.6999819999999999</c:v>
                </c:pt>
                <c:pt idx="6369">
                  <c:v>3.350006</c:v>
                </c:pt>
                <c:pt idx="6370">
                  <c:v>2.850006</c:v>
                </c:pt>
                <c:pt idx="6371">
                  <c:v>3.0500180000000001</c:v>
                </c:pt>
                <c:pt idx="6372">
                  <c:v>3.600006</c:v>
                </c:pt>
                <c:pt idx="6373">
                  <c:v>3.9500120000000001</c:v>
                </c:pt>
                <c:pt idx="6374">
                  <c:v>3.1749879999999999</c:v>
                </c:pt>
                <c:pt idx="6375">
                  <c:v>3.399994</c:v>
                </c:pt>
                <c:pt idx="6376">
                  <c:v>2.7999879999999999</c:v>
                </c:pt>
                <c:pt idx="6377">
                  <c:v>3.7999879999999999</c:v>
                </c:pt>
                <c:pt idx="6378">
                  <c:v>3.0000309999999999</c:v>
                </c:pt>
                <c:pt idx="6379">
                  <c:v>3.75</c:v>
                </c:pt>
                <c:pt idx="6380">
                  <c:v>3.149994</c:v>
                </c:pt>
                <c:pt idx="6381">
                  <c:v>4.25</c:v>
                </c:pt>
                <c:pt idx="6382">
                  <c:v>4.5999759999999998</c:v>
                </c:pt>
                <c:pt idx="6383">
                  <c:v>3.8000180000000001</c:v>
                </c:pt>
                <c:pt idx="6384">
                  <c:v>2.9499819999999999</c:v>
                </c:pt>
                <c:pt idx="6385">
                  <c:v>2.8749850000000001</c:v>
                </c:pt>
                <c:pt idx="6386">
                  <c:v>2.7999879999999999</c:v>
                </c:pt>
                <c:pt idx="6387">
                  <c:v>3.6000369999999999</c:v>
                </c:pt>
                <c:pt idx="6388">
                  <c:v>2.4500120000000001</c:v>
                </c:pt>
                <c:pt idx="6389">
                  <c:v>5.5500179999999997</c:v>
                </c:pt>
                <c:pt idx="6390">
                  <c:v>4.6500240000000002</c:v>
                </c:pt>
                <c:pt idx="6391">
                  <c:v>3.399994</c:v>
                </c:pt>
                <c:pt idx="6392">
                  <c:v>3.4499819999999999</c:v>
                </c:pt>
                <c:pt idx="6393">
                  <c:v>3.5</c:v>
                </c:pt>
                <c:pt idx="6394">
                  <c:v>3.399994</c:v>
                </c:pt>
                <c:pt idx="6395">
                  <c:v>3.4500120000000001</c:v>
                </c:pt>
                <c:pt idx="6396">
                  <c:v>3.6999819999999999</c:v>
                </c:pt>
                <c:pt idx="6397">
                  <c:v>2.8499759999999998</c:v>
                </c:pt>
                <c:pt idx="6398">
                  <c:v>2.6999819999999999</c:v>
                </c:pt>
                <c:pt idx="6399">
                  <c:v>4.3500059999999996</c:v>
                </c:pt>
                <c:pt idx="6400">
                  <c:v>3.1500240000000002</c:v>
                </c:pt>
                <c:pt idx="6401">
                  <c:v>3.8999630000000001</c:v>
                </c:pt>
                <c:pt idx="6402">
                  <c:v>2.8000180000000001</c:v>
                </c:pt>
                <c:pt idx="6403">
                  <c:v>5.6499940000000004</c:v>
                </c:pt>
                <c:pt idx="6404">
                  <c:v>2.9000240000000002</c:v>
                </c:pt>
                <c:pt idx="6405">
                  <c:v>3</c:v>
                </c:pt>
                <c:pt idx="6406">
                  <c:v>3.2999879999999999</c:v>
                </c:pt>
                <c:pt idx="6407">
                  <c:v>4.0499879999999999</c:v>
                </c:pt>
                <c:pt idx="6408">
                  <c:v>3.4500120000000001</c:v>
                </c:pt>
                <c:pt idx="6409">
                  <c:v>3.4999690000000001</c:v>
                </c:pt>
                <c:pt idx="6410">
                  <c:v>3.2999879999999999</c:v>
                </c:pt>
                <c:pt idx="6411">
                  <c:v>3.25</c:v>
                </c:pt>
                <c:pt idx="6412">
                  <c:v>3.2999879999999999</c:v>
                </c:pt>
                <c:pt idx="6413">
                  <c:v>4.6499629999999996</c:v>
                </c:pt>
                <c:pt idx="6414">
                  <c:v>4.0749969999999998</c:v>
                </c:pt>
                <c:pt idx="6415">
                  <c:v>3.2999879999999999</c:v>
                </c:pt>
                <c:pt idx="6416">
                  <c:v>3.2000120000000001</c:v>
                </c:pt>
                <c:pt idx="6417">
                  <c:v>4.2999879999999999</c:v>
                </c:pt>
                <c:pt idx="6418">
                  <c:v>2.9500120000000001</c:v>
                </c:pt>
                <c:pt idx="6419">
                  <c:v>3.7000120000000001</c:v>
                </c:pt>
                <c:pt idx="6420">
                  <c:v>3.25</c:v>
                </c:pt>
                <c:pt idx="6421">
                  <c:v>3.4000240000000002</c:v>
                </c:pt>
                <c:pt idx="6422">
                  <c:v>3.4500120000000001</c:v>
                </c:pt>
                <c:pt idx="6423">
                  <c:v>3.100006</c:v>
                </c:pt>
                <c:pt idx="6424">
                  <c:v>2.825027</c:v>
                </c:pt>
                <c:pt idx="6425">
                  <c:v>2.875</c:v>
                </c:pt>
                <c:pt idx="6426">
                  <c:v>3.5</c:v>
                </c:pt>
                <c:pt idx="6427">
                  <c:v>3.1499630000000001</c:v>
                </c:pt>
                <c:pt idx="6428">
                  <c:v>3.8749850000000001</c:v>
                </c:pt>
                <c:pt idx="6429">
                  <c:v>3.0249790000000001</c:v>
                </c:pt>
                <c:pt idx="6430">
                  <c:v>3.0750120000000001</c:v>
                </c:pt>
                <c:pt idx="6431">
                  <c:v>3.800049</c:v>
                </c:pt>
                <c:pt idx="6432">
                  <c:v>9.3500060000000005</c:v>
                </c:pt>
                <c:pt idx="6433">
                  <c:v>3.8000180000000001</c:v>
                </c:pt>
                <c:pt idx="6434">
                  <c:v>2.5</c:v>
                </c:pt>
                <c:pt idx="6435">
                  <c:v>3.0499879999999999</c:v>
                </c:pt>
                <c:pt idx="6436">
                  <c:v>2.9749759999999998</c:v>
                </c:pt>
                <c:pt idx="6437">
                  <c:v>3.8499759999999998</c:v>
                </c:pt>
                <c:pt idx="6438">
                  <c:v>3.7000120000000001</c:v>
                </c:pt>
                <c:pt idx="6439">
                  <c:v>3.4000240000000002</c:v>
                </c:pt>
                <c:pt idx="6440">
                  <c:v>3.6999819999999999</c:v>
                </c:pt>
                <c:pt idx="6441">
                  <c:v>3.6500240000000002</c:v>
                </c:pt>
                <c:pt idx="6442">
                  <c:v>2.9500120000000001</c:v>
                </c:pt>
                <c:pt idx="6443">
                  <c:v>3.5500180000000001</c:v>
                </c:pt>
                <c:pt idx="6444">
                  <c:v>3.399994</c:v>
                </c:pt>
                <c:pt idx="6445">
                  <c:v>3.1999819999999999</c:v>
                </c:pt>
                <c:pt idx="6446">
                  <c:v>2.5499879999999999</c:v>
                </c:pt>
                <c:pt idx="6447">
                  <c:v>3.0999759999999998</c:v>
                </c:pt>
                <c:pt idx="6448">
                  <c:v>3.25</c:v>
                </c:pt>
                <c:pt idx="6449">
                  <c:v>3.100006</c:v>
                </c:pt>
                <c:pt idx="6450">
                  <c:v>2.9500120000000001</c:v>
                </c:pt>
                <c:pt idx="6451">
                  <c:v>3.6999970000000002</c:v>
                </c:pt>
                <c:pt idx="6452">
                  <c:v>3</c:v>
                </c:pt>
                <c:pt idx="6453">
                  <c:v>3.475006</c:v>
                </c:pt>
                <c:pt idx="6454">
                  <c:v>3.6750029999999998</c:v>
                </c:pt>
                <c:pt idx="6455">
                  <c:v>3.1999819999999999</c:v>
                </c:pt>
                <c:pt idx="6456">
                  <c:v>3.725006</c:v>
                </c:pt>
                <c:pt idx="6457">
                  <c:v>2.899994</c:v>
                </c:pt>
                <c:pt idx="6458">
                  <c:v>4.5500179999999997</c:v>
                </c:pt>
                <c:pt idx="6459">
                  <c:v>3.25</c:v>
                </c:pt>
                <c:pt idx="6460">
                  <c:v>2.5999910000000002</c:v>
                </c:pt>
                <c:pt idx="6461">
                  <c:v>3.3499759999999998</c:v>
                </c:pt>
                <c:pt idx="6462">
                  <c:v>3.5</c:v>
                </c:pt>
                <c:pt idx="6463">
                  <c:v>3.5999910000000002</c:v>
                </c:pt>
                <c:pt idx="6464">
                  <c:v>4.5</c:v>
                </c:pt>
                <c:pt idx="6465">
                  <c:v>3.399994</c:v>
                </c:pt>
                <c:pt idx="6466">
                  <c:v>13.649994</c:v>
                </c:pt>
                <c:pt idx="6467">
                  <c:v>3</c:v>
                </c:pt>
                <c:pt idx="6468">
                  <c:v>2.9500120000000001</c:v>
                </c:pt>
                <c:pt idx="6469">
                  <c:v>2.9499819999999999</c:v>
                </c:pt>
                <c:pt idx="6470">
                  <c:v>2.850006</c:v>
                </c:pt>
                <c:pt idx="6471">
                  <c:v>2.75</c:v>
                </c:pt>
                <c:pt idx="6472">
                  <c:v>3.2000120000000001</c:v>
                </c:pt>
                <c:pt idx="6473">
                  <c:v>4.0250240000000002</c:v>
                </c:pt>
                <c:pt idx="6474">
                  <c:v>4.2249759999999998</c:v>
                </c:pt>
                <c:pt idx="6475">
                  <c:v>2.975006</c:v>
                </c:pt>
                <c:pt idx="6476">
                  <c:v>4.4499969999999998</c:v>
                </c:pt>
                <c:pt idx="6477">
                  <c:v>3.899994</c:v>
                </c:pt>
                <c:pt idx="6478">
                  <c:v>2.7000120000000001</c:v>
                </c:pt>
                <c:pt idx="6479">
                  <c:v>3</c:v>
                </c:pt>
                <c:pt idx="6480">
                  <c:v>3.4500120000000001</c:v>
                </c:pt>
                <c:pt idx="6481">
                  <c:v>3.350006</c:v>
                </c:pt>
                <c:pt idx="6482">
                  <c:v>3</c:v>
                </c:pt>
                <c:pt idx="6483">
                  <c:v>3.3750149999999999</c:v>
                </c:pt>
                <c:pt idx="6484">
                  <c:v>3.100006</c:v>
                </c:pt>
                <c:pt idx="6485">
                  <c:v>3.625</c:v>
                </c:pt>
                <c:pt idx="6486">
                  <c:v>2.850006</c:v>
                </c:pt>
                <c:pt idx="6487">
                  <c:v>3.2999879999999999</c:v>
                </c:pt>
                <c:pt idx="6488">
                  <c:v>3.4500120000000001</c:v>
                </c:pt>
                <c:pt idx="6489">
                  <c:v>3.3750309999999999</c:v>
                </c:pt>
                <c:pt idx="6490">
                  <c:v>3.149994</c:v>
                </c:pt>
                <c:pt idx="6491">
                  <c:v>3.1500240000000002</c:v>
                </c:pt>
                <c:pt idx="6492">
                  <c:v>3.25</c:v>
                </c:pt>
                <c:pt idx="6493">
                  <c:v>3.6999819999999999</c:v>
                </c:pt>
                <c:pt idx="6494">
                  <c:v>3.4000240000000002</c:v>
                </c:pt>
                <c:pt idx="6495">
                  <c:v>3.75</c:v>
                </c:pt>
                <c:pt idx="6496">
                  <c:v>3.2999879999999999</c:v>
                </c:pt>
                <c:pt idx="6497">
                  <c:v>3.1000369999999999</c:v>
                </c:pt>
                <c:pt idx="6498">
                  <c:v>3.3000180000000001</c:v>
                </c:pt>
                <c:pt idx="6499">
                  <c:v>4.2999879999999999</c:v>
                </c:pt>
                <c:pt idx="6500">
                  <c:v>4.3999940000000004</c:v>
                </c:pt>
                <c:pt idx="6501">
                  <c:v>4.0250240000000002</c:v>
                </c:pt>
                <c:pt idx="6502">
                  <c:v>3.0250089999999998</c:v>
                </c:pt>
                <c:pt idx="6503">
                  <c:v>3.2000120000000001</c:v>
                </c:pt>
                <c:pt idx="6504">
                  <c:v>3.149994</c:v>
                </c:pt>
                <c:pt idx="6505">
                  <c:v>2.5500180000000001</c:v>
                </c:pt>
                <c:pt idx="6506">
                  <c:v>3.2000120000000001</c:v>
                </c:pt>
                <c:pt idx="6507">
                  <c:v>3.3250120000000001</c:v>
                </c:pt>
                <c:pt idx="6508">
                  <c:v>2.5</c:v>
                </c:pt>
                <c:pt idx="6509">
                  <c:v>2.7000120000000001</c:v>
                </c:pt>
                <c:pt idx="6510">
                  <c:v>2.899994</c:v>
                </c:pt>
                <c:pt idx="6511">
                  <c:v>2.75</c:v>
                </c:pt>
                <c:pt idx="6512">
                  <c:v>3.7000120000000001</c:v>
                </c:pt>
                <c:pt idx="6513">
                  <c:v>3.2999879999999999</c:v>
                </c:pt>
                <c:pt idx="6514">
                  <c:v>2.4499819999999999</c:v>
                </c:pt>
                <c:pt idx="6515">
                  <c:v>3.0999759999999998</c:v>
                </c:pt>
                <c:pt idx="6516">
                  <c:v>3.399994</c:v>
                </c:pt>
                <c:pt idx="6517">
                  <c:v>3.1999819999999999</c:v>
                </c:pt>
                <c:pt idx="6518">
                  <c:v>3.5</c:v>
                </c:pt>
                <c:pt idx="6519">
                  <c:v>3.25</c:v>
                </c:pt>
                <c:pt idx="6520">
                  <c:v>3.9749759999999998</c:v>
                </c:pt>
                <c:pt idx="6521">
                  <c:v>3.600006</c:v>
                </c:pt>
                <c:pt idx="6522">
                  <c:v>4.0999759999999998</c:v>
                </c:pt>
                <c:pt idx="6523">
                  <c:v>2.6999819999999999</c:v>
                </c:pt>
                <c:pt idx="6524">
                  <c:v>3.3499759999999998</c:v>
                </c:pt>
                <c:pt idx="6525">
                  <c:v>2.5</c:v>
                </c:pt>
                <c:pt idx="6526">
                  <c:v>3.7000120000000001</c:v>
                </c:pt>
                <c:pt idx="6527">
                  <c:v>3.0999759999999998</c:v>
                </c:pt>
                <c:pt idx="6528">
                  <c:v>3.0000309999999999</c:v>
                </c:pt>
                <c:pt idx="6529">
                  <c:v>4.2999879999999999</c:v>
                </c:pt>
                <c:pt idx="6530">
                  <c:v>2.649994</c:v>
                </c:pt>
                <c:pt idx="6531">
                  <c:v>2.6500240000000002</c:v>
                </c:pt>
                <c:pt idx="6532">
                  <c:v>2.7000120000000001</c:v>
                </c:pt>
                <c:pt idx="6533">
                  <c:v>3.0499879999999999</c:v>
                </c:pt>
                <c:pt idx="6534">
                  <c:v>3.5000149999999999</c:v>
                </c:pt>
                <c:pt idx="6535">
                  <c:v>2.850006</c:v>
                </c:pt>
                <c:pt idx="6536">
                  <c:v>3.7500309999999999</c:v>
                </c:pt>
                <c:pt idx="6537">
                  <c:v>3.0499879999999999</c:v>
                </c:pt>
                <c:pt idx="6538">
                  <c:v>4.3999940000000004</c:v>
                </c:pt>
                <c:pt idx="6539">
                  <c:v>4.25</c:v>
                </c:pt>
                <c:pt idx="6540">
                  <c:v>3.1000369999999999</c:v>
                </c:pt>
                <c:pt idx="6541">
                  <c:v>3.0500180000000001</c:v>
                </c:pt>
                <c:pt idx="6542">
                  <c:v>3.6499790000000001</c:v>
                </c:pt>
                <c:pt idx="6543">
                  <c:v>3.350006</c:v>
                </c:pt>
                <c:pt idx="6544">
                  <c:v>3.2999879999999999</c:v>
                </c:pt>
                <c:pt idx="6545">
                  <c:v>3.2500149999999999</c:v>
                </c:pt>
                <c:pt idx="6546">
                  <c:v>5.9999690000000001</c:v>
                </c:pt>
                <c:pt idx="6547">
                  <c:v>3.225006</c:v>
                </c:pt>
                <c:pt idx="6548">
                  <c:v>3.0999759999999998</c:v>
                </c:pt>
                <c:pt idx="6549">
                  <c:v>3.0999759999999998</c:v>
                </c:pt>
                <c:pt idx="6550">
                  <c:v>4.9250179999999997</c:v>
                </c:pt>
                <c:pt idx="6551">
                  <c:v>3.6000369999999999</c:v>
                </c:pt>
                <c:pt idx="6552">
                  <c:v>2.600006</c:v>
                </c:pt>
                <c:pt idx="6553">
                  <c:v>3.9500120000000001</c:v>
                </c:pt>
                <c:pt idx="6554">
                  <c:v>3.0999759999999998</c:v>
                </c:pt>
                <c:pt idx="6555">
                  <c:v>4.0499879999999999</c:v>
                </c:pt>
                <c:pt idx="6556">
                  <c:v>3.3000180000000001</c:v>
                </c:pt>
                <c:pt idx="6557">
                  <c:v>3.4749910000000002</c:v>
                </c:pt>
                <c:pt idx="6558">
                  <c:v>2.7000120000000001</c:v>
                </c:pt>
                <c:pt idx="6559">
                  <c:v>2.5499879999999999</c:v>
                </c:pt>
                <c:pt idx="6560">
                  <c:v>4.0249790000000001</c:v>
                </c:pt>
                <c:pt idx="6561">
                  <c:v>3.600006</c:v>
                </c:pt>
                <c:pt idx="6562">
                  <c:v>2.7500149999999999</c:v>
                </c:pt>
                <c:pt idx="6563">
                  <c:v>3.2999879999999999</c:v>
                </c:pt>
                <c:pt idx="6564">
                  <c:v>2.8000029999999998</c:v>
                </c:pt>
                <c:pt idx="6565">
                  <c:v>3.7000120000000001</c:v>
                </c:pt>
                <c:pt idx="6566">
                  <c:v>2.9000240000000002</c:v>
                </c:pt>
                <c:pt idx="6567">
                  <c:v>3.2999879999999999</c:v>
                </c:pt>
                <c:pt idx="6568">
                  <c:v>2.649994</c:v>
                </c:pt>
                <c:pt idx="6569">
                  <c:v>3.2500309999999999</c:v>
                </c:pt>
                <c:pt idx="6570">
                  <c:v>3.6749879999999999</c:v>
                </c:pt>
                <c:pt idx="6571">
                  <c:v>3</c:v>
                </c:pt>
                <c:pt idx="6572">
                  <c:v>2.6999819999999999</c:v>
                </c:pt>
                <c:pt idx="6573">
                  <c:v>3.5500180000000001</c:v>
                </c:pt>
                <c:pt idx="6574">
                  <c:v>3.4000089999999998</c:v>
                </c:pt>
                <c:pt idx="6575">
                  <c:v>3.6750029999999998</c:v>
                </c:pt>
                <c:pt idx="6576">
                  <c:v>2.8500369999999999</c:v>
                </c:pt>
                <c:pt idx="6577">
                  <c:v>3.899994</c:v>
                </c:pt>
                <c:pt idx="6578">
                  <c:v>5.8000179999999997</c:v>
                </c:pt>
                <c:pt idx="6579">
                  <c:v>3.9499819999999999</c:v>
                </c:pt>
                <c:pt idx="6580">
                  <c:v>3.3750149999999999</c:v>
                </c:pt>
                <c:pt idx="6581">
                  <c:v>3.2999879999999999</c:v>
                </c:pt>
                <c:pt idx="6582">
                  <c:v>2.649994</c:v>
                </c:pt>
                <c:pt idx="6583">
                  <c:v>3.625</c:v>
                </c:pt>
                <c:pt idx="6584">
                  <c:v>3.4250340000000001</c:v>
                </c:pt>
                <c:pt idx="6585">
                  <c:v>3.725006</c:v>
                </c:pt>
                <c:pt idx="6586">
                  <c:v>3.2999879999999999</c:v>
                </c:pt>
                <c:pt idx="6587">
                  <c:v>2.7000120000000001</c:v>
                </c:pt>
                <c:pt idx="6588">
                  <c:v>3.4000240000000002</c:v>
                </c:pt>
                <c:pt idx="6589">
                  <c:v>2.6499630000000001</c:v>
                </c:pt>
                <c:pt idx="6590">
                  <c:v>3.5000149999999999</c:v>
                </c:pt>
                <c:pt idx="6591">
                  <c:v>2.8000180000000001</c:v>
                </c:pt>
                <c:pt idx="6592">
                  <c:v>3.5500180000000001</c:v>
                </c:pt>
                <c:pt idx="6593">
                  <c:v>3</c:v>
                </c:pt>
                <c:pt idx="6594">
                  <c:v>3.75</c:v>
                </c:pt>
                <c:pt idx="6595">
                  <c:v>2.9499819999999999</c:v>
                </c:pt>
                <c:pt idx="6596">
                  <c:v>3.3499759999999998</c:v>
                </c:pt>
                <c:pt idx="6597">
                  <c:v>5.1999820000000003</c:v>
                </c:pt>
                <c:pt idx="6598">
                  <c:v>3.4500120000000001</c:v>
                </c:pt>
                <c:pt idx="6599">
                  <c:v>3.0500180000000001</c:v>
                </c:pt>
                <c:pt idx="6600">
                  <c:v>3.5499879999999999</c:v>
                </c:pt>
                <c:pt idx="6601">
                  <c:v>3.0000309999999999</c:v>
                </c:pt>
                <c:pt idx="6602">
                  <c:v>3.1999819999999999</c:v>
                </c:pt>
                <c:pt idx="6603">
                  <c:v>3.2000120000000001</c:v>
                </c:pt>
                <c:pt idx="6604">
                  <c:v>2.9000240000000002</c:v>
                </c:pt>
                <c:pt idx="6605">
                  <c:v>3.3499759999999998</c:v>
                </c:pt>
                <c:pt idx="6606">
                  <c:v>4.8500059999999996</c:v>
                </c:pt>
                <c:pt idx="6607">
                  <c:v>2.5499879999999999</c:v>
                </c:pt>
                <c:pt idx="6608">
                  <c:v>3.1000369999999999</c:v>
                </c:pt>
                <c:pt idx="6609">
                  <c:v>3.9500120000000001</c:v>
                </c:pt>
                <c:pt idx="6610">
                  <c:v>3.350006</c:v>
                </c:pt>
                <c:pt idx="6611">
                  <c:v>3.2500309999999999</c:v>
                </c:pt>
                <c:pt idx="6612">
                  <c:v>3.674973</c:v>
                </c:pt>
                <c:pt idx="6613">
                  <c:v>3.7999879999999999</c:v>
                </c:pt>
                <c:pt idx="6614">
                  <c:v>3.225006</c:v>
                </c:pt>
                <c:pt idx="6615">
                  <c:v>2.9250029999999998</c:v>
                </c:pt>
                <c:pt idx="6616">
                  <c:v>4.0750120000000001</c:v>
                </c:pt>
                <c:pt idx="6617">
                  <c:v>3.424973</c:v>
                </c:pt>
                <c:pt idx="6618">
                  <c:v>3.2499690000000001</c:v>
                </c:pt>
                <c:pt idx="6619">
                  <c:v>3.4000240000000002</c:v>
                </c:pt>
                <c:pt idx="6620">
                  <c:v>5.3500370000000004</c:v>
                </c:pt>
                <c:pt idx="6621">
                  <c:v>3.899994</c:v>
                </c:pt>
                <c:pt idx="6622">
                  <c:v>3.8250120000000001</c:v>
                </c:pt>
                <c:pt idx="6623">
                  <c:v>4.3500059999999996</c:v>
                </c:pt>
                <c:pt idx="6624">
                  <c:v>3.4999850000000001</c:v>
                </c:pt>
                <c:pt idx="6625">
                  <c:v>3.149994</c:v>
                </c:pt>
                <c:pt idx="6626">
                  <c:v>3.5499879999999999</c:v>
                </c:pt>
                <c:pt idx="6627">
                  <c:v>3.5500180000000001</c:v>
                </c:pt>
                <c:pt idx="6628">
                  <c:v>3.0499879999999999</c:v>
                </c:pt>
                <c:pt idx="6629">
                  <c:v>3.5500180000000001</c:v>
                </c:pt>
                <c:pt idx="6630">
                  <c:v>2.2750240000000002</c:v>
                </c:pt>
                <c:pt idx="6631">
                  <c:v>3.4249879999999999</c:v>
                </c:pt>
                <c:pt idx="6632">
                  <c:v>3.0500180000000001</c:v>
                </c:pt>
                <c:pt idx="6633">
                  <c:v>2.6999819999999999</c:v>
                </c:pt>
                <c:pt idx="6634">
                  <c:v>3.7000120000000001</c:v>
                </c:pt>
                <c:pt idx="6635">
                  <c:v>3.399994</c:v>
                </c:pt>
                <c:pt idx="6636">
                  <c:v>3.149994</c:v>
                </c:pt>
                <c:pt idx="6637">
                  <c:v>2.9500120000000001</c:v>
                </c:pt>
                <c:pt idx="6638">
                  <c:v>3.149994</c:v>
                </c:pt>
                <c:pt idx="6639">
                  <c:v>3.725006</c:v>
                </c:pt>
                <c:pt idx="6640">
                  <c:v>3.2999879999999999</c:v>
                </c:pt>
                <c:pt idx="6641">
                  <c:v>3.0499879999999999</c:v>
                </c:pt>
                <c:pt idx="6642">
                  <c:v>3.6750029999999998</c:v>
                </c:pt>
                <c:pt idx="6643">
                  <c:v>3.2000120000000001</c:v>
                </c:pt>
                <c:pt idx="6644">
                  <c:v>2.8499759999999998</c:v>
                </c:pt>
                <c:pt idx="6645">
                  <c:v>2.4250340000000001</c:v>
                </c:pt>
                <c:pt idx="6646">
                  <c:v>3.2999879999999999</c:v>
                </c:pt>
                <c:pt idx="6647">
                  <c:v>2.7499690000000001</c:v>
                </c:pt>
                <c:pt idx="6648">
                  <c:v>2.9250029999999998</c:v>
                </c:pt>
                <c:pt idx="6649">
                  <c:v>3.100006</c:v>
                </c:pt>
                <c:pt idx="6650">
                  <c:v>3.6999819999999999</c:v>
                </c:pt>
                <c:pt idx="6651">
                  <c:v>3.75</c:v>
                </c:pt>
                <c:pt idx="6652">
                  <c:v>5</c:v>
                </c:pt>
                <c:pt idx="6653">
                  <c:v>3.899994</c:v>
                </c:pt>
                <c:pt idx="6654">
                  <c:v>3.149994</c:v>
                </c:pt>
                <c:pt idx="6655">
                  <c:v>2.6999819999999999</c:v>
                </c:pt>
                <c:pt idx="6656">
                  <c:v>3.7750240000000002</c:v>
                </c:pt>
                <c:pt idx="6657">
                  <c:v>3.050049</c:v>
                </c:pt>
                <c:pt idx="6658">
                  <c:v>3.149994</c:v>
                </c:pt>
                <c:pt idx="6659">
                  <c:v>3.3500369999999999</c:v>
                </c:pt>
                <c:pt idx="6660">
                  <c:v>3.4500120000000001</c:v>
                </c:pt>
                <c:pt idx="6661">
                  <c:v>3.4749910000000002</c:v>
                </c:pt>
                <c:pt idx="6662">
                  <c:v>3.0499879999999999</c:v>
                </c:pt>
                <c:pt idx="6663">
                  <c:v>3.9500120000000001</c:v>
                </c:pt>
                <c:pt idx="6664">
                  <c:v>3.1500240000000002</c:v>
                </c:pt>
                <c:pt idx="6665">
                  <c:v>4.3500209999999999</c:v>
                </c:pt>
                <c:pt idx="6666">
                  <c:v>3.6499630000000001</c:v>
                </c:pt>
                <c:pt idx="6667">
                  <c:v>3.2499850000000001</c:v>
                </c:pt>
                <c:pt idx="6668">
                  <c:v>3.975006</c:v>
                </c:pt>
                <c:pt idx="6669">
                  <c:v>3.6999819999999999</c:v>
                </c:pt>
                <c:pt idx="6670">
                  <c:v>3.350006</c:v>
                </c:pt>
                <c:pt idx="6671">
                  <c:v>2.6500089999999998</c:v>
                </c:pt>
                <c:pt idx="6672">
                  <c:v>3.4500120000000001</c:v>
                </c:pt>
                <c:pt idx="6673">
                  <c:v>4</c:v>
                </c:pt>
                <c:pt idx="6674">
                  <c:v>3.4500120000000001</c:v>
                </c:pt>
                <c:pt idx="6675">
                  <c:v>3.0749819999999999</c:v>
                </c:pt>
                <c:pt idx="6676">
                  <c:v>3.7000120000000001</c:v>
                </c:pt>
                <c:pt idx="6677">
                  <c:v>2.7999879999999999</c:v>
                </c:pt>
                <c:pt idx="6678">
                  <c:v>4.0500030000000002</c:v>
                </c:pt>
                <c:pt idx="6679">
                  <c:v>2.899994</c:v>
                </c:pt>
                <c:pt idx="6680">
                  <c:v>3.1249690000000001</c:v>
                </c:pt>
                <c:pt idx="6681">
                  <c:v>5.5500179999999997</c:v>
                </c:pt>
                <c:pt idx="6682">
                  <c:v>3.4999690000000001</c:v>
                </c:pt>
                <c:pt idx="6683">
                  <c:v>3.0999759999999998</c:v>
                </c:pt>
                <c:pt idx="6684">
                  <c:v>3.5000149999999999</c:v>
                </c:pt>
                <c:pt idx="6685">
                  <c:v>3.1500240000000002</c:v>
                </c:pt>
                <c:pt idx="6686">
                  <c:v>3.5500180000000001</c:v>
                </c:pt>
                <c:pt idx="6687">
                  <c:v>3.350006</c:v>
                </c:pt>
                <c:pt idx="6688">
                  <c:v>4.5499879999999999</c:v>
                </c:pt>
                <c:pt idx="6689">
                  <c:v>3.3499910000000002</c:v>
                </c:pt>
                <c:pt idx="6690">
                  <c:v>2.75</c:v>
                </c:pt>
                <c:pt idx="6691">
                  <c:v>2.7999879999999999</c:v>
                </c:pt>
                <c:pt idx="6692">
                  <c:v>3.1000369999999999</c:v>
                </c:pt>
                <c:pt idx="6693">
                  <c:v>3.25</c:v>
                </c:pt>
                <c:pt idx="6694">
                  <c:v>2.9500120000000001</c:v>
                </c:pt>
                <c:pt idx="6695">
                  <c:v>3.899994</c:v>
                </c:pt>
                <c:pt idx="6696">
                  <c:v>3</c:v>
                </c:pt>
                <c:pt idx="6697">
                  <c:v>2.8000180000000001</c:v>
                </c:pt>
                <c:pt idx="6698">
                  <c:v>3.899994</c:v>
                </c:pt>
                <c:pt idx="6699">
                  <c:v>3.649994</c:v>
                </c:pt>
                <c:pt idx="6700">
                  <c:v>3.4500120000000001</c:v>
                </c:pt>
                <c:pt idx="6701">
                  <c:v>3.899994</c:v>
                </c:pt>
                <c:pt idx="6702">
                  <c:v>3.3749690000000001</c:v>
                </c:pt>
                <c:pt idx="6703">
                  <c:v>3</c:v>
                </c:pt>
                <c:pt idx="6704">
                  <c:v>3.1999819999999999</c:v>
                </c:pt>
                <c:pt idx="6705">
                  <c:v>3.8999630000000001</c:v>
                </c:pt>
                <c:pt idx="6706">
                  <c:v>3.3249819999999999</c:v>
                </c:pt>
                <c:pt idx="6707">
                  <c:v>3.1500089999999998</c:v>
                </c:pt>
                <c:pt idx="6708">
                  <c:v>2.7500309999999999</c:v>
                </c:pt>
                <c:pt idx="6709">
                  <c:v>4.0499879999999999</c:v>
                </c:pt>
                <c:pt idx="6710">
                  <c:v>3.5499879999999999</c:v>
                </c:pt>
                <c:pt idx="6711">
                  <c:v>3.0499879999999999</c:v>
                </c:pt>
                <c:pt idx="6712">
                  <c:v>3</c:v>
                </c:pt>
                <c:pt idx="6713">
                  <c:v>3</c:v>
                </c:pt>
                <c:pt idx="6714">
                  <c:v>3.25</c:v>
                </c:pt>
                <c:pt idx="6715">
                  <c:v>2.6999819999999999</c:v>
                </c:pt>
                <c:pt idx="6716">
                  <c:v>4.2000120000000001</c:v>
                </c:pt>
                <c:pt idx="6717">
                  <c:v>3.6999819999999999</c:v>
                </c:pt>
                <c:pt idx="6718">
                  <c:v>3.1500240000000002</c:v>
                </c:pt>
                <c:pt idx="6719">
                  <c:v>3.899994</c:v>
                </c:pt>
                <c:pt idx="6720">
                  <c:v>2.9500120000000001</c:v>
                </c:pt>
                <c:pt idx="6721">
                  <c:v>3.350006</c:v>
                </c:pt>
                <c:pt idx="6722">
                  <c:v>3.75</c:v>
                </c:pt>
                <c:pt idx="6723">
                  <c:v>3.0499879999999999</c:v>
                </c:pt>
                <c:pt idx="6724">
                  <c:v>3.9250180000000001</c:v>
                </c:pt>
                <c:pt idx="6725">
                  <c:v>3.4499819999999999</c:v>
                </c:pt>
                <c:pt idx="6726">
                  <c:v>6.7749940000000004</c:v>
                </c:pt>
                <c:pt idx="6727">
                  <c:v>3.1999819999999999</c:v>
                </c:pt>
                <c:pt idx="6728">
                  <c:v>2.975006</c:v>
                </c:pt>
                <c:pt idx="6729">
                  <c:v>4.1000059999999996</c:v>
                </c:pt>
                <c:pt idx="6730">
                  <c:v>3.9500120000000001</c:v>
                </c:pt>
                <c:pt idx="6731">
                  <c:v>2.9499819999999999</c:v>
                </c:pt>
                <c:pt idx="6732">
                  <c:v>2.75</c:v>
                </c:pt>
                <c:pt idx="6733">
                  <c:v>3.0500180000000001</c:v>
                </c:pt>
                <c:pt idx="6734">
                  <c:v>2.9000240000000002</c:v>
                </c:pt>
                <c:pt idx="6735">
                  <c:v>3.350006</c:v>
                </c:pt>
                <c:pt idx="6736">
                  <c:v>3.4500120000000001</c:v>
                </c:pt>
                <c:pt idx="6737">
                  <c:v>2.5</c:v>
                </c:pt>
                <c:pt idx="6738">
                  <c:v>5.2750240000000002</c:v>
                </c:pt>
                <c:pt idx="6739">
                  <c:v>3.5999759999999998</c:v>
                </c:pt>
                <c:pt idx="6740">
                  <c:v>5.8999940000000004</c:v>
                </c:pt>
                <c:pt idx="6741">
                  <c:v>3.75</c:v>
                </c:pt>
                <c:pt idx="6742">
                  <c:v>2.9250029999999998</c:v>
                </c:pt>
                <c:pt idx="6743">
                  <c:v>3.1499630000000001</c:v>
                </c:pt>
                <c:pt idx="6744">
                  <c:v>3.4500120000000001</c:v>
                </c:pt>
                <c:pt idx="6745">
                  <c:v>3.25</c:v>
                </c:pt>
                <c:pt idx="6746">
                  <c:v>2.4250180000000001</c:v>
                </c:pt>
                <c:pt idx="6747">
                  <c:v>3.649994</c:v>
                </c:pt>
                <c:pt idx="6748">
                  <c:v>3.5500180000000001</c:v>
                </c:pt>
                <c:pt idx="6749">
                  <c:v>3.899994</c:v>
                </c:pt>
                <c:pt idx="6750">
                  <c:v>3.5999759999999998</c:v>
                </c:pt>
                <c:pt idx="6751">
                  <c:v>3.25</c:v>
                </c:pt>
                <c:pt idx="6752">
                  <c:v>3.149994</c:v>
                </c:pt>
                <c:pt idx="6753">
                  <c:v>3.850006</c:v>
                </c:pt>
                <c:pt idx="6754">
                  <c:v>2.850006</c:v>
                </c:pt>
                <c:pt idx="6755">
                  <c:v>2.6999819999999999</c:v>
                </c:pt>
                <c:pt idx="6756">
                  <c:v>3.3499759999999998</c:v>
                </c:pt>
                <c:pt idx="6757">
                  <c:v>3.149994</c:v>
                </c:pt>
                <c:pt idx="6758">
                  <c:v>3.4249879999999999</c:v>
                </c:pt>
                <c:pt idx="6759">
                  <c:v>3</c:v>
                </c:pt>
                <c:pt idx="6760">
                  <c:v>3.9499819999999999</c:v>
                </c:pt>
                <c:pt idx="6761">
                  <c:v>3.2250369999999999</c:v>
                </c:pt>
                <c:pt idx="6762">
                  <c:v>3.6500240000000002</c:v>
                </c:pt>
                <c:pt idx="6763">
                  <c:v>3.5</c:v>
                </c:pt>
                <c:pt idx="6764">
                  <c:v>3.75</c:v>
                </c:pt>
                <c:pt idx="6765">
                  <c:v>3.300049</c:v>
                </c:pt>
                <c:pt idx="6766">
                  <c:v>3.0749970000000002</c:v>
                </c:pt>
                <c:pt idx="6767">
                  <c:v>3.0499879999999999</c:v>
                </c:pt>
                <c:pt idx="6768">
                  <c:v>3.149994</c:v>
                </c:pt>
                <c:pt idx="6769">
                  <c:v>2.899994</c:v>
                </c:pt>
                <c:pt idx="6770">
                  <c:v>3.399994</c:v>
                </c:pt>
                <c:pt idx="6771">
                  <c:v>2.75</c:v>
                </c:pt>
                <c:pt idx="6772">
                  <c:v>3.9250180000000001</c:v>
                </c:pt>
                <c:pt idx="6773">
                  <c:v>3.2000120000000001</c:v>
                </c:pt>
                <c:pt idx="6774">
                  <c:v>2.850006</c:v>
                </c:pt>
                <c:pt idx="6775">
                  <c:v>2.350006</c:v>
                </c:pt>
                <c:pt idx="6776">
                  <c:v>3.9500120000000001</c:v>
                </c:pt>
                <c:pt idx="6777">
                  <c:v>2.875</c:v>
                </c:pt>
                <c:pt idx="6778">
                  <c:v>4.125</c:v>
                </c:pt>
                <c:pt idx="6779">
                  <c:v>3.399994</c:v>
                </c:pt>
                <c:pt idx="6780">
                  <c:v>2.5</c:v>
                </c:pt>
                <c:pt idx="6781">
                  <c:v>3.5500180000000001</c:v>
                </c:pt>
                <c:pt idx="6782">
                  <c:v>4.7499849999999997</c:v>
                </c:pt>
                <c:pt idx="6783">
                  <c:v>3.5</c:v>
                </c:pt>
                <c:pt idx="6784">
                  <c:v>3.4000240000000002</c:v>
                </c:pt>
                <c:pt idx="6785">
                  <c:v>2.7500309999999999</c:v>
                </c:pt>
                <c:pt idx="6786">
                  <c:v>3.399994</c:v>
                </c:pt>
                <c:pt idx="6787">
                  <c:v>2.8750149999999999</c:v>
                </c:pt>
                <c:pt idx="6788">
                  <c:v>3.3250120000000001</c:v>
                </c:pt>
                <c:pt idx="6789">
                  <c:v>3.2000120000000001</c:v>
                </c:pt>
                <c:pt idx="6790">
                  <c:v>3.3499910000000002</c:v>
                </c:pt>
                <c:pt idx="6791">
                  <c:v>4.8500059999999996</c:v>
                </c:pt>
                <c:pt idx="6792">
                  <c:v>3.5</c:v>
                </c:pt>
                <c:pt idx="6793">
                  <c:v>3.725006</c:v>
                </c:pt>
                <c:pt idx="6794">
                  <c:v>3.024994</c:v>
                </c:pt>
                <c:pt idx="6795">
                  <c:v>2.9000240000000002</c:v>
                </c:pt>
                <c:pt idx="6796">
                  <c:v>3</c:v>
                </c:pt>
                <c:pt idx="6797">
                  <c:v>3.1499630000000001</c:v>
                </c:pt>
                <c:pt idx="6798">
                  <c:v>3.2999879999999999</c:v>
                </c:pt>
                <c:pt idx="6799">
                  <c:v>2.9000240000000002</c:v>
                </c:pt>
                <c:pt idx="6800">
                  <c:v>3.4499819999999999</c:v>
                </c:pt>
                <c:pt idx="6801">
                  <c:v>2.850006</c:v>
                </c:pt>
                <c:pt idx="6802">
                  <c:v>3.4499819999999999</c:v>
                </c:pt>
                <c:pt idx="6803">
                  <c:v>3</c:v>
                </c:pt>
                <c:pt idx="6804">
                  <c:v>4</c:v>
                </c:pt>
                <c:pt idx="6805">
                  <c:v>3.1500240000000002</c:v>
                </c:pt>
                <c:pt idx="6806">
                  <c:v>3.4000240000000002</c:v>
                </c:pt>
                <c:pt idx="6807">
                  <c:v>3.649994</c:v>
                </c:pt>
                <c:pt idx="6808">
                  <c:v>4.4999690000000001</c:v>
                </c:pt>
                <c:pt idx="6809">
                  <c:v>3.5</c:v>
                </c:pt>
                <c:pt idx="6810">
                  <c:v>4.2999879999999999</c:v>
                </c:pt>
                <c:pt idx="6811">
                  <c:v>2.4999690000000001</c:v>
                </c:pt>
                <c:pt idx="6812">
                  <c:v>2.9000240000000002</c:v>
                </c:pt>
                <c:pt idx="6813">
                  <c:v>4.7000120000000001</c:v>
                </c:pt>
                <c:pt idx="6814">
                  <c:v>3.8000029999999998</c:v>
                </c:pt>
                <c:pt idx="6815">
                  <c:v>4.3499759999999998</c:v>
                </c:pt>
                <c:pt idx="6816">
                  <c:v>3.1750029999999998</c:v>
                </c:pt>
                <c:pt idx="6817">
                  <c:v>3.125</c:v>
                </c:pt>
                <c:pt idx="6818">
                  <c:v>3.350006</c:v>
                </c:pt>
                <c:pt idx="6819">
                  <c:v>3.600006</c:v>
                </c:pt>
                <c:pt idx="6820">
                  <c:v>3.3249970000000002</c:v>
                </c:pt>
                <c:pt idx="6821">
                  <c:v>2.5499879999999999</c:v>
                </c:pt>
                <c:pt idx="6822">
                  <c:v>2.9000240000000002</c:v>
                </c:pt>
                <c:pt idx="6823">
                  <c:v>3.9500120000000001</c:v>
                </c:pt>
                <c:pt idx="6824">
                  <c:v>3.325043</c:v>
                </c:pt>
                <c:pt idx="6825">
                  <c:v>3.449951</c:v>
                </c:pt>
                <c:pt idx="6826">
                  <c:v>3.9999850000000001</c:v>
                </c:pt>
                <c:pt idx="6827">
                  <c:v>6.1749879999999999</c:v>
                </c:pt>
                <c:pt idx="6828">
                  <c:v>2.9999850000000001</c:v>
                </c:pt>
                <c:pt idx="6829">
                  <c:v>3.3999630000000001</c:v>
                </c:pt>
                <c:pt idx="6830">
                  <c:v>3.0500180000000001</c:v>
                </c:pt>
                <c:pt idx="6831">
                  <c:v>2.899994</c:v>
                </c:pt>
                <c:pt idx="6832">
                  <c:v>3.9500120000000001</c:v>
                </c:pt>
                <c:pt idx="6833">
                  <c:v>3.0499879999999999</c:v>
                </c:pt>
                <c:pt idx="6834">
                  <c:v>3.0750120000000001</c:v>
                </c:pt>
                <c:pt idx="6835">
                  <c:v>2.850006</c:v>
                </c:pt>
                <c:pt idx="6836">
                  <c:v>4.3750150000000003</c:v>
                </c:pt>
                <c:pt idx="6837">
                  <c:v>4.7999879999999999</c:v>
                </c:pt>
                <c:pt idx="6838">
                  <c:v>2.6999819999999999</c:v>
                </c:pt>
                <c:pt idx="6839">
                  <c:v>3.524994</c:v>
                </c:pt>
                <c:pt idx="6840">
                  <c:v>3.1499630000000001</c:v>
                </c:pt>
                <c:pt idx="6841">
                  <c:v>3.350006</c:v>
                </c:pt>
                <c:pt idx="6842">
                  <c:v>3.6999819999999999</c:v>
                </c:pt>
                <c:pt idx="6843">
                  <c:v>3.2000120000000001</c:v>
                </c:pt>
                <c:pt idx="6844">
                  <c:v>3.0499879999999999</c:v>
                </c:pt>
                <c:pt idx="6845">
                  <c:v>3.8249819999999999</c:v>
                </c:pt>
                <c:pt idx="6846">
                  <c:v>2.9500120000000001</c:v>
                </c:pt>
                <c:pt idx="6847">
                  <c:v>3.25</c:v>
                </c:pt>
                <c:pt idx="6848">
                  <c:v>3.9000240000000002</c:v>
                </c:pt>
                <c:pt idx="6849">
                  <c:v>3.8000180000000001</c:v>
                </c:pt>
                <c:pt idx="6850">
                  <c:v>3.600006</c:v>
                </c:pt>
                <c:pt idx="6851">
                  <c:v>3.524994</c:v>
                </c:pt>
                <c:pt idx="6852">
                  <c:v>4.2999879999999999</c:v>
                </c:pt>
                <c:pt idx="6853">
                  <c:v>3.7000120000000001</c:v>
                </c:pt>
                <c:pt idx="6854">
                  <c:v>3.899994</c:v>
                </c:pt>
                <c:pt idx="6855">
                  <c:v>3.2000120000000001</c:v>
                </c:pt>
                <c:pt idx="6856">
                  <c:v>3.2999879999999999</c:v>
                </c:pt>
                <c:pt idx="6857">
                  <c:v>4</c:v>
                </c:pt>
                <c:pt idx="6858">
                  <c:v>3.9499819999999999</c:v>
                </c:pt>
                <c:pt idx="6859">
                  <c:v>3.25</c:v>
                </c:pt>
                <c:pt idx="6860">
                  <c:v>4.1000059999999996</c:v>
                </c:pt>
                <c:pt idx="6861">
                  <c:v>3.7000120000000001</c:v>
                </c:pt>
                <c:pt idx="6862">
                  <c:v>4.7750240000000002</c:v>
                </c:pt>
                <c:pt idx="6863">
                  <c:v>3.7000120000000001</c:v>
                </c:pt>
                <c:pt idx="6864">
                  <c:v>3.9500120000000001</c:v>
                </c:pt>
                <c:pt idx="6865">
                  <c:v>3.5749970000000002</c:v>
                </c:pt>
                <c:pt idx="6866">
                  <c:v>2.625</c:v>
                </c:pt>
                <c:pt idx="6867">
                  <c:v>3.4500120000000001</c:v>
                </c:pt>
                <c:pt idx="6868">
                  <c:v>4</c:v>
                </c:pt>
                <c:pt idx="6869">
                  <c:v>3.3249659999999999</c:v>
                </c:pt>
                <c:pt idx="6870">
                  <c:v>2.7500309999999999</c:v>
                </c:pt>
                <c:pt idx="6871">
                  <c:v>3.5</c:v>
                </c:pt>
                <c:pt idx="6872">
                  <c:v>3.5999759999999998</c:v>
                </c:pt>
                <c:pt idx="6873">
                  <c:v>3.024994</c:v>
                </c:pt>
                <c:pt idx="6874">
                  <c:v>3.2000120000000001</c:v>
                </c:pt>
                <c:pt idx="6875">
                  <c:v>3.2999879999999999</c:v>
                </c:pt>
                <c:pt idx="6876">
                  <c:v>2.6500240000000002</c:v>
                </c:pt>
                <c:pt idx="6877">
                  <c:v>3.649994</c:v>
                </c:pt>
                <c:pt idx="6878">
                  <c:v>3.1999819999999999</c:v>
                </c:pt>
                <c:pt idx="6879">
                  <c:v>3.0999759999999998</c:v>
                </c:pt>
                <c:pt idx="6880">
                  <c:v>3.3500369999999999</c:v>
                </c:pt>
                <c:pt idx="6881">
                  <c:v>2.7999879999999999</c:v>
                </c:pt>
                <c:pt idx="6882">
                  <c:v>3.649994</c:v>
                </c:pt>
                <c:pt idx="6883">
                  <c:v>3.6249850000000001</c:v>
                </c:pt>
                <c:pt idx="6884">
                  <c:v>3.5499879999999999</c:v>
                </c:pt>
                <c:pt idx="6885">
                  <c:v>3.100006</c:v>
                </c:pt>
                <c:pt idx="6886">
                  <c:v>3.4000089999999998</c:v>
                </c:pt>
                <c:pt idx="6887">
                  <c:v>2.7999879999999999</c:v>
                </c:pt>
                <c:pt idx="6888">
                  <c:v>3.4499819999999999</c:v>
                </c:pt>
                <c:pt idx="6889">
                  <c:v>3.7000120000000001</c:v>
                </c:pt>
                <c:pt idx="6890">
                  <c:v>2.899994</c:v>
                </c:pt>
                <c:pt idx="6891">
                  <c:v>3.0999759999999998</c:v>
                </c:pt>
                <c:pt idx="6892">
                  <c:v>3.3499759999999998</c:v>
                </c:pt>
                <c:pt idx="6893">
                  <c:v>1.375</c:v>
                </c:pt>
                <c:pt idx="6894">
                  <c:v>3.7499850000000001</c:v>
                </c:pt>
                <c:pt idx="6895">
                  <c:v>3.350006</c:v>
                </c:pt>
                <c:pt idx="6896">
                  <c:v>2.899994</c:v>
                </c:pt>
                <c:pt idx="6897">
                  <c:v>3.075027</c:v>
                </c:pt>
                <c:pt idx="6898">
                  <c:v>2.7000120000000001</c:v>
                </c:pt>
                <c:pt idx="6899">
                  <c:v>3.100006</c:v>
                </c:pt>
                <c:pt idx="6900">
                  <c:v>3.7000120000000001</c:v>
                </c:pt>
                <c:pt idx="6901">
                  <c:v>4.1000209999999999</c:v>
                </c:pt>
                <c:pt idx="6902">
                  <c:v>3</c:v>
                </c:pt>
                <c:pt idx="6903">
                  <c:v>4.4250030000000002</c:v>
                </c:pt>
                <c:pt idx="6904">
                  <c:v>3.649994</c:v>
                </c:pt>
                <c:pt idx="6905">
                  <c:v>3.100006</c:v>
                </c:pt>
                <c:pt idx="6906">
                  <c:v>3.1999819999999999</c:v>
                </c:pt>
                <c:pt idx="6907">
                  <c:v>3.8999630000000001</c:v>
                </c:pt>
                <c:pt idx="6908">
                  <c:v>3.7750089999999998</c:v>
                </c:pt>
                <c:pt idx="6909">
                  <c:v>3.399994</c:v>
                </c:pt>
                <c:pt idx="6910">
                  <c:v>3.0499879999999999</c:v>
                </c:pt>
                <c:pt idx="6911">
                  <c:v>3.25</c:v>
                </c:pt>
                <c:pt idx="6912">
                  <c:v>3.9749910000000002</c:v>
                </c:pt>
                <c:pt idx="6913">
                  <c:v>3.7000120000000001</c:v>
                </c:pt>
                <c:pt idx="6914">
                  <c:v>3.300049</c:v>
                </c:pt>
                <c:pt idx="6915">
                  <c:v>3.5000309999999999</c:v>
                </c:pt>
                <c:pt idx="6916">
                  <c:v>3.8500369999999999</c:v>
                </c:pt>
                <c:pt idx="6917">
                  <c:v>3.100006</c:v>
                </c:pt>
                <c:pt idx="6918">
                  <c:v>3.8499759999999998</c:v>
                </c:pt>
                <c:pt idx="6919">
                  <c:v>3.2999879999999999</c:v>
                </c:pt>
                <c:pt idx="6920">
                  <c:v>2.9499819999999999</c:v>
                </c:pt>
                <c:pt idx="6921">
                  <c:v>4.6000059999999996</c:v>
                </c:pt>
                <c:pt idx="6922">
                  <c:v>2.9499970000000002</c:v>
                </c:pt>
                <c:pt idx="6923">
                  <c:v>3.4250029999999998</c:v>
                </c:pt>
                <c:pt idx="6924">
                  <c:v>2.649994</c:v>
                </c:pt>
                <c:pt idx="6925">
                  <c:v>3.5499879999999999</c:v>
                </c:pt>
                <c:pt idx="6926">
                  <c:v>3.25</c:v>
                </c:pt>
                <c:pt idx="6927">
                  <c:v>3.2000120000000001</c:v>
                </c:pt>
                <c:pt idx="6928">
                  <c:v>3.8000029999999998</c:v>
                </c:pt>
                <c:pt idx="6929">
                  <c:v>4.4500120000000001</c:v>
                </c:pt>
                <c:pt idx="6930">
                  <c:v>3.75</c:v>
                </c:pt>
                <c:pt idx="6931">
                  <c:v>4</c:v>
                </c:pt>
                <c:pt idx="6932">
                  <c:v>3.524994</c:v>
                </c:pt>
                <c:pt idx="6933">
                  <c:v>2.4999690000000001</c:v>
                </c:pt>
                <c:pt idx="6934">
                  <c:v>3.5</c:v>
                </c:pt>
                <c:pt idx="6935">
                  <c:v>2.9500120000000001</c:v>
                </c:pt>
                <c:pt idx="6936">
                  <c:v>3</c:v>
                </c:pt>
                <c:pt idx="6937">
                  <c:v>3.3499759999999998</c:v>
                </c:pt>
                <c:pt idx="6938">
                  <c:v>3.1500240000000002</c:v>
                </c:pt>
                <c:pt idx="6939">
                  <c:v>4.7500309999999999</c:v>
                </c:pt>
                <c:pt idx="6940">
                  <c:v>3.8499759999999998</c:v>
                </c:pt>
                <c:pt idx="6941">
                  <c:v>4.2000120000000001</c:v>
                </c:pt>
                <c:pt idx="6942">
                  <c:v>3.25</c:v>
                </c:pt>
                <c:pt idx="6943">
                  <c:v>3.3000180000000001</c:v>
                </c:pt>
                <c:pt idx="6944">
                  <c:v>2.8499759999999998</c:v>
                </c:pt>
                <c:pt idx="6945">
                  <c:v>3.225006</c:v>
                </c:pt>
                <c:pt idx="6946">
                  <c:v>3.399994</c:v>
                </c:pt>
                <c:pt idx="6947">
                  <c:v>3.3999630000000001</c:v>
                </c:pt>
                <c:pt idx="6948">
                  <c:v>3.2999879999999999</c:v>
                </c:pt>
                <c:pt idx="6949">
                  <c:v>6.1499940000000004</c:v>
                </c:pt>
                <c:pt idx="6950">
                  <c:v>2.2750089999999998</c:v>
                </c:pt>
                <c:pt idx="6951">
                  <c:v>4</c:v>
                </c:pt>
                <c:pt idx="6952">
                  <c:v>2.9000240000000002</c:v>
                </c:pt>
                <c:pt idx="6953">
                  <c:v>3</c:v>
                </c:pt>
                <c:pt idx="6954">
                  <c:v>3</c:v>
                </c:pt>
                <c:pt idx="6955">
                  <c:v>2.7750089999999998</c:v>
                </c:pt>
                <c:pt idx="6956">
                  <c:v>2.9500120000000001</c:v>
                </c:pt>
                <c:pt idx="6957">
                  <c:v>2.9500120000000001</c:v>
                </c:pt>
                <c:pt idx="6958">
                  <c:v>3.274994</c:v>
                </c:pt>
                <c:pt idx="6959">
                  <c:v>3.2000120000000001</c:v>
                </c:pt>
                <c:pt idx="6960">
                  <c:v>7.0499879999999999</c:v>
                </c:pt>
                <c:pt idx="6961">
                  <c:v>4.6499940000000004</c:v>
                </c:pt>
                <c:pt idx="6962">
                  <c:v>4</c:v>
                </c:pt>
                <c:pt idx="6963">
                  <c:v>3.9999850000000001</c:v>
                </c:pt>
                <c:pt idx="6964">
                  <c:v>2.9499970000000002</c:v>
                </c:pt>
                <c:pt idx="6965">
                  <c:v>3.100006</c:v>
                </c:pt>
                <c:pt idx="6966">
                  <c:v>3.5499879999999999</c:v>
                </c:pt>
                <c:pt idx="6967">
                  <c:v>3.350006</c:v>
                </c:pt>
                <c:pt idx="6968">
                  <c:v>3.1750029999999998</c:v>
                </c:pt>
                <c:pt idx="6969">
                  <c:v>3.5499879999999999</c:v>
                </c:pt>
                <c:pt idx="6970">
                  <c:v>3</c:v>
                </c:pt>
                <c:pt idx="6971">
                  <c:v>2.7999879999999999</c:v>
                </c:pt>
                <c:pt idx="6972">
                  <c:v>3.149994</c:v>
                </c:pt>
                <c:pt idx="6973">
                  <c:v>2.7999879999999999</c:v>
                </c:pt>
                <c:pt idx="6974">
                  <c:v>2.75</c:v>
                </c:pt>
                <c:pt idx="6975">
                  <c:v>3.399994</c:v>
                </c:pt>
                <c:pt idx="6976">
                  <c:v>5.7750089999999998</c:v>
                </c:pt>
                <c:pt idx="6977">
                  <c:v>2.7999879999999999</c:v>
                </c:pt>
                <c:pt idx="6978">
                  <c:v>2.9500120000000001</c:v>
                </c:pt>
                <c:pt idx="6979">
                  <c:v>2.6999819999999999</c:v>
                </c:pt>
                <c:pt idx="6980">
                  <c:v>3.149994</c:v>
                </c:pt>
                <c:pt idx="6981">
                  <c:v>2.850006</c:v>
                </c:pt>
                <c:pt idx="6982">
                  <c:v>2.8000029999999998</c:v>
                </c:pt>
                <c:pt idx="6983">
                  <c:v>3.5499879999999999</c:v>
                </c:pt>
                <c:pt idx="6984">
                  <c:v>3.9250029999999998</c:v>
                </c:pt>
                <c:pt idx="6985">
                  <c:v>3.4499819999999999</c:v>
                </c:pt>
                <c:pt idx="6986">
                  <c:v>4.0999910000000002</c:v>
                </c:pt>
                <c:pt idx="6987">
                  <c:v>2.9499970000000002</c:v>
                </c:pt>
                <c:pt idx="6988">
                  <c:v>3.9499819999999999</c:v>
                </c:pt>
                <c:pt idx="6989">
                  <c:v>3.100006</c:v>
                </c:pt>
                <c:pt idx="6990">
                  <c:v>2.8499759999999998</c:v>
                </c:pt>
                <c:pt idx="6991">
                  <c:v>3.9999690000000001</c:v>
                </c:pt>
                <c:pt idx="6992">
                  <c:v>2.9499819999999999</c:v>
                </c:pt>
                <c:pt idx="6993">
                  <c:v>3</c:v>
                </c:pt>
                <c:pt idx="6994">
                  <c:v>2.8000029999999998</c:v>
                </c:pt>
                <c:pt idx="6995">
                  <c:v>3.25</c:v>
                </c:pt>
                <c:pt idx="6996">
                  <c:v>2.6749879999999999</c:v>
                </c:pt>
                <c:pt idx="6997">
                  <c:v>2.7999879999999999</c:v>
                </c:pt>
                <c:pt idx="6998">
                  <c:v>3.5</c:v>
                </c:pt>
                <c:pt idx="6999">
                  <c:v>4.0499879999999999</c:v>
                </c:pt>
                <c:pt idx="7000">
                  <c:v>3.7999879999999999</c:v>
                </c:pt>
                <c:pt idx="7001">
                  <c:v>3</c:v>
                </c:pt>
                <c:pt idx="7002">
                  <c:v>3.0499879999999999</c:v>
                </c:pt>
                <c:pt idx="7003">
                  <c:v>4.125</c:v>
                </c:pt>
                <c:pt idx="7004">
                  <c:v>4.25</c:v>
                </c:pt>
                <c:pt idx="7005">
                  <c:v>3.725006</c:v>
                </c:pt>
                <c:pt idx="7006">
                  <c:v>3.0499879999999999</c:v>
                </c:pt>
                <c:pt idx="7007">
                  <c:v>4.1249849999999997</c:v>
                </c:pt>
                <c:pt idx="7008">
                  <c:v>3.0500180000000001</c:v>
                </c:pt>
                <c:pt idx="7009">
                  <c:v>4.1500240000000002</c:v>
                </c:pt>
                <c:pt idx="7010">
                  <c:v>3.6749879999999999</c:v>
                </c:pt>
                <c:pt idx="7011">
                  <c:v>3.850006</c:v>
                </c:pt>
                <c:pt idx="7012">
                  <c:v>4.4499820000000003</c:v>
                </c:pt>
                <c:pt idx="7013">
                  <c:v>3.3000180000000001</c:v>
                </c:pt>
                <c:pt idx="7014">
                  <c:v>3.6499630000000001</c:v>
                </c:pt>
                <c:pt idx="7015">
                  <c:v>2.6999819999999999</c:v>
                </c:pt>
                <c:pt idx="7016">
                  <c:v>4.8250120000000001</c:v>
                </c:pt>
                <c:pt idx="7017">
                  <c:v>3.3000180000000001</c:v>
                </c:pt>
                <c:pt idx="7018">
                  <c:v>3.2000120000000001</c:v>
                </c:pt>
                <c:pt idx="7019">
                  <c:v>4.75</c:v>
                </c:pt>
                <c:pt idx="7020">
                  <c:v>3.25</c:v>
                </c:pt>
                <c:pt idx="7021">
                  <c:v>3.100006</c:v>
                </c:pt>
                <c:pt idx="7022">
                  <c:v>3.3749850000000001</c:v>
                </c:pt>
                <c:pt idx="7023">
                  <c:v>3.649994</c:v>
                </c:pt>
                <c:pt idx="7024">
                  <c:v>3.4500120000000001</c:v>
                </c:pt>
                <c:pt idx="7025">
                  <c:v>3.2000120000000001</c:v>
                </c:pt>
                <c:pt idx="7026">
                  <c:v>4.25</c:v>
                </c:pt>
                <c:pt idx="7027">
                  <c:v>3.3500209999999999</c:v>
                </c:pt>
                <c:pt idx="7028">
                  <c:v>3.0499879999999999</c:v>
                </c:pt>
                <c:pt idx="7029">
                  <c:v>4.4000240000000002</c:v>
                </c:pt>
                <c:pt idx="7030">
                  <c:v>3.6999819999999999</c:v>
                </c:pt>
                <c:pt idx="7031">
                  <c:v>3.600006</c:v>
                </c:pt>
                <c:pt idx="7032">
                  <c:v>2.4000240000000002</c:v>
                </c:pt>
                <c:pt idx="7033">
                  <c:v>2.6500240000000002</c:v>
                </c:pt>
                <c:pt idx="7034">
                  <c:v>3.5499879999999999</c:v>
                </c:pt>
                <c:pt idx="7035">
                  <c:v>3.2999879999999999</c:v>
                </c:pt>
                <c:pt idx="7036">
                  <c:v>3.1999819999999999</c:v>
                </c:pt>
                <c:pt idx="7037">
                  <c:v>2.6000369999999999</c:v>
                </c:pt>
                <c:pt idx="7038">
                  <c:v>4.2500309999999999</c:v>
                </c:pt>
                <c:pt idx="7039">
                  <c:v>2.75</c:v>
                </c:pt>
                <c:pt idx="7040">
                  <c:v>3.1000369999999999</c:v>
                </c:pt>
                <c:pt idx="7041">
                  <c:v>3.3999630000000001</c:v>
                </c:pt>
                <c:pt idx="7042">
                  <c:v>4</c:v>
                </c:pt>
                <c:pt idx="7043">
                  <c:v>5.0250240000000002</c:v>
                </c:pt>
                <c:pt idx="7044">
                  <c:v>2.9000240000000002</c:v>
                </c:pt>
                <c:pt idx="7045">
                  <c:v>3.774994</c:v>
                </c:pt>
                <c:pt idx="7046">
                  <c:v>3.25</c:v>
                </c:pt>
                <c:pt idx="7047">
                  <c:v>3.1499630000000001</c:v>
                </c:pt>
                <c:pt idx="7048">
                  <c:v>2.9500120000000001</c:v>
                </c:pt>
                <c:pt idx="7049">
                  <c:v>2.774994</c:v>
                </c:pt>
                <c:pt idx="7050">
                  <c:v>3.1999819999999999</c:v>
                </c:pt>
                <c:pt idx="7051">
                  <c:v>3.25</c:v>
                </c:pt>
                <c:pt idx="7052">
                  <c:v>3.4000089999999998</c:v>
                </c:pt>
                <c:pt idx="7053">
                  <c:v>3.0999759999999998</c:v>
                </c:pt>
                <c:pt idx="7054">
                  <c:v>2.5</c:v>
                </c:pt>
                <c:pt idx="7055">
                  <c:v>2.9749759999999998</c:v>
                </c:pt>
                <c:pt idx="7056">
                  <c:v>3.3000180000000001</c:v>
                </c:pt>
                <c:pt idx="7057">
                  <c:v>3.7999879999999999</c:v>
                </c:pt>
                <c:pt idx="7058">
                  <c:v>5.0499879999999999</c:v>
                </c:pt>
                <c:pt idx="7059">
                  <c:v>3.7499850000000001</c:v>
                </c:pt>
                <c:pt idx="7060">
                  <c:v>2.9500120000000001</c:v>
                </c:pt>
                <c:pt idx="7061">
                  <c:v>4.0499879999999999</c:v>
                </c:pt>
                <c:pt idx="7062">
                  <c:v>3.3499759999999998</c:v>
                </c:pt>
                <c:pt idx="7063">
                  <c:v>3.6500089999999998</c:v>
                </c:pt>
                <c:pt idx="7064">
                  <c:v>2.7999879999999999</c:v>
                </c:pt>
                <c:pt idx="7065">
                  <c:v>3.4499819999999999</c:v>
                </c:pt>
                <c:pt idx="7066">
                  <c:v>3.1749879999999999</c:v>
                </c:pt>
                <c:pt idx="7067">
                  <c:v>3.0499879999999999</c:v>
                </c:pt>
                <c:pt idx="7068">
                  <c:v>2.6000369999999999</c:v>
                </c:pt>
                <c:pt idx="7069">
                  <c:v>3.5749970000000002</c:v>
                </c:pt>
                <c:pt idx="7070">
                  <c:v>3.25</c:v>
                </c:pt>
                <c:pt idx="7071">
                  <c:v>4.6500240000000002</c:v>
                </c:pt>
                <c:pt idx="7072">
                  <c:v>2.850006</c:v>
                </c:pt>
                <c:pt idx="7073">
                  <c:v>3.2250369999999999</c:v>
                </c:pt>
                <c:pt idx="7074">
                  <c:v>3.2999879999999999</c:v>
                </c:pt>
                <c:pt idx="7075">
                  <c:v>3.0499879999999999</c:v>
                </c:pt>
                <c:pt idx="7076">
                  <c:v>3.649994</c:v>
                </c:pt>
                <c:pt idx="7077">
                  <c:v>3.0250089999999998</c:v>
                </c:pt>
                <c:pt idx="7078">
                  <c:v>3.399994</c:v>
                </c:pt>
                <c:pt idx="7079">
                  <c:v>2.899994</c:v>
                </c:pt>
                <c:pt idx="7080">
                  <c:v>3.9999690000000001</c:v>
                </c:pt>
                <c:pt idx="7081">
                  <c:v>2.850006</c:v>
                </c:pt>
                <c:pt idx="7082">
                  <c:v>3.899994</c:v>
                </c:pt>
                <c:pt idx="7083">
                  <c:v>3.0499879999999999</c:v>
                </c:pt>
                <c:pt idx="7084">
                  <c:v>3.0499879999999999</c:v>
                </c:pt>
                <c:pt idx="7085">
                  <c:v>3</c:v>
                </c:pt>
                <c:pt idx="7086">
                  <c:v>3.1500240000000002</c:v>
                </c:pt>
                <c:pt idx="7087">
                  <c:v>3.725006</c:v>
                </c:pt>
                <c:pt idx="7088">
                  <c:v>3.899994</c:v>
                </c:pt>
                <c:pt idx="7089">
                  <c:v>3.149994</c:v>
                </c:pt>
                <c:pt idx="7090">
                  <c:v>4.0499879999999999</c:v>
                </c:pt>
                <c:pt idx="7091">
                  <c:v>3.1500240000000002</c:v>
                </c:pt>
                <c:pt idx="7092">
                  <c:v>3.2999879999999999</c:v>
                </c:pt>
                <c:pt idx="7093">
                  <c:v>3.5499879999999999</c:v>
                </c:pt>
                <c:pt idx="7094">
                  <c:v>3.0499879999999999</c:v>
                </c:pt>
                <c:pt idx="7095">
                  <c:v>3.1499630000000001</c:v>
                </c:pt>
                <c:pt idx="7096">
                  <c:v>3.1500240000000002</c:v>
                </c:pt>
                <c:pt idx="7097">
                  <c:v>3.174973</c:v>
                </c:pt>
                <c:pt idx="7098">
                  <c:v>3.149994</c:v>
                </c:pt>
                <c:pt idx="7099">
                  <c:v>3.2999879999999999</c:v>
                </c:pt>
                <c:pt idx="7100">
                  <c:v>2.7499690000000001</c:v>
                </c:pt>
                <c:pt idx="7101">
                  <c:v>3.399994</c:v>
                </c:pt>
                <c:pt idx="7102">
                  <c:v>2.8499759999999998</c:v>
                </c:pt>
                <c:pt idx="7103">
                  <c:v>6.8999629999999996</c:v>
                </c:pt>
                <c:pt idx="7104">
                  <c:v>2.7000120000000001</c:v>
                </c:pt>
                <c:pt idx="7105">
                  <c:v>3.5499879999999999</c:v>
                </c:pt>
                <c:pt idx="7106">
                  <c:v>3.600006</c:v>
                </c:pt>
                <c:pt idx="7107">
                  <c:v>3.149994</c:v>
                </c:pt>
                <c:pt idx="7108">
                  <c:v>3.2000120000000001</c:v>
                </c:pt>
                <c:pt idx="7109">
                  <c:v>2.75</c:v>
                </c:pt>
                <c:pt idx="7110">
                  <c:v>2.899994</c:v>
                </c:pt>
                <c:pt idx="7111">
                  <c:v>2.5499879999999999</c:v>
                </c:pt>
                <c:pt idx="7112">
                  <c:v>3.7000120000000001</c:v>
                </c:pt>
                <c:pt idx="7113">
                  <c:v>4.1000059999999996</c:v>
                </c:pt>
                <c:pt idx="7114">
                  <c:v>3.6499630000000001</c:v>
                </c:pt>
                <c:pt idx="7115">
                  <c:v>3.0999759999999998</c:v>
                </c:pt>
                <c:pt idx="7116">
                  <c:v>3.5499879999999999</c:v>
                </c:pt>
                <c:pt idx="7117">
                  <c:v>4.5249940000000004</c:v>
                </c:pt>
                <c:pt idx="7118">
                  <c:v>2.600006</c:v>
                </c:pt>
                <c:pt idx="7119">
                  <c:v>3.1999819999999999</c:v>
                </c:pt>
                <c:pt idx="7120">
                  <c:v>3.2499690000000001</c:v>
                </c:pt>
                <c:pt idx="7121">
                  <c:v>3.5499879999999999</c:v>
                </c:pt>
                <c:pt idx="7122">
                  <c:v>3.2750240000000002</c:v>
                </c:pt>
                <c:pt idx="7123">
                  <c:v>3.9999690000000001</c:v>
                </c:pt>
                <c:pt idx="7124">
                  <c:v>2.9500120000000001</c:v>
                </c:pt>
                <c:pt idx="7125">
                  <c:v>3.0499879999999999</c:v>
                </c:pt>
                <c:pt idx="7126">
                  <c:v>3.4499819999999999</c:v>
                </c:pt>
                <c:pt idx="7127">
                  <c:v>3.5500180000000001</c:v>
                </c:pt>
                <c:pt idx="7128">
                  <c:v>3.9000240000000002</c:v>
                </c:pt>
                <c:pt idx="7129">
                  <c:v>2.3500369999999999</c:v>
                </c:pt>
                <c:pt idx="7130">
                  <c:v>3.5</c:v>
                </c:pt>
                <c:pt idx="7131">
                  <c:v>3.4000240000000002</c:v>
                </c:pt>
                <c:pt idx="7132">
                  <c:v>4.1000059999999996</c:v>
                </c:pt>
                <c:pt idx="7133">
                  <c:v>3.5</c:v>
                </c:pt>
                <c:pt idx="7134">
                  <c:v>3.9500120000000001</c:v>
                </c:pt>
                <c:pt idx="7135">
                  <c:v>4.6499940000000004</c:v>
                </c:pt>
                <c:pt idx="7136">
                  <c:v>3.4499819999999999</c:v>
                </c:pt>
                <c:pt idx="7137">
                  <c:v>2.7000120000000001</c:v>
                </c:pt>
                <c:pt idx="7138">
                  <c:v>2.9499819999999999</c:v>
                </c:pt>
                <c:pt idx="7139">
                  <c:v>3.850006</c:v>
                </c:pt>
                <c:pt idx="7140">
                  <c:v>3.3750149999999999</c:v>
                </c:pt>
                <c:pt idx="7141">
                  <c:v>2.600006</c:v>
                </c:pt>
                <c:pt idx="7142">
                  <c:v>3.1500240000000002</c:v>
                </c:pt>
                <c:pt idx="7143">
                  <c:v>4</c:v>
                </c:pt>
                <c:pt idx="7144">
                  <c:v>3.8499759999999998</c:v>
                </c:pt>
                <c:pt idx="7145">
                  <c:v>3.649994</c:v>
                </c:pt>
                <c:pt idx="7146">
                  <c:v>3.6250149999999999</c:v>
                </c:pt>
                <c:pt idx="7147">
                  <c:v>2.7249759999999998</c:v>
                </c:pt>
                <c:pt idx="7148">
                  <c:v>3.8499759999999998</c:v>
                </c:pt>
                <c:pt idx="7149">
                  <c:v>3.0499879999999999</c:v>
                </c:pt>
                <c:pt idx="7150">
                  <c:v>3.7999879999999999</c:v>
                </c:pt>
                <c:pt idx="7151">
                  <c:v>3.75</c:v>
                </c:pt>
                <c:pt idx="7152">
                  <c:v>4.4500120000000001</c:v>
                </c:pt>
                <c:pt idx="7153">
                  <c:v>3.2500309999999999</c:v>
                </c:pt>
                <c:pt idx="7154">
                  <c:v>3.2000120000000001</c:v>
                </c:pt>
                <c:pt idx="7155">
                  <c:v>4.0999759999999998</c:v>
                </c:pt>
                <c:pt idx="7156">
                  <c:v>3.25</c:v>
                </c:pt>
                <c:pt idx="7157">
                  <c:v>3.7499850000000001</c:v>
                </c:pt>
                <c:pt idx="7158">
                  <c:v>2.3499759999999998</c:v>
                </c:pt>
                <c:pt idx="7159">
                  <c:v>2.9499819999999999</c:v>
                </c:pt>
                <c:pt idx="7160">
                  <c:v>3.399994</c:v>
                </c:pt>
                <c:pt idx="7161">
                  <c:v>3.4499819999999999</c:v>
                </c:pt>
                <c:pt idx="7162">
                  <c:v>3.600006</c:v>
                </c:pt>
                <c:pt idx="7163">
                  <c:v>3.7499690000000001</c:v>
                </c:pt>
                <c:pt idx="7164">
                  <c:v>4.0499879999999999</c:v>
                </c:pt>
                <c:pt idx="7165">
                  <c:v>3.149994</c:v>
                </c:pt>
                <c:pt idx="7166">
                  <c:v>3.25</c:v>
                </c:pt>
                <c:pt idx="7167">
                  <c:v>3.5499879999999999</c:v>
                </c:pt>
                <c:pt idx="7168">
                  <c:v>3.25</c:v>
                </c:pt>
                <c:pt idx="7169">
                  <c:v>4.4250030000000002</c:v>
                </c:pt>
                <c:pt idx="7170">
                  <c:v>3.399994</c:v>
                </c:pt>
                <c:pt idx="7171">
                  <c:v>2.774994</c:v>
                </c:pt>
                <c:pt idx="7172">
                  <c:v>3.1999819999999999</c:v>
                </c:pt>
                <c:pt idx="7173">
                  <c:v>4.4000240000000002</c:v>
                </c:pt>
                <c:pt idx="7174">
                  <c:v>2.5499879999999999</c:v>
                </c:pt>
                <c:pt idx="7175">
                  <c:v>2.9500120000000001</c:v>
                </c:pt>
                <c:pt idx="7176">
                  <c:v>2.9000240000000002</c:v>
                </c:pt>
                <c:pt idx="7177">
                  <c:v>2.8499759999999998</c:v>
                </c:pt>
                <c:pt idx="7178">
                  <c:v>10.349976</c:v>
                </c:pt>
                <c:pt idx="7179">
                  <c:v>3.75</c:v>
                </c:pt>
                <c:pt idx="7180">
                  <c:v>2.674957</c:v>
                </c:pt>
                <c:pt idx="7181">
                  <c:v>3.7999879999999999</c:v>
                </c:pt>
                <c:pt idx="7182">
                  <c:v>2.5999759999999998</c:v>
                </c:pt>
                <c:pt idx="7183">
                  <c:v>2.9500120000000001</c:v>
                </c:pt>
                <c:pt idx="7184">
                  <c:v>3</c:v>
                </c:pt>
                <c:pt idx="7185">
                  <c:v>3.1000369999999999</c:v>
                </c:pt>
                <c:pt idx="7186">
                  <c:v>3.350006</c:v>
                </c:pt>
                <c:pt idx="7187">
                  <c:v>2.6000369999999999</c:v>
                </c:pt>
                <c:pt idx="7188">
                  <c:v>2.850006</c:v>
                </c:pt>
                <c:pt idx="7189">
                  <c:v>3.75</c:v>
                </c:pt>
                <c:pt idx="7190">
                  <c:v>4.3500059999999996</c:v>
                </c:pt>
                <c:pt idx="7191">
                  <c:v>2.7999879999999999</c:v>
                </c:pt>
                <c:pt idx="7192">
                  <c:v>3.4999690000000001</c:v>
                </c:pt>
                <c:pt idx="7193">
                  <c:v>3.2999879999999999</c:v>
                </c:pt>
                <c:pt idx="7194">
                  <c:v>3.649994</c:v>
                </c:pt>
                <c:pt idx="7195">
                  <c:v>2.9999690000000001</c:v>
                </c:pt>
                <c:pt idx="7196">
                  <c:v>4.25</c:v>
                </c:pt>
                <c:pt idx="7197">
                  <c:v>2.9500120000000001</c:v>
                </c:pt>
                <c:pt idx="7198">
                  <c:v>2.8500369999999999</c:v>
                </c:pt>
                <c:pt idx="7199">
                  <c:v>3.325027</c:v>
                </c:pt>
                <c:pt idx="7200">
                  <c:v>2.9499819999999999</c:v>
                </c:pt>
                <c:pt idx="7201">
                  <c:v>2.9999690000000001</c:v>
                </c:pt>
                <c:pt idx="7202">
                  <c:v>3.0499879999999999</c:v>
                </c:pt>
                <c:pt idx="7203">
                  <c:v>3.5250240000000002</c:v>
                </c:pt>
                <c:pt idx="7204">
                  <c:v>3.6500240000000002</c:v>
                </c:pt>
                <c:pt idx="7205">
                  <c:v>4.1999820000000003</c:v>
                </c:pt>
                <c:pt idx="7206">
                  <c:v>2.9499819999999999</c:v>
                </c:pt>
                <c:pt idx="7207">
                  <c:v>3.8999630000000001</c:v>
                </c:pt>
                <c:pt idx="7208">
                  <c:v>3.4499819999999999</c:v>
                </c:pt>
                <c:pt idx="7209">
                  <c:v>19.950012000000001</c:v>
                </c:pt>
                <c:pt idx="7210">
                  <c:v>3.2000120000000001</c:v>
                </c:pt>
                <c:pt idx="7211">
                  <c:v>3.0000149999999999</c:v>
                </c:pt>
                <c:pt idx="7212">
                  <c:v>3.1249850000000001</c:v>
                </c:pt>
                <c:pt idx="7213">
                  <c:v>3.6500240000000002</c:v>
                </c:pt>
                <c:pt idx="7214">
                  <c:v>3.0999759999999998</c:v>
                </c:pt>
                <c:pt idx="7215">
                  <c:v>2.3999790000000001</c:v>
                </c:pt>
                <c:pt idx="7216">
                  <c:v>4.25</c:v>
                </c:pt>
                <c:pt idx="7217">
                  <c:v>2.9500120000000001</c:v>
                </c:pt>
                <c:pt idx="7218">
                  <c:v>4.0999759999999998</c:v>
                </c:pt>
                <c:pt idx="7219">
                  <c:v>3.5</c:v>
                </c:pt>
                <c:pt idx="7220">
                  <c:v>2.7249910000000002</c:v>
                </c:pt>
                <c:pt idx="7221">
                  <c:v>3.25</c:v>
                </c:pt>
                <c:pt idx="7222">
                  <c:v>3.725006</c:v>
                </c:pt>
                <c:pt idx="7223">
                  <c:v>2.6500240000000002</c:v>
                </c:pt>
                <c:pt idx="7224">
                  <c:v>3.3500209999999999</c:v>
                </c:pt>
                <c:pt idx="7225">
                  <c:v>3.149994</c:v>
                </c:pt>
                <c:pt idx="7226">
                  <c:v>2.6250309999999999</c:v>
                </c:pt>
                <c:pt idx="7227">
                  <c:v>3.3000180000000001</c:v>
                </c:pt>
                <c:pt idx="7228">
                  <c:v>3</c:v>
                </c:pt>
                <c:pt idx="7229">
                  <c:v>3.9500120000000001</c:v>
                </c:pt>
                <c:pt idx="7230">
                  <c:v>3.7000120000000001</c:v>
                </c:pt>
                <c:pt idx="7231">
                  <c:v>3.75</c:v>
                </c:pt>
                <c:pt idx="7232">
                  <c:v>3.4000240000000002</c:v>
                </c:pt>
                <c:pt idx="7233">
                  <c:v>3.5500180000000001</c:v>
                </c:pt>
                <c:pt idx="7234">
                  <c:v>3.0999759999999998</c:v>
                </c:pt>
                <c:pt idx="7235">
                  <c:v>3.300049</c:v>
                </c:pt>
                <c:pt idx="7236">
                  <c:v>2.7500309999999999</c:v>
                </c:pt>
                <c:pt idx="7237">
                  <c:v>3.5499879999999999</c:v>
                </c:pt>
                <c:pt idx="7238">
                  <c:v>3.550049</c:v>
                </c:pt>
                <c:pt idx="7239">
                  <c:v>3.899994</c:v>
                </c:pt>
                <c:pt idx="7240">
                  <c:v>3.0499879999999999</c:v>
                </c:pt>
                <c:pt idx="7241">
                  <c:v>2.9500120000000001</c:v>
                </c:pt>
                <c:pt idx="7242">
                  <c:v>3.7000120000000001</c:v>
                </c:pt>
                <c:pt idx="7243">
                  <c:v>3.2000120000000001</c:v>
                </c:pt>
                <c:pt idx="7244">
                  <c:v>3.850006</c:v>
                </c:pt>
                <c:pt idx="7245">
                  <c:v>3.5499879999999999</c:v>
                </c:pt>
                <c:pt idx="7246">
                  <c:v>2.899994</c:v>
                </c:pt>
                <c:pt idx="7247">
                  <c:v>5.2000120000000001</c:v>
                </c:pt>
                <c:pt idx="7248">
                  <c:v>3.0999910000000002</c:v>
                </c:pt>
                <c:pt idx="7249">
                  <c:v>3.8000180000000001</c:v>
                </c:pt>
                <c:pt idx="7250">
                  <c:v>3.2000120000000001</c:v>
                </c:pt>
                <c:pt idx="7251">
                  <c:v>2.9500120000000001</c:v>
                </c:pt>
                <c:pt idx="7252">
                  <c:v>3.0500180000000001</c:v>
                </c:pt>
                <c:pt idx="7253">
                  <c:v>3.4500120000000001</c:v>
                </c:pt>
                <c:pt idx="7254">
                  <c:v>3.3250120000000001</c:v>
                </c:pt>
                <c:pt idx="7255">
                  <c:v>3.850006</c:v>
                </c:pt>
                <c:pt idx="7256">
                  <c:v>4.4500120000000001</c:v>
                </c:pt>
                <c:pt idx="7257">
                  <c:v>4.0999759999999998</c:v>
                </c:pt>
                <c:pt idx="7258">
                  <c:v>3.3499759999999998</c:v>
                </c:pt>
                <c:pt idx="7259">
                  <c:v>3.2999879999999999</c:v>
                </c:pt>
                <c:pt idx="7260">
                  <c:v>2.7999879999999999</c:v>
                </c:pt>
                <c:pt idx="7261">
                  <c:v>3.6499630000000001</c:v>
                </c:pt>
                <c:pt idx="7262">
                  <c:v>2.4500120000000001</c:v>
                </c:pt>
                <c:pt idx="7263">
                  <c:v>2.7999879999999999</c:v>
                </c:pt>
                <c:pt idx="7264">
                  <c:v>3.3000180000000001</c:v>
                </c:pt>
                <c:pt idx="7265">
                  <c:v>3.0499879999999999</c:v>
                </c:pt>
                <c:pt idx="7266">
                  <c:v>3.8999790000000001</c:v>
                </c:pt>
                <c:pt idx="7267">
                  <c:v>3.1250149999999999</c:v>
                </c:pt>
                <c:pt idx="7268">
                  <c:v>3.3500209999999999</c:v>
                </c:pt>
                <c:pt idx="7269">
                  <c:v>3.4000240000000002</c:v>
                </c:pt>
                <c:pt idx="7270">
                  <c:v>4.1500089999999998</c:v>
                </c:pt>
                <c:pt idx="7271">
                  <c:v>3.0750120000000001</c:v>
                </c:pt>
                <c:pt idx="7272">
                  <c:v>3.2000120000000001</c:v>
                </c:pt>
                <c:pt idx="7273">
                  <c:v>3.3249970000000002</c:v>
                </c:pt>
                <c:pt idx="7274">
                  <c:v>3.2000120000000001</c:v>
                </c:pt>
                <c:pt idx="7275">
                  <c:v>2.6499630000000001</c:v>
                </c:pt>
                <c:pt idx="7276">
                  <c:v>3.4500120000000001</c:v>
                </c:pt>
                <c:pt idx="7277">
                  <c:v>3.3499759999999998</c:v>
                </c:pt>
                <c:pt idx="7278">
                  <c:v>4.4500120000000001</c:v>
                </c:pt>
                <c:pt idx="7279">
                  <c:v>3.5500180000000001</c:v>
                </c:pt>
                <c:pt idx="7280">
                  <c:v>3.2999879999999999</c:v>
                </c:pt>
                <c:pt idx="7281">
                  <c:v>2.7999879999999999</c:v>
                </c:pt>
                <c:pt idx="7282">
                  <c:v>3.225006</c:v>
                </c:pt>
                <c:pt idx="7283">
                  <c:v>3.7999879999999999</c:v>
                </c:pt>
                <c:pt idx="7284">
                  <c:v>2.6500240000000002</c:v>
                </c:pt>
                <c:pt idx="7285">
                  <c:v>3.3250120000000001</c:v>
                </c:pt>
                <c:pt idx="7286">
                  <c:v>3.2999879999999999</c:v>
                </c:pt>
                <c:pt idx="7287">
                  <c:v>5.1499940000000004</c:v>
                </c:pt>
                <c:pt idx="7288">
                  <c:v>3.3000180000000001</c:v>
                </c:pt>
                <c:pt idx="7289">
                  <c:v>3</c:v>
                </c:pt>
                <c:pt idx="7290">
                  <c:v>3.6500089999999998</c:v>
                </c:pt>
                <c:pt idx="7291">
                  <c:v>2.75</c:v>
                </c:pt>
                <c:pt idx="7292">
                  <c:v>2.9500120000000001</c:v>
                </c:pt>
                <c:pt idx="7293">
                  <c:v>3.325043</c:v>
                </c:pt>
                <c:pt idx="7294">
                  <c:v>3.8250120000000001</c:v>
                </c:pt>
                <c:pt idx="7295">
                  <c:v>3.2499850000000001</c:v>
                </c:pt>
                <c:pt idx="7296">
                  <c:v>3.0000309999999999</c:v>
                </c:pt>
                <c:pt idx="7297">
                  <c:v>3.1999819999999999</c:v>
                </c:pt>
                <c:pt idx="7298">
                  <c:v>3.0499879999999999</c:v>
                </c:pt>
                <c:pt idx="7299">
                  <c:v>3.1999819999999999</c:v>
                </c:pt>
                <c:pt idx="7300">
                  <c:v>3.100006</c:v>
                </c:pt>
                <c:pt idx="7301">
                  <c:v>2.850006</c:v>
                </c:pt>
                <c:pt idx="7302">
                  <c:v>3.1500089999999998</c:v>
                </c:pt>
                <c:pt idx="7303">
                  <c:v>3.0499879999999999</c:v>
                </c:pt>
                <c:pt idx="7304">
                  <c:v>3.5999759999999998</c:v>
                </c:pt>
                <c:pt idx="7305">
                  <c:v>3.024994</c:v>
                </c:pt>
                <c:pt idx="7306">
                  <c:v>3.5749819999999999</c:v>
                </c:pt>
                <c:pt idx="7307">
                  <c:v>3.4499819999999999</c:v>
                </c:pt>
                <c:pt idx="7308">
                  <c:v>3.25</c:v>
                </c:pt>
                <c:pt idx="7309">
                  <c:v>2.9499819999999999</c:v>
                </c:pt>
                <c:pt idx="7310">
                  <c:v>3.3000180000000001</c:v>
                </c:pt>
                <c:pt idx="7311">
                  <c:v>2.9499819999999999</c:v>
                </c:pt>
                <c:pt idx="7312">
                  <c:v>2.5999759999999998</c:v>
                </c:pt>
                <c:pt idx="7313">
                  <c:v>4.3750309999999999</c:v>
                </c:pt>
                <c:pt idx="7314">
                  <c:v>4.75</c:v>
                </c:pt>
                <c:pt idx="7315">
                  <c:v>2.7999879999999999</c:v>
                </c:pt>
                <c:pt idx="7316">
                  <c:v>4.5999759999999998</c:v>
                </c:pt>
                <c:pt idx="7317">
                  <c:v>3.1000369999999999</c:v>
                </c:pt>
                <c:pt idx="7318">
                  <c:v>3.5749659999999999</c:v>
                </c:pt>
                <c:pt idx="7319">
                  <c:v>3.2000120000000001</c:v>
                </c:pt>
                <c:pt idx="7320">
                  <c:v>3.2500149999999999</c:v>
                </c:pt>
                <c:pt idx="7321">
                  <c:v>3.0499879999999999</c:v>
                </c:pt>
                <c:pt idx="7322">
                  <c:v>3.1500240000000002</c:v>
                </c:pt>
                <c:pt idx="7323">
                  <c:v>4.0500489999999996</c:v>
                </c:pt>
                <c:pt idx="7324">
                  <c:v>2.850006</c:v>
                </c:pt>
                <c:pt idx="7325">
                  <c:v>3.2250209999999999</c:v>
                </c:pt>
                <c:pt idx="7326">
                  <c:v>3.4499819999999999</c:v>
                </c:pt>
                <c:pt idx="7327">
                  <c:v>3.4499819999999999</c:v>
                </c:pt>
                <c:pt idx="7328">
                  <c:v>2.75</c:v>
                </c:pt>
                <c:pt idx="7329">
                  <c:v>2.75</c:v>
                </c:pt>
                <c:pt idx="7330">
                  <c:v>3.0999759999999998</c:v>
                </c:pt>
                <c:pt idx="7331">
                  <c:v>3.850006</c:v>
                </c:pt>
                <c:pt idx="7332">
                  <c:v>2.25</c:v>
                </c:pt>
                <c:pt idx="7333">
                  <c:v>3.1249850000000001</c:v>
                </c:pt>
                <c:pt idx="7334">
                  <c:v>4.0250089999999998</c:v>
                </c:pt>
                <c:pt idx="7335">
                  <c:v>3.399994</c:v>
                </c:pt>
                <c:pt idx="7336">
                  <c:v>3.7000120000000001</c:v>
                </c:pt>
                <c:pt idx="7337">
                  <c:v>3.9500120000000001</c:v>
                </c:pt>
                <c:pt idx="7338">
                  <c:v>3</c:v>
                </c:pt>
                <c:pt idx="7339">
                  <c:v>3.399994</c:v>
                </c:pt>
                <c:pt idx="7340">
                  <c:v>3.3250120000000001</c:v>
                </c:pt>
                <c:pt idx="7341">
                  <c:v>2.8499759999999998</c:v>
                </c:pt>
                <c:pt idx="7342">
                  <c:v>3.0499879999999999</c:v>
                </c:pt>
                <c:pt idx="7343">
                  <c:v>3.100006</c:v>
                </c:pt>
                <c:pt idx="7344">
                  <c:v>3.850006</c:v>
                </c:pt>
                <c:pt idx="7345">
                  <c:v>3.4000240000000002</c:v>
                </c:pt>
                <c:pt idx="7346">
                  <c:v>2.5250089999999998</c:v>
                </c:pt>
                <c:pt idx="7347">
                  <c:v>3.0999759999999998</c:v>
                </c:pt>
                <c:pt idx="7348">
                  <c:v>2.7999879999999999</c:v>
                </c:pt>
                <c:pt idx="7349">
                  <c:v>2.6999819999999999</c:v>
                </c:pt>
                <c:pt idx="7350">
                  <c:v>3.8999630000000001</c:v>
                </c:pt>
                <c:pt idx="7351">
                  <c:v>4.2750399999999997</c:v>
                </c:pt>
                <c:pt idx="7352">
                  <c:v>2.8500369999999999</c:v>
                </c:pt>
                <c:pt idx="7353">
                  <c:v>3.9000240000000002</c:v>
                </c:pt>
                <c:pt idx="7354">
                  <c:v>3.350006</c:v>
                </c:pt>
                <c:pt idx="7355">
                  <c:v>3.8249970000000002</c:v>
                </c:pt>
                <c:pt idx="7356">
                  <c:v>3.4500120000000001</c:v>
                </c:pt>
                <c:pt idx="7357">
                  <c:v>3.0999759999999998</c:v>
                </c:pt>
                <c:pt idx="7358">
                  <c:v>3.1999819999999999</c:v>
                </c:pt>
                <c:pt idx="7359">
                  <c:v>3.0499879999999999</c:v>
                </c:pt>
                <c:pt idx="7360">
                  <c:v>3.75</c:v>
                </c:pt>
                <c:pt idx="7361">
                  <c:v>2.5</c:v>
                </c:pt>
                <c:pt idx="7362">
                  <c:v>4.8000179999999997</c:v>
                </c:pt>
                <c:pt idx="7363">
                  <c:v>2.9499819999999999</c:v>
                </c:pt>
                <c:pt idx="7364">
                  <c:v>3.25</c:v>
                </c:pt>
                <c:pt idx="7365">
                  <c:v>3.024994</c:v>
                </c:pt>
                <c:pt idx="7366">
                  <c:v>2.8749850000000001</c:v>
                </c:pt>
                <c:pt idx="7367">
                  <c:v>3.7000120000000001</c:v>
                </c:pt>
                <c:pt idx="7368">
                  <c:v>2.9000240000000002</c:v>
                </c:pt>
                <c:pt idx="7369">
                  <c:v>3.8500209999999999</c:v>
                </c:pt>
                <c:pt idx="7370">
                  <c:v>3.8250120000000001</c:v>
                </c:pt>
                <c:pt idx="7371">
                  <c:v>2.6500240000000002</c:v>
                </c:pt>
                <c:pt idx="7372">
                  <c:v>3</c:v>
                </c:pt>
                <c:pt idx="7373">
                  <c:v>4.25</c:v>
                </c:pt>
                <c:pt idx="7374">
                  <c:v>2.75</c:v>
                </c:pt>
                <c:pt idx="7375">
                  <c:v>2.8500209999999999</c:v>
                </c:pt>
                <c:pt idx="7376">
                  <c:v>3.350006</c:v>
                </c:pt>
                <c:pt idx="7377">
                  <c:v>2.9250180000000001</c:v>
                </c:pt>
                <c:pt idx="7378">
                  <c:v>3.725006</c:v>
                </c:pt>
                <c:pt idx="7379">
                  <c:v>5.4500120000000001</c:v>
                </c:pt>
                <c:pt idx="7380">
                  <c:v>3.7999879999999999</c:v>
                </c:pt>
                <c:pt idx="7381">
                  <c:v>2.8999630000000001</c:v>
                </c:pt>
                <c:pt idx="7382">
                  <c:v>5.2999879999999999</c:v>
                </c:pt>
                <c:pt idx="7383">
                  <c:v>3.149994</c:v>
                </c:pt>
                <c:pt idx="7384">
                  <c:v>3.5500180000000001</c:v>
                </c:pt>
                <c:pt idx="7385">
                  <c:v>3.25</c:v>
                </c:pt>
                <c:pt idx="7386">
                  <c:v>2.8999630000000001</c:v>
                </c:pt>
                <c:pt idx="7387">
                  <c:v>4.25</c:v>
                </c:pt>
                <c:pt idx="7388">
                  <c:v>3.4500120000000001</c:v>
                </c:pt>
                <c:pt idx="7389">
                  <c:v>3.4499819999999999</c:v>
                </c:pt>
                <c:pt idx="7390">
                  <c:v>2.5499879999999999</c:v>
                </c:pt>
                <c:pt idx="7391">
                  <c:v>2.899994</c:v>
                </c:pt>
                <c:pt idx="7392">
                  <c:v>3.4749759999999998</c:v>
                </c:pt>
                <c:pt idx="7393">
                  <c:v>3.0499879999999999</c:v>
                </c:pt>
                <c:pt idx="7394">
                  <c:v>2.649994</c:v>
                </c:pt>
                <c:pt idx="7395">
                  <c:v>2.899994</c:v>
                </c:pt>
                <c:pt idx="7396">
                  <c:v>3.6249850000000001</c:v>
                </c:pt>
                <c:pt idx="7397">
                  <c:v>2.850006</c:v>
                </c:pt>
                <c:pt idx="7398">
                  <c:v>2.399994</c:v>
                </c:pt>
                <c:pt idx="7399">
                  <c:v>3.5499879999999999</c:v>
                </c:pt>
                <c:pt idx="7400">
                  <c:v>3.350006</c:v>
                </c:pt>
                <c:pt idx="7401">
                  <c:v>3.350006</c:v>
                </c:pt>
                <c:pt idx="7402">
                  <c:v>3.7999879999999999</c:v>
                </c:pt>
                <c:pt idx="7403">
                  <c:v>3.0500180000000001</c:v>
                </c:pt>
                <c:pt idx="7404">
                  <c:v>3.4000240000000002</c:v>
                </c:pt>
                <c:pt idx="7405">
                  <c:v>3.8000180000000001</c:v>
                </c:pt>
                <c:pt idx="7406">
                  <c:v>3.25</c:v>
                </c:pt>
                <c:pt idx="7407">
                  <c:v>3.0499879999999999</c:v>
                </c:pt>
                <c:pt idx="7408">
                  <c:v>3.2000120000000001</c:v>
                </c:pt>
                <c:pt idx="7409">
                  <c:v>3.2000120000000001</c:v>
                </c:pt>
                <c:pt idx="7410">
                  <c:v>3.100006</c:v>
                </c:pt>
                <c:pt idx="7411">
                  <c:v>3.1999819999999999</c:v>
                </c:pt>
                <c:pt idx="7412">
                  <c:v>3.25</c:v>
                </c:pt>
                <c:pt idx="7413">
                  <c:v>3.6750180000000001</c:v>
                </c:pt>
                <c:pt idx="7414">
                  <c:v>2.9499819999999999</c:v>
                </c:pt>
                <c:pt idx="7415">
                  <c:v>2.524994</c:v>
                </c:pt>
                <c:pt idx="7416">
                  <c:v>2.649994</c:v>
                </c:pt>
                <c:pt idx="7417">
                  <c:v>3.3500369999999999</c:v>
                </c:pt>
                <c:pt idx="7418">
                  <c:v>3.399994</c:v>
                </c:pt>
                <c:pt idx="7419">
                  <c:v>3</c:v>
                </c:pt>
                <c:pt idx="7420">
                  <c:v>3.3249819999999999</c:v>
                </c:pt>
                <c:pt idx="7421">
                  <c:v>3.3249970000000002</c:v>
                </c:pt>
                <c:pt idx="7422">
                  <c:v>2.899994</c:v>
                </c:pt>
                <c:pt idx="7423">
                  <c:v>3.2499690000000001</c:v>
                </c:pt>
                <c:pt idx="7424">
                  <c:v>2.399994</c:v>
                </c:pt>
                <c:pt idx="7425">
                  <c:v>2.75</c:v>
                </c:pt>
                <c:pt idx="7426">
                  <c:v>2.850006</c:v>
                </c:pt>
                <c:pt idx="7427">
                  <c:v>3.899994</c:v>
                </c:pt>
                <c:pt idx="7428">
                  <c:v>3.350006</c:v>
                </c:pt>
                <c:pt idx="7429">
                  <c:v>4.3250120000000001</c:v>
                </c:pt>
                <c:pt idx="7430">
                  <c:v>3.399994</c:v>
                </c:pt>
                <c:pt idx="7431">
                  <c:v>2.5499879999999999</c:v>
                </c:pt>
                <c:pt idx="7432">
                  <c:v>3.274994</c:v>
                </c:pt>
                <c:pt idx="7433">
                  <c:v>4.0499879999999999</c:v>
                </c:pt>
                <c:pt idx="7434">
                  <c:v>2.7000120000000001</c:v>
                </c:pt>
                <c:pt idx="7435">
                  <c:v>3.2000120000000001</c:v>
                </c:pt>
                <c:pt idx="7436">
                  <c:v>3.600006</c:v>
                </c:pt>
                <c:pt idx="7437">
                  <c:v>3.2500309999999999</c:v>
                </c:pt>
                <c:pt idx="7438">
                  <c:v>2.6000369999999999</c:v>
                </c:pt>
                <c:pt idx="7439">
                  <c:v>4.5999759999999998</c:v>
                </c:pt>
                <c:pt idx="7440">
                  <c:v>2.8000180000000001</c:v>
                </c:pt>
                <c:pt idx="7441">
                  <c:v>3.1999970000000002</c:v>
                </c:pt>
                <c:pt idx="7442">
                  <c:v>3.2499690000000001</c:v>
                </c:pt>
                <c:pt idx="7443">
                  <c:v>3.2000120000000001</c:v>
                </c:pt>
                <c:pt idx="7444">
                  <c:v>3.1000369999999999</c:v>
                </c:pt>
                <c:pt idx="7445">
                  <c:v>3.5</c:v>
                </c:pt>
                <c:pt idx="7446">
                  <c:v>3.25</c:v>
                </c:pt>
                <c:pt idx="7447">
                  <c:v>3.2999879999999999</c:v>
                </c:pt>
                <c:pt idx="7448">
                  <c:v>3.399994</c:v>
                </c:pt>
                <c:pt idx="7449">
                  <c:v>3.0000309999999999</c:v>
                </c:pt>
                <c:pt idx="7450">
                  <c:v>3.5</c:v>
                </c:pt>
                <c:pt idx="7451">
                  <c:v>3.3250120000000001</c:v>
                </c:pt>
                <c:pt idx="7452">
                  <c:v>3.3499759999999998</c:v>
                </c:pt>
                <c:pt idx="7453">
                  <c:v>4.1499629999999996</c:v>
                </c:pt>
                <c:pt idx="7454">
                  <c:v>3.3500369999999999</c:v>
                </c:pt>
                <c:pt idx="7455">
                  <c:v>2.850006</c:v>
                </c:pt>
                <c:pt idx="7456">
                  <c:v>3.6249850000000001</c:v>
                </c:pt>
                <c:pt idx="7457">
                  <c:v>3.5500180000000001</c:v>
                </c:pt>
                <c:pt idx="7458">
                  <c:v>4.2249910000000002</c:v>
                </c:pt>
                <c:pt idx="7459">
                  <c:v>3.350006</c:v>
                </c:pt>
                <c:pt idx="7460">
                  <c:v>4.5499879999999999</c:v>
                </c:pt>
                <c:pt idx="7461">
                  <c:v>3.2500149999999999</c:v>
                </c:pt>
                <c:pt idx="7462">
                  <c:v>2.649994</c:v>
                </c:pt>
                <c:pt idx="7463">
                  <c:v>3.4749910000000002</c:v>
                </c:pt>
                <c:pt idx="7464">
                  <c:v>3.100006</c:v>
                </c:pt>
                <c:pt idx="7465">
                  <c:v>6.25</c:v>
                </c:pt>
                <c:pt idx="7466">
                  <c:v>3.100006</c:v>
                </c:pt>
                <c:pt idx="7467">
                  <c:v>4.1000059999999996</c:v>
                </c:pt>
                <c:pt idx="7468">
                  <c:v>3.3499759999999998</c:v>
                </c:pt>
                <c:pt idx="7469">
                  <c:v>3.4000240000000002</c:v>
                </c:pt>
                <c:pt idx="7470">
                  <c:v>3.0499879999999999</c:v>
                </c:pt>
                <c:pt idx="7471">
                  <c:v>3.4000240000000002</c:v>
                </c:pt>
                <c:pt idx="7472">
                  <c:v>3.4500120000000001</c:v>
                </c:pt>
                <c:pt idx="7473">
                  <c:v>3.7000120000000001</c:v>
                </c:pt>
                <c:pt idx="7474">
                  <c:v>2.899994</c:v>
                </c:pt>
                <c:pt idx="7475">
                  <c:v>5.0250089999999998</c:v>
                </c:pt>
                <c:pt idx="7476">
                  <c:v>3.25</c:v>
                </c:pt>
                <c:pt idx="7477">
                  <c:v>3.149994</c:v>
                </c:pt>
                <c:pt idx="7478">
                  <c:v>3.3000180000000001</c:v>
                </c:pt>
                <c:pt idx="7479">
                  <c:v>3.0499879999999999</c:v>
                </c:pt>
                <c:pt idx="7480">
                  <c:v>3.899994</c:v>
                </c:pt>
                <c:pt idx="7481">
                  <c:v>3.3000180000000001</c:v>
                </c:pt>
                <c:pt idx="7482">
                  <c:v>3.4499970000000002</c:v>
                </c:pt>
                <c:pt idx="7483">
                  <c:v>2.8750149999999999</c:v>
                </c:pt>
                <c:pt idx="7484">
                  <c:v>3.2999879999999999</c:v>
                </c:pt>
                <c:pt idx="7485">
                  <c:v>9.1000060000000005</c:v>
                </c:pt>
                <c:pt idx="7486">
                  <c:v>4.5</c:v>
                </c:pt>
                <c:pt idx="7487">
                  <c:v>3.100006</c:v>
                </c:pt>
                <c:pt idx="7488">
                  <c:v>3.1750180000000001</c:v>
                </c:pt>
                <c:pt idx="7489">
                  <c:v>3.6000369999999999</c:v>
                </c:pt>
                <c:pt idx="7490">
                  <c:v>3.5749970000000002</c:v>
                </c:pt>
                <c:pt idx="7491">
                  <c:v>3.3999630000000001</c:v>
                </c:pt>
                <c:pt idx="7492">
                  <c:v>3.1750029999999998</c:v>
                </c:pt>
                <c:pt idx="7493">
                  <c:v>3.149994</c:v>
                </c:pt>
                <c:pt idx="7494">
                  <c:v>3</c:v>
                </c:pt>
                <c:pt idx="7495">
                  <c:v>3.100006</c:v>
                </c:pt>
                <c:pt idx="7496">
                  <c:v>2.9000240000000002</c:v>
                </c:pt>
                <c:pt idx="7497">
                  <c:v>3.4000240000000002</c:v>
                </c:pt>
                <c:pt idx="7498">
                  <c:v>3.5</c:v>
                </c:pt>
                <c:pt idx="7499">
                  <c:v>3.100006</c:v>
                </c:pt>
                <c:pt idx="7500">
                  <c:v>2.5</c:v>
                </c:pt>
                <c:pt idx="7501">
                  <c:v>3.0250089999999998</c:v>
                </c:pt>
                <c:pt idx="7502">
                  <c:v>3.3499759999999998</c:v>
                </c:pt>
                <c:pt idx="7503">
                  <c:v>3.1500089999999998</c:v>
                </c:pt>
                <c:pt idx="7504">
                  <c:v>3</c:v>
                </c:pt>
                <c:pt idx="7505">
                  <c:v>2.7999879999999999</c:v>
                </c:pt>
                <c:pt idx="7506">
                  <c:v>2.9499819999999999</c:v>
                </c:pt>
                <c:pt idx="7507">
                  <c:v>3.0000309999999999</c:v>
                </c:pt>
                <c:pt idx="7508">
                  <c:v>4.1500240000000002</c:v>
                </c:pt>
                <c:pt idx="7509">
                  <c:v>3.9999690000000001</c:v>
                </c:pt>
                <c:pt idx="7510">
                  <c:v>4.3749849999999997</c:v>
                </c:pt>
                <c:pt idx="7511">
                  <c:v>3.4499659999999999</c:v>
                </c:pt>
                <c:pt idx="7512">
                  <c:v>3.2000120000000001</c:v>
                </c:pt>
                <c:pt idx="7513">
                  <c:v>4.6000059999999996</c:v>
                </c:pt>
                <c:pt idx="7514">
                  <c:v>3.2000120000000001</c:v>
                </c:pt>
                <c:pt idx="7515">
                  <c:v>4.0750120000000001</c:v>
                </c:pt>
                <c:pt idx="7516">
                  <c:v>3.725006</c:v>
                </c:pt>
                <c:pt idx="7517">
                  <c:v>3.3000180000000001</c:v>
                </c:pt>
                <c:pt idx="7518">
                  <c:v>2.899994</c:v>
                </c:pt>
                <c:pt idx="7519">
                  <c:v>3.149994</c:v>
                </c:pt>
                <c:pt idx="7520">
                  <c:v>4.2749940000000004</c:v>
                </c:pt>
                <c:pt idx="7521">
                  <c:v>3.1999819999999999</c:v>
                </c:pt>
                <c:pt idx="7522">
                  <c:v>3.1999819999999999</c:v>
                </c:pt>
                <c:pt idx="7523">
                  <c:v>3.0500180000000001</c:v>
                </c:pt>
                <c:pt idx="7524">
                  <c:v>3.6750029999999998</c:v>
                </c:pt>
                <c:pt idx="7525">
                  <c:v>3.2999879999999999</c:v>
                </c:pt>
                <c:pt idx="7526">
                  <c:v>2.4749910000000002</c:v>
                </c:pt>
                <c:pt idx="7527">
                  <c:v>3.0499879999999999</c:v>
                </c:pt>
                <c:pt idx="7528">
                  <c:v>3.2749790000000001</c:v>
                </c:pt>
                <c:pt idx="7529">
                  <c:v>2.649994</c:v>
                </c:pt>
                <c:pt idx="7530">
                  <c:v>4.6000059999999996</c:v>
                </c:pt>
                <c:pt idx="7531">
                  <c:v>3.2999879999999999</c:v>
                </c:pt>
                <c:pt idx="7532">
                  <c:v>3.100006</c:v>
                </c:pt>
                <c:pt idx="7533">
                  <c:v>3.5499879999999999</c:v>
                </c:pt>
                <c:pt idx="7534">
                  <c:v>2.149994</c:v>
                </c:pt>
                <c:pt idx="7535">
                  <c:v>3.2000120000000001</c:v>
                </c:pt>
                <c:pt idx="7536">
                  <c:v>3.399994</c:v>
                </c:pt>
                <c:pt idx="7537">
                  <c:v>3.149994</c:v>
                </c:pt>
                <c:pt idx="7538">
                  <c:v>3.2000120000000001</c:v>
                </c:pt>
                <c:pt idx="7539">
                  <c:v>4.3999940000000004</c:v>
                </c:pt>
                <c:pt idx="7540">
                  <c:v>5.8500059999999996</c:v>
                </c:pt>
                <c:pt idx="7541">
                  <c:v>3.0499879999999999</c:v>
                </c:pt>
                <c:pt idx="7542">
                  <c:v>2.9500120000000001</c:v>
                </c:pt>
                <c:pt idx="7543">
                  <c:v>3.4500120000000001</c:v>
                </c:pt>
                <c:pt idx="7544">
                  <c:v>2.9499819999999999</c:v>
                </c:pt>
                <c:pt idx="7545">
                  <c:v>2.7000120000000001</c:v>
                </c:pt>
                <c:pt idx="7546">
                  <c:v>3.274994</c:v>
                </c:pt>
                <c:pt idx="7547">
                  <c:v>4.5499879999999999</c:v>
                </c:pt>
                <c:pt idx="7548">
                  <c:v>3.1999819999999999</c:v>
                </c:pt>
                <c:pt idx="7549">
                  <c:v>3.100006</c:v>
                </c:pt>
                <c:pt idx="7550">
                  <c:v>4.2999879999999999</c:v>
                </c:pt>
                <c:pt idx="7551">
                  <c:v>2.6750180000000001</c:v>
                </c:pt>
                <c:pt idx="7552">
                  <c:v>4.1000059999999996</c:v>
                </c:pt>
                <c:pt idx="7553">
                  <c:v>3.4500120000000001</c:v>
                </c:pt>
                <c:pt idx="7554">
                  <c:v>2.9999850000000001</c:v>
                </c:pt>
                <c:pt idx="7555">
                  <c:v>4.8500059999999996</c:v>
                </c:pt>
                <c:pt idx="7556">
                  <c:v>3.350006</c:v>
                </c:pt>
                <c:pt idx="7557">
                  <c:v>3.899994</c:v>
                </c:pt>
                <c:pt idx="7558">
                  <c:v>3</c:v>
                </c:pt>
                <c:pt idx="7559">
                  <c:v>2.9499819999999999</c:v>
                </c:pt>
                <c:pt idx="7560">
                  <c:v>3.1499630000000001</c:v>
                </c:pt>
                <c:pt idx="7561">
                  <c:v>3.350006</c:v>
                </c:pt>
                <c:pt idx="7562">
                  <c:v>3.2999879999999999</c:v>
                </c:pt>
                <c:pt idx="7563">
                  <c:v>2.5750120000000001</c:v>
                </c:pt>
                <c:pt idx="7564">
                  <c:v>4.7000120000000001</c:v>
                </c:pt>
                <c:pt idx="7565">
                  <c:v>4.0249940000000004</c:v>
                </c:pt>
                <c:pt idx="7566">
                  <c:v>3.850006</c:v>
                </c:pt>
                <c:pt idx="7567">
                  <c:v>2.899994</c:v>
                </c:pt>
                <c:pt idx="7568">
                  <c:v>3.75</c:v>
                </c:pt>
                <c:pt idx="7569">
                  <c:v>3.399994</c:v>
                </c:pt>
                <c:pt idx="7570">
                  <c:v>3.1500240000000002</c:v>
                </c:pt>
                <c:pt idx="7571">
                  <c:v>3.5499879999999999</c:v>
                </c:pt>
                <c:pt idx="7572">
                  <c:v>3.6500240000000002</c:v>
                </c:pt>
                <c:pt idx="7573">
                  <c:v>5.0999759999999998</c:v>
                </c:pt>
                <c:pt idx="7574">
                  <c:v>4.25</c:v>
                </c:pt>
                <c:pt idx="7575">
                  <c:v>3.1500240000000002</c:v>
                </c:pt>
                <c:pt idx="7576">
                  <c:v>3.3249819999999999</c:v>
                </c:pt>
                <c:pt idx="7577">
                  <c:v>2.75</c:v>
                </c:pt>
                <c:pt idx="7578">
                  <c:v>3.0999759999999998</c:v>
                </c:pt>
                <c:pt idx="7579">
                  <c:v>2.9000240000000002</c:v>
                </c:pt>
                <c:pt idx="7580">
                  <c:v>2.8000180000000001</c:v>
                </c:pt>
                <c:pt idx="7581">
                  <c:v>3.25</c:v>
                </c:pt>
                <c:pt idx="7582">
                  <c:v>3.399994</c:v>
                </c:pt>
                <c:pt idx="7583">
                  <c:v>3.3499759999999998</c:v>
                </c:pt>
                <c:pt idx="7584">
                  <c:v>3.4499819999999999</c:v>
                </c:pt>
                <c:pt idx="7585">
                  <c:v>3.2250209999999999</c:v>
                </c:pt>
                <c:pt idx="7586">
                  <c:v>3.4000240000000002</c:v>
                </c:pt>
                <c:pt idx="7587">
                  <c:v>4</c:v>
                </c:pt>
                <c:pt idx="7588">
                  <c:v>2.6500240000000002</c:v>
                </c:pt>
                <c:pt idx="7589">
                  <c:v>3.1249850000000001</c:v>
                </c:pt>
                <c:pt idx="7590">
                  <c:v>2.8499599999999998</c:v>
                </c:pt>
                <c:pt idx="7591">
                  <c:v>3.3499759999999998</c:v>
                </c:pt>
                <c:pt idx="7592">
                  <c:v>3.100006</c:v>
                </c:pt>
                <c:pt idx="7593">
                  <c:v>2.5999759999999998</c:v>
                </c:pt>
                <c:pt idx="7594">
                  <c:v>2.9500120000000001</c:v>
                </c:pt>
                <c:pt idx="7595">
                  <c:v>3.8499759999999998</c:v>
                </c:pt>
                <c:pt idx="7596">
                  <c:v>5.5</c:v>
                </c:pt>
                <c:pt idx="7597">
                  <c:v>3.600006</c:v>
                </c:pt>
                <c:pt idx="7598">
                  <c:v>3.6999819999999999</c:v>
                </c:pt>
                <c:pt idx="7599">
                  <c:v>3.3249970000000002</c:v>
                </c:pt>
                <c:pt idx="7600">
                  <c:v>2.899994</c:v>
                </c:pt>
                <c:pt idx="7601">
                  <c:v>3.25</c:v>
                </c:pt>
                <c:pt idx="7602">
                  <c:v>3.8500369999999999</c:v>
                </c:pt>
                <c:pt idx="7603">
                  <c:v>3.4499819999999999</c:v>
                </c:pt>
                <c:pt idx="7604">
                  <c:v>3.149994</c:v>
                </c:pt>
                <c:pt idx="7605">
                  <c:v>3.5</c:v>
                </c:pt>
                <c:pt idx="7606">
                  <c:v>4.3999940000000004</c:v>
                </c:pt>
                <c:pt idx="7607">
                  <c:v>19.974990999999999</c:v>
                </c:pt>
                <c:pt idx="7608">
                  <c:v>3.25</c:v>
                </c:pt>
                <c:pt idx="7609">
                  <c:v>2.8500369999999999</c:v>
                </c:pt>
                <c:pt idx="7610">
                  <c:v>6.6499940000000004</c:v>
                </c:pt>
                <c:pt idx="7611">
                  <c:v>4.0499879999999999</c:v>
                </c:pt>
                <c:pt idx="7612">
                  <c:v>4</c:v>
                </c:pt>
                <c:pt idx="7613">
                  <c:v>2.9500120000000001</c:v>
                </c:pt>
                <c:pt idx="7614">
                  <c:v>3.600006</c:v>
                </c:pt>
                <c:pt idx="7615">
                  <c:v>3.1500089999999998</c:v>
                </c:pt>
                <c:pt idx="7616">
                  <c:v>3.8000180000000001</c:v>
                </c:pt>
                <c:pt idx="7617">
                  <c:v>3.825027</c:v>
                </c:pt>
                <c:pt idx="7618">
                  <c:v>2.75</c:v>
                </c:pt>
                <c:pt idx="7619">
                  <c:v>2.7999879999999999</c:v>
                </c:pt>
                <c:pt idx="7620">
                  <c:v>5.1000059999999996</c:v>
                </c:pt>
                <c:pt idx="7621">
                  <c:v>3.75</c:v>
                </c:pt>
                <c:pt idx="7622">
                  <c:v>4.6999820000000003</c:v>
                </c:pt>
                <c:pt idx="7623">
                  <c:v>3.2999879999999999</c:v>
                </c:pt>
                <c:pt idx="7624">
                  <c:v>3.0499879999999999</c:v>
                </c:pt>
                <c:pt idx="7625">
                  <c:v>3.100006</c:v>
                </c:pt>
                <c:pt idx="7626">
                  <c:v>3.0999759999999998</c:v>
                </c:pt>
                <c:pt idx="7627">
                  <c:v>3.0500180000000001</c:v>
                </c:pt>
                <c:pt idx="7628">
                  <c:v>3.4499819999999999</c:v>
                </c:pt>
                <c:pt idx="7629">
                  <c:v>2.9749759999999998</c:v>
                </c:pt>
                <c:pt idx="7630">
                  <c:v>3.1500240000000002</c:v>
                </c:pt>
                <c:pt idx="7631">
                  <c:v>3.125</c:v>
                </c:pt>
                <c:pt idx="7632">
                  <c:v>3.4500120000000001</c:v>
                </c:pt>
                <c:pt idx="7633">
                  <c:v>3.7000120000000001</c:v>
                </c:pt>
                <c:pt idx="7634">
                  <c:v>3</c:v>
                </c:pt>
                <c:pt idx="7635">
                  <c:v>3</c:v>
                </c:pt>
                <c:pt idx="7636">
                  <c:v>3.0499879999999999</c:v>
                </c:pt>
                <c:pt idx="7637">
                  <c:v>2.524994</c:v>
                </c:pt>
                <c:pt idx="7638">
                  <c:v>2.5</c:v>
                </c:pt>
                <c:pt idx="7639">
                  <c:v>3.7000120000000001</c:v>
                </c:pt>
                <c:pt idx="7640">
                  <c:v>4.5499879999999999</c:v>
                </c:pt>
                <c:pt idx="7641">
                  <c:v>3.600006</c:v>
                </c:pt>
                <c:pt idx="7642">
                  <c:v>4.4500120000000001</c:v>
                </c:pt>
                <c:pt idx="7643">
                  <c:v>3.8000180000000001</c:v>
                </c:pt>
                <c:pt idx="7644">
                  <c:v>2.75</c:v>
                </c:pt>
                <c:pt idx="7645">
                  <c:v>3</c:v>
                </c:pt>
                <c:pt idx="7646">
                  <c:v>2.550049</c:v>
                </c:pt>
                <c:pt idx="7647">
                  <c:v>3.5499879999999999</c:v>
                </c:pt>
                <c:pt idx="7648">
                  <c:v>3.3500369999999999</c:v>
                </c:pt>
                <c:pt idx="7649">
                  <c:v>3.0999759999999998</c:v>
                </c:pt>
                <c:pt idx="7650">
                  <c:v>3.899994</c:v>
                </c:pt>
                <c:pt idx="7651">
                  <c:v>3.6500089999999998</c:v>
                </c:pt>
                <c:pt idx="7652">
                  <c:v>2.1000369999999999</c:v>
                </c:pt>
                <c:pt idx="7653">
                  <c:v>3.0999759999999998</c:v>
                </c:pt>
                <c:pt idx="7654">
                  <c:v>3.5499879999999999</c:v>
                </c:pt>
                <c:pt idx="7655">
                  <c:v>3.3499759999999998</c:v>
                </c:pt>
                <c:pt idx="7656">
                  <c:v>4.1499940000000004</c:v>
                </c:pt>
                <c:pt idx="7657">
                  <c:v>4.1750179999999997</c:v>
                </c:pt>
                <c:pt idx="7658">
                  <c:v>3.1500240000000002</c:v>
                </c:pt>
                <c:pt idx="7659">
                  <c:v>2.5</c:v>
                </c:pt>
                <c:pt idx="7660">
                  <c:v>3.350006</c:v>
                </c:pt>
                <c:pt idx="7661">
                  <c:v>2.9750209999999999</c:v>
                </c:pt>
                <c:pt idx="7662">
                  <c:v>4.7999879999999999</c:v>
                </c:pt>
                <c:pt idx="7663">
                  <c:v>3.9499819999999999</c:v>
                </c:pt>
                <c:pt idx="7664">
                  <c:v>3.6000369999999999</c:v>
                </c:pt>
                <c:pt idx="7665">
                  <c:v>3.100006</c:v>
                </c:pt>
                <c:pt idx="7666">
                  <c:v>3.7000120000000001</c:v>
                </c:pt>
                <c:pt idx="7667">
                  <c:v>3.7999879999999999</c:v>
                </c:pt>
                <c:pt idx="7668">
                  <c:v>3.6499630000000001</c:v>
                </c:pt>
                <c:pt idx="7669">
                  <c:v>2.9499970000000002</c:v>
                </c:pt>
                <c:pt idx="7670">
                  <c:v>3.649994</c:v>
                </c:pt>
                <c:pt idx="7671">
                  <c:v>2.5500029999999998</c:v>
                </c:pt>
                <c:pt idx="7672">
                  <c:v>4.1000059999999996</c:v>
                </c:pt>
                <c:pt idx="7673">
                  <c:v>3.4000240000000002</c:v>
                </c:pt>
                <c:pt idx="7674">
                  <c:v>2.875</c:v>
                </c:pt>
                <c:pt idx="7675">
                  <c:v>3.3999630000000001</c:v>
                </c:pt>
                <c:pt idx="7676">
                  <c:v>2.649994</c:v>
                </c:pt>
                <c:pt idx="7677">
                  <c:v>4.1000209999999999</c:v>
                </c:pt>
                <c:pt idx="7678">
                  <c:v>4.3999940000000004</c:v>
                </c:pt>
                <c:pt idx="7679">
                  <c:v>4.8999940000000004</c:v>
                </c:pt>
                <c:pt idx="7680">
                  <c:v>3.3499759999999998</c:v>
                </c:pt>
                <c:pt idx="7681">
                  <c:v>3.7000120000000001</c:v>
                </c:pt>
                <c:pt idx="7682">
                  <c:v>2.899994</c:v>
                </c:pt>
                <c:pt idx="7683">
                  <c:v>6.4500120000000001</c:v>
                </c:pt>
                <c:pt idx="7684">
                  <c:v>3.0499879999999999</c:v>
                </c:pt>
                <c:pt idx="7685">
                  <c:v>3.1750180000000001</c:v>
                </c:pt>
                <c:pt idx="7686">
                  <c:v>2.6999819999999999</c:v>
                </c:pt>
                <c:pt idx="7687">
                  <c:v>3.2999879999999999</c:v>
                </c:pt>
                <c:pt idx="7688">
                  <c:v>3.450027</c:v>
                </c:pt>
                <c:pt idx="7689">
                  <c:v>3.049973</c:v>
                </c:pt>
                <c:pt idx="7690">
                  <c:v>3.0500180000000001</c:v>
                </c:pt>
                <c:pt idx="7691">
                  <c:v>3.1000369999999999</c:v>
                </c:pt>
                <c:pt idx="7692">
                  <c:v>4.1499940000000004</c:v>
                </c:pt>
                <c:pt idx="7693">
                  <c:v>2.75</c:v>
                </c:pt>
                <c:pt idx="7694">
                  <c:v>2.7500309999999999</c:v>
                </c:pt>
                <c:pt idx="7695">
                  <c:v>2.8999790000000001</c:v>
                </c:pt>
                <c:pt idx="7696">
                  <c:v>3.6500240000000002</c:v>
                </c:pt>
                <c:pt idx="7697">
                  <c:v>4.2999729999999996</c:v>
                </c:pt>
                <c:pt idx="7698">
                  <c:v>3.2999879999999999</c:v>
                </c:pt>
                <c:pt idx="7699">
                  <c:v>4.2999879999999999</c:v>
                </c:pt>
                <c:pt idx="7700">
                  <c:v>2.600006</c:v>
                </c:pt>
                <c:pt idx="7701">
                  <c:v>2.9499819999999999</c:v>
                </c:pt>
                <c:pt idx="7702">
                  <c:v>4.7000120000000001</c:v>
                </c:pt>
                <c:pt idx="7703">
                  <c:v>4.6499940000000004</c:v>
                </c:pt>
                <c:pt idx="7704">
                  <c:v>3.100006</c:v>
                </c:pt>
                <c:pt idx="7705">
                  <c:v>2.9500120000000001</c:v>
                </c:pt>
                <c:pt idx="7706">
                  <c:v>3.5499879999999999</c:v>
                </c:pt>
                <c:pt idx="7707">
                  <c:v>3.5500180000000001</c:v>
                </c:pt>
                <c:pt idx="7708">
                  <c:v>4.5</c:v>
                </c:pt>
                <c:pt idx="7709">
                  <c:v>3.649994</c:v>
                </c:pt>
                <c:pt idx="7710">
                  <c:v>3.3000180000000001</c:v>
                </c:pt>
                <c:pt idx="7711">
                  <c:v>3.2999879999999999</c:v>
                </c:pt>
                <c:pt idx="7712">
                  <c:v>3.399994</c:v>
                </c:pt>
                <c:pt idx="7713">
                  <c:v>2.9500120000000001</c:v>
                </c:pt>
                <c:pt idx="7714">
                  <c:v>4.5500179999999997</c:v>
                </c:pt>
                <c:pt idx="7715">
                  <c:v>5.3000179999999997</c:v>
                </c:pt>
                <c:pt idx="7716">
                  <c:v>3.7999879999999999</c:v>
                </c:pt>
                <c:pt idx="7717">
                  <c:v>4.3500059999999996</c:v>
                </c:pt>
                <c:pt idx="7718">
                  <c:v>3.8500369999999999</c:v>
                </c:pt>
                <c:pt idx="7719">
                  <c:v>2.9500120000000001</c:v>
                </c:pt>
                <c:pt idx="7720">
                  <c:v>3.649994</c:v>
                </c:pt>
                <c:pt idx="7721">
                  <c:v>4.1500089999999998</c:v>
                </c:pt>
                <c:pt idx="7722">
                  <c:v>3.75</c:v>
                </c:pt>
                <c:pt idx="7723">
                  <c:v>3.7000120000000001</c:v>
                </c:pt>
                <c:pt idx="7724">
                  <c:v>3.1499630000000001</c:v>
                </c:pt>
                <c:pt idx="7725">
                  <c:v>2.6500240000000002</c:v>
                </c:pt>
                <c:pt idx="7726">
                  <c:v>3.899994</c:v>
                </c:pt>
                <c:pt idx="7727">
                  <c:v>3.4000240000000002</c:v>
                </c:pt>
                <c:pt idx="7728">
                  <c:v>3</c:v>
                </c:pt>
                <c:pt idx="7729">
                  <c:v>3.100006</c:v>
                </c:pt>
                <c:pt idx="7730">
                  <c:v>3.6499630000000001</c:v>
                </c:pt>
                <c:pt idx="7731">
                  <c:v>4</c:v>
                </c:pt>
                <c:pt idx="7732">
                  <c:v>3.4500120000000001</c:v>
                </c:pt>
                <c:pt idx="7733">
                  <c:v>3.7999879999999999</c:v>
                </c:pt>
                <c:pt idx="7734">
                  <c:v>3</c:v>
                </c:pt>
                <c:pt idx="7735">
                  <c:v>3.6499630000000001</c:v>
                </c:pt>
                <c:pt idx="7736">
                  <c:v>2.5500180000000001</c:v>
                </c:pt>
                <c:pt idx="7737">
                  <c:v>3.2999879999999999</c:v>
                </c:pt>
                <c:pt idx="7738">
                  <c:v>3.899994</c:v>
                </c:pt>
                <c:pt idx="7739">
                  <c:v>2.9500120000000001</c:v>
                </c:pt>
                <c:pt idx="7740">
                  <c:v>3.5</c:v>
                </c:pt>
                <c:pt idx="7741">
                  <c:v>3.649994</c:v>
                </c:pt>
                <c:pt idx="7742">
                  <c:v>2.600006</c:v>
                </c:pt>
                <c:pt idx="7743">
                  <c:v>3.100006</c:v>
                </c:pt>
                <c:pt idx="7744">
                  <c:v>3.7999879999999999</c:v>
                </c:pt>
                <c:pt idx="7745">
                  <c:v>3.149994</c:v>
                </c:pt>
                <c:pt idx="7746">
                  <c:v>3.8000180000000001</c:v>
                </c:pt>
                <c:pt idx="7747">
                  <c:v>4.5500030000000002</c:v>
                </c:pt>
                <c:pt idx="7748">
                  <c:v>3.5999910000000002</c:v>
                </c:pt>
                <c:pt idx="7749">
                  <c:v>3.75</c:v>
                </c:pt>
                <c:pt idx="7750">
                  <c:v>3.350006</c:v>
                </c:pt>
                <c:pt idx="7751">
                  <c:v>3.5</c:v>
                </c:pt>
                <c:pt idx="7752">
                  <c:v>3.4499819999999999</c:v>
                </c:pt>
                <c:pt idx="7753">
                  <c:v>3.2000120000000001</c:v>
                </c:pt>
                <c:pt idx="7754">
                  <c:v>2.899994</c:v>
                </c:pt>
                <c:pt idx="7755">
                  <c:v>3.2000120000000001</c:v>
                </c:pt>
                <c:pt idx="7756">
                  <c:v>2.75</c:v>
                </c:pt>
                <c:pt idx="7757">
                  <c:v>2.600006</c:v>
                </c:pt>
                <c:pt idx="7758">
                  <c:v>3.0500180000000001</c:v>
                </c:pt>
                <c:pt idx="7759">
                  <c:v>3.5500180000000001</c:v>
                </c:pt>
                <c:pt idx="7760">
                  <c:v>3</c:v>
                </c:pt>
                <c:pt idx="7761">
                  <c:v>3.7500309999999999</c:v>
                </c:pt>
                <c:pt idx="7762">
                  <c:v>3.3000180000000001</c:v>
                </c:pt>
                <c:pt idx="7763">
                  <c:v>3.0500029999999998</c:v>
                </c:pt>
                <c:pt idx="7764">
                  <c:v>3.399994</c:v>
                </c:pt>
                <c:pt idx="7765">
                  <c:v>3.1500240000000002</c:v>
                </c:pt>
                <c:pt idx="7766">
                  <c:v>3.4999690000000001</c:v>
                </c:pt>
                <c:pt idx="7767">
                  <c:v>3.5999759999999998</c:v>
                </c:pt>
                <c:pt idx="7768">
                  <c:v>3.8999630000000001</c:v>
                </c:pt>
                <c:pt idx="7769">
                  <c:v>2.850006</c:v>
                </c:pt>
                <c:pt idx="7770">
                  <c:v>6.0749820000000003</c:v>
                </c:pt>
                <c:pt idx="7771">
                  <c:v>3.1750029999999998</c:v>
                </c:pt>
                <c:pt idx="7772">
                  <c:v>2.600006</c:v>
                </c:pt>
                <c:pt idx="7773">
                  <c:v>6.0499879999999999</c:v>
                </c:pt>
                <c:pt idx="7774">
                  <c:v>3.399994</c:v>
                </c:pt>
                <c:pt idx="7775">
                  <c:v>3.75</c:v>
                </c:pt>
                <c:pt idx="7776">
                  <c:v>3.3750149999999999</c:v>
                </c:pt>
                <c:pt idx="7777">
                  <c:v>2.850006</c:v>
                </c:pt>
                <c:pt idx="7778">
                  <c:v>2.75</c:v>
                </c:pt>
                <c:pt idx="7779">
                  <c:v>4.1000059999999996</c:v>
                </c:pt>
                <c:pt idx="7780">
                  <c:v>3.1000209999999999</c:v>
                </c:pt>
                <c:pt idx="7781">
                  <c:v>4.3999940000000004</c:v>
                </c:pt>
                <c:pt idx="7782">
                  <c:v>3.6999819999999999</c:v>
                </c:pt>
                <c:pt idx="7783">
                  <c:v>5.2500309999999999</c:v>
                </c:pt>
                <c:pt idx="7784">
                  <c:v>3.5499879999999999</c:v>
                </c:pt>
                <c:pt idx="7785">
                  <c:v>4.2999879999999999</c:v>
                </c:pt>
                <c:pt idx="7786">
                  <c:v>3.125</c:v>
                </c:pt>
                <c:pt idx="7787">
                  <c:v>3.399994</c:v>
                </c:pt>
                <c:pt idx="7788">
                  <c:v>3.25</c:v>
                </c:pt>
                <c:pt idx="7789">
                  <c:v>3.6750029999999998</c:v>
                </c:pt>
                <c:pt idx="7790">
                  <c:v>3.3499759999999998</c:v>
                </c:pt>
                <c:pt idx="7791">
                  <c:v>3.6999819999999999</c:v>
                </c:pt>
                <c:pt idx="7792">
                  <c:v>3.600006</c:v>
                </c:pt>
                <c:pt idx="7793">
                  <c:v>3.149994</c:v>
                </c:pt>
                <c:pt idx="7794">
                  <c:v>3.75</c:v>
                </c:pt>
                <c:pt idx="7795">
                  <c:v>3.149994</c:v>
                </c:pt>
                <c:pt idx="7796">
                  <c:v>3.1499630000000001</c:v>
                </c:pt>
                <c:pt idx="7797">
                  <c:v>3.0749819999999999</c:v>
                </c:pt>
                <c:pt idx="7798">
                  <c:v>3.7000120000000001</c:v>
                </c:pt>
                <c:pt idx="7799">
                  <c:v>2.5499879999999999</c:v>
                </c:pt>
                <c:pt idx="7800">
                  <c:v>2.6000369999999999</c:v>
                </c:pt>
                <c:pt idx="7801">
                  <c:v>2.8999630000000001</c:v>
                </c:pt>
                <c:pt idx="7802">
                  <c:v>3.5</c:v>
                </c:pt>
                <c:pt idx="7803">
                  <c:v>3.8999630000000001</c:v>
                </c:pt>
                <c:pt idx="7804">
                  <c:v>3.1500240000000002</c:v>
                </c:pt>
                <c:pt idx="7805">
                  <c:v>3.0499879999999999</c:v>
                </c:pt>
                <c:pt idx="7806">
                  <c:v>4.4500120000000001</c:v>
                </c:pt>
                <c:pt idx="7807">
                  <c:v>2.75</c:v>
                </c:pt>
                <c:pt idx="7808">
                  <c:v>2.9500120000000001</c:v>
                </c:pt>
                <c:pt idx="7809">
                  <c:v>2.75</c:v>
                </c:pt>
                <c:pt idx="7810">
                  <c:v>3.6500240000000002</c:v>
                </c:pt>
                <c:pt idx="7811">
                  <c:v>2.9000240000000002</c:v>
                </c:pt>
                <c:pt idx="7812">
                  <c:v>3.3000180000000001</c:v>
                </c:pt>
                <c:pt idx="7813">
                  <c:v>3.2999879999999999</c:v>
                </c:pt>
                <c:pt idx="7814">
                  <c:v>3.75</c:v>
                </c:pt>
                <c:pt idx="7815">
                  <c:v>2.7499690000000001</c:v>
                </c:pt>
                <c:pt idx="7816">
                  <c:v>3.3500369999999999</c:v>
                </c:pt>
                <c:pt idx="7817">
                  <c:v>3.850006</c:v>
                </c:pt>
                <c:pt idx="7818">
                  <c:v>3.3250120000000001</c:v>
                </c:pt>
                <c:pt idx="7819">
                  <c:v>3</c:v>
                </c:pt>
                <c:pt idx="7820">
                  <c:v>2.75</c:v>
                </c:pt>
                <c:pt idx="7821">
                  <c:v>4.0249790000000001</c:v>
                </c:pt>
                <c:pt idx="7822">
                  <c:v>3.649994</c:v>
                </c:pt>
                <c:pt idx="7823">
                  <c:v>2.4500120000000001</c:v>
                </c:pt>
                <c:pt idx="7824">
                  <c:v>3.6000369999999999</c:v>
                </c:pt>
                <c:pt idx="7825">
                  <c:v>2.850006</c:v>
                </c:pt>
                <c:pt idx="7826">
                  <c:v>2.8499759999999998</c:v>
                </c:pt>
                <c:pt idx="7827">
                  <c:v>2.949951</c:v>
                </c:pt>
                <c:pt idx="7828">
                  <c:v>2.899994</c:v>
                </c:pt>
                <c:pt idx="7829">
                  <c:v>3.3000180000000001</c:v>
                </c:pt>
                <c:pt idx="7830">
                  <c:v>3.100006</c:v>
                </c:pt>
                <c:pt idx="7831">
                  <c:v>4.1000059999999996</c:v>
                </c:pt>
                <c:pt idx="7832">
                  <c:v>3.1500089999999998</c:v>
                </c:pt>
                <c:pt idx="7833">
                  <c:v>3.0499879999999999</c:v>
                </c:pt>
                <c:pt idx="7834">
                  <c:v>3.2249910000000002</c:v>
                </c:pt>
                <c:pt idx="7835">
                  <c:v>3.7499690000000001</c:v>
                </c:pt>
                <c:pt idx="7836">
                  <c:v>2.75</c:v>
                </c:pt>
                <c:pt idx="7837">
                  <c:v>3.2999879999999999</c:v>
                </c:pt>
                <c:pt idx="7838">
                  <c:v>4.4000240000000002</c:v>
                </c:pt>
                <c:pt idx="7839">
                  <c:v>4.0499879999999999</c:v>
                </c:pt>
                <c:pt idx="7840">
                  <c:v>3.5</c:v>
                </c:pt>
                <c:pt idx="7841">
                  <c:v>2.4500120000000001</c:v>
                </c:pt>
                <c:pt idx="7842">
                  <c:v>3.399994</c:v>
                </c:pt>
                <c:pt idx="7843">
                  <c:v>3.4500120000000001</c:v>
                </c:pt>
                <c:pt idx="7844">
                  <c:v>3.5999759999999998</c:v>
                </c:pt>
                <c:pt idx="7845">
                  <c:v>3.3999630000000001</c:v>
                </c:pt>
                <c:pt idx="7846">
                  <c:v>3.6999819999999999</c:v>
                </c:pt>
                <c:pt idx="7847">
                  <c:v>3.1500240000000002</c:v>
                </c:pt>
                <c:pt idx="7848">
                  <c:v>3.6000369999999999</c:v>
                </c:pt>
                <c:pt idx="7849">
                  <c:v>2.9000240000000002</c:v>
                </c:pt>
                <c:pt idx="7850">
                  <c:v>3.125</c:v>
                </c:pt>
                <c:pt idx="7851">
                  <c:v>3.0500180000000001</c:v>
                </c:pt>
                <c:pt idx="7852">
                  <c:v>3.25</c:v>
                </c:pt>
                <c:pt idx="7853">
                  <c:v>4.1999820000000003</c:v>
                </c:pt>
                <c:pt idx="7854">
                  <c:v>3.9250029999999998</c:v>
                </c:pt>
                <c:pt idx="7855">
                  <c:v>3.5499879999999999</c:v>
                </c:pt>
                <c:pt idx="7856">
                  <c:v>3.5999759999999998</c:v>
                </c:pt>
                <c:pt idx="7857">
                  <c:v>3.2000120000000001</c:v>
                </c:pt>
                <c:pt idx="7858">
                  <c:v>3</c:v>
                </c:pt>
                <c:pt idx="7859">
                  <c:v>2.75</c:v>
                </c:pt>
                <c:pt idx="7860">
                  <c:v>3.5000309999999999</c:v>
                </c:pt>
                <c:pt idx="7861">
                  <c:v>3.399994</c:v>
                </c:pt>
                <c:pt idx="7862">
                  <c:v>2.850006</c:v>
                </c:pt>
                <c:pt idx="7863">
                  <c:v>2.8999630000000001</c:v>
                </c:pt>
                <c:pt idx="7864">
                  <c:v>3.4000240000000002</c:v>
                </c:pt>
                <c:pt idx="7865">
                  <c:v>2.9000240000000002</c:v>
                </c:pt>
                <c:pt idx="7866">
                  <c:v>3.0500029999999998</c:v>
                </c:pt>
                <c:pt idx="7867">
                  <c:v>3.550049</c:v>
                </c:pt>
                <c:pt idx="7868">
                  <c:v>3.7000120000000001</c:v>
                </c:pt>
                <c:pt idx="7869">
                  <c:v>2.649994</c:v>
                </c:pt>
                <c:pt idx="7870">
                  <c:v>2.7000120000000001</c:v>
                </c:pt>
                <c:pt idx="7871">
                  <c:v>5.2999879999999999</c:v>
                </c:pt>
                <c:pt idx="7872">
                  <c:v>3.3000180000000001</c:v>
                </c:pt>
                <c:pt idx="7873">
                  <c:v>3.4749910000000002</c:v>
                </c:pt>
                <c:pt idx="7874">
                  <c:v>3.5500029999999998</c:v>
                </c:pt>
                <c:pt idx="7875">
                  <c:v>3.2999879999999999</c:v>
                </c:pt>
                <c:pt idx="7876">
                  <c:v>4.8500059999999996</c:v>
                </c:pt>
                <c:pt idx="7877">
                  <c:v>3.699951</c:v>
                </c:pt>
                <c:pt idx="7878">
                  <c:v>3.5499879999999999</c:v>
                </c:pt>
                <c:pt idx="7879">
                  <c:v>3.4500120000000001</c:v>
                </c:pt>
                <c:pt idx="7880">
                  <c:v>4.75</c:v>
                </c:pt>
                <c:pt idx="7881">
                  <c:v>4.0499879999999999</c:v>
                </c:pt>
                <c:pt idx="7882">
                  <c:v>3.1000369999999999</c:v>
                </c:pt>
                <c:pt idx="7883">
                  <c:v>2.9500120000000001</c:v>
                </c:pt>
                <c:pt idx="7884">
                  <c:v>3.100006</c:v>
                </c:pt>
                <c:pt idx="7885">
                  <c:v>3.9500120000000001</c:v>
                </c:pt>
                <c:pt idx="7886">
                  <c:v>3.0999759999999998</c:v>
                </c:pt>
                <c:pt idx="7887">
                  <c:v>3.600006</c:v>
                </c:pt>
                <c:pt idx="7888">
                  <c:v>3.475006</c:v>
                </c:pt>
                <c:pt idx="7889">
                  <c:v>3.649994</c:v>
                </c:pt>
                <c:pt idx="7890">
                  <c:v>3.899994</c:v>
                </c:pt>
                <c:pt idx="7891">
                  <c:v>3.0999759999999998</c:v>
                </c:pt>
                <c:pt idx="7892">
                  <c:v>3.799957</c:v>
                </c:pt>
                <c:pt idx="7893">
                  <c:v>3.399994</c:v>
                </c:pt>
                <c:pt idx="7894">
                  <c:v>3.4999690000000001</c:v>
                </c:pt>
                <c:pt idx="7895">
                  <c:v>3.4250029999999998</c:v>
                </c:pt>
                <c:pt idx="7896">
                  <c:v>3.524994</c:v>
                </c:pt>
                <c:pt idx="7897">
                  <c:v>2.75</c:v>
                </c:pt>
                <c:pt idx="7898">
                  <c:v>3.7999879999999999</c:v>
                </c:pt>
                <c:pt idx="7899">
                  <c:v>3.2999879999999999</c:v>
                </c:pt>
                <c:pt idx="7900">
                  <c:v>3.2000120000000001</c:v>
                </c:pt>
                <c:pt idx="7901">
                  <c:v>3.5499879999999999</c:v>
                </c:pt>
                <c:pt idx="7902">
                  <c:v>3.2500309999999999</c:v>
                </c:pt>
                <c:pt idx="7903">
                  <c:v>4.3500059999999996</c:v>
                </c:pt>
                <c:pt idx="7904">
                  <c:v>3.1999970000000002</c:v>
                </c:pt>
                <c:pt idx="7905">
                  <c:v>3.0499879999999999</c:v>
                </c:pt>
                <c:pt idx="7906">
                  <c:v>3</c:v>
                </c:pt>
                <c:pt idx="7907">
                  <c:v>3.4000240000000002</c:v>
                </c:pt>
                <c:pt idx="7908">
                  <c:v>2.9250180000000001</c:v>
                </c:pt>
                <c:pt idx="7909">
                  <c:v>3.375</c:v>
                </c:pt>
                <c:pt idx="7910">
                  <c:v>4.75</c:v>
                </c:pt>
                <c:pt idx="7911">
                  <c:v>3.1500240000000002</c:v>
                </c:pt>
                <c:pt idx="7912">
                  <c:v>3.149994</c:v>
                </c:pt>
                <c:pt idx="7913">
                  <c:v>3.9999690000000001</c:v>
                </c:pt>
                <c:pt idx="7914">
                  <c:v>4</c:v>
                </c:pt>
                <c:pt idx="7915">
                  <c:v>4.3249820000000003</c:v>
                </c:pt>
                <c:pt idx="7916">
                  <c:v>3.2999879999999999</c:v>
                </c:pt>
                <c:pt idx="7917">
                  <c:v>4.4000240000000002</c:v>
                </c:pt>
                <c:pt idx="7918">
                  <c:v>3.4000240000000002</c:v>
                </c:pt>
                <c:pt idx="7919">
                  <c:v>2.899994</c:v>
                </c:pt>
                <c:pt idx="7920">
                  <c:v>2.850006</c:v>
                </c:pt>
                <c:pt idx="7921">
                  <c:v>3.600006</c:v>
                </c:pt>
                <c:pt idx="7922">
                  <c:v>3.100006</c:v>
                </c:pt>
                <c:pt idx="7923">
                  <c:v>2.9500120000000001</c:v>
                </c:pt>
                <c:pt idx="7924">
                  <c:v>3.1999819999999999</c:v>
                </c:pt>
                <c:pt idx="7925">
                  <c:v>4.2500309999999999</c:v>
                </c:pt>
                <c:pt idx="7926">
                  <c:v>2.899994</c:v>
                </c:pt>
                <c:pt idx="7927">
                  <c:v>3.4500120000000001</c:v>
                </c:pt>
                <c:pt idx="7928">
                  <c:v>2.7499690000000001</c:v>
                </c:pt>
                <c:pt idx="7929">
                  <c:v>3.3000180000000001</c:v>
                </c:pt>
                <c:pt idx="7930">
                  <c:v>3.4250180000000001</c:v>
                </c:pt>
                <c:pt idx="7931">
                  <c:v>2.75</c:v>
                </c:pt>
                <c:pt idx="7932">
                  <c:v>3.75</c:v>
                </c:pt>
                <c:pt idx="7933">
                  <c:v>3.4500120000000001</c:v>
                </c:pt>
                <c:pt idx="7934">
                  <c:v>3.1499630000000001</c:v>
                </c:pt>
                <c:pt idx="7935">
                  <c:v>3.25</c:v>
                </c:pt>
                <c:pt idx="7936">
                  <c:v>3.0749819999999999</c:v>
                </c:pt>
                <c:pt idx="7937">
                  <c:v>3.1500240000000002</c:v>
                </c:pt>
                <c:pt idx="7938">
                  <c:v>3.4000240000000002</c:v>
                </c:pt>
                <c:pt idx="7939">
                  <c:v>3.5499879999999999</c:v>
                </c:pt>
                <c:pt idx="7940">
                  <c:v>3.100006</c:v>
                </c:pt>
                <c:pt idx="7941">
                  <c:v>3.5</c:v>
                </c:pt>
                <c:pt idx="7942">
                  <c:v>3.4499819999999999</c:v>
                </c:pt>
                <c:pt idx="7943">
                  <c:v>3.350006</c:v>
                </c:pt>
                <c:pt idx="7944">
                  <c:v>5.0499879999999999</c:v>
                </c:pt>
                <c:pt idx="7945">
                  <c:v>4.4499820000000003</c:v>
                </c:pt>
                <c:pt idx="7946">
                  <c:v>3.5500180000000001</c:v>
                </c:pt>
                <c:pt idx="7947">
                  <c:v>3.3000180000000001</c:v>
                </c:pt>
                <c:pt idx="7948">
                  <c:v>2.8750309999999999</c:v>
                </c:pt>
                <c:pt idx="7949">
                  <c:v>3.600006</c:v>
                </c:pt>
                <c:pt idx="7950">
                  <c:v>2.6999819999999999</c:v>
                </c:pt>
                <c:pt idx="7951">
                  <c:v>4.3999940000000004</c:v>
                </c:pt>
                <c:pt idx="7952">
                  <c:v>2.6500089999999998</c:v>
                </c:pt>
                <c:pt idx="7953">
                  <c:v>3.4499819999999999</c:v>
                </c:pt>
                <c:pt idx="7954">
                  <c:v>3.5999759999999998</c:v>
                </c:pt>
                <c:pt idx="7955">
                  <c:v>3.0499879999999999</c:v>
                </c:pt>
                <c:pt idx="7956">
                  <c:v>3.4000240000000002</c:v>
                </c:pt>
                <c:pt idx="7957">
                  <c:v>3.100006</c:v>
                </c:pt>
                <c:pt idx="7958">
                  <c:v>3.25</c:v>
                </c:pt>
                <c:pt idx="7959">
                  <c:v>4.3000179999999997</c:v>
                </c:pt>
                <c:pt idx="7960">
                  <c:v>3.1500089999999998</c:v>
                </c:pt>
                <c:pt idx="7961">
                  <c:v>3.5999759999999998</c:v>
                </c:pt>
                <c:pt idx="7962">
                  <c:v>4.0499879999999999</c:v>
                </c:pt>
                <c:pt idx="7963">
                  <c:v>3.6999819999999999</c:v>
                </c:pt>
                <c:pt idx="7964">
                  <c:v>3.449951</c:v>
                </c:pt>
                <c:pt idx="7965">
                  <c:v>3.75</c:v>
                </c:pt>
                <c:pt idx="7966">
                  <c:v>2.8000180000000001</c:v>
                </c:pt>
                <c:pt idx="7967">
                  <c:v>3.1500240000000002</c:v>
                </c:pt>
                <c:pt idx="7968">
                  <c:v>2.975006</c:v>
                </c:pt>
                <c:pt idx="7969">
                  <c:v>2.9500120000000001</c:v>
                </c:pt>
                <c:pt idx="7970">
                  <c:v>3.375</c:v>
                </c:pt>
                <c:pt idx="7971">
                  <c:v>3.2000120000000001</c:v>
                </c:pt>
                <c:pt idx="7972">
                  <c:v>2.6999819999999999</c:v>
                </c:pt>
                <c:pt idx="7973">
                  <c:v>3.25</c:v>
                </c:pt>
                <c:pt idx="7974">
                  <c:v>3.4000240000000002</c:v>
                </c:pt>
                <c:pt idx="7975">
                  <c:v>3.75</c:v>
                </c:pt>
                <c:pt idx="7976">
                  <c:v>3.1500240000000002</c:v>
                </c:pt>
                <c:pt idx="7977">
                  <c:v>4.9999849999999997</c:v>
                </c:pt>
                <c:pt idx="7978">
                  <c:v>3.4500120000000001</c:v>
                </c:pt>
                <c:pt idx="7979">
                  <c:v>3.8000180000000001</c:v>
                </c:pt>
                <c:pt idx="7980">
                  <c:v>3</c:v>
                </c:pt>
                <c:pt idx="7981">
                  <c:v>3.1499630000000001</c:v>
                </c:pt>
                <c:pt idx="7982">
                  <c:v>3.799957</c:v>
                </c:pt>
                <c:pt idx="7983">
                  <c:v>3.350006</c:v>
                </c:pt>
                <c:pt idx="7984">
                  <c:v>2.850006</c:v>
                </c:pt>
                <c:pt idx="7985">
                  <c:v>3.4499819999999999</c:v>
                </c:pt>
                <c:pt idx="7986">
                  <c:v>3.4500120000000001</c:v>
                </c:pt>
                <c:pt idx="7987">
                  <c:v>3.3000180000000001</c:v>
                </c:pt>
                <c:pt idx="7988">
                  <c:v>2.5499879999999999</c:v>
                </c:pt>
                <c:pt idx="7989">
                  <c:v>3.100006</c:v>
                </c:pt>
                <c:pt idx="7990">
                  <c:v>2.199951</c:v>
                </c:pt>
                <c:pt idx="7991">
                  <c:v>2.7499690000000001</c:v>
                </c:pt>
                <c:pt idx="7992">
                  <c:v>3.2999879999999999</c:v>
                </c:pt>
                <c:pt idx="7993">
                  <c:v>2.5999910000000002</c:v>
                </c:pt>
                <c:pt idx="7994">
                  <c:v>3.0500180000000001</c:v>
                </c:pt>
                <c:pt idx="7995">
                  <c:v>3.2249910000000002</c:v>
                </c:pt>
                <c:pt idx="7996">
                  <c:v>3.2000120000000001</c:v>
                </c:pt>
                <c:pt idx="7997">
                  <c:v>3.649994</c:v>
                </c:pt>
                <c:pt idx="7998">
                  <c:v>3.350006</c:v>
                </c:pt>
                <c:pt idx="7999">
                  <c:v>3.2999879999999999</c:v>
                </c:pt>
                <c:pt idx="8000">
                  <c:v>3.1499630000000001</c:v>
                </c:pt>
                <c:pt idx="8001">
                  <c:v>2.9999690000000001</c:v>
                </c:pt>
                <c:pt idx="8002">
                  <c:v>3.3249819999999999</c:v>
                </c:pt>
                <c:pt idx="8003">
                  <c:v>3.6999819999999999</c:v>
                </c:pt>
                <c:pt idx="8004">
                  <c:v>3.2000120000000001</c:v>
                </c:pt>
                <c:pt idx="8005">
                  <c:v>2.649994</c:v>
                </c:pt>
                <c:pt idx="8006">
                  <c:v>4.0749820000000003</c:v>
                </c:pt>
                <c:pt idx="8007">
                  <c:v>3.0999759999999998</c:v>
                </c:pt>
                <c:pt idx="8008">
                  <c:v>3.100006</c:v>
                </c:pt>
                <c:pt idx="8009">
                  <c:v>3.0999759999999998</c:v>
                </c:pt>
                <c:pt idx="8010">
                  <c:v>3.0999759999999998</c:v>
                </c:pt>
                <c:pt idx="8011">
                  <c:v>2.9000240000000002</c:v>
                </c:pt>
                <c:pt idx="8012">
                  <c:v>3.024994</c:v>
                </c:pt>
                <c:pt idx="8013">
                  <c:v>2.5500180000000001</c:v>
                </c:pt>
                <c:pt idx="8014">
                  <c:v>5.4749910000000002</c:v>
                </c:pt>
                <c:pt idx="8015">
                  <c:v>2.9500120000000001</c:v>
                </c:pt>
                <c:pt idx="8016">
                  <c:v>3.6499630000000001</c:v>
                </c:pt>
                <c:pt idx="8017">
                  <c:v>3.8499759999999998</c:v>
                </c:pt>
                <c:pt idx="8018">
                  <c:v>3.0999759999999998</c:v>
                </c:pt>
                <c:pt idx="8019">
                  <c:v>3.7000120000000001</c:v>
                </c:pt>
                <c:pt idx="8020">
                  <c:v>3.25</c:v>
                </c:pt>
                <c:pt idx="8021">
                  <c:v>3</c:v>
                </c:pt>
                <c:pt idx="8022">
                  <c:v>3.5</c:v>
                </c:pt>
                <c:pt idx="8023">
                  <c:v>4.3000179999999997</c:v>
                </c:pt>
                <c:pt idx="8024">
                  <c:v>2.6500240000000002</c:v>
                </c:pt>
                <c:pt idx="8025">
                  <c:v>3.75</c:v>
                </c:pt>
                <c:pt idx="8026">
                  <c:v>2.5999759999999998</c:v>
                </c:pt>
                <c:pt idx="8027">
                  <c:v>2.949951</c:v>
                </c:pt>
                <c:pt idx="8028">
                  <c:v>3.350006</c:v>
                </c:pt>
                <c:pt idx="8029">
                  <c:v>3.5</c:v>
                </c:pt>
                <c:pt idx="8030">
                  <c:v>4.8249969999999998</c:v>
                </c:pt>
                <c:pt idx="8031">
                  <c:v>2.7750089999999998</c:v>
                </c:pt>
                <c:pt idx="8032">
                  <c:v>2.8000180000000001</c:v>
                </c:pt>
                <c:pt idx="8033">
                  <c:v>3.1499630000000001</c:v>
                </c:pt>
                <c:pt idx="8034">
                  <c:v>2.850006</c:v>
                </c:pt>
                <c:pt idx="8035">
                  <c:v>7.2749940000000004</c:v>
                </c:pt>
                <c:pt idx="8036">
                  <c:v>3.0499879999999999</c:v>
                </c:pt>
                <c:pt idx="8037">
                  <c:v>3.5999910000000002</c:v>
                </c:pt>
                <c:pt idx="8038">
                  <c:v>3.5</c:v>
                </c:pt>
                <c:pt idx="8039">
                  <c:v>3.0499879999999999</c:v>
                </c:pt>
                <c:pt idx="8040">
                  <c:v>3.5499879999999999</c:v>
                </c:pt>
                <c:pt idx="8041">
                  <c:v>3.5500180000000001</c:v>
                </c:pt>
                <c:pt idx="8042">
                  <c:v>3.0499879999999999</c:v>
                </c:pt>
                <c:pt idx="8043">
                  <c:v>3.399994</c:v>
                </c:pt>
                <c:pt idx="8044">
                  <c:v>3.0500180000000001</c:v>
                </c:pt>
                <c:pt idx="8045">
                  <c:v>2.8500369999999999</c:v>
                </c:pt>
                <c:pt idx="8046">
                  <c:v>2.8000180000000001</c:v>
                </c:pt>
                <c:pt idx="8047">
                  <c:v>3.8000180000000001</c:v>
                </c:pt>
                <c:pt idx="8048">
                  <c:v>2.649994</c:v>
                </c:pt>
                <c:pt idx="8049">
                  <c:v>4.25</c:v>
                </c:pt>
                <c:pt idx="8050">
                  <c:v>3.5000149999999999</c:v>
                </c:pt>
                <c:pt idx="8051">
                  <c:v>3.0999759999999998</c:v>
                </c:pt>
                <c:pt idx="8052">
                  <c:v>3.149994</c:v>
                </c:pt>
                <c:pt idx="8053">
                  <c:v>3.600006</c:v>
                </c:pt>
                <c:pt idx="8054">
                  <c:v>2.9500120000000001</c:v>
                </c:pt>
                <c:pt idx="8055">
                  <c:v>3.4000240000000002</c:v>
                </c:pt>
                <c:pt idx="8056">
                  <c:v>3.2999879999999999</c:v>
                </c:pt>
                <c:pt idx="8057">
                  <c:v>2.9499819999999999</c:v>
                </c:pt>
                <c:pt idx="8058">
                  <c:v>4.9749759999999998</c:v>
                </c:pt>
                <c:pt idx="8059">
                  <c:v>3.200027</c:v>
                </c:pt>
                <c:pt idx="8060">
                  <c:v>2.5999759999999998</c:v>
                </c:pt>
                <c:pt idx="8061">
                  <c:v>3</c:v>
                </c:pt>
                <c:pt idx="8062">
                  <c:v>2.75</c:v>
                </c:pt>
                <c:pt idx="8063">
                  <c:v>3</c:v>
                </c:pt>
                <c:pt idx="8064">
                  <c:v>2.5999759999999998</c:v>
                </c:pt>
                <c:pt idx="8065">
                  <c:v>4.0499879999999999</c:v>
                </c:pt>
                <c:pt idx="8066">
                  <c:v>3.2000120000000001</c:v>
                </c:pt>
                <c:pt idx="8067">
                  <c:v>3.5500180000000001</c:v>
                </c:pt>
                <c:pt idx="8068">
                  <c:v>3</c:v>
                </c:pt>
                <c:pt idx="8069">
                  <c:v>3.5999910000000002</c:v>
                </c:pt>
                <c:pt idx="8070">
                  <c:v>3.350006</c:v>
                </c:pt>
                <c:pt idx="8071">
                  <c:v>3.5250089999999998</c:v>
                </c:pt>
                <c:pt idx="8072">
                  <c:v>3.4500120000000001</c:v>
                </c:pt>
                <c:pt idx="8073">
                  <c:v>3.0499879999999999</c:v>
                </c:pt>
                <c:pt idx="8074">
                  <c:v>3.399994</c:v>
                </c:pt>
                <c:pt idx="8075">
                  <c:v>4</c:v>
                </c:pt>
                <c:pt idx="8076">
                  <c:v>3.149994</c:v>
                </c:pt>
                <c:pt idx="8077">
                  <c:v>3.7999879999999999</c:v>
                </c:pt>
                <c:pt idx="8078">
                  <c:v>3.3000180000000001</c:v>
                </c:pt>
                <c:pt idx="8079">
                  <c:v>3.1000369999999999</c:v>
                </c:pt>
                <c:pt idx="8080">
                  <c:v>3.2000120000000001</c:v>
                </c:pt>
                <c:pt idx="8081">
                  <c:v>3.3499910000000002</c:v>
                </c:pt>
                <c:pt idx="8082">
                  <c:v>3.2999879999999999</c:v>
                </c:pt>
                <c:pt idx="8083">
                  <c:v>3.1999819999999999</c:v>
                </c:pt>
                <c:pt idx="8084">
                  <c:v>3.3000180000000001</c:v>
                </c:pt>
                <c:pt idx="8085">
                  <c:v>3.4499819999999999</c:v>
                </c:pt>
                <c:pt idx="8086">
                  <c:v>3.8999630000000001</c:v>
                </c:pt>
                <c:pt idx="8087">
                  <c:v>4.6000059999999996</c:v>
                </c:pt>
                <c:pt idx="8088">
                  <c:v>2.774994</c:v>
                </c:pt>
                <c:pt idx="8089">
                  <c:v>2.8250120000000001</c:v>
                </c:pt>
                <c:pt idx="8090">
                  <c:v>3.9000240000000002</c:v>
                </c:pt>
                <c:pt idx="8091">
                  <c:v>3.25</c:v>
                </c:pt>
                <c:pt idx="8092">
                  <c:v>4.1000209999999999</c:v>
                </c:pt>
                <c:pt idx="8093">
                  <c:v>3.7000120000000001</c:v>
                </c:pt>
                <c:pt idx="8094">
                  <c:v>2.5000309999999999</c:v>
                </c:pt>
                <c:pt idx="8095">
                  <c:v>2.899994</c:v>
                </c:pt>
                <c:pt idx="8096">
                  <c:v>5.0499879999999999</c:v>
                </c:pt>
                <c:pt idx="8097">
                  <c:v>3</c:v>
                </c:pt>
                <c:pt idx="8098">
                  <c:v>4.1499940000000004</c:v>
                </c:pt>
                <c:pt idx="8099">
                  <c:v>3.9500120000000001</c:v>
                </c:pt>
                <c:pt idx="8100">
                  <c:v>3.6250309999999999</c:v>
                </c:pt>
                <c:pt idx="8101">
                  <c:v>3.1500240000000002</c:v>
                </c:pt>
                <c:pt idx="8102">
                  <c:v>3.350006</c:v>
                </c:pt>
                <c:pt idx="8103">
                  <c:v>3.1500240000000002</c:v>
                </c:pt>
                <c:pt idx="8104">
                  <c:v>3</c:v>
                </c:pt>
                <c:pt idx="8105">
                  <c:v>2.5</c:v>
                </c:pt>
                <c:pt idx="8106">
                  <c:v>2.9500120000000001</c:v>
                </c:pt>
                <c:pt idx="8107">
                  <c:v>3.5500180000000001</c:v>
                </c:pt>
                <c:pt idx="8108">
                  <c:v>3.3500369999999999</c:v>
                </c:pt>
                <c:pt idx="8109">
                  <c:v>3</c:v>
                </c:pt>
                <c:pt idx="8110">
                  <c:v>3.475006</c:v>
                </c:pt>
                <c:pt idx="8111">
                  <c:v>2.949951</c:v>
                </c:pt>
                <c:pt idx="8112">
                  <c:v>3.5</c:v>
                </c:pt>
                <c:pt idx="8113">
                  <c:v>3.975006</c:v>
                </c:pt>
                <c:pt idx="8114">
                  <c:v>2.8000180000000001</c:v>
                </c:pt>
                <c:pt idx="8115">
                  <c:v>3.850006</c:v>
                </c:pt>
                <c:pt idx="8116">
                  <c:v>5.1000059999999996</c:v>
                </c:pt>
                <c:pt idx="8117">
                  <c:v>2.8749690000000001</c:v>
                </c:pt>
                <c:pt idx="8118">
                  <c:v>3.149994</c:v>
                </c:pt>
                <c:pt idx="8119">
                  <c:v>3.3000180000000001</c:v>
                </c:pt>
                <c:pt idx="8120">
                  <c:v>2.850006</c:v>
                </c:pt>
                <c:pt idx="8121">
                  <c:v>4.3750150000000003</c:v>
                </c:pt>
                <c:pt idx="8122">
                  <c:v>3.1999819999999999</c:v>
                </c:pt>
                <c:pt idx="8123">
                  <c:v>2.75</c:v>
                </c:pt>
                <c:pt idx="8124">
                  <c:v>3.1999819999999999</c:v>
                </c:pt>
                <c:pt idx="8125">
                  <c:v>3.9000089999999998</c:v>
                </c:pt>
                <c:pt idx="8126">
                  <c:v>3.3499759999999998</c:v>
                </c:pt>
                <c:pt idx="8127">
                  <c:v>3.4000240000000002</c:v>
                </c:pt>
                <c:pt idx="8128">
                  <c:v>3.600006</c:v>
                </c:pt>
                <c:pt idx="8129">
                  <c:v>3.774994</c:v>
                </c:pt>
                <c:pt idx="8130">
                  <c:v>3.399994</c:v>
                </c:pt>
                <c:pt idx="8131">
                  <c:v>3.9000240000000002</c:v>
                </c:pt>
                <c:pt idx="8132">
                  <c:v>3.850006</c:v>
                </c:pt>
                <c:pt idx="8133">
                  <c:v>2.6500240000000002</c:v>
                </c:pt>
                <c:pt idx="8134">
                  <c:v>3.25</c:v>
                </c:pt>
                <c:pt idx="8135">
                  <c:v>2.8000180000000001</c:v>
                </c:pt>
                <c:pt idx="8136">
                  <c:v>3.0500180000000001</c:v>
                </c:pt>
                <c:pt idx="8137">
                  <c:v>3.4500120000000001</c:v>
                </c:pt>
                <c:pt idx="8138">
                  <c:v>3.4000240000000002</c:v>
                </c:pt>
                <c:pt idx="8139">
                  <c:v>3.5999759999999998</c:v>
                </c:pt>
                <c:pt idx="8140">
                  <c:v>3.1499630000000001</c:v>
                </c:pt>
                <c:pt idx="8141">
                  <c:v>2.8250120000000001</c:v>
                </c:pt>
                <c:pt idx="8142">
                  <c:v>3.1999819999999999</c:v>
                </c:pt>
                <c:pt idx="8143">
                  <c:v>3.9249879999999999</c:v>
                </c:pt>
                <c:pt idx="8144">
                  <c:v>3.0999759999999998</c:v>
                </c:pt>
                <c:pt idx="8145">
                  <c:v>3.9499970000000002</c:v>
                </c:pt>
                <c:pt idx="8146">
                  <c:v>3.3000180000000001</c:v>
                </c:pt>
                <c:pt idx="8147">
                  <c:v>3.0749970000000002</c:v>
                </c:pt>
                <c:pt idx="8148">
                  <c:v>3.5999759999999998</c:v>
                </c:pt>
                <c:pt idx="8149">
                  <c:v>3.0750120000000001</c:v>
                </c:pt>
                <c:pt idx="8150">
                  <c:v>3.4249879999999999</c:v>
                </c:pt>
                <c:pt idx="8151">
                  <c:v>3.149994</c:v>
                </c:pt>
                <c:pt idx="8152">
                  <c:v>3.399994</c:v>
                </c:pt>
                <c:pt idx="8153">
                  <c:v>3.649994</c:v>
                </c:pt>
                <c:pt idx="8154">
                  <c:v>3.6999819999999999</c:v>
                </c:pt>
                <c:pt idx="8155">
                  <c:v>2.850006</c:v>
                </c:pt>
                <c:pt idx="8156">
                  <c:v>2.6500240000000002</c:v>
                </c:pt>
                <c:pt idx="8157">
                  <c:v>3.3000180000000001</c:v>
                </c:pt>
                <c:pt idx="8158">
                  <c:v>2.6500240000000002</c:v>
                </c:pt>
                <c:pt idx="8159">
                  <c:v>3.4499819999999999</c:v>
                </c:pt>
                <c:pt idx="8160">
                  <c:v>3.2500149999999999</c:v>
                </c:pt>
                <c:pt idx="8161">
                  <c:v>3.25</c:v>
                </c:pt>
                <c:pt idx="8162">
                  <c:v>3.4500120000000001</c:v>
                </c:pt>
                <c:pt idx="8163">
                  <c:v>3.25</c:v>
                </c:pt>
                <c:pt idx="8164">
                  <c:v>2.850006</c:v>
                </c:pt>
                <c:pt idx="8165">
                  <c:v>2.8999630000000001</c:v>
                </c:pt>
                <c:pt idx="8166">
                  <c:v>3.100006</c:v>
                </c:pt>
                <c:pt idx="8167">
                  <c:v>4.1000059999999996</c:v>
                </c:pt>
                <c:pt idx="8168">
                  <c:v>2.899994</c:v>
                </c:pt>
                <c:pt idx="8169">
                  <c:v>5</c:v>
                </c:pt>
                <c:pt idx="8170">
                  <c:v>2.5499879999999999</c:v>
                </c:pt>
                <c:pt idx="8171">
                  <c:v>3.25</c:v>
                </c:pt>
                <c:pt idx="8172">
                  <c:v>3</c:v>
                </c:pt>
                <c:pt idx="8173">
                  <c:v>4.2250059999999996</c:v>
                </c:pt>
                <c:pt idx="8174">
                  <c:v>3.0999759999999998</c:v>
                </c:pt>
                <c:pt idx="8175">
                  <c:v>3.5</c:v>
                </c:pt>
                <c:pt idx="8176">
                  <c:v>2.774994</c:v>
                </c:pt>
                <c:pt idx="8177">
                  <c:v>3.1000209999999999</c:v>
                </c:pt>
                <c:pt idx="8178">
                  <c:v>3.7500309999999999</c:v>
                </c:pt>
                <c:pt idx="8179">
                  <c:v>3.3499910000000002</c:v>
                </c:pt>
                <c:pt idx="8180">
                  <c:v>3.3000180000000001</c:v>
                </c:pt>
                <c:pt idx="8181">
                  <c:v>3.25</c:v>
                </c:pt>
                <c:pt idx="8182">
                  <c:v>3.7749790000000001</c:v>
                </c:pt>
                <c:pt idx="8183">
                  <c:v>3.475006</c:v>
                </c:pt>
                <c:pt idx="8184">
                  <c:v>3.25</c:v>
                </c:pt>
                <c:pt idx="8185">
                  <c:v>3.5499879999999999</c:v>
                </c:pt>
                <c:pt idx="8186">
                  <c:v>2.9499819999999999</c:v>
                </c:pt>
                <c:pt idx="8187">
                  <c:v>3.8250120000000001</c:v>
                </c:pt>
                <c:pt idx="8188">
                  <c:v>3.0999759999999998</c:v>
                </c:pt>
                <c:pt idx="8189">
                  <c:v>3.399994</c:v>
                </c:pt>
                <c:pt idx="8190">
                  <c:v>2.9000240000000002</c:v>
                </c:pt>
                <c:pt idx="8191">
                  <c:v>3.649994</c:v>
                </c:pt>
                <c:pt idx="8192">
                  <c:v>4.125</c:v>
                </c:pt>
                <c:pt idx="8193">
                  <c:v>2.8250120000000001</c:v>
                </c:pt>
                <c:pt idx="8194">
                  <c:v>3.8499759999999998</c:v>
                </c:pt>
                <c:pt idx="8195">
                  <c:v>3</c:v>
                </c:pt>
                <c:pt idx="8196">
                  <c:v>2.600006</c:v>
                </c:pt>
                <c:pt idx="8197">
                  <c:v>3.5750120000000001</c:v>
                </c:pt>
                <c:pt idx="8198">
                  <c:v>2.850006</c:v>
                </c:pt>
                <c:pt idx="8199">
                  <c:v>3.399994</c:v>
                </c:pt>
                <c:pt idx="8200">
                  <c:v>4</c:v>
                </c:pt>
                <c:pt idx="8201">
                  <c:v>3.149994</c:v>
                </c:pt>
                <c:pt idx="8202">
                  <c:v>2.699951</c:v>
                </c:pt>
                <c:pt idx="8203">
                  <c:v>3.2749790000000001</c:v>
                </c:pt>
                <c:pt idx="8204">
                  <c:v>3.5499879999999999</c:v>
                </c:pt>
                <c:pt idx="8205">
                  <c:v>3.100006</c:v>
                </c:pt>
                <c:pt idx="8206">
                  <c:v>3.9000240000000002</c:v>
                </c:pt>
                <c:pt idx="8207">
                  <c:v>3.3499910000000002</c:v>
                </c:pt>
                <c:pt idx="8208">
                  <c:v>2.975006</c:v>
                </c:pt>
                <c:pt idx="8209">
                  <c:v>3.149994</c:v>
                </c:pt>
                <c:pt idx="8210">
                  <c:v>3.8249970000000002</c:v>
                </c:pt>
                <c:pt idx="8211">
                  <c:v>3.2000120000000001</c:v>
                </c:pt>
                <c:pt idx="8212">
                  <c:v>2.850006</c:v>
                </c:pt>
                <c:pt idx="8213">
                  <c:v>2.7999879999999999</c:v>
                </c:pt>
                <c:pt idx="8214">
                  <c:v>3.4500120000000001</c:v>
                </c:pt>
                <c:pt idx="8215">
                  <c:v>3.0000309999999999</c:v>
                </c:pt>
                <c:pt idx="8216">
                  <c:v>3.899994</c:v>
                </c:pt>
                <c:pt idx="8217">
                  <c:v>2.7499690000000001</c:v>
                </c:pt>
                <c:pt idx="8218">
                  <c:v>4.1999969999999998</c:v>
                </c:pt>
                <c:pt idx="8219">
                  <c:v>2.5500180000000001</c:v>
                </c:pt>
                <c:pt idx="8220">
                  <c:v>3.9500120000000001</c:v>
                </c:pt>
                <c:pt idx="8221">
                  <c:v>3.5500180000000001</c:v>
                </c:pt>
                <c:pt idx="8222">
                  <c:v>5.6249849999999997</c:v>
                </c:pt>
                <c:pt idx="8223">
                  <c:v>3.0500180000000001</c:v>
                </c:pt>
                <c:pt idx="8224">
                  <c:v>3.050049</c:v>
                </c:pt>
                <c:pt idx="8225">
                  <c:v>3.0499879999999999</c:v>
                </c:pt>
                <c:pt idx="8226">
                  <c:v>3.5499879999999999</c:v>
                </c:pt>
                <c:pt idx="8227">
                  <c:v>2.649994</c:v>
                </c:pt>
                <c:pt idx="8228">
                  <c:v>2.8000180000000001</c:v>
                </c:pt>
                <c:pt idx="8229">
                  <c:v>3.125</c:v>
                </c:pt>
                <c:pt idx="8230">
                  <c:v>3.3499759999999998</c:v>
                </c:pt>
                <c:pt idx="8231">
                  <c:v>3.1749879999999999</c:v>
                </c:pt>
                <c:pt idx="8232">
                  <c:v>3.975006</c:v>
                </c:pt>
                <c:pt idx="8233">
                  <c:v>3.5</c:v>
                </c:pt>
                <c:pt idx="8234">
                  <c:v>3.100006</c:v>
                </c:pt>
                <c:pt idx="8235">
                  <c:v>3.5999759999999998</c:v>
                </c:pt>
                <c:pt idx="8236">
                  <c:v>3.3499759999999998</c:v>
                </c:pt>
                <c:pt idx="8237">
                  <c:v>3.5</c:v>
                </c:pt>
                <c:pt idx="8238">
                  <c:v>3.6999819999999999</c:v>
                </c:pt>
                <c:pt idx="8239">
                  <c:v>4.5500030000000002</c:v>
                </c:pt>
                <c:pt idx="8240">
                  <c:v>3.2999879999999999</c:v>
                </c:pt>
                <c:pt idx="8241">
                  <c:v>3.149994</c:v>
                </c:pt>
                <c:pt idx="8242">
                  <c:v>3.3499759999999998</c:v>
                </c:pt>
                <c:pt idx="8243">
                  <c:v>3.0500180000000001</c:v>
                </c:pt>
                <c:pt idx="8244">
                  <c:v>3.5999759999999998</c:v>
                </c:pt>
                <c:pt idx="8245">
                  <c:v>3.1750029999999998</c:v>
                </c:pt>
                <c:pt idx="8246">
                  <c:v>2.9500120000000001</c:v>
                </c:pt>
                <c:pt idx="8247">
                  <c:v>3.2999879999999999</c:v>
                </c:pt>
                <c:pt idx="8248">
                  <c:v>3.1000369999999999</c:v>
                </c:pt>
                <c:pt idx="8249">
                  <c:v>3.1999819999999999</c:v>
                </c:pt>
                <c:pt idx="8250">
                  <c:v>3.9750209999999999</c:v>
                </c:pt>
                <c:pt idx="8251">
                  <c:v>3.5</c:v>
                </c:pt>
                <c:pt idx="8252">
                  <c:v>4</c:v>
                </c:pt>
                <c:pt idx="8253">
                  <c:v>3.3499759999999998</c:v>
                </c:pt>
                <c:pt idx="8254">
                  <c:v>5.1000059999999996</c:v>
                </c:pt>
                <c:pt idx="8255">
                  <c:v>3.5000309999999999</c:v>
                </c:pt>
                <c:pt idx="8256">
                  <c:v>2.7499690000000001</c:v>
                </c:pt>
                <c:pt idx="8257">
                  <c:v>3.4000240000000002</c:v>
                </c:pt>
                <c:pt idx="8258">
                  <c:v>2.8499759999999998</c:v>
                </c:pt>
                <c:pt idx="8259">
                  <c:v>3.3999630000000001</c:v>
                </c:pt>
                <c:pt idx="8260">
                  <c:v>4.2000120000000001</c:v>
                </c:pt>
                <c:pt idx="8261">
                  <c:v>3.6500240000000002</c:v>
                </c:pt>
                <c:pt idx="8262">
                  <c:v>2.5</c:v>
                </c:pt>
                <c:pt idx="8263">
                  <c:v>3.9499819999999999</c:v>
                </c:pt>
                <c:pt idx="8264">
                  <c:v>4.7500309999999999</c:v>
                </c:pt>
                <c:pt idx="8265">
                  <c:v>2.924973</c:v>
                </c:pt>
                <c:pt idx="8266">
                  <c:v>2.8500369999999999</c:v>
                </c:pt>
                <c:pt idx="8267">
                  <c:v>3.0999759999999998</c:v>
                </c:pt>
                <c:pt idx="8268">
                  <c:v>2.7000120000000001</c:v>
                </c:pt>
                <c:pt idx="8269">
                  <c:v>3.5749970000000002</c:v>
                </c:pt>
                <c:pt idx="8270">
                  <c:v>3.1749879999999999</c:v>
                </c:pt>
                <c:pt idx="8271">
                  <c:v>4.75</c:v>
                </c:pt>
                <c:pt idx="8272">
                  <c:v>2.5999759999999998</c:v>
                </c:pt>
                <c:pt idx="8273">
                  <c:v>3.5999759999999998</c:v>
                </c:pt>
                <c:pt idx="8274">
                  <c:v>3.2249910000000002</c:v>
                </c:pt>
                <c:pt idx="8275">
                  <c:v>3.350006</c:v>
                </c:pt>
                <c:pt idx="8276">
                  <c:v>3.149994</c:v>
                </c:pt>
                <c:pt idx="8277">
                  <c:v>2.75</c:v>
                </c:pt>
                <c:pt idx="8278">
                  <c:v>3.350006</c:v>
                </c:pt>
                <c:pt idx="8279">
                  <c:v>3.5</c:v>
                </c:pt>
                <c:pt idx="8280">
                  <c:v>3.5000309999999999</c:v>
                </c:pt>
                <c:pt idx="8281">
                  <c:v>2.9500120000000001</c:v>
                </c:pt>
                <c:pt idx="8282">
                  <c:v>3</c:v>
                </c:pt>
                <c:pt idx="8283">
                  <c:v>3.7000120000000001</c:v>
                </c:pt>
                <c:pt idx="8284">
                  <c:v>3.1999819999999999</c:v>
                </c:pt>
                <c:pt idx="8285">
                  <c:v>3.7000120000000001</c:v>
                </c:pt>
                <c:pt idx="8286">
                  <c:v>3.100006</c:v>
                </c:pt>
                <c:pt idx="8287">
                  <c:v>4.0000150000000003</c:v>
                </c:pt>
                <c:pt idx="8288">
                  <c:v>3.8249970000000002</c:v>
                </c:pt>
                <c:pt idx="8289">
                  <c:v>2.7249910000000002</c:v>
                </c:pt>
                <c:pt idx="8290">
                  <c:v>3.2000120000000001</c:v>
                </c:pt>
                <c:pt idx="8291">
                  <c:v>3</c:v>
                </c:pt>
                <c:pt idx="8292">
                  <c:v>3.3999630000000001</c:v>
                </c:pt>
                <c:pt idx="8293">
                  <c:v>3.600006</c:v>
                </c:pt>
                <c:pt idx="8294">
                  <c:v>3.5750120000000001</c:v>
                </c:pt>
                <c:pt idx="8295">
                  <c:v>3.3000340000000001</c:v>
                </c:pt>
                <c:pt idx="8296">
                  <c:v>5.1999820000000003</c:v>
                </c:pt>
                <c:pt idx="8297">
                  <c:v>2.9499970000000002</c:v>
                </c:pt>
                <c:pt idx="8298">
                  <c:v>2.6000209999999999</c:v>
                </c:pt>
                <c:pt idx="8299">
                  <c:v>4.0499879999999999</c:v>
                </c:pt>
                <c:pt idx="8300">
                  <c:v>3.850006</c:v>
                </c:pt>
                <c:pt idx="8301">
                  <c:v>3.2999879999999999</c:v>
                </c:pt>
                <c:pt idx="8302">
                  <c:v>3.3749850000000001</c:v>
                </c:pt>
                <c:pt idx="8303">
                  <c:v>2.850006</c:v>
                </c:pt>
                <c:pt idx="8304">
                  <c:v>4.1999820000000003</c:v>
                </c:pt>
                <c:pt idx="8305">
                  <c:v>2.600006</c:v>
                </c:pt>
                <c:pt idx="8306">
                  <c:v>3.2000120000000001</c:v>
                </c:pt>
                <c:pt idx="8307">
                  <c:v>3.4499819999999999</c:v>
                </c:pt>
                <c:pt idx="8308">
                  <c:v>3.1500240000000002</c:v>
                </c:pt>
                <c:pt idx="8309">
                  <c:v>3.25</c:v>
                </c:pt>
                <c:pt idx="8310">
                  <c:v>3.9499970000000002</c:v>
                </c:pt>
                <c:pt idx="8311">
                  <c:v>2.8499759999999998</c:v>
                </c:pt>
                <c:pt idx="8312">
                  <c:v>2.75</c:v>
                </c:pt>
                <c:pt idx="8313">
                  <c:v>3.399994</c:v>
                </c:pt>
                <c:pt idx="8314">
                  <c:v>4</c:v>
                </c:pt>
                <c:pt idx="8315">
                  <c:v>3.2999879999999999</c:v>
                </c:pt>
                <c:pt idx="8316">
                  <c:v>3.2000120000000001</c:v>
                </c:pt>
                <c:pt idx="8317">
                  <c:v>3.350006</c:v>
                </c:pt>
                <c:pt idx="8318">
                  <c:v>2.7000120000000001</c:v>
                </c:pt>
                <c:pt idx="8319">
                  <c:v>3.1750180000000001</c:v>
                </c:pt>
                <c:pt idx="8320">
                  <c:v>3.4250029999999998</c:v>
                </c:pt>
                <c:pt idx="8321">
                  <c:v>3.350006</c:v>
                </c:pt>
                <c:pt idx="8322">
                  <c:v>5.1000370000000004</c:v>
                </c:pt>
                <c:pt idx="8323">
                  <c:v>5.8999940000000004</c:v>
                </c:pt>
                <c:pt idx="8324">
                  <c:v>2.9499819999999999</c:v>
                </c:pt>
                <c:pt idx="8325">
                  <c:v>3.6500240000000002</c:v>
                </c:pt>
                <c:pt idx="8326">
                  <c:v>3.1999819999999999</c:v>
                </c:pt>
                <c:pt idx="8327">
                  <c:v>3</c:v>
                </c:pt>
                <c:pt idx="8328">
                  <c:v>3.8000180000000001</c:v>
                </c:pt>
                <c:pt idx="8329">
                  <c:v>2.7000120000000001</c:v>
                </c:pt>
                <c:pt idx="8330">
                  <c:v>2.7999879999999999</c:v>
                </c:pt>
                <c:pt idx="8331">
                  <c:v>3.0999759999999998</c:v>
                </c:pt>
                <c:pt idx="8332">
                  <c:v>3.25</c:v>
                </c:pt>
                <c:pt idx="8333">
                  <c:v>3.5</c:v>
                </c:pt>
                <c:pt idx="8334">
                  <c:v>3.1499630000000001</c:v>
                </c:pt>
                <c:pt idx="8335">
                  <c:v>3.899994</c:v>
                </c:pt>
                <c:pt idx="8336">
                  <c:v>2.850006</c:v>
                </c:pt>
                <c:pt idx="8337">
                  <c:v>3.8000180000000001</c:v>
                </c:pt>
                <c:pt idx="8338">
                  <c:v>4.5499879999999999</c:v>
                </c:pt>
                <c:pt idx="8339">
                  <c:v>3</c:v>
                </c:pt>
                <c:pt idx="8340">
                  <c:v>3.7000120000000001</c:v>
                </c:pt>
                <c:pt idx="8341">
                  <c:v>3.5500180000000001</c:v>
                </c:pt>
                <c:pt idx="8342">
                  <c:v>3.6500240000000002</c:v>
                </c:pt>
                <c:pt idx="8343">
                  <c:v>3.774994</c:v>
                </c:pt>
                <c:pt idx="8344">
                  <c:v>3.1500240000000002</c:v>
                </c:pt>
                <c:pt idx="8345">
                  <c:v>3.1500240000000002</c:v>
                </c:pt>
                <c:pt idx="8346">
                  <c:v>3.0749970000000002</c:v>
                </c:pt>
                <c:pt idx="8347">
                  <c:v>3.1499630000000001</c:v>
                </c:pt>
                <c:pt idx="8348">
                  <c:v>3.2000120000000001</c:v>
                </c:pt>
                <c:pt idx="8349">
                  <c:v>3.649994</c:v>
                </c:pt>
                <c:pt idx="8350">
                  <c:v>3.4500120000000001</c:v>
                </c:pt>
                <c:pt idx="8351">
                  <c:v>3.25</c:v>
                </c:pt>
                <c:pt idx="8352">
                  <c:v>2.600006</c:v>
                </c:pt>
                <c:pt idx="8353">
                  <c:v>3.0500180000000001</c:v>
                </c:pt>
                <c:pt idx="8354">
                  <c:v>3.25</c:v>
                </c:pt>
                <c:pt idx="8355">
                  <c:v>3.100006</c:v>
                </c:pt>
                <c:pt idx="8356">
                  <c:v>3.9999690000000001</c:v>
                </c:pt>
                <c:pt idx="8357">
                  <c:v>3.2999879999999999</c:v>
                </c:pt>
                <c:pt idx="8358">
                  <c:v>3.399994</c:v>
                </c:pt>
                <c:pt idx="8359">
                  <c:v>4.7000120000000001</c:v>
                </c:pt>
                <c:pt idx="8360">
                  <c:v>3.1500240000000002</c:v>
                </c:pt>
                <c:pt idx="8361">
                  <c:v>2.575027</c:v>
                </c:pt>
                <c:pt idx="8362">
                  <c:v>3.8000180000000001</c:v>
                </c:pt>
                <c:pt idx="8363">
                  <c:v>3.1500240000000002</c:v>
                </c:pt>
                <c:pt idx="8364">
                  <c:v>5.4500120000000001</c:v>
                </c:pt>
                <c:pt idx="8365">
                  <c:v>3.5999759999999998</c:v>
                </c:pt>
                <c:pt idx="8366">
                  <c:v>3.0999759999999998</c:v>
                </c:pt>
                <c:pt idx="8367">
                  <c:v>2.850006</c:v>
                </c:pt>
                <c:pt idx="8368">
                  <c:v>4.3000179999999997</c:v>
                </c:pt>
                <c:pt idx="8369">
                  <c:v>3.899994</c:v>
                </c:pt>
                <c:pt idx="8370">
                  <c:v>2.7000120000000001</c:v>
                </c:pt>
                <c:pt idx="8371">
                  <c:v>3.6999819999999999</c:v>
                </c:pt>
                <c:pt idx="8372">
                  <c:v>3.2999879999999999</c:v>
                </c:pt>
                <c:pt idx="8373">
                  <c:v>4.1000059999999996</c:v>
                </c:pt>
                <c:pt idx="8374">
                  <c:v>4.1000370000000004</c:v>
                </c:pt>
                <c:pt idx="8375">
                  <c:v>2.850006</c:v>
                </c:pt>
                <c:pt idx="8376">
                  <c:v>3.0000309999999999</c:v>
                </c:pt>
                <c:pt idx="8377">
                  <c:v>5.0499879999999999</c:v>
                </c:pt>
                <c:pt idx="8378">
                  <c:v>6.0499879999999999</c:v>
                </c:pt>
                <c:pt idx="8379">
                  <c:v>3.9000089999999998</c:v>
                </c:pt>
                <c:pt idx="8380">
                  <c:v>3</c:v>
                </c:pt>
                <c:pt idx="8381">
                  <c:v>3.7000120000000001</c:v>
                </c:pt>
                <c:pt idx="8382">
                  <c:v>3.600006</c:v>
                </c:pt>
                <c:pt idx="8383">
                  <c:v>2.9500120000000001</c:v>
                </c:pt>
                <c:pt idx="8384">
                  <c:v>4.5999759999999998</c:v>
                </c:pt>
                <c:pt idx="8385">
                  <c:v>3.1999819999999999</c:v>
                </c:pt>
                <c:pt idx="8386">
                  <c:v>3.0999759999999998</c:v>
                </c:pt>
                <c:pt idx="8387">
                  <c:v>2.899994</c:v>
                </c:pt>
                <c:pt idx="8388">
                  <c:v>3.5</c:v>
                </c:pt>
                <c:pt idx="8389">
                  <c:v>3.5499879999999999</c:v>
                </c:pt>
                <c:pt idx="8390">
                  <c:v>4.1000370000000004</c:v>
                </c:pt>
                <c:pt idx="8391">
                  <c:v>3.1500240000000002</c:v>
                </c:pt>
                <c:pt idx="8392">
                  <c:v>3.9250180000000001</c:v>
                </c:pt>
                <c:pt idx="8393">
                  <c:v>3.7499690000000001</c:v>
                </c:pt>
                <c:pt idx="8394">
                  <c:v>3.9249879999999999</c:v>
                </c:pt>
                <c:pt idx="8395">
                  <c:v>3.8499759999999998</c:v>
                </c:pt>
                <c:pt idx="8396">
                  <c:v>3.0499879999999999</c:v>
                </c:pt>
                <c:pt idx="8397">
                  <c:v>3.850006</c:v>
                </c:pt>
                <c:pt idx="8398">
                  <c:v>3.1499790000000001</c:v>
                </c:pt>
                <c:pt idx="8399">
                  <c:v>3.2750089999999998</c:v>
                </c:pt>
                <c:pt idx="8400">
                  <c:v>3.9000240000000002</c:v>
                </c:pt>
                <c:pt idx="8401">
                  <c:v>3.7000120000000001</c:v>
                </c:pt>
                <c:pt idx="8402">
                  <c:v>3.149994</c:v>
                </c:pt>
                <c:pt idx="8403">
                  <c:v>3.5500180000000001</c:v>
                </c:pt>
                <c:pt idx="8404">
                  <c:v>3.050049</c:v>
                </c:pt>
                <c:pt idx="8405">
                  <c:v>3.2500309999999999</c:v>
                </c:pt>
                <c:pt idx="8406">
                  <c:v>3.2999879999999999</c:v>
                </c:pt>
                <c:pt idx="8407">
                  <c:v>3.399994</c:v>
                </c:pt>
                <c:pt idx="8408">
                  <c:v>2.2000120000000001</c:v>
                </c:pt>
                <c:pt idx="8409">
                  <c:v>3.0499879999999999</c:v>
                </c:pt>
                <c:pt idx="8410">
                  <c:v>3.1500240000000002</c:v>
                </c:pt>
                <c:pt idx="8411">
                  <c:v>3.25</c:v>
                </c:pt>
                <c:pt idx="8412">
                  <c:v>3.0999759999999998</c:v>
                </c:pt>
                <c:pt idx="8413">
                  <c:v>3.4500120000000001</c:v>
                </c:pt>
                <c:pt idx="8414">
                  <c:v>2.8499759999999998</c:v>
                </c:pt>
                <c:pt idx="8415">
                  <c:v>4.1999820000000003</c:v>
                </c:pt>
                <c:pt idx="8416">
                  <c:v>2.899994</c:v>
                </c:pt>
                <c:pt idx="8417">
                  <c:v>3.0999759999999998</c:v>
                </c:pt>
                <c:pt idx="8418">
                  <c:v>3.7000120000000001</c:v>
                </c:pt>
                <c:pt idx="8419">
                  <c:v>3</c:v>
                </c:pt>
                <c:pt idx="8420">
                  <c:v>3.5499879999999999</c:v>
                </c:pt>
                <c:pt idx="8421">
                  <c:v>3.1500240000000002</c:v>
                </c:pt>
                <c:pt idx="8422">
                  <c:v>4.4249879999999999</c:v>
                </c:pt>
                <c:pt idx="8423">
                  <c:v>2.75</c:v>
                </c:pt>
                <c:pt idx="8424">
                  <c:v>3.1500240000000002</c:v>
                </c:pt>
                <c:pt idx="8425">
                  <c:v>3.4000240000000002</c:v>
                </c:pt>
                <c:pt idx="8426">
                  <c:v>2.850006</c:v>
                </c:pt>
                <c:pt idx="8427">
                  <c:v>2.5500029999999998</c:v>
                </c:pt>
                <c:pt idx="8428">
                  <c:v>3.399994</c:v>
                </c:pt>
                <c:pt idx="8429">
                  <c:v>3.5749819999999999</c:v>
                </c:pt>
                <c:pt idx="8430">
                  <c:v>2.9499819999999999</c:v>
                </c:pt>
                <c:pt idx="8431">
                  <c:v>3.2999879999999999</c:v>
                </c:pt>
                <c:pt idx="8432">
                  <c:v>3.5</c:v>
                </c:pt>
                <c:pt idx="8433">
                  <c:v>3.3499759999999998</c:v>
                </c:pt>
                <c:pt idx="8434">
                  <c:v>3.100006</c:v>
                </c:pt>
                <c:pt idx="8435">
                  <c:v>2.9000240000000002</c:v>
                </c:pt>
                <c:pt idx="8436">
                  <c:v>3.2500309999999999</c:v>
                </c:pt>
                <c:pt idx="8437">
                  <c:v>3.5</c:v>
                </c:pt>
                <c:pt idx="8438">
                  <c:v>2.875</c:v>
                </c:pt>
                <c:pt idx="8439">
                  <c:v>3.8499759999999998</c:v>
                </c:pt>
                <c:pt idx="8440">
                  <c:v>3.7000120000000001</c:v>
                </c:pt>
                <c:pt idx="8441">
                  <c:v>3.2999879999999999</c:v>
                </c:pt>
                <c:pt idx="8442">
                  <c:v>2.524994</c:v>
                </c:pt>
                <c:pt idx="8443">
                  <c:v>3.3249819999999999</c:v>
                </c:pt>
                <c:pt idx="8444">
                  <c:v>2.850006</c:v>
                </c:pt>
                <c:pt idx="8445">
                  <c:v>3.25</c:v>
                </c:pt>
                <c:pt idx="8446">
                  <c:v>3.7500309999999999</c:v>
                </c:pt>
                <c:pt idx="8447">
                  <c:v>3.5500180000000001</c:v>
                </c:pt>
                <c:pt idx="8448">
                  <c:v>3.25</c:v>
                </c:pt>
                <c:pt idx="8449">
                  <c:v>3.0249630000000001</c:v>
                </c:pt>
                <c:pt idx="8450">
                  <c:v>3.1000209999999999</c:v>
                </c:pt>
                <c:pt idx="8451">
                  <c:v>3.5000309999999999</c:v>
                </c:pt>
                <c:pt idx="8452">
                  <c:v>2.5499879999999999</c:v>
                </c:pt>
                <c:pt idx="8453">
                  <c:v>4.8500059999999996</c:v>
                </c:pt>
                <c:pt idx="8454">
                  <c:v>3.5749970000000002</c:v>
                </c:pt>
                <c:pt idx="8455">
                  <c:v>2.9500120000000001</c:v>
                </c:pt>
                <c:pt idx="8456">
                  <c:v>3.100006</c:v>
                </c:pt>
                <c:pt idx="8457">
                  <c:v>3.4500120000000001</c:v>
                </c:pt>
                <c:pt idx="8458">
                  <c:v>3.5</c:v>
                </c:pt>
                <c:pt idx="8459">
                  <c:v>3.850006</c:v>
                </c:pt>
                <c:pt idx="8460">
                  <c:v>3.25</c:v>
                </c:pt>
                <c:pt idx="8461">
                  <c:v>2.7000120000000001</c:v>
                </c:pt>
                <c:pt idx="8462">
                  <c:v>3.4000240000000002</c:v>
                </c:pt>
                <c:pt idx="8463">
                  <c:v>4.3999940000000004</c:v>
                </c:pt>
                <c:pt idx="8464">
                  <c:v>3.6999819999999999</c:v>
                </c:pt>
                <c:pt idx="8465">
                  <c:v>3.5750120000000001</c:v>
                </c:pt>
                <c:pt idx="8466">
                  <c:v>5.1499940000000004</c:v>
                </c:pt>
                <c:pt idx="8467">
                  <c:v>3.5499879999999999</c:v>
                </c:pt>
                <c:pt idx="8468">
                  <c:v>3.899994</c:v>
                </c:pt>
                <c:pt idx="8469">
                  <c:v>3.9000240000000002</c:v>
                </c:pt>
                <c:pt idx="8470">
                  <c:v>3.5</c:v>
                </c:pt>
                <c:pt idx="8471">
                  <c:v>3.8250120000000001</c:v>
                </c:pt>
                <c:pt idx="8472">
                  <c:v>2.2499690000000001</c:v>
                </c:pt>
                <c:pt idx="8473">
                  <c:v>2.5999759999999998</c:v>
                </c:pt>
                <c:pt idx="8474">
                  <c:v>3.4500120000000001</c:v>
                </c:pt>
                <c:pt idx="8475">
                  <c:v>3.5</c:v>
                </c:pt>
                <c:pt idx="8476">
                  <c:v>2.9499819999999999</c:v>
                </c:pt>
                <c:pt idx="8477">
                  <c:v>3.2499850000000001</c:v>
                </c:pt>
                <c:pt idx="8478">
                  <c:v>3.5</c:v>
                </c:pt>
                <c:pt idx="8479">
                  <c:v>4.4500120000000001</c:v>
                </c:pt>
                <c:pt idx="8480">
                  <c:v>3.25</c:v>
                </c:pt>
                <c:pt idx="8481">
                  <c:v>2.9000240000000002</c:v>
                </c:pt>
                <c:pt idx="8482">
                  <c:v>2.3000180000000001</c:v>
                </c:pt>
                <c:pt idx="8483">
                  <c:v>3.4500120000000001</c:v>
                </c:pt>
                <c:pt idx="8484">
                  <c:v>3.9500120000000001</c:v>
                </c:pt>
                <c:pt idx="8485">
                  <c:v>3.5</c:v>
                </c:pt>
                <c:pt idx="8486">
                  <c:v>2.75</c:v>
                </c:pt>
                <c:pt idx="8487">
                  <c:v>3.5499879999999999</c:v>
                </c:pt>
                <c:pt idx="8488">
                  <c:v>3</c:v>
                </c:pt>
                <c:pt idx="8489">
                  <c:v>3.75</c:v>
                </c:pt>
                <c:pt idx="8490">
                  <c:v>4.5499879999999999</c:v>
                </c:pt>
                <c:pt idx="8491">
                  <c:v>3.149994</c:v>
                </c:pt>
                <c:pt idx="8492">
                  <c:v>2.649994</c:v>
                </c:pt>
                <c:pt idx="8493">
                  <c:v>3.3499759999999998</c:v>
                </c:pt>
                <c:pt idx="8494">
                  <c:v>2.25</c:v>
                </c:pt>
                <c:pt idx="8495">
                  <c:v>4.5749820000000003</c:v>
                </c:pt>
                <c:pt idx="8496">
                  <c:v>3.6000369999999999</c:v>
                </c:pt>
                <c:pt idx="8497">
                  <c:v>3.3000180000000001</c:v>
                </c:pt>
                <c:pt idx="8498">
                  <c:v>3.2999879999999999</c:v>
                </c:pt>
                <c:pt idx="8499">
                  <c:v>3.4499970000000002</c:v>
                </c:pt>
                <c:pt idx="8500">
                  <c:v>3.100006</c:v>
                </c:pt>
                <c:pt idx="8501">
                  <c:v>3.549973</c:v>
                </c:pt>
                <c:pt idx="8502">
                  <c:v>3.4499819999999999</c:v>
                </c:pt>
                <c:pt idx="8503">
                  <c:v>4.4249879999999999</c:v>
                </c:pt>
                <c:pt idx="8504">
                  <c:v>3.375</c:v>
                </c:pt>
                <c:pt idx="8505">
                  <c:v>3.0499879999999999</c:v>
                </c:pt>
                <c:pt idx="8506">
                  <c:v>3.9250180000000001</c:v>
                </c:pt>
                <c:pt idx="8507">
                  <c:v>3.5749970000000002</c:v>
                </c:pt>
                <c:pt idx="8508">
                  <c:v>3.3000180000000001</c:v>
                </c:pt>
                <c:pt idx="8509">
                  <c:v>3.399994</c:v>
                </c:pt>
                <c:pt idx="8510">
                  <c:v>3.3000180000000001</c:v>
                </c:pt>
                <c:pt idx="8511">
                  <c:v>3.4000089999999998</c:v>
                </c:pt>
                <c:pt idx="8512">
                  <c:v>3.7249910000000002</c:v>
                </c:pt>
                <c:pt idx="8513">
                  <c:v>3.75</c:v>
                </c:pt>
                <c:pt idx="8514">
                  <c:v>3.4500120000000001</c:v>
                </c:pt>
                <c:pt idx="8515">
                  <c:v>3.0499879999999999</c:v>
                </c:pt>
                <c:pt idx="8516">
                  <c:v>2.5999759999999998</c:v>
                </c:pt>
                <c:pt idx="8517">
                  <c:v>3.0000309999999999</c:v>
                </c:pt>
                <c:pt idx="8518">
                  <c:v>2.5499879999999999</c:v>
                </c:pt>
                <c:pt idx="8519">
                  <c:v>4.1249849999999997</c:v>
                </c:pt>
                <c:pt idx="8520">
                  <c:v>3.25</c:v>
                </c:pt>
                <c:pt idx="8521">
                  <c:v>2.9999850000000001</c:v>
                </c:pt>
                <c:pt idx="8522">
                  <c:v>3.475006</c:v>
                </c:pt>
                <c:pt idx="8523">
                  <c:v>3.2499690000000001</c:v>
                </c:pt>
                <c:pt idx="8524">
                  <c:v>3.5</c:v>
                </c:pt>
                <c:pt idx="8525">
                  <c:v>3.25</c:v>
                </c:pt>
                <c:pt idx="8526">
                  <c:v>2.9500120000000001</c:v>
                </c:pt>
                <c:pt idx="8527">
                  <c:v>3.7999879999999999</c:v>
                </c:pt>
                <c:pt idx="8528">
                  <c:v>4.4250179999999997</c:v>
                </c:pt>
                <c:pt idx="8529">
                  <c:v>3.0499879999999999</c:v>
                </c:pt>
                <c:pt idx="8530">
                  <c:v>3.6500240000000002</c:v>
                </c:pt>
                <c:pt idx="8531">
                  <c:v>2.9999850000000001</c:v>
                </c:pt>
                <c:pt idx="8532">
                  <c:v>4.0499879999999999</c:v>
                </c:pt>
                <c:pt idx="8533">
                  <c:v>3.7249910000000002</c:v>
                </c:pt>
                <c:pt idx="8534">
                  <c:v>3.2499690000000001</c:v>
                </c:pt>
                <c:pt idx="8535">
                  <c:v>4.2999879999999999</c:v>
                </c:pt>
                <c:pt idx="8536">
                  <c:v>3.1499630000000001</c:v>
                </c:pt>
                <c:pt idx="8537">
                  <c:v>3.0500180000000001</c:v>
                </c:pt>
                <c:pt idx="8538">
                  <c:v>5</c:v>
                </c:pt>
                <c:pt idx="8539">
                  <c:v>3.2000120000000001</c:v>
                </c:pt>
                <c:pt idx="8540">
                  <c:v>3</c:v>
                </c:pt>
                <c:pt idx="8541">
                  <c:v>3.0499879999999999</c:v>
                </c:pt>
                <c:pt idx="8542">
                  <c:v>3.75</c:v>
                </c:pt>
                <c:pt idx="8543">
                  <c:v>3.600006</c:v>
                </c:pt>
                <c:pt idx="8544">
                  <c:v>2.649994</c:v>
                </c:pt>
                <c:pt idx="8545">
                  <c:v>3.7999879999999999</c:v>
                </c:pt>
                <c:pt idx="8546">
                  <c:v>3.350006</c:v>
                </c:pt>
                <c:pt idx="8547">
                  <c:v>2.75</c:v>
                </c:pt>
                <c:pt idx="8548">
                  <c:v>3.2999879999999999</c:v>
                </c:pt>
                <c:pt idx="8549">
                  <c:v>3.649994</c:v>
                </c:pt>
                <c:pt idx="8550">
                  <c:v>4.0000309999999999</c:v>
                </c:pt>
                <c:pt idx="8551">
                  <c:v>3.1500240000000002</c:v>
                </c:pt>
                <c:pt idx="8552">
                  <c:v>4</c:v>
                </c:pt>
                <c:pt idx="8553">
                  <c:v>3.4499819999999999</c:v>
                </c:pt>
                <c:pt idx="8554">
                  <c:v>3.524994</c:v>
                </c:pt>
                <c:pt idx="8555">
                  <c:v>3.600006</c:v>
                </c:pt>
                <c:pt idx="8556">
                  <c:v>3.0499879999999999</c:v>
                </c:pt>
                <c:pt idx="8557">
                  <c:v>3</c:v>
                </c:pt>
                <c:pt idx="8558">
                  <c:v>3.5500180000000001</c:v>
                </c:pt>
                <c:pt idx="8559">
                  <c:v>3.7000120000000001</c:v>
                </c:pt>
                <c:pt idx="8560">
                  <c:v>2.75</c:v>
                </c:pt>
                <c:pt idx="8561">
                  <c:v>2.5499879999999999</c:v>
                </c:pt>
                <c:pt idx="8562">
                  <c:v>3.0499879999999999</c:v>
                </c:pt>
                <c:pt idx="8563">
                  <c:v>2.9250180000000001</c:v>
                </c:pt>
                <c:pt idx="8564">
                  <c:v>4.1499940000000004</c:v>
                </c:pt>
                <c:pt idx="8565">
                  <c:v>3.9499819999999999</c:v>
                </c:pt>
                <c:pt idx="8566">
                  <c:v>3.5</c:v>
                </c:pt>
                <c:pt idx="8567">
                  <c:v>2.7000120000000001</c:v>
                </c:pt>
                <c:pt idx="8568">
                  <c:v>3.350006</c:v>
                </c:pt>
                <c:pt idx="8569">
                  <c:v>3.8999630000000001</c:v>
                </c:pt>
                <c:pt idx="8570">
                  <c:v>3.100006</c:v>
                </c:pt>
                <c:pt idx="8571">
                  <c:v>3.6249850000000001</c:v>
                </c:pt>
                <c:pt idx="8572">
                  <c:v>3.149994</c:v>
                </c:pt>
                <c:pt idx="8573">
                  <c:v>3.9499819999999999</c:v>
                </c:pt>
                <c:pt idx="8574">
                  <c:v>4.75</c:v>
                </c:pt>
                <c:pt idx="8575">
                  <c:v>3.0499879999999999</c:v>
                </c:pt>
                <c:pt idx="8576">
                  <c:v>2.850006</c:v>
                </c:pt>
                <c:pt idx="8577">
                  <c:v>3.899994</c:v>
                </c:pt>
                <c:pt idx="8578">
                  <c:v>4.2000120000000001</c:v>
                </c:pt>
                <c:pt idx="8579">
                  <c:v>3.7999879999999999</c:v>
                </c:pt>
                <c:pt idx="8580">
                  <c:v>2.5999759999999998</c:v>
                </c:pt>
                <c:pt idx="8581">
                  <c:v>3.024994</c:v>
                </c:pt>
                <c:pt idx="8582">
                  <c:v>3.8249970000000002</c:v>
                </c:pt>
                <c:pt idx="8583">
                  <c:v>3.5249790000000001</c:v>
                </c:pt>
                <c:pt idx="8584">
                  <c:v>3.1999819999999999</c:v>
                </c:pt>
                <c:pt idx="8585">
                  <c:v>2.4000240000000002</c:v>
                </c:pt>
                <c:pt idx="8586">
                  <c:v>3.75</c:v>
                </c:pt>
                <c:pt idx="8587">
                  <c:v>3.4499819999999999</c:v>
                </c:pt>
                <c:pt idx="8588">
                  <c:v>2.8000180000000001</c:v>
                </c:pt>
                <c:pt idx="8589">
                  <c:v>3.3999790000000001</c:v>
                </c:pt>
                <c:pt idx="8590">
                  <c:v>3.5500180000000001</c:v>
                </c:pt>
                <c:pt idx="8591">
                  <c:v>3.5</c:v>
                </c:pt>
                <c:pt idx="8592">
                  <c:v>3.399994</c:v>
                </c:pt>
                <c:pt idx="8593">
                  <c:v>2.850006</c:v>
                </c:pt>
                <c:pt idx="8594">
                  <c:v>4.2999879999999999</c:v>
                </c:pt>
                <c:pt idx="8595">
                  <c:v>2.649994</c:v>
                </c:pt>
                <c:pt idx="8596">
                  <c:v>4.0249940000000004</c:v>
                </c:pt>
                <c:pt idx="8597">
                  <c:v>3.6000369999999999</c:v>
                </c:pt>
                <c:pt idx="8598">
                  <c:v>3.1749879999999999</c:v>
                </c:pt>
                <c:pt idx="8599">
                  <c:v>4.75</c:v>
                </c:pt>
                <c:pt idx="8600">
                  <c:v>3.75</c:v>
                </c:pt>
                <c:pt idx="8601">
                  <c:v>2.8249970000000002</c:v>
                </c:pt>
                <c:pt idx="8602">
                  <c:v>3.649994</c:v>
                </c:pt>
                <c:pt idx="8603">
                  <c:v>2.7999879999999999</c:v>
                </c:pt>
                <c:pt idx="8604">
                  <c:v>3.774994</c:v>
                </c:pt>
                <c:pt idx="8605">
                  <c:v>3.350006</c:v>
                </c:pt>
                <c:pt idx="8606">
                  <c:v>3.1999819999999999</c:v>
                </c:pt>
                <c:pt idx="8607">
                  <c:v>3.8000180000000001</c:v>
                </c:pt>
                <c:pt idx="8608">
                  <c:v>11.300018</c:v>
                </c:pt>
                <c:pt idx="8609">
                  <c:v>3.25</c:v>
                </c:pt>
                <c:pt idx="8610">
                  <c:v>3.9749910000000002</c:v>
                </c:pt>
                <c:pt idx="8611">
                  <c:v>2.75</c:v>
                </c:pt>
                <c:pt idx="8612">
                  <c:v>2.75</c:v>
                </c:pt>
                <c:pt idx="8613">
                  <c:v>3.7749630000000001</c:v>
                </c:pt>
                <c:pt idx="8614">
                  <c:v>3.9999690000000001</c:v>
                </c:pt>
                <c:pt idx="8615">
                  <c:v>4.7499690000000001</c:v>
                </c:pt>
                <c:pt idx="8616">
                  <c:v>3.625</c:v>
                </c:pt>
                <c:pt idx="8617">
                  <c:v>3.649994</c:v>
                </c:pt>
                <c:pt idx="8618">
                  <c:v>3.6000369999999999</c:v>
                </c:pt>
                <c:pt idx="8619">
                  <c:v>4</c:v>
                </c:pt>
                <c:pt idx="8620">
                  <c:v>3.3499759999999998</c:v>
                </c:pt>
                <c:pt idx="8621">
                  <c:v>3.6999970000000002</c:v>
                </c:pt>
                <c:pt idx="8622">
                  <c:v>3.225006</c:v>
                </c:pt>
                <c:pt idx="8623">
                  <c:v>3.600006</c:v>
                </c:pt>
                <c:pt idx="8624">
                  <c:v>3.475006</c:v>
                </c:pt>
                <c:pt idx="8625">
                  <c:v>2.5499879999999999</c:v>
                </c:pt>
                <c:pt idx="8626">
                  <c:v>2.9000240000000002</c:v>
                </c:pt>
                <c:pt idx="8627">
                  <c:v>2.9999850000000001</c:v>
                </c:pt>
                <c:pt idx="8628">
                  <c:v>2.8250120000000001</c:v>
                </c:pt>
                <c:pt idx="8629">
                  <c:v>3.8500369999999999</c:v>
                </c:pt>
                <c:pt idx="8630">
                  <c:v>3.0500180000000001</c:v>
                </c:pt>
                <c:pt idx="8631">
                  <c:v>3.0499879999999999</c:v>
                </c:pt>
                <c:pt idx="8632">
                  <c:v>3.2750089999999998</c:v>
                </c:pt>
                <c:pt idx="8633">
                  <c:v>3.25</c:v>
                </c:pt>
                <c:pt idx="8634">
                  <c:v>3.3000180000000001</c:v>
                </c:pt>
                <c:pt idx="8635">
                  <c:v>4.3499759999999998</c:v>
                </c:pt>
                <c:pt idx="8636">
                  <c:v>4</c:v>
                </c:pt>
                <c:pt idx="8637">
                  <c:v>3.2749790000000001</c:v>
                </c:pt>
                <c:pt idx="8638">
                  <c:v>2.5</c:v>
                </c:pt>
                <c:pt idx="8639">
                  <c:v>5.1999969999999998</c:v>
                </c:pt>
                <c:pt idx="8640">
                  <c:v>3.6250309999999999</c:v>
                </c:pt>
                <c:pt idx="8641">
                  <c:v>4.0499879999999999</c:v>
                </c:pt>
                <c:pt idx="8642">
                  <c:v>3.5499879999999999</c:v>
                </c:pt>
                <c:pt idx="8643">
                  <c:v>3.2999879999999999</c:v>
                </c:pt>
                <c:pt idx="8644">
                  <c:v>3.4499819999999999</c:v>
                </c:pt>
                <c:pt idx="8645">
                  <c:v>3.149994</c:v>
                </c:pt>
                <c:pt idx="8646">
                  <c:v>2.7000120000000001</c:v>
                </c:pt>
                <c:pt idx="8647">
                  <c:v>3.6500240000000002</c:v>
                </c:pt>
                <c:pt idx="8648">
                  <c:v>3.0499879999999999</c:v>
                </c:pt>
                <c:pt idx="8649">
                  <c:v>4.299957</c:v>
                </c:pt>
                <c:pt idx="8650">
                  <c:v>2.9000240000000002</c:v>
                </c:pt>
                <c:pt idx="8651">
                  <c:v>2.9499819999999999</c:v>
                </c:pt>
                <c:pt idx="8652">
                  <c:v>3.7499690000000001</c:v>
                </c:pt>
                <c:pt idx="8653">
                  <c:v>3.4999850000000001</c:v>
                </c:pt>
                <c:pt idx="8654">
                  <c:v>3.5499879999999999</c:v>
                </c:pt>
                <c:pt idx="8655">
                  <c:v>3.9500120000000001</c:v>
                </c:pt>
                <c:pt idx="8656">
                  <c:v>3.4500120000000001</c:v>
                </c:pt>
                <c:pt idx="8657">
                  <c:v>2.850006</c:v>
                </c:pt>
                <c:pt idx="8658">
                  <c:v>2.8000029999999998</c:v>
                </c:pt>
                <c:pt idx="8659">
                  <c:v>3.3499759999999998</c:v>
                </c:pt>
                <c:pt idx="8660">
                  <c:v>3.1500240000000002</c:v>
                </c:pt>
                <c:pt idx="8661">
                  <c:v>4.1999820000000003</c:v>
                </c:pt>
                <c:pt idx="8662">
                  <c:v>3.4499819999999999</c:v>
                </c:pt>
                <c:pt idx="8663">
                  <c:v>3.4500120000000001</c:v>
                </c:pt>
                <c:pt idx="8664">
                  <c:v>3.1000369999999999</c:v>
                </c:pt>
                <c:pt idx="8665">
                  <c:v>3.2000120000000001</c:v>
                </c:pt>
                <c:pt idx="8666">
                  <c:v>3.024994</c:v>
                </c:pt>
                <c:pt idx="8667">
                  <c:v>3.8499759999999998</c:v>
                </c:pt>
                <c:pt idx="8668">
                  <c:v>3.7999879999999999</c:v>
                </c:pt>
                <c:pt idx="8669">
                  <c:v>3.4500120000000001</c:v>
                </c:pt>
                <c:pt idx="8670">
                  <c:v>3.4500120000000001</c:v>
                </c:pt>
                <c:pt idx="8671">
                  <c:v>3.9500120000000001</c:v>
                </c:pt>
                <c:pt idx="8672">
                  <c:v>2.850006</c:v>
                </c:pt>
                <c:pt idx="8673">
                  <c:v>7.4000240000000002</c:v>
                </c:pt>
                <c:pt idx="8674">
                  <c:v>2.7499690000000001</c:v>
                </c:pt>
                <c:pt idx="8675">
                  <c:v>3.100006</c:v>
                </c:pt>
                <c:pt idx="8676">
                  <c:v>3.5</c:v>
                </c:pt>
                <c:pt idx="8677">
                  <c:v>2.75</c:v>
                </c:pt>
                <c:pt idx="8678">
                  <c:v>3.1500240000000002</c:v>
                </c:pt>
                <c:pt idx="8679">
                  <c:v>3</c:v>
                </c:pt>
                <c:pt idx="8680">
                  <c:v>4.1500089999999998</c:v>
                </c:pt>
                <c:pt idx="8681">
                  <c:v>3.1500240000000002</c:v>
                </c:pt>
                <c:pt idx="8682">
                  <c:v>3.1500240000000002</c:v>
                </c:pt>
                <c:pt idx="8683">
                  <c:v>3.2000120000000001</c:v>
                </c:pt>
                <c:pt idx="8684">
                  <c:v>2.975006</c:v>
                </c:pt>
                <c:pt idx="8685">
                  <c:v>2.5499879999999999</c:v>
                </c:pt>
                <c:pt idx="8686">
                  <c:v>3.4999690000000001</c:v>
                </c:pt>
                <c:pt idx="8687">
                  <c:v>3.5000149999999999</c:v>
                </c:pt>
                <c:pt idx="8688">
                  <c:v>3.2999879999999999</c:v>
                </c:pt>
                <c:pt idx="8689">
                  <c:v>3.1999819999999999</c:v>
                </c:pt>
                <c:pt idx="8690">
                  <c:v>3.0999759999999998</c:v>
                </c:pt>
                <c:pt idx="8691">
                  <c:v>3</c:v>
                </c:pt>
                <c:pt idx="8692">
                  <c:v>3.0999759999999998</c:v>
                </c:pt>
                <c:pt idx="8693">
                  <c:v>4.1000059999999996</c:v>
                </c:pt>
                <c:pt idx="8694">
                  <c:v>2.8249819999999999</c:v>
                </c:pt>
                <c:pt idx="8695">
                  <c:v>3.0500180000000001</c:v>
                </c:pt>
                <c:pt idx="8696">
                  <c:v>3.6749879999999999</c:v>
                </c:pt>
                <c:pt idx="8697">
                  <c:v>3.0500180000000001</c:v>
                </c:pt>
                <c:pt idx="8698">
                  <c:v>4.3000179999999997</c:v>
                </c:pt>
                <c:pt idx="8699">
                  <c:v>3.0999759999999998</c:v>
                </c:pt>
                <c:pt idx="8700">
                  <c:v>2.7000120000000001</c:v>
                </c:pt>
                <c:pt idx="8701">
                  <c:v>3.25</c:v>
                </c:pt>
                <c:pt idx="8702">
                  <c:v>3.4250029999999998</c:v>
                </c:pt>
                <c:pt idx="8703">
                  <c:v>3.0999759999999998</c:v>
                </c:pt>
                <c:pt idx="8704">
                  <c:v>4.0499879999999999</c:v>
                </c:pt>
                <c:pt idx="8705">
                  <c:v>3.0500029999999998</c:v>
                </c:pt>
                <c:pt idx="8706">
                  <c:v>3.2999879999999999</c:v>
                </c:pt>
                <c:pt idx="8707">
                  <c:v>3.8000340000000001</c:v>
                </c:pt>
                <c:pt idx="8708">
                  <c:v>2.9500120000000001</c:v>
                </c:pt>
                <c:pt idx="8709">
                  <c:v>3.4500120000000001</c:v>
                </c:pt>
                <c:pt idx="8710">
                  <c:v>3.649994</c:v>
                </c:pt>
                <c:pt idx="8711">
                  <c:v>2.9499819999999999</c:v>
                </c:pt>
                <c:pt idx="8712">
                  <c:v>4.7500309999999999</c:v>
                </c:pt>
                <c:pt idx="8713">
                  <c:v>3.25</c:v>
                </c:pt>
                <c:pt idx="8714">
                  <c:v>4.3250120000000001</c:v>
                </c:pt>
                <c:pt idx="8715">
                  <c:v>3.4999690000000001</c:v>
                </c:pt>
                <c:pt idx="8716">
                  <c:v>3.125</c:v>
                </c:pt>
                <c:pt idx="8717">
                  <c:v>3.1500089999999998</c:v>
                </c:pt>
                <c:pt idx="8718">
                  <c:v>3.024994</c:v>
                </c:pt>
                <c:pt idx="8719">
                  <c:v>3.0499879999999999</c:v>
                </c:pt>
                <c:pt idx="8720">
                  <c:v>3.4500120000000001</c:v>
                </c:pt>
                <c:pt idx="8721">
                  <c:v>4.3500370000000004</c:v>
                </c:pt>
                <c:pt idx="8722">
                  <c:v>3.0999759999999998</c:v>
                </c:pt>
                <c:pt idx="8723">
                  <c:v>2.7999879999999999</c:v>
                </c:pt>
                <c:pt idx="8724">
                  <c:v>3.2000120000000001</c:v>
                </c:pt>
                <c:pt idx="8725">
                  <c:v>3.4000089999999998</c:v>
                </c:pt>
                <c:pt idx="8726">
                  <c:v>3.0999759999999998</c:v>
                </c:pt>
                <c:pt idx="8727">
                  <c:v>3.4499819999999999</c:v>
                </c:pt>
                <c:pt idx="8728">
                  <c:v>2.5499879999999999</c:v>
                </c:pt>
                <c:pt idx="8729">
                  <c:v>3.600006</c:v>
                </c:pt>
                <c:pt idx="8730">
                  <c:v>3.375</c:v>
                </c:pt>
                <c:pt idx="8731">
                  <c:v>3.5750120000000001</c:v>
                </c:pt>
                <c:pt idx="8732">
                  <c:v>3.7000120000000001</c:v>
                </c:pt>
                <c:pt idx="8733">
                  <c:v>3.1499630000000001</c:v>
                </c:pt>
                <c:pt idx="8734">
                  <c:v>3.2999879999999999</c:v>
                </c:pt>
                <c:pt idx="8735">
                  <c:v>4.4500120000000001</c:v>
                </c:pt>
                <c:pt idx="8736">
                  <c:v>3.600006</c:v>
                </c:pt>
                <c:pt idx="8737">
                  <c:v>3.1999970000000002</c:v>
                </c:pt>
                <c:pt idx="8738">
                  <c:v>2.6999819999999999</c:v>
                </c:pt>
                <c:pt idx="8739">
                  <c:v>3.5</c:v>
                </c:pt>
                <c:pt idx="8740">
                  <c:v>3.9500120000000001</c:v>
                </c:pt>
                <c:pt idx="8741">
                  <c:v>5.7000120000000001</c:v>
                </c:pt>
                <c:pt idx="8742">
                  <c:v>3.5000309999999999</c:v>
                </c:pt>
                <c:pt idx="8743">
                  <c:v>2.9500120000000001</c:v>
                </c:pt>
                <c:pt idx="8744">
                  <c:v>3.850006</c:v>
                </c:pt>
                <c:pt idx="8745">
                  <c:v>3</c:v>
                </c:pt>
                <c:pt idx="8746">
                  <c:v>3.8499910000000002</c:v>
                </c:pt>
                <c:pt idx="8747">
                  <c:v>4.4499820000000003</c:v>
                </c:pt>
                <c:pt idx="8748">
                  <c:v>2.825027</c:v>
                </c:pt>
                <c:pt idx="8749">
                  <c:v>3.9499819999999999</c:v>
                </c:pt>
                <c:pt idx="8750">
                  <c:v>3.1499790000000001</c:v>
                </c:pt>
                <c:pt idx="8751">
                  <c:v>3.5500180000000001</c:v>
                </c:pt>
                <c:pt idx="8752">
                  <c:v>2.7000120000000001</c:v>
                </c:pt>
                <c:pt idx="8753">
                  <c:v>3.1250149999999999</c:v>
                </c:pt>
                <c:pt idx="8754">
                  <c:v>2.9500120000000001</c:v>
                </c:pt>
                <c:pt idx="8755">
                  <c:v>2.25</c:v>
                </c:pt>
                <c:pt idx="8756">
                  <c:v>4.1999820000000003</c:v>
                </c:pt>
                <c:pt idx="8757">
                  <c:v>2.8499759999999998</c:v>
                </c:pt>
                <c:pt idx="8758">
                  <c:v>3.2000120000000001</c:v>
                </c:pt>
                <c:pt idx="8759">
                  <c:v>2.8499759999999998</c:v>
                </c:pt>
                <c:pt idx="8760">
                  <c:v>3.75</c:v>
                </c:pt>
                <c:pt idx="8761">
                  <c:v>3.25</c:v>
                </c:pt>
                <c:pt idx="8762">
                  <c:v>3.9000240000000002</c:v>
                </c:pt>
                <c:pt idx="8763">
                  <c:v>2.6999970000000002</c:v>
                </c:pt>
                <c:pt idx="8764">
                  <c:v>2.2750400000000002</c:v>
                </c:pt>
                <c:pt idx="8765">
                  <c:v>3.4500120000000001</c:v>
                </c:pt>
                <c:pt idx="8766">
                  <c:v>4.3999790000000001</c:v>
                </c:pt>
                <c:pt idx="8767">
                  <c:v>4</c:v>
                </c:pt>
                <c:pt idx="8768">
                  <c:v>3.5499879999999999</c:v>
                </c:pt>
                <c:pt idx="8769">
                  <c:v>3.1999819999999999</c:v>
                </c:pt>
                <c:pt idx="8770">
                  <c:v>2.9500120000000001</c:v>
                </c:pt>
                <c:pt idx="8771">
                  <c:v>3.2000120000000001</c:v>
                </c:pt>
                <c:pt idx="8772">
                  <c:v>3</c:v>
                </c:pt>
                <c:pt idx="8773">
                  <c:v>2.399994</c:v>
                </c:pt>
                <c:pt idx="8774">
                  <c:v>2.6500240000000002</c:v>
                </c:pt>
                <c:pt idx="8775">
                  <c:v>4.0999759999999998</c:v>
                </c:pt>
                <c:pt idx="8776">
                  <c:v>3.4000240000000002</c:v>
                </c:pt>
                <c:pt idx="8777">
                  <c:v>3.2000120000000001</c:v>
                </c:pt>
                <c:pt idx="8778">
                  <c:v>2.9500120000000001</c:v>
                </c:pt>
                <c:pt idx="8779">
                  <c:v>2.8999630000000001</c:v>
                </c:pt>
                <c:pt idx="8780">
                  <c:v>2.9250180000000001</c:v>
                </c:pt>
                <c:pt idx="8781">
                  <c:v>4.25</c:v>
                </c:pt>
                <c:pt idx="8782">
                  <c:v>3.6750340000000001</c:v>
                </c:pt>
                <c:pt idx="8783">
                  <c:v>3.25</c:v>
                </c:pt>
                <c:pt idx="8784">
                  <c:v>3.7500149999999999</c:v>
                </c:pt>
                <c:pt idx="8785">
                  <c:v>3.2000120000000001</c:v>
                </c:pt>
                <c:pt idx="8786">
                  <c:v>3.399994</c:v>
                </c:pt>
                <c:pt idx="8787">
                  <c:v>3.4500120000000001</c:v>
                </c:pt>
                <c:pt idx="8788">
                  <c:v>3.3999790000000001</c:v>
                </c:pt>
                <c:pt idx="8789">
                  <c:v>2.9999690000000001</c:v>
                </c:pt>
                <c:pt idx="8790">
                  <c:v>4.4499969999999998</c:v>
                </c:pt>
                <c:pt idx="8791">
                  <c:v>3.4500120000000001</c:v>
                </c:pt>
                <c:pt idx="8792">
                  <c:v>4.3999790000000001</c:v>
                </c:pt>
                <c:pt idx="8793">
                  <c:v>4.8249820000000003</c:v>
                </c:pt>
                <c:pt idx="8794">
                  <c:v>3.0499879999999999</c:v>
                </c:pt>
                <c:pt idx="8795">
                  <c:v>3.9000240000000002</c:v>
                </c:pt>
                <c:pt idx="8796">
                  <c:v>4.2000120000000001</c:v>
                </c:pt>
                <c:pt idx="8797">
                  <c:v>3.1000369999999999</c:v>
                </c:pt>
                <c:pt idx="8798">
                  <c:v>3.8499759999999998</c:v>
                </c:pt>
                <c:pt idx="8799">
                  <c:v>3.2000120000000001</c:v>
                </c:pt>
                <c:pt idx="8800">
                  <c:v>3.100006</c:v>
                </c:pt>
                <c:pt idx="8801">
                  <c:v>4.3999940000000004</c:v>
                </c:pt>
                <c:pt idx="8802">
                  <c:v>4.6500089999999998</c:v>
                </c:pt>
                <c:pt idx="8803">
                  <c:v>3.4000240000000002</c:v>
                </c:pt>
                <c:pt idx="8804">
                  <c:v>4.1750179999999997</c:v>
                </c:pt>
                <c:pt idx="8805">
                  <c:v>3.7999879999999999</c:v>
                </c:pt>
                <c:pt idx="8806">
                  <c:v>2.550049</c:v>
                </c:pt>
                <c:pt idx="8807">
                  <c:v>4.5</c:v>
                </c:pt>
                <c:pt idx="8808">
                  <c:v>3.6500240000000002</c:v>
                </c:pt>
                <c:pt idx="8809">
                  <c:v>2.9000240000000002</c:v>
                </c:pt>
                <c:pt idx="8810">
                  <c:v>3.2500309999999999</c:v>
                </c:pt>
                <c:pt idx="8811">
                  <c:v>3.6500240000000002</c:v>
                </c:pt>
                <c:pt idx="8812">
                  <c:v>3.6000369999999999</c:v>
                </c:pt>
                <c:pt idx="8813">
                  <c:v>3.5</c:v>
                </c:pt>
                <c:pt idx="8814">
                  <c:v>3.1500240000000002</c:v>
                </c:pt>
                <c:pt idx="8815">
                  <c:v>3.2000120000000001</c:v>
                </c:pt>
                <c:pt idx="8816">
                  <c:v>3.2999879999999999</c:v>
                </c:pt>
                <c:pt idx="8817">
                  <c:v>3.3000180000000001</c:v>
                </c:pt>
                <c:pt idx="8818">
                  <c:v>3.1500240000000002</c:v>
                </c:pt>
                <c:pt idx="8819">
                  <c:v>3.2000120000000001</c:v>
                </c:pt>
                <c:pt idx="8820">
                  <c:v>3.950043</c:v>
                </c:pt>
                <c:pt idx="8821">
                  <c:v>6.1499940000000004</c:v>
                </c:pt>
                <c:pt idx="8822">
                  <c:v>3.2500309999999999</c:v>
                </c:pt>
                <c:pt idx="8823">
                  <c:v>3.6500240000000002</c:v>
                </c:pt>
                <c:pt idx="8824">
                  <c:v>4.0499879999999999</c:v>
                </c:pt>
                <c:pt idx="8825">
                  <c:v>3.3000180000000001</c:v>
                </c:pt>
                <c:pt idx="8826">
                  <c:v>3.1750180000000001</c:v>
                </c:pt>
                <c:pt idx="8827">
                  <c:v>3.2999879999999999</c:v>
                </c:pt>
                <c:pt idx="8828">
                  <c:v>3.4749910000000002</c:v>
                </c:pt>
                <c:pt idx="8829">
                  <c:v>4.25</c:v>
                </c:pt>
                <c:pt idx="8830">
                  <c:v>3.25</c:v>
                </c:pt>
                <c:pt idx="8831">
                  <c:v>3</c:v>
                </c:pt>
                <c:pt idx="8832">
                  <c:v>3.2000120000000001</c:v>
                </c:pt>
                <c:pt idx="8833">
                  <c:v>3.2000120000000001</c:v>
                </c:pt>
                <c:pt idx="8834">
                  <c:v>3.25</c:v>
                </c:pt>
                <c:pt idx="8835">
                  <c:v>3.350006</c:v>
                </c:pt>
                <c:pt idx="8836">
                  <c:v>2.8999630000000001</c:v>
                </c:pt>
                <c:pt idx="8837">
                  <c:v>3.1999819999999999</c:v>
                </c:pt>
                <c:pt idx="8838">
                  <c:v>3.9000240000000002</c:v>
                </c:pt>
                <c:pt idx="8839">
                  <c:v>2.725006</c:v>
                </c:pt>
                <c:pt idx="8840">
                  <c:v>3.4499819999999999</c:v>
                </c:pt>
                <c:pt idx="8841">
                  <c:v>3.4500120000000001</c:v>
                </c:pt>
                <c:pt idx="8842">
                  <c:v>3.5</c:v>
                </c:pt>
                <c:pt idx="8843">
                  <c:v>4.0249940000000004</c:v>
                </c:pt>
                <c:pt idx="8844">
                  <c:v>3.6250149999999999</c:v>
                </c:pt>
                <c:pt idx="8845">
                  <c:v>3.9500120000000001</c:v>
                </c:pt>
                <c:pt idx="8846">
                  <c:v>2.9999690000000001</c:v>
                </c:pt>
                <c:pt idx="8847">
                  <c:v>3.975006</c:v>
                </c:pt>
                <c:pt idx="8848">
                  <c:v>3.2999879999999999</c:v>
                </c:pt>
                <c:pt idx="8849">
                  <c:v>4.1499790000000001</c:v>
                </c:pt>
                <c:pt idx="8850">
                  <c:v>3.1500240000000002</c:v>
                </c:pt>
                <c:pt idx="8851">
                  <c:v>2.9999690000000001</c:v>
                </c:pt>
                <c:pt idx="8852">
                  <c:v>7.25</c:v>
                </c:pt>
                <c:pt idx="8853">
                  <c:v>3.5499879999999999</c:v>
                </c:pt>
                <c:pt idx="8854">
                  <c:v>4</c:v>
                </c:pt>
                <c:pt idx="8855">
                  <c:v>3.25</c:v>
                </c:pt>
                <c:pt idx="8856">
                  <c:v>3.4499819999999999</c:v>
                </c:pt>
                <c:pt idx="8857">
                  <c:v>6.4500120000000001</c:v>
                </c:pt>
                <c:pt idx="8858">
                  <c:v>3.3999630000000001</c:v>
                </c:pt>
                <c:pt idx="8859">
                  <c:v>3.6000209999999999</c:v>
                </c:pt>
                <c:pt idx="8860">
                  <c:v>3.2000120000000001</c:v>
                </c:pt>
                <c:pt idx="8861">
                  <c:v>3.75</c:v>
                </c:pt>
                <c:pt idx="8862">
                  <c:v>3.100006</c:v>
                </c:pt>
                <c:pt idx="8863">
                  <c:v>3.7000120000000001</c:v>
                </c:pt>
                <c:pt idx="8864">
                  <c:v>2.7999879999999999</c:v>
                </c:pt>
                <c:pt idx="8865">
                  <c:v>3</c:v>
                </c:pt>
                <c:pt idx="8866">
                  <c:v>3</c:v>
                </c:pt>
                <c:pt idx="8867">
                  <c:v>3.3000180000000001</c:v>
                </c:pt>
                <c:pt idx="8868">
                  <c:v>2.8000180000000001</c:v>
                </c:pt>
                <c:pt idx="8869">
                  <c:v>3.5000309999999999</c:v>
                </c:pt>
                <c:pt idx="8870">
                  <c:v>3.1500240000000002</c:v>
                </c:pt>
                <c:pt idx="8871">
                  <c:v>3.7000120000000001</c:v>
                </c:pt>
                <c:pt idx="8872">
                  <c:v>2.899994</c:v>
                </c:pt>
                <c:pt idx="8873">
                  <c:v>3.25</c:v>
                </c:pt>
                <c:pt idx="8874">
                  <c:v>0.39999400000000002</c:v>
                </c:pt>
                <c:pt idx="8875">
                  <c:v>3.9750209999999999</c:v>
                </c:pt>
                <c:pt idx="8876">
                  <c:v>3.5</c:v>
                </c:pt>
                <c:pt idx="8877">
                  <c:v>3.5</c:v>
                </c:pt>
                <c:pt idx="8878">
                  <c:v>3</c:v>
                </c:pt>
                <c:pt idx="8879">
                  <c:v>3.0750120000000001</c:v>
                </c:pt>
                <c:pt idx="8880">
                  <c:v>3.649994</c:v>
                </c:pt>
                <c:pt idx="8881">
                  <c:v>3.850006</c:v>
                </c:pt>
                <c:pt idx="8882">
                  <c:v>2.850006</c:v>
                </c:pt>
                <c:pt idx="8883">
                  <c:v>3.25</c:v>
                </c:pt>
                <c:pt idx="8884">
                  <c:v>3.5000309999999999</c:v>
                </c:pt>
                <c:pt idx="8885">
                  <c:v>3.1500240000000002</c:v>
                </c:pt>
                <c:pt idx="8886">
                  <c:v>2.4499819999999999</c:v>
                </c:pt>
                <c:pt idx="8887">
                  <c:v>3.3749850000000001</c:v>
                </c:pt>
                <c:pt idx="8888">
                  <c:v>3.4500120000000001</c:v>
                </c:pt>
                <c:pt idx="8889">
                  <c:v>2.9000240000000002</c:v>
                </c:pt>
                <c:pt idx="8890">
                  <c:v>3.2999879999999999</c:v>
                </c:pt>
                <c:pt idx="8891">
                  <c:v>3.5749970000000002</c:v>
                </c:pt>
                <c:pt idx="8892">
                  <c:v>3.8500369999999999</c:v>
                </c:pt>
                <c:pt idx="8893">
                  <c:v>4.1999820000000003</c:v>
                </c:pt>
                <c:pt idx="8894">
                  <c:v>3.5249630000000001</c:v>
                </c:pt>
                <c:pt idx="8895">
                  <c:v>3.6250149999999999</c:v>
                </c:pt>
                <c:pt idx="8896">
                  <c:v>3.4500120000000001</c:v>
                </c:pt>
                <c:pt idx="8897">
                  <c:v>3.350006</c:v>
                </c:pt>
                <c:pt idx="8898">
                  <c:v>3.6000369999999999</c:v>
                </c:pt>
                <c:pt idx="8899">
                  <c:v>3.2999879999999999</c:v>
                </c:pt>
                <c:pt idx="8900">
                  <c:v>3.2499850000000001</c:v>
                </c:pt>
                <c:pt idx="8901">
                  <c:v>2.975006</c:v>
                </c:pt>
                <c:pt idx="8902">
                  <c:v>3.0499879999999999</c:v>
                </c:pt>
                <c:pt idx="8903">
                  <c:v>3.6500089999999998</c:v>
                </c:pt>
                <c:pt idx="8904">
                  <c:v>3.5750120000000001</c:v>
                </c:pt>
                <c:pt idx="8905">
                  <c:v>3</c:v>
                </c:pt>
                <c:pt idx="8906">
                  <c:v>3.0499879999999999</c:v>
                </c:pt>
                <c:pt idx="8907">
                  <c:v>2.8250120000000001</c:v>
                </c:pt>
                <c:pt idx="8908">
                  <c:v>3.2999879999999999</c:v>
                </c:pt>
                <c:pt idx="8909">
                  <c:v>3.0500180000000001</c:v>
                </c:pt>
                <c:pt idx="8910">
                  <c:v>3.5000309999999999</c:v>
                </c:pt>
                <c:pt idx="8911">
                  <c:v>3</c:v>
                </c:pt>
                <c:pt idx="8912">
                  <c:v>3.1000369999999999</c:v>
                </c:pt>
                <c:pt idx="8913">
                  <c:v>3.0499879999999999</c:v>
                </c:pt>
                <c:pt idx="8914">
                  <c:v>4.4499820000000003</c:v>
                </c:pt>
                <c:pt idx="8915">
                  <c:v>3.2000120000000001</c:v>
                </c:pt>
                <c:pt idx="8916">
                  <c:v>2.3000180000000001</c:v>
                </c:pt>
                <c:pt idx="8917">
                  <c:v>3.7500149999999999</c:v>
                </c:pt>
                <c:pt idx="8918">
                  <c:v>2.9499819999999999</c:v>
                </c:pt>
                <c:pt idx="8919">
                  <c:v>3.600006</c:v>
                </c:pt>
                <c:pt idx="8920">
                  <c:v>2.850006</c:v>
                </c:pt>
                <c:pt idx="8921">
                  <c:v>3.149994</c:v>
                </c:pt>
                <c:pt idx="8922">
                  <c:v>5.3250270000000004</c:v>
                </c:pt>
                <c:pt idx="8923">
                  <c:v>3.5000149999999999</c:v>
                </c:pt>
                <c:pt idx="8924">
                  <c:v>2.5750120000000001</c:v>
                </c:pt>
                <c:pt idx="8925">
                  <c:v>3.5499879999999999</c:v>
                </c:pt>
                <c:pt idx="8926">
                  <c:v>2.9000089999999998</c:v>
                </c:pt>
                <c:pt idx="8927">
                  <c:v>3.050049</c:v>
                </c:pt>
                <c:pt idx="8928">
                  <c:v>3</c:v>
                </c:pt>
                <c:pt idx="8929">
                  <c:v>4.2000120000000001</c:v>
                </c:pt>
                <c:pt idx="8930">
                  <c:v>3.7000120000000001</c:v>
                </c:pt>
                <c:pt idx="8931">
                  <c:v>3.0499879999999999</c:v>
                </c:pt>
                <c:pt idx="8932">
                  <c:v>3.600006</c:v>
                </c:pt>
                <c:pt idx="8933">
                  <c:v>3.2999879999999999</c:v>
                </c:pt>
                <c:pt idx="8934">
                  <c:v>3.100006</c:v>
                </c:pt>
                <c:pt idx="8935">
                  <c:v>3.6000369999999999</c:v>
                </c:pt>
                <c:pt idx="8936">
                  <c:v>3.3000180000000001</c:v>
                </c:pt>
                <c:pt idx="8937">
                  <c:v>2.9249879999999999</c:v>
                </c:pt>
                <c:pt idx="8938">
                  <c:v>2.8499759999999998</c:v>
                </c:pt>
                <c:pt idx="8939">
                  <c:v>2.9500120000000001</c:v>
                </c:pt>
                <c:pt idx="8940">
                  <c:v>3.5499879999999999</c:v>
                </c:pt>
                <c:pt idx="8941">
                  <c:v>5.1000059999999996</c:v>
                </c:pt>
                <c:pt idx="8942">
                  <c:v>3.9500120000000001</c:v>
                </c:pt>
                <c:pt idx="8943">
                  <c:v>3.850006</c:v>
                </c:pt>
                <c:pt idx="8944">
                  <c:v>3.2000120000000001</c:v>
                </c:pt>
                <c:pt idx="8945">
                  <c:v>4.3000179999999997</c:v>
                </c:pt>
                <c:pt idx="8946">
                  <c:v>3.0250089999999998</c:v>
                </c:pt>
                <c:pt idx="8947">
                  <c:v>3.3499759999999998</c:v>
                </c:pt>
                <c:pt idx="8948">
                  <c:v>2.9499970000000002</c:v>
                </c:pt>
                <c:pt idx="8949">
                  <c:v>3.5500180000000001</c:v>
                </c:pt>
                <c:pt idx="8950">
                  <c:v>4.0999759999999998</c:v>
                </c:pt>
                <c:pt idx="8951">
                  <c:v>3.0500029999999998</c:v>
                </c:pt>
                <c:pt idx="8952">
                  <c:v>2.600006</c:v>
                </c:pt>
                <c:pt idx="8953">
                  <c:v>2.875</c:v>
                </c:pt>
                <c:pt idx="8954">
                  <c:v>2.7999879999999999</c:v>
                </c:pt>
                <c:pt idx="8955">
                  <c:v>3.0250089999999998</c:v>
                </c:pt>
                <c:pt idx="8956">
                  <c:v>3.0499879999999999</c:v>
                </c:pt>
                <c:pt idx="8957">
                  <c:v>3.399994</c:v>
                </c:pt>
                <c:pt idx="8958">
                  <c:v>3.1499630000000001</c:v>
                </c:pt>
                <c:pt idx="8959">
                  <c:v>4.125</c:v>
                </c:pt>
                <c:pt idx="8960">
                  <c:v>2.8000180000000001</c:v>
                </c:pt>
                <c:pt idx="8961">
                  <c:v>2.9000240000000002</c:v>
                </c:pt>
                <c:pt idx="8962">
                  <c:v>3.0000309999999999</c:v>
                </c:pt>
                <c:pt idx="8963">
                  <c:v>2.5</c:v>
                </c:pt>
                <c:pt idx="8964">
                  <c:v>3.149994</c:v>
                </c:pt>
                <c:pt idx="8965">
                  <c:v>2.9500120000000001</c:v>
                </c:pt>
                <c:pt idx="8966">
                  <c:v>3.5000149999999999</c:v>
                </c:pt>
                <c:pt idx="8967">
                  <c:v>3</c:v>
                </c:pt>
                <c:pt idx="8968">
                  <c:v>3.4000240000000002</c:v>
                </c:pt>
                <c:pt idx="8969">
                  <c:v>3.3749690000000001</c:v>
                </c:pt>
                <c:pt idx="8970">
                  <c:v>3.0500180000000001</c:v>
                </c:pt>
                <c:pt idx="8971">
                  <c:v>3.0999759999999998</c:v>
                </c:pt>
                <c:pt idx="8972">
                  <c:v>3.199951</c:v>
                </c:pt>
                <c:pt idx="8973">
                  <c:v>3.9500120000000001</c:v>
                </c:pt>
                <c:pt idx="8974">
                  <c:v>2.75</c:v>
                </c:pt>
                <c:pt idx="8975">
                  <c:v>3</c:v>
                </c:pt>
                <c:pt idx="8976">
                  <c:v>3.350006</c:v>
                </c:pt>
                <c:pt idx="8977">
                  <c:v>3.3250120000000001</c:v>
                </c:pt>
                <c:pt idx="8978">
                  <c:v>3.0499879999999999</c:v>
                </c:pt>
                <c:pt idx="8979">
                  <c:v>4.0000309999999999</c:v>
                </c:pt>
                <c:pt idx="8980">
                  <c:v>3.7999879999999999</c:v>
                </c:pt>
                <c:pt idx="8981">
                  <c:v>3.2000120000000001</c:v>
                </c:pt>
                <c:pt idx="8982">
                  <c:v>3.25</c:v>
                </c:pt>
                <c:pt idx="8983">
                  <c:v>3.4500120000000001</c:v>
                </c:pt>
                <c:pt idx="8984">
                  <c:v>3.475006</c:v>
                </c:pt>
                <c:pt idx="8985">
                  <c:v>3.4250180000000001</c:v>
                </c:pt>
                <c:pt idx="8986">
                  <c:v>3.2999879999999999</c:v>
                </c:pt>
                <c:pt idx="8987">
                  <c:v>2.75</c:v>
                </c:pt>
                <c:pt idx="8988">
                  <c:v>2.899994</c:v>
                </c:pt>
                <c:pt idx="8989">
                  <c:v>2.7000120000000001</c:v>
                </c:pt>
                <c:pt idx="8990">
                  <c:v>3.0499879999999999</c:v>
                </c:pt>
                <c:pt idx="8991">
                  <c:v>3.3500369999999999</c:v>
                </c:pt>
                <c:pt idx="8992">
                  <c:v>3.0499879999999999</c:v>
                </c:pt>
                <c:pt idx="8993">
                  <c:v>3</c:v>
                </c:pt>
                <c:pt idx="8994">
                  <c:v>3.8000180000000001</c:v>
                </c:pt>
                <c:pt idx="8995">
                  <c:v>2.9499970000000002</c:v>
                </c:pt>
                <c:pt idx="8996">
                  <c:v>3.5</c:v>
                </c:pt>
                <c:pt idx="8997">
                  <c:v>3</c:v>
                </c:pt>
                <c:pt idx="8998">
                  <c:v>2.75</c:v>
                </c:pt>
                <c:pt idx="8999">
                  <c:v>3.774994</c:v>
                </c:pt>
                <c:pt idx="9000">
                  <c:v>3.7999879999999999</c:v>
                </c:pt>
                <c:pt idx="9001">
                  <c:v>3.149994</c:v>
                </c:pt>
                <c:pt idx="9002">
                  <c:v>3.3499759999999998</c:v>
                </c:pt>
                <c:pt idx="9003">
                  <c:v>2.7000120000000001</c:v>
                </c:pt>
                <c:pt idx="9004">
                  <c:v>3.0749659999999999</c:v>
                </c:pt>
                <c:pt idx="9005">
                  <c:v>4.3750150000000003</c:v>
                </c:pt>
                <c:pt idx="9006">
                  <c:v>3.1000369999999999</c:v>
                </c:pt>
                <c:pt idx="9007">
                  <c:v>3.5</c:v>
                </c:pt>
                <c:pt idx="9008">
                  <c:v>4.8999940000000004</c:v>
                </c:pt>
                <c:pt idx="9009">
                  <c:v>3.0749970000000002</c:v>
                </c:pt>
                <c:pt idx="9010">
                  <c:v>4.1000370000000004</c:v>
                </c:pt>
                <c:pt idx="9011">
                  <c:v>4.0999759999999998</c:v>
                </c:pt>
                <c:pt idx="9012">
                  <c:v>3.9499819999999999</c:v>
                </c:pt>
                <c:pt idx="9013">
                  <c:v>2.9000240000000002</c:v>
                </c:pt>
                <c:pt idx="9014">
                  <c:v>3.375</c:v>
                </c:pt>
                <c:pt idx="9015">
                  <c:v>2.899994</c:v>
                </c:pt>
                <c:pt idx="9016">
                  <c:v>4.0999759999999998</c:v>
                </c:pt>
                <c:pt idx="9017">
                  <c:v>0.42497299999999999</c:v>
                </c:pt>
                <c:pt idx="9018">
                  <c:v>2.9249879999999999</c:v>
                </c:pt>
                <c:pt idx="9019">
                  <c:v>3.100006</c:v>
                </c:pt>
                <c:pt idx="9020">
                  <c:v>2.8500369999999999</c:v>
                </c:pt>
                <c:pt idx="9021">
                  <c:v>4.3999940000000004</c:v>
                </c:pt>
                <c:pt idx="9022">
                  <c:v>3.950043</c:v>
                </c:pt>
                <c:pt idx="9023">
                  <c:v>3.0499879999999999</c:v>
                </c:pt>
                <c:pt idx="9024">
                  <c:v>3.7000120000000001</c:v>
                </c:pt>
                <c:pt idx="9025">
                  <c:v>3</c:v>
                </c:pt>
                <c:pt idx="9026">
                  <c:v>3.7000120000000001</c:v>
                </c:pt>
                <c:pt idx="9027">
                  <c:v>2.9500120000000001</c:v>
                </c:pt>
                <c:pt idx="9028">
                  <c:v>3.25</c:v>
                </c:pt>
                <c:pt idx="9029">
                  <c:v>2.75</c:v>
                </c:pt>
                <c:pt idx="9030">
                  <c:v>3.2000120000000001</c:v>
                </c:pt>
                <c:pt idx="9031">
                  <c:v>3.6499630000000001</c:v>
                </c:pt>
                <c:pt idx="9032">
                  <c:v>4.1500240000000002</c:v>
                </c:pt>
                <c:pt idx="9033">
                  <c:v>3.0249790000000001</c:v>
                </c:pt>
                <c:pt idx="9034">
                  <c:v>2.6500240000000002</c:v>
                </c:pt>
                <c:pt idx="9035">
                  <c:v>3.899994</c:v>
                </c:pt>
                <c:pt idx="9036">
                  <c:v>4.0500179999999997</c:v>
                </c:pt>
                <c:pt idx="9037">
                  <c:v>3.524994</c:v>
                </c:pt>
                <c:pt idx="9038">
                  <c:v>3</c:v>
                </c:pt>
                <c:pt idx="9039">
                  <c:v>2.600006</c:v>
                </c:pt>
                <c:pt idx="9040">
                  <c:v>4.0750120000000001</c:v>
                </c:pt>
                <c:pt idx="9041">
                  <c:v>3.4499819999999999</c:v>
                </c:pt>
                <c:pt idx="9042">
                  <c:v>4.3499910000000002</c:v>
                </c:pt>
                <c:pt idx="9043">
                  <c:v>4.2750240000000002</c:v>
                </c:pt>
                <c:pt idx="9044">
                  <c:v>3.3999630000000001</c:v>
                </c:pt>
                <c:pt idx="9045">
                  <c:v>3.0500180000000001</c:v>
                </c:pt>
                <c:pt idx="9046">
                  <c:v>4.75</c:v>
                </c:pt>
                <c:pt idx="9047">
                  <c:v>3</c:v>
                </c:pt>
                <c:pt idx="9048">
                  <c:v>3.100006</c:v>
                </c:pt>
                <c:pt idx="9049">
                  <c:v>3.3499759999999998</c:v>
                </c:pt>
                <c:pt idx="9050">
                  <c:v>3.399994</c:v>
                </c:pt>
                <c:pt idx="9051">
                  <c:v>3.7999879999999999</c:v>
                </c:pt>
                <c:pt idx="9052">
                  <c:v>3</c:v>
                </c:pt>
                <c:pt idx="9053">
                  <c:v>3.6499630000000001</c:v>
                </c:pt>
                <c:pt idx="9054">
                  <c:v>4.3250120000000001</c:v>
                </c:pt>
                <c:pt idx="9055">
                  <c:v>4.0500179999999997</c:v>
                </c:pt>
                <c:pt idx="9056">
                  <c:v>3.0999759999999998</c:v>
                </c:pt>
                <c:pt idx="9057">
                  <c:v>3.1000369999999999</c:v>
                </c:pt>
                <c:pt idx="9058">
                  <c:v>2.8000180000000001</c:v>
                </c:pt>
                <c:pt idx="9059">
                  <c:v>2.8999630000000001</c:v>
                </c:pt>
                <c:pt idx="9060">
                  <c:v>3.25</c:v>
                </c:pt>
                <c:pt idx="9061">
                  <c:v>4.5</c:v>
                </c:pt>
                <c:pt idx="9062">
                  <c:v>3.0499879999999999</c:v>
                </c:pt>
                <c:pt idx="9063">
                  <c:v>3.649994</c:v>
                </c:pt>
                <c:pt idx="9064">
                  <c:v>2.9500120000000001</c:v>
                </c:pt>
                <c:pt idx="9065">
                  <c:v>2.8999790000000001</c:v>
                </c:pt>
                <c:pt idx="9066">
                  <c:v>3.350006</c:v>
                </c:pt>
                <c:pt idx="9067">
                  <c:v>3.100006</c:v>
                </c:pt>
                <c:pt idx="9068">
                  <c:v>4.1249690000000001</c:v>
                </c:pt>
                <c:pt idx="9069">
                  <c:v>3</c:v>
                </c:pt>
                <c:pt idx="9070">
                  <c:v>3.1750180000000001</c:v>
                </c:pt>
                <c:pt idx="9071">
                  <c:v>4.7999879999999999</c:v>
                </c:pt>
                <c:pt idx="9072">
                  <c:v>3.4500120000000001</c:v>
                </c:pt>
                <c:pt idx="9073">
                  <c:v>3.2999879999999999</c:v>
                </c:pt>
                <c:pt idx="9074">
                  <c:v>2.7000120000000001</c:v>
                </c:pt>
                <c:pt idx="9075">
                  <c:v>2.9000240000000002</c:v>
                </c:pt>
                <c:pt idx="9076">
                  <c:v>3.9500120000000001</c:v>
                </c:pt>
                <c:pt idx="9077">
                  <c:v>3.100006</c:v>
                </c:pt>
                <c:pt idx="9078">
                  <c:v>3.0749819999999999</c:v>
                </c:pt>
                <c:pt idx="9079">
                  <c:v>3.2999879999999999</c:v>
                </c:pt>
                <c:pt idx="9080">
                  <c:v>4.2000120000000001</c:v>
                </c:pt>
                <c:pt idx="9081">
                  <c:v>3.6500089999999998</c:v>
                </c:pt>
                <c:pt idx="9082">
                  <c:v>3.399994</c:v>
                </c:pt>
                <c:pt idx="9083">
                  <c:v>4.1500240000000002</c:v>
                </c:pt>
                <c:pt idx="9084">
                  <c:v>3.1000209999999999</c:v>
                </c:pt>
                <c:pt idx="9085">
                  <c:v>3.100006</c:v>
                </c:pt>
                <c:pt idx="9086">
                  <c:v>2.9999690000000001</c:v>
                </c:pt>
                <c:pt idx="9087">
                  <c:v>3.5</c:v>
                </c:pt>
                <c:pt idx="9088">
                  <c:v>3.2000120000000001</c:v>
                </c:pt>
                <c:pt idx="9089">
                  <c:v>3.524994</c:v>
                </c:pt>
                <c:pt idx="9090">
                  <c:v>3.2000120000000001</c:v>
                </c:pt>
                <c:pt idx="9091">
                  <c:v>2.8000180000000001</c:v>
                </c:pt>
                <c:pt idx="9092">
                  <c:v>3.600006</c:v>
                </c:pt>
                <c:pt idx="9093">
                  <c:v>3.350006</c:v>
                </c:pt>
                <c:pt idx="9094">
                  <c:v>3.6999819999999999</c:v>
                </c:pt>
                <c:pt idx="9095">
                  <c:v>2.8499759999999998</c:v>
                </c:pt>
                <c:pt idx="9096">
                  <c:v>4.0499879999999999</c:v>
                </c:pt>
                <c:pt idx="9097">
                  <c:v>3.5</c:v>
                </c:pt>
                <c:pt idx="9098">
                  <c:v>3.0499879999999999</c:v>
                </c:pt>
                <c:pt idx="9099">
                  <c:v>4.2249759999999998</c:v>
                </c:pt>
                <c:pt idx="9100">
                  <c:v>3.7999879999999999</c:v>
                </c:pt>
                <c:pt idx="9101">
                  <c:v>3.3000180000000001</c:v>
                </c:pt>
                <c:pt idx="9102">
                  <c:v>3.1999819999999999</c:v>
                </c:pt>
                <c:pt idx="9103">
                  <c:v>3.100006</c:v>
                </c:pt>
                <c:pt idx="9104">
                  <c:v>3.8000180000000001</c:v>
                </c:pt>
                <c:pt idx="9105">
                  <c:v>3.399994</c:v>
                </c:pt>
                <c:pt idx="9106">
                  <c:v>3.9500120000000001</c:v>
                </c:pt>
                <c:pt idx="9107">
                  <c:v>3.2000120000000001</c:v>
                </c:pt>
                <c:pt idx="9108">
                  <c:v>3.5499879999999999</c:v>
                </c:pt>
                <c:pt idx="9109">
                  <c:v>3.3500369999999999</c:v>
                </c:pt>
                <c:pt idx="9110">
                  <c:v>2.9500120000000001</c:v>
                </c:pt>
                <c:pt idx="9111">
                  <c:v>3.125</c:v>
                </c:pt>
                <c:pt idx="9112">
                  <c:v>3.7000120000000001</c:v>
                </c:pt>
                <c:pt idx="9113">
                  <c:v>3.5</c:v>
                </c:pt>
                <c:pt idx="9114">
                  <c:v>2.4000240000000002</c:v>
                </c:pt>
                <c:pt idx="9115">
                  <c:v>3.25</c:v>
                </c:pt>
                <c:pt idx="9116">
                  <c:v>2.7500309999999999</c:v>
                </c:pt>
                <c:pt idx="9117">
                  <c:v>3.2000120000000001</c:v>
                </c:pt>
                <c:pt idx="9118">
                  <c:v>3.0500180000000001</c:v>
                </c:pt>
                <c:pt idx="9119">
                  <c:v>2.8500369999999999</c:v>
                </c:pt>
                <c:pt idx="9120">
                  <c:v>4.3000179999999997</c:v>
                </c:pt>
                <c:pt idx="9121">
                  <c:v>4.0499729999999996</c:v>
                </c:pt>
                <c:pt idx="9122">
                  <c:v>3.7000120000000001</c:v>
                </c:pt>
                <c:pt idx="9123">
                  <c:v>3.2000120000000001</c:v>
                </c:pt>
                <c:pt idx="9124">
                  <c:v>2.850006</c:v>
                </c:pt>
                <c:pt idx="9125">
                  <c:v>3.5999759999999998</c:v>
                </c:pt>
                <c:pt idx="9126">
                  <c:v>3.0000149999999999</c:v>
                </c:pt>
                <c:pt idx="9127">
                  <c:v>3.3249819999999999</c:v>
                </c:pt>
                <c:pt idx="9128">
                  <c:v>3.2999879999999999</c:v>
                </c:pt>
                <c:pt idx="9129">
                  <c:v>3.100006</c:v>
                </c:pt>
                <c:pt idx="9130">
                  <c:v>2.9499819999999999</c:v>
                </c:pt>
                <c:pt idx="9131">
                  <c:v>3.5499879999999999</c:v>
                </c:pt>
                <c:pt idx="9132">
                  <c:v>3.5499879999999999</c:v>
                </c:pt>
                <c:pt idx="9133">
                  <c:v>3.149994</c:v>
                </c:pt>
                <c:pt idx="9134">
                  <c:v>4.1499940000000004</c:v>
                </c:pt>
                <c:pt idx="9135">
                  <c:v>3.25</c:v>
                </c:pt>
                <c:pt idx="9136">
                  <c:v>4.0999910000000002</c:v>
                </c:pt>
                <c:pt idx="9137">
                  <c:v>2.6499630000000001</c:v>
                </c:pt>
                <c:pt idx="9138">
                  <c:v>3.8499759999999998</c:v>
                </c:pt>
                <c:pt idx="9139">
                  <c:v>3.5</c:v>
                </c:pt>
                <c:pt idx="9140">
                  <c:v>3.149994</c:v>
                </c:pt>
                <c:pt idx="9141">
                  <c:v>4.0750120000000001</c:v>
                </c:pt>
                <c:pt idx="9142">
                  <c:v>3.9000240000000002</c:v>
                </c:pt>
                <c:pt idx="9143">
                  <c:v>3.0499879999999999</c:v>
                </c:pt>
                <c:pt idx="9144">
                  <c:v>3.0999759999999998</c:v>
                </c:pt>
                <c:pt idx="9145">
                  <c:v>4.25</c:v>
                </c:pt>
                <c:pt idx="9146">
                  <c:v>2.4999690000000001</c:v>
                </c:pt>
                <c:pt idx="9147">
                  <c:v>2.5499879999999999</c:v>
                </c:pt>
                <c:pt idx="9148">
                  <c:v>3.800049</c:v>
                </c:pt>
                <c:pt idx="9149">
                  <c:v>3.5999759999999998</c:v>
                </c:pt>
                <c:pt idx="9150">
                  <c:v>3.149994</c:v>
                </c:pt>
                <c:pt idx="9151">
                  <c:v>2.9500120000000001</c:v>
                </c:pt>
                <c:pt idx="9152">
                  <c:v>3.5999910000000002</c:v>
                </c:pt>
                <c:pt idx="9153">
                  <c:v>2.7000120000000001</c:v>
                </c:pt>
                <c:pt idx="9154">
                  <c:v>3.2999879999999999</c:v>
                </c:pt>
                <c:pt idx="9155">
                  <c:v>7.3999940000000004</c:v>
                </c:pt>
                <c:pt idx="9156">
                  <c:v>3.5</c:v>
                </c:pt>
                <c:pt idx="9157">
                  <c:v>3.399994</c:v>
                </c:pt>
                <c:pt idx="9158">
                  <c:v>3.3499759999999998</c:v>
                </c:pt>
                <c:pt idx="9159">
                  <c:v>4.25</c:v>
                </c:pt>
                <c:pt idx="9160">
                  <c:v>3.9499819999999999</c:v>
                </c:pt>
                <c:pt idx="9161">
                  <c:v>3.6500240000000002</c:v>
                </c:pt>
                <c:pt idx="9162">
                  <c:v>3.649994</c:v>
                </c:pt>
                <c:pt idx="9163">
                  <c:v>2.9250029999999998</c:v>
                </c:pt>
                <c:pt idx="9164">
                  <c:v>3.350006</c:v>
                </c:pt>
                <c:pt idx="9165">
                  <c:v>3.149994</c:v>
                </c:pt>
                <c:pt idx="9166">
                  <c:v>3.75</c:v>
                </c:pt>
                <c:pt idx="9167">
                  <c:v>4.3999940000000004</c:v>
                </c:pt>
                <c:pt idx="9168">
                  <c:v>3.0499879999999999</c:v>
                </c:pt>
                <c:pt idx="9169">
                  <c:v>2.4499819999999999</c:v>
                </c:pt>
                <c:pt idx="9170">
                  <c:v>3.8000180000000001</c:v>
                </c:pt>
                <c:pt idx="9171">
                  <c:v>2.7999879999999999</c:v>
                </c:pt>
                <c:pt idx="9172">
                  <c:v>3.5</c:v>
                </c:pt>
                <c:pt idx="9173">
                  <c:v>4.0000150000000003</c:v>
                </c:pt>
                <c:pt idx="9174">
                  <c:v>3.5999759999999998</c:v>
                </c:pt>
                <c:pt idx="9175">
                  <c:v>3.25</c:v>
                </c:pt>
                <c:pt idx="9176">
                  <c:v>3.5</c:v>
                </c:pt>
                <c:pt idx="9177">
                  <c:v>3.149994</c:v>
                </c:pt>
                <c:pt idx="9178">
                  <c:v>3.7499690000000001</c:v>
                </c:pt>
                <c:pt idx="9179">
                  <c:v>2.6999819999999999</c:v>
                </c:pt>
                <c:pt idx="9180">
                  <c:v>3.450027</c:v>
                </c:pt>
                <c:pt idx="9181">
                  <c:v>3.075027</c:v>
                </c:pt>
                <c:pt idx="9182">
                  <c:v>3.3249819999999999</c:v>
                </c:pt>
                <c:pt idx="9183">
                  <c:v>3.8000180000000001</c:v>
                </c:pt>
                <c:pt idx="9184">
                  <c:v>3.399994</c:v>
                </c:pt>
                <c:pt idx="9185">
                  <c:v>3.2999879999999999</c:v>
                </c:pt>
                <c:pt idx="9186">
                  <c:v>2.850006</c:v>
                </c:pt>
                <c:pt idx="9187">
                  <c:v>2.3499759999999998</c:v>
                </c:pt>
                <c:pt idx="9188">
                  <c:v>3.1999970000000002</c:v>
                </c:pt>
                <c:pt idx="9189">
                  <c:v>2.6999819999999999</c:v>
                </c:pt>
                <c:pt idx="9190">
                  <c:v>3.5</c:v>
                </c:pt>
                <c:pt idx="9191">
                  <c:v>4.6500240000000002</c:v>
                </c:pt>
                <c:pt idx="9192">
                  <c:v>2.899994</c:v>
                </c:pt>
                <c:pt idx="9193">
                  <c:v>3.4499819999999999</c:v>
                </c:pt>
                <c:pt idx="9194">
                  <c:v>3.7000120000000001</c:v>
                </c:pt>
                <c:pt idx="9195">
                  <c:v>2.899994</c:v>
                </c:pt>
                <c:pt idx="9196">
                  <c:v>4.1500240000000002</c:v>
                </c:pt>
                <c:pt idx="9197">
                  <c:v>3.4500120000000001</c:v>
                </c:pt>
                <c:pt idx="9198">
                  <c:v>3.2999879999999999</c:v>
                </c:pt>
                <c:pt idx="9199">
                  <c:v>3.100006</c:v>
                </c:pt>
                <c:pt idx="9200">
                  <c:v>2.6000369999999999</c:v>
                </c:pt>
                <c:pt idx="9201">
                  <c:v>3.4500120000000001</c:v>
                </c:pt>
                <c:pt idx="9202">
                  <c:v>2.75</c:v>
                </c:pt>
                <c:pt idx="9203">
                  <c:v>3.5500180000000001</c:v>
                </c:pt>
                <c:pt idx="9204">
                  <c:v>3.25</c:v>
                </c:pt>
                <c:pt idx="9205">
                  <c:v>3.399994</c:v>
                </c:pt>
                <c:pt idx="9206">
                  <c:v>2.850006</c:v>
                </c:pt>
                <c:pt idx="9207">
                  <c:v>3.5500180000000001</c:v>
                </c:pt>
                <c:pt idx="9208">
                  <c:v>4.6000370000000004</c:v>
                </c:pt>
                <c:pt idx="9209">
                  <c:v>3.5499879999999999</c:v>
                </c:pt>
                <c:pt idx="9210">
                  <c:v>2.7999879999999999</c:v>
                </c:pt>
                <c:pt idx="9211">
                  <c:v>2.7999879999999999</c:v>
                </c:pt>
                <c:pt idx="9212">
                  <c:v>3.75</c:v>
                </c:pt>
                <c:pt idx="9213">
                  <c:v>2.6500240000000002</c:v>
                </c:pt>
                <c:pt idx="9214">
                  <c:v>4.3500059999999996</c:v>
                </c:pt>
                <c:pt idx="9215">
                  <c:v>2.5999759999999998</c:v>
                </c:pt>
                <c:pt idx="9216">
                  <c:v>3.4499819999999999</c:v>
                </c:pt>
                <c:pt idx="9217">
                  <c:v>3.3249819999999999</c:v>
                </c:pt>
                <c:pt idx="9218">
                  <c:v>3.0499879999999999</c:v>
                </c:pt>
                <c:pt idx="9219">
                  <c:v>3.75</c:v>
                </c:pt>
                <c:pt idx="9220">
                  <c:v>3.8499759999999998</c:v>
                </c:pt>
                <c:pt idx="9221">
                  <c:v>2.8000180000000001</c:v>
                </c:pt>
                <c:pt idx="9222">
                  <c:v>3.3999790000000001</c:v>
                </c:pt>
                <c:pt idx="9223">
                  <c:v>2.7000120000000001</c:v>
                </c:pt>
                <c:pt idx="9224">
                  <c:v>3.399994</c:v>
                </c:pt>
                <c:pt idx="9225">
                  <c:v>2.7999879999999999</c:v>
                </c:pt>
                <c:pt idx="9226">
                  <c:v>3.149994</c:v>
                </c:pt>
                <c:pt idx="9227">
                  <c:v>4.0500179999999997</c:v>
                </c:pt>
                <c:pt idx="9228">
                  <c:v>2.899994</c:v>
                </c:pt>
                <c:pt idx="9229">
                  <c:v>3.7999879999999999</c:v>
                </c:pt>
                <c:pt idx="9230">
                  <c:v>3.7499690000000001</c:v>
                </c:pt>
                <c:pt idx="9231">
                  <c:v>2.7999879999999999</c:v>
                </c:pt>
                <c:pt idx="9232">
                  <c:v>3.600006</c:v>
                </c:pt>
                <c:pt idx="9233">
                  <c:v>3.2999879999999999</c:v>
                </c:pt>
                <c:pt idx="9234">
                  <c:v>3.7999879999999999</c:v>
                </c:pt>
                <c:pt idx="9235">
                  <c:v>3.75</c:v>
                </c:pt>
                <c:pt idx="9236">
                  <c:v>3.8500369999999999</c:v>
                </c:pt>
                <c:pt idx="9237">
                  <c:v>3.9499970000000002</c:v>
                </c:pt>
                <c:pt idx="9238">
                  <c:v>3.25</c:v>
                </c:pt>
                <c:pt idx="9239">
                  <c:v>2.9000240000000002</c:v>
                </c:pt>
                <c:pt idx="9240">
                  <c:v>3.2250209999999999</c:v>
                </c:pt>
                <c:pt idx="9241">
                  <c:v>4.75</c:v>
                </c:pt>
                <c:pt idx="9242">
                  <c:v>3.1750029999999998</c:v>
                </c:pt>
                <c:pt idx="9243">
                  <c:v>2.975006</c:v>
                </c:pt>
                <c:pt idx="9244">
                  <c:v>3</c:v>
                </c:pt>
                <c:pt idx="9245">
                  <c:v>2.6999819999999999</c:v>
                </c:pt>
                <c:pt idx="9246">
                  <c:v>4.2500309999999999</c:v>
                </c:pt>
                <c:pt idx="9247">
                  <c:v>3.2999879999999999</c:v>
                </c:pt>
                <c:pt idx="9248">
                  <c:v>3.899994</c:v>
                </c:pt>
                <c:pt idx="9249">
                  <c:v>3.1249850000000001</c:v>
                </c:pt>
                <c:pt idx="9250">
                  <c:v>3.350006</c:v>
                </c:pt>
                <c:pt idx="9251">
                  <c:v>3.6249850000000001</c:v>
                </c:pt>
                <c:pt idx="9252">
                  <c:v>3.350006</c:v>
                </c:pt>
                <c:pt idx="9253">
                  <c:v>2.9500120000000001</c:v>
                </c:pt>
                <c:pt idx="9254">
                  <c:v>2.9499819999999999</c:v>
                </c:pt>
                <c:pt idx="9255">
                  <c:v>2.6250149999999999</c:v>
                </c:pt>
                <c:pt idx="9256">
                  <c:v>3.1999819999999999</c:v>
                </c:pt>
                <c:pt idx="9257">
                  <c:v>3.5500180000000001</c:v>
                </c:pt>
                <c:pt idx="9258">
                  <c:v>3.350006</c:v>
                </c:pt>
                <c:pt idx="9259">
                  <c:v>3.4250180000000001</c:v>
                </c:pt>
                <c:pt idx="9260">
                  <c:v>3.0999759999999998</c:v>
                </c:pt>
                <c:pt idx="9261">
                  <c:v>2.850006</c:v>
                </c:pt>
                <c:pt idx="9262">
                  <c:v>2.875</c:v>
                </c:pt>
                <c:pt idx="9263">
                  <c:v>78.75</c:v>
                </c:pt>
                <c:pt idx="9264">
                  <c:v>2.9500120000000001</c:v>
                </c:pt>
                <c:pt idx="9265">
                  <c:v>3.0499879999999999</c:v>
                </c:pt>
                <c:pt idx="9266">
                  <c:v>3.5499879999999999</c:v>
                </c:pt>
                <c:pt idx="9267">
                  <c:v>4.1499940000000004</c:v>
                </c:pt>
                <c:pt idx="9268">
                  <c:v>4.1999820000000003</c:v>
                </c:pt>
                <c:pt idx="9269">
                  <c:v>3.5499879999999999</c:v>
                </c:pt>
                <c:pt idx="9270">
                  <c:v>4.25</c:v>
                </c:pt>
                <c:pt idx="9271">
                  <c:v>3.2000120000000001</c:v>
                </c:pt>
                <c:pt idx="9272">
                  <c:v>3.100006</c:v>
                </c:pt>
                <c:pt idx="9273">
                  <c:v>3.5499879999999999</c:v>
                </c:pt>
                <c:pt idx="9274">
                  <c:v>3.4250180000000001</c:v>
                </c:pt>
                <c:pt idx="9275">
                  <c:v>2.7999879999999999</c:v>
                </c:pt>
                <c:pt idx="9276">
                  <c:v>2.9000240000000002</c:v>
                </c:pt>
                <c:pt idx="9277">
                  <c:v>3.0250240000000002</c:v>
                </c:pt>
                <c:pt idx="9278">
                  <c:v>4.6250150000000003</c:v>
                </c:pt>
                <c:pt idx="9279">
                  <c:v>2.850006</c:v>
                </c:pt>
                <c:pt idx="9280">
                  <c:v>3.75</c:v>
                </c:pt>
                <c:pt idx="9281">
                  <c:v>3.1499630000000001</c:v>
                </c:pt>
                <c:pt idx="9282">
                  <c:v>3.100006</c:v>
                </c:pt>
                <c:pt idx="9283">
                  <c:v>3.75</c:v>
                </c:pt>
                <c:pt idx="9284">
                  <c:v>3.25</c:v>
                </c:pt>
                <c:pt idx="9285">
                  <c:v>3.4000240000000002</c:v>
                </c:pt>
                <c:pt idx="9286">
                  <c:v>2.600006</c:v>
                </c:pt>
                <c:pt idx="9287">
                  <c:v>2.9499819999999999</c:v>
                </c:pt>
                <c:pt idx="9288">
                  <c:v>3.5499879999999999</c:v>
                </c:pt>
                <c:pt idx="9289">
                  <c:v>3.350006</c:v>
                </c:pt>
                <c:pt idx="9290">
                  <c:v>2.9500120000000001</c:v>
                </c:pt>
                <c:pt idx="9291">
                  <c:v>3.7000120000000001</c:v>
                </c:pt>
                <c:pt idx="9292">
                  <c:v>3.0999759999999998</c:v>
                </c:pt>
                <c:pt idx="9293">
                  <c:v>3.4000240000000002</c:v>
                </c:pt>
                <c:pt idx="9294">
                  <c:v>3.8499759999999998</c:v>
                </c:pt>
                <c:pt idx="9295">
                  <c:v>2.600006</c:v>
                </c:pt>
                <c:pt idx="9296">
                  <c:v>3.5</c:v>
                </c:pt>
                <c:pt idx="9297">
                  <c:v>2.6499630000000001</c:v>
                </c:pt>
                <c:pt idx="9298">
                  <c:v>3.25</c:v>
                </c:pt>
                <c:pt idx="9299">
                  <c:v>3.1999819999999999</c:v>
                </c:pt>
                <c:pt idx="9300">
                  <c:v>4.6000059999999996</c:v>
                </c:pt>
                <c:pt idx="9301">
                  <c:v>5.5749969999999998</c:v>
                </c:pt>
                <c:pt idx="9302">
                  <c:v>3.3750309999999999</c:v>
                </c:pt>
                <c:pt idx="9303">
                  <c:v>3.4000240000000002</c:v>
                </c:pt>
                <c:pt idx="9304">
                  <c:v>3.5</c:v>
                </c:pt>
                <c:pt idx="9305">
                  <c:v>3.149994</c:v>
                </c:pt>
                <c:pt idx="9306">
                  <c:v>4.125</c:v>
                </c:pt>
                <c:pt idx="9307">
                  <c:v>2.5999759999999998</c:v>
                </c:pt>
                <c:pt idx="9308">
                  <c:v>2.75</c:v>
                </c:pt>
                <c:pt idx="9309">
                  <c:v>3.6999819999999999</c:v>
                </c:pt>
                <c:pt idx="9310">
                  <c:v>2.7999879999999999</c:v>
                </c:pt>
                <c:pt idx="9311">
                  <c:v>3.0000149999999999</c:v>
                </c:pt>
                <c:pt idx="9312">
                  <c:v>2.7999879999999999</c:v>
                </c:pt>
                <c:pt idx="9313">
                  <c:v>2.899994</c:v>
                </c:pt>
                <c:pt idx="9314">
                  <c:v>2.6999819999999999</c:v>
                </c:pt>
                <c:pt idx="9315">
                  <c:v>3.2000120000000001</c:v>
                </c:pt>
                <c:pt idx="9316">
                  <c:v>2.7999879999999999</c:v>
                </c:pt>
                <c:pt idx="9317">
                  <c:v>3.4500120000000001</c:v>
                </c:pt>
                <c:pt idx="9318">
                  <c:v>2.7999879999999999</c:v>
                </c:pt>
                <c:pt idx="9319">
                  <c:v>3.25</c:v>
                </c:pt>
                <c:pt idx="9320">
                  <c:v>3.25</c:v>
                </c:pt>
                <c:pt idx="9321">
                  <c:v>8.5499880000000008</c:v>
                </c:pt>
                <c:pt idx="9322">
                  <c:v>3.7999879999999999</c:v>
                </c:pt>
                <c:pt idx="9323">
                  <c:v>3.850006</c:v>
                </c:pt>
                <c:pt idx="9324">
                  <c:v>3.649994</c:v>
                </c:pt>
                <c:pt idx="9325">
                  <c:v>4.2500309999999999</c:v>
                </c:pt>
                <c:pt idx="9326">
                  <c:v>3.100006</c:v>
                </c:pt>
                <c:pt idx="9327">
                  <c:v>3.600006</c:v>
                </c:pt>
                <c:pt idx="9328">
                  <c:v>3.4249879999999999</c:v>
                </c:pt>
                <c:pt idx="9329">
                  <c:v>3.2750240000000002</c:v>
                </c:pt>
                <c:pt idx="9330">
                  <c:v>3.9500120000000001</c:v>
                </c:pt>
                <c:pt idx="9331">
                  <c:v>3.25</c:v>
                </c:pt>
                <c:pt idx="9332">
                  <c:v>3.8000180000000001</c:v>
                </c:pt>
                <c:pt idx="9333">
                  <c:v>3.549973</c:v>
                </c:pt>
                <c:pt idx="9334">
                  <c:v>3.050049</c:v>
                </c:pt>
                <c:pt idx="9335">
                  <c:v>4.4250179999999997</c:v>
                </c:pt>
                <c:pt idx="9336">
                  <c:v>4.7000120000000001</c:v>
                </c:pt>
                <c:pt idx="9337">
                  <c:v>3.4500120000000001</c:v>
                </c:pt>
                <c:pt idx="9338">
                  <c:v>3.5499879999999999</c:v>
                </c:pt>
                <c:pt idx="9339">
                  <c:v>3.4500120000000001</c:v>
                </c:pt>
                <c:pt idx="9340">
                  <c:v>4.0499879999999999</c:v>
                </c:pt>
                <c:pt idx="9341">
                  <c:v>3.1999819999999999</c:v>
                </c:pt>
                <c:pt idx="9342">
                  <c:v>4.9000089999999998</c:v>
                </c:pt>
                <c:pt idx="9343">
                  <c:v>2.5500180000000001</c:v>
                </c:pt>
                <c:pt idx="9344">
                  <c:v>3.6249850000000001</c:v>
                </c:pt>
                <c:pt idx="9345">
                  <c:v>4.2999879999999999</c:v>
                </c:pt>
                <c:pt idx="9346">
                  <c:v>4</c:v>
                </c:pt>
                <c:pt idx="9347">
                  <c:v>3.2499690000000001</c:v>
                </c:pt>
                <c:pt idx="9348">
                  <c:v>2.6500240000000002</c:v>
                </c:pt>
                <c:pt idx="9349">
                  <c:v>3.2000120000000001</c:v>
                </c:pt>
                <c:pt idx="9350">
                  <c:v>3.5499879999999999</c:v>
                </c:pt>
                <c:pt idx="9351">
                  <c:v>3.4500120000000001</c:v>
                </c:pt>
                <c:pt idx="9352">
                  <c:v>4.4500120000000001</c:v>
                </c:pt>
                <c:pt idx="9353">
                  <c:v>3.350006</c:v>
                </c:pt>
                <c:pt idx="9354">
                  <c:v>3.5</c:v>
                </c:pt>
                <c:pt idx="9355">
                  <c:v>3.9000089999999998</c:v>
                </c:pt>
                <c:pt idx="9356">
                  <c:v>3.649994</c:v>
                </c:pt>
                <c:pt idx="9357">
                  <c:v>3</c:v>
                </c:pt>
                <c:pt idx="9358">
                  <c:v>4.0500179999999997</c:v>
                </c:pt>
                <c:pt idx="9359">
                  <c:v>3.5</c:v>
                </c:pt>
                <c:pt idx="9360">
                  <c:v>2.850006</c:v>
                </c:pt>
                <c:pt idx="9361">
                  <c:v>4.8000179999999997</c:v>
                </c:pt>
                <c:pt idx="9362">
                  <c:v>2.2999879999999999</c:v>
                </c:pt>
                <c:pt idx="9363">
                  <c:v>3.5749819999999999</c:v>
                </c:pt>
                <c:pt idx="9364">
                  <c:v>5.0499879999999999</c:v>
                </c:pt>
                <c:pt idx="9365">
                  <c:v>3.6000369999999999</c:v>
                </c:pt>
                <c:pt idx="9366">
                  <c:v>2.6999819999999999</c:v>
                </c:pt>
                <c:pt idx="9367">
                  <c:v>3.100006</c:v>
                </c:pt>
                <c:pt idx="9368">
                  <c:v>2.899994</c:v>
                </c:pt>
                <c:pt idx="9369">
                  <c:v>3.0500180000000001</c:v>
                </c:pt>
                <c:pt idx="9370">
                  <c:v>3.649994</c:v>
                </c:pt>
                <c:pt idx="9371">
                  <c:v>3.399994</c:v>
                </c:pt>
                <c:pt idx="9372">
                  <c:v>2.9499819999999999</c:v>
                </c:pt>
                <c:pt idx="9373">
                  <c:v>4.3000179999999997</c:v>
                </c:pt>
                <c:pt idx="9374">
                  <c:v>4.25</c:v>
                </c:pt>
                <c:pt idx="9375">
                  <c:v>3.1999819999999999</c:v>
                </c:pt>
                <c:pt idx="9376">
                  <c:v>3.300049</c:v>
                </c:pt>
                <c:pt idx="9377">
                  <c:v>2.7999879999999999</c:v>
                </c:pt>
                <c:pt idx="9378">
                  <c:v>2.899994</c:v>
                </c:pt>
                <c:pt idx="9379">
                  <c:v>4.1000059999999996</c:v>
                </c:pt>
                <c:pt idx="9380">
                  <c:v>3</c:v>
                </c:pt>
                <c:pt idx="9381">
                  <c:v>3.3000029999999998</c:v>
                </c:pt>
                <c:pt idx="9382">
                  <c:v>3.6249850000000001</c:v>
                </c:pt>
                <c:pt idx="9383">
                  <c:v>2.75</c:v>
                </c:pt>
                <c:pt idx="9384">
                  <c:v>3.4500120000000001</c:v>
                </c:pt>
                <c:pt idx="9385">
                  <c:v>3.25</c:v>
                </c:pt>
                <c:pt idx="9386">
                  <c:v>3.75</c:v>
                </c:pt>
                <c:pt idx="9387">
                  <c:v>3.7999879999999999</c:v>
                </c:pt>
                <c:pt idx="9388">
                  <c:v>3.7000120000000001</c:v>
                </c:pt>
                <c:pt idx="9389">
                  <c:v>3.5</c:v>
                </c:pt>
                <c:pt idx="9390">
                  <c:v>3.2999879999999999</c:v>
                </c:pt>
                <c:pt idx="9391">
                  <c:v>2.5999759999999998</c:v>
                </c:pt>
                <c:pt idx="9392">
                  <c:v>2.8499759999999998</c:v>
                </c:pt>
                <c:pt idx="9393">
                  <c:v>3.1000369999999999</c:v>
                </c:pt>
                <c:pt idx="9394">
                  <c:v>3.7000120000000001</c:v>
                </c:pt>
                <c:pt idx="9395">
                  <c:v>3.4500120000000001</c:v>
                </c:pt>
                <c:pt idx="9396">
                  <c:v>3.0000149999999999</c:v>
                </c:pt>
                <c:pt idx="9397">
                  <c:v>3.8249970000000002</c:v>
                </c:pt>
                <c:pt idx="9398">
                  <c:v>3.399994</c:v>
                </c:pt>
                <c:pt idx="9399">
                  <c:v>3.899994</c:v>
                </c:pt>
                <c:pt idx="9400">
                  <c:v>2.9500120000000001</c:v>
                </c:pt>
                <c:pt idx="9401">
                  <c:v>3.1500240000000002</c:v>
                </c:pt>
                <c:pt idx="9402">
                  <c:v>4.8500370000000004</c:v>
                </c:pt>
                <c:pt idx="9403">
                  <c:v>3.2000120000000001</c:v>
                </c:pt>
                <c:pt idx="9404">
                  <c:v>1.9750209999999999</c:v>
                </c:pt>
                <c:pt idx="9405">
                  <c:v>3</c:v>
                </c:pt>
                <c:pt idx="9406">
                  <c:v>2.899994</c:v>
                </c:pt>
                <c:pt idx="9407">
                  <c:v>3.3500369999999999</c:v>
                </c:pt>
                <c:pt idx="9408">
                  <c:v>2.7000120000000001</c:v>
                </c:pt>
                <c:pt idx="9409">
                  <c:v>3.100006</c:v>
                </c:pt>
                <c:pt idx="9410">
                  <c:v>2.8999630000000001</c:v>
                </c:pt>
                <c:pt idx="9411">
                  <c:v>3.9000240000000002</c:v>
                </c:pt>
                <c:pt idx="9412">
                  <c:v>3.649994</c:v>
                </c:pt>
                <c:pt idx="9413">
                  <c:v>3.0499879999999999</c:v>
                </c:pt>
                <c:pt idx="9414">
                  <c:v>3.199951</c:v>
                </c:pt>
                <c:pt idx="9415">
                  <c:v>2.899994</c:v>
                </c:pt>
                <c:pt idx="9416">
                  <c:v>2.4000240000000002</c:v>
                </c:pt>
                <c:pt idx="9417">
                  <c:v>5.4500120000000001</c:v>
                </c:pt>
                <c:pt idx="9418">
                  <c:v>3.225006</c:v>
                </c:pt>
                <c:pt idx="9419">
                  <c:v>2.9000240000000002</c:v>
                </c:pt>
                <c:pt idx="9420">
                  <c:v>1.9000239999999999</c:v>
                </c:pt>
                <c:pt idx="9421">
                  <c:v>3.0500180000000001</c:v>
                </c:pt>
                <c:pt idx="9422">
                  <c:v>3</c:v>
                </c:pt>
                <c:pt idx="9423">
                  <c:v>2.649994</c:v>
                </c:pt>
                <c:pt idx="9424">
                  <c:v>2.899994</c:v>
                </c:pt>
                <c:pt idx="9425">
                  <c:v>3.1750029999999998</c:v>
                </c:pt>
                <c:pt idx="9426">
                  <c:v>3.1500240000000002</c:v>
                </c:pt>
                <c:pt idx="9427">
                  <c:v>3.4499819999999999</c:v>
                </c:pt>
                <c:pt idx="9428">
                  <c:v>3.600006</c:v>
                </c:pt>
                <c:pt idx="9429">
                  <c:v>3.600006</c:v>
                </c:pt>
                <c:pt idx="9430">
                  <c:v>3.3000180000000001</c:v>
                </c:pt>
                <c:pt idx="9431">
                  <c:v>4.0999759999999998</c:v>
                </c:pt>
                <c:pt idx="9432">
                  <c:v>3.1000209999999999</c:v>
                </c:pt>
                <c:pt idx="9433">
                  <c:v>0.42503400000000002</c:v>
                </c:pt>
                <c:pt idx="9434">
                  <c:v>3.75</c:v>
                </c:pt>
                <c:pt idx="9435">
                  <c:v>3.3499759999999998</c:v>
                </c:pt>
                <c:pt idx="9436">
                  <c:v>3.0499879999999999</c:v>
                </c:pt>
                <c:pt idx="9437">
                  <c:v>2.899994</c:v>
                </c:pt>
                <c:pt idx="9438">
                  <c:v>3.899994</c:v>
                </c:pt>
                <c:pt idx="9439">
                  <c:v>2.7999879999999999</c:v>
                </c:pt>
                <c:pt idx="9440">
                  <c:v>3.774994</c:v>
                </c:pt>
                <c:pt idx="9441">
                  <c:v>4</c:v>
                </c:pt>
                <c:pt idx="9442">
                  <c:v>3.375</c:v>
                </c:pt>
                <c:pt idx="9443">
                  <c:v>3.6500240000000002</c:v>
                </c:pt>
                <c:pt idx="9444">
                  <c:v>4</c:v>
                </c:pt>
                <c:pt idx="9445">
                  <c:v>2.625</c:v>
                </c:pt>
                <c:pt idx="9446">
                  <c:v>3.25</c:v>
                </c:pt>
                <c:pt idx="9447">
                  <c:v>3.350006</c:v>
                </c:pt>
                <c:pt idx="9448">
                  <c:v>3.2000120000000001</c:v>
                </c:pt>
                <c:pt idx="9449">
                  <c:v>3.149994</c:v>
                </c:pt>
                <c:pt idx="9450">
                  <c:v>3.399994</c:v>
                </c:pt>
                <c:pt idx="9451">
                  <c:v>3.0499879999999999</c:v>
                </c:pt>
                <c:pt idx="9452">
                  <c:v>2.7500309999999999</c:v>
                </c:pt>
                <c:pt idx="9453">
                  <c:v>3.6750029999999998</c:v>
                </c:pt>
                <c:pt idx="9454">
                  <c:v>3.5</c:v>
                </c:pt>
                <c:pt idx="9455">
                  <c:v>5.1000059999999996</c:v>
                </c:pt>
                <c:pt idx="9456">
                  <c:v>3.25</c:v>
                </c:pt>
                <c:pt idx="9457">
                  <c:v>5.3000179999999997</c:v>
                </c:pt>
                <c:pt idx="9458">
                  <c:v>3.149994</c:v>
                </c:pt>
                <c:pt idx="9459">
                  <c:v>3.350006</c:v>
                </c:pt>
                <c:pt idx="9460">
                  <c:v>4</c:v>
                </c:pt>
                <c:pt idx="9461">
                  <c:v>2.9999850000000001</c:v>
                </c:pt>
                <c:pt idx="9462">
                  <c:v>3.2000120000000001</c:v>
                </c:pt>
                <c:pt idx="9463">
                  <c:v>3.6999819999999999</c:v>
                </c:pt>
                <c:pt idx="9464">
                  <c:v>3.1000369999999999</c:v>
                </c:pt>
                <c:pt idx="9465">
                  <c:v>3.3499759999999998</c:v>
                </c:pt>
                <c:pt idx="9466">
                  <c:v>3.4499819999999999</c:v>
                </c:pt>
                <c:pt idx="9467">
                  <c:v>3.149994</c:v>
                </c:pt>
                <c:pt idx="9468">
                  <c:v>4.3500059999999996</c:v>
                </c:pt>
                <c:pt idx="9469">
                  <c:v>3</c:v>
                </c:pt>
                <c:pt idx="9470">
                  <c:v>3.1500240000000002</c:v>
                </c:pt>
                <c:pt idx="9471">
                  <c:v>3.4250029999999998</c:v>
                </c:pt>
                <c:pt idx="9472">
                  <c:v>3.0750120000000001</c:v>
                </c:pt>
                <c:pt idx="9473">
                  <c:v>2.899994</c:v>
                </c:pt>
                <c:pt idx="9474">
                  <c:v>3.2999879999999999</c:v>
                </c:pt>
                <c:pt idx="9475">
                  <c:v>3.25</c:v>
                </c:pt>
                <c:pt idx="9476">
                  <c:v>3.1499630000000001</c:v>
                </c:pt>
                <c:pt idx="9477">
                  <c:v>4.0500179999999997</c:v>
                </c:pt>
                <c:pt idx="9478">
                  <c:v>3.5499879999999999</c:v>
                </c:pt>
                <c:pt idx="9479">
                  <c:v>3.399994</c:v>
                </c:pt>
                <c:pt idx="9480">
                  <c:v>3.625</c:v>
                </c:pt>
                <c:pt idx="9481">
                  <c:v>3.6500240000000002</c:v>
                </c:pt>
                <c:pt idx="9482">
                  <c:v>2.7999879999999999</c:v>
                </c:pt>
                <c:pt idx="9483">
                  <c:v>3.1999970000000002</c:v>
                </c:pt>
                <c:pt idx="9484">
                  <c:v>3.4500120000000001</c:v>
                </c:pt>
                <c:pt idx="9485">
                  <c:v>3.5</c:v>
                </c:pt>
                <c:pt idx="9486">
                  <c:v>3.5499879999999999</c:v>
                </c:pt>
                <c:pt idx="9487">
                  <c:v>4.9249879999999999</c:v>
                </c:pt>
                <c:pt idx="9488">
                  <c:v>3.9500120000000001</c:v>
                </c:pt>
                <c:pt idx="9489">
                  <c:v>4.3499759999999998</c:v>
                </c:pt>
                <c:pt idx="9490">
                  <c:v>3.075027</c:v>
                </c:pt>
                <c:pt idx="9491">
                  <c:v>3.75</c:v>
                </c:pt>
                <c:pt idx="9492">
                  <c:v>3.0499879999999999</c:v>
                </c:pt>
                <c:pt idx="9493">
                  <c:v>3.6000369999999999</c:v>
                </c:pt>
                <c:pt idx="9494">
                  <c:v>2.5999759999999998</c:v>
                </c:pt>
                <c:pt idx="9495">
                  <c:v>3.1999970000000002</c:v>
                </c:pt>
                <c:pt idx="9496">
                  <c:v>2.9000089999999998</c:v>
                </c:pt>
                <c:pt idx="9497">
                  <c:v>3.2749790000000001</c:v>
                </c:pt>
                <c:pt idx="9498">
                  <c:v>3.75</c:v>
                </c:pt>
                <c:pt idx="9499">
                  <c:v>3.0750120000000001</c:v>
                </c:pt>
                <c:pt idx="9500">
                  <c:v>4.1750179999999997</c:v>
                </c:pt>
                <c:pt idx="9501">
                  <c:v>3.5</c:v>
                </c:pt>
                <c:pt idx="9502">
                  <c:v>3.774994</c:v>
                </c:pt>
                <c:pt idx="9503">
                  <c:v>3.2999879999999999</c:v>
                </c:pt>
                <c:pt idx="9504">
                  <c:v>3.8500369999999999</c:v>
                </c:pt>
                <c:pt idx="9505">
                  <c:v>3.5500180000000001</c:v>
                </c:pt>
                <c:pt idx="9506">
                  <c:v>2.9500120000000001</c:v>
                </c:pt>
                <c:pt idx="9507">
                  <c:v>3.350006</c:v>
                </c:pt>
                <c:pt idx="9508">
                  <c:v>3.7999879999999999</c:v>
                </c:pt>
                <c:pt idx="9509">
                  <c:v>4.25</c:v>
                </c:pt>
                <c:pt idx="9510">
                  <c:v>2.774994</c:v>
                </c:pt>
                <c:pt idx="9511">
                  <c:v>3</c:v>
                </c:pt>
                <c:pt idx="9512">
                  <c:v>2.8000180000000001</c:v>
                </c:pt>
                <c:pt idx="9513">
                  <c:v>3.5999759999999998</c:v>
                </c:pt>
                <c:pt idx="9514">
                  <c:v>3.299973</c:v>
                </c:pt>
                <c:pt idx="9515">
                  <c:v>4.6500240000000002</c:v>
                </c:pt>
                <c:pt idx="9516">
                  <c:v>3.600006</c:v>
                </c:pt>
                <c:pt idx="9517">
                  <c:v>3.3749850000000001</c:v>
                </c:pt>
                <c:pt idx="9518">
                  <c:v>3.4250180000000001</c:v>
                </c:pt>
                <c:pt idx="9519">
                  <c:v>3.9000240000000002</c:v>
                </c:pt>
                <c:pt idx="9520">
                  <c:v>2.649994</c:v>
                </c:pt>
                <c:pt idx="9521">
                  <c:v>3.75</c:v>
                </c:pt>
                <c:pt idx="9522">
                  <c:v>3.2000120000000001</c:v>
                </c:pt>
                <c:pt idx="9523">
                  <c:v>3.0500180000000001</c:v>
                </c:pt>
                <c:pt idx="9524">
                  <c:v>3.6500240000000002</c:v>
                </c:pt>
                <c:pt idx="9525">
                  <c:v>3.350006</c:v>
                </c:pt>
                <c:pt idx="9526">
                  <c:v>3.75</c:v>
                </c:pt>
                <c:pt idx="9527">
                  <c:v>2.6000369999999999</c:v>
                </c:pt>
                <c:pt idx="9528">
                  <c:v>4.1499940000000004</c:v>
                </c:pt>
                <c:pt idx="9529">
                  <c:v>3.4500120000000001</c:v>
                </c:pt>
                <c:pt idx="9530">
                  <c:v>3.4249879999999999</c:v>
                </c:pt>
                <c:pt idx="9531">
                  <c:v>2.850006</c:v>
                </c:pt>
                <c:pt idx="9532">
                  <c:v>3.274994</c:v>
                </c:pt>
                <c:pt idx="9533">
                  <c:v>4.5</c:v>
                </c:pt>
                <c:pt idx="9534">
                  <c:v>2.6500240000000002</c:v>
                </c:pt>
                <c:pt idx="9535">
                  <c:v>3.3000180000000001</c:v>
                </c:pt>
                <c:pt idx="9536">
                  <c:v>3</c:v>
                </c:pt>
                <c:pt idx="9537">
                  <c:v>3.2999879999999999</c:v>
                </c:pt>
                <c:pt idx="9538">
                  <c:v>2.899994</c:v>
                </c:pt>
                <c:pt idx="9539">
                  <c:v>3.2000120000000001</c:v>
                </c:pt>
                <c:pt idx="9540">
                  <c:v>3.4000240000000002</c:v>
                </c:pt>
                <c:pt idx="9541">
                  <c:v>3.6500240000000002</c:v>
                </c:pt>
                <c:pt idx="9542">
                  <c:v>4.7999879999999999</c:v>
                </c:pt>
                <c:pt idx="9543">
                  <c:v>4.0750120000000001</c:v>
                </c:pt>
                <c:pt idx="9544">
                  <c:v>3.149994</c:v>
                </c:pt>
                <c:pt idx="9545">
                  <c:v>3.649994</c:v>
                </c:pt>
                <c:pt idx="9546">
                  <c:v>3.2000120000000001</c:v>
                </c:pt>
                <c:pt idx="9547">
                  <c:v>3.1999819999999999</c:v>
                </c:pt>
                <c:pt idx="9548">
                  <c:v>3.5000149999999999</c:v>
                </c:pt>
                <c:pt idx="9549">
                  <c:v>3.9499819999999999</c:v>
                </c:pt>
                <c:pt idx="9550">
                  <c:v>2.9749910000000002</c:v>
                </c:pt>
                <c:pt idx="9551">
                  <c:v>3.7000120000000001</c:v>
                </c:pt>
                <c:pt idx="9552">
                  <c:v>3.100006</c:v>
                </c:pt>
                <c:pt idx="9553">
                  <c:v>3.975006</c:v>
                </c:pt>
                <c:pt idx="9554">
                  <c:v>4.2000120000000001</c:v>
                </c:pt>
                <c:pt idx="9555">
                  <c:v>2.1000369999999999</c:v>
                </c:pt>
                <c:pt idx="9556">
                  <c:v>3.2000120000000001</c:v>
                </c:pt>
                <c:pt idx="9557">
                  <c:v>4.0750120000000001</c:v>
                </c:pt>
                <c:pt idx="9558">
                  <c:v>3.7999879999999999</c:v>
                </c:pt>
                <c:pt idx="9559">
                  <c:v>3.75</c:v>
                </c:pt>
                <c:pt idx="9560">
                  <c:v>3.225006</c:v>
                </c:pt>
                <c:pt idx="9561">
                  <c:v>3.3249970000000002</c:v>
                </c:pt>
                <c:pt idx="9562">
                  <c:v>3.5</c:v>
                </c:pt>
                <c:pt idx="9563">
                  <c:v>3</c:v>
                </c:pt>
                <c:pt idx="9564">
                  <c:v>3.1750029999999998</c:v>
                </c:pt>
                <c:pt idx="9565">
                  <c:v>4.1500240000000002</c:v>
                </c:pt>
                <c:pt idx="9566">
                  <c:v>3.1500240000000002</c:v>
                </c:pt>
                <c:pt idx="9567">
                  <c:v>3.4500120000000001</c:v>
                </c:pt>
                <c:pt idx="9568">
                  <c:v>3.25</c:v>
                </c:pt>
                <c:pt idx="9569">
                  <c:v>4.5500179999999997</c:v>
                </c:pt>
                <c:pt idx="9570">
                  <c:v>3.75</c:v>
                </c:pt>
                <c:pt idx="9571">
                  <c:v>3.2499690000000001</c:v>
                </c:pt>
                <c:pt idx="9572">
                  <c:v>3.5499879999999999</c:v>
                </c:pt>
                <c:pt idx="9573">
                  <c:v>3.0999759999999998</c:v>
                </c:pt>
                <c:pt idx="9574">
                  <c:v>4.3000179999999997</c:v>
                </c:pt>
                <c:pt idx="9575">
                  <c:v>3.25</c:v>
                </c:pt>
                <c:pt idx="9576">
                  <c:v>2.75</c:v>
                </c:pt>
                <c:pt idx="9577">
                  <c:v>3.350006</c:v>
                </c:pt>
                <c:pt idx="9578">
                  <c:v>3.3000180000000001</c:v>
                </c:pt>
                <c:pt idx="9579">
                  <c:v>4.5499879999999999</c:v>
                </c:pt>
                <c:pt idx="9580">
                  <c:v>4.0499879999999999</c:v>
                </c:pt>
                <c:pt idx="9581">
                  <c:v>4.1999969999999998</c:v>
                </c:pt>
                <c:pt idx="9582">
                  <c:v>3.2000120000000001</c:v>
                </c:pt>
                <c:pt idx="9583">
                  <c:v>3.2499850000000001</c:v>
                </c:pt>
                <c:pt idx="9584">
                  <c:v>2.9499819999999999</c:v>
                </c:pt>
                <c:pt idx="9585">
                  <c:v>4.1750030000000002</c:v>
                </c:pt>
                <c:pt idx="9586">
                  <c:v>3</c:v>
                </c:pt>
                <c:pt idx="9587">
                  <c:v>2.5999759999999998</c:v>
                </c:pt>
                <c:pt idx="9588">
                  <c:v>2.7999879999999999</c:v>
                </c:pt>
                <c:pt idx="9589">
                  <c:v>2.9999690000000001</c:v>
                </c:pt>
                <c:pt idx="9590">
                  <c:v>3.25</c:v>
                </c:pt>
                <c:pt idx="9591">
                  <c:v>3.1500240000000002</c:v>
                </c:pt>
                <c:pt idx="9592">
                  <c:v>3.875</c:v>
                </c:pt>
                <c:pt idx="9593">
                  <c:v>4.0500340000000001</c:v>
                </c:pt>
                <c:pt idx="9594">
                  <c:v>3.5</c:v>
                </c:pt>
                <c:pt idx="9595">
                  <c:v>3.600006</c:v>
                </c:pt>
                <c:pt idx="9596">
                  <c:v>3.0999759999999998</c:v>
                </c:pt>
                <c:pt idx="9597">
                  <c:v>3.5500180000000001</c:v>
                </c:pt>
                <c:pt idx="9598">
                  <c:v>3.1499630000000001</c:v>
                </c:pt>
                <c:pt idx="9599">
                  <c:v>3.25</c:v>
                </c:pt>
                <c:pt idx="9600">
                  <c:v>3.4500120000000001</c:v>
                </c:pt>
                <c:pt idx="9601">
                  <c:v>3.3000180000000001</c:v>
                </c:pt>
                <c:pt idx="9602">
                  <c:v>3.1999970000000002</c:v>
                </c:pt>
                <c:pt idx="9603">
                  <c:v>3.0750120000000001</c:v>
                </c:pt>
                <c:pt idx="9604">
                  <c:v>3.9500120000000001</c:v>
                </c:pt>
                <c:pt idx="9605">
                  <c:v>3.3000180000000001</c:v>
                </c:pt>
                <c:pt idx="9606">
                  <c:v>3.5</c:v>
                </c:pt>
                <c:pt idx="9607">
                  <c:v>3.4499970000000002</c:v>
                </c:pt>
                <c:pt idx="9608">
                  <c:v>3.9500120000000001</c:v>
                </c:pt>
                <c:pt idx="9609">
                  <c:v>3.0499879999999999</c:v>
                </c:pt>
                <c:pt idx="9610">
                  <c:v>3.649994</c:v>
                </c:pt>
                <c:pt idx="9611">
                  <c:v>4.3249969999999998</c:v>
                </c:pt>
                <c:pt idx="9612">
                  <c:v>3.3999790000000001</c:v>
                </c:pt>
                <c:pt idx="9613">
                  <c:v>3.5</c:v>
                </c:pt>
                <c:pt idx="9614">
                  <c:v>3.399994</c:v>
                </c:pt>
                <c:pt idx="9615">
                  <c:v>3.0499879999999999</c:v>
                </c:pt>
                <c:pt idx="9616">
                  <c:v>2.4500120000000001</c:v>
                </c:pt>
                <c:pt idx="9617">
                  <c:v>3.0499879999999999</c:v>
                </c:pt>
                <c:pt idx="9618">
                  <c:v>3</c:v>
                </c:pt>
                <c:pt idx="9619">
                  <c:v>3.649994</c:v>
                </c:pt>
                <c:pt idx="9620">
                  <c:v>2.6500089999999998</c:v>
                </c:pt>
                <c:pt idx="9621">
                  <c:v>3.3499759999999998</c:v>
                </c:pt>
                <c:pt idx="9622">
                  <c:v>3.4250180000000001</c:v>
                </c:pt>
                <c:pt idx="9623">
                  <c:v>3.4499819999999999</c:v>
                </c:pt>
                <c:pt idx="9624">
                  <c:v>3.0000309999999999</c:v>
                </c:pt>
                <c:pt idx="9625">
                  <c:v>2.9000240000000002</c:v>
                </c:pt>
                <c:pt idx="9626">
                  <c:v>3.0499879999999999</c:v>
                </c:pt>
                <c:pt idx="9627">
                  <c:v>3.0000149999999999</c:v>
                </c:pt>
                <c:pt idx="9628">
                  <c:v>3.7499850000000001</c:v>
                </c:pt>
                <c:pt idx="9629">
                  <c:v>3</c:v>
                </c:pt>
                <c:pt idx="9630">
                  <c:v>4.5749820000000003</c:v>
                </c:pt>
                <c:pt idx="9631">
                  <c:v>3.3500369999999999</c:v>
                </c:pt>
                <c:pt idx="9632">
                  <c:v>3.2999879999999999</c:v>
                </c:pt>
                <c:pt idx="9633">
                  <c:v>3.5499879999999999</c:v>
                </c:pt>
                <c:pt idx="9634">
                  <c:v>3.3499759999999998</c:v>
                </c:pt>
                <c:pt idx="9635">
                  <c:v>3.6999819999999999</c:v>
                </c:pt>
                <c:pt idx="9636">
                  <c:v>3</c:v>
                </c:pt>
                <c:pt idx="9637">
                  <c:v>3.75</c:v>
                </c:pt>
                <c:pt idx="9638">
                  <c:v>4.1749879999999999</c:v>
                </c:pt>
                <c:pt idx="9639">
                  <c:v>3.350006</c:v>
                </c:pt>
                <c:pt idx="9640">
                  <c:v>3.7499690000000001</c:v>
                </c:pt>
                <c:pt idx="9641">
                  <c:v>3.9249879999999999</c:v>
                </c:pt>
                <c:pt idx="9642">
                  <c:v>3.100006</c:v>
                </c:pt>
                <c:pt idx="9643">
                  <c:v>3.2500309999999999</c:v>
                </c:pt>
                <c:pt idx="9644">
                  <c:v>3.475006</c:v>
                </c:pt>
                <c:pt idx="9645">
                  <c:v>4.0749820000000003</c:v>
                </c:pt>
                <c:pt idx="9646">
                  <c:v>4.7000120000000001</c:v>
                </c:pt>
                <c:pt idx="9647">
                  <c:v>2.600006</c:v>
                </c:pt>
                <c:pt idx="9648">
                  <c:v>3.649994</c:v>
                </c:pt>
                <c:pt idx="9649">
                  <c:v>3.2000120000000001</c:v>
                </c:pt>
                <c:pt idx="9650">
                  <c:v>3.3000180000000001</c:v>
                </c:pt>
                <c:pt idx="9651">
                  <c:v>3.9499970000000002</c:v>
                </c:pt>
                <c:pt idx="9652">
                  <c:v>2.9500120000000001</c:v>
                </c:pt>
                <c:pt idx="9653">
                  <c:v>3.75</c:v>
                </c:pt>
                <c:pt idx="9654">
                  <c:v>4.25</c:v>
                </c:pt>
                <c:pt idx="9655">
                  <c:v>2.9000240000000002</c:v>
                </c:pt>
                <c:pt idx="9656">
                  <c:v>3.7000120000000001</c:v>
                </c:pt>
                <c:pt idx="9657">
                  <c:v>3.1000369999999999</c:v>
                </c:pt>
                <c:pt idx="9658">
                  <c:v>2.850006</c:v>
                </c:pt>
                <c:pt idx="9659">
                  <c:v>3.8499759999999998</c:v>
                </c:pt>
                <c:pt idx="9660">
                  <c:v>3.399994</c:v>
                </c:pt>
                <c:pt idx="9661">
                  <c:v>3.4499970000000002</c:v>
                </c:pt>
                <c:pt idx="9662">
                  <c:v>3.6000369999999999</c:v>
                </c:pt>
                <c:pt idx="9663">
                  <c:v>2.850006</c:v>
                </c:pt>
                <c:pt idx="9664">
                  <c:v>3.25</c:v>
                </c:pt>
                <c:pt idx="9665">
                  <c:v>3.600006</c:v>
                </c:pt>
                <c:pt idx="9666">
                  <c:v>2.6499630000000001</c:v>
                </c:pt>
                <c:pt idx="9667">
                  <c:v>3.7999879999999999</c:v>
                </c:pt>
                <c:pt idx="9668">
                  <c:v>2.9250029999999998</c:v>
                </c:pt>
                <c:pt idx="9669">
                  <c:v>3.2749790000000001</c:v>
                </c:pt>
                <c:pt idx="9670">
                  <c:v>2.9999690000000001</c:v>
                </c:pt>
                <c:pt idx="9671">
                  <c:v>3.2999879999999999</c:v>
                </c:pt>
                <c:pt idx="9672">
                  <c:v>3.2999879999999999</c:v>
                </c:pt>
                <c:pt idx="9673">
                  <c:v>3.5999759999999998</c:v>
                </c:pt>
                <c:pt idx="9674">
                  <c:v>4.5999759999999998</c:v>
                </c:pt>
                <c:pt idx="9675">
                  <c:v>3.2499690000000001</c:v>
                </c:pt>
                <c:pt idx="9676">
                  <c:v>3.4000240000000002</c:v>
                </c:pt>
                <c:pt idx="9677">
                  <c:v>3.25</c:v>
                </c:pt>
                <c:pt idx="9678">
                  <c:v>3.4000240000000002</c:v>
                </c:pt>
                <c:pt idx="9679">
                  <c:v>3.2999879999999999</c:v>
                </c:pt>
                <c:pt idx="9680">
                  <c:v>3.6249850000000001</c:v>
                </c:pt>
                <c:pt idx="9681">
                  <c:v>3.25</c:v>
                </c:pt>
                <c:pt idx="9682">
                  <c:v>3.8000180000000001</c:v>
                </c:pt>
                <c:pt idx="9683">
                  <c:v>3.4499819999999999</c:v>
                </c:pt>
                <c:pt idx="9684">
                  <c:v>3.350006</c:v>
                </c:pt>
                <c:pt idx="9685">
                  <c:v>3.0500180000000001</c:v>
                </c:pt>
                <c:pt idx="9686">
                  <c:v>2.75</c:v>
                </c:pt>
                <c:pt idx="9687">
                  <c:v>4.3249969999999998</c:v>
                </c:pt>
                <c:pt idx="9688">
                  <c:v>4.2000120000000001</c:v>
                </c:pt>
                <c:pt idx="9689">
                  <c:v>3.1500240000000002</c:v>
                </c:pt>
                <c:pt idx="9690">
                  <c:v>2.9500120000000001</c:v>
                </c:pt>
                <c:pt idx="9691">
                  <c:v>3.5500180000000001</c:v>
                </c:pt>
                <c:pt idx="9692">
                  <c:v>4</c:v>
                </c:pt>
                <c:pt idx="9693">
                  <c:v>4.6499940000000004</c:v>
                </c:pt>
                <c:pt idx="9694">
                  <c:v>2.9499819999999999</c:v>
                </c:pt>
                <c:pt idx="9695">
                  <c:v>3.5</c:v>
                </c:pt>
                <c:pt idx="9696">
                  <c:v>3.4750209999999999</c:v>
                </c:pt>
                <c:pt idx="9697">
                  <c:v>3.7000120000000001</c:v>
                </c:pt>
                <c:pt idx="9698">
                  <c:v>2.600006</c:v>
                </c:pt>
                <c:pt idx="9699">
                  <c:v>3.0500180000000001</c:v>
                </c:pt>
                <c:pt idx="9700">
                  <c:v>3.0499879999999999</c:v>
                </c:pt>
                <c:pt idx="9701">
                  <c:v>2.9250180000000001</c:v>
                </c:pt>
                <c:pt idx="9702">
                  <c:v>2.9500120000000001</c:v>
                </c:pt>
                <c:pt idx="9703">
                  <c:v>4.0500340000000001</c:v>
                </c:pt>
                <c:pt idx="9704">
                  <c:v>3.0499879999999999</c:v>
                </c:pt>
                <c:pt idx="9705">
                  <c:v>3.8000180000000001</c:v>
                </c:pt>
                <c:pt idx="9706">
                  <c:v>3.100006</c:v>
                </c:pt>
                <c:pt idx="9707">
                  <c:v>3</c:v>
                </c:pt>
                <c:pt idx="9708">
                  <c:v>3.5500180000000001</c:v>
                </c:pt>
                <c:pt idx="9709">
                  <c:v>2.7000120000000001</c:v>
                </c:pt>
                <c:pt idx="9710">
                  <c:v>3</c:v>
                </c:pt>
                <c:pt idx="9711">
                  <c:v>3.0999910000000002</c:v>
                </c:pt>
                <c:pt idx="9712">
                  <c:v>4.5749969999999998</c:v>
                </c:pt>
                <c:pt idx="9713">
                  <c:v>3.75</c:v>
                </c:pt>
                <c:pt idx="9714">
                  <c:v>3.25</c:v>
                </c:pt>
                <c:pt idx="9715">
                  <c:v>2.7000120000000001</c:v>
                </c:pt>
                <c:pt idx="9716">
                  <c:v>2.9000240000000002</c:v>
                </c:pt>
                <c:pt idx="9717">
                  <c:v>3.1999819999999999</c:v>
                </c:pt>
                <c:pt idx="9718">
                  <c:v>3.6749879999999999</c:v>
                </c:pt>
                <c:pt idx="9719">
                  <c:v>3.3000180000000001</c:v>
                </c:pt>
                <c:pt idx="9720">
                  <c:v>3.1500240000000002</c:v>
                </c:pt>
                <c:pt idx="9721">
                  <c:v>4.6999820000000003</c:v>
                </c:pt>
                <c:pt idx="9722">
                  <c:v>2.9500120000000001</c:v>
                </c:pt>
                <c:pt idx="9723">
                  <c:v>3.2999879999999999</c:v>
                </c:pt>
                <c:pt idx="9724">
                  <c:v>3.4000240000000002</c:v>
                </c:pt>
                <c:pt idx="9725">
                  <c:v>3.600006</c:v>
                </c:pt>
                <c:pt idx="9726">
                  <c:v>3.25</c:v>
                </c:pt>
                <c:pt idx="9727">
                  <c:v>3</c:v>
                </c:pt>
                <c:pt idx="9728">
                  <c:v>2.8999630000000001</c:v>
                </c:pt>
                <c:pt idx="9729">
                  <c:v>3.4499819999999999</c:v>
                </c:pt>
                <c:pt idx="9730">
                  <c:v>3.350006</c:v>
                </c:pt>
                <c:pt idx="9731">
                  <c:v>3.649994</c:v>
                </c:pt>
                <c:pt idx="9732">
                  <c:v>4.8999940000000004</c:v>
                </c:pt>
                <c:pt idx="9733">
                  <c:v>2.75</c:v>
                </c:pt>
                <c:pt idx="9734">
                  <c:v>3.25</c:v>
                </c:pt>
                <c:pt idx="9735">
                  <c:v>3.2999879999999999</c:v>
                </c:pt>
                <c:pt idx="9736">
                  <c:v>3.5999759999999998</c:v>
                </c:pt>
                <c:pt idx="9737">
                  <c:v>3.25</c:v>
                </c:pt>
                <c:pt idx="9738">
                  <c:v>3.75</c:v>
                </c:pt>
                <c:pt idx="9739">
                  <c:v>3</c:v>
                </c:pt>
                <c:pt idx="9740">
                  <c:v>2.350006</c:v>
                </c:pt>
                <c:pt idx="9741">
                  <c:v>3.8000180000000001</c:v>
                </c:pt>
                <c:pt idx="9742">
                  <c:v>3.100006</c:v>
                </c:pt>
                <c:pt idx="9743">
                  <c:v>4.0249940000000004</c:v>
                </c:pt>
                <c:pt idx="9744">
                  <c:v>2.9999690000000001</c:v>
                </c:pt>
                <c:pt idx="9745">
                  <c:v>2.649994</c:v>
                </c:pt>
                <c:pt idx="9746">
                  <c:v>2.7000120000000001</c:v>
                </c:pt>
                <c:pt idx="9747">
                  <c:v>3.4500120000000001</c:v>
                </c:pt>
                <c:pt idx="9748">
                  <c:v>3.1500240000000002</c:v>
                </c:pt>
                <c:pt idx="9749">
                  <c:v>3.7999879999999999</c:v>
                </c:pt>
                <c:pt idx="9750">
                  <c:v>3.3499759999999998</c:v>
                </c:pt>
                <c:pt idx="9751">
                  <c:v>4.7749940000000004</c:v>
                </c:pt>
                <c:pt idx="9752">
                  <c:v>4.9500120000000001</c:v>
                </c:pt>
                <c:pt idx="9753">
                  <c:v>3.3749690000000001</c:v>
                </c:pt>
                <c:pt idx="9754">
                  <c:v>3.5999910000000002</c:v>
                </c:pt>
                <c:pt idx="9755">
                  <c:v>3.2999879999999999</c:v>
                </c:pt>
                <c:pt idx="9756">
                  <c:v>3.149994</c:v>
                </c:pt>
                <c:pt idx="9757">
                  <c:v>3</c:v>
                </c:pt>
                <c:pt idx="9758">
                  <c:v>4.25</c:v>
                </c:pt>
                <c:pt idx="9759">
                  <c:v>3.2499690000000001</c:v>
                </c:pt>
                <c:pt idx="9760">
                  <c:v>3.3499759999999998</c:v>
                </c:pt>
                <c:pt idx="9761">
                  <c:v>2.6749879999999999</c:v>
                </c:pt>
                <c:pt idx="9762">
                  <c:v>2.7000120000000001</c:v>
                </c:pt>
                <c:pt idx="9763">
                  <c:v>4.125</c:v>
                </c:pt>
                <c:pt idx="9764">
                  <c:v>2.4500120000000001</c:v>
                </c:pt>
                <c:pt idx="9765">
                  <c:v>4</c:v>
                </c:pt>
                <c:pt idx="9766">
                  <c:v>3.2000120000000001</c:v>
                </c:pt>
                <c:pt idx="9767">
                  <c:v>3.5</c:v>
                </c:pt>
                <c:pt idx="9768">
                  <c:v>3</c:v>
                </c:pt>
                <c:pt idx="9769">
                  <c:v>3.100006</c:v>
                </c:pt>
                <c:pt idx="9770">
                  <c:v>4.0999759999999998</c:v>
                </c:pt>
                <c:pt idx="9771">
                  <c:v>3.1500089999999998</c:v>
                </c:pt>
                <c:pt idx="9772">
                  <c:v>2.850006</c:v>
                </c:pt>
                <c:pt idx="9773">
                  <c:v>3.3499759999999998</c:v>
                </c:pt>
                <c:pt idx="9774">
                  <c:v>3.9499819999999999</c:v>
                </c:pt>
                <c:pt idx="9775">
                  <c:v>2.8000180000000001</c:v>
                </c:pt>
                <c:pt idx="9776">
                  <c:v>3.8999790000000001</c:v>
                </c:pt>
                <c:pt idx="9777">
                  <c:v>3.100006</c:v>
                </c:pt>
                <c:pt idx="9778">
                  <c:v>3.4000240000000002</c:v>
                </c:pt>
                <c:pt idx="9779">
                  <c:v>3.2999879999999999</c:v>
                </c:pt>
                <c:pt idx="9780">
                  <c:v>3.4000240000000002</c:v>
                </c:pt>
                <c:pt idx="9781">
                  <c:v>2.850006</c:v>
                </c:pt>
                <c:pt idx="9782">
                  <c:v>3.5500180000000001</c:v>
                </c:pt>
                <c:pt idx="9783">
                  <c:v>2.75</c:v>
                </c:pt>
                <c:pt idx="9784">
                  <c:v>3.4499819999999999</c:v>
                </c:pt>
                <c:pt idx="9785">
                  <c:v>3.0000149999999999</c:v>
                </c:pt>
                <c:pt idx="9786">
                  <c:v>3.399994</c:v>
                </c:pt>
                <c:pt idx="9787">
                  <c:v>3.25</c:v>
                </c:pt>
                <c:pt idx="9788">
                  <c:v>2.9500120000000001</c:v>
                </c:pt>
                <c:pt idx="9789">
                  <c:v>3.600006</c:v>
                </c:pt>
                <c:pt idx="9790">
                  <c:v>4.0000150000000003</c:v>
                </c:pt>
                <c:pt idx="9791">
                  <c:v>3.3499910000000002</c:v>
                </c:pt>
                <c:pt idx="9792">
                  <c:v>2.899994</c:v>
                </c:pt>
                <c:pt idx="9793">
                  <c:v>4.2249759999999998</c:v>
                </c:pt>
                <c:pt idx="9794">
                  <c:v>3.5</c:v>
                </c:pt>
                <c:pt idx="9795">
                  <c:v>4.1000059999999996</c:v>
                </c:pt>
                <c:pt idx="9796">
                  <c:v>3.1749879999999999</c:v>
                </c:pt>
                <c:pt idx="9797">
                  <c:v>3.5999759999999998</c:v>
                </c:pt>
                <c:pt idx="9798">
                  <c:v>4</c:v>
                </c:pt>
                <c:pt idx="9799">
                  <c:v>3.600006</c:v>
                </c:pt>
                <c:pt idx="9800">
                  <c:v>3.1999819999999999</c:v>
                </c:pt>
                <c:pt idx="9801">
                  <c:v>3.2000120000000001</c:v>
                </c:pt>
                <c:pt idx="9802">
                  <c:v>3.3249970000000002</c:v>
                </c:pt>
                <c:pt idx="9803">
                  <c:v>3.7000120000000001</c:v>
                </c:pt>
                <c:pt idx="9804">
                  <c:v>3.399994</c:v>
                </c:pt>
                <c:pt idx="9805">
                  <c:v>3.4499819999999999</c:v>
                </c:pt>
                <c:pt idx="9806">
                  <c:v>4.4500120000000001</c:v>
                </c:pt>
                <c:pt idx="9807">
                  <c:v>3</c:v>
                </c:pt>
                <c:pt idx="9808">
                  <c:v>2.5999759999999998</c:v>
                </c:pt>
                <c:pt idx="9809">
                  <c:v>2.7000120000000001</c:v>
                </c:pt>
                <c:pt idx="9810">
                  <c:v>3.2000120000000001</c:v>
                </c:pt>
                <c:pt idx="9811">
                  <c:v>2.1000369999999999</c:v>
                </c:pt>
                <c:pt idx="9812">
                  <c:v>2.6500240000000002</c:v>
                </c:pt>
                <c:pt idx="9813">
                  <c:v>3.3499759999999998</c:v>
                </c:pt>
                <c:pt idx="9814">
                  <c:v>3.4500120000000001</c:v>
                </c:pt>
                <c:pt idx="9815">
                  <c:v>3.399994</c:v>
                </c:pt>
                <c:pt idx="9816">
                  <c:v>4</c:v>
                </c:pt>
                <c:pt idx="9817">
                  <c:v>3.2999879999999999</c:v>
                </c:pt>
                <c:pt idx="9818">
                  <c:v>2.6999819999999999</c:v>
                </c:pt>
                <c:pt idx="9819">
                  <c:v>3.0749819999999999</c:v>
                </c:pt>
                <c:pt idx="9820">
                  <c:v>3.7000120000000001</c:v>
                </c:pt>
                <c:pt idx="9821">
                  <c:v>3.7999879999999999</c:v>
                </c:pt>
                <c:pt idx="9822">
                  <c:v>3.1500240000000002</c:v>
                </c:pt>
                <c:pt idx="9823">
                  <c:v>3.1000369999999999</c:v>
                </c:pt>
                <c:pt idx="9824">
                  <c:v>3.5500180000000001</c:v>
                </c:pt>
                <c:pt idx="9825">
                  <c:v>4.4500120000000001</c:v>
                </c:pt>
                <c:pt idx="9826">
                  <c:v>3.0499879999999999</c:v>
                </c:pt>
                <c:pt idx="9827">
                  <c:v>2.9000240000000002</c:v>
                </c:pt>
                <c:pt idx="9828">
                  <c:v>2.4500120000000001</c:v>
                </c:pt>
                <c:pt idx="9829">
                  <c:v>4.2000120000000001</c:v>
                </c:pt>
                <c:pt idx="9830">
                  <c:v>3.1999819999999999</c:v>
                </c:pt>
                <c:pt idx="9831">
                  <c:v>3.7000120000000001</c:v>
                </c:pt>
                <c:pt idx="9832">
                  <c:v>2.9999690000000001</c:v>
                </c:pt>
                <c:pt idx="9833">
                  <c:v>2.850006</c:v>
                </c:pt>
                <c:pt idx="9834">
                  <c:v>2.6500240000000002</c:v>
                </c:pt>
                <c:pt idx="9835">
                  <c:v>2.9249879999999999</c:v>
                </c:pt>
                <c:pt idx="9836">
                  <c:v>3.3750309999999999</c:v>
                </c:pt>
                <c:pt idx="9837">
                  <c:v>3.3500369999999999</c:v>
                </c:pt>
                <c:pt idx="9838">
                  <c:v>3.2999879999999999</c:v>
                </c:pt>
                <c:pt idx="9839">
                  <c:v>3.850006</c:v>
                </c:pt>
                <c:pt idx="9840">
                  <c:v>2.899994</c:v>
                </c:pt>
                <c:pt idx="9841">
                  <c:v>3.6499630000000001</c:v>
                </c:pt>
                <c:pt idx="9842">
                  <c:v>3.149994</c:v>
                </c:pt>
                <c:pt idx="9843">
                  <c:v>2.9499819999999999</c:v>
                </c:pt>
                <c:pt idx="9844">
                  <c:v>2.8499759999999998</c:v>
                </c:pt>
                <c:pt idx="9845">
                  <c:v>2.725006</c:v>
                </c:pt>
                <c:pt idx="9846">
                  <c:v>3.5499879999999999</c:v>
                </c:pt>
                <c:pt idx="9847">
                  <c:v>4.1000059999999996</c:v>
                </c:pt>
                <c:pt idx="9848">
                  <c:v>3.1999819999999999</c:v>
                </c:pt>
                <c:pt idx="9849">
                  <c:v>4.3499759999999998</c:v>
                </c:pt>
                <c:pt idx="9850">
                  <c:v>3.2750089999999998</c:v>
                </c:pt>
                <c:pt idx="9851">
                  <c:v>4.3500059999999996</c:v>
                </c:pt>
                <c:pt idx="9852">
                  <c:v>3.6999819999999999</c:v>
                </c:pt>
                <c:pt idx="9853">
                  <c:v>2.8249819999999999</c:v>
                </c:pt>
                <c:pt idx="9854">
                  <c:v>5.3999629999999996</c:v>
                </c:pt>
                <c:pt idx="9855">
                  <c:v>3.149994</c:v>
                </c:pt>
                <c:pt idx="9856">
                  <c:v>3.0749819999999999</c:v>
                </c:pt>
                <c:pt idx="9857">
                  <c:v>2.75</c:v>
                </c:pt>
                <c:pt idx="9858">
                  <c:v>4.3000179999999997</c:v>
                </c:pt>
                <c:pt idx="9859">
                  <c:v>3.3500209999999999</c:v>
                </c:pt>
                <c:pt idx="9860">
                  <c:v>3.3499759999999998</c:v>
                </c:pt>
                <c:pt idx="9861">
                  <c:v>2.649994</c:v>
                </c:pt>
                <c:pt idx="9862">
                  <c:v>3.0499879999999999</c:v>
                </c:pt>
                <c:pt idx="9863">
                  <c:v>3.4249879999999999</c:v>
                </c:pt>
                <c:pt idx="9864">
                  <c:v>3.399994</c:v>
                </c:pt>
                <c:pt idx="9865">
                  <c:v>3.2249910000000002</c:v>
                </c:pt>
                <c:pt idx="9866">
                  <c:v>3.0499879999999999</c:v>
                </c:pt>
                <c:pt idx="9867">
                  <c:v>3.4500120000000001</c:v>
                </c:pt>
                <c:pt idx="9868">
                  <c:v>3.399994</c:v>
                </c:pt>
                <c:pt idx="9869">
                  <c:v>3.6999819999999999</c:v>
                </c:pt>
                <c:pt idx="9870">
                  <c:v>3.4749759999999998</c:v>
                </c:pt>
                <c:pt idx="9871">
                  <c:v>4.25</c:v>
                </c:pt>
                <c:pt idx="9872">
                  <c:v>2.5500029999999998</c:v>
                </c:pt>
                <c:pt idx="9873">
                  <c:v>2.7500309999999999</c:v>
                </c:pt>
                <c:pt idx="9874">
                  <c:v>10.350037</c:v>
                </c:pt>
                <c:pt idx="9875">
                  <c:v>3.149994</c:v>
                </c:pt>
                <c:pt idx="9876">
                  <c:v>3.6999819999999999</c:v>
                </c:pt>
                <c:pt idx="9877">
                  <c:v>2.9499819999999999</c:v>
                </c:pt>
                <c:pt idx="9878">
                  <c:v>4.1499940000000004</c:v>
                </c:pt>
                <c:pt idx="9879">
                  <c:v>3.75</c:v>
                </c:pt>
                <c:pt idx="9880">
                  <c:v>3.9500120000000001</c:v>
                </c:pt>
                <c:pt idx="9881">
                  <c:v>4.1000370000000004</c:v>
                </c:pt>
                <c:pt idx="9882">
                  <c:v>3.0999759999999998</c:v>
                </c:pt>
                <c:pt idx="9883">
                  <c:v>3.600006</c:v>
                </c:pt>
                <c:pt idx="9884">
                  <c:v>3.0499879999999999</c:v>
                </c:pt>
                <c:pt idx="9885">
                  <c:v>3.2000120000000001</c:v>
                </c:pt>
                <c:pt idx="9886">
                  <c:v>3.25</c:v>
                </c:pt>
                <c:pt idx="9887">
                  <c:v>2.6000369999999999</c:v>
                </c:pt>
                <c:pt idx="9888">
                  <c:v>3.5750120000000001</c:v>
                </c:pt>
                <c:pt idx="9889">
                  <c:v>3.8000180000000001</c:v>
                </c:pt>
                <c:pt idx="9890">
                  <c:v>3.1500240000000002</c:v>
                </c:pt>
                <c:pt idx="9891">
                  <c:v>4.1000059999999996</c:v>
                </c:pt>
                <c:pt idx="9892">
                  <c:v>3.850006</c:v>
                </c:pt>
                <c:pt idx="9893">
                  <c:v>4.3500059999999996</c:v>
                </c:pt>
                <c:pt idx="9894">
                  <c:v>3.399994</c:v>
                </c:pt>
                <c:pt idx="9895">
                  <c:v>4.9500120000000001</c:v>
                </c:pt>
                <c:pt idx="9896">
                  <c:v>3.7500309999999999</c:v>
                </c:pt>
                <c:pt idx="9897">
                  <c:v>3.600006</c:v>
                </c:pt>
                <c:pt idx="9898">
                  <c:v>3.0499879999999999</c:v>
                </c:pt>
                <c:pt idx="9899">
                  <c:v>3.2500309999999999</c:v>
                </c:pt>
                <c:pt idx="9900">
                  <c:v>3.3499759999999998</c:v>
                </c:pt>
                <c:pt idx="9901">
                  <c:v>3.6500240000000002</c:v>
                </c:pt>
                <c:pt idx="9902">
                  <c:v>3.475006</c:v>
                </c:pt>
                <c:pt idx="9903">
                  <c:v>2.9499819999999999</c:v>
                </c:pt>
                <c:pt idx="9904">
                  <c:v>4.1000370000000004</c:v>
                </c:pt>
                <c:pt idx="9905">
                  <c:v>3.899994</c:v>
                </c:pt>
                <c:pt idx="9906">
                  <c:v>2.4000240000000002</c:v>
                </c:pt>
                <c:pt idx="9907">
                  <c:v>3.75</c:v>
                </c:pt>
                <c:pt idx="9908">
                  <c:v>3.5750120000000001</c:v>
                </c:pt>
                <c:pt idx="9909">
                  <c:v>3.2500309999999999</c:v>
                </c:pt>
                <c:pt idx="9910">
                  <c:v>3</c:v>
                </c:pt>
                <c:pt idx="9911">
                  <c:v>3.024994</c:v>
                </c:pt>
                <c:pt idx="9912">
                  <c:v>4.1999820000000003</c:v>
                </c:pt>
                <c:pt idx="9913">
                  <c:v>2.5</c:v>
                </c:pt>
                <c:pt idx="9914">
                  <c:v>4.5999759999999998</c:v>
                </c:pt>
                <c:pt idx="9915">
                  <c:v>3.5499879999999999</c:v>
                </c:pt>
                <c:pt idx="9916">
                  <c:v>3.475006</c:v>
                </c:pt>
                <c:pt idx="9917">
                  <c:v>3.1499630000000001</c:v>
                </c:pt>
                <c:pt idx="9918">
                  <c:v>4.0999759999999998</c:v>
                </c:pt>
                <c:pt idx="9919">
                  <c:v>2.5999759999999998</c:v>
                </c:pt>
                <c:pt idx="9920">
                  <c:v>2.899994</c:v>
                </c:pt>
                <c:pt idx="9921">
                  <c:v>3.4500120000000001</c:v>
                </c:pt>
                <c:pt idx="9922">
                  <c:v>3.4000240000000002</c:v>
                </c:pt>
                <c:pt idx="9923">
                  <c:v>2.8999630000000001</c:v>
                </c:pt>
                <c:pt idx="9924">
                  <c:v>3.1999819999999999</c:v>
                </c:pt>
                <c:pt idx="9925">
                  <c:v>3.5500180000000001</c:v>
                </c:pt>
                <c:pt idx="9926">
                  <c:v>3.1500240000000002</c:v>
                </c:pt>
                <c:pt idx="9927">
                  <c:v>3.4500120000000001</c:v>
                </c:pt>
                <c:pt idx="9928">
                  <c:v>4.5750120000000001</c:v>
                </c:pt>
                <c:pt idx="9929">
                  <c:v>2.8000180000000001</c:v>
                </c:pt>
                <c:pt idx="9930">
                  <c:v>4.1499940000000004</c:v>
                </c:pt>
                <c:pt idx="9931">
                  <c:v>2.850006</c:v>
                </c:pt>
                <c:pt idx="9932">
                  <c:v>3.5750120000000001</c:v>
                </c:pt>
                <c:pt idx="9933">
                  <c:v>3.4000240000000002</c:v>
                </c:pt>
                <c:pt idx="9934">
                  <c:v>3.100006</c:v>
                </c:pt>
                <c:pt idx="9935">
                  <c:v>3.350006</c:v>
                </c:pt>
                <c:pt idx="9936">
                  <c:v>3.1500089999999998</c:v>
                </c:pt>
                <c:pt idx="9937">
                  <c:v>2.8999630000000001</c:v>
                </c:pt>
                <c:pt idx="9938">
                  <c:v>3.100006</c:v>
                </c:pt>
                <c:pt idx="9939">
                  <c:v>3.4500120000000001</c:v>
                </c:pt>
                <c:pt idx="9940">
                  <c:v>3.0999759999999998</c:v>
                </c:pt>
                <c:pt idx="9941">
                  <c:v>4.9499820000000003</c:v>
                </c:pt>
                <c:pt idx="9942">
                  <c:v>2.6500240000000002</c:v>
                </c:pt>
                <c:pt idx="9943">
                  <c:v>3.274994</c:v>
                </c:pt>
                <c:pt idx="9944">
                  <c:v>4.4249879999999999</c:v>
                </c:pt>
                <c:pt idx="9945">
                  <c:v>3.3750149999999999</c:v>
                </c:pt>
                <c:pt idx="9946">
                  <c:v>3.9500120000000001</c:v>
                </c:pt>
                <c:pt idx="9947">
                  <c:v>3.75</c:v>
                </c:pt>
                <c:pt idx="9948">
                  <c:v>3.2000120000000001</c:v>
                </c:pt>
                <c:pt idx="9949">
                  <c:v>5.0499879999999999</c:v>
                </c:pt>
                <c:pt idx="9950">
                  <c:v>4.3000179999999997</c:v>
                </c:pt>
                <c:pt idx="9951">
                  <c:v>4.4500120000000001</c:v>
                </c:pt>
                <c:pt idx="9952">
                  <c:v>3.4499819999999999</c:v>
                </c:pt>
                <c:pt idx="9953">
                  <c:v>3.350006</c:v>
                </c:pt>
                <c:pt idx="9954">
                  <c:v>3.5500180000000001</c:v>
                </c:pt>
                <c:pt idx="9955">
                  <c:v>3.8999630000000001</c:v>
                </c:pt>
                <c:pt idx="9956">
                  <c:v>3.6999970000000002</c:v>
                </c:pt>
                <c:pt idx="9957">
                  <c:v>3.600006</c:v>
                </c:pt>
                <c:pt idx="9958">
                  <c:v>3.25</c:v>
                </c:pt>
                <c:pt idx="9959">
                  <c:v>2.975006</c:v>
                </c:pt>
                <c:pt idx="9960">
                  <c:v>3.2999879999999999</c:v>
                </c:pt>
                <c:pt idx="9961">
                  <c:v>5.1500240000000002</c:v>
                </c:pt>
                <c:pt idx="9962">
                  <c:v>3.0999759999999998</c:v>
                </c:pt>
                <c:pt idx="9963">
                  <c:v>2.850006</c:v>
                </c:pt>
                <c:pt idx="9964">
                  <c:v>3.4500120000000001</c:v>
                </c:pt>
                <c:pt idx="9965">
                  <c:v>3.3000180000000001</c:v>
                </c:pt>
                <c:pt idx="9966">
                  <c:v>2.899994</c:v>
                </c:pt>
                <c:pt idx="9967">
                  <c:v>3.5500180000000001</c:v>
                </c:pt>
                <c:pt idx="9968">
                  <c:v>2.2999879999999999</c:v>
                </c:pt>
                <c:pt idx="9969">
                  <c:v>3.3999630000000001</c:v>
                </c:pt>
                <c:pt idx="9970">
                  <c:v>3.0749970000000002</c:v>
                </c:pt>
                <c:pt idx="9971">
                  <c:v>6.6250150000000003</c:v>
                </c:pt>
                <c:pt idx="9972">
                  <c:v>3.1750180000000001</c:v>
                </c:pt>
                <c:pt idx="9973">
                  <c:v>3.7000120000000001</c:v>
                </c:pt>
                <c:pt idx="9974">
                  <c:v>3.8499759999999998</c:v>
                </c:pt>
                <c:pt idx="9975">
                  <c:v>3.375</c:v>
                </c:pt>
                <c:pt idx="9976">
                  <c:v>3.350006</c:v>
                </c:pt>
                <c:pt idx="9977">
                  <c:v>3.5</c:v>
                </c:pt>
                <c:pt idx="9978">
                  <c:v>3</c:v>
                </c:pt>
                <c:pt idx="9979">
                  <c:v>3.100006</c:v>
                </c:pt>
                <c:pt idx="9980">
                  <c:v>3.1749879999999999</c:v>
                </c:pt>
                <c:pt idx="9981">
                  <c:v>2.9999690000000001</c:v>
                </c:pt>
                <c:pt idx="9982">
                  <c:v>3.3000180000000001</c:v>
                </c:pt>
                <c:pt idx="9983">
                  <c:v>3.0499879999999999</c:v>
                </c:pt>
                <c:pt idx="9984">
                  <c:v>2.8000180000000001</c:v>
                </c:pt>
                <c:pt idx="9985">
                  <c:v>3.6999819999999999</c:v>
                </c:pt>
                <c:pt idx="9986">
                  <c:v>3.0499879999999999</c:v>
                </c:pt>
                <c:pt idx="9987">
                  <c:v>2.7999879999999999</c:v>
                </c:pt>
                <c:pt idx="9988">
                  <c:v>3.0000309999999999</c:v>
                </c:pt>
                <c:pt idx="9989">
                  <c:v>3.9500120000000001</c:v>
                </c:pt>
                <c:pt idx="9990">
                  <c:v>2.8000180000000001</c:v>
                </c:pt>
                <c:pt idx="9991">
                  <c:v>2.5500180000000001</c:v>
                </c:pt>
                <c:pt idx="9992">
                  <c:v>3.4999690000000001</c:v>
                </c:pt>
                <c:pt idx="9993">
                  <c:v>4.25</c:v>
                </c:pt>
                <c:pt idx="9994">
                  <c:v>3.25</c:v>
                </c:pt>
                <c:pt idx="9995">
                  <c:v>3.725006</c:v>
                </c:pt>
                <c:pt idx="9996">
                  <c:v>3.8000180000000001</c:v>
                </c:pt>
                <c:pt idx="9997">
                  <c:v>3.75</c:v>
                </c:pt>
                <c:pt idx="9998">
                  <c:v>3.7000120000000001</c:v>
                </c:pt>
                <c:pt idx="9999">
                  <c:v>3.3499759999999998</c:v>
                </c:pt>
                <c:pt idx="10000">
                  <c:v>3.5999910000000002</c:v>
                </c:pt>
                <c:pt idx="10001">
                  <c:v>3.3750149999999999</c:v>
                </c:pt>
                <c:pt idx="10002">
                  <c:v>2.9500120000000001</c:v>
                </c:pt>
                <c:pt idx="10003">
                  <c:v>2.9000240000000002</c:v>
                </c:pt>
                <c:pt idx="10004">
                  <c:v>2.649994</c:v>
                </c:pt>
                <c:pt idx="10005">
                  <c:v>3.0499879999999999</c:v>
                </c:pt>
                <c:pt idx="10006">
                  <c:v>3.25</c:v>
                </c:pt>
                <c:pt idx="10007">
                  <c:v>2.9500120000000001</c:v>
                </c:pt>
                <c:pt idx="10008">
                  <c:v>3.0999759999999998</c:v>
                </c:pt>
                <c:pt idx="10009">
                  <c:v>3.5250089999999998</c:v>
                </c:pt>
                <c:pt idx="10010">
                  <c:v>3.2000120000000001</c:v>
                </c:pt>
                <c:pt idx="10011">
                  <c:v>4.5499879999999999</c:v>
                </c:pt>
                <c:pt idx="10012">
                  <c:v>3.174973</c:v>
                </c:pt>
                <c:pt idx="10013">
                  <c:v>2.7499850000000001</c:v>
                </c:pt>
                <c:pt idx="10014">
                  <c:v>4.0000309999999999</c:v>
                </c:pt>
                <c:pt idx="10015">
                  <c:v>3.3499759999999998</c:v>
                </c:pt>
                <c:pt idx="10016">
                  <c:v>23.099990999999999</c:v>
                </c:pt>
                <c:pt idx="10017">
                  <c:v>3.1499630000000001</c:v>
                </c:pt>
                <c:pt idx="10018">
                  <c:v>3.8499759999999998</c:v>
                </c:pt>
                <c:pt idx="10019">
                  <c:v>3.0500180000000001</c:v>
                </c:pt>
                <c:pt idx="10020">
                  <c:v>3.7999879999999999</c:v>
                </c:pt>
                <c:pt idx="10021">
                  <c:v>3.9250180000000001</c:v>
                </c:pt>
                <c:pt idx="10022">
                  <c:v>3.3000180000000001</c:v>
                </c:pt>
                <c:pt idx="10023">
                  <c:v>3</c:v>
                </c:pt>
                <c:pt idx="10024">
                  <c:v>3.7749790000000001</c:v>
                </c:pt>
                <c:pt idx="10025">
                  <c:v>3.6500240000000002</c:v>
                </c:pt>
                <c:pt idx="10026">
                  <c:v>3.25</c:v>
                </c:pt>
                <c:pt idx="10027">
                  <c:v>3.25</c:v>
                </c:pt>
                <c:pt idx="10028">
                  <c:v>3.100006</c:v>
                </c:pt>
                <c:pt idx="10029">
                  <c:v>2.899994</c:v>
                </c:pt>
                <c:pt idx="10030">
                  <c:v>3.25</c:v>
                </c:pt>
                <c:pt idx="10031">
                  <c:v>3.25</c:v>
                </c:pt>
                <c:pt idx="10032">
                  <c:v>2.899994</c:v>
                </c:pt>
                <c:pt idx="10033">
                  <c:v>2.8000180000000001</c:v>
                </c:pt>
                <c:pt idx="10034">
                  <c:v>3.600006</c:v>
                </c:pt>
                <c:pt idx="10035">
                  <c:v>3.5</c:v>
                </c:pt>
                <c:pt idx="10036">
                  <c:v>3.5</c:v>
                </c:pt>
                <c:pt idx="10037">
                  <c:v>2.350006</c:v>
                </c:pt>
                <c:pt idx="10038">
                  <c:v>3.5500180000000001</c:v>
                </c:pt>
                <c:pt idx="10039">
                  <c:v>3.7999879999999999</c:v>
                </c:pt>
                <c:pt idx="10040">
                  <c:v>4.3999940000000004</c:v>
                </c:pt>
                <c:pt idx="10041">
                  <c:v>6.5</c:v>
                </c:pt>
                <c:pt idx="10042">
                  <c:v>3.5499879999999999</c:v>
                </c:pt>
                <c:pt idx="10043">
                  <c:v>3.25</c:v>
                </c:pt>
                <c:pt idx="10044">
                  <c:v>3.5250240000000002</c:v>
                </c:pt>
                <c:pt idx="10045">
                  <c:v>3.4499970000000002</c:v>
                </c:pt>
                <c:pt idx="10046">
                  <c:v>2.9999690000000001</c:v>
                </c:pt>
                <c:pt idx="10047">
                  <c:v>3.3499759999999998</c:v>
                </c:pt>
                <c:pt idx="10048">
                  <c:v>3.3999630000000001</c:v>
                </c:pt>
                <c:pt idx="10049">
                  <c:v>3</c:v>
                </c:pt>
                <c:pt idx="10050">
                  <c:v>3.5</c:v>
                </c:pt>
                <c:pt idx="10051">
                  <c:v>3.399994</c:v>
                </c:pt>
                <c:pt idx="10052">
                  <c:v>3.25</c:v>
                </c:pt>
                <c:pt idx="10053">
                  <c:v>2.899994</c:v>
                </c:pt>
                <c:pt idx="10054">
                  <c:v>2.975006</c:v>
                </c:pt>
                <c:pt idx="10055">
                  <c:v>2.75</c:v>
                </c:pt>
                <c:pt idx="10056">
                  <c:v>2.850006</c:v>
                </c:pt>
                <c:pt idx="10057">
                  <c:v>3.4500120000000001</c:v>
                </c:pt>
                <c:pt idx="10058">
                  <c:v>3.75</c:v>
                </c:pt>
                <c:pt idx="10059">
                  <c:v>4.1499940000000004</c:v>
                </c:pt>
                <c:pt idx="10060">
                  <c:v>3.5000149999999999</c:v>
                </c:pt>
                <c:pt idx="10061">
                  <c:v>3.75</c:v>
                </c:pt>
                <c:pt idx="10062">
                  <c:v>4.4249729999999996</c:v>
                </c:pt>
                <c:pt idx="10063">
                  <c:v>3.674973</c:v>
                </c:pt>
                <c:pt idx="10064">
                  <c:v>3.899994</c:v>
                </c:pt>
                <c:pt idx="10065">
                  <c:v>2.8000180000000001</c:v>
                </c:pt>
                <c:pt idx="10066">
                  <c:v>3.899994</c:v>
                </c:pt>
                <c:pt idx="10067">
                  <c:v>4.0499879999999999</c:v>
                </c:pt>
                <c:pt idx="10068">
                  <c:v>3.649994</c:v>
                </c:pt>
                <c:pt idx="10069">
                  <c:v>3.5999759999999998</c:v>
                </c:pt>
                <c:pt idx="10070">
                  <c:v>3.0500180000000001</c:v>
                </c:pt>
                <c:pt idx="10071">
                  <c:v>3.3000180000000001</c:v>
                </c:pt>
                <c:pt idx="10072">
                  <c:v>3.600006</c:v>
                </c:pt>
                <c:pt idx="10073">
                  <c:v>3.25</c:v>
                </c:pt>
                <c:pt idx="10074">
                  <c:v>3.3000180000000001</c:v>
                </c:pt>
                <c:pt idx="10075">
                  <c:v>3.350006</c:v>
                </c:pt>
                <c:pt idx="10076">
                  <c:v>3.0499879999999999</c:v>
                </c:pt>
                <c:pt idx="10077">
                  <c:v>3.149994</c:v>
                </c:pt>
                <c:pt idx="10078">
                  <c:v>3.3750149999999999</c:v>
                </c:pt>
                <c:pt idx="10079">
                  <c:v>3.149994</c:v>
                </c:pt>
                <c:pt idx="10080">
                  <c:v>2.9500120000000001</c:v>
                </c:pt>
                <c:pt idx="10081">
                  <c:v>3.7999879999999999</c:v>
                </c:pt>
                <c:pt idx="10082">
                  <c:v>3.075027</c:v>
                </c:pt>
                <c:pt idx="10083">
                  <c:v>4.0500179999999997</c:v>
                </c:pt>
                <c:pt idx="10084">
                  <c:v>3.8000180000000001</c:v>
                </c:pt>
                <c:pt idx="10085">
                  <c:v>3.0499879999999999</c:v>
                </c:pt>
                <c:pt idx="10086">
                  <c:v>3.100006</c:v>
                </c:pt>
                <c:pt idx="10087">
                  <c:v>3.350006</c:v>
                </c:pt>
                <c:pt idx="10088">
                  <c:v>3.5</c:v>
                </c:pt>
                <c:pt idx="10089">
                  <c:v>3</c:v>
                </c:pt>
                <c:pt idx="10090">
                  <c:v>3.1499630000000001</c:v>
                </c:pt>
                <c:pt idx="10091">
                  <c:v>3.1500240000000002</c:v>
                </c:pt>
                <c:pt idx="10092">
                  <c:v>3.0999759999999998</c:v>
                </c:pt>
                <c:pt idx="10093">
                  <c:v>3.625</c:v>
                </c:pt>
                <c:pt idx="10094">
                  <c:v>3.399994</c:v>
                </c:pt>
                <c:pt idx="10095">
                  <c:v>3.9500120000000001</c:v>
                </c:pt>
                <c:pt idx="10096">
                  <c:v>3.100006</c:v>
                </c:pt>
                <c:pt idx="10097">
                  <c:v>2.75</c:v>
                </c:pt>
                <c:pt idx="10098">
                  <c:v>2.2749790000000001</c:v>
                </c:pt>
                <c:pt idx="10099">
                  <c:v>4.25</c:v>
                </c:pt>
                <c:pt idx="10100">
                  <c:v>3.5999910000000002</c:v>
                </c:pt>
                <c:pt idx="10101">
                  <c:v>3.0499879999999999</c:v>
                </c:pt>
                <c:pt idx="10102">
                  <c:v>3.3000180000000001</c:v>
                </c:pt>
                <c:pt idx="10103">
                  <c:v>3.6999819999999999</c:v>
                </c:pt>
                <c:pt idx="10104">
                  <c:v>2.75</c:v>
                </c:pt>
                <c:pt idx="10105">
                  <c:v>6.8499759999999998</c:v>
                </c:pt>
                <c:pt idx="10106">
                  <c:v>3.5249790000000001</c:v>
                </c:pt>
                <c:pt idx="10107">
                  <c:v>3.0499879999999999</c:v>
                </c:pt>
                <c:pt idx="10108">
                  <c:v>3.5000309999999999</c:v>
                </c:pt>
                <c:pt idx="10109">
                  <c:v>3.2500309999999999</c:v>
                </c:pt>
                <c:pt idx="10110">
                  <c:v>2.8499759999999998</c:v>
                </c:pt>
                <c:pt idx="10111">
                  <c:v>4.2999879999999999</c:v>
                </c:pt>
                <c:pt idx="10112">
                  <c:v>2.899994</c:v>
                </c:pt>
                <c:pt idx="10113">
                  <c:v>3.8499759999999998</c:v>
                </c:pt>
                <c:pt idx="10114">
                  <c:v>3.149994</c:v>
                </c:pt>
                <c:pt idx="10115">
                  <c:v>2.75</c:v>
                </c:pt>
                <c:pt idx="10116">
                  <c:v>3.9499659999999999</c:v>
                </c:pt>
                <c:pt idx="10117">
                  <c:v>4.6000059999999996</c:v>
                </c:pt>
                <c:pt idx="10118">
                  <c:v>3.9499819999999999</c:v>
                </c:pt>
                <c:pt idx="10119">
                  <c:v>3.4000240000000002</c:v>
                </c:pt>
                <c:pt idx="10120">
                  <c:v>2.9999850000000001</c:v>
                </c:pt>
                <c:pt idx="10121">
                  <c:v>3.899994</c:v>
                </c:pt>
                <c:pt idx="10122">
                  <c:v>3.1999819999999999</c:v>
                </c:pt>
                <c:pt idx="10123">
                  <c:v>4.25</c:v>
                </c:pt>
                <c:pt idx="10124">
                  <c:v>3.2000120000000001</c:v>
                </c:pt>
                <c:pt idx="10125">
                  <c:v>2.75</c:v>
                </c:pt>
                <c:pt idx="10126">
                  <c:v>3.9500120000000001</c:v>
                </c:pt>
                <c:pt idx="10127">
                  <c:v>3.875</c:v>
                </c:pt>
                <c:pt idx="10128">
                  <c:v>3.6000209999999999</c:v>
                </c:pt>
                <c:pt idx="10129">
                  <c:v>3.1000369999999999</c:v>
                </c:pt>
                <c:pt idx="10130">
                  <c:v>2.8000180000000001</c:v>
                </c:pt>
                <c:pt idx="10131">
                  <c:v>5.1499940000000004</c:v>
                </c:pt>
                <c:pt idx="10132">
                  <c:v>3.0499879999999999</c:v>
                </c:pt>
                <c:pt idx="10133">
                  <c:v>3.350006</c:v>
                </c:pt>
                <c:pt idx="10134">
                  <c:v>3.9749759999999998</c:v>
                </c:pt>
                <c:pt idx="10135">
                  <c:v>3.350006</c:v>
                </c:pt>
                <c:pt idx="10136">
                  <c:v>3.3499759999999998</c:v>
                </c:pt>
                <c:pt idx="10137">
                  <c:v>3.3500369999999999</c:v>
                </c:pt>
                <c:pt idx="10138">
                  <c:v>3.9000240000000002</c:v>
                </c:pt>
                <c:pt idx="10139">
                  <c:v>2.8499759999999998</c:v>
                </c:pt>
                <c:pt idx="10140">
                  <c:v>4.3500059999999996</c:v>
                </c:pt>
                <c:pt idx="10141">
                  <c:v>3.75</c:v>
                </c:pt>
                <c:pt idx="10142">
                  <c:v>3.0249790000000001</c:v>
                </c:pt>
                <c:pt idx="10143">
                  <c:v>3.3000180000000001</c:v>
                </c:pt>
                <c:pt idx="10144">
                  <c:v>4.0250089999999998</c:v>
                </c:pt>
                <c:pt idx="10145">
                  <c:v>3.6249690000000001</c:v>
                </c:pt>
                <c:pt idx="10146">
                  <c:v>3.149994</c:v>
                </c:pt>
                <c:pt idx="10147">
                  <c:v>3.0999759999999998</c:v>
                </c:pt>
                <c:pt idx="10148">
                  <c:v>3.4500120000000001</c:v>
                </c:pt>
                <c:pt idx="10149">
                  <c:v>3.4749759999999998</c:v>
                </c:pt>
                <c:pt idx="10150">
                  <c:v>3.0500180000000001</c:v>
                </c:pt>
                <c:pt idx="10151">
                  <c:v>3.100006</c:v>
                </c:pt>
                <c:pt idx="10152">
                  <c:v>3.25</c:v>
                </c:pt>
                <c:pt idx="10153">
                  <c:v>3.399994</c:v>
                </c:pt>
                <c:pt idx="10154">
                  <c:v>2.850006</c:v>
                </c:pt>
                <c:pt idx="10155">
                  <c:v>3.6999819999999999</c:v>
                </c:pt>
                <c:pt idx="10156">
                  <c:v>3.3499759999999998</c:v>
                </c:pt>
                <c:pt idx="10157">
                  <c:v>3.2999879999999999</c:v>
                </c:pt>
                <c:pt idx="10158">
                  <c:v>4.7999879999999999</c:v>
                </c:pt>
                <c:pt idx="10159">
                  <c:v>4.0499879999999999</c:v>
                </c:pt>
                <c:pt idx="10160">
                  <c:v>2.75</c:v>
                </c:pt>
                <c:pt idx="10161">
                  <c:v>3.2000120000000001</c:v>
                </c:pt>
                <c:pt idx="10162">
                  <c:v>3.2000120000000001</c:v>
                </c:pt>
                <c:pt idx="10163">
                  <c:v>3.7999879999999999</c:v>
                </c:pt>
                <c:pt idx="10164">
                  <c:v>4.5750120000000001</c:v>
                </c:pt>
                <c:pt idx="10165">
                  <c:v>3.8000180000000001</c:v>
                </c:pt>
                <c:pt idx="10166">
                  <c:v>4.9499820000000003</c:v>
                </c:pt>
                <c:pt idx="10167">
                  <c:v>4.5</c:v>
                </c:pt>
                <c:pt idx="10168">
                  <c:v>3.3499759999999998</c:v>
                </c:pt>
                <c:pt idx="10169">
                  <c:v>3.850006</c:v>
                </c:pt>
                <c:pt idx="10170">
                  <c:v>3.0499879999999999</c:v>
                </c:pt>
                <c:pt idx="10171">
                  <c:v>4.25</c:v>
                </c:pt>
                <c:pt idx="10172">
                  <c:v>3.4499819999999999</c:v>
                </c:pt>
                <c:pt idx="10173">
                  <c:v>3.399994</c:v>
                </c:pt>
                <c:pt idx="10174">
                  <c:v>4.5249940000000004</c:v>
                </c:pt>
                <c:pt idx="10175">
                  <c:v>5.5750120000000001</c:v>
                </c:pt>
                <c:pt idx="10176">
                  <c:v>3.399994</c:v>
                </c:pt>
                <c:pt idx="10177">
                  <c:v>3.7749790000000001</c:v>
                </c:pt>
                <c:pt idx="10178">
                  <c:v>3.1500240000000002</c:v>
                </c:pt>
                <c:pt idx="10179">
                  <c:v>2.9000240000000002</c:v>
                </c:pt>
                <c:pt idx="10180">
                  <c:v>3.5</c:v>
                </c:pt>
                <c:pt idx="10181">
                  <c:v>3.6500240000000002</c:v>
                </c:pt>
                <c:pt idx="10182">
                  <c:v>3.2000120000000001</c:v>
                </c:pt>
                <c:pt idx="10183">
                  <c:v>2.5500180000000001</c:v>
                </c:pt>
                <c:pt idx="10184">
                  <c:v>3</c:v>
                </c:pt>
                <c:pt idx="10185">
                  <c:v>2.850006</c:v>
                </c:pt>
                <c:pt idx="10186">
                  <c:v>3.9499819999999999</c:v>
                </c:pt>
                <c:pt idx="10187">
                  <c:v>4.2499690000000001</c:v>
                </c:pt>
                <c:pt idx="10188">
                  <c:v>3.6249850000000001</c:v>
                </c:pt>
                <c:pt idx="10189">
                  <c:v>2.899994</c:v>
                </c:pt>
                <c:pt idx="10190">
                  <c:v>2.899994</c:v>
                </c:pt>
                <c:pt idx="10191">
                  <c:v>3.1499790000000001</c:v>
                </c:pt>
                <c:pt idx="10192">
                  <c:v>3.350006</c:v>
                </c:pt>
                <c:pt idx="10193">
                  <c:v>3.2999879999999999</c:v>
                </c:pt>
                <c:pt idx="10194">
                  <c:v>3.2000120000000001</c:v>
                </c:pt>
                <c:pt idx="10195">
                  <c:v>3.5499879999999999</c:v>
                </c:pt>
                <c:pt idx="10196">
                  <c:v>3.5499879999999999</c:v>
                </c:pt>
                <c:pt idx="10197">
                  <c:v>3.75</c:v>
                </c:pt>
                <c:pt idx="10198">
                  <c:v>4.9499820000000003</c:v>
                </c:pt>
                <c:pt idx="10199">
                  <c:v>3.5500180000000001</c:v>
                </c:pt>
                <c:pt idx="10200">
                  <c:v>2.6499630000000001</c:v>
                </c:pt>
                <c:pt idx="10201">
                  <c:v>2.5750120000000001</c:v>
                </c:pt>
                <c:pt idx="10202">
                  <c:v>3.600006</c:v>
                </c:pt>
                <c:pt idx="10203">
                  <c:v>3.5499879999999999</c:v>
                </c:pt>
                <c:pt idx="10204">
                  <c:v>2.800049</c:v>
                </c:pt>
                <c:pt idx="10205">
                  <c:v>3.100006</c:v>
                </c:pt>
                <c:pt idx="10206">
                  <c:v>2.7500149999999999</c:v>
                </c:pt>
                <c:pt idx="10207">
                  <c:v>4.1750179999999997</c:v>
                </c:pt>
                <c:pt idx="10208">
                  <c:v>4.1250309999999999</c:v>
                </c:pt>
                <c:pt idx="10209">
                  <c:v>4.7000120000000001</c:v>
                </c:pt>
                <c:pt idx="10210">
                  <c:v>3.4000240000000002</c:v>
                </c:pt>
                <c:pt idx="10211">
                  <c:v>3.0500029999999998</c:v>
                </c:pt>
                <c:pt idx="10212">
                  <c:v>3.0999759999999998</c:v>
                </c:pt>
                <c:pt idx="10213">
                  <c:v>2.7000120000000001</c:v>
                </c:pt>
                <c:pt idx="10214">
                  <c:v>3.5000309999999999</c:v>
                </c:pt>
                <c:pt idx="10215">
                  <c:v>6.5</c:v>
                </c:pt>
                <c:pt idx="10216">
                  <c:v>3.5999759999999998</c:v>
                </c:pt>
                <c:pt idx="10217">
                  <c:v>3.725006</c:v>
                </c:pt>
                <c:pt idx="10218">
                  <c:v>3.050049</c:v>
                </c:pt>
                <c:pt idx="10219">
                  <c:v>3.5</c:v>
                </c:pt>
                <c:pt idx="10220">
                  <c:v>4.4000240000000002</c:v>
                </c:pt>
                <c:pt idx="10221">
                  <c:v>3.1000369999999999</c:v>
                </c:pt>
                <c:pt idx="10222">
                  <c:v>3.600006</c:v>
                </c:pt>
                <c:pt idx="10223">
                  <c:v>3.3000180000000001</c:v>
                </c:pt>
                <c:pt idx="10224">
                  <c:v>3.774994</c:v>
                </c:pt>
                <c:pt idx="10225">
                  <c:v>3.4000240000000002</c:v>
                </c:pt>
                <c:pt idx="10226">
                  <c:v>3.5999759999999998</c:v>
                </c:pt>
                <c:pt idx="10227">
                  <c:v>3.475006</c:v>
                </c:pt>
                <c:pt idx="10228">
                  <c:v>3.5</c:v>
                </c:pt>
                <c:pt idx="10229">
                  <c:v>3.0499879999999999</c:v>
                </c:pt>
                <c:pt idx="10230">
                  <c:v>3.5499879999999999</c:v>
                </c:pt>
                <c:pt idx="10231">
                  <c:v>3.850006</c:v>
                </c:pt>
                <c:pt idx="10232">
                  <c:v>4.3999940000000004</c:v>
                </c:pt>
                <c:pt idx="10233">
                  <c:v>4.4000240000000002</c:v>
                </c:pt>
                <c:pt idx="10234">
                  <c:v>3.2000120000000001</c:v>
                </c:pt>
                <c:pt idx="10235">
                  <c:v>4.3500370000000004</c:v>
                </c:pt>
                <c:pt idx="10236">
                  <c:v>3.449951</c:v>
                </c:pt>
                <c:pt idx="10237">
                  <c:v>4.1500240000000002</c:v>
                </c:pt>
                <c:pt idx="10238">
                  <c:v>4.0999759999999998</c:v>
                </c:pt>
                <c:pt idx="10239">
                  <c:v>2.575027</c:v>
                </c:pt>
                <c:pt idx="10240">
                  <c:v>2.8500369999999999</c:v>
                </c:pt>
                <c:pt idx="10241">
                  <c:v>5.7749790000000001</c:v>
                </c:pt>
                <c:pt idx="10242">
                  <c:v>3.6999819999999999</c:v>
                </c:pt>
                <c:pt idx="10243">
                  <c:v>3.899994</c:v>
                </c:pt>
                <c:pt idx="10244">
                  <c:v>22.600006</c:v>
                </c:pt>
                <c:pt idx="10245">
                  <c:v>3.5750120000000001</c:v>
                </c:pt>
                <c:pt idx="10246">
                  <c:v>2.949951</c:v>
                </c:pt>
                <c:pt idx="10247">
                  <c:v>3.225006</c:v>
                </c:pt>
                <c:pt idx="10248">
                  <c:v>3.5499879999999999</c:v>
                </c:pt>
                <c:pt idx="10249">
                  <c:v>3.3000029999999998</c:v>
                </c:pt>
                <c:pt idx="10250">
                  <c:v>4</c:v>
                </c:pt>
                <c:pt idx="10251">
                  <c:v>2.9500120000000001</c:v>
                </c:pt>
                <c:pt idx="10252">
                  <c:v>3.100006</c:v>
                </c:pt>
                <c:pt idx="10253">
                  <c:v>3.0500180000000001</c:v>
                </c:pt>
                <c:pt idx="10254">
                  <c:v>2.8999630000000001</c:v>
                </c:pt>
                <c:pt idx="10255">
                  <c:v>3.899994</c:v>
                </c:pt>
                <c:pt idx="10256">
                  <c:v>3.1000369999999999</c:v>
                </c:pt>
                <c:pt idx="10257">
                  <c:v>2.9999690000000001</c:v>
                </c:pt>
                <c:pt idx="10258">
                  <c:v>3.4000240000000002</c:v>
                </c:pt>
                <c:pt idx="10259">
                  <c:v>3.5499879999999999</c:v>
                </c:pt>
                <c:pt idx="10260">
                  <c:v>3.4500120000000001</c:v>
                </c:pt>
                <c:pt idx="10261">
                  <c:v>3.5000309999999999</c:v>
                </c:pt>
                <c:pt idx="10262">
                  <c:v>4.0999759999999998</c:v>
                </c:pt>
                <c:pt idx="10263">
                  <c:v>6.1000370000000004</c:v>
                </c:pt>
                <c:pt idx="10264">
                  <c:v>3.4500120000000001</c:v>
                </c:pt>
                <c:pt idx="10265">
                  <c:v>4.0500179999999997</c:v>
                </c:pt>
                <c:pt idx="10266">
                  <c:v>3.4749910000000002</c:v>
                </c:pt>
                <c:pt idx="10267">
                  <c:v>4.0999759999999998</c:v>
                </c:pt>
                <c:pt idx="10268">
                  <c:v>3.0499879999999999</c:v>
                </c:pt>
                <c:pt idx="10269">
                  <c:v>3.6500240000000002</c:v>
                </c:pt>
                <c:pt idx="10270">
                  <c:v>3.7000120000000001</c:v>
                </c:pt>
                <c:pt idx="10271">
                  <c:v>3.1999819999999999</c:v>
                </c:pt>
                <c:pt idx="10272">
                  <c:v>3.149994</c:v>
                </c:pt>
                <c:pt idx="10273">
                  <c:v>3.1500240000000002</c:v>
                </c:pt>
                <c:pt idx="10274">
                  <c:v>3.4000089999999998</c:v>
                </c:pt>
                <c:pt idx="10275">
                  <c:v>3.2999879999999999</c:v>
                </c:pt>
                <c:pt idx="10276">
                  <c:v>3.399994</c:v>
                </c:pt>
                <c:pt idx="10277">
                  <c:v>5.2999879999999999</c:v>
                </c:pt>
                <c:pt idx="10278">
                  <c:v>3.5499879999999999</c:v>
                </c:pt>
                <c:pt idx="10279">
                  <c:v>3.2999879999999999</c:v>
                </c:pt>
                <c:pt idx="10280">
                  <c:v>2.9500120000000001</c:v>
                </c:pt>
                <c:pt idx="10281">
                  <c:v>3.350006</c:v>
                </c:pt>
                <c:pt idx="10282">
                  <c:v>3.9499819999999999</c:v>
                </c:pt>
                <c:pt idx="10283">
                  <c:v>3.100006</c:v>
                </c:pt>
                <c:pt idx="10284">
                  <c:v>2.4499819999999999</c:v>
                </c:pt>
                <c:pt idx="10285">
                  <c:v>3.5000309999999999</c:v>
                </c:pt>
                <c:pt idx="10286">
                  <c:v>3.2999879999999999</c:v>
                </c:pt>
                <c:pt idx="10287">
                  <c:v>3.0000309999999999</c:v>
                </c:pt>
                <c:pt idx="10288">
                  <c:v>2.5500180000000001</c:v>
                </c:pt>
                <c:pt idx="10289">
                  <c:v>3.1249850000000001</c:v>
                </c:pt>
                <c:pt idx="10290">
                  <c:v>4</c:v>
                </c:pt>
                <c:pt idx="10291">
                  <c:v>3.0499879999999999</c:v>
                </c:pt>
                <c:pt idx="10292">
                  <c:v>4</c:v>
                </c:pt>
                <c:pt idx="10293">
                  <c:v>3.100006</c:v>
                </c:pt>
                <c:pt idx="10294">
                  <c:v>4.0250089999999998</c:v>
                </c:pt>
                <c:pt idx="10295">
                  <c:v>3.25</c:v>
                </c:pt>
                <c:pt idx="10296">
                  <c:v>3.100006</c:v>
                </c:pt>
                <c:pt idx="10297">
                  <c:v>4.25</c:v>
                </c:pt>
                <c:pt idx="10298">
                  <c:v>3</c:v>
                </c:pt>
                <c:pt idx="10299">
                  <c:v>2.850006</c:v>
                </c:pt>
                <c:pt idx="10300">
                  <c:v>3.5999759999999998</c:v>
                </c:pt>
                <c:pt idx="10301">
                  <c:v>3.9499819999999999</c:v>
                </c:pt>
                <c:pt idx="10302">
                  <c:v>3.0499879999999999</c:v>
                </c:pt>
                <c:pt idx="10303">
                  <c:v>2.7000120000000001</c:v>
                </c:pt>
                <c:pt idx="10304">
                  <c:v>3.3249970000000002</c:v>
                </c:pt>
                <c:pt idx="10305">
                  <c:v>3.850006</c:v>
                </c:pt>
                <c:pt idx="10306">
                  <c:v>3.6499630000000001</c:v>
                </c:pt>
                <c:pt idx="10307">
                  <c:v>3.1999819999999999</c:v>
                </c:pt>
                <c:pt idx="10308">
                  <c:v>2.8500369999999999</c:v>
                </c:pt>
                <c:pt idx="10309">
                  <c:v>3.3499759999999998</c:v>
                </c:pt>
                <c:pt idx="10310">
                  <c:v>3.4000240000000002</c:v>
                </c:pt>
                <c:pt idx="10311">
                  <c:v>3.1999819999999999</c:v>
                </c:pt>
                <c:pt idx="10312">
                  <c:v>3.149994</c:v>
                </c:pt>
                <c:pt idx="10313">
                  <c:v>3.0999759999999998</c:v>
                </c:pt>
                <c:pt idx="10314">
                  <c:v>3.350006</c:v>
                </c:pt>
                <c:pt idx="10315">
                  <c:v>5.6499940000000004</c:v>
                </c:pt>
                <c:pt idx="10316">
                  <c:v>3.9000240000000002</c:v>
                </c:pt>
                <c:pt idx="10317">
                  <c:v>3.0749970000000002</c:v>
                </c:pt>
                <c:pt idx="10318">
                  <c:v>4.1499940000000004</c:v>
                </c:pt>
                <c:pt idx="10319">
                  <c:v>3.550049</c:v>
                </c:pt>
                <c:pt idx="10320">
                  <c:v>3.0999759999999998</c:v>
                </c:pt>
                <c:pt idx="10321">
                  <c:v>3.5500180000000001</c:v>
                </c:pt>
                <c:pt idx="10322">
                  <c:v>4.0499879999999999</c:v>
                </c:pt>
                <c:pt idx="10323">
                  <c:v>2.8499759999999998</c:v>
                </c:pt>
                <c:pt idx="10324">
                  <c:v>3.4500120000000001</c:v>
                </c:pt>
                <c:pt idx="10325">
                  <c:v>3.25</c:v>
                </c:pt>
                <c:pt idx="10326">
                  <c:v>2.7000120000000001</c:v>
                </c:pt>
                <c:pt idx="10327">
                  <c:v>3.5499879999999999</c:v>
                </c:pt>
                <c:pt idx="10328">
                  <c:v>3.1499630000000001</c:v>
                </c:pt>
                <c:pt idx="10329">
                  <c:v>3.1999970000000002</c:v>
                </c:pt>
                <c:pt idx="10330">
                  <c:v>3.7500309999999999</c:v>
                </c:pt>
                <c:pt idx="10331">
                  <c:v>3.3499759999999998</c:v>
                </c:pt>
                <c:pt idx="10332">
                  <c:v>3.5500180000000001</c:v>
                </c:pt>
                <c:pt idx="10333">
                  <c:v>3.1999819999999999</c:v>
                </c:pt>
                <c:pt idx="10334">
                  <c:v>2.9750209999999999</c:v>
                </c:pt>
                <c:pt idx="10335">
                  <c:v>2.850006</c:v>
                </c:pt>
                <c:pt idx="10336">
                  <c:v>3.100006</c:v>
                </c:pt>
                <c:pt idx="10337">
                  <c:v>3.4749910000000002</c:v>
                </c:pt>
                <c:pt idx="10338">
                  <c:v>3.100006</c:v>
                </c:pt>
                <c:pt idx="10339">
                  <c:v>3.5500180000000001</c:v>
                </c:pt>
                <c:pt idx="10340">
                  <c:v>3.2249759999999998</c:v>
                </c:pt>
                <c:pt idx="10341">
                  <c:v>3.100006</c:v>
                </c:pt>
                <c:pt idx="10342">
                  <c:v>4.5250089999999998</c:v>
                </c:pt>
                <c:pt idx="10343">
                  <c:v>3.2999879999999999</c:v>
                </c:pt>
                <c:pt idx="10344">
                  <c:v>4.7000120000000001</c:v>
                </c:pt>
                <c:pt idx="10345">
                  <c:v>3.1499630000000001</c:v>
                </c:pt>
                <c:pt idx="10346">
                  <c:v>3.0999759999999998</c:v>
                </c:pt>
                <c:pt idx="10347">
                  <c:v>3.100006</c:v>
                </c:pt>
                <c:pt idx="10348">
                  <c:v>3.350006</c:v>
                </c:pt>
                <c:pt idx="10349">
                  <c:v>3.4999690000000001</c:v>
                </c:pt>
                <c:pt idx="10350">
                  <c:v>3.3999630000000001</c:v>
                </c:pt>
                <c:pt idx="10351">
                  <c:v>2.3499759999999998</c:v>
                </c:pt>
                <c:pt idx="10352">
                  <c:v>4.4249879999999999</c:v>
                </c:pt>
                <c:pt idx="10353">
                  <c:v>6.9500120000000001</c:v>
                </c:pt>
                <c:pt idx="10354">
                  <c:v>3.2000120000000001</c:v>
                </c:pt>
                <c:pt idx="10355">
                  <c:v>2.899994</c:v>
                </c:pt>
                <c:pt idx="10356">
                  <c:v>3.024994</c:v>
                </c:pt>
                <c:pt idx="10357">
                  <c:v>2.9500120000000001</c:v>
                </c:pt>
                <c:pt idx="10358">
                  <c:v>3.2000120000000001</c:v>
                </c:pt>
                <c:pt idx="10359">
                  <c:v>3.2999879999999999</c:v>
                </c:pt>
                <c:pt idx="10360">
                  <c:v>2.0999759999999998</c:v>
                </c:pt>
                <c:pt idx="10361">
                  <c:v>3.3249819999999999</c:v>
                </c:pt>
                <c:pt idx="10362">
                  <c:v>3.7999879999999999</c:v>
                </c:pt>
                <c:pt idx="10363">
                  <c:v>4.2500309999999999</c:v>
                </c:pt>
                <c:pt idx="10364">
                  <c:v>4.1499629999999996</c:v>
                </c:pt>
                <c:pt idx="10365">
                  <c:v>3.3249819999999999</c:v>
                </c:pt>
                <c:pt idx="10366">
                  <c:v>3.4000240000000002</c:v>
                </c:pt>
                <c:pt idx="10367">
                  <c:v>3.6499630000000001</c:v>
                </c:pt>
                <c:pt idx="10368">
                  <c:v>3.300049</c:v>
                </c:pt>
                <c:pt idx="10369">
                  <c:v>3.3749850000000001</c:v>
                </c:pt>
                <c:pt idx="10370">
                  <c:v>3.8499759999999998</c:v>
                </c:pt>
                <c:pt idx="10371">
                  <c:v>3</c:v>
                </c:pt>
                <c:pt idx="10372">
                  <c:v>3.2999879999999999</c:v>
                </c:pt>
                <c:pt idx="10373">
                  <c:v>3.100006</c:v>
                </c:pt>
                <c:pt idx="10374">
                  <c:v>2.9500120000000001</c:v>
                </c:pt>
                <c:pt idx="10375">
                  <c:v>4.25</c:v>
                </c:pt>
                <c:pt idx="10376">
                  <c:v>3.4500120000000001</c:v>
                </c:pt>
                <c:pt idx="10377">
                  <c:v>3.2999879999999999</c:v>
                </c:pt>
                <c:pt idx="10378">
                  <c:v>3.0000149999999999</c:v>
                </c:pt>
                <c:pt idx="10379">
                  <c:v>3.649994</c:v>
                </c:pt>
                <c:pt idx="10380">
                  <c:v>3.9500120000000001</c:v>
                </c:pt>
                <c:pt idx="10381">
                  <c:v>3.0750120000000001</c:v>
                </c:pt>
                <c:pt idx="10382">
                  <c:v>3</c:v>
                </c:pt>
                <c:pt idx="10383">
                  <c:v>2.850006</c:v>
                </c:pt>
                <c:pt idx="10384">
                  <c:v>3.7000120000000001</c:v>
                </c:pt>
                <c:pt idx="10385">
                  <c:v>3.8499759999999998</c:v>
                </c:pt>
                <c:pt idx="10386">
                  <c:v>2.850006</c:v>
                </c:pt>
                <c:pt idx="10387">
                  <c:v>3.3000180000000001</c:v>
                </c:pt>
                <c:pt idx="10388">
                  <c:v>3.2000120000000001</c:v>
                </c:pt>
                <c:pt idx="10389">
                  <c:v>3</c:v>
                </c:pt>
                <c:pt idx="10390">
                  <c:v>4.0249940000000004</c:v>
                </c:pt>
                <c:pt idx="10391">
                  <c:v>3.0999759999999998</c:v>
                </c:pt>
                <c:pt idx="10392">
                  <c:v>4.4000240000000002</c:v>
                </c:pt>
                <c:pt idx="10393">
                  <c:v>3.25</c:v>
                </c:pt>
                <c:pt idx="10394">
                  <c:v>2.899994</c:v>
                </c:pt>
                <c:pt idx="10395">
                  <c:v>3.6999970000000002</c:v>
                </c:pt>
                <c:pt idx="10396">
                  <c:v>3.2999879999999999</c:v>
                </c:pt>
                <c:pt idx="10397">
                  <c:v>2.975006</c:v>
                </c:pt>
                <c:pt idx="10398">
                  <c:v>4.6000059999999996</c:v>
                </c:pt>
                <c:pt idx="10399">
                  <c:v>2.9000240000000002</c:v>
                </c:pt>
                <c:pt idx="10400">
                  <c:v>3.5000309999999999</c:v>
                </c:pt>
                <c:pt idx="10401">
                  <c:v>3.0499879999999999</c:v>
                </c:pt>
                <c:pt idx="10402">
                  <c:v>3.2999879999999999</c:v>
                </c:pt>
                <c:pt idx="10403">
                  <c:v>3.5500180000000001</c:v>
                </c:pt>
                <c:pt idx="10404">
                  <c:v>3.7999879999999999</c:v>
                </c:pt>
                <c:pt idx="10405">
                  <c:v>3.4249879999999999</c:v>
                </c:pt>
                <c:pt idx="10406">
                  <c:v>3.4000089999999998</c:v>
                </c:pt>
                <c:pt idx="10407">
                  <c:v>3.1500240000000002</c:v>
                </c:pt>
                <c:pt idx="10408">
                  <c:v>2.7000120000000001</c:v>
                </c:pt>
                <c:pt idx="10409">
                  <c:v>3.0500180000000001</c:v>
                </c:pt>
                <c:pt idx="10410">
                  <c:v>2.75</c:v>
                </c:pt>
                <c:pt idx="10411">
                  <c:v>2.5999759999999998</c:v>
                </c:pt>
                <c:pt idx="10412">
                  <c:v>3.875</c:v>
                </c:pt>
                <c:pt idx="10413">
                  <c:v>3.1500240000000002</c:v>
                </c:pt>
                <c:pt idx="10414">
                  <c:v>3.8000180000000001</c:v>
                </c:pt>
                <c:pt idx="10415">
                  <c:v>2.6500240000000002</c:v>
                </c:pt>
                <c:pt idx="10416">
                  <c:v>2.7999879999999999</c:v>
                </c:pt>
                <c:pt idx="10417">
                  <c:v>3.4499659999999999</c:v>
                </c:pt>
                <c:pt idx="10418">
                  <c:v>3.600006</c:v>
                </c:pt>
                <c:pt idx="10419">
                  <c:v>3</c:v>
                </c:pt>
                <c:pt idx="10420">
                  <c:v>4.0999759999999998</c:v>
                </c:pt>
                <c:pt idx="10421">
                  <c:v>3.5000149999999999</c:v>
                </c:pt>
                <c:pt idx="10422">
                  <c:v>3.200027</c:v>
                </c:pt>
                <c:pt idx="10423">
                  <c:v>3.3499759999999998</c:v>
                </c:pt>
                <c:pt idx="10424">
                  <c:v>3.649994</c:v>
                </c:pt>
                <c:pt idx="10425">
                  <c:v>3.850006</c:v>
                </c:pt>
                <c:pt idx="10426">
                  <c:v>3.7999879999999999</c:v>
                </c:pt>
                <c:pt idx="10427">
                  <c:v>2.7000120000000001</c:v>
                </c:pt>
                <c:pt idx="10428">
                  <c:v>3.125</c:v>
                </c:pt>
                <c:pt idx="10429">
                  <c:v>3.149994</c:v>
                </c:pt>
                <c:pt idx="10430">
                  <c:v>3.8000180000000001</c:v>
                </c:pt>
                <c:pt idx="10431">
                  <c:v>2.899994</c:v>
                </c:pt>
                <c:pt idx="10432">
                  <c:v>3.850006</c:v>
                </c:pt>
                <c:pt idx="10433">
                  <c:v>3.8750309999999999</c:v>
                </c:pt>
                <c:pt idx="10434">
                  <c:v>3.149994</c:v>
                </c:pt>
                <c:pt idx="10435">
                  <c:v>6.4500120000000001</c:v>
                </c:pt>
                <c:pt idx="10436">
                  <c:v>4.0000309999999999</c:v>
                </c:pt>
                <c:pt idx="10437">
                  <c:v>3.100006</c:v>
                </c:pt>
                <c:pt idx="10438">
                  <c:v>2.6999819999999999</c:v>
                </c:pt>
                <c:pt idx="10439">
                  <c:v>3.6500240000000002</c:v>
                </c:pt>
                <c:pt idx="10440">
                  <c:v>2.75</c:v>
                </c:pt>
                <c:pt idx="10441">
                  <c:v>2.800049</c:v>
                </c:pt>
                <c:pt idx="10442">
                  <c:v>25.600037</c:v>
                </c:pt>
                <c:pt idx="10443">
                  <c:v>3.3499759999999998</c:v>
                </c:pt>
                <c:pt idx="10444">
                  <c:v>3.5000309999999999</c:v>
                </c:pt>
                <c:pt idx="10445">
                  <c:v>3.6999970000000002</c:v>
                </c:pt>
                <c:pt idx="10446">
                  <c:v>2.75</c:v>
                </c:pt>
                <c:pt idx="10447">
                  <c:v>3.199951</c:v>
                </c:pt>
                <c:pt idx="10448">
                  <c:v>3.7000120000000001</c:v>
                </c:pt>
                <c:pt idx="10449">
                  <c:v>2.9500120000000001</c:v>
                </c:pt>
                <c:pt idx="10450">
                  <c:v>3.75</c:v>
                </c:pt>
                <c:pt idx="10451">
                  <c:v>4.1250150000000003</c:v>
                </c:pt>
                <c:pt idx="10452">
                  <c:v>3.2000120000000001</c:v>
                </c:pt>
                <c:pt idx="10453">
                  <c:v>3.1500240000000002</c:v>
                </c:pt>
                <c:pt idx="10454">
                  <c:v>4.1999969999999998</c:v>
                </c:pt>
                <c:pt idx="10455">
                  <c:v>2.9000240000000002</c:v>
                </c:pt>
                <c:pt idx="10456">
                  <c:v>3.0499879999999999</c:v>
                </c:pt>
                <c:pt idx="10457">
                  <c:v>3.25</c:v>
                </c:pt>
                <c:pt idx="10458">
                  <c:v>4.1499940000000004</c:v>
                </c:pt>
                <c:pt idx="10459">
                  <c:v>3.7000120000000001</c:v>
                </c:pt>
                <c:pt idx="10460">
                  <c:v>2.7000120000000001</c:v>
                </c:pt>
                <c:pt idx="10461">
                  <c:v>3</c:v>
                </c:pt>
                <c:pt idx="10462">
                  <c:v>4.3999940000000004</c:v>
                </c:pt>
                <c:pt idx="10463">
                  <c:v>2.8250120000000001</c:v>
                </c:pt>
                <c:pt idx="10464">
                  <c:v>3.5</c:v>
                </c:pt>
                <c:pt idx="10465">
                  <c:v>4.8000030000000002</c:v>
                </c:pt>
                <c:pt idx="10466">
                  <c:v>2.75</c:v>
                </c:pt>
                <c:pt idx="10467">
                  <c:v>3.4500120000000001</c:v>
                </c:pt>
                <c:pt idx="10468">
                  <c:v>3.9000240000000002</c:v>
                </c:pt>
                <c:pt idx="10469">
                  <c:v>4.3000179999999997</c:v>
                </c:pt>
                <c:pt idx="10470">
                  <c:v>3.9000240000000002</c:v>
                </c:pt>
                <c:pt idx="10471">
                  <c:v>3.4000240000000002</c:v>
                </c:pt>
                <c:pt idx="10472">
                  <c:v>3.5499879999999999</c:v>
                </c:pt>
                <c:pt idx="10473">
                  <c:v>3.1999819999999999</c:v>
                </c:pt>
                <c:pt idx="10474">
                  <c:v>3.1500240000000002</c:v>
                </c:pt>
                <c:pt idx="10475">
                  <c:v>2.899994</c:v>
                </c:pt>
                <c:pt idx="10476">
                  <c:v>3.024994</c:v>
                </c:pt>
                <c:pt idx="10477">
                  <c:v>4</c:v>
                </c:pt>
                <c:pt idx="10478">
                  <c:v>2.975006</c:v>
                </c:pt>
                <c:pt idx="10479">
                  <c:v>2.75</c:v>
                </c:pt>
                <c:pt idx="10480">
                  <c:v>4.5500179999999997</c:v>
                </c:pt>
                <c:pt idx="10481">
                  <c:v>3.2249759999999998</c:v>
                </c:pt>
                <c:pt idx="10482">
                  <c:v>3.25</c:v>
                </c:pt>
                <c:pt idx="10483">
                  <c:v>4.3500370000000004</c:v>
                </c:pt>
                <c:pt idx="10484">
                  <c:v>3.4500120000000001</c:v>
                </c:pt>
                <c:pt idx="10485">
                  <c:v>2.8499759999999998</c:v>
                </c:pt>
                <c:pt idx="10486">
                  <c:v>3.5749970000000002</c:v>
                </c:pt>
                <c:pt idx="10487">
                  <c:v>2.5750120000000001</c:v>
                </c:pt>
                <c:pt idx="10488">
                  <c:v>3.7500309999999999</c:v>
                </c:pt>
                <c:pt idx="10489">
                  <c:v>3.149994</c:v>
                </c:pt>
                <c:pt idx="10490">
                  <c:v>3.625</c:v>
                </c:pt>
                <c:pt idx="10491">
                  <c:v>2.6500240000000002</c:v>
                </c:pt>
                <c:pt idx="10492">
                  <c:v>3.1500240000000002</c:v>
                </c:pt>
                <c:pt idx="10493">
                  <c:v>3.0499879999999999</c:v>
                </c:pt>
                <c:pt idx="10494">
                  <c:v>3.9249879999999999</c:v>
                </c:pt>
                <c:pt idx="10495">
                  <c:v>2.8000180000000001</c:v>
                </c:pt>
                <c:pt idx="10496">
                  <c:v>3.649994</c:v>
                </c:pt>
                <c:pt idx="10497">
                  <c:v>3.399994</c:v>
                </c:pt>
                <c:pt idx="10498">
                  <c:v>3.4000240000000002</c:v>
                </c:pt>
                <c:pt idx="10499">
                  <c:v>3.8249819999999999</c:v>
                </c:pt>
                <c:pt idx="10500">
                  <c:v>3.1750180000000001</c:v>
                </c:pt>
                <c:pt idx="10501">
                  <c:v>3.4000240000000002</c:v>
                </c:pt>
                <c:pt idx="10502">
                  <c:v>2.7000120000000001</c:v>
                </c:pt>
                <c:pt idx="10503">
                  <c:v>3.149994</c:v>
                </c:pt>
                <c:pt idx="10504">
                  <c:v>3.4500120000000001</c:v>
                </c:pt>
                <c:pt idx="10505">
                  <c:v>4.5500179999999997</c:v>
                </c:pt>
                <c:pt idx="10506">
                  <c:v>3.3999790000000001</c:v>
                </c:pt>
                <c:pt idx="10507">
                  <c:v>3.3750149999999999</c:v>
                </c:pt>
                <c:pt idx="10508">
                  <c:v>3.1750180000000001</c:v>
                </c:pt>
                <c:pt idx="10509">
                  <c:v>3.2000120000000001</c:v>
                </c:pt>
                <c:pt idx="10510">
                  <c:v>3.5</c:v>
                </c:pt>
                <c:pt idx="10511">
                  <c:v>2.7999879999999999</c:v>
                </c:pt>
                <c:pt idx="10512">
                  <c:v>3.3500369999999999</c:v>
                </c:pt>
                <c:pt idx="10513">
                  <c:v>3.325027</c:v>
                </c:pt>
                <c:pt idx="10514">
                  <c:v>3.3999630000000001</c:v>
                </c:pt>
                <c:pt idx="10515">
                  <c:v>3.600006</c:v>
                </c:pt>
                <c:pt idx="10516">
                  <c:v>3.0500180000000001</c:v>
                </c:pt>
                <c:pt idx="10517">
                  <c:v>3.850006</c:v>
                </c:pt>
                <c:pt idx="10518">
                  <c:v>3.5</c:v>
                </c:pt>
                <c:pt idx="10519">
                  <c:v>3.8249819999999999</c:v>
                </c:pt>
                <c:pt idx="10520">
                  <c:v>3.4000240000000002</c:v>
                </c:pt>
                <c:pt idx="10521">
                  <c:v>4</c:v>
                </c:pt>
                <c:pt idx="10522">
                  <c:v>3.050049</c:v>
                </c:pt>
                <c:pt idx="10523">
                  <c:v>4.3499759999999998</c:v>
                </c:pt>
                <c:pt idx="10524">
                  <c:v>3.2000120000000001</c:v>
                </c:pt>
                <c:pt idx="10525">
                  <c:v>3.0499879999999999</c:v>
                </c:pt>
                <c:pt idx="10526">
                  <c:v>4.8749849999999997</c:v>
                </c:pt>
                <c:pt idx="10527">
                  <c:v>4.3000179999999997</c:v>
                </c:pt>
                <c:pt idx="10528">
                  <c:v>3.424973</c:v>
                </c:pt>
                <c:pt idx="10529">
                  <c:v>3.0249790000000001</c:v>
                </c:pt>
                <c:pt idx="10530">
                  <c:v>3</c:v>
                </c:pt>
                <c:pt idx="10531">
                  <c:v>3.649994</c:v>
                </c:pt>
                <c:pt idx="10532">
                  <c:v>3.25</c:v>
                </c:pt>
                <c:pt idx="10533">
                  <c:v>3.3999630000000001</c:v>
                </c:pt>
                <c:pt idx="10534">
                  <c:v>3</c:v>
                </c:pt>
                <c:pt idx="10535">
                  <c:v>3.4499819999999999</c:v>
                </c:pt>
                <c:pt idx="10536">
                  <c:v>4.3249820000000003</c:v>
                </c:pt>
                <c:pt idx="10537">
                  <c:v>5.2000120000000001</c:v>
                </c:pt>
                <c:pt idx="10538">
                  <c:v>3.1000369999999999</c:v>
                </c:pt>
                <c:pt idx="10539">
                  <c:v>2.9500120000000001</c:v>
                </c:pt>
                <c:pt idx="10540">
                  <c:v>3.100006</c:v>
                </c:pt>
                <c:pt idx="10541">
                  <c:v>2.875</c:v>
                </c:pt>
                <c:pt idx="10542">
                  <c:v>2.649994</c:v>
                </c:pt>
                <c:pt idx="10543">
                  <c:v>3.350006</c:v>
                </c:pt>
                <c:pt idx="10544">
                  <c:v>3.2000120000000001</c:v>
                </c:pt>
                <c:pt idx="10545">
                  <c:v>3.4000240000000002</c:v>
                </c:pt>
                <c:pt idx="10546">
                  <c:v>3.8250120000000001</c:v>
                </c:pt>
                <c:pt idx="10547">
                  <c:v>3.3000180000000001</c:v>
                </c:pt>
                <c:pt idx="10548">
                  <c:v>4.1999820000000003</c:v>
                </c:pt>
                <c:pt idx="10549">
                  <c:v>3.25</c:v>
                </c:pt>
                <c:pt idx="10550">
                  <c:v>3.4500120000000001</c:v>
                </c:pt>
                <c:pt idx="10551">
                  <c:v>3.3999630000000001</c:v>
                </c:pt>
                <c:pt idx="10552">
                  <c:v>3.25</c:v>
                </c:pt>
                <c:pt idx="10553">
                  <c:v>4.125</c:v>
                </c:pt>
                <c:pt idx="10554">
                  <c:v>4.0499879999999999</c:v>
                </c:pt>
                <c:pt idx="10555">
                  <c:v>3.475006</c:v>
                </c:pt>
                <c:pt idx="10556">
                  <c:v>3.350006</c:v>
                </c:pt>
                <c:pt idx="10557">
                  <c:v>2.850006</c:v>
                </c:pt>
                <c:pt idx="10558">
                  <c:v>3.5999759999999998</c:v>
                </c:pt>
                <c:pt idx="10559">
                  <c:v>3.8499759999999998</c:v>
                </c:pt>
                <c:pt idx="10560">
                  <c:v>2.9499819999999999</c:v>
                </c:pt>
                <c:pt idx="10561">
                  <c:v>2.9500120000000001</c:v>
                </c:pt>
                <c:pt idx="10562">
                  <c:v>4.75</c:v>
                </c:pt>
                <c:pt idx="10563">
                  <c:v>3.0000309999999999</c:v>
                </c:pt>
                <c:pt idx="10564">
                  <c:v>3.0500180000000001</c:v>
                </c:pt>
                <c:pt idx="10565">
                  <c:v>3.3499759999999998</c:v>
                </c:pt>
                <c:pt idx="10566">
                  <c:v>3.8749850000000001</c:v>
                </c:pt>
                <c:pt idx="10567">
                  <c:v>4.2000120000000001</c:v>
                </c:pt>
                <c:pt idx="10568">
                  <c:v>3.3500369999999999</c:v>
                </c:pt>
                <c:pt idx="10569">
                  <c:v>3.5499879999999999</c:v>
                </c:pt>
                <c:pt idx="10570">
                  <c:v>3.125</c:v>
                </c:pt>
                <c:pt idx="10571">
                  <c:v>2.6999819999999999</c:v>
                </c:pt>
                <c:pt idx="10572">
                  <c:v>2.9250029999999998</c:v>
                </c:pt>
                <c:pt idx="10573">
                  <c:v>3.100006</c:v>
                </c:pt>
                <c:pt idx="10574">
                  <c:v>2.9500120000000001</c:v>
                </c:pt>
                <c:pt idx="10575">
                  <c:v>3.899994</c:v>
                </c:pt>
                <c:pt idx="10576">
                  <c:v>3.2000120000000001</c:v>
                </c:pt>
                <c:pt idx="10577">
                  <c:v>3.649994</c:v>
                </c:pt>
                <c:pt idx="10578">
                  <c:v>3.25</c:v>
                </c:pt>
                <c:pt idx="10579">
                  <c:v>3.1499790000000001</c:v>
                </c:pt>
                <c:pt idx="10580">
                  <c:v>3.5</c:v>
                </c:pt>
                <c:pt idx="10581">
                  <c:v>4.1000370000000004</c:v>
                </c:pt>
                <c:pt idx="10582">
                  <c:v>3.6999819999999999</c:v>
                </c:pt>
                <c:pt idx="10583">
                  <c:v>3.2999879999999999</c:v>
                </c:pt>
                <c:pt idx="10584">
                  <c:v>4.4499820000000003</c:v>
                </c:pt>
                <c:pt idx="10585">
                  <c:v>3.0999759999999998</c:v>
                </c:pt>
                <c:pt idx="10586">
                  <c:v>4.0749969999999998</c:v>
                </c:pt>
                <c:pt idx="10587">
                  <c:v>6.1999820000000003</c:v>
                </c:pt>
                <c:pt idx="10588">
                  <c:v>3.4749759999999998</c:v>
                </c:pt>
                <c:pt idx="10589">
                  <c:v>3.25</c:v>
                </c:pt>
                <c:pt idx="10590">
                  <c:v>2.8000180000000001</c:v>
                </c:pt>
                <c:pt idx="10591">
                  <c:v>3.0999759999999998</c:v>
                </c:pt>
                <c:pt idx="10592">
                  <c:v>2.6999819999999999</c:v>
                </c:pt>
                <c:pt idx="10593">
                  <c:v>3</c:v>
                </c:pt>
                <c:pt idx="10594">
                  <c:v>3.3499759999999998</c:v>
                </c:pt>
                <c:pt idx="10595">
                  <c:v>4.1499940000000004</c:v>
                </c:pt>
                <c:pt idx="10596">
                  <c:v>4.7999879999999999</c:v>
                </c:pt>
                <c:pt idx="10597">
                  <c:v>4.1249690000000001</c:v>
                </c:pt>
                <c:pt idx="10598">
                  <c:v>3.225006</c:v>
                </c:pt>
                <c:pt idx="10599">
                  <c:v>3.2000120000000001</c:v>
                </c:pt>
                <c:pt idx="10600">
                  <c:v>2.9500120000000001</c:v>
                </c:pt>
                <c:pt idx="10601">
                  <c:v>3.9500120000000001</c:v>
                </c:pt>
                <c:pt idx="10602">
                  <c:v>2.649994</c:v>
                </c:pt>
                <c:pt idx="10603">
                  <c:v>3.5499879999999999</c:v>
                </c:pt>
                <c:pt idx="10604">
                  <c:v>3.2999879999999999</c:v>
                </c:pt>
                <c:pt idx="10605">
                  <c:v>3.0500180000000001</c:v>
                </c:pt>
                <c:pt idx="10606">
                  <c:v>3.75</c:v>
                </c:pt>
                <c:pt idx="10607">
                  <c:v>3</c:v>
                </c:pt>
                <c:pt idx="10608">
                  <c:v>2.8500369999999999</c:v>
                </c:pt>
                <c:pt idx="10609">
                  <c:v>3.1999970000000002</c:v>
                </c:pt>
                <c:pt idx="10610">
                  <c:v>2.9749910000000002</c:v>
                </c:pt>
                <c:pt idx="10611">
                  <c:v>3.350006</c:v>
                </c:pt>
                <c:pt idx="10612">
                  <c:v>3.5000309999999999</c:v>
                </c:pt>
                <c:pt idx="10613">
                  <c:v>3.600006</c:v>
                </c:pt>
                <c:pt idx="10614">
                  <c:v>2.75</c:v>
                </c:pt>
                <c:pt idx="10615">
                  <c:v>3.1999819999999999</c:v>
                </c:pt>
                <c:pt idx="10616">
                  <c:v>3.5</c:v>
                </c:pt>
                <c:pt idx="10617">
                  <c:v>4.2000120000000001</c:v>
                </c:pt>
                <c:pt idx="10618">
                  <c:v>2.7999879999999999</c:v>
                </c:pt>
                <c:pt idx="10619">
                  <c:v>3.600006</c:v>
                </c:pt>
                <c:pt idx="10620">
                  <c:v>3.0500180000000001</c:v>
                </c:pt>
                <c:pt idx="10621">
                  <c:v>2.9499819999999999</c:v>
                </c:pt>
                <c:pt idx="10622">
                  <c:v>3.149994</c:v>
                </c:pt>
                <c:pt idx="10623">
                  <c:v>4.5000309999999999</c:v>
                </c:pt>
                <c:pt idx="10624">
                  <c:v>2.9000240000000002</c:v>
                </c:pt>
                <c:pt idx="10625">
                  <c:v>3.5749970000000002</c:v>
                </c:pt>
                <c:pt idx="10626">
                  <c:v>3.149994</c:v>
                </c:pt>
                <c:pt idx="10627">
                  <c:v>3.2000120000000001</c:v>
                </c:pt>
                <c:pt idx="10628">
                  <c:v>3.6500240000000002</c:v>
                </c:pt>
                <c:pt idx="10629">
                  <c:v>3.850006</c:v>
                </c:pt>
                <c:pt idx="10630">
                  <c:v>2.625</c:v>
                </c:pt>
                <c:pt idx="10631">
                  <c:v>3.100006</c:v>
                </c:pt>
                <c:pt idx="10632">
                  <c:v>3.4500120000000001</c:v>
                </c:pt>
                <c:pt idx="10633">
                  <c:v>3.225006</c:v>
                </c:pt>
                <c:pt idx="10634">
                  <c:v>2.5999759999999998</c:v>
                </c:pt>
                <c:pt idx="10635">
                  <c:v>3.2999879999999999</c:v>
                </c:pt>
                <c:pt idx="10636">
                  <c:v>3.7999879999999999</c:v>
                </c:pt>
                <c:pt idx="10637">
                  <c:v>2.8499759999999998</c:v>
                </c:pt>
                <c:pt idx="10638">
                  <c:v>2.25</c:v>
                </c:pt>
                <c:pt idx="10639">
                  <c:v>3.75</c:v>
                </c:pt>
                <c:pt idx="10640">
                  <c:v>3.899994</c:v>
                </c:pt>
                <c:pt idx="10641">
                  <c:v>3.5499879999999999</c:v>
                </c:pt>
                <c:pt idx="10642">
                  <c:v>3.0999759999999998</c:v>
                </c:pt>
                <c:pt idx="10643">
                  <c:v>2.899994</c:v>
                </c:pt>
                <c:pt idx="10644">
                  <c:v>3.3999630000000001</c:v>
                </c:pt>
                <c:pt idx="10645">
                  <c:v>3.2500309999999999</c:v>
                </c:pt>
                <c:pt idx="10646">
                  <c:v>2.6500240000000002</c:v>
                </c:pt>
                <c:pt idx="10647">
                  <c:v>3.5999759999999998</c:v>
                </c:pt>
                <c:pt idx="10648">
                  <c:v>2.9499819999999999</c:v>
                </c:pt>
                <c:pt idx="10649">
                  <c:v>3.0000309999999999</c:v>
                </c:pt>
                <c:pt idx="10650">
                  <c:v>5.2999729999999996</c:v>
                </c:pt>
                <c:pt idx="10651">
                  <c:v>3.7999879999999999</c:v>
                </c:pt>
                <c:pt idx="10652">
                  <c:v>3.9500120000000001</c:v>
                </c:pt>
                <c:pt idx="10653">
                  <c:v>5</c:v>
                </c:pt>
                <c:pt idx="10654">
                  <c:v>3.100006</c:v>
                </c:pt>
                <c:pt idx="10655">
                  <c:v>2.9500120000000001</c:v>
                </c:pt>
                <c:pt idx="10656">
                  <c:v>2.8500369999999999</c:v>
                </c:pt>
                <c:pt idx="10657">
                  <c:v>3.4500120000000001</c:v>
                </c:pt>
                <c:pt idx="10658">
                  <c:v>2.8999630000000001</c:v>
                </c:pt>
                <c:pt idx="10659">
                  <c:v>4.4999690000000001</c:v>
                </c:pt>
                <c:pt idx="10660">
                  <c:v>4.3499759999999998</c:v>
                </c:pt>
                <c:pt idx="10661">
                  <c:v>2.7750089999999998</c:v>
                </c:pt>
                <c:pt idx="10662">
                  <c:v>3.524994</c:v>
                </c:pt>
                <c:pt idx="10663">
                  <c:v>4.1000370000000004</c:v>
                </c:pt>
                <c:pt idx="10664">
                  <c:v>3</c:v>
                </c:pt>
                <c:pt idx="10665">
                  <c:v>3.899994</c:v>
                </c:pt>
                <c:pt idx="10666">
                  <c:v>3.649994</c:v>
                </c:pt>
                <c:pt idx="10667">
                  <c:v>3.7999879999999999</c:v>
                </c:pt>
                <c:pt idx="10668">
                  <c:v>3.2499690000000001</c:v>
                </c:pt>
                <c:pt idx="10669">
                  <c:v>3.2000120000000001</c:v>
                </c:pt>
                <c:pt idx="10670">
                  <c:v>2.6999819999999999</c:v>
                </c:pt>
                <c:pt idx="10671">
                  <c:v>3.4500120000000001</c:v>
                </c:pt>
                <c:pt idx="10672">
                  <c:v>3.4500120000000001</c:v>
                </c:pt>
                <c:pt idx="10673">
                  <c:v>3.5</c:v>
                </c:pt>
                <c:pt idx="10674">
                  <c:v>5.2499849999999997</c:v>
                </c:pt>
                <c:pt idx="10675">
                  <c:v>4.25</c:v>
                </c:pt>
                <c:pt idx="10676">
                  <c:v>2.100006</c:v>
                </c:pt>
                <c:pt idx="10677">
                  <c:v>4</c:v>
                </c:pt>
                <c:pt idx="10678">
                  <c:v>3.899994</c:v>
                </c:pt>
                <c:pt idx="10679">
                  <c:v>2.5999759999999998</c:v>
                </c:pt>
                <c:pt idx="10680">
                  <c:v>2.8499759999999998</c:v>
                </c:pt>
                <c:pt idx="10681">
                  <c:v>2.4499819999999999</c:v>
                </c:pt>
                <c:pt idx="10682">
                  <c:v>2.8999630000000001</c:v>
                </c:pt>
                <c:pt idx="10683">
                  <c:v>3.3000340000000001</c:v>
                </c:pt>
                <c:pt idx="10684">
                  <c:v>3.2000120000000001</c:v>
                </c:pt>
                <c:pt idx="10685">
                  <c:v>3.4999690000000001</c:v>
                </c:pt>
                <c:pt idx="10686">
                  <c:v>2.625</c:v>
                </c:pt>
                <c:pt idx="10687">
                  <c:v>3.0500180000000001</c:v>
                </c:pt>
                <c:pt idx="10688">
                  <c:v>2.6999819999999999</c:v>
                </c:pt>
                <c:pt idx="10689">
                  <c:v>2.975006</c:v>
                </c:pt>
                <c:pt idx="10690">
                  <c:v>3.6999819999999999</c:v>
                </c:pt>
                <c:pt idx="10691">
                  <c:v>3.4000240000000002</c:v>
                </c:pt>
                <c:pt idx="10692">
                  <c:v>3.25</c:v>
                </c:pt>
                <c:pt idx="10693">
                  <c:v>3.2249759999999998</c:v>
                </c:pt>
                <c:pt idx="10694">
                  <c:v>3.4500120000000001</c:v>
                </c:pt>
                <c:pt idx="10695">
                  <c:v>2.8499910000000002</c:v>
                </c:pt>
                <c:pt idx="10696">
                  <c:v>3.3000180000000001</c:v>
                </c:pt>
                <c:pt idx="10697">
                  <c:v>3.5000309999999999</c:v>
                </c:pt>
                <c:pt idx="10698">
                  <c:v>2.4749759999999998</c:v>
                </c:pt>
                <c:pt idx="10699">
                  <c:v>2.8999790000000001</c:v>
                </c:pt>
                <c:pt idx="10700">
                  <c:v>3.2000120000000001</c:v>
                </c:pt>
                <c:pt idx="10701">
                  <c:v>3.274994</c:v>
                </c:pt>
                <c:pt idx="10702">
                  <c:v>7.3500059999999996</c:v>
                </c:pt>
                <c:pt idx="10703">
                  <c:v>3.6999819999999999</c:v>
                </c:pt>
                <c:pt idx="10704">
                  <c:v>3.3000180000000001</c:v>
                </c:pt>
                <c:pt idx="10705">
                  <c:v>3</c:v>
                </c:pt>
                <c:pt idx="10706">
                  <c:v>2.774994</c:v>
                </c:pt>
                <c:pt idx="10707">
                  <c:v>3.3249819999999999</c:v>
                </c:pt>
                <c:pt idx="10708">
                  <c:v>2.4500120000000001</c:v>
                </c:pt>
                <c:pt idx="10709">
                  <c:v>3.7000120000000001</c:v>
                </c:pt>
                <c:pt idx="10710">
                  <c:v>2.8500369999999999</c:v>
                </c:pt>
                <c:pt idx="10711">
                  <c:v>3.6500240000000002</c:v>
                </c:pt>
                <c:pt idx="10712">
                  <c:v>4.5000309999999999</c:v>
                </c:pt>
                <c:pt idx="10713">
                  <c:v>3.5999759999999998</c:v>
                </c:pt>
                <c:pt idx="10714">
                  <c:v>3.550049</c:v>
                </c:pt>
                <c:pt idx="10715">
                  <c:v>2.5499879999999999</c:v>
                </c:pt>
                <c:pt idx="10716">
                  <c:v>4.2000120000000001</c:v>
                </c:pt>
                <c:pt idx="10717">
                  <c:v>3.3499759999999998</c:v>
                </c:pt>
                <c:pt idx="10718">
                  <c:v>3.149994</c:v>
                </c:pt>
                <c:pt idx="10719">
                  <c:v>3.3750149999999999</c:v>
                </c:pt>
                <c:pt idx="10720">
                  <c:v>3.8000180000000001</c:v>
                </c:pt>
                <c:pt idx="10721">
                  <c:v>4.3500059999999996</c:v>
                </c:pt>
                <c:pt idx="10722">
                  <c:v>3.2000120000000001</c:v>
                </c:pt>
                <c:pt idx="10723">
                  <c:v>3.1499630000000001</c:v>
                </c:pt>
                <c:pt idx="10724">
                  <c:v>3.850006</c:v>
                </c:pt>
                <c:pt idx="10725">
                  <c:v>3.2999879999999999</c:v>
                </c:pt>
                <c:pt idx="10726">
                  <c:v>2.3499759999999998</c:v>
                </c:pt>
                <c:pt idx="10727">
                  <c:v>3</c:v>
                </c:pt>
                <c:pt idx="10728">
                  <c:v>3.100006</c:v>
                </c:pt>
                <c:pt idx="10729">
                  <c:v>3.3000180000000001</c:v>
                </c:pt>
                <c:pt idx="10730">
                  <c:v>3.0499879999999999</c:v>
                </c:pt>
                <c:pt idx="10731">
                  <c:v>2.9000240000000002</c:v>
                </c:pt>
                <c:pt idx="10732">
                  <c:v>2.9749910000000002</c:v>
                </c:pt>
                <c:pt idx="10733">
                  <c:v>4.4500120000000001</c:v>
                </c:pt>
                <c:pt idx="10734">
                  <c:v>3.5999759999999998</c:v>
                </c:pt>
                <c:pt idx="10735">
                  <c:v>4.5499879999999999</c:v>
                </c:pt>
                <c:pt idx="10736">
                  <c:v>3.4999690000000001</c:v>
                </c:pt>
                <c:pt idx="10737">
                  <c:v>3.7000120000000001</c:v>
                </c:pt>
                <c:pt idx="10738">
                  <c:v>3.4499819999999999</c:v>
                </c:pt>
                <c:pt idx="10739">
                  <c:v>3.6499630000000001</c:v>
                </c:pt>
                <c:pt idx="10740">
                  <c:v>3.2000120000000001</c:v>
                </c:pt>
                <c:pt idx="10741">
                  <c:v>6.0999759999999998</c:v>
                </c:pt>
                <c:pt idx="10742">
                  <c:v>2.850006</c:v>
                </c:pt>
                <c:pt idx="10743">
                  <c:v>3.3499759999999998</c:v>
                </c:pt>
                <c:pt idx="10744">
                  <c:v>4.2499690000000001</c:v>
                </c:pt>
                <c:pt idx="10745">
                  <c:v>3.75</c:v>
                </c:pt>
                <c:pt idx="10746">
                  <c:v>3.2000120000000001</c:v>
                </c:pt>
                <c:pt idx="10747">
                  <c:v>2.9000089999999998</c:v>
                </c:pt>
                <c:pt idx="10748">
                  <c:v>3</c:v>
                </c:pt>
                <c:pt idx="10749">
                  <c:v>2.6000369999999999</c:v>
                </c:pt>
                <c:pt idx="10750">
                  <c:v>3.2499690000000001</c:v>
                </c:pt>
                <c:pt idx="10751">
                  <c:v>2.850006</c:v>
                </c:pt>
                <c:pt idx="10752">
                  <c:v>2.649994</c:v>
                </c:pt>
                <c:pt idx="10753">
                  <c:v>3.399994</c:v>
                </c:pt>
                <c:pt idx="10754">
                  <c:v>3.1499630000000001</c:v>
                </c:pt>
                <c:pt idx="10755">
                  <c:v>3.199951</c:v>
                </c:pt>
                <c:pt idx="10756">
                  <c:v>3.6000369999999999</c:v>
                </c:pt>
                <c:pt idx="10757">
                  <c:v>3.2000120000000001</c:v>
                </c:pt>
                <c:pt idx="10758">
                  <c:v>4.6500240000000002</c:v>
                </c:pt>
                <c:pt idx="10759">
                  <c:v>4.0500030000000002</c:v>
                </c:pt>
                <c:pt idx="10760">
                  <c:v>3.1500240000000002</c:v>
                </c:pt>
                <c:pt idx="10761">
                  <c:v>2.5499879999999999</c:v>
                </c:pt>
                <c:pt idx="10762">
                  <c:v>3.4000240000000002</c:v>
                </c:pt>
                <c:pt idx="10763">
                  <c:v>4.8499759999999998</c:v>
                </c:pt>
                <c:pt idx="10764">
                  <c:v>3.2999879999999999</c:v>
                </c:pt>
                <c:pt idx="10765">
                  <c:v>3.100006</c:v>
                </c:pt>
                <c:pt idx="10766">
                  <c:v>3.899994</c:v>
                </c:pt>
                <c:pt idx="10767">
                  <c:v>3.1500240000000002</c:v>
                </c:pt>
                <c:pt idx="10768">
                  <c:v>3.6500240000000002</c:v>
                </c:pt>
                <c:pt idx="10769">
                  <c:v>3.2499690000000001</c:v>
                </c:pt>
                <c:pt idx="10770">
                  <c:v>3.7999879999999999</c:v>
                </c:pt>
                <c:pt idx="10771">
                  <c:v>2.6499630000000001</c:v>
                </c:pt>
                <c:pt idx="10772">
                  <c:v>2.8000180000000001</c:v>
                </c:pt>
                <c:pt idx="10773">
                  <c:v>4.2000120000000001</c:v>
                </c:pt>
                <c:pt idx="10774">
                  <c:v>2.899994</c:v>
                </c:pt>
                <c:pt idx="10775">
                  <c:v>3</c:v>
                </c:pt>
                <c:pt idx="10776">
                  <c:v>3.75</c:v>
                </c:pt>
                <c:pt idx="10777">
                  <c:v>3.25</c:v>
                </c:pt>
                <c:pt idx="10778">
                  <c:v>3.649994</c:v>
                </c:pt>
                <c:pt idx="10779">
                  <c:v>3.2000120000000001</c:v>
                </c:pt>
                <c:pt idx="10780">
                  <c:v>2.6249690000000001</c:v>
                </c:pt>
                <c:pt idx="10781">
                  <c:v>4.1499940000000004</c:v>
                </c:pt>
                <c:pt idx="10782">
                  <c:v>3.225006</c:v>
                </c:pt>
                <c:pt idx="10783">
                  <c:v>2.8499759999999998</c:v>
                </c:pt>
                <c:pt idx="10784">
                  <c:v>5.7500150000000003</c:v>
                </c:pt>
                <c:pt idx="10785">
                  <c:v>3.4500120000000001</c:v>
                </c:pt>
                <c:pt idx="10786">
                  <c:v>3.25</c:v>
                </c:pt>
                <c:pt idx="10787">
                  <c:v>4.1999969999999998</c:v>
                </c:pt>
                <c:pt idx="10788">
                  <c:v>2.899994</c:v>
                </c:pt>
                <c:pt idx="10789">
                  <c:v>3.4000240000000002</c:v>
                </c:pt>
                <c:pt idx="10790">
                  <c:v>3.399994</c:v>
                </c:pt>
                <c:pt idx="10791">
                  <c:v>3.5</c:v>
                </c:pt>
                <c:pt idx="10792">
                  <c:v>4.4250179999999997</c:v>
                </c:pt>
                <c:pt idx="10793">
                  <c:v>3.1999819999999999</c:v>
                </c:pt>
                <c:pt idx="10794">
                  <c:v>2.600006</c:v>
                </c:pt>
                <c:pt idx="10795">
                  <c:v>3.3000029999999998</c:v>
                </c:pt>
                <c:pt idx="10796">
                  <c:v>3.649994</c:v>
                </c:pt>
                <c:pt idx="10797">
                  <c:v>2.850006</c:v>
                </c:pt>
                <c:pt idx="10798">
                  <c:v>3.5</c:v>
                </c:pt>
                <c:pt idx="10799">
                  <c:v>3.149994</c:v>
                </c:pt>
                <c:pt idx="10800">
                  <c:v>3</c:v>
                </c:pt>
                <c:pt idx="10801">
                  <c:v>5.75</c:v>
                </c:pt>
                <c:pt idx="10802">
                  <c:v>3.25</c:v>
                </c:pt>
                <c:pt idx="10803">
                  <c:v>2.649994</c:v>
                </c:pt>
                <c:pt idx="10804">
                  <c:v>3.75</c:v>
                </c:pt>
                <c:pt idx="10805">
                  <c:v>3.550049</c:v>
                </c:pt>
                <c:pt idx="10806">
                  <c:v>3.2999879999999999</c:v>
                </c:pt>
                <c:pt idx="10807">
                  <c:v>3.399994</c:v>
                </c:pt>
                <c:pt idx="10808">
                  <c:v>3.4500120000000001</c:v>
                </c:pt>
                <c:pt idx="10809">
                  <c:v>3.0250089999999998</c:v>
                </c:pt>
                <c:pt idx="10810">
                  <c:v>3.2999879999999999</c:v>
                </c:pt>
                <c:pt idx="10811">
                  <c:v>3.7500309999999999</c:v>
                </c:pt>
                <c:pt idx="10812">
                  <c:v>2.7999879999999999</c:v>
                </c:pt>
                <c:pt idx="10813">
                  <c:v>3.9500120000000001</c:v>
                </c:pt>
                <c:pt idx="10814">
                  <c:v>4</c:v>
                </c:pt>
                <c:pt idx="10815">
                  <c:v>3.2999879999999999</c:v>
                </c:pt>
                <c:pt idx="10816">
                  <c:v>3.899994</c:v>
                </c:pt>
                <c:pt idx="10817">
                  <c:v>3.475006</c:v>
                </c:pt>
                <c:pt idx="10818">
                  <c:v>2.9500120000000001</c:v>
                </c:pt>
                <c:pt idx="10819">
                  <c:v>4.5499879999999999</c:v>
                </c:pt>
                <c:pt idx="10820">
                  <c:v>3.1999819999999999</c:v>
                </c:pt>
                <c:pt idx="10821">
                  <c:v>3.1999819999999999</c:v>
                </c:pt>
                <c:pt idx="10822">
                  <c:v>3.4499970000000002</c:v>
                </c:pt>
                <c:pt idx="10823">
                  <c:v>4</c:v>
                </c:pt>
                <c:pt idx="10824">
                  <c:v>3.0500029999999998</c:v>
                </c:pt>
                <c:pt idx="10825">
                  <c:v>4.2000120000000001</c:v>
                </c:pt>
                <c:pt idx="10826">
                  <c:v>4.2749790000000001</c:v>
                </c:pt>
                <c:pt idx="10827">
                  <c:v>3.399994</c:v>
                </c:pt>
                <c:pt idx="10828">
                  <c:v>3.149994</c:v>
                </c:pt>
                <c:pt idx="10829">
                  <c:v>4.0250089999999998</c:v>
                </c:pt>
                <c:pt idx="10830">
                  <c:v>3.5500180000000001</c:v>
                </c:pt>
                <c:pt idx="10831">
                  <c:v>3.4499819999999999</c:v>
                </c:pt>
                <c:pt idx="10832">
                  <c:v>3.8499759999999998</c:v>
                </c:pt>
                <c:pt idx="10833">
                  <c:v>4.5</c:v>
                </c:pt>
                <c:pt idx="10834">
                  <c:v>3.149994</c:v>
                </c:pt>
                <c:pt idx="10835">
                  <c:v>3.25</c:v>
                </c:pt>
                <c:pt idx="10836">
                  <c:v>3.1500240000000002</c:v>
                </c:pt>
                <c:pt idx="10837">
                  <c:v>3.4250180000000001</c:v>
                </c:pt>
                <c:pt idx="10838">
                  <c:v>4.0250089999999998</c:v>
                </c:pt>
                <c:pt idx="10839">
                  <c:v>2.899994</c:v>
                </c:pt>
                <c:pt idx="10840">
                  <c:v>2.850006</c:v>
                </c:pt>
                <c:pt idx="10841">
                  <c:v>3.1000369999999999</c:v>
                </c:pt>
                <c:pt idx="10842">
                  <c:v>3.3499759999999998</c:v>
                </c:pt>
                <c:pt idx="10843">
                  <c:v>4.1499940000000004</c:v>
                </c:pt>
                <c:pt idx="10844">
                  <c:v>2.6249850000000001</c:v>
                </c:pt>
                <c:pt idx="10845">
                  <c:v>3.125</c:v>
                </c:pt>
                <c:pt idx="10846">
                  <c:v>3.1999819999999999</c:v>
                </c:pt>
                <c:pt idx="10847">
                  <c:v>3.5</c:v>
                </c:pt>
                <c:pt idx="10848">
                  <c:v>3.7999879999999999</c:v>
                </c:pt>
                <c:pt idx="10849">
                  <c:v>3.7999879999999999</c:v>
                </c:pt>
                <c:pt idx="10850">
                  <c:v>3.0749970000000002</c:v>
                </c:pt>
                <c:pt idx="10851">
                  <c:v>2.7999879999999999</c:v>
                </c:pt>
                <c:pt idx="10852">
                  <c:v>3.899994</c:v>
                </c:pt>
                <c:pt idx="10853">
                  <c:v>2.7000120000000001</c:v>
                </c:pt>
                <c:pt idx="10854">
                  <c:v>3.4500120000000001</c:v>
                </c:pt>
                <c:pt idx="10855">
                  <c:v>3.8000180000000001</c:v>
                </c:pt>
                <c:pt idx="10856">
                  <c:v>3.9499970000000002</c:v>
                </c:pt>
                <c:pt idx="10857">
                  <c:v>3.6000369999999999</c:v>
                </c:pt>
                <c:pt idx="10858">
                  <c:v>3.5499879999999999</c:v>
                </c:pt>
                <c:pt idx="10859">
                  <c:v>3.1499790000000001</c:v>
                </c:pt>
                <c:pt idx="10860">
                  <c:v>2.5</c:v>
                </c:pt>
                <c:pt idx="10861">
                  <c:v>3.2500309999999999</c:v>
                </c:pt>
                <c:pt idx="10862">
                  <c:v>3.2999879999999999</c:v>
                </c:pt>
                <c:pt idx="10863">
                  <c:v>3.100006</c:v>
                </c:pt>
                <c:pt idx="10864">
                  <c:v>3.5500180000000001</c:v>
                </c:pt>
                <c:pt idx="10865">
                  <c:v>3.350006</c:v>
                </c:pt>
                <c:pt idx="10866">
                  <c:v>2.899994</c:v>
                </c:pt>
                <c:pt idx="10867">
                  <c:v>3.4499819999999999</c:v>
                </c:pt>
                <c:pt idx="10868">
                  <c:v>3.7999879999999999</c:v>
                </c:pt>
                <c:pt idx="10869">
                  <c:v>3.3999630000000001</c:v>
                </c:pt>
                <c:pt idx="10870">
                  <c:v>3.4000240000000002</c:v>
                </c:pt>
                <c:pt idx="10871">
                  <c:v>4.3000179999999997</c:v>
                </c:pt>
                <c:pt idx="10872">
                  <c:v>3.399994</c:v>
                </c:pt>
                <c:pt idx="10873">
                  <c:v>2.8000180000000001</c:v>
                </c:pt>
                <c:pt idx="10874">
                  <c:v>3.225006</c:v>
                </c:pt>
                <c:pt idx="10875">
                  <c:v>3.25</c:v>
                </c:pt>
                <c:pt idx="10876">
                  <c:v>3.8000180000000001</c:v>
                </c:pt>
                <c:pt idx="10877">
                  <c:v>3.3000180000000001</c:v>
                </c:pt>
                <c:pt idx="10878">
                  <c:v>3.25</c:v>
                </c:pt>
                <c:pt idx="10879">
                  <c:v>3.2000120000000001</c:v>
                </c:pt>
                <c:pt idx="10880">
                  <c:v>4.0000309999999999</c:v>
                </c:pt>
                <c:pt idx="10881">
                  <c:v>3</c:v>
                </c:pt>
                <c:pt idx="10882">
                  <c:v>2.6999819999999999</c:v>
                </c:pt>
                <c:pt idx="10883">
                  <c:v>3</c:v>
                </c:pt>
                <c:pt idx="10884">
                  <c:v>4.2999879999999999</c:v>
                </c:pt>
                <c:pt idx="10885">
                  <c:v>2.2000120000000001</c:v>
                </c:pt>
                <c:pt idx="10886">
                  <c:v>2.7000120000000001</c:v>
                </c:pt>
                <c:pt idx="10887">
                  <c:v>3.8500369999999999</c:v>
                </c:pt>
                <c:pt idx="10888">
                  <c:v>3.0000309999999999</c:v>
                </c:pt>
                <c:pt idx="10889">
                  <c:v>2.9749759999999998</c:v>
                </c:pt>
                <c:pt idx="10890">
                  <c:v>3.149994</c:v>
                </c:pt>
                <c:pt idx="10891">
                  <c:v>2.7999879999999999</c:v>
                </c:pt>
                <c:pt idx="10892">
                  <c:v>2.5999759999999998</c:v>
                </c:pt>
                <c:pt idx="10893">
                  <c:v>3.4499970000000002</c:v>
                </c:pt>
                <c:pt idx="10894">
                  <c:v>3.149994</c:v>
                </c:pt>
                <c:pt idx="10895">
                  <c:v>3.2000120000000001</c:v>
                </c:pt>
                <c:pt idx="10896">
                  <c:v>3.75</c:v>
                </c:pt>
                <c:pt idx="10897">
                  <c:v>2.524994</c:v>
                </c:pt>
                <c:pt idx="10898">
                  <c:v>4.4749759999999998</c:v>
                </c:pt>
                <c:pt idx="10899">
                  <c:v>3.1999819999999999</c:v>
                </c:pt>
                <c:pt idx="10900">
                  <c:v>3.350006</c:v>
                </c:pt>
                <c:pt idx="10901">
                  <c:v>3.9750209999999999</c:v>
                </c:pt>
                <c:pt idx="10902">
                  <c:v>2.7999879999999999</c:v>
                </c:pt>
                <c:pt idx="10903">
                  <c:v>3.25</c:v>
                </c:pt>
                <c:pt idx="10904">
                  <c:v>3.5</c:v>
                </c:pt>
                <c:pt idx="10905">
                  <c:v>2.5500180000000001</c:v>
                </c:pt>
                <c:pt idx="10906">
                  <c:v>3.100006</c:v>
                </c:pt>
                <c:pt idx="10907">
                  <c:v>4.2000120000000001</c:v>
                </c:pt>
                <c:pt idx="10908">
                  <c:v>3.4500120000000001</c:v>
                </c:pt>
                <c:pt idx="10909">
                  <c:v>2.9500120000000001</c:v>
                </c:pt>
                <c:pt idx="10910">
                  <c:v>3.6999819999999999</c:v>
                </c:pt>
                <c:pt idx="10911">
                  <c:v>7.4500120000000001</c:v>
                </c:pt>
                <c:pt idx="10912">
                  <c:v>3.1000369999999999</c:v>
                </c:pt>
                <c:pt idx="10913">
                  <c:v>3.149994</c:v>
                </c:pt>
                <c:pt idx="10914">
                  <c:v>2.649994</c:v>
                </c:pt>
                <c:pt idx="10915">
                  <c:v>3</c:v>
                </c:pt>
                <c:pt idx="10916">
                  <c:v>2.6500240000000002</c:v>
                </c:pt>
                <c:pt idx="10917">
                  <c:v>3.6000369999999999</c:v>
                </c:pt>
                <c:pt idx="10918">
                  <c:v>3.8499759999999998</c:v>
                </c:pt>
                <c:pt idx="10919">
                  <c:v>3.5</c:v>
                </c:pt>
                <c:pt idx="10920">
                  <c:v>4</c:v>
                </c:pt>
                <c:pt idx="10921">
                  <c:v>4.4499820000000003</c:v>
                </c:pt>
                <c:pt idx="10922">
                  <c:v>2.9999690000000001</c:v>
                </c:pt>
                <c:pt idx="10923">
                  <c:v>3</c:v>
                </c:pt>
                <c:pt idx="10924">
                  <c:v>3.9000240000000002</c:v>
                </c:pt>
                <c:pt idx="10925">
                  <c:v>3.149994</c:v>
                </c:pt>
                <c:pt idx="10926">
                  <c:v>3.2750240000000002</c:v>
                </c:pt>
                <c:pt idx="10927">
                  <c:v>3.4250029999999998</c:v>
                </c:pt>
                <c:pt idx="10928">
                  <c:v>3.2999879999999999</c:v>
                </c:pt>
                <c:pt idx="10929">
                  <c:v>7.0249940000000004</c:v>
                </c:pt>
                <c:pt idx="10930">
                  <c:v>2.75</c:v>
                </c:pt>
                <c:pt idx="10931">
                  <c:v>3.100006</c:v>
                </c:pt>
                <c:pt idx="10932">
                  <c:v>2.6000369999999999</c:v>
                </c:pt>
                <c:pt idx="10933">
                  <c:v>4</c:v>
                </c:pt>
                <c:pt idx="10934">
                  <c:v>2.9499819999999999</c:v>
                </c:pt>
                <c:pt idx="10935">
                  <c:v>2.75</c:v>
                </c:pt>
                <c:pt idx="10936">
                  <c:v>4</c:v>
                </c:pt>
                <c:pt idx="10937">
                  <c:v>3.1250149999999999</c:v>
                </c:pt>
                <c:pt idx="10938">
                  <c:v>3.0499879999999999</c:v>
                </c:pt>
                <c:pt idx="10939">
                  <c:v>3.2999879999999999</c:v>
                </c:pt>
                <c:pt idx="10940">
                  <c:v>3.4999690000000001</c:v>
                </c:pt>
                <c:pt idx="10941">
                  <c:v>3</c:v>
                </c:pt>
                <c:pt idx="10942">
                  <c:v>3.1500240000000002</c:v>
                </c:pt>
                <c:pt idx="10943">
                  <c:v>2.9500120000000001</c:v>
                </c:pt>
                <c:pt idx="10944">
                  <c:v>3.4999690000000001</c:v>
                </c:pt>
                <c:pt idx="10945">
                  <c:v>3.7000120000000001</c:v>
                </c:pt>
                <c:pt idx="10946">
                  <c:v>2.7999879999999999</c:v>
                </c:pt>
                <c:pt idx="10947">
                  <c:v>3.4500120000000001</c:v>
                </c:pt>
                <c:pt idx="10948">
                  <c:v>4.1499940000000004</c:v>
                </c:pt>
                <c:pt idx="10949">
                  <c:v>3.1000369999999999</c:v>
                </c:pt>
                <c:pt idx="10950">
                  <c:v>2.9499819999999999</c:v>
                </c:pt>
                <c:pt idx="10951">
                  <c:v>3.899994</c:v>
                </c:pt>
                <c:pt idx="10952">
                  <c:v>3.5499879999999999</c:v>
                </c:pt>
                <c:pt idx="10953">
                  <c:v>4.0249940000000004</c:v>
                </c:pt>
                <c:pt idx="10954">
                  <c:v>3.5500180000000001</c:v>
                </c:pt>
                <c:pt idx="10955">
                  <c:v>2.8499759999999998</c:v>
                </c:pt>
                <c:pt idx="10956">
                  <c:v>4.7000120000000001</c:v>
                </c:pt>
                <c:pt idx="10957">
                  <c:v>3.100006</c:v>
                </c:pt>
                <c:pt idx="10958">
                  <c:v>2.9500120000000001</c:v>
                </c:pt>
                <c:pt idx="10959">
                  <c:v>3.575027</c:v>
                </c:pt>
                <c:pt idx="10960">
                  <c:v>3.0999759999999998</c:v>
                </c:pt>
                <c:pt idx="10961">
                  <c:v>3.100006</c:v>
                </c:pt>
                <c:pt idx="10962">
                  <c:v>3.9000240000000002</c:v>
                </c:pt>
                <c:pt idx="10963">
                  <c:v>3.7250369999999999</c:v>
                </c:pt>
                <c:pt idx="10964">
                  <c:v>2.9500120000000001</c:v>
                </c:pt>
                <c:pt idx="10965">
                  <c:v>3.3499759999999998</c:v>
                </c:pt>
                <c:pt idx="10966">
                  <c:v>3.2999879999999999</c:v>
                </c:pt>
                <c:pt idx="10967">
                  <c:v>3.0499879999999999</c:v>
                </c:pt>
                <c:pt idx="10968">
                  <c:v>3.7000120000000001</c:v>
                </c:pt>
                <c:pt idx="10969">
                  <c:v>3.600006</c:v>
                </c:pt>
                <c:pt idx="10970">
                  <c:v>3.3000180000000001</c:v>
                </c:pt>
                <c:pt idx="10971">
                  <c:v>4.25</c:v>
                </c:pt>
                <c:pt idx="10972">
                  <c:v>3.225006</c:v>
                </c:pt>
                <c:pt idx="10973">
                  <c:v>3.100006</c:v>
                </c:pt>
                <c:pt idx="10974">
                  <c:v>4.8500059999999996</c:v>
                </c:pt>
                <c:pt idx="10975">
                  <c:v>3.5</c:v>
                </c:pt>
                <c:pt idx="10976">
                  <c:v>2.7999879999999999</c:v>
                </c:pt>
                <c:pt idx="10977">
                  <c:v>2.6999819999999999</c:v>
                </c:pt>
                <c:pt idx="10978">
                  <c:v>3.100006</c:v>
                </c:pt>
                <c:pt idx="10979">
                  <c:v>3.6500240000000002</c:v>
                </c:pt>
                <c:pt idx="10980">
                  <c:v>2.9250180000000001</c:v>
                </c:pt>
                <c:pt idx="10981">
                  <c:v>3.399994</c:v>
                </c:pt>
                <c:pt idx="10982">
                  <c:v>2.975006</c:v>
                </c:pt>
                <c:pt idx="10983">
                  <c:v>2.5500180000000001</c:v>
                </c:pt>
                <c:pt idx="10984">
                  <c:v>4.8500059999999996</c:v>
                </c:pt>
                <c:pt idx="10985">
                  <c:v>2.75</c:v>
                </c:pt>
                <c:pt idx="10986">
                  <c:v>3.2000120000000001</c:v>
                </c:pt>
                <c:pt idx="10987">
                  <c:v>2.75</c:v>
                </c:pt>
                <c:pt idx="10988">
                  <c:v>4.8999940000000004</c:v>
                </c:pt>
                <c:pt idx="10989">
                  <c:v>2.4999690000000001</c:v>
                </c:pt>
                <c:pt idx="10990">
                  <c:v>4.4000240000000002</c:v>
                </c:pt>
                <c:pt idx="10991">
                  <c:v>3.3999630000000001</c:v>
                </c:pt>
                <c:pt idx="10992">
                  <c:v>4.0250089999999998</c:v>
                </c:pt>
                <c:pt idx="10993">
                  <c:v>3.350006</c:v>
                </c:pt>
                <c:pt idx="10994">
                  <c:v>3.5500180000000001</c:v>
                </c:pt>
                <c:pt idx="10995">
                  <c:v>3.2000120000000001</c:v>
                </c:pt>
                <c:pt idx="10996">
                  <c:v>4.3500059999999996</c:v>
                </c:pt>
                <c:pt idx="10997">
                  <c:v>6.25</c:v>
                </c:pt>
                <c:pt idx="10998">
                  <c:v>2.7000120000000001</c:v>
                </c:pt>
                <c:pt idx="10999">
                  <c:v>3.2499690000000001</c:v>
                </c:pt>
                <c:pt idx="11000">
                  <c:v>2.9250180000000001</c:v>
                </c:pt>
                <c:pt idx="11001">
                  <c:v>5.25</c:v>
                </c:pt>
                <c:pt idx="11002">
                  <c:v>3.2999879999999999</c:v>
                </c:pt>
                <c:pt idx="11003">
                  <c:v>2.3749690000000001</c:v>
                </c:pt>
                <c:pt idx="11004">
                  <c:v>2.7749790000000001</c:v>
                </c:pt>
                <c:pt idx="11005">
                  <c:v>2.899994</c:v>
                </c:pt>
                <c:pt idx="11006">
                  <c:v>2.924973</c:v>
                </c:pt>
                <c:pt idx="11007">
                  <c:v>3.399994</c:v>
                </c:pt>
                <c:pt idx="11008">
                  <c:v>3.0500180000000001</c:v>
                </c:pt>
                <c:pt idx="11009">
                  <c:v>3.100006</c:v>
                </c:pt>
                <c:pt idx="11010">
                  <c:v>3.549973</c:v>
                </c:pt>
                <c:pt idx="11011">
                  <c:v>2.7999879999999999</c:v>
                </c:pt>
                <c:pt idx="11012">
                  <c:v>3.3999630000000001</c:v>
                </c:pt>
                <c:pt idx="11013">
                  <c:v>2.9500120000000001</c:v>
                </c:pt>
                <c:pt idx="11014">
                  <c:v>2.9500120000000001</c:v>
                </c:pt>
                <c:pt idx="11015">
                  <c:v>3.0499879999999999</c:v>
                </c:pt>
                <c:pt idx="11016">
                  <c:v>3.3500369999999999</c:v>
                </c:pt>
                <c:pt idx="11017">
                  <c:v>2.7000120000000001</c:v>
                </c:pt>
                <c:pt idx="11018">
                  <c:v>3.25</c:v>
                </c:pt>
                <c:pt idx="11019">
                  <c:v>4.4499820000000003</c:v>
                </c:pt>
                <c:pt idx="11020">
                  <c:v>3.3500209999999999</c:v>
                </c:pt>
                <c:pt idx="11021">
                  <c:v>2.9000240000000002</c:v>
                </c:pt>
                <c:pt idx="11022">
                  <c:v>3.6999819999999999</c:v>
                </c:pt>
                <c:pt idx="11023">
                  <c:v>3.399994</c:v>
                </c:pt>
                <c:pt idx="11024">
                  <c:v>3.649994</c:v>
                </c:pt>
                <c:pt idx="11025">
                  <c:v>3.25</c:v>
                </c:pt>
                <c:pt idx="11026">
                  <c:v>3.25</c:v>
                </c:pt>
                <c:pt idx="11027">
                  <c:v>3.7249759999999998</c:v>
                </c:pt>
                <c:pt idx="11028">
                  <c:v>2.6249850000000001</c:v>
                </c:pt>
                <c:pt idx="11029">
                  <c:v>3.1750180000000001</c:v>
                </c:pt>
                <c:pt idx="11030">
                  <c:v>3.5499879999999999</c:v>
                </c:pt>
                <c:pt idx="11031">
                  <c:v>3.3999790000000001</c:v>
                </c:pt>
                <c:pt idx="11032">
                  <c:v>4.2000120000000001</c:v>
                </c:pt>
                <c:pt idx="11033">
                  <c:v>3.2000120000000001</c:v>
                </c:pt>
                <c:pt idx="11034">
                  <c:v>2.9000240000000002</c:v>
                </c:pt>
                <c:pt idx="11035">
                  <c:v>2.850006</c:v>
                </c:pt>
                <c:pt idx="11036">
                  <c:v>3.5</c:v>
                </c:pt>
                <c:pt idx="11037">
                  <c:v>2.8499759999999998</c:v>
                </c:pt>
                <c:pt idx="11038">
                  <c:v>3</c:v>
                </c:pt>
                <c:pt idx="11039">
                  <c:v>2.8500369999999999</c:v>
                </c:pt>
                <c:pt idx="11040">
                  <c:v>3.149994</c:v>
                </c:pt>
                <c:pt idx="11041">
                  <c:v>3.6999819999999999</c:v>
                </c:pt>
                <c:pt idx="11042">
                  <c:v>4</c:v>
                </c:pt>
                <c:pt idx="11043">
                  <c:v>4.0749820000000003</c:v>
                </c:pt>
                <c:pt idx="11044">
                  <c:v>3.7750240000000002</c:v>
                </c:pt>
                <c:pt idx="11045">
                  <c:v>3.0500180000000001</c:v>
                </c:pt>
                <c:pt idx="11046">
                  <c:v>2.8499759999999998</c:v>
                </c:pt>
                <c:pt idx="11047">
                  <c:v>4.3249820000000003</c:v>
                </c:pt>
                <c:pt idx="11048">
                  <c:v>2.4749910000000002</c:v>
                </c:pt>
                <c:pt idx="11049">
                  <c:v>2.9500120000000001</c:v>
                </c:pt>
                <c:pt idx="11050">
                  <c:v>3.899994</c:v>
                </c:pt>
                <c:pt idx="11051">
                  <c:v>2.6999819999999999</c:v>
                </c:pt>
                <c:pt idx="11052">
                  <c:v>3.2999879999999999</c:v>
                </c:pt>
                <c:pt idx="11053">
                  <c:v>3.4249879999999999</c:v>
                </c:pt>
                <c:pt idx="11054">
                  <c:v>2.8499759999999998</c:v>
                </c:pt>
                <c:pt idx="11055">
                  <c:v>3.350006</c:v>
                </c:pt>
                <c:pt idx="11056">
                  <c:v>3.5</c:v>
                </c:pt>
                <c:pt idx="11057">
                  <c:v>3.1500240000000002</c:v>
                </c:pt>
                <c:pt idx="11058">
                  <c:v>3.4499819999999999</c:v>
                </c:pt>
                <c:pt idx="11059">
                  <c:v>2.8000180000000001</c:v>
                </c:pt>
                <c:pt idx="11060">
                  <c:v>3.450027</c:v>
                </c:pt>
                <c:pt idx="11061">
                  <c:v>3.4500120000000001</c:v>
                </c:pt>
                <c:pt idx="11062">
                  <c:v>3.149994</c:v>
                </c:pt>
                <c:pt idx="11063">
                  <c:v>3.25</c:v>
                </c:pt>
                <c:pt idx="11064">
                  <c:v>3.399994</c:v>
                </c:pt>
                <c:pt idx="11065">
                  <c:v>2.1499630000000001</c:v>
                </c:pt>
                <c:pt idx="11066">
                  <c:v>3.3500369999999999</c:v>
                </c:pt>
                <c:pt idx="11067">
                  <c:v>3.5</c:v>
                </c:pt>
                <c:pt idx="11068">
                  <c:v>4.4000240000000002</c:v>
                </c:pt>
                <c:pt idx="11069">
                  <c:v>2.9500120000000001</c:v>
                </c:pt>
                <c:pt idx="11070">
                  <c:v>3.8749850000000001</c:v>
                </c:pt>
                <c:pt idx="11071">
                  <c:v>3.0500180000000001</c:v>
                </c:pt>
                <c:pt idx="11072">
                  <c:v>3.100006</c:v>
                </c:pt>
                <c:pt idx="11073">
                  <c:v>3.0000309999999999</c:v>
                </c:pt>
                <c:pt idx="11074">
                  <c:v>4.9250179999999997</c:v>
                </c:pt>
                <c:pt idx="11075">
                  <c:v>3.5</c:v>
                </c:pt>
                <c:pt idx="11076">
                  <c:v>3.3000180000000001</c:v>
                </c:pt>
                <c:pt idx="11077">
                  <c:v>3.3000180000000001</c:v>
                </c:pt>
                <c:pt idx="11078">
                  <c:v>3.350006</c:v>
                </c:pt>
                <c:pt idx="11079">
                  <c:v>2.975006</c:v>
                </c:pt>
                <c:pt idx="11080">
                  <c:v>3.75</c:v>
                </c:pt>
                <c:pt idx="11081">
                  <c:v>3.3000180000000001</c:v>
                </c:pt>
                <c:pt idx="11082">
                  <c:v>3.7249910000000002</c:v>
                </c:pt>
                <c:pt idx="11083">
                  <c:v>3</c:v>
                </c:pt>
                <c:pt idx="11084">
                  <c:v>3.7000120000000001</c:v>
                </c:pt>
                <c:pt idx="11085">
                  <c:v>2.8499759999999998</c:v>
                </c:pt>
                <c:pt idx="11086">
                  <c:v>4.8250120000000001</c:v>
                </c:pt>
                <c:pt idx="11087">
                  <c:v>3.6000209999999999</c:v>
                </c:pt>
                <c:pt idx="11088">
                  <c:v>3.350006</c:v>
                </c:pt>
                <c:pt idx="11089">
                  <c:v>5.1250150000000003</c:v>
                </c:pt>
                <c:pt idx="11090">
                  <c:v>3.4499819999999999</c:v>
                </c:pt>
                <c:pt idx="11091">
                  <c:v>3.350006</c:v>
                </c:pt>
                <c:pt idx="11092">
                  <c:v>2.8999630000000001</c:v>
                </c:pt>
                <c:pt idx="11093">
                  <c:v>3.3000180000000001</c:v>
                </c:pt>
                <c:pt idx="11094">
                  <c:v>6.4499820000000003</c:v>
                </c:pt>
                <c:pt idx="11095">
                  <c:v>3.2000120000000001</c:v>
                </c:pt>
                <c:pt idx="11096">
                  <c:v>3.300049</c:v>
                </c:pt>
                <c:pt idx="11097">
                  <c:v>3.0499879999999999</c:v>
                </c:pt>
                <c:pt idx="11098">
                  <c:v>3.3499759999999998</c:v>
                </c:pt>
                <c:pt idx="11099">
                  <c:v>3.600006</c:v>
                </c:pt>
                <c:pt idx="11100">
                  <c:v>3.1250149999999999</c:v>
                </c:pt>
                <c:pt idx="11101">
                  <c:v>2.9500120000000001</c:v>
                </c:pt>
                <c:pt idx="11102">
                  <c:v>3.6499630000000001</c:v>
                </c:pt>
                <c:pt idx="11103">
                  <c:v>3.8499910000000002</c:v>
                </c:pt>
                <c:pt idx="11104">
                  <c:v>4.6500240000000002</c:v>
                </c:pt>
                <c:pt idx="11105">
                  <c:v>0.25</c:v>
                </c:pt>
                <c:pt idx="11106">
                  <c:v>3.3000180000000001</c:v>
                </c:pt>
                <c:pt idx="11107">
                  <c:v>3.6249850000000001</c:v>
                </c:pt>
                <c:pt idx="11108">
                  <c:v>2.8500369999999999</c:v>
                </c:pt>
                <c:pt idx="11109">
                  <c:v>3.7999879999999999</c:v>
                </c:pt>
                <c:pt idx="11110">
                  <c:v>3.3000180000000001</c:v>
                </c:pt>
                <c:pt idx="11111">
                  <c:v>3.4500120000000001</c:v>
                </c:pt>
                <c:pt idx="11112">
                  <c:v>3.1749879999999999</c:v>
                </c:pt>
                <c:pt idx="11113">
                  <c:v>3.4999850000000001</c:v>
                </c:pt>
                <c:pt idx="11114">
                  <c:v>3.399994</c:v>
                </c:pt>
                <c:pt idx="11115">
                  <c:v>3.0750120000000001</c:v>
                </c:pt>
                <c:pt idx="11116">
                  <c:v>3.25</c:v>
                </c:pt>
                <c:pt idx="11117">
                  <c:v>3.0500180000000001</c:v>
                </c:pt>
                <c:pt idx="11118">
                  <c:v>3.9750209999999999</c:v>
                </c:pt>
                <c:pt idx="11119">
                  <c:v>3.4499819999999999</c:v>
                </c:pt>
                <c:pt idx="11120">
                  <c:v>3</c:v>
                </c:pt>
                <c:pt idx="11121">
                  <c:v>2.7999879999999999</c:v>
                </c:pt>
                <c:pt idx="11122">
                  <c:v>3.199951</c:v>
                </c:pt>
                <c:pt idx="11123">
                  <c:v>3.1500240000000002</c:v>
                </c:pt>
                <c:pt idx="11124">
                  <c:v>3.5499879999999999</c:v>
                </c:pt>
                <c:pt idx="11125">
                  <c:v>2.5499879999999999</c:v>
                </c:pt>
                <c:pt idx="11126">
                  <c:v>3.4500120000000001</c:v>
                </c:pt>
                <c:pt idx="11127">
                  <c:v>3.0749970000000002</c:v>
                </c:pt>
                <c:pt idx="11128">
                  <c:v>4.5</c:v>
                </c:pt>
                <c:pt idx="11129">
                  <c:v>2.75</c:v>
                </c:pt>
                <c:pt idx="11130">
                  <c:v>3.3249970000000002</c:v>
                </c:pt>
                <c:pt idx="11131">
                  <c:v>3.0499879999999999</c:v>
                </c:pt>
                <c:pt idx="11132">
                  <c:v>4.6499940000000004</c:v>
                </c:pt>
                <c:pt idx="11133">
                  <c:v>2.9000240000000002</c:v>
                </c:pt>
                <c:pt idx="11134">
                  <c:v>3.399994</c:v>
                </c:pt>
                <c:pt idx="11135">
                  <c:v>2.6500240000000002</c:v>
                </c:pt>
                <c:pt idx="11136">
                  <c:v>2.6750180000000001</c:v>
                </c:pt>
                <c:pt idx="11137">
                  <c:v>3.975006</c:v>
                </c:pt>
                <c:pt idx="11138">
                  <c:v>3.600006</c:v>
                </c:pt>
                <c:pt idx="11139">
                  <c:v>2.7000120000000001</c:v>
                </c:pt>
                <c:pt idx="11140">
                  <c:v>3.5499879999999999</c:v>
                </c:pt>
                <c:pt idx="11141">
                  <c:v>2.899994</c:v>
                </c:pt>
                <c:pt idx="11142">
                  <c:v>3.1999970000000002</c:v>
                </c:pt>
                <c:pt idx="11143">
                  <c:v>3.1250149999999999</c:v>
                </c:pt>
                <c:pt idx="11144">
                  <c:v>3.5500180000000001</c:v>
                </c:pt>
                <c:pt idx="11145">
                  <c:v>2.399994</c:v>
                </c:pt>
                <c:pt idx="11146">
                  <c:v>4.4000089999999998</c:v>
                </c:pt>
                <c:pt idx="11147">
                  <c:v>4.1500089999999998</c:v>
                </c:pt>
                <c:pt idx="11148">
                  <c:v>3.4499819999999999</c:v>
                </c:pt>
                <c:pt idx="11149">
                  <c:v>4.2000120000000001</c:v>
                </c:pt>
                <c:pt idx="11150">
                  <c:v>2.6999819999999999</c:v>
                </c:pt>
                <c:pt idx="11151">
                  <c:v>3.5999759999999998</c:v>
                </c:pt>
                <c:pt idx="11152">
                  <c:v>3.4500120000000001</c:v>
                </c:pt>
                <c:pt idx="11153">
                  <c:v>2.899994</c:v>
                </c:pt>
                <c:pt idx="11154">
                  <c:v>3.3000180000000001</c:v>
                </c:pt>
                <c:pt idx="11155">
                  <c:v>3.524994</c:v>
                </c:pt>
                <c:pt idx="11156">
                  <c:v>3.2000120000000001</c:v>
                </c:pt>
                <c:pt idx="11157">
                  <c:v>2.899994</c:v>
                </c:pt>
                <c:pt idx="11158">
                  <c:v>3.149994</c:v>
                </c:pt>
                <c:pt idx="11159">
                  <c:v>3.6999819999999999</c:v>
                </c:pt>
                <c:pt idx="11160">
                  <c:v>4.75</c:v>
                </c:pt>
                <c:pt idx="11161">
                  <c:v>4.0999759999999998</c:v>
                </c:pt>
                <c:pt idx="11162">
                  <c:v>2.850006</c:v>
                </c:pt>
                <c:pt idx="11163">
                  <c:v>3.4499970000000002</c:v>
                </c:pt>
                <c:pt idx="11164">
                  <c:v>3.3000180000000001</c:v>
                </c:pt>
                <c:pt idx="11165">
                  <c:v>3.600006</c:v>
                </c:pt>
                <c:pt idx="11166">
                  <c:v>3.2000120000000001</c:v>
                </c:pt>
                <c:pt idx="11167">
                  <c:v>4.0249940000000004</c:v>
                </c:pt>
                <c:pt idx="11168">
                  <c:v>3.7000120000000001</c:v>
                </c:pt>
                <c:pt idx="11169">
                  <c:v>3.0250089999999998</c:v>
                </c:pt>
                <c:pt idx="11170">
                  <c:v>2.7749630000000001</c:v>
                </c:pt>
                <c:pt idx="11171">
                  <c:v>3.350006</c:v>
                </c:pt>
                <c:pt idx="11172">
                  <c:v>3.199951</c:v>
                </c:pt>
                <c:pt idx="11173">
                  <c:v>4.3500059999999996</c:v>
                </c:pt>
                <c:pt idx="11174">
                  <c:v>2.899994</c:v>
                </c:pt>
                <c:pt idx="11175">
                  <c:v>3.1999819999999999</c:v>
                </c:pt>
                <c:pt idx="11176">
                  <c:v>3.2999879999999999</c:v>
                </c:pt>
                <c:pt idx="11177">
                  <c:v>3.6999819999999999</c:v>
                </c:pt>
                <c:pt idx="11178">
                  <c:v>3.774994</c:v>
                </c:pt>
                <c:pt idx="11179">
                  <c:v>3.1500240000000002</c:v>
                </c:pt>
                <c:pt idx="11180">
                  <c:v>3.3249970000000002</c:v>
                </c:pt>
                <c:pt idx="11181">
                  <c:v>3.0500029999999998</c:v>
                </c:pt>
                <c:pt idx="11182">
                  <c:v>3.5499879999999999</c:v>
                </c:pt>
                <c:pt idx="11183">
                  <c:v>3.1500240000000002</c:v>
                </c:pt>
                <c:pt idx="11184">
                  <c:v>2.8499910000000002</c:v>
                </c:pt>
                <c:pt idx="11185">
                  <c:v>4.7999879999999999</c:v>
                </c:pt>
                <c:pt idx="11186">
                  <c:v>3</c:v>
                </c:pt>
                <c:pt idx="11187">
                  <c:v>3</c:v>
                </c:pt>
                <c:pt idx="11188">
                  <c:v>4.4499820000000003</c:v>
                </c:pt>
                <c:pt idx="11189">
                  <c:v>3.6999819999999999</c:v>
                </c:pt>
                <c:pt idx="11190">
                  <c:v>3.149994</c:v>
                </c:pt>
                <c:pt idx="11191">
                  <c:v>3</c:v>
                </c:pt>
                <c:pt idx="11192">
                  <c:v>3.350006</c:v>
                </c:pt>
                <c:pt idx="11193">
                  <c:v>4</c:v>
                </c:pt>
                <c:pt idx="11194">
                  <c:v>3.4000240000000002</c:v>
                </c:pt>
                <c:pt idx="11195">
                  <c:v>3.7000120000000001</c:v>
                </c:pt>
                <c:pt idx="11196">
                  <c:v>3</c:v>
                </c:pt>
                <c:pt idx="11197">
                  <c:v>3.6000209999999999</c:v>
                </c:pt>
                <c:pt idx="11198">
                  <c:v>3.1499630000000001</c:v>
                </c:pt>
                <c:pt idx="11199">
                  <c:v>3.0999759999999998</c:v>
                </c:pt>
                <c:pt idx="11200">
                  <c:v>3.6250149999999999</c:v>
                </c:pt>
                <c:pt idx="11201">
                  <c:v>3.2999879999999999</c:v>
                </c:pt>
                <c:pt idx="11202">
                  <c:v>3.25</c:v>
                </c:pt>
                <c:pt idx="11203">
                  <c:v>3</c:v>
                </c:pt>
                <c:pt idx="11204">
                  <c:v>3.5500180000000001</c:v>
                </c:pt>
                <c:pt idx="11205">
                  <c:v>2.4500120000000001</c:v>
                </c:pt>
                <c:pt idx="11206">
                  <c:v>3.100006</c:v>
                </c:pt>
                <c:pt idx="11207">
                  <c:v>3.2999879999999999</c:v>
                </c:pt>
                <c:pt idx="11208">
                  <c:v>3.600006</c:v>
                </c:pt>
                <c:pt idx="11209">
                  <c:v>3.4250180000000001</c:v>
                </c:pt>
                <c:pt idx="11210">
                  <c:v>2.5</c:v>
                </c:pt>
                <c:pt idx="11211">
                  <c:v>2.7000120000000001</c:v>
                </c:pt>
                <c:pt idx="11212">
                  <c:v>3.6000369999999999</c:v>
                </c:pt>
                <c:pt idx="11213">
                  <c:v>2.7999879999999999</c:v>
                </c:pt>
                <c:pt idx="11214">
                  <c:v>2.75</c:v>
                </c:pt>
                <c:pt idx="11215">
                  <c:v>3.9000240000000002</c:v>
                </c:pt>
                <c:pt idx="11216">
                  <c:v>3.5</c:v>
                </c:pt>
                <c:pt idx="11217">
                  <c:v>2.600006</c:v>
                </c:pt>
                <c:pt idx="11218">
                  <c:v>3.9500120000000001</c:v>
                </c:pt>
                <c:pt idx="11219">
                  <c:v>2.9499819999999999</c:v>
                </c:pt>
                <c:pt idx="11220">
                  <c:v>2.75</c:v>
                </c:pt>
                <c:pt idx="11221">
                  <c:v>3.25</c:v>
                </c:pt>
                <c:pt idx="11222">
                  <c:v>3.3000180000000001</c:v>
                </c:pt>
                <c:pt idx="11223">
                  <c:v>5.4250179999999997</c:v>
                </c:pt>
                <c:pt idx="11224">
                  <c:v>3.1499630000000001</c:v>
                </c:pt>
                <c:pt idx="11225">
                  <c:v>3.149994</c:v>
                </c:pt>
                <c:pt idx="11226">
                  <c:v>2.850006</c:v>
                </c:pt>
                <c:pt idx="11227">
                  <c:v>3.5</c:v>
                </c:pt>
                <c:pt idx="11228">
                  <c:v>3.5500180000000001</c:v>
                </c:pt>
                <c:pt idx="11229">
                  <c:v>3.350006</c:v>
                </c:pt>
                <c:pt idx="11230">
                  <c:v>3.649994</c:v>
                </c:pt>
                <c:pt idx="11231">
                  <c:v>3.3499759999999998</c:v>
                </c:pt>
                <c:pt idx="11232">
                  <c:v>2.949951</c:v>
                </c:pt>
                <c:pt idx="11233">
                  <c:v>4.3500059999999996</c:v>
                </c:pt>
                <c:pt idx="11234">
                  <c:v>2.7999879999999999</c:v>
                </c:pt>
                <c:pt idx="11235">
                  <c:v>3.2250369999999999</c:v>
                </c:pt>
                <c:pt idx="11236">
                  <c:v>3.4000240000000002</c:v>
                </c:pt>
                <c:pt idx="11237">
                  <c:v>3.3499759999999998</c:v>
                </c:pt>
                <c:pt idx="11238">
                  <c:v>2.8500369999999999</c:v>
                </c:pt>
                <c:pt idx="11239">
                  <c:v>3.6999970000000002</c:v>
                </c:pt>
                <c:pt idx="11240">
                  <c:v>3.5999759999999998</c:v>
                </c:pt>
                <c:pt idx="11241">
                  <c:v>3.4249879999999999</c:v>
                </c:pt>
                <c:pt idx="11242">
                  <c:v>3.3499759999999998</c:v>
                </c:pt>
                <c:pt idx="11243">
                  <c:v>2.9499819999999999</c:v>
                </c:pt>
                <c:pt idx="11244">
                  <c:v>2.4500120000000001</c:v>
                </c:pt>
                <c:pt idx="11245">
                  <c:v>3.1000209999999999</c:v>
                </c:pt>
                <c:pt idx="11246">
                  <c:v>3.625</c:v>
                </c:pt>
                <c:pt idx="11247">
                  <c:v>3.850006</c:v>
                </c:pt>
                <c:pt idx="11248">
                  <c:v>2.649994</c:v>
                </c:pt>
                <c:pt idx="11249">
                  <c:v>3.149994</c:v>
                </c:pt>
                <c:pt idx="11250">
                  <c:v>3.4500120000000001</c:v>
                </c:pt>
                <c:pt idx="11251">
                  <c:v>3.1499630000000001</c:v>
                </c:pt>
                <c:pt idx="11252">
                  <c:v>3.600006</c:v>
                </c:pt>
                <c:pt idx="11253">
                  <c:v>2.9499819999999999</c:v>
                </c:pt>
                <c:pt idx="11254">
                  <c:v>2.5499879999999999</c:v>
                </c:pt>
                <c:pt idx="11255">
                  <c:v>3.2000120000000001</c:v>
                </c:pt>
                <c:pt idx="11256">
                  <c:v>3.3500369999999999</c:v>
                </c:pt>
                <c:pt idx="11257">
                  <c:v>2.899994</c:v>
                </c:pt>
                <c:pt idx="11258">
                  <c:v>3.699951</c:v>
                </c:pt>
                <c:pt idx="11259">
                  <c:v>3.100006</c:v>
                </c:pt>
                <c:pt idx="11260">
                  <c:v>3.899994</c:v>
                </c:pt>
                <c:pt idx="11261">
                  <c:v>3.4500120000000001</c:v>
                </c:pt>
                <c:pt idx="11262">
                  <c:v>4.3500059999999996</c:v>
                </c:pt>
                <c:pt idx="11263">
                  <c:v>3.149994</c:v>
                </c:pt>
                <c:pt idx="11264">
                  <c:v>2.6500240000000002</c:v>
                </c:pt>
                <c:pt idx="11265">
                  <c:v>3.1000369999999999</c:v>
                </c:pt>
                <c:pt idx="11266">
                  <c:v>3.0500180000000001</c:v>
                </c:pt>
                <c:pt idx="11267">
                  <c:v>2.6999970000000002</c:v>
                </c:pt>
                <c:pt idx="11268">
                  <c:v>3.0999910000000002</c:v>
                </c:pt>
                <c:pt idx="11269">
                  <c:v>3.2000120000000001</c:v>
                </c:pt>
                <c:pt idx="11270">
                  <c:v>3.100006</c:v>
                </c:pt>
                <c:pt idx="11271">
                  <c:v>3.9000240000000002</c:v>
                </c:pt>
                <c:pt idx="11272">
                  <c:v>3.4000240000000002</c:v>
                </c:pt>
                <c:pt idx="11273">
                  <c:v>3.5999759999999998</c:v>
                </c:pt>
                <c:pt idx="11274">
                  <c:v>3.399994</c:v>
                </c:pt>
                <c:pt idx="11275">
                  <c:v>4</c:v>
                </c:pt>
                <c:pt idx="11276">
                  <c:v>3.1249850000000001</c:v>
                </c:pt>
                <c:pt idx="11277">
                  <c:v>3.100006</c:v>
                </c:pt>
                <c:pt idx="11278">
                  <c:v>2.9500120000000001</c:v>
                </c:pt>
                <c:pt idx="11279">
                  <c:v>3.5250089999999998</c:v>
                </c:pt>
                <c:pt idx="11280">
                  <c:v>3.600006</c:v>
                </c:pt>
                <c:pt idx="11281">
                  <c:v>3.7000120000000001</c:v>
                </c:pt>
                <c:pt idx="11282">
                  <c:v>3.1500240000000002</c:v>
                </c:pt>
                <c:pt idx="11283">
                  <c:v>3.9749910000000002</c:v>
                </c:pt>
                <c:pt idx="11284">
                  <c:v>3.4500120000000001</c:v>
                </c:pt>
                <c:pt idx="11285">
                  <c:v>3.0749819999999999</c:v>
                </c:pt>
                <c:pt idx="11286">
                  <c:v>3.6750029999999998</c:v>
                </c:pt>
                <c:pt idx="11287">
                  <c:v>3.0499879999999999</c:v>
                </c:pt>
                <c:pt idx="11288">
                  <c:v>6.6999820000000003</c:v>
                </c:pt>
                <c:pt idx="11289">
                  <c:v>3.649994</c:v>
                </c:pt>
                <c:pt idx="11290">
                  <c:v>2.9499970000000002</c:v>
                </c:pt>
                <c:pt idx="11291">
                  <c:v>3.399994</c:v>
                </c:pt>
                <c:pt idx="11292">
                  <c:v>3.2000120000000001</c:v>
                </c:pt>
                <c:pt idx="11293">
                  <c:v>3.149994</c:v>
                </c:pt>
                <c:pt idx="11294">
                  <c:v>2.100006</c:v>
                </c:pt>
                <c:pt idx="11295">
                  <c:v>3.149994</c:v>
                </c:pt>
                <c:pt idx="11296">
                  <c:v>3.5499879999999999</c:v>
                </c:pt>
                <c:pt idx="11297">
                  <c:v>3.1000369999999999</c:v>
                </c:pt>
                <c:pt idx="11298">
                  <c:v>2.75</c:v>
                </c:pt>
                <c:pt idx="11299">
                  <c:v>3.3500369999999999</c:v>
                </c:pt>
                <c:pt idx="11300">
                  <c:v>4.3999940000000004</c:v>
                </c:pt>
                <c:pt idx="11301">
                  <c:v>4.1000059999999996</c:v>
                </c:pt>
                <c:pt idx="11302">
                  <c:v>3.0499879999999999</c:v>
                </c:pt>
                <c:pt idx="11303">
                  <c:v>3.149994</c:v>
                </c:pt>
                <c:pt idx="11304">
                  <c:v>4</c:v>
                </c:pt>
                <c:pt idx="11305">
                  <c:v>4.3000179999999997</c:v>
                </c:pt>
                <c:pt idx="11306">
                  <c:v>3.5499879999999999</c:v>
                </c:pt>
                <c:pt idx="11307">
                  <c:v>3.4499819999999999</c:v>
                </c:pt>
                <c:pt idx="11308">
                  <c:v>2.5500180000000001</c:v>
                </c:pt>
                <c:pt idx="11309">
                  <c:v>4.2999879999999999</c:v>
                </c:pt>
                <c:pt idx="11310">
                  <c:v>3.4000240000000002</c:v>
                </c:pt>
                <c:pt idx="11311">
                  <c:v>4.4499820000000003</c:v>
                </c:pt>
                <c:pt idx="11312">
                  <c:v>3.1999819999999999</c:v>
                </c:pt>
                <c:pt idx="11313">
                  <c:v>3.0999759999999998</c:v>
                </c:pt>
                <c:pt idx="11314">
                  <c:v>3.75</c:v>
                </c:pt>
                <c:pt idx="11315">
                  <c:v>3.399994</c:v>
                </c:pt>
                <c:pt idx="11316">
                  <c:v>2.9500120000000001</c:v>
                </c:pt>
                <c:pt idx="11317">
                  <c:v>4.6000059999999996</c:v>
                </c:pt>
                <c:pt idx="11318">
                  <c:v>4</c:v>
                </c:pt>
                <c:pt idx="11319">
                  <c:v>3.9500120000000001</c:v>
                </c:pt>
                <c:pt idx="11320">
                  <c:v>3.2999879999999999</c:v>
                </c:pt>
                <c:pt idx="11321">
                  <c:v>2.9499819999999999</c:v>
                </c:pt>
                <c:pt idx="11322">
                  <c:v>3.375</c:v>
                </c:pt>
                <c:pt idx="11323">
                  <c:v>3.600006</c:v>
                </c:pt>
                <c:pt idx="11324">
                  <c:v>3.5750120000000001</c:v>
                </c:pt>
                <c:pt idx="11325">
                  <c:v>3.0000309999999999</c:v>
                </c:pt>
                <c:pt idx="11326">
                  <c:v>3.0750120000000001</c:v>
                </c:pt>
                <c:pt idx="11327">
                  <c:v>2.8500369999999999</c:v>
                </c:pt>
                <c:pt idx="11328">
                  <c:v>3.5</c:v>
                </c:pt>
                <c:pt idx="11329">
                  <c:v>3.7999879999999999</c:v>
                </c:pt>
                <c:pt idx="11330">
                  <c:v>3.100006</c:v>
                </c:pt>
                <c:pt idx="11331">
                  <c:v>3.1500240000000002</c:v>
                </c:pt>
                <c:pt idx="11332">
                  <c:v>3.2999879999999999</c:v>
                </c:pt>
                <c:pt idx="11333">
                  <c:v>2.7000120000000001</c:v>
                </c:pt>
                <c:pt idx="11334">
                  <c:v>2.975006</c:v>
                </c:pt>
                <c:pt idx="11335">
                  <c:v>3.1000369999999999</c:v>
                </c:pt>
                <c:pt idx="11336">
                  <c:v>3.2999879999999999</c:v>
                </c:pt>
                <c:pt idx="11337">
                  <c:v>4.5499879999999999</c:v>
                </c:pt>
                <c:pt idx="11338">
                  <c:v>2.899994</c:v>
                </c:pt>
                <c:pt idx="11339">
                  <c:v>5</c:v>
                </c:pt>
                <c:pt idx="11340">
                  <c:v>3</c:v>
                </c:pt>
                <c:pt idx="11341">
                  <c:v>4.0500179999999997</c:v>
                </c:pt>
                <c:pt idx="11342">
                  <c:v>3.4999690000000001</c:v>
                </c:pt>
                <c:pt idx="11343">
                  <c:v>3.399994</c:v>
                </c:pt>
                <c:pt idx="11344">
                  <c:v>3.5749970000000002</c:v>
                </c:pt>
                <c:pt idx="11345">
                  <c:v>2.7999879999999999</c:v>
                </c:pt>
                <c:pt idx="11346">
                  <c:v>4.0999759999999998</c:v>
                </c:pt>
                <c:pt idx="11347">
                  <c:v>3.7999879999999999</c:v>
                </c:pt>
                <c:pt idx="11348">
                  <c:v>3.2999879999999999</c:v>
                </c:pt>
                <c:pt idx="11349">
                  <c:v>3.25</c:v>
                </c:pt>
                <c:pt idx="11350">
                  <c:v>3.774994</c:v>
                </c:pt>
                <c:pt idx="11351">
                  <c:v>3.1500240000000002</c:v>
                </c:pt>
                <c:pt idx="11352">
                  <c:v>2.7499690000000001</c:v>
                </c:pt>
                <c:pt idx="11353">
                  <c:v>4.9000240000000002</c:v>
                </c:pt>
                <c:pt idx="11354">
                  <c:v>2.9500120000000001</c:v>
                </c:pt>
                <c:pt idx="11355">
                  <c:v>3.899994</c:v>
                </c:pt>
                <c:pt idx="11356">
                  <c:v>3.3000180000000001</c:v>
                </c:pt>
                <c:pt idx="11357">
                  <c:v>4.0499879999999999</c:v>
                </c:pt>
                <c:pt idx="11358">
                  <c:v>3.5</c:v>
                </c:pt>
                <c:pt idx="11359">
                  <c:v>2.4500120000000001</c:v>
                </c:pt>
                <c:pt idx="11360">
                  <c:v>3.600006</c:v>
                </c:pt>
                <c:pt idx="11361">
                  <c:v>3.8499759999999998</c:v>
                </c:pt>
                <c:pt idx="11362">
                  <c:v>2.75</c:v>
                </c:pt>
                <c:pt idx="11363">
                  <c:v>3.0500180000000001</c:v>
                </c:pt>
                <c:pt idx="11364">
                  <c:v>3.300049</c:v>
                </c:pt>
                <c:pt idx="11365">
                  <c:v>3.25</c:v>
                </c:pt>
                <c:pt idx="11366">
                  <c:v>3.5250089999999998</c:v>
                </c:pt>
                <c:pt idx="11367">
                  <c:v>4.3500059999999996</c:v>
                </c:pt>
                <c:pt idx="11368">
                  <c:v>3.8499910000000002</c:v>
                </c:pt>
                <c:pt idx="11369">
                  <c:v>3.399994</c:v>
                </c:pt>
                <c:pt idx="11370">
                  <c:v>3.75</c:v>
                </c:pt>
                <c:pt idx="11371">
                  <c:v>3.0499879999999999</c:v>
                </c:pt>
                <c:pt idx="11372">
                  <c:v>3.7500149999999999</c:v>
                </c:pt>
                <c:pt idx="11373">
                  <c:v>3.9999850000000001</c:v>
                </c:pt>
                <c:pt idx="11374">
                  <c:v>3.100006</c:v>
                </c:pt>
                <c:pt idx="11375">
                  <c:v>3.350006</c:v>
                </c:pt>
                <c:pt idx="11376">
                  <c:v>3.2000120000000001</c:v>
                </c:pt>
                <c:pt idx="11377">
                  <c:v>3.649994</c:v>
                </c:pt>
                <c:pt idx="11378">
                  <c:v>2.800049</c:v>
                </c:pt>
                <c:pt idx="11379">
                  <c:v>2.1999819999999999</c:v>
                </c:pt>
                <c:pt idx="11380">
                  <c:v>2.9000240000000002</c:v>
                </c:pt>
                <c:pt idx="11381">
                  <c:v>3.2000120000000001</c:v>
                </c:pt>
                <c:pt idx="11382">
                  <c:v>3.350006</c:v>
                </c:pt>
                <c:pt idx="11383">
                  <c:v>3.6999819999999999</c:v>
                </c:pt>
                <c:pt idx="11384">
                  <c:v>3.3000180000000001</c:v>
                </c:pt>
                <c:pt idx="11385">
                  <c:v>3.0499879999999999</c:v>
                </c:pt>
                <c:pt idx="11386">
                  <c:v>3.25</c:v>
                </c:pt>
                <c:pt idx="11387">
                  <c:v>2.6999819999999999</c:v>
                </c:pt>
                <c:pt idx="11388">
                  <c:v>2.7000120000000001</c:v>
                </c:pt>
                <c:pt idx="11389">
                  <c:v>3.4499819999999999</c:v>
                </c:pt>
                <c:pt idx="11390">
                  <c:v>3.3500369999999999</c:v>
                </c:pt>
                <c:pt idx="11391">
                  <c:v>3.0499879999999999</c:v>
                </c:pt>
                <c:pt idx="11392">
                  <c:v>3.0999759999999998</c:v>
                </c:pt>
                <c:pt idx="11393">
                  <c:v>3.0499879999999999</c:v>
                </c:pt>
                <c:pt idx="11394">
                  <c:v>4.0999759999999998</c:v>
                </c:pt>
                <c:pt idx="11395">
                  <c:v>5.0999910000000002</c:v>
                </c:pt>
                <c:pt idx="11396">
                  <c:v>3.75</c:v>
                </c:pt>
                <c:pt idx="11397">
                  <c:v>3.25</c:v>
                </c:pt>
                <c:pt idx="11398">
                  <c:v>2.5499879999999999</c:v>
                </c:pt>
                <c:pt idx="11399">
                  <c:v>3.1500240000000002</c:v>
                </c:pt>
                <c:pt idx="11400">
                  <c:v>3.25</c:v>
                </c:pt>
                <c:pt idx="11401">
                  <c:v>3.0500180000000001</c:v>
                </c:pt>
                <c:pt idx="11402">
                  <c:v>2.8499759999999998</c:v>
                </c:pt>
                <c:pt idx="11403">
                  <c:v>3.649994</c:v>
                </c:pt>
                <c:pt idx="11404">
                  <c:v>3.5999759999999998</c:v>
                </c:pt>
                <c:pt idx="11405">
                  <c:v>3.600006</c:v>
                </c:pt>
                <c:pt idx="11406">
                  <c:v>3.5499879999999999</c:v>
                </c:pt>
                <c:pt idx="11407">
                  <c:v>3.4000089999999998</c:v>
                </c:pt>
                <c:pt idx="11408">
                  <c:v>3.2999879999999999</c:v>
                </c:pt>
                <c:pt idx="11409">
                  <c:v>3.8499759999999998</c:v>
                </c:pt>
                <c:pt idx="11410">
                  <c:v>3.774994</c:v>
                </c:pt>
                <c:pt idx="11411">
                  <c:v>3.5</c:v>
                </c:pt>
                <c:pt idx="11412">
                  <c:v>5.4499820000000003</c:v>
                </c:pt>
                <c:pt idx="11413">
                  <c:v>3.2999879999999999</c:v>
                </c:pt>
                <c:pt idx="11414">
                  <c:v>2.9500120000000001</c:v>
                </c:pt>
                <c:pt idx="11415">
                  <c:v>3.7000120000000001</c:v>
                </c:pt>
                <c:pt idx="11416">
                  <c:v>2.899994</c:v>
                </c:pt>
                <c:pt idx="11417">
                  <c:v>3.8000180000000001</c:v>
                </c:pt>
                <c:pt idx="11418">
                  <c:v>4.4500120000000001</c:v>
                </c:pt>
                <c:pt idx="11419">
                  <c:v>3.4500120000000001</c:v>
                </c:pt>
                <c:pt idx="11420">
                  <c:v>3.6999819999999999</c:v>
                </c:pt>
                <c:pt idx="11421">
                  <c:v>2.6500240000000002</c:v>
                </c:pt>
                <c:pt idx="11422">
                  <c:v>3.399994</c:v>
                </c:pt>
                <c:pt idx="11423">
                  <c:v>3.2999879999999999</c:v>
                </c:pt>
                <c:pt idx="11424">
                  <c:v>3</c:v>
                </c:pt>
                <c:pt idx="11425">
                  <c:v>2.9500120000000001</c:v>
                </c:pt>
                <c:pt idx="11426">
                  <c:v>3.4000240000000002</c:v>
                </c:pt>
                <c:pt idx="11427">
                  <c:v>2.8249970000000002</c:v>
                </c:pt>
                <c:pt idx="11428">
                  <c:v>4.6000059999999996</c:v>
                </c:pt>
                <c:pt idx="11429">
                  <c:v>3.25</c:v>
                </c:pt>
                <c:pt idx="11430">
                  <c:v>3.3499759999999998</c:v>
                </c:pt>
                <c:pt idx="11431">
                  <c:v>2.600006</c:v>
                </c:pt>
                <c:pt idx="11432">
                  <c:v>3.9000240000000002</c:v>
                </c:pt>
                <c:pt idx="11433">
                  <c:v>3.1500240000000002</c:v>
                </c:pt>
                <c:pt idx="11434">
                  <c:v>3.5250240000000002</c:v>
                </c:pt>
                <c:pt idx="11435">
                  <c:v>3.649994</c:v>
                </c:pt>
                <c:pt idx="11436">
                  <c:v>3.4000240000000002</c:v>
                </c:pt>
                <c:pt idx="11437">
                  <c:v>3</c:v>
                </c:pt>
                <c:pt idx="11438">
                  <c:v>3.5499879999999999</c:v>
                </c:pt>
                <c:pt idx="11439">
                  <c:v>3.899994</c:v>
                </c:pt>
                <c:pt idx="11440">
                  <c:v>3.4749759999999998</c:v>
                </c:pt>
                <c:pt idx="11441">
                  <c:v>2.9500120000000001</c:v>
                </c:pt>
                <c:pt idx="11442">
                  <c:v>3.2999879999999999</c:v>
                </c:pt>
                <c:pt idx="11443">
                  <c:v>3.149994</c:v>
                </c:pt>
                <c:pt idx="11444">
                  <c:v>4</c:v>
                </c:pt>
                <c:pt idx="11445">
                  <c:v>3.0499879999999999</c:v>
                </c:pt>
                <c:pt idx="11446">
                  <c:v>3.8000180000000001</c:v>
                </c:pt>
                <c:pt idx="11447">
                  <c:v>2.7999879999999999</c:v>
                </c:pt>
                <c:pt idx="11448">
                  <c:v>3.8250120000000001</c:v>
                </c:pt>
                <c:pt idx="11449">
                  <c:v>3.25</c:v>
                </c:pt>
                <c:pt idx="11450">
                  <c:v>4.3999940000000004</c:v>
                </c:pt>
                <c:pt idx="11451">
                  <c:v>3.0000309999999999</c:v>
                </c:pt>
                <c:pt idx="11452">
                  <c:v>2.9000240000000002</c:v>
                </c:pt>
                <c:pt idx="11453">
                  <c:v>3.0500180000000001</c:v>
                </c:pt>
                <c:pt idx="11454">
                  <c:v>3.899994</c:v>
                </c:pt>
                <c:pt idx="11455">
                  <c:v>3.899994</c:v>
                </c:pt>
                <c:pt idx="11456">
                  <c:v>3.4499970000000002</c:v>
                </c:pt>
                <c:pt idx="11457">
                  <c:v>3.0499879999999999</c:v>
                </c:pt>
                <c:pt idx="11458">
                  <c:v>3.25</c:v>
                </c:pt>
                <c:pt idx="11459">
                  <c:v>3.149994</c:v>
                </c:pt>
                <c:pt idx="11460">
                  <c:v>3.4000240000000002</c:v>
                </c:pt>
                <c:pt idx="11461">
                  <c:v>3.5499879999999999</c:v>
                </c:pt>
                <c:pt idx="11462">
                  <c:v>3.1500240000000002</c:v>
                </c:pt>
                <c:pt idx="11463">
                  <c:v>2.5499879999999999</c:v>
                </c:pt>
                <c:pt idx="11464">
                  <c:v>2.6000369999999999</c:v>
                </c:pt>
                <c:pt idx="11465">
                  <c:v>3.3999630000000001</c:v>
                </c:pt>
                <c:pt idx="11466">
                  <c:v>2.7999879999999999</c:v>
                </c:pt>
                <c:pt idx="11467">
                  <c:v>3.350006</c:v>
                </c:pt>
                <c:pt idx="11468">
                  <c:v>3.024994</c:v>
                </c:pt>
                <c:pt idx="11469">
                  <c:v>2.850006</c:v>
                </c:pt>
                <c:pt idx="11470">
                  <c:v>3.2000120000000001</c:v>
                </c:pt>
                <c:pt idx="11471">
                  <c:v>3.8500209999999999</c:v>
                </c:pt>
                <c:pt idx="11472">
                  <c:v>3.3000180000000001</c:v>
                </c:pt>
                <c:pt idx="11473">
                  <c:v>3.0000149999999999</c:v>
                </c:pt>
                <c:pt idx="11474">
                  <c:v>3.899994</c:v>
                </c:pt>
                <c:pt idx="11475">
                  <c:v>4.25</c:v>
                </c:pt>
                <c:pt idx="11476">
                  <c:v>4.6749879999999999</c:v>
                </c:pt>
                <c:pt idx="11477">
                  <c:v>3.149994</c:v>
                </c:pt>
                <c:pt idx="11478">
                  <c:v>3.0500180000000001</c:v>
                </c:pt>
                <c:pt idx="11479">
                  <c:v>3.2000120000000001</c:v>
                </c:pt>
                <c:pt idx="11480">
                  <c:v>3.5999759999999998</c:v>
                </c:pt>
                <c:pt idx="11481">
                  <c:v>3.5</c:v>
                </c:pt>
                <c:pt idx="11482">
                  <c:v>4.7499690000000001</c:v>
                </c:pt>
                <c:pt idx="11483">
                  <c:v>3.4000240000000002</c:v>
                </c:pt>
                <c:pt idx="11484">
                  <c:v>3.1500240000000002</c:v>
                </c:pt>
                <c:pt idx="11485">
                  <c:v>2.5999910000000002</c:v>
                </c:pt>
                <c:pt idx="11486">
                  <c:v>4.125</c:v>
                </c:pt>
                <c:pt idx="11487">
                  <c:v>2.5</c:v>
                </c:pt>
                <c:pt idx="11488">
                  <c:v>3.5749819999999999</c:v>
                </c:pt>
                <c:pt idx="11489">
                  <c:v>3.2000120000000001</c:v>
                </c:pt>
                <c:pt idx="11490">
                  <c:v>3.3499759999999998</c:v>
                </c:pt>
                <c:pt idx="11491">
                  <c:v>3.2499690000000001</c:v>
                </c:pt>
                <c:pt idx="11492">
                  <c:v>3.3499759999999998</c:v>
                </c:pt>
                <c:pt idx="11493">
                  <c:v>3.9499819999999999</c:v>
                </c:pt>
                <c:pt idx="11494">
                  <c:v>3.3499759999999998</c:v>
                </c:pt>
                <c:pt idx="11495">
                  <c:v>2.9500120000000001</c:v>
                </c:pt>
                <c:pt idx="11496">
                  <c:v>4.3499759999999998</c:v>
                </c:pt>
                <c:pt idx="11497">
                  <c:v>3.5999759999999998</c:v>
                </c:pt>
                <c:pt idx="11498">
                  <c:v>3.4999850000000001</c:v>
                </c:pt>
                <c:pt idx="11499">
                  <c:v>3.0499879999999999</c:v>
                </c:pt>
                <c:pt idx="11500">
                  <c:v>2.2999879999999999</c:v>
                </c:pt>
                <c:pt idx="11501">
                  <c:v>2.75</c:v>
                </c:pt>
                <c:pt idx="11502">
                  <c:v>4.2999879999999999</c:v>
                </c:pt>
                <c:pt idx="11503">
                  <c:v>3.2999879999999999</c:v>
                </c:pt>
                <c:pt idx="11504">
                  <c:v>3.9000240000000002</c:v>
                </c:pt>
                <c:pt idx="11505">
                  <c:v>3.5</c:v>
                </c:pt>
                <c:pt idx="11506">
                  <c:v>4.7000120000000001</c:v>
                </c:pt>
                <c:pt idx="11507">
                  <c:v>2.8999630000000001</c:v>
                </c:pt>
                <c:pt idx="11508">
                  <c:v>3.2249759999999998</c:v>
                </c:pt>
                <c:pt idx="11509">
                  <c:v>2.3999630000000001</c:v>
                </c:pt>
                <c:pt idx="11510">
                  <c:v>3.1500240000000002</c:v>
                </c:pt>
                <c:pt idx="11511">
                  <c:v>3.2000120000000001</c:v>
                </c:pt>
                <c:pt idx="11512">
                  <c:v>3.1500240000000002</c:v>
                </c:pt>
                <c:pt idx="11513">
                  <c:v>4.3500059999999996</c:v>
                </c:pt>
                <c:pt idx="11514">
                  <c:v>3.200027</c:v>
                </c:pt>
                <c:pt idx="11515">
                  <c:v>3.0499879999999999</c:v>
                </c:pt>
                <c:pt idx="11516">
                  <c:v>3.375</c:v>
                </c:pt>
                <c:pt idx="11517">
                  <c:v>2.9000240000000002</c:v>
                </c:pt>
                <c:pt idx="11518">
                  <c:v>3.2499850000000001</c:v>
                </c:pt>
                <c:pt idx="11519">
                  <c:v>2.9000240000000002</c:v>
                </c:pt>
                <c:pt idx="11520">
                  <c:v>2.8000180000000001</c:v>
                </c:pt>
                <c:pt idx="11521">
                  <c:v>2.899994</c:v>
                </c:pt>
                <c:pt idx="11522">
                  <c:v>2.6500240000000002</c:v>
                </c:pt>
                <c:pt idx="11523">
                  <c:v>4.1999820000000003</c:v>
                </c:pt>
                <c:pt idx="11524">
                  <c:v>2.899994</c:v>
                </c:pt>
                <c:pt idx="11525">
                  <c:v>3.6999819999999999</c:v>
                </c:pt>
                <c:pt idx="11526">
                  <c:v>3.1999819999999999</c:v>
                </c:pt>
                <c:pt idx="11527">
                  <c:v>4.5</c:v>
                </c:pt>
                <c:pt idx="11528">
                  <c:v>2.75</c:v>
                </c:pt>
                <c:pt idx="11529">
                  <c:v>3.0499879999999999</c:v>
                </c:pt>
                <c:pt idx="11530">
                  <c:v>2.8999790000000001</c:v>
                </c:pt>
                <c:pt idx="11531">
                  <c:v>3.8499759999999998</c:v>
                </c:pt>
                <c:pt idx="11532">
                  <c:v>4.1750030000000002</c:v>
                </c:pt>
                <c:pt idx="11533">
                  <c:v>3.2999879999999999</c:v>
                </c:pt>
                <c:pt idx="11534">
                  <c:v>2.9499819999999999</c:v>
                </c:pt>
                <c:pt idx="11535">
                  <c:v>3.600006</c:v>
                </c:pt>
                <c:pt idx="11536">
                  <c:v>3.2999879999999999</c:v>
                </c:pt>
                <c:pt idx="11537">
                  <c:v>3.75</c:v>
                </c:pt>
                <c:pt idx="11538">
                  <c:v>3.350006</c:v>
                </c:pt>
                <c:pt idx="11539">
                  <c:v>3.5499879999999999</c:v>
                </c:pt>
                <c:pt idx="11540">
                  <c:v>3</c:v>
                </c:pt>
                <c:pt idx="11541">
                  <c:v>3.0499879999999999</c:v>
                </c:pt>
                <c:pt idx="11542">
                  <c:v>3.25</c:v>
                </c:pt>
                <c:pt idx="11543">
                  <c:v>3.524994</c:v>
                </c:pt>
                <c:pt idx="11544">
                  <c:v>3.1499630000000001</c:v>
                </c:pt>
                <c:pt idx="11545">
                  <c:v>3.3249970000000002</c:v>
                </c:pt>
                <c:pt idx="11546">
                  <c:v>2.6999819999999999</c:v>
                </c:pt>
                <c:pt idx="11547">
                  <c:v>2.7999879999999999</c:v>
                </c:pt>
                <c:pt idx="11548">
                  <c:v>3.9500120000000001</c:v>
                </c:pt>
                <c:pt idx="11549">
                  <c:v>3.2500309999999999</c:v>
                </c:pt>
                <c:pt idx="11550">
                  <c:v>3.1999819999999999</c:v>
                </c:pt>
                <c:pt idx="11551">
                  <c:v>2.7000120000000001</c:v>
                </c:pt>
                <c:pt idx="11552">
                  <c:v>3.1500240000000002</c:v>
                </c:pt>
                <c:pt idx="11553">
                  <c:v>2.75</c:v>
                </c:pt>
                <c:pt idx="11554">
                  <c:v>3.0750120000000001</c:v>
                </c:pt>
                <c:pt idx="11555">
                  <c:v>5.75</c:v>
                </c:pt>
                <c:pt idx="11556">
                  <c:v>2.7500149999999999</c:v>
                </c:pt>
                <c:pt idx="11557">
                  <c:v>3.2000120000000001</c:v>
                </c:pt>
                <c:pt idx="11558">
                  <c:v>4.8000179999999997</c:v>
                </c:pt>
                <c:pt idx="11559">
                  <c:v>3.899994</c:v>
                </c:pt>
                <c:pt idx="11560">
                  <c:v>4.2250059999999996</c:v>
                </c:pt>
                <c:pt idx="11561">
                  <c:v>3.0749659999999999</c:v>
                </c:pt>
                <c:pt idx="11562">
                  <c:v>2.75</c:v>
                </c:pt>
                <c:pt idx="11563">
                  <c:v>4.1499940000000004</c:v>
                </c:pt>
                <c:pt idx="11564">
                  <c:v>3.5499879999999999</c:v>
                </c:pt>
                <c:pt idx="11565">
                  <c:v>3.1499630000000001</c:v>
                </c:pt>
                <c:pt idx="11566">
                  <c:v>2.8750309999999999</c:v>
                </c:pt>
                <c:pt idx="11567">
                  <c:v>3.7999879999999999</c:v>
                </c:pt>
                <c:pt idx="11568">
                  <c:v>3.0750120000000001</c:v>
                </c:pt>
                <c:pt idx="11569">
                  <c:v>5.0749969999999998</c:v>
                </c:pt>
                <c:pt idx="11570">
                  <c:v>3.8249970000000002</c:v>
                </c:pt>
                <c:pt idx="11571">
                  <c:v>3.100006</c:v>
                </c:pt>
                <c:pt idx="11572">
                  <c:v>3.2999879999999999</c:v>
                </c:pt>
                <c:pt idx="11573">
                  <c:v>4.0749659999999999</c:v>
                </c:pt>
                <c:pt idx="11574">
                  <c:v>3.7500149999999999</c:v>
                </c:pt>
                <c:pt idx="11575">
                  <c:v>3.0000309999999999</c:v>
                </c:pt>
                <c:pt idx="11576">
                  <c:v>3.2000120000000001</c:v>
                </c:pt>
                <c:pt idx="11577">
                  <c:v>3.0999759999999998</c:v>
                </c:pt>
                <c:pt idx="11578">
                  <c:v>3.6000209999999999</c:v>
                </c:pt>
                <c:pt idx="11579">
                  <c:v>3.399994</c:v>
                </c:pt>
                <c:pt idx="11580">
                  <c:v>2.6500240000000002</c:v>
                </c:pt>
                <c:pt idx="11581">
                  <c:v>3.5499879999999999</c:v>
                </c:pt>
                <c:pt idx="11582">
                  <c:v>3.2000120000000001</c:v>
                </c:pt>
                <c:pt idx="11583">
                  <c:v>3.3250120000000001</c:v>
                </c:pt>
                <c:pt idx="11584">
                  <c:v>2.9000240000000002</c:v>
                </c:pt>
                <c:pt idx="11585">
                  <c:v>3.5500180000000001</c:v>
                </c:pt>
                <c:pt idx="11586">
                  <c:v>3</c:v>
                </c:pt>
                <c:pt idx="11587">
                  <c:v>3.1750029999999998</c:v>
                </c:pt>
                <c:pt idx="11588">
                  <c:v>4.3500059999999996</c:v>
                </c:pt>
                <c:pt idx="11589">
                  <c:v>4.3249969999999998</c:v>
                </c:pt>
                <c:pt idx="11590">
                  <c:v>3</c:v>
                </c:pt>
                <c:pt idx="11591">
                  <c:v>3.9750209999999999</c:v>
                </c:pt>
                <c:pt idx="11592">
                  <c:v>3.3499759999999998</c:v>
                </c:pt>
                <c:pt idx="11593">
                  <c:v>2.9500120000000001</c:v>
                </c:pt>
                <c:pt idx="11594">
                  <c:v>3.600006</c:v>
                </c:pt>
                <c:pt idx="11595">
                  <c:v>3.6500240000000002</c:v>
                </c:pt>
                <c:pt idx="11596">
                  <c:v>3.0500180000000001</c:v>
                </c:pt>
                <c:pt idx="11597">
                  <c:v>3.0499879999999999</c:v>
                </c:pt>
                <c:pt idx="11598">
                  <c:v>3.1499630000000001</c:v>
                </c:pt>
                <c:pt idx="11599">
                  <c:v>6.7000120000000001</c:v>
                </c:pt>
                <c:pt idx="11600">
                  <c:v>2.8999630000000001</c:v>
                </c:pt>
                <c:pt idx="11601">
                  <c:v>3.149994</c:v>
                </c:pt>
                <c:pt idx="11602">
                  <c:v>4.4750059999999996</c:v>
                </c:pt>
                <c:pt idx="11603">
                  <c:v>3.4000240000000002</c:v>
                </c:pt>
                <c:pt idx="11604">
                  <c:v>3.9999690000000001</c:v>
                </c:pt>
                <c:pt idx="11605">
                  <c:v>4.0000309999999999</c:v>
                </c:pt>
                <c:pt idx="11606">
                  <c:v>4.5</c:v>
                </c:pt>
                <c:pt idx="11607">
                  <c:v>2.6999819999999999</c:v>
                </c:pt>
                <c:pt idx="11608">
                  <c:v>3.75</c:v>
                </c:pt>
                <c:pt idx="11609">
                  <c:v>2.75</c:v>
                </c:pt>
                <c:pt idx="11610">
                  <c:v>3.25</c:v>
                </c:pt>
                <c:pt idx="11611">
                  <c:v>2.9500120000000001</c:v>
                </c:pt>
                <c:pt idx="11612">
                  <c:v>3</c:v>
                </c:pt>
                <c:pt idx="11613">
                  <c:v>3.6500240000000002</c:v>
                </c:pt>
                <c:pt idx="11614">
                  <c:v>3.4500120000000001</c:v>
                </c:pt>
                <c:pt idx="11615">
                  <c:v>3.9499819999999999</c:v>
                </c:pt>
                <c:pt idx="11616">
                  <c:v>4.4749910000000002</c:v>
                </c:pt>
                <c:pt idx="11617">
                  <c:v>3.1999819999999999</c:v>
                </c:pt>
                <c:pt idx="11618">
                  <c:v>3.5500180000000001</c:v>
                </c:pt>
                <c:pt idx="11619">
                  <c:v>3.600006</c:v>
                </c:pt>
                <c:pt idx="11620">
                  <c:v>4.5</c:v>
                </c:pt>
                <c:pt idx="11621">
                  <c:v>7.5500179999999997</c:v>
                </c:pt>
                <c:pt idx="11622">
                  <c:v>4.0500179999999997</c:v>
                </c:pt>
                <c:pt idx="11623">
                  <c:v>3.949951</c:v>
                </c:pt>
                <c:pt idx="11624">
                  <c:v>2.5</c:v>
                </c:pt>
                <c:pt idx="11625">
                  <c:v>4.0499879999999999</c:v>
                </c:pt>
                <c:pt idx="11626">
                  <c:v>3.125</c:v>
                </c:pt>
                <c:pt idx="11627">
                  <c:v>3.4999690000000001</c:v>
                </c:pt>
                <c:pt idx="11628">
                  <c:v>2.7750240000000002</c:v>
                </c:pt>
                <c:pt idx="11629">
                  <c:v>2.7999879999999999</c:v>
                </c:pt>
                <c:pt idx="11630">
                  <c:v>3.350006</c:v>
                </c:pt>
                <c:pt idx="11631">
                  <c:v>4.1000370000000004</c:v>
                </c:pt>
                <c:pt idx="11632">
                  <c:v>3.2249910000000002</c:v>
                </c:pt>
                <c:pt idx="11633">
                  <c:v>3.899994</c:v>
                </c:pt>
                <c:pt idx="11634">
                  <c:v>3.0999759999999998</c:v>
                </c:pt>
                <c:pt idx="11635">
                  <c:v>2.6999819999999999</c:v>
                </c:pt>
                <c:pt idx="11636">
                  <c:v>3.1500240000000002</c:v>
                </c:pt>
                <c:pt idx="11637">
                  <c:v>4.5999759999999998</c:v>
                </c:pt>
                <c:pt idx="11638">
                  <c:v>3.6999970000000002</c:v>
                </c:pt>
                <c:pt idx="11639">
                  <c:v>3.25</c:v>
                </c:pt>
                <c:pt idx="11640">
                  <c:v>2.3499759999999998</c:v>
                </c:pt>
                <c:pt idx="11641">
                  <c:v>2.875</c:v>
                </c:pt>
                <c:pt idx="11642">
                  <c:v>3.6999819999999999</c:v>
                </c:pt>
                <c:pt idx="11643">
                  <c:v>3.5499879999999999</c:v>
                </c:pt>
                <c:pt idx="11644">
                  <c:v>3.25</c:v>
                </c:pt>
                <c:pt idx="11645">
                  <c:v>3.2999879999999999</c:v>
                </c:pt>
                <c:pt idx="11646">
                  <c:v>3.350006</c:v>
                </c:pt>
                <c:pt idx="11647">
                  <c:v>3.6499790000000001</c:v>
                </c:pt>
                <c:pt idx="11648">
                  <c:v>3.100006</c:v>
                </c:pt>
                <c:pt idx="11649">
                  <c:v>3.3499910000000002</c:v>
                </c:pt>
                <c:pt idx="11650">
                  <c:v>3.0500180000000001</c:v>
                </c:pt>
                <c:pt idx="11651">
                  <c:v>4.0250089999999998</c:v>
                </c:pt>
                <c:pt idx="11652">
                  <c:v>3.399994</c:v>
                </c:pt>
                <c:pt idx="11653">
                  <c:v>3.2999879999999999</c:v>
                </c:pt>
                <c:pt idx="11654">
                  <c:v>3</c:v>
                </c:pt>
                <c:pt idx="11655">
                  <c:v>3.4250029999999998</c:v>
                </c:pt>
                <c:pt idx="11656">
                  <c:v>3.3750149999999999</c:v>
                </c:pt>
                <c:pt idx="11657">
                  <c:v>2.75</c:v>
                </c:pt>
                <c:pt idx="11658">
                  <c:v>3.75</c:v>
                </c:pt>
                <c:pt idx="11659">
                  <c:v>3.399994</c:v>
                </c:pt>
                <c:pt idx="11660">
                  <c:v>2.475006</c:v>
                </c:pt>
                <c:pt idx="11661">
                  <c:v>3.7999879999999999</c:v>
                </c:pt>
                <c:pt idx="11662">
                  <c:v>2.8000029999999998</c:v>
                </c:pt>
                <c:pt idx="11663">
                  <c:v>2.9500120000000001</c:v>
                </c:pt>
                <c:pt idx="11664">
                  <c:v>3.1500240000000002</c:v>
                </c:pt>
                <c:pt idx="11665">
                  <c:v>3.3499759999999998</c:v>
                </c:pt>
                <c:pt idx="11666">
                  <c:v>3.300049</c:v>
                </c:pt>
                <c:pt idx="11667">
                  <c:v>3.4999690000000001</c:v>
                </c:pt>
                <c:pt idx="11668">
                  <c:v>3.1000209999999999</c:v>
                </c:pt>
                <c:pt idx="11669">
                  <c:v>3.0500180000000001</c:v>
                </c:pt>
                <c:pt idx="11670">
                  <c:v>3.5499879999999999</c:v>
                </c:pt>
                <c:pt idx="11671">
                  <c:v>2.8500369999999999</c:v>
                </c:pt>
                <c:pt idx="11672">
                  <c:v>3.3499759999999998</c:v>
                </c:pt>
                <c:pt idx="11673">
                  <c:v>2.649994</c:v>
                </c:pt>
                <c:pt idx="11674">
                  <c:v>4.9249879999999999</c:v>
                </c:pt>
                <c:pt idx="11675">
                  <c:v>3.399994</c:v>
                </c:pt>
                <c:pt idx="11676">
                  <c:v>2.5749970000000002</c:v>
                </c:pt>
                <c:pt idx="11677">
                  <c:v>2.5749970000000002</c:v>
                </c:pt>
                <c:pt idx="11678">
                  <c:v>2.8499759999999998</c:v>
                </c:pt>
                <c:pt idx="11679">
                  <c:v>4.0500179999999997</c:v>
                </c:pt>
                <c:pt idx="11680">
                  <c:v>3.0000309999999999</c:v>
                </c:pt>
                <c:pt idx="11681">
                  <c:v>3.7249759999999998</c:v>
                </c:pt>
                <c:pt idx="11682">
                  <c:v>3.1499630000000001</c:v>
                </c:pt>
                <c:pt idx="11683">
                  <c:v>3.4000089999999998</c:v>
                </c:pt>
                <c:pt idx="11684">
                  <c:v>3.100006</c:v>
                </c:pt>
                <c:pt idx="11685">
                  <c:v>4.2000120000000001</c:v>
                </c:pt>
                <c:pt idx="11686">
                  <c:v>3.4999850000000001</c:v>
                </c:pt>
                <c:pt idx="11687">
                  <c:v>3.75</c:v>
                </c:pt>
                <c:pt idx="11688">
                  <c:v>3.6750180000000001</c:v>
                </c:pt>
                <c:pt idx="11689">
                  <c:v>4.2249910000000002</c:v>
                </c:pt>
                <c:pt idx="11690">
                  <c:v>3.4500120000000001</c:v>
                </c:pt>
                <c:pt idx="11691">
                  <c:v>4.0750120000000001</c:v>
                </c:pt>
                <c:pt idx="11692">
                  <c:v>3.5750120000000001</c:v>
                </c:pt>
                <c:pt idx="11693">
                  <c:v>4.0499879999999999</c:v>
                </c:pt>
                <c:pt idx="11694">
                  <c:v>3.5</c:v>
                </c:pt>
                <c:pt idx="11695">
                  <c:v>3.0999759999999998</c:v>
                </c:pt>
                <c:pt idx="11696">
                  <c:v>3.149994</c:v>
                </c:pt>
                <c:pt idx="11697">
                  <c:v>4.3250120000000001</c:v>
                </c:pt>
                <c:pt idx="11698">
                  <c:v>3.725006</c:v>
                </c:pt>
                <c:pt idx="11699">
                  <c:v>3.699951</c:v>
                </c:pt>
                <c:pt idx="11700">
                  <c:v>3.3500209999999999</c:v>
                </c:pt>
                <c:pt idx="11701">
                  <c:v>2.75</c:v>
                </c:pt>
                <c:pt idx="11702">
                  <c:v>3.25</c:v>
                </c:pt>
                <c:pt idx="11703">
                  <c:v>3.75</c:v>
                </c:pt>
                <c:pt idx="11704">
                  <c:v>3</c:v>
                </c:pt>
                <c:pt idx="11705">
                  <c:v>3.225006</c:v>
                </c:pt>
                <c:pt idx="11706">
                  <c:v>3.399994</c:v>
                </c:pt>
                <c:pt idx="11707">
                  <c:v>3.0999759999999998</c:v>
                </c:pt>
                <c:pt idx="11708">
                  <c:v>4.5000309999999999</c:v>
                </c:pt>
                <c:pt idx="11709">
                  <c:v>3.7999879999999999</c:v>
                </c:pt>
                <c:pt idx="11710">
                  <c:v>3.4500120000000001</c:v>
                </c:pt>
                <c:pt idx="11711">
                  <c:v>3.3499759999999998</c:v>
                </c:pt>
                <c:pt idx="11712">
                  <c:v>3.25</c:v>
                </c:pt>
                <c:pt idx="11713">
                  <c:v>4.8999940000000004</c:v>
                </c:pt>
                <c:pt idx="11714">
                  <c:v>3.6999819999999999</c:v>
                </c:pt>
                <c:pt idx="11715">
                  <c:v>3.75</c:v>
                </c:pt>
                <c:pt idx="11716">
                  <c:v>3.0499879999999999</c:v>
                </c:pt>
                <c:pt idx="11717">
                  <c:v>3.75</c:v>
                </c:pt>
                <c:pt idx="11718">
                  <c:v>3.7999879999999999</c:v>
                </c:pt>
                <c:pt idx="11719">
                  <c:v>5.625</c:v>
                </c:pt>
                <c:pt idx="11720">
                  <c:v>3.600006</c:v>
                </c:pt>
                <c:pt idx="11721">
                  <c:v>3.2499690000000001</c:v>
                </c:pt>
                <c:pt idx="11722">
                  <c:v>3.4500120000000001</c:v>
                </c:pt>
                <c:pt idx="11723">
                  <c:v>3.4000240000000002</c:v>
                </c:pt>
                <c:pt idx="11724">
                  <c:v>4.0499879999999999</c:v>
                </c:pt>
                <c:pt idx="11725">
                  <c:v>3.6000369999999999</c:v>
                </c:pt>
                <c:pt idx="11726">
                  <c:v>2.850006</c:v>
                </c:pt>
                <c:pt idx="11727">
                  <c:v>4.2000120000000001</c:v>
                </c:pt>
                <c:pt idx="11728">
                  <c:v>4.6999820000000003</c:v>
                </c:pt>
                <c:pt idx="11729">
                  <c:v>2.75</c:v>
                </c:pt>
                <c:pt idx="11730">
                  <c:v>2.8750149999999999</c:v>
                </c:pt>
                <c:pt idx="11731">
                  <c:v>2.850006</c:v>
                </c:pt>
                <c:pt idx="11732">
                  <c:v>3.3000180000000001</c:v>
                </c:pt>
                <c:pt idx="11733">
                  <c:v>3.100006</c:v>
                </c:pt>
                <c:pt idx="11734">
                  <c:v>3.1750029999999998</c:v>
                </c:pt>
                <c:pt idx="11735">
                  <c:v>4.1000370000000004</c:v>
                </c:pt>
                <c:pt idx="11736">
                  <c:v>3.3000180000000001</c:v>
                </c:pt>
                <c:pt idx="11737">
                  <c:v>3.7999879999999999</c:v>
                </c:pt>
                <c:pt idx="11738">
                  <c:v>3.75</c:v>
                </c:pt>
                <c:pt idx="11739">
                  <c:v>3.600006</c:v>
                </c:pt>
                <c:pt idx="11740">
                  <c:v>3.1500240000000002</c:v>
                </c:pt>
                <c:pt idx="11741">
                  <c:v>3.8000180000000001</c:v>
                </c:pt>
                <c:pt idx="11742">
                  <c:v>3.3500369999999999</c:v>
                </c:pt>
                <c:pt idx="11743">
                  <c:v>4.2000120000000001</c:v>
                </c:pt>
                <c:pt idx="11744">
                  <c:v>4.8500059999999996</c:v>
                </c:pt>
                <c:pt idx="11745">
                  <c:v>3.8000180000000001</c:v>
                </c:pt>
                <c:pt idx="11746">
                  <c:v>3.25</c:v>
                </c:pt>
                <c:pt idx="11747">
                  <c:v>3.5499879999999999</c:v>
                </c:pt>
                <c:pt idx="11748">
                  <c:v>3.0500180000000001</c:v>
                </c:pt>
                <c:pt idx="11749">
                  <c:v>3.3000180000000001</c:v>
                </c:pt>
                <c:pt idx="11750">
                  <c:v>3.100006</c:v>
                </c:pt>
                <c:pt idx="11751">
                  <c:v>2.6500240000000002</c:v>
                </c:pt>
                <c:pt idx="11752">
                  <c:v>4.8999940000000004</c:v>
                </c:pt>
                <c:pt idx="11753">
                  <c:v>3.25</c:v>
                </c:pt>
                <c:pt idx="11754">
                  <c:v>3.8999630000000001</c:v>
                </c:pt>
                <c:pt idx="11755">
                  <c:v>2.7999879999999999</c:v>
                </c:pt>
                <c:pt idx="11756">
                  <c:v>3.0749819999999999</c:v>
                </c:pt>
                <c:pt idx="11757">
                  <c:v>2.9499819999999999</c:v>
                </c:pt>
                <c:pt idx="11758">
                  <c:v>3.699951</c:v>
                </c:pt>
                <c:pt idx="11759">
                  <c:v>4</c:v>
                </c:pt>
                <c:pt idx="11760">
                  <c:v>3.0499879999999999</c:v>
                </c:pt>
                <c:pt idx="11761">
                  <c:v>3</c:v>
                </c:pt>
                <c:pt idx="11762">
                  <c:v>2.7999879999999999</c:v>
                </c:pt>
                <c:pt idx="11763">
                  <c:v>3.0000309999999999</c:v>
                </c:pt>
                <c:pt idx="11764">
                  <c:v>3.9500120000000001</c:v>
                </c:pt>
                <c:pt idx="11765">
                  <c:v>3.8499759999999998</c:v>
                </c:pt>
                <c:pt idx="11766">
                  <c:v>3.4000240000000002</c:v>
                </c:pt>
                <c:pt idx="11767">
                  <c:v>3.399994</c:v>
                </c:pt>
                <c:pt idx="11768">
                  <c:v>3.4500120000000001</c:v>
                </c:pt>
                <c:pt idx="11769">
                  <c:v>3.5</c:v>
                </c:pt>
                <c:pt idx="11770">
                  <c:v>3.75</c:v>
                </c:pt>
                <c:pt idx="11771">
                  <c:v>3.350006</c:v>
                </c:pt>
                <c:pt idx="11772">
                  <c:v>3.4500120000000001</c:v>
                </c:pt>
                <c:pt idx="11773">
                  <c:v>3.5499879999999999</c:v>
                </c:pt>
                <c:pt idx="11774">
                  <c:v>3.5</c:v>
                </c:pt>
                <c:pt idx="11775">
                  <c:v>3.6500240000000002</c:v>
                </c:pt>
                <c:pt idx="11776">
                  <c:v>4.0500030000000002</c:v>
                </c:pt>
                <c:pt idx="11777">
                  <c:v>3.0499879999999999</c:v>
                </c:pt>
                <c:pt idx="11778">
                  <c:v>3.0499879999999999</c:v>
                </c:pt>
                <c:pt idx="11779">
                  <c:v>3.399994</c:v>
                </c:pt>
                <c:pt idx="11780">
                  <c:v>2.625</c:v>
                </c:pt>
                <c:pt idx="11781">
                  <c:v>2.9500120000000001</c:v>
                </c:pt>
                <c:pt idx="11782">
                  <c:v>3.4000240000000002</c:v>
                </c:pt>
                <c:pt idx="11783">
                  <c:v>2.899994</c:v>
                </c:pt>
                <c:pt idx="11784">
                  <c:v>3.3249659999999999</c:v>
                </c:pt>
                <c:pt idx="11785">
                  <c:v>3.100006</c:v>
                </c:pt>
                <c:pt idx="11786">
                  <c:v>2.6999819999999999</c:v>
                </c:pt>
                <c:pt idx="11787">
                  <c:v>3.2000120000000001</c:v>
                </c:pt>
                <c:pt idx="11788">
                  <c:v>3.149994</c:v>
                </c:pt>
                <c:pt idx="11789">
                  <c:v>5.75</c:v>
                </c:pt>
                <c:pt idx="11790">
                  <c:v>3.524994</c:v>
                </c:pt>
                <c:pt idx="11791">
                  <c:v>3.4500120000000001</c:v>
                </c:pt>
                <c:pt idx="11792">
                  <c:v>3.100006</c:v>
                </c:pt>
                <c:pt idx="11793">
                  <c:v>3.0999759999999998</c:v>
                </c:pt>
                <c:pt idx="11794">
                  <c:v>2.5500180000000001</c:v>
                </c:pt>
                <c:pt idx="11795">
                  <c:v>3.2000120000000001</c:v>
                </c:pt>
                <c:pt idx="11796">
                  <c:v>3.100006</c:v>
                </c:pt>
                <c:pt idx="11797">
                  <c:v>2.8500369999999999</c:v>
                </c:pt>
                <c:pt idx="11798">
                  <c:v>2.8000180000000001</c:v>
                </c:pt>
                <c:pt idx="11799">
                  <c:v>4.5</c:v>
                </c:pt>
                <c:pt idx="11800">
                  <c:v>3.2250209999999999</c:v>
                </c:pt>
                <c:pt idx="11801">
                  <c:v>3.5000309999999999</c:v>
                </c:pt>
                <c:pt idx="11802">
                  <c:v>3.199951</c:v>
                </c:pt>
                <c:pt idx="11803">
                  <c:v>3.350006</c:v>
                </c:pt>
                <c:pt idx="11804">
                  <c:v>3.399994</c:v>
                </c:pt>
                <c:pt idx="11805">
                  <c:v>3.600006</c:v>
                </c:pt>
                <c:pt idx="11806">
                  <c:v>3</c:v>
                </c:pt>
                <c:pt idx="11807">
                  <c:v>3</c:v>
                </c:pt>
                <c:pt idx="11808">
                  <c:v>2.4500120000000001</c:v>
                </c:pt>
                <c:pt idx="11809">
                  <c:v>3.100006</c:v>
                </c:pt>
                <c:pt idx="11810">
                  <c:v>3.2749790000000001</c:v>
                </c:pt>
                <c:pt idx="11811">
                  <c:v>3.7000120000000001</c:v>
                </c:pt>
                <c:pt idx="11812">
                  <c:v>3.8000180000000001</c:v>
                </c:pt>
                <c:pt idx="11813">
                  <c:v>3.5499879999999999</c:v>
                </c:pt>
                <c:pt idx="11814">
                  <c:v>3.725006</c:v>
                </c:pt>
                <c:pt idx="11815">
                  <c:v>3.7499690000000001</c:v>
                </c:pt>
                <c:pt idx="11816">
                  <c:v>2.699951</c:v>
                </c:pt>
                <c:pt idx="11817">
                  <c:v>3.149994</c:v>
                </c:pt>
                <c:pt idx="11818">
                  <c:v>3.0499879999999999</c:v>
                </c:pt>
                <c:pt idx="11819">
                  <c:v>3.149994</c:v>
                </c:pt>
                <c:pt idx="11820">
                  <c:v>3.4000240000000002</c:v>
                </c:pt>
                <c:pt idx="11821">
                  <c:v>2.6000369999999999</c:v>
                </c:pt>
                <c:pt idx="11822">
                  <c:v>22.350037</c:v>
                </c:pt>
                <c:pt idx="11823">
                  <c:v>2.9499819999999999</c:v>
                </c:pt>
                <c:pt idx="11824">
                  <c:v>3.524994</c:v>
                </c:pt>
                <c:pt idx="11825">
                  <c:v>3.100006</c:v>
                </c:pt>
                <c:pt idx="11826">
                  <c:v>3.2000120000000001</c:v>
                </c:pt>
                <c:pt idx="11827">
                  <c:v>3.1999819999999999</c:v>
                </c:pt>
                <c:pt idx="11828">
                  <c:v>3.6000369999999999</c:v>
                </c:pt>
                <c:pt idx="11829">
                  <c:v>4.0249790000000001</c:v>
                </c:pt>
                <c:pt idx="11830">
                  <c:v>3.350006</c:v>
                </c:pt>
                <c:pt idx="11831">
                  <c:v>3.3999630000000001</c:v>
                </c:pt>
                <c:pt idx="11832">
                  <c:v>4.1499940000000004</c:v>
                </c:pt>
                <c:pt idx="11833">
                  <c:v>3.3499759999999998</c:v>
                </c:pt>
                <c:pt idx="11834">
                  <c:v>3.4499819999999999</c:v>
                </c:pt>
                <c:pt idx="11835">
                  <c:v>3.1249850000000001</c:v>
                </c:pt>
                <c:pt idx="11836">
                  <c:v>3.7500149999999999</c:v>
                </c:pt>
                <c:pt idx="11837">
                  <c:v>2.7499690000000001</c:v>
                </c:pt>
                <c:pt idx="11838">
                  <c:v>3.649994</c:v>
                </c:pt>
                <c:pt idx="11839">
                  <c:v>3.149994</c:v>
                </c:pt>
                <c:pt idx="11840">
                  <c:v>3.8000180000000001</c:v>
                </c:pt>
                <c:pt idx="11841">
                  <c:v>2.6999819999999999</c:v>
                </c:pt>
                <c:pt idx="11842">
                  <c:v>3.5499879999999999</c:v>
                </c:pt>
                <c:pt idx="11843">
                  <c:v>3.649994</c:v>
                </c:pt>
                <c:pt idx="11844">
                  <c:v>3.2999879999999999</c:v>
                </c:pt>
                <c:pt idx="11845">
                  <c:v>3.4249879999999999</c:v>
                </c:pt>
                <c:pt idx="11846">
                  <c:v>2.9000240000000002</c:v>
                </c:pt>
                <c:pt idx="11847">
                  <c:v>3.024994</c:v>
                </c:pt>
                <c:pt idx="11848">
                  <c:v>3.149994</c:v>
                </c:pt>
                <c:pt idx="11849">
                  <c:v>4.1499629999999996</c:v>
                </c:pt>
                <c:pt idx="11850">
                  <c:v>2.9499819999999999</c:v>
                </c:pt>
                <c:pt idx="11851">
                  <c:v>2.8000180000000001</c:v>
                </c:pt>
                <c:pt idx="11852">
                  <c:v>4.6750030000000002</c:v>
                </c:pt>
                <c:pt idx="11853">
                  <c:v>3.649994</c:v>
                </c:pt>
                <c:pt idx="11854">
                  <c:v>3.1999819999999999</c:v>
                </c:pt>
                <c:pt idx="11855">
                  <c:v>2.850006</c:v>
                </c:pt>
                <c:pt idx="11856">
                  <c:v>3.0999759999999998</c:v>
                </c:pt>
                <c:pt idx="11857">
                  <c:v>3.25</c:v>
                </c:pt>
                <c:pt idx="11858">
                  <c:v>2.9499819999999999</c:v>
                </c:pt>
                <c:pt idx="11859">
                  <c:v>4.3999940000000004</c:v>
                </c:pt>
                <c:pt idx="11860">
                  <c:v>3.100006</c:v>
                </c:pt>
                <c:pt idx="11861">
                  <c:v>3.8999630000000001</c:v>
                </c:pt>
                <c:pt idx="11862">
                  <c:v>4.0750120000000001</c:v>
                </c:pt>
                <c:pt idx="11863">
                  <c:v>3.1500240000000002</c:v>
                </c:pt>
                <c:pt idx="11864">
                  <c:v>3.5000149999999999</c:v>
                </c:pt>
                <c:pt idx="11865">
                  <c:v>3.149994</c:v>
                </c:pt>
                <c:pt idx="11866">
                  <c:v>3.4749759999999998</c:v>
                </c:pt>
                <c:pt idx="11867">
                  <c:v>5.1000059999999996</c:v>
                </c:pt>
                <c:pt idx="11868">
                  <c:v>2.7999879999999999</c:v>
                </c:pt>
                <c:pt idx="11869">
                  <c:v>3.6999819999999999</c:v>
                </c:pt>
                <c:pt idx="11870">
                  <c:v>3.0749819999999999</c:v>
                </c:pt>
                <c:pt idx="11871">
                  <c:v>3.399994</c:v>
                </c:pt>
                <c:pt idx="11872">
                  <c:v>5.6250150000000003</c:v>
                </c:pt>
                <c:pt idx="11873">
                  <c:v>2.8500369999999999</c:v>
                </c:pt>
                <c:pt idx="11874">
                  <c:v>2.7000120000000001</c:v>
                </c:pt>
                <c:pt idx="11875">
                  <c:v>3.4500120000000001</c:v>
                </c:pt>
                <c:pt idx="11876">
                  <c:v>3.350006</c:v>
                </c:pt>
                <c:pt idx="11877">
                  <c:v>2.6999819999999999</c:v>
                </c:pt>
                <c:pt idx="11878">
                  <c:v>3.0999759999999998</c:v>
                </c:pt>
                <c:pt idx="11879">
                  <c:v>3.1999819999999999</c:v>
                </c:pt>
                <c:pt idx="11880">
                  <c:v>4.9999849999999997</c:v>
                </c:pt>
                <c:pt idx="11881">
                  <c:v>3.0999759999999998</c:v>
                </c:pt>
                <c:pt idx="11882">
                  <c:v>3.3499759999999998</c:v>
                </c:pt>
                <c:pt idx="11883">
                  <c:v>4.0499879999999999</c:v>
                </c:pt>
                <c:pt idx="11884">
                  <c:v>3.4000240000000002</c:v>
                </c:pt>
                <c:pt idx="11885">
                  <c:v>3</c:v>
                </c:pt>
                <c:pt idx="11886">
                  <c:v>3</c:v>
                </c:pt>
                <c:pt idx="11887">
                  <c:v>3.7750240000000002</c:v>
                </c:pt>
                <c:pt idx="11888">
                  <c:v>3.0749819999999999</c:v>
                </c:pt>
                <c:pt idx="11889">
                  <c:v>3.1750029999999998</c:v>
                </c:pt>
                <c:pt idx="11890">
                  <c:v>3.199951</c:v>
                </c:pt>
                <c:pt idx="11891">
                  <c:v>2.725006</c:v>
                </c:pt>
                <c:pt idx="11892">
                  <c:v>3.2000120000000001</c:v>
                </c:pt>
                <c:pt idx="11893">
                  <c:v>3.25</c:v>
                </c:pt>
                <c:pt idx="11894">
                  <c:v>3.5749970000000002</c:v>
                </c:pt>
                <c:pt idx="11895">
                  <c:v>3.600006</c:v>
                </c:pt>
                <c:pt idx="11896">
                  <c:v>3.9500120000000001</c:v>
                </c:pt>
                <c:pt idx="11897">
                  <c:v>5.0249940000000004</c:v>
                </c:pt>
                <c:pt idx="11898">
                  <c:v>3.0000309999999999</c:v>
                </c:pt>
                <c:pt idx="11899">
                  <c:v>3.0499879999999999</c:v>
                </c:pt>
                <c:pt idx="11900">
                  <c:v>3.9000240000000002</c:v>
                </c:pt>
                <c:pt idx="11901">
                  <c:v>3.399994</c:v>
                </c:pt>
                <c:pt idx="11902">
                  <c:v>4.1499790000000001</c:v>
                </c:pt>
                <c:pt idx="11903">
                  <c:v>4.25</c:v>
                </c:pt>
                <c:pt idx="11904">
                  <c:v>4</c:v>
                </c:pt>
                <c:pt idx="11905">
                  <c:v>7.1499629999999996</c:v>
                </c:pt>
                <c:pt idx="11906">
                  <c:v>3</c:v>
                </c:pt>
                <c:pt idx="11907">
                  <c:v>4.1000059999999996</c:v>
                </c:pt>
                <c:pt idx="11908">
                  <c:v>3.3000180000000001</c:v>
                </c:pt>
                <c:pt idx="11909">
                  <c:v>4.7500309999999999</c:v>
                </c:pt>
                <c:pt idx="11910">
                  <c:v>2.9000240000000002</c:v>
                </c:pt>
                <c:pt idx="11911">
                  <c:v>3.100006</c:v>
                </c:pt>
                <c:pt idx="11912">
                  <c:v>3.4000240000000002</c:v>
                </c:pt>
                <c:pt idx="11913">
                  <c:v>3.25</c:v>
                </c:pt>
                <c:pt idx="11914">
                  <c:v>2.9250180000000001</c:v>
                </c:pt>
                <c:pt idx="11915">
                  <c:v>3.7999879999999999</c:v>
                </c:pt>
                <c:pt idx="11916">
                  <c:v>3.399994</c:v>
                </c:pt>
                <c:pt idx="11917">
                  <c:v>3.8499759999999998</c:v>
                </c:pt>
                <c:pt idx="11918">
                  <c:v>2.899994</c:v>
                </c:pt>
                <c:pt idx="11919">
                  <c:v>3.7500309999999999</c:v>
                </c:pt>
                <c:pt idx="11920">
                  <c:v>2.7999879999999999</c:v>
                </c:pt>
                <c:pt idx="11921">
                  <c:v>2.9499819999999999</c:v>
                </c:pt>
                <c:pt idx="11922">
                  <c:v>3.399994</c:v>
                </c:pt>
                <c:pt idx="11923">
                  <c:v>3.5499879999999999</c:v>
                </c:pt>
                <c:pt idx="11924">
                  <c:v>3.149994</c:v>
                </c:pt>
                <c:pt idx="11925">
                  <c:v>3.4499819999999999</c:v>
                </c:pt>
                <c:pt idx="11926">
                  <c:v>3.5499879999999999</c:v>
                </c:pt>
                <c:pt idx="11927">
                  <c:v>3.9499819999999999</c:v>
                </c:pt>
                <c:pt idx="11928">
                  <c:v>3.4000240000000002</c:v>
                </c:pt>
                <c:pt idx="11929">
                  <c:v>3.6500240000000002</c:v>
                </c:pt>
                <c:pt idx="11930">
                  <c:v>2.850006</c:v>
                </c:pt>
                <c:pt idx="11931">
                  <c:v>3.2000120000000001</c:v>
                </c:pt>
                <c:pt idx="11932">
                  <c:v>3.9500120000000001</c:v>
                </c:pt>
                <c:pt idx="11933">
                  <c:v>4.3999940000000004</c:v>
                </c:pt>
                <c:pt idx="11934">
                  <c:v>3.4499819999999999</c:v>
                </c:pt>
                <c:pt idx="11935">
                  <c:v>2.8499759999999998</c:v>
                </c:pt>
                <c:pt idx="11936">
                  <c:v>3.2999879999999999</c:v>
                </c:pt>
                <c:pt idx="11937">
                  <c:v>3.1000369999999999</c:v>
                </c:pt>
                <c:pt idx="11938">
                  <c:v>3.0500180000000001</c:v>
                </c:pt>
                <c:pt idx="11939">
                  <c:v>3.3499759999999998</c:v>
                </c:pt>
                <c:pt idx="11940">
                  <c:v>3.6999819999999999</c:v>
                </c:pt>
                <c:pt idx="11941">
                  <c:v>3.7999879999999999</c:v>
                </c:pt>
                <c:pt idx="11942">
                  <c:v>2.649994</c:v>
                </c:pt>
                <c:pt idx="11943">
                  <c:v>3.149994</c:v>
                </c:pt>
                <c:pt idx="11944">
                  <c:v>3.75</c:v>
                </c:pt>
                <c:pt idx="11945">
                  <c:v>3.5499879999999999</c:v>
                </c:pt>
                <c:pt idx="11946">
                  <c:v>3.1999819999999999</c:v>
                </c:pt>
                <c:pt idx="11947">
                  <c:v>4</c:v>
                </c:pt>
                <c:pt idx="11948">
                  <c:v>5.3999940000000004</c:v>
                </c:pt>
                <c:pt idx="11949">
                  <c:v>3.9500120000000001</c:v>
                </c:pt>
                <c:pt idx="11950">
                  <c:v>2.850006</c:v>
                </c:pt>
                <c:pt idx="11951">
                  <c:v>3.7000120000000001</c:v>
                </c:pt>
                <c:pt idx="11952">
                  <c:v>3.7000120000000001</c:v>
                </c:pt>
                <c:pt idx="11953">
                  <c:v>3.75</c:v>
                </c:pt>
                <c:pt idx="11954">
                  <c:v>3.2999879999999999</c:v>
                </c:pt>
                <c:pt idx="11955">
                  <c:v>3.0999759999999998</c:v>
                </c:pt>
                <c:pt idx="11956">
                  <c:v>3.4000240000000002</c:v>
                </c:pt>
                <c:pt idx="11957">
                  <c:v>3.2000120000000001</c:v>
                </c:pt>
                <c:pt idx="11958">
                  <c:v>2.9000240000000002</c:v>
                </c:pt>
                <c:pt idx="11959">
                  <c:v>3.25</c:v>
                </c:pt>
                <c:pt idx="11960">
                  <c:v>3.5</c:v>
                </c:pt>
                <c:pt idx="11961">
                  <c:v>3.8749690000000001</c:v>
                </c:pt>
                <c:pt idx="11962">
                  <c:v>3.8499759999999998</c:v>
                </c:pt>
                <c:pt idx="11963">
                  <c:v>2.8499910000000002</c:v>
                </c:pt>
                <c:pt idx="11964">
                  <c:v>3</c:v>
                </c:pt>
                <c:pt idx="11965">
                  <c:v>2.1999819999999999</c:v>
                </c:pt>
                <c:pt idx="11966">
                  <c:v>2.9000240000000002</c:v>
                </c:pt>
                <c:pt idx="11967">
                  <c:v>3</c:v>
                </c:pt>
                <c:pt idx="11968">
                  <c:v>3.100006</c:v>
                </c:pt>
                <c:pt idx="11969">
                  <c:v>2.9500120000000001</c:v>
                </c:pt>
                <c:pt idx="11970">
                  <c:v>3.725006</c:v>
                </c:pt>
                <c:pt idx="11971">
                  <c:v>4.0500179999999997</c:v>
                </c:pt>
                <c:pt idx="11972">
                  <c:v>3.2000120000000001</c:v>
                </c:pt>
                <c:pt idx="11973">
                  <c:v>3.4500120000000001</c:v>
                </c:pt>
                <c:pt idx="11974">
                  <c:v>3.0999759999999998</c:v>
                </c:pt>
                <c:pt idx="11975">
                  <c:v>2.4749910000000002</c:v>
                </c:pt>
                <c:pt idx="11976">
                  <c:v>3.024994</c:v>
                </c:pt>
                <c:pt idx="11977">
                  <c:v>4.0999759999999998</c:v>
                </c:pt>
                <c:pt idx="11978">
                  <c:v>3.7999879999999999</c:v>
                </c:pt>
                <c:pt idx="11979">
                  <c:v>3.149994</c:v>
                </c:pt>
                <c:pt idx="11980">
                  <c:v>3.5999759999999998</c:v>
                </c:pt>
                <c:pt idx="11981">
                  <c:v>2.1999819999999999</c:v>
                </c:pt>
                <c:pt idx="11982">
                  <c:v>3.5</c:v>
                </c:pt>
                <c:pt idx="11983">
                  <c:v>2.9499819999999999</c:v>
                </c:pt>
                <c:pt idx="11984">
                  <c:v>3.75</c:v>
                </c:pt>
                <c:pt idx="11985">
                  <c:v>3.5</c:v>
                </c:pt>
                <c:pt idx="11986">
                  <c:v>3.25</c:v>
                </c:pt>
                <c:pt idx="11987">
                  <c:v>2.6999819999999999</c:v>
                </c:pt>
                <c:pt idx="11988">
                  <c:v>3.8500369999999999</c:v>
                </c:pt>
                <c:pt idx="11989">
                  <c:v>2.649994</c:v>
                </c:pt>
                <c:pt idx="11990">
                  <c:v>3.6999970000000002</c:v>
                </c:pt>
                <c:pt idx="11991">
                  <c:v>2.7999879999999999</c:v>
                </c:pt>
                <c:pt idx="11992">
                  <c:v>3.75</c:v>
                </c:pt>
                <c:pt idx="11993">
                  <c:v>2.6999819999999999</c:v>
                </c:pt>
                <c:pt idx="11994">
                  <c:v>3.399994</c:v>
                </c:pt>
                <c:pt idx="11995">
                  <c:v>7.7000120000000001</c:v>
                </c:pt>
                <c:pt idx="11996">
                  <c:v>3.2999879999999999</c:v>
                </c:pt>
                <c:pt idx="11997">
                  <c:v>2.5500180000000001</c:v>
                </c:pt>
                <c:pt idx="11998">
                  <c:v>3.2500309999999999</c:v>
                </c:pt>
                <c:pt idx="11999">
                  <c:v>3.524994</c:v>
                </c:pt>
                <c:pt idx="12000">
                  <c:v>3.2000120000000001</c:v>
                </c:pt>
                <c:pt idx="12001">
                  <c:v>3.0000309999999999</c:v>
                </c:pt>
                <c:pt idx="12002">
                  <c:v>2.9499819999999999</c:v>
                </c:pt>
                <c:pt idx="12003">
                  <c:v>2.850006</c:v>
                </c:pt>
                <c:pt idx="12004">
                  <c:v>3.9000240000000002</c:v>
                </c:pt>
                <c:pt idx="12005">
                  <c:v>3.25</c:v>
                </c:pt>
                <c:pt idx="12006">
                  <c:v>3.4500120000000001</c:v>
                </c:pt>
                <c:pt idx="12007">
                  <c:v>3.9499819999999999</c:v>
                </c:pt>
                <c:pt idx="12008">
                  <c:v>3.0499879999999999</c:v>
                </c:pt>
                <c:pt idx="12009">
                  <c:v>1.9249879999999999</c:v>
                </c:pt>
                <c:pt idx="12010">
                  <c:v>2.8749850000000001</c:v>
                </c:pt>
                <c:pt idx="12011">
                  <c:v>3.7999879999999999</c:v>
                </c:pt>
                <c:pt idx="12012">
                  <c:v>3.5999759999999998</c:v>
                </c:pt>
                <c:pt idx="12013">
                  <c:v>2.8999630000000001</c:v>
                </c:pt>
                <c:pt idx="12014">
                  <c:v>4.3500370000000004</c:v>
                </c:pt>
                <c:pt idx="12015">
                  <c:v>3.024994</c:v>
                </c:pt>
                <c:pt idx="12016">
                  <c:v>2.9499819999999999</c:v>
                </c:pt>
                <c:pt idx="12017">
                  <c:v>3.350006</c:v>
                </c:pt>
                <c:pt idx="12018">
                  <c:v>2.5499879999999999</c:v>
                </c:pt>
                <c:pt idx="12019">
                  <c:v>3.9500120000000001</c:v>
                </c:pt>
                <c:pt idx="12020">
                  <c:v>3.2000120000000001</c:v>
                </c:pt>
                <c:pt idx="12021">
                  <c:v>3.0999759999999998</c:v>
                </c:pt>
                <c:pt idx="12022">
                  <c:v>2.75</c:v>
                </c:pt>
                <c:pt idx="12023">
                  <c:v>2.7999879999999999</c:v>
                </c:pt>
                <c:pt idx="12024">
                  <c:v>4</c:v>
                </c:pt>
                <c:pt idx="12025">
                  <c:v>3.4000240000000002</c:v>
                </c:pt>
                <c:pt idx="12026">
                  <c:v>4.6999820000000003</c:v>
                </c:pt>
                <c:pt idx="12027">
                  <c:v>3.0500180000000001</c:v>
                </c:pt>
                <c:pt idx="12028">
                  <c:v>2.7500309999999999</c:v>
                </c:pt>
                <c:pt idx="12029">
                  <c:v>2.9000240000000002</c:v>
                </c:pt>
                <c:pt idx="12030">
                  <c:v>3.2000120000000001</c:v>
                </c:pt>
                <c:pt idx="12031">
                  <c:v>3.25</c:v>
                </c:pt>
                <c:pt idx="12032">
                  <c:v>3.100006</c:v>
                </c:pt>
                <c:pt idx="12033">
                  <c:v>2.6750340000000001</c:v>
                </c:pt>
                <c:pt idx="12034">
                  <c:v>2.9000240000000002</c:v>
                </c:pt>
                <c:pt idx="12035">
                  <c:v>2.9499819999999999</c:v>
                </c:pt>
                <c:pt idx="12036">
                  <c:v>2.8499910000000002</c:v>
                </c:pt>
                <c:pt idx="12037">
                  <c:v>2.2999879999999999</c:v>
                </c:pt>
                <c:pt idx="12038">
                  <c:v>3.4499819999999999</c:v>
                </c:pt>
                <c:pt idx="12039">
                  <c:v>3.100006</c:v>
                </c:pt>
                <c:pt idx="12040">
                  <c:v>2.9250029999999998</c:v>
                </c:pt>
                <c:pt idx="12041">
                  <c:v>3.1999819999999999</c:v>
                </c:pt>
                <c:pt idx="12042">
                  <c:v>3.0500180000000001</c:v>
                </c:pt>
                <c:pt idx="12043">
                  <c:v>2.9500120000000001</c:v>
                </c:pt>
                <c:pt idx="12044">
                  <c:v>3.1500240000000002</c:v>
                </c:pt>
                <c:pt idx="12045">
                  <c:v>3.75</c:v>
                </c:pt>
                <c:pt idx="12046">
                  <c:v>4.0499879999999999</c:v>
                </c:pt>
                <c:pt idx="12047">
                  <c:v>3.1999819999999999</c:v>
                </c:pt>
                <c:pt idx="12048">
                  <c:v>3.100006</c:v>
                </c:pt>
                <c:pt idx="12049">
                  <c:v>2.6500240000000002</c:v>
                </c:pt>
                <c:pt idx="12050">
                  <c:v>3.399994</c:v>
                </c:pt>
                <c:pt idx="12051">
                  <c:v>3.0499879999999999</c:v>
                </c:pt>
                <c:pt idx="12052">
                  <c:v>3.3000180000000001</c:v>
                </c:pt>
                <c:pt idx="12053">
                  <c:v>3.9000240000000002</c:v>
                </c:pt>
                <c:pt idx="12054">
                  <c:v>4.9499969999999998</c:v>
                </c:pt>
                <c:pt idx="12055">
                  <c:v>3.7000120000000001</c:v>
                </c:pt>
                <c:pt idx="12056">
                  <c:v>3.5500180000000001</c:v>
                </c:pt>
                <c:pt idx="12057">
                  <c:v>3.100006</c:v>
                </c:pt>
                <c:pt idx="12058">
                  <c:v>2.8750149999999999</c:v>
                </c:pt>
                <c:pt idx="12059">
                  <c:v>2.9499819999999999</c:v>
                </c:pt>
                <c:pt idx="12060">
                  <c:v>2.649994</c:v>
                </c:pt>
                <c:pt idx="12061">
                  <c:v>3.7999879999999999</c:v>
                </c:pt>
                <c:pt idx="12062">
                  <c:v>3.25</c:v>
                </c:pt>
                <c:pt idx="12063">
                  <c:v>3.149994</c:v>
                </c:pt>
                <c:pt idx="12064">
                  <c:v>3.399994</c:v>
                </c:pt>
                <c:pt idx="12065">
                  <c:v>2.8499759999999998</c:v>
                </c:pt>
                <c:pt idx="12066">
                  <c:v>3.7000120000000001</c:v>
                </c:pt>
                <c:pt idx="12067">
                  <c:v>3.1999819999999999</c:v>
                </c:pt>
                <c:pt idx="12068">
                  <c:v>2.6249850000000001</c:v>
                </c:pt>
                <c:pt idx="12069">
                  <c:v>3.1000369999999999</c:v>
                </c:pt>
                <c:pt idx="12070">
                  <c:v>3.75</c:v>
                </c:pt>
                <c:pt idx="12071">
                  <c:v>3.2999879999999999</c:v>
                </c:pt>
                <c:pt idx="12072">
                  <c:v>3.2999879999999999</c:v>
                </c:pt>
                <c:pt idx="12073">
                  <c:v>3.5000309999999999</c:v>
                </c:pt>
                <c:pt idx="12074">
                  <c:v>3.2999879999999999</c:v>
                </c:pt>
                <c:pt idx="12075">
                  <c:v>3</c:v>
                </c:pt>
                <c:pt idx="12076">
                  <c:v>2.6500240000000002</c:v>
                </c:pt>
                <c:pt idx="12077">
                  <c:v>3.600006</c:v>
                </c:pt>
                <c:pt idx="12078">
                  <c:v>4.8499759999999998</c:v>
                </c:pt>
                <c:pt idx="12079">
                  <c:v>3.0999759999999998</c:v>
                </c:pt>
                <c:pt idx="12080">
                  <c:v>3.2500149999999999</c:v>
                </c:pt>
                <c:pt idx="12081">
                  <c:v>3.100006</c:v>
                </c:pt>
                <c:pt idx="12082">
                  <c:v>2.4500120000000001</c:v>
                </c:pt>
                <c:pt idx="12083">
                  <c:v>3.5499879999999999</c:v>
                </c:pt>
                <c:pt idx="12084">
                  <c:v>3.2999879999999999</c:v>
                </c:pt>
                <c:pt idx="12085">
                  <c:v>3.3500369999999999</c:v>
                </c:pt>
                <c:pt idx="12086">
                  <c:v>3.1500240000000002</c:v>
                </c:pt>
                <c:pt idx="12087">
                  <c:v>5.125</c:v>
                </c:pt>
                <c:pt idx="12088">
                  <c:v>3.649994</c:v>
                </c:pt>
                <c:pt idx="12089">
                  <c:v>3.0499879999999999</c:v>
                </c:pt>
                <c:pt idx="12090">
                  <c:v>4.6500240000000002</c:v>
                </c:pt>
                <c:pt idx="12091">
                  <c:v>2.7500309999999999</c:v>
                </c:pt>
                <c:pt idx="12092">
                  <c:v>2.850006</c:v>
                </c:pt>
                <c:pt idx="12093">
                  <c:v>3.7999879999999999</c:v>
                </c:pt>
                <c:pt idx="12094">
                  <c:v>4.3000030000000002</c:v>
                </c:pt>
                <c:pt idx="12095">
                  <c:v>3.350006</c:v>
                </c:pt>
                <c:pt idx="12096">
                  <c:v>3.2500309999999999</c:v>
                </c:pt>
                <c:pt idx="12097">
                  <c:v>2.9000240000000002</c:v>
                </c:pt>
                <c:pt idx="12098">
                  <c:v>3.0499879999999999</c:v>
                </c:pt>
                <c:pt idx="12099">
                  <c:v>3.25</c:v>
                </c:pt>
                <c:pt idx="12100">
                  <c:v>3.5</c:v>
                </c:pt>
                <c:pt idx="12101">
                  <c:v>3.3000180000000001</c:v>
                </c:pt>
                <c:pt idx="12102">
                  <c:v>2.9000240000000002</c:v>
                </c:pt>
                <c:pt idx="12103">
                  <c:v>3.2249759999999998</c:v>
                </c:pt>
                <c:pt idx="12104">
                  <c:v>3.1500240000000002</c:v>
                </c:pt>
                <c:pt idx="12105">
                  <c:v>3.25</c:v>
                </c:pt>
                <c:pt idx="12106">
                  <c:v>2.6999970000000002</c:v>
                </c:pt>
                <c:pt idx="12107">
                  <c:v>2.8499759999999998</c:v>
                </c:pt>
                <c:pt idx="12108">
                  <c:v>3.25</c:v>
                </c:pt>
                <c:pt idx="12109">
                  <c:v>3.1499630000000001</c:v>
                </c:pt>
                <c:pt idx="12110">
                  <c:v>3.2999879999999999</c:v>
                </c:pt>
                <c:pt idx="12111">
                  <c:v>3.350006</c:v>
                </c:pt>
                <c:pt idx="12112">
                  <c:v>3.7000120000000001</c:v>
                </c:pt>
                <c:pt idx="12113">
                  <c:v>3.6500240000000002</c:v>
                </c:pt>
                <c:pt idx="12114">
                  <c:v>3.1500240000000002</c:v>
                </c:pt>
                <c:pt idx="12115">
                  <c:v>3.5</c:v>
                </c:pt>
                <c:pt idx="12116">
                  <c:v>2.649994</c:v>
                </c:pt>
                <c:pt idx="12117">
                  <c:v>3.3250120000000001</c:v>
                </c:pt>
                <c:pt idx="12118">
                  <c:v>3.5999759999999998</c:v>
                </c:pt>
                <c:pt idx="12119">
                  <c:v>3.2999879999999999</c:v>
                </c:pt>
                <c:pt idx="12120">
                  <c:v>3.5</c:v>
                </c:pt>
                <c:pt idx="12121">
                  <c:v>2.6999819999999999</c:v>
                </c:pt>
                <c:pt idx="12122">
                  <c:v>3.3000180000000001</c:v>
                </c:pt>
                <c:pt idx="12123">
                  <c:v>3.100006</c:v>
                </c:pt>
                <c:pt idx="12124">
                  <c:v>3.100006</c:v>
                </c:pt>
                <c:pt idx="12125">
                  <c:v>4.2000120000000001</c:v>
                </c:pt>
                <c:pt idx="12126">
                  <c:v>2.8500369999999999</c:v>
                </c:pt>
                <c:pt idx="12127">
                  <c:v>3</c:v>
                </c:pt>
                <c:pt idx="12128">
                  <c:v>3.1750029999999998</c:v>
                </c:pt>
                <c:pt idx="12129">
                  <c:v>2.850006</c:v>
                </c:pt>
                <c:pt idx="12130">
                  <c:v>3.2999879999999999</c:v>
                </c:pt>
                <c:pt idx="12131">
                  <c:v>3.350006</c:v>
                </c:pt>
                <c:pt idx="12132">
                  <c:v>3.75</c:v>
                </c:pt>
                <c:pt idx="12133">
                  <c:v>3.0750120000000001</c:v>
                </c:pt>
                <c:pt idx="12134">
                  <c:v>3.3249819999999999</c:v>
                </c:pt>
                <c:pt idx="12135">
                  <c:v>2.9500120000000001</c:v>
                </c:pt>
                <c:pt idx="12136">
                  <c:v>3.5999759999999998</c:v>
                </c:pt>
                <c:pt idx="12137">
                  <c:v>3.100006</c:v>
                </c:pt>
                <c:pt idx="12138">
                  <c:v>3.4250180000000001</c:v>
                </c:pt>
                <c:pt idx="12139">
                  <c:v>3.850006</c:v>
                </c:pt>
                <c:pt idx="12140">
                  <c:v>2.850006</c:v>
                </c:pt>
                <c:pt idx="12141">
                  <c:v>2.9999690000000001</c:v>
                </c:pt>
                <c:pt idx="12142">
                  <c:v>2.6999819999999999</c:v>
                </c:pt>
                <c:pt idx="12143">
                  <c:v>2.399994</c:v>
                </c:pt>
                <c:pt idx="12144">
                  <c:v>4.4000240000000002</c:v>
                </c:pt>
                <c:pt idx="12145">
                  <c:v>4.1999820000000003</c:v>
                </c:pt>
                <c:pt idx="12146">
                  <c:v>2.399994</c:v>
                </c:pt>
                <c:pt idx="12147">
                  <c:v>3.350006</c:v>
                </c:pt>
                <c:pt idx="12148">
                  <c:v>3.1499630000000001</c:v>
                </c:pt>
                <c:pt idx="12149">
                  <c:v>5.0250089999999998</c:v>
                </c:pt>
                <c:pt idx="12150">
                  <c:v>4.0500179999999997</c:v>
                </c:pt>
                <c:pt idx="12151">
                  <c:v>3.149994</c:v>
                </c:pt>
                <c:pt idx="12152">
                  <c:v>3</c:v>
                </c:pt>
                <c:pt idx="12153">
                  <c:v>4.0999759999999998</c:v>
                </c:pt>
                <c:pt idx="12154">
                  <c:v>3.0999759999999998</c:v>
                </c:pt>
                <c:pt idx="12155">
                  <c:v>3.4499819999999999</c:v>
                </c:pt>
                <c:pt idx="12156">
                  <c:v>3.9499819999999999</c:v>
                </c:pt>
                <c:pt idx="12157">
                  <c:v>3.100006</c:v>
                </c:pt>
                <c:pt idx="12158">
                  <c:v>3.3500369999999999</c:v>
                </c:pt>
                <c:pt idx="12159">
                  <c:v>3.0000309999999999</c:v>
                </c:pt>
                <c:pt idx="12160">
                  <c:v>3.4499819999999999</c:v>
                </c:pt>
                <c:pt idx="12161">
                  <c:v>3.149994</c:v>
                </c:pt>
                <c:pt idx="12162">
                  <c:v>2.6500240000000002</c:v>
                </c:pt>
                <c:pt idx="12163">
                  <c:v>3.899994</c:v>
                </c:pt>
                <c:pt idx="12164">
                  <c:v>2.6999819999999999</c:v>
                </c:pt>
                <c:pt idx="12165">
                  <c:v>3.75</c:v>
                </c:pt>
                <c:pt idx="12166">
                  <c:v>3.100006</c:v>
                </c:pt>
                <c:pt idx="12167">
                  <c:v>3.2499850000000001</c:v>
                </c:pt>
                <c:pt idx="12168">
                  <c:v>2.6999970000000002</c:v>
                </c:pt>
                <c:pt idx="12169">
                  <c:v>3.1000369999999999</c:v>
                </c:pt>
                <c:pt idx="12170">
                  <c:v>3.75</c:v>
                </c:pt>
                <c:pt idx="12171">
                  <c:v>3.7499690000000001</c:v>
                </c:pt>
                <c:pt idx="12172">
                  <c:v>2.7999879999999999</c:v>
                </c:pt>
                <c:pt idx="12173">
                  <c:v>2.9500120000000001</c:v>
                </c:pt>
                <c:pt idx="12174">
                  <c:v>3.7250209999999999</c:v>
                </c:pt>
                <c:pt idx="12175">
                  <c:v>3.0500180000000001</c:v>
                </c:pt>
                <c:pt idx="12176">
                  <c:v>4.5249940000000004</c:v>
                </c:pt>
                <c:pt idx="12177">
                  <c:v>2.5000309999999999</c:v>
                </c:pt>
                <c:pt idx="12178">
                  <c:v>3.0999759999999998</c:v>
                </c:pt>
                <c:pt idx="12179">
                  <c:v>4</c:v>
                </c:pt>
                <c:pt idx="12180">
                  <c:v>2.75</c:v>
                </c:pt>
                <c:pt idx="12181">
                  <c:v>3.75</c:v>
                </c:pt>
                <c:pt idx="12182">
                  <c:v>4.2999879999999999</c:v>
                </c:pt>
                <c:pt idx="12183">
                  <c:v>5.3000179999999997</c:v>
                </c:pt>
                <c:pt idx="12184">
                  <c:v>3.4500120000000001</c:v>
                </c:pt>
                <c:pt idx="12185">
                  <c:v>3.2999879999999999</c:v>
                </c:pt>
                <c:pt idx="12186">
                  <c:v>3.1750180000000001</c:v>
                </c:pt>
                <c:pt idx="12187">
                  <c:v>3.350006</c:v>
                </c:pt>
                <c:pt idx="12188">
                  <c:v>3.399994</c:v>
                </c:pt>
                <c:pt idx="12189">
                  <c:v>3.0500180000000001</c:v>
                </c:pt>
                <c:pt idx="12190">
                  <c:v>3.5</c:v>
                </c:pt>
                <c:pt idx="12191">
                  <c:v>3.600006</c:v>
                </c:pt>
                <c:pt idx="12192">
                  <c:v>3.0749819999999999</c:v>
                </c:pt>
                <c:pt idx="12193">
                  <c:v>2.75</c:v>
                </c:pt>
                <c:pt idx="12194">
                  <c:v>4.6000370000000004</c:v>
                </c:pt>
                <c:pt idx="12195">
                  <c:v>2.8000180000000001</c:v>
                </c:pt>
                <c:pt idx="12196">
                  <c:v>3.2000120000000001</c:v>
                </c:pt>
                <c:pt idx="12197">
                  <c:v>3.1499630000000001</c:v>
                </c:pt>
                <c:pt idx="12198">
                  <c:v>3.6499630000000001</c:v>
                </c:pt>
                <c:pt idx="12199">
                  <c:v>3.8250120000000001</c:v>
                </c:pt>
                <c:pt idx="12200">
                  <c:v>4.1000059999999996</c:v>
                </c:pt>
                <c:pt idx="12201">
                  <c:v>3.5</c:v>
                </c:pt>
                <c:pt idx="12202">
                  <c:v>4.3249969999999998</c:v>
                </c:pt>
                <c:pt idx="12203">
                  <c:v>3</c:v>
                </c:pt>
                <c:pt idx="12204">
                  <c:v>3.350006</c:v>
                </c:pt>
                <c:pt idx="12205">
                  <c:v>2.7750089999999998</c:v>
                </c:pt>
                <c:pt idx="12206">
                  <c:v>3.1999819999999999</c:v>
                </c:pt>
                <c:pt idx="12207">
                  <c:v>3.649994</c:v>
                </c:pt>
                <c:pt idx="12208">
                  <c:v>2.5250240000000002</c:v>
                </c:pt>
                <c:pt idx="12209">
                  <c:v>3.2999879999999999</c:v>
                </c:pt>
                <c:pt idx="12210">
                  <c:v>2.899994</c:v>
                </c:pt>
                <c:pt idx="12211">
                  <c:v>3.3500369999999999</c:v>
                </c:pt>
                <c:pt idx="12212">
                  <c:v>2.4499970000000002</c:v>
                </c:pt>
                <c:pt idx="12213">
                  <c:v>3.5</c:v>
                </c:pt>
                <c:pt idx="12214">
                  <c:v>3</c:v>
                </c:pt>
                <c:pt idx="12215">
                  <c:v>3</c:v>
                </c:pt>
                <c:pt idx="12216">
                  <c:v>3.0250089999999998</c:v>
                </c:pt>
                <c:pt idx="12217">
                  <c:v>2.4500120000000001</c:v>
                </c:pt>
                <c:pt idx="12218">
                  <c:v>3.649994</c:v>
                </c:pt>
                <c:pt idx="12219">
                  <c:v>3.350006</c:v>
                </c:pt>
                <c:pt idx="12220">
                  <c:v>4.9999849999999997</c:v>
                </c:pt>
                <c:pt idx="12221">
                  <c:v>3.649994</c:v>
                </c:pt>
                <c:pt idx="12222">
                  <c:v>3.4999690000000001</c:v>
                </c:pt>
                <c:pt idx="12223">
                  <c:v>3</c:v>
                </c:pt>
                <c:pt idx="12224">
                  <c:v>3.5</c:v>
                </c:pt>
                <c:pt idx="12225">
                  <c:v>3.149994</c:v>
                </c:pt>
                <c:pt idx="12226">
                  <c:v>2.850006</c:v>
                </c:pt>
                <c:pt idx="12227">
                  <c:v>4.0500179999999997</c:v>
                </c:pt>
                <c:pt idx="12228">
                  <c:v>3.25</c:v>
                </c:pt>
                <c:pt idx="12229">
                  <c:v>3.75</c:v>
                </c:pt>
                <c:pt idx="12230">
                  <c:v>3.5999759999999998</c:v>
                </c:pt>
                <c:pt idx="12231">
                  <c:v>3.4499819999999999</c:v>
                </c:pt>
                <c:pt idx="12232">
                  <c:v>3.8500369999999999</c:v>
                </c:pt>
                <c:pt idx="12233">
                  <c:v>3</c:v>
                </c:pt>
                <c:pt idx="12234">
                  <c:v>3.6749879999999999</c:v>
                </c:pt>
                <c:pt idx="12235">
                  <c:v>3.5499879999999999</c:v>
                </c:pt>
                <c:pt idx="12236">
                  <c:v>3.350006</c:v>
                </c:pt>
                <c:pt idx="12237">
                  <c:v>3.100006</c:v>
                </c:pt>
                <c:pt idx="12238">
                  <c:v>2.5500180000000001</c:v>
                </c:pt>
                <c:pt idx="12239">
                  <c:v>2.8500209999999999</c:v>
                </c:pt>
                <c:pt idx="12240">
                  <c:v>3.4999690000000001</c:v>
                </c:pt>
                <c:pt idx="12241">
                  <c:v>4.2000120000000001</c:v>
                </c:pt>
                <c:pt idx="12242">
                  <c:v>3.9500120000000001</c:v>
                </c:pt>
                <c:pt idx="12243">
                  <c:v>3.5000149999999999</c:v>
                </c:pt>
                <c:pt idx="12244">
                  <c:v>3.7000120000000001</c:v>
                </c:pt>
                <c:pt idx="12245">
                  <c:v>4.8249820000000003</c:v>
                </c:pt>
                <c:pt idx="12246">
                  <c:v>4.3499759999999998</c:v>
                </c:pt>
                <c:pt idx="12247">
                  <c:v>2.5</c:v>
                </c:pt>
                <c:pt idx="12248">
                  <c:v>2.875</c:v>
                </c:pt>
                <c:pt idx="12249">
                  <c:v>3.225006</c:v>
                </c:pt>
                <c:pt idx="12250">
                  <c:v>3.1750180000000001</c:v>
                </c:pt>
                <c:pt idx="12251">
                  <c:v>4.5000309999999999</c:v>
                </c:pt>
                <c:pt idx="12252">
                  <c:v>3.899994</c:v>
                </c:pt>
                <c:pt idx="12253">
                  <c:v>2.4500120000000001</c:v>
                </c:pt>
                <c:pt idx="12254">
                  <c:v>2.4499970000000002</c:v>
                </c:pt>
                <c:pt idx="12255">
                  <c:v>4.5000150000000003</c:v>
                </c:pt>
                <c:pt idx="12256">
                  <c:v>3.5499879999999999</c:v>
                </c:pt>
                <c:pt idx="12257">
                  <c:v>5.3499759999999998</c:v>
                </c:pt>
                <c:pt idx="12258">
                  <c:v>2.8000180000000001</c:v>
                </c:pt>
                <c:pt idx="12259">
                  <c:v>3.3999630000000001</c:v>
                </c:pt>
                <c:pt idx="12260">
                  <c:v>3.4500120000000001</c:v>
                </c:pt>
                <c:pt idx="12261">
                  <c:v>5.5499879999999999</c:v>
                </c:pt>
                <c:pt idx="12262">
                  <c:v>3.7999879999999999</c:v>
                </c:pt>
                <c:pt idx="12263">
                  <c:v>3.7249910000000002</c:v>
                </c:pt>
                <c:pt idx="12264">
                  <c:v>4.3999940000000004</c:v>
                </c:pt>
                <c:pt idx="12265">
                  <c:v>3.4500120000000001</c:v>
                </c:pt>
                <c:pt idx="12266">
                  <c:v>4.0999910000000002</c:v>
                </c:pt>
                <c:pt idx="12267">
                  <c:v>3</c:v>
                </c:pt>
                <c:pt idx="12268">
                  <c:v>3.149994</c:v>
                </c:pt>
                <c:pt idx="12269">
                  <c:v>3.7000120000000001</c:v>
                </c:pt>
                <c:pt idx="12270">
                  <c:v>3.149994</c:v>
                </c:pt>
                <c:pt idx="12271">
                  <c:v>3.399994</c:v>
                </c:pt>
                <c:pt idx="12272">
                  <c:v>4.0999759999999998</c:v>
                </c:pt>
                <c:pt idx="12273">
                  <c:v>3.2249759999999998</c:v>
                </c:pt>
                <c:pt idx="12274">
                  <c:v>2.7000120000000001</c:v>
                </c:pt>
                <c:pt idx="12275">
                  <c:v>3.3500369999999999</c:v>
                </c:pt>
                <c:pt idx="12276">
                  <c:v>3.3499759999999998</c:v>
                </c:pt>
                <c:pt idx="12277">
                  <c:v>2.7000120000000001</c:v>
                </c:pt>
                <c:pt idx="12278">
                  <c:v>3.8000180000000001</c:v>
                </c:pt>
                <c:pt idx="12279">
                  <c:v>3.050049</c:v>
                </c:pt>
                <c:pt idx="12280">
                  <c:v>3.5499879999999999</c:v>
                </c:pt>
                <c:pt idx="12281">
                  <c:v>2.7000120000000001</c:v>
                </c:pt>
                <c:pt idx="12282">
                  <c:v>3.4500120000000001</c:v>
                </c:pt>
                <c:pt idx="12283">
                  <c:v>2.9499970000000002</c:v>
                </c:pt>
                <c:pt idx="12284">
                  <c:v>3.0500180000000001</c:v>
                </c:pt>
                <c:pt idx="12285">
                  <c:v>3.850006</c:v>
                </c:pt>
                <c:pt idx="12286">
                  <c:v>2.7999879999999999</c:v>
                </c:pt>
                <c:pt idx="12287">
                  <c:v>3.100006</c:v>
                </c:pt>
                <c:pt idx="12288">
                  <c:v>4.5499879999999999</c:v>
                </c:pt>
                <c:pt idx="12289">
                  <c:v>3.2500309999999999</c:v>
                </c:pt>
                <c:pt idx="12290">
                  <c:v>3.2000120000000001</c:v>
                </c:pt>
                <c:pt idx="12291">
                  <c:v>3</c:v>
                </c:pt>
                <c:pt idx="12292">
                  <c:v>3</c:v>
                </c:pt>
                <c:pt idx="12293">
                  <c:v>3.0499879999999999</c:v>
                </c:pt>
                <c:pt idx="12294">
                  <c:v>3.7749790000000001</c:v>
                </c:pt>
                <c:pt idx="12295">
                  <c:v>3.600006</c:v>
                </c:pt>
                <c:pt idx="12296">
                  <c:v>3.350006</c:v>
                </c:pt>
                <c:pt idx="12297">
                  <c:v>3.25</c:v>
                </c:pt>
                <c:pt idx="12298">
                  <c:v>3.399994</c:v>
                </c:pt>
                <c:pt idx="12299">
                  <c:v>3.5</c:v>
                </c:pt>
                <c:pt idx="12300">
                  <c:v>3.4499819999999999</c:v>
                </c:pt>
                <c:pt idx="12301">
                  <c:v>3.4000240000000002</c:v>
                </c:pt>
                <c:pt idx="12302">
                  <c:v>4.3500059999999996</c:v>
                </c:pt>
                <c:pt idx="12303">
                  <c:v>3.7000120000000001</c:v>
                </c:pt>
                <c:pt idx="12304">
                  <c:v>3.4499819999999999</c:v>
                </c:pt>
                <c:pt idx="12305">
                  <c:v>5.0499879999999999</c:v>
                </c:pt>
                <c:pt idx="12306">
                  <c:v>3.0499879999999999</c:v>
                </c:pt>
                <c:pt idx="12307">
                  <c:v>3.649994</c:v>
                </c:pt>
                <c:pt idx="12308">
                  <c:v>4.2000120000000001</c:v>
                </c:pt>
                <c:pt idx="12309">
                  <c:v>3.7999879999999999</c:v>
                </c:pt>
                <c:pt idx="12310">
                  <c:v>4.5</c:v>
                </c:pt>
                <c:pt idx="12311">
                  <c:v>2.9500120000000001</c:v>
                </c:pt>
                <c:pt idx="12312">
                  <c:v>3.1499630000000001</c:v>
                </c:pt>
                <c:pt idx="12313">
                  <c:v>3.0500180000000001</c:v>
                </c:pt>
                <c:pt idx="12314">
                  <c:v>4.0499879999999999</c:v>
                </c:pt>
                <c:pt idx="12315">
                  <c:v>4.3999629999999996</c:v>
                </c:pt>
                <c:pt idx="12316">
                  <c:v>3.75</c:v>
                </c:pt>
                <c:pt idx="12317">
                  <c:v>3.6000369999999999</c:v>
                </c:pt>
                <c:pt idx="12318">
                  <c:v>3.0499879999999999</c:v>
                </c:pt>
                <c:pt idx="12319">
                  <c:v>4.2750089999999998</c:v>
                </c:pt>
                <c:pt idx="12320">
                  <c:v>3.399994</c:v>
                </c:pt>
                <c:pt idx="12321">
                  <c:v>3.100006</c:v>
                </c:pt>
                <c:pt idx="12322">
                  <c:v>4.2000120000000001</c:v>
                </c:pt>
                <c:pt idx="12323">
                  <c:v>2.8499759999999998</c:v>
                </c:pt>
                <c:pt idx="12324">
                  <c:v>2.5499879999999999</c:v>
                </c:pt>
                <c:pt idx="12325">
                  <c:v>2.7999879999999999</c:v>
                </c:pt>
                <c:pt idx="12326">
                  <c:v>3.7999879999999999</c:v>
                </c:pt>
                <c:pt idx="12327">
                  <c:v>3.1999970000000002</c:v>
                </c:pt>
                <c:pt idx="12328">
                  <c:v>3.0999759999999998</c:v>
                </c:pt>
                <c:pt idx="12329">
                  <c:v>5.5500489999999996</c:v>
                </c:pt>
                <c:pt idx="12330">
                  <c:v>3.2999879999999999</c:v>
                </c:pt>
                <c:pt idx="12331">
                  <c:v>3.6500089999999998</c:v>
                </c:pt>
                <c:pt idx="12332">
                  <c:v>3.25</c:v>
                </c:pt>
                <c:pt idx="12333">
                  <c:v>2.75</c:v>
                </c:pt>
                <c:pt idx="12334">
                  <c:v>3.25</c:v>
                </c:pt>
                <c:pt idx="12335">
                  <c:v>3.4500120000000001</c:v>
                </c:pt>
                <c:pt idx="12336">
                  <c:v>4.1499629999999996</c:v>
                </c:pt>
                <c:pt idx="12337">
                  <c:v>2.6999819999999999</c:v>
                </c:pt>
                <c:pt idx="12338">
                  <c:v>2.75</c:v>
                </c:pt>
                <c:pt idx="12339">
                  <c:v>3.2000120000000001</c:v>
                </c:pt>
                <c:pt idx="12340">
                  <c:v>3.4500120000000001</c:v>
                </c:pt>
                <c:pt idx="12341">
                  <c:v>4.1999820000000003</c:v>
                </c:pt>
                <c:pt idx="12342">
                  <c:v>3.4500120000000001</c:v>
                </c:pt>
                <c:pt idx="12343">
                  <c:v>2.9499819999999999</c:v>
                </c:pt>
                <c:pt idx="12344">
                  <c:v>3.600006</c:v>
                </c:pt>
                <c:pt idx="12345">
                  <c:v>3.5</c:v>
                </c:pt>
                <c:pt idx="12346">
                  <c:v>3.5</c:v>
                </c:pt>
                <c:pt idx="12347">
                  <c:v>4.2999879999999999</c:v>
                </c:pt>
                <c:pt idx="12348">
                  <c:v>5.3500059999999996</c:v>
                </c:pt>
                <c:pt idx="12349">
                  <c:v>3.100006</c:v>
                </c:pt>
                <c:pt idx="12350">
                  <c:v>3.3499759999999998</c:v>
                </c:pt>
                <c:pt idx="12351">
                  <c:v>3.3999630000000001</c:v>
                </c:pt>
                <c:pt idx="12352">
                  <c:v>2.774994</c:v>
                </c:pt>
                <c:pt idx="12353">
                  <c:v>3.9500120000000001</c:v>
                </c:pt>
                <c:pt idx="12354">
                  <c:v>3.2999879999999999</c:v>
                </c:pt>
                <c:pt idx="12355">
                  <c:v>4.0499879999999999</c:v>
                </c:pt>
                <c:pt idx="12356">
                  <c:v>3.5</c:v>
                </c:pt>
                <c:pt idx="12357">
                  <c:v>3.0499879999999999</c:v>
                </c:pt>
                <c:pt idx="12358">
                  <c:v>3.3499759999999998</c:v>
                </c:pt>
                <c:pt idx="12359">
                  <c:v>4.0249940000000004</c:v>
                </c:pt>
                <c:pt idx="12360">
                  <c:v>3.25</c:v>
                </c:pt>
                <c:pt idx="12361">
                  <c:v>4.3499759999999998</c:v>
                </c:pt>
                <c:pt idx="12362">
                  <c:v>3.7000120000000001</c:v>
                </c:pt>
                <c:pt idx="12363">
                  <c:v>3.4500120000000001</c:v>
                </c:pt>
                <c:pt idx="12364">
                  <c:v>3.2000120000000001</c:v>
                </c:pt>
                <c:pt idx="12365">
                  <c:v>3.899994</c:v>
                </c:pt>
                <c:pt idx="12366">
                  <c:v>4.1000370000000004</c:v>
                </c:pt>
                <c:pt idx="12367">
                  <c:v>2.6749879999999999</c:v>
                </c:pt>
                <c:pt idx="12368">
                  <c:v>3.6000369999999999</c:v>
                </c:pt>
                <c:pt idx="12369">
                  <c:v>4.2500309999999999</c:v>
                </c:pt>
                <c:pt idx="12370">
                  <c:v>4.0000309999999999</c:v>
                </c:pt>
                <c:pt idx="12371">
                  <c:v>2.7499850000000001</c:v>
                </c:pt>
                <c:pt idx="12372">
                  <c:v>3.2999879999999999</c:v>
                </c:pt>
                <c:pt idx="12373">
                  <c:v>3.5</c:v>
                </c:pt>
                <c:pt idx="12374">
                  <c:v>3.4500120000000001</c:v>
                </c:pt>
                <c:pt idx="12375">
                  <c:v>2.9500120000000001</c:v>
                </c:pt>
                <c:pt idx="12376">
                  <c:v>2.8500209999999999</c:v>
                </c:pt>
                <c:pt idx="12377">
                  <c:v>4.1000059999999996</c:v>
                </c:pt>
                <c:pt idx="12378">
                  <c:v>2.9499819999999999</c:v>
                </c:pt>
                <c:pt idx="12379">
                  <c:v>4</c:v>
                </c:pt>
                <c:pt idx="12380">
                  <c:v>4.3500059999999996</c:v>
                </c:pt>
                <c:pt idx="12381">
                  <c:v>2.75</c:v>
                </c:pt>
                <c:pt idx="12382">
                  <c:v>2.7999879999999999</c:v>
                </c:pt>
                <c:pt idx="12383">
                  <c:v>2.75</c:v>
                </c:pt>
                <c:pt idx="12384">
                  <c:v>2.75</c:v>
                </c:pt>
                <c:pt idx="12385">
                  <c:v>4.2749940000000004</c:v>
                </c:pt>
                <c:pt idx="12386">
                  <c:v>3.3000180000000001</c:v>
                </c:pt>
                <c:pt idx="12387">
                  <c:v>3.25</c:v>
                </c:pt>
                <c:pt idx="12388">
                  <c:v>3.9000240000000002</c:v>
                </c:pt>
                <c:pt idx="12389">
                  <c:v>3.6999819999999999</c:v>
                </c:pt>
                <c:pt idx="12390">
                  <c:v>3.149994</c:v>
                </c:pt>
                <c:pt idx="12391">
                  <c:v>2.7999879999999999</c:v>
                </c:pt>
                <c:pt idx="12392">
                  <c:v>3.7500309999999999</c:v>
                </c:pt>
                <c:pt idx="12393">
                  <c:v>3.399994</c:v>
                </c:pt>
                <c:pt idx="12394">
                  <c:v>2.75</c:v>
                </c:pt>
                <c:pt idx="12395">
                  <c:v>3.600006</c:v>
                </c:pt>
                <c:pt idx="12396">
                  <c:v>3.5500180000000001</c:v>
                </c:pt>
                <c:pt idx="12397">
                  <c:v>3.8499759999999998</c:v>
                </c:pt>
                <c:pt idx="12398">
                  <c:v>2.9500120000000001</c:v>
                </c:pt>
                <c:pt idx="12399">
                  <c:v>3.5</c:v>
                </c:pt>
                <c:pt idx="12400">
                  <c:v>3.5999759999999998</c:v>
                </c:pt>
                <c:pt idx="12401">
                  <c:v>3.2499690000000001</c:v>
                </c:pt>
                <c:pt idx="12402">
                  <c:v>3.149994</c:v>
                </c:pt>
                <c:pt idx="12403">
                  <c:v>13.949951</c:v>
                </c:pt>
                <c:pt idx="12404">
                  <c:v>3.5500180000000001</c:v>
                </c:pt>
                <c:pt idx="12405">
                  <c:v>3.25</c:v>
                </c:pt>
                <c:pt idx="12406">
                  <c:v>3.149994</c:v>
                </c:pt>
                <c:pt idx="12407">
                  <c:v>3.899994</c:v>
                </c:pt>
                <c:pt idx="12408">
                  <c:v>3</c:v>
                </c:pt>
                <c:pt idx="12409">
                  <c:v>3.4500120000000001</c:v>
                </c:pt>
                <c:pt idx="12410">
                  <c:v>3.0499879999999999</c:v>
                </c:pt>
                <c:pt idx="12411">
                  <c:v>3.725006</c:v>
                </c:pt>
                <c:pt idx="12412">
                  <c:v>2.9500120000000001</c:v>
                </c:pt>
                <c:pt idx="12413">
                  <c:v>3.4500120000000001</c:v>
                </c:pt>
                <c:pt idx="12414">
                  <c:v>4.5500179999999997</c:v>
                </c:pt>
                <c:pt idx="12415">
                  <c:v>3.25</c:v>
                </c:pt>
                <c:pt idx="12416">
                  <c:v>2.9500120000000001</c:v>
                </c:pt>
                <c:pt idx="12417">
                  <c:v>2.8000180000000001</c:v>
                </c:pt>
                <c:pt idx="12418">
                  <c:v>3.7999879999999999</c:v>
                </c:pt>
                <c:pt idx="12419">
                  <c:v>3.2999879999999999</c:v>
                </c:pt>
                <c:pt idx="12420">
                  <c:v>3.5</c:v>
                </c:pt>
                <c:pt idx="12421">
                  <c:v>3.9000240000000002</c:v>
                </c:pt>
                <c:pt idx="12422">
                  <c:v>2.6999819999999999</c:v>
                </c:pt>
                <c:pt idx="12423">
                  <c:v>3.75</c:v>
                </c:pt>
                <c:pt idx="12424">
                  <c:v>2.7000120000000001</c:v>
                </c:pt>
                <c:pt idx="12425">
                  <c:v>3.25</c:v>
                </c:pt>
                <c:pt idx="12426">
                  <c:v>3.100006</c:v>
                </c:pt>
                <c:pt idx="12427">
                  <c:v>3.5</c:v>
                </c:pt>
                <c:pt idx="12428">
                  <c:v>3.2000120000000001</c:v>
                </c:pt>
                <c:pt idx="12429">
                  <c:v>3.25</c:v>
                </c:pt>
                <c:pt idx="12430">
                  <c:v>3.350006</c:v>
                </c:pt>
                <c:pt idx="12431">
                  <c:v>2.9500120000000001</c:v>
                </c:pt>
                <c:pt idx="12432">
                  <c:v>2.9000240000000002</c:v>
                </c:pt>
                <c:pt idx="12433">
                  <c:v>3.8000180000000001</c:v>
                </c:pt>
                <c:pt idx="12434">
                  <c:v>4.2249910000000002</c:v>
                </c:pt>
                <c:pt idx="12435">
                  <c:v>2.9499819999999999</c:v>
                </c:pt>
                <c:pt idx="12436">
                  <c:v>3.0500180000000001</c:v>
                </c:pt>
                <c:pt idx="12437">
                  <c:v>3.25</c:v>
                </c:pt>
                <c:pt idx="12438">
                  <c:v>3.25</c:v>
                </c:pt>
                <c:pt idx="12439">
                  <c:v>4.2500309999999999</c:v>
                </c:pt>
                <c:pt idx="12440">
                  <c:v>2.7750089999999998</c:v>
                </c:pt>
                <c:pt idx="12441">
                  <c:v>3.25</c:v>
                </c:pt>
                <c:pt idx="12442">
                  <c:v>2.75</c:v>
                </c:pt>
                <c:pt idx="12443">
                  <c:v>3</c:v>
                </c:pt>
                <c:pt idx="12444">
                  <c:v>2.850006</c:v>
                </c:pt>
                <c:pt idx="12445">
                  <c:v>3.25</c:v>
                </c:pt>
                <c:pt idx="12446">
                  <c:v>3.1250309999999999</c:v>
                </c:pt>
                <c:pt idx="12447">
                  <c:v>3.3749690000000001</c:v>
                </c:pt>
                <c:pt idx="12448">
                  <c:v>3.0500180000000001</c:v>
                </c:pt>
                <c:pt idx="12449">
                  <c:v>2.3500369999999999</c:v>
                </c:pt>
                <c:pt idx="12450">
                  <c:v>3.6499630000000001</c:v>
                </c:pt>
                <c:pt idx="12451">
                  <c:v>4.1499940000000004</c:v>
                </c:pt>
                <c:pt idx="12452">
                  <c:v>3.3000180000000001</c:v>
                </c:pt>
                <c:pt idx="12453">
                  <c:v>3.4000240000000002</c:v>
                </c:pt>
                <c:pt idx="12454">
                  <c:v>2.8000180000000001</c:v>
                </c:pt>
                <c:pt idx="12455">
                  <c:v>3.75</c:v>
                </c:pt>
                <c:pt idx="12456">
                  <c:v>3</c:v>
                </c:pt>
                <c:pt idx="12457">
                  <c:v>3.1999970000000002</c:v>
                </c:pt>
                <c:pt idx="12458">
                  <c:v>3.600006</c:v>
                </c:pt>
                <c:pt idx="12459">
                  <c:v>3.0999759999999998</c:v>
                </c:pt>
                <c:pt idx="12460">
                  <c:v>2.6750180000000001</c:v>
                </c:pt>
                <c:pt idx="12461">
                  <c:v>3.9500120000000001</c:v>
                </c:pt>
                <c:pt idx="12462">
                  <c:v>3.0999759999999998</c:v>
                </c:pt>
                <c:pt idx="12463">
                  <c:v>3.100006</c:v>
                </c:pt>
                <c:pt idx="12464">
                  <c:v>3.149994</c:v>
                </c:pt>
                <c:pt idx="12465">
                  <c:v>5.0499879999999999</c:v>
                </c:pt>
                <c:pt idx="12466">
                  <c:v>2.899994</c:v>
                </c:pt>
                <c:pt idx="12467">
                  <c:v>3.7000120000000001</c:v>
                </c:pt>
                <c:pt idx="12468">
                  <c:v>3.2999879999999999</c:v>
                </c:pt>
                <c:pt idx="12469">
                  <c:v>2.774994</c:v>
                </c:pt>
                <c:pt idx="12470">
                  <c:v>3.399994</c:v>
                </c:pt>
                <c:pt idx="12471">
                  <c:v>2.9249879999999999</c:v>
                </c:pt>
                <c:pt idx="12472">
                  <c:v>2.649994</c:v>
                </c:pt>
                <c:pt idx="12473">
                  <c:v>2.899994</c:v>
                </c:pt>
                <c:pt idx="12474">
                  <c:v>3.100006</c:v>
                </c:pt>
                <c:pt idx="12475">
                  <c:v>3.3499759999999998</c:v>
                </c:pt>
                <c:pt idx="12476">
                  <c:v>3.1999819999999999</c:v>
                </c:pt>
                <c:pt idx="12477">
                  <c:v>3.3000180000000001</c:v>
                </c:pt>
                <c:pt idx="12478">
                  <c:v>4.4499510000000004</c:v>
                </c:pt>
                <c:pt idx="12479">
                  <c:v>3.25</c:v>
                </c:pt>
                <c:pt idx="12480">
                  <c:v>3.5</c:v>
                </c:pt>
                <c:pt idx="12481">
                  <c:v>3.7000120000000001</c:v>
                </c:pt>
                <c:pt idx="12482">
                  <c:v>3.0499879999999999</c:v>
                </c:pt>
                <c:pt idx="12483">
                  <c:v>4.9000089999999998</c:v>
                </c:pt>
                <c:pt idx="12484">
                  <c:v>2.6500240000000002</c:v>
                </c:pt>
                <c:pt idx="12485">
                  <c:v>3.25</c:v>
                </c:pt>
                <c:pt idx="12486">
                  <c:v>4.1000370000000004</c:v>
                </c:pt>
                <c:pt idx="12487">
                  <c:v>2.9250180000000001</c:v>
                </c:pt>
                <c:pt idx="12488">
                  <c:v>3.0000309999999999</c:v>
                </c:pt>
                <c:pt idx="12489">
                  <c:v>3.7249910000000002</c:v>
                </c:pt>
                <c:pt idx="12490">
                  <c:v>2.9999690000000001</c:v>
                </c:pt>
                <c:pt idx="12491">
                  <c:v>4.2749940000000004</c:v>
                </c:pt>
                <c:pt idx="12492">
                  <c:v>3.75</c:v>
                </c:pt>
                <c:pt idx="12493">
                  <c:v>3.4999690000000001</c:v>
                </c:pt>
                <c:pt idx="12494">
                  <c:v>3.3249819999999999</c:v>
                </c:pt>
                <c:pt idx="12495">
                  <c:v>2.600006</c:v>
                </c:pt>
                <c:pt idx="12496">
                  <c:v>3.6999819999999999</c:v>
                </c:pt>
                <c:pt idx="12497">
                  <c:v>2.5999759999999998</c:v>
                </c:pt>
                <c:pt idx="12498">
                  <c:v>3.2000120000000001</c:v>
                </c:pt>
                <c:pt idx="12499">
                  <c:v>3.9500120000000001</c:v>
                </c:pt>
                <c:pt idx="12500">
                  <c:v>3.2999879999999999</c:v>
                </c:pt>
                <c:pt idx="12501">
                  <c:v>2.75</c:v>
                </c:pt>
                <c:pt idx="12502">
                  <c:v>4.0999759999999998</c:v>
                </c:pt>
                <c:pt idx="12503">
                  <c:v>2.9499819999999999</c:v>
                </c:pt>
                <c:pt idx="12504">
                  <c:v>2.5499879999999999</c:v>
                </c:pt>
                <c:pt idx="12505">
                  <c:v>2.7999879999999999</c:v>
                </c:pt>
                <c:pt idx="12506">
                  <c:v>4.8999940000000004</c:v>
                </c:pt>
                <c:pt idx="12507">
                  <c:v>3.0499879999999999</c:v>
                </c:pt>
                <c:pt idx="12508">
                  <c:v>2.5500180000000001</c:v>
                </c:pt>
                <c:pt idx="12509">
                  <c:v>3.4500120000000001</c:v>
                </c:pt>
                <c:pt idx="12510">
                  <c:v>3.350006</c:v>
                </c:pt>
                <c:pt idx="12511">
                  <c:v>3</c:v>
                </c:pt>
                <c:pt idx="12512">
                  <c:v>3.25</c:v>
                </c:pt>
                <c:pt idx="12513">
                  <c:v>2.8749850000000001</c:v>
                </c:pt>
                <c:pt idx="12514">
                  <c:v>3.8500369999999999</c:v>
                </c:pt>
                <c:pt idx="12515">
                  <c:v>3.3000180000000001</c:v>
                </c:pt>
                <c:pt idx="12516">
                  <c:v>3.9500120000000001</c:v>
                </c:pt>
                <c:pt idx="12517">
                  <c:v>3.0499879999999999</c:v>
                </c:pt>
                <c:pt idx="12518">
                  <c:v>2.9500120000000001</c:v>
                </c:pt>
                <c:pt idx="12519">
                  <c:v>3.6499630000000001</c:v>
                </c:pt>
                <c:pt idx="12520">
                  <c:v>4</c:v>
                </c:pt>
                <c:pt idx="12521">
                  <c:v>3.0499879999999999</c:v>
                </c:pt>
                <c:pt idx="12522">
                  <c:v>2.850006</c:v>
                </c:pt>
                <c:pt idx="12523">
                  <c:v>3.25</c:v>
                </c:pt>
                <c:pt idx="12524">
                  <c:v>2.9000240000000002</c:v>
                </c:pt>
                <c:pt idx="12525">
                  <c:v>2.375</c:v>
                </c:pt>
                <c:pt idx="12526">
                  <c:v>3</c:v>
                </c:pt>
                <c:pt idx="12527">
                  <c:v>2.600006</c:v>
                </c:pt>
                <c:pt idx="12528">
                  <c:v>5.4750059999999996</c:v>
                </c:pt>
                <c:pt idx="12529">
                  <c:v>3.649994</c:v>
                </c:pt>
                <c:pt idx="12530">
                  <c:v>4.3750309999999999</c:v>
                </c:pt>
                <c:pt idx="12531">
                  <c:v>4.0499879999999999</c:v>
                </c:pt>
                <c:pt idx="12532">
                  <c:v>3.350006</c:v>
                </c:pt>
                <c:pt idx="12533">
                  <c:v>3.725006</c:v>
                </c:pt>
                <c:pt idx="12534">
                  <c:v>2.850006</c:v>
                </c:pt>
                <c:pt idx="12535">
                  <c:v>4.7999879999999999</c:v>
                </c:pt>
                <c:pt idx="12536">
                  <c:v>3.6749879999999999</c:v>
                </c:pt>
                <c:pt idx="12537">
                  <c:v>3.5</c:v>
                </c:pt>
                <c:pt idx="12538">
                  <c:v>3.7000120000000001</c:v>
                </c:pt>
                <c:pt idx="12539">
                  <c:v>4.0499879999999999</c:v>
                </c:pt>
                <c:pt idx="12540">
                  <c:v>3.0499879999999999</c:v>
                </c:pt>
                <c:pt idx="12541">
                  <c:v>3.9749759999999998</c:v>
                </c:pt>
                <c:pt idx="12542">
                  <c:v>3.25</c:v>
                </c:pt>
                <c:pt idx="12543">
                  <c:v>4.9500120000000001</c:v>
                </c:pt>
                <c:pt idx="12544">
                  <c:v>3.2000120000000001</c:v>
                </c:pt>
                <c:pt idx="12545">
                  <c:v>3.0499879999999999</c:v>
                </c:pt>
                <c:pt idx="12546">
                  <c:v>3.149994</c:v>
                </c:pt>
                <c:pt idx="12547">
                  <c:v>4.325043</c:v>
                </c:pt>
                <c:pt idx="12548">
                  <c:v>3</c:v>
                </c:pt>
                <c:pt idx="12549">
                  <c:v>3.225006</c:v>
                </c:pt>
                <c:pt idx="12550">
                  <c:v>3.7999879999999999</c:v>
                </c:pt>
                <c:pt idx="12551">
                  <c:v>3.4000240000000002</c:v>
                </c:pt>
                <c:pt idx="12552">
                  <c:v>2.8500369999999999</c:v>
                </c:pt>
                <c:pt idx="12553">
                  <c:v>3.225006</c:v>
                </c:pt>
                <c:pt idx="12554">
                  <c:v>3.75</c:v>
                </c:pt>
                <c:pt idx="12555">
                  <c:v>3.75</c:v>
                </c:pt>
                <c:pt idx="12556">
                  <c:v>3.2999879999999999</c:v>
                </c:pt>
                <c:pt idx="12557">
                  <c:v>2.9749759999999998</c:v>
                </c:pt>
                <c:pt idx="12558">
                  <c:v>3.7000120000000001</c:v>
                </c:pt>
                <c:pt idx="12559">
                  <c:v>2.5999759999999998</c:v>
                </c:pt>
                <c:pt idx="12560">
                  <c:v>3</c:v>
                </c:pt>
                <c:pt idx="12561">
                  <c:v>4.8249820000000003</c:v>
                </c:pt>
                <c:pt idx="12562">
                  <c:v>3.75</c:v>
                </c:pt>
                <c:pt idx="12563">
                  <c:v>3.100006</c:v>
                </c:pt>
                <c:pt idx="12564">
                  <c:v>3.6500240000000002</c:v>
                </c:pt>
                <c:pt idx="12565">
                  <c:v>4.2750089999999998</c:v>
                </c:pt>
                <c:pt idx="12566">
                  <c:v>3.2999879999999999</c:v>
                </c:pt>
                <c:pt idx="12567">
                  <c:v>3.0499879999999999</c:v>
                </c:pt>
                <c:pt idx="12568">
                  <c:v>3.375</c:v>
                </c:pt>
                <c:pt idx="12569">
                  <c:v>3.4000240000000002</c:v>
                </c:pt>
                <c:pt idx="12570">
                  <c:v>3.9500120000000001</c:v>
                </c:pt>
                <c:pt idx="12571">
                  <c:v>2.899994</c:v>
                </c:pt>
                <c:pt idx="12572">
                  <c:v>3.149994</c:v>
                </c:pt>
                <c:pt idx="12573">
                  <c:v>3.0500029999999998</c:v>
                </c:pt>
                <c:pt idx="12574">
                  <c:v>3.2749790000000001</c:v>
                </c:pt>
                <c:pt idx="12575">
                  <c:v>3.5</c:v>
                </c:pt>
                <c:pt idx="12576">
                  <c:v>3.6000369999999999</c:v>
                </c:pt>
                <c:pt idx="12577">
                  <c:v>3.5499879999999999</c:v>
                </c:pt>
                <c:pt idx="12578">
                  <c:v>3.5999759999999998</c:v>
                </c:pt>
                <c:pt idx="12579">
                  <c:v>2.9499819999999999</c:v>
                </c:pt>
                <c:pt idx="12580">
                  <c:v>3.4500120000000001</c:v>
                </c:pt>
                <c:pt idx="12581">
                  <c:v>3.2999879999999999</c:v>
                </c:pt>
                <c:pt idx="12582">
                  <c:v>3.75</c:v>
                </c:pt>
                <c:pt idx="12583">
                  <c:v>3.050049</c:v>
                </c:pt>
                <c:pt idx="12584">
                  <c:v>2.649994</c:v>
                </c:pt>
                <c:pt idx="12585">
                  <c:v>2.7999879999999999</c:v>
                </c:pt>
                <c:pt idx="12586">
                  <c:v>1.75</c:v>
                </c:pt>
                <c:pt idx="12587">
                  <c:v>3.100006</c:v>
                </c:pt>
                <c:pt idx="12588">
                  <c:v>2.6499630000000001</c:v>
                </c:pt>
                <c:pt idx="12589">
                  <c:v>6.1750030000000002</c:v>
                </c:pt>
                <c:pt idx="12590">
                  <c:v>3.4999690000000001</c:v>
                </c:pt>
                <c:pt idx="12591">
                  <c:v>3.3999630000000001</c:v>
                </c:pt>
                <c:pt idx="12592">
                  <c:v>2.9250029999999998</c:v>
                </c:pt>
                <c:pt idx="12593">
                  <c:v>3.7499690000000001</c:v>
                </c:pt>
                <c:pt idx="12594">
                  <c:v>3.5999759999999998</c:v>
                </c:pt>
                <c:pt idx="12595">
                  <c:v>4.2000120000000001</c:v>
                </c:pt>
                <c:pt idx="12596">
                  <c:v>3.149994</c:v>
                </c:pt>
                <c:pt idx="12597">
                  <c:v>3.7999879999999999</c:v>
                </c:pt>
                <c:pt idx="12598">
                  <c:v>3.4499819999999999</c:v>
                </c:pt>
                <c:pt idx="12599">
                  <c:v>3.2500309999999999</c:v>
                </c:pt>
                <c:pt idx="12600">
                  <c:v>4.1499940000000004</c:v>
                </c:pt>
                <c:pt idx="12601">
                  <c:v>4.1999820000000003</c:v>
                </c:pt>
                <c:pt idx="12602">
                  <c:v>3.25</c:v>
                </c:pt>
                <c:pt idx="12603">
                  <c:v>3.2000120000000001</c:v>
                </c:pt>
                <c:pt idx="12604">
                  <c:v>2.6500240000000002</c:v>
                </c:pt>
                <c:pt idx="12605">
                  <c:v>3.8499759999999998</c:v>
                </c:pt>
                <c:pt idx="12606">
                  <c:v>3.6500240000000002</c:v>
                </c:pt>
                <c:pt idx="12607">
                  <c:v>2.7999879999999999</c:v>
                </c:pt>
                <c:pt idx="12608">
                  <c:v>3.3000180000000001</c:v>
                </c:pt>
                <c:pt idx="12609">
                  <c:v>3.2749790000000001</c:v>
                </c:pt>
                <c:pt idx="12610">
                  <c:v>3.050049</c:v>
                </c:pt>
                <c:pt idx="12611">
                  <c:v>3</c:v>
                </c:pt>
                <c:pt idx="12612">
                  <c:v>4.8500059999999996</c:v>
                </c:pt>
                <c:pt idx="12613">
                  <c:v>2.850006</c:v>
                </c:pt>
                <c:pt idx="12614">
                  <c:v>3.8499759999999998</c:v>
                </c:pt>
                <c:pt idx="12615">
                  <c:v>4.2499690000000001</c:v>
                </c:pt>
                <c:pt idx="12616">
                  <c:v>4.0249790000000001</c:v>
                </c:pt>
                <c:pt idx="12617">
                  <c:v>3.25</c:v>
                </c:pt>
                <c:pt idx="12618">
                  <c:v>3.8000180000000001</c:v>
                </c:pt>
                <c:pt idx="12619">
                  <c:v>2.850006</c:v>
                </c:pt>
                <c:pt idx="12620">
                  <c:v>3.100006</c:v>
                </c:pt>
                <c:pt idx="12621">
                  <c:v>3.6999819999999999</c:v>
                </c:pt>
                <c:pt idx="12622">
                  <c:v>3.5500180000000001</c:v>
                </c:pt>
                <c:pt idx="12623">
                  <c:v>3.25</c:v>
                </c:pt>
                <c:pt idx="12624">
                  <c:v>2.7999879999999999</c:v>
                </c:pt>
                <c:pt idx="12625">
                  <c:v>3.649994</c:v>
                </c:pt>
                <c:pt idx="12626">
                  <c:v>3.6500240000000002</c:v>
                </c:pt>
                <c:pt idx="12627">
                  <c:v>4.7749940000000004</c:v>
                </c:pt>
                <c:pt idx="12628">
                  <c:v>4.5500179999999997</c:v>
                </c:pt>
                <c:pt idx="12629">
                  <c:v>2.6000369999999999</c:v>
                </c:pt>
                <c:pt idx="12630">
                  <c:v>3.149994</c:v>
                </c:pt>
                <c:pt idx="12631">
                  <c:v>3.350006</c:v>
                </c:pt>
                <c:pt idx="12632">
                  <c:v>3.0500180000000001</c:v>
                </c:pt>
                <c:pt idx="12633">
                  <c:v>5.2000270000000004</c:v>
                </c:pt>
                <c:pt idx="12634">
                  <c:v>3.4249879999999999</c:v>
                </c:pt>
                <c:pt idx="12635">
                  <c:v>2.8499759999999998</c:v>
                </c:pt>
                <c:pt idx="12636">
                  <c:v>3.5499879999999999</c:v>
                </c:pt>
                <c:pt idx="12637">
                  <c:v>3.6750180000000001</c:v>
                </c:pt>
                <c:pt idx="12638">
                  <c:v>2.7000120000000001</c:v>
                </c:pt>
                <c:pt idx="12639">
                  <c:v>3.050049</c:v>
                </c:pt>
                <c:pt idx="12640">
                  <c:v>4.8999790000000001</c:v>
                </c:pt>
                <c:pt idx="12641">
                  <c:v>2.4749759999999998</c:v>
                </c:pt>
                <c:pt idx="12642">
                  <c:v>2.8000029999999998</c:v>
                </c:pt>
                <c:pt idx="12643">
                  <c:v>4.2000120000000001</c:v>
                </c:pt>
                <c:pt idx="12644">
                  <c:v>3.2499690000000001</c:v>
                </c:pt>
                <c:pt idx="12645">
                  <c:v>3.7499690000000001</c:v>
                </c:pt>
                <c:pt idx="12646">
                  <c:v>3.0499879999999999</c:v>
                </c:pt>
                <c:pt idx="12647">
                  <c:v>2.850006</c:v>
                </c:pt>
                <c:pt idx="12648">
                  <c:v>2.550049</c:v>
                </c:pt>
                <c:pt idx="12649">
                  <c:v>3.6500240000000002</c:v>
                </c:pt>
                <c:pt idx="12650">
                  <c:v>3.5</c:v>
                </c:pt>
                <c:pt idx="12651">
                  <c:v>3</c:v>
                </c:pt>
                <c:pt idx="12652">
                  <c:v>2.9000240000000002</c:v>
                </c:pt>
                <c:pt idx="12653">
                  <c:v>3.8000180000000001</c:v>
                </c:pt>
                <c:pt idx="12654">
                  <c:v>2.4499819999999999</c:v>
                </c:pt>
                <c:pt idx="12655">
                  <c:v>3.7000120000000001</c:v>
                </c:pt>
                <c:pt idx="12656">
                  <c:v>3.6500240000000002</c:v>
                </c:pt>
                <c:pt idx="12657">
                  <c:v>3.0999759999999998</c:v>
                </c:pt>
                <c:pt idx="12658">
                  <c:v>4.5499879999999999</c:v>
                </c:pt>
                <c:pt idx="12659">
                  <c:v>2.75</c:v>
                </c:pt>
                <c:pt idx="12660">
                  <c:v>3.9749910000000002</c:v>
                </c:pt>
                <c:pt idx="12661">
                  <c:v>3.1000369999999999</c:v>
                </c:pt>
                <c:pt idx="12662">
                  <c:v>2.924973</c:v>
                </c:pt>
                <c:pt idx="12663">
                  <c:v>3.2999879999999999</c:v>
                </c:pt>
                <c:pt idx="12664">
                  <c:v>4.1499940000000004</c:v>
                </c:pt>
                <c:pt idx="12665">
                  <c:v>2.8499910000000002</c:v>
                </c:pt>
                <c:pt idx="12666">
                  <c:v>3.9000240000000002</c:v>
                </c:pt>
                <c:pt idx="12667">
                  <c:v>2.600006</c:v>
                </c:pt>
                <c:pt idx="12668">
                  <c:v>3.850006</c:v>
                </c:pt>
                <c:pt idx="12669">
                  <c:v>3.1999970000000002</c:v>
                </c:pt>
                <c:pt idx="12670">
                  <c:v>2.850006</c:v>
                </c:pt>
                <c:pt idx="12671">
                  <c:v>3.8000180000000001</c:v>
                </c:pt>
                <c:pt idx="12672">
                  <c:v>3.25</c:v>
                </c:pt>
                <c:pt idx="12673">
                  <c:v>2.899994</c:v>
                </c:pt>
                <c:pt idx="12674">
                  <c:v>4.5</c:v>
                </c:pt>
                <c:pt idx="12675">
                  <c:v>4.1000059999999996</c:v>
                </c:pt>
                <c:pt idx="12676">
                  <c:v>3.1499630000000001</c:v>
                </c:pt>
                <c:pt idx="12677">
                  <c:v>3.100006</c:v>
                </c:pt>
                <c:pt idx="12678">
                  <c:v>3.5749970000000002</c:v>
                </c:pt>
                <c:pt idx="12679">
                  <c:v>4.8000489999999996</c:v>
                </c:pt>
                <c:pt idx="12680">
                  <c:v>2.7249910000000002</c:v>
                </c:pt>
                <c:pt idx="12681">
                  <c:v>4.9499969999999998</c:v>
                </c:pt>
                <c:pt idx="12682">
                  <c:v>3.9500120000000001</c:v>
                </c:pt>
                <c:pt idx="12683">
                  <c:v>3.2999879999999999</c:v>
                </c:pt>
                <c:pt idx="12684">
                  <c:v>3.2999879999999999</c:v>
                </c:pt>
                <c:pt idx="12685">
                  <c:v>4.0499879999999999</c:v>
                </c:pt>
                <c:pt idx="12686">
                  <c:v>3.25</c:v>
                </c:pt>
                <c:pt idx="12687">
                  <c:v>4.5</c:v>
                </c:pt>
                <c:pt idx="12688">
                  <c:v>3.2500309999999999</c:v>
                </c:pt>
                <c:pt idx="12689">
                  <c:v>2.8999630000000001</c:v>
                </c:pt>
                <c:pt idx="12690">
                  <c:v>2.75</c:v>
                </c:pt>
                <c:pt idx="12691">
                  <c:v>3.5999759999999998</c:v>
                </c:pt>
                <c:pt idx="12692">
                  <c:v>3.5</c:v>
                </c:pt>
                <c:pt idx="12693">
                  <c:v>4.75</c:v>
                </c:pt>
                <c:pt idx="12694">
                  <c:v>3.350006</c:v>
                </c:pt>
                <c:pt idx="12695">
                  <c:v>3.1999819999999999</c:v>
                </c:pt>
                <c:pt idx="12696">
                  <c:v>7.6999820000000003</c:v>
                </c:pt>
                <c:pt idx="12697">
                  <c:v>3.7999879999999999</c:v>
                </c:pt>
                <c:pt idx="12698">
                  <c:v>3.0499879999999999</c:v>
                </c:pt>
                <c:pt idx="12699">
                  <c:v>3.2249910000000002</c:v>
                </c:pt>
                <c:pt idx="12700">
                  <c:v>3.2000120000000001</c:v>
                </c:pt>
                <c:pt idx="12701">
                  <c:v>3.600006</c:v>
                </c:pt>
                <c:pt idx="12702">
                  <c:v>3.2750089999999998</c:v>
                </c:pt>
                <c:pt idx="12703">
                  <c:v>3.3500369999999999</c:v>
                </c:pt>
                <c:pt idx="12704">
                  <c:v>3.299973</c:v>
                </c:pt>
                <c:pt idx="12705">
                  <c:v>3.8999630000000001</c:v>
                </c:pt>
                <c:pt idx="12706">
                  <c:v>3.600006</c:v>
                </c:pt>
                <c:pt idx="12707">
                  <c:v>4.1499940000000004</c:v>
                </c:pt>
                <c:pt idx="12708">
                  <c:v>3.3499759999999998</c:v>
                </c:pt>
                <c:pt idx="12709">
                  <c:v>3.2999879999999999</c:v>
                </c:pt>
                <c:pt idx="12710">
                  <c:v>3.3500369999999999</c:v>
                </c:pt>
                <c:pt idx="12711">
                  <c:v>3.3000180000000001</c:v>
                </c:pt>
                <c:pt idx="12712">
                  <c:v>3.649994</c:v>
                </c:pt>
                <c:pt idx="12713">
                  <c:v>2.6999970000000002</c:v>
                </c:pt>
                <c:pt idx="12714">
                  <c:v>3.5</c:v>
                </c:pt>
                <c:pt idx="12715">
                  <c:v>3.100006</c:v>
                </c:pt>
                <c:pt idx="12716">
                  <c:v>3.350006</c:v>
                </c:pt>
                <c:pt idx="12717">
                  <c:v>3.1500240000000002</c:v>
                </c:pt>
                <c:pt idx="12718">
                  <c:v>2.899994</c:v>
                </c:pt>
                <c:pt idx="12719">
                  <c:v>3.4999690000000001</c:v>
                </c:pt>
                <c:pt idx="12720">
                  <c:v>3.4500120000000001</c:v>
                </c:pt>
                <c:pt idx="12721">
                  <c:v>2.9999690000000001</c:v>
                </c:pt>
                <c:pt idx="12722">
                  <c:v>4.3500370000000004</c:v>
                </c:pt>
                <c:pt idx="12723">
                  <c:v>2.850006</c:v>
                </c:pt>
                <c:pt idx="12724">
                  <c:v>2.8499759999999998</c:v>
                </c:pt>
                <c:pt idx="12725">
                  <c:v>3.149994</c:v>
                </c:pt>
                <c:pt idx="12726">
                  <c:v>3.1999819999999999</c:v>
                </c:pt>
                <c:pt idx="12727">
                  <c:v>2.8499759999999998</c:v>
                </c:pt>
                <c:pt idx="12728">
                  <c:v>3.0499879999999999</c:v>
                </c:pt>
                <c:pt idx="12729">
                  <c:v>3.3499759999999998</c:v>
                </c:pt>
                <c:pt idx="12730">
                  <c:v>3.4000240000000002</c:v>
                </c:pt>
                <c:pt idx="12731">
                  <c:v>3.350006</c:v>
                </c:pt>
                <c:pt idx="12732">
                  <c:v>3.2999879999999999</c:v>
                </c:pt>
                <c:pt idx="12733">
                  <c:v>3.9749759999999998</c:v>
                </c:pt>
                <c:pt idx="12734">
                  <c:v>4.0999759999999998</c:v>
                </c:pt>
                <c:pt idx="12735">
                  <c:v>3.5000309999999999</c:v>
                </c:pt>
                <c:pt idx="12736">
                  <c:v>3.7000120000000001</c:v>
                </c:pt>
                <c:pt idx="12737">
                  <c:v>3.350006</c:v>
                </c:pt>
                <c:pt idx="12738">
                  <c:v>3.649994</c:v>
                </c:pt>
                <c:pt idx="12739">
                  <c:v>2.600006</c:v>
                </c:pt>
                <c:pt idx="12740">
                  <c:v>3.5</c:v>
                </c:pt>
                <c:pt idx="12741">
                  <c:v>3.5</c:v>
                </c:pt>
                <c:pt idx="12742">
                  <c:v>3.25</c:v>
                </c:pt>
                <c:pt idx="12743">
                  <c:v>6.9749759999999998</c:v>
                </c:pt>
                <c:pt idx="12744">
                  <c:v>3.6500240000000002</c:v>
                </c:pt>
                <c:pt idx="12745">
                  <c:v>3.350006</c:v>
                </c:pt>
                <c:pt idx="12746">
                  <c:v>2.9500120000000001</c:v>
                </c:pt>
                <c:pt idx="12747">
                  <c:v>2.9500120000000001</c:v>
                </c:pt>
                <c:pt idx="12748">
                  <c:v>3.25</c:v>
                </c:pt>
                <c:pt idx="12749">
                  <c:v>3.5499879999999999</c:v>
                </c:pt>
                <c:pt idx="12750">
                  <c:v>2.6999819999999999</c:v>
                </c:pt>
                <c:pt idx="12751">
                  <c:v>2.399994</c:v>
                </c:pt>
                <c:pt idx="12752">
                  <c:v>3.5499879999999999</c:v>
                </c:pt>
                <c:pt idx="12753">
                  <c:v>3.600006</c:v>
                </c:pt>
                <c:pt idx="12754">
                  <c:v>3.100006</c:v>
                </c:pt>
                <c:pt idx="12755">
                  <c:v>4.0250399999999997</c:v>
                </c:pt>
                <c:pt idx="12756">
                  <c:v>3.149994</c:v>
                </c:pt>
                <c:pt idx="12757">
                  <c:v>3.2999879999999999</c:v>
                </c:pt>
                <c:pt idx="12758">
                  <c:v>3.2999879999999999</c:v>
                </c:pt>
                <c:pt idx="12759">
                  <c:v>3.5999759999999998</c:v>
                </c:pt>
                <c:pt idx="12760">
                  <c:v>3.1000369999999999</c:v>
                </c:pt>
                <c:pt idx="12761">
                  <c:v>3.4499819999999999</c:v>
                </c:pt>
                <c:pt idx="12762">
                  <c:v>4.1999969999999998</c:v>
                </c:pt>
                <c:pt idx="12763">
                  <c:v>3.024994</c:v>
                </c:pt>
                <c:pt idx="12764">
                  <c:v>2.5</c:v>
                </c:pt>
                <c:pt idx="12765">
                  <c:v>3.600006</c:v>
                </c:pt>
                <c:pt idx="12766">
                  <c:v>2.649994</c:v>
                </c:pt>
                <c:pt idx="12767">
                  <c:v>3.1500240000000002</c:v>
                </c:pt>
                <c:pt idx="12768">
                  <c:v>3.9500120000000001</c:v>
                </c:pt>
                <c:pt idx="12769">
                  <c:v>2.7999879999999999</c:v>
                </c:pt>
                <c:pt idx="12770">
                  <c:v>3.6999970000000002</c:v>
                </c:pt>
                <c:pt idx="12771">
                  <c:v>3.875</c:v>
                </c:pt>
                <c:pt idx="12772">
                  <c:v>3.850006</c:v>
                </c:pt>
                <c:pt idx="12773">
                  <c:v>3.149994</c:v>
                </c:pt>
                <c:pt idx="12774">
                  <c:v>2.75</c:v>
                </c:pt>
                <c:pt idx="12775">
                  <c:v>3.5</c:v>
                </c:pt>
                <c:pt idx="12776">
                  <c:v>2.8500369999999999</c:v>
                </c:pt>
                <c:pt idx="12777">
                  <c:v>3.1000369999999999</c:v>
                </c:pt>
                <c:pt idx="12778">
                  <c:v>2.8000180000000001</c:v>
                </c:pt>
                <c:pt idx="12779">
                  <c:v>2.9000240000000002</c:v>
                </c:pt>
                <c:pt idx="12780">
                  <c:v>2.899994</c:v>
                </c:pt>
                <c:pt idx="12781">
                  <c:v>3.3000180000000001</c:v>
                </c:pt>
                <c:pt idx="12782">
                  <c:v>3.0500180000000001</c:v>
                </c:pt>
                <c:pt idx="12783">
                  <c:v>3.0500180000000001</c:v>
                </c:pt>
                <c:pt idx="12784">
                  <c:v>3.1499790000000001</c:v>
                </c:pt>
                <c:pt idx="12785">
                  <c:v>3.1999819999999999</c:v>
                </c:pt>
                <c:pt idx="12786">
                  <c:v>3</c:v>
                </c:pt>
                <c:pt idx="12787">
                  <c:v>3.4499819999999999</c:v>
                </c:pt>
                <c:pt idx="12788">
                  <c:v>3</c:v>
                </c:pt>
                <c:pt idx="12789">
                  <c:v>3.2000120000000001</c:v>
                </c:pt>
                <c:pt idx="12790">
                  <c:v>2.7000120000000001</c:v>
                </c:pt>
                <c:pt idx="12791">
                  <c:v>3.875</c:v>
                </c:pt>
                <c:pt idx="12792">
                  <c:v>5.2000120000000001</c:v>
                </c:pt>
                <c:pt idx="12793">
                  <c:v>3.899994</c:v>
                </c:pt>
                <c:pt idx="12794">
                  <c:v>3.600006</c:v>
                </c:pt>
                <c:pt idx="12795">
                  <c:v>3</c:v>
                </c:pt>
                <c:pt idx="12796">
                  <c:v>3.5</c:v>
                </c:pt>
                <c:pt idx="12797">
                  <c:v>2.7999879999999999</c:v>
                </c:pt>
                <c:pt idx="12798">
                  <c:v>3.5499879999999999</c:v>
                </c:pt>
                <c:pt idx="12799">
                  <c:v>2.9000240000000002</c:v>
                </c:pt>
                <c:pt idx="12800">
                  <c:v>2.8000029999999998</c:v>
                </c:pt>
                <c:pt idx="12801">
                  <c:v>3.5</c:v>
                </c:pt>
                <c:pt idx="12802">
                  <c:v>2.9500120000000001</c:v>
                </c:pt>
                <c:pt idx="12803">
                  <c:v>2.9500120000000001</c:v>
                </c:pt>
                <c:pt idx="12804">
                  <c:v>3.3999630000000001</c:v>
                </c:pt>
                <c:pt idx="12805">
                  <c:v>4.0749969999999998</c:v>
                </c:pt>
                <c:pt idx="12806">
                  <c:v>2.550049</c:v>
                </c:pt>
                <c:pt idx="12807">
                  <c:v>3.4500120000000001</c:v>
                </c:pt>
                <c:pt idx="12808">
                  <c:v>3.149994</c:v>
                </c:pt>
                <c:pt idx="12809">
                  <c:v>2.7999879999999999</c:v>
                </c:pt>
                <c:pt idx="12810">
                  <c:v>3.25</c:v>
                </c:pt>
                <c:pt idx="12811">
                  <c:v>3.899994</c:v>
                </c:pt>
                <c:pt idx="12812">
                  <c:v>3.0000309999999999</c:v>
                </c:pt>
                <c:pt idx="12813">
                  <c:v>2.7999879999999999</c:v>
                </c:pt>
                <c:pt idx="12814">
                  <c:v>5.0999759999999998</c:v>
                </c:pt>
                <c:pt idx="12815">
                  <c:v>3.9000240000000002</c:v>
                </c:pt>
                <c:pt idx="12816">
                  <c:v>3.3499910000000002</c:v>
                </c:pt>
                <c:pt idx="12817">
                  <c:v>3.3999630000000001</c:v>
                </c:pt>
                <c:pt idx="12818">
                  <c:v>2.850006</c:v>
                </c:pt>
                <c:pt idx="12819">
                  <c:v>4</c:v>
                </c:pt>
                <c:pt idx="12820">
                  <c:v>2.4500120000000001</c:v>
                </c:pt>
                <c:pt idx="12821">
                  <c:v>3.1500089999999998</c:v>
                </c:pt>
                <c:pt idx="12822">
                  <c:v>3.2500309999999999</c:v>
                </c:pt>
                <c:pt idx="12823">
                  <c:v>3.8250120000000001</c:v>
                </c:pt>
                <c:pt idx="12824">
                  <c:v>3.9000240000000002</c:v>
                </c:pt>
                <c:pt idx="12825">
                  <c:v>2.7999879999999999</c:v>
                </c:pt>
                <c:pt idx="12826">
                  <c:v>2.7000120000000001</c:v>
                </c:pt>
                <c:pt idx="12827">
                  <c:v>2.9000240000000002</c:v>
                </c:pt>
                <c:pt idx="12828">
                  <c:v>3.1000369999999999</c:v>
                </c:pt>
                <c:pt idx="12829">
                  <c:v>2.899994</c:v>
                </c:pt>
                <c:pt idx="12830">
                  <c:v>3.600006</c:v>
                </c:pt>
                <c:pt idx="12831">
                  <c:v>3.0499879999999999</c:v>
                </c:pt>
                <c:pt idx="12832">
                  <c:v>3.4499819999999999</c:v>
                </c:pt>
                <c:pt idx="12833">
                  <c:v>3.4500120000000001</c:v>
                </c:pt>
                <c:pt idx="12834">
                  <c:v>3.1500240000000002</c:v>
                </c:pt>
                <c:pt idx="12835">
                  <c:v>3.0500180000000001</c:v>
                </c:pt>
                <c:pt idx="12836">
                  <c:v>2.8499599999999998</c:v>
                </c:pt>
                <c:pt idx="12837">
                  <c:v>3.0999759999999998</c:v>
                </c:pt>
                <c:pt idx="12838">
                  <c:v>3.7000120000000001</c:v>
                </c:pt>
                <c:pt idx="12839">
                  <c:v>3.649994</c:v>
                </c:pt>
                <c:pt idx="12840">
                  <c:v>3.0500180000000001</c:v>
                </c:pt>
                <c:pt idx="12841">
                  <c:v>2.3999790000000001</c:v>
                </c:pt>
                <c:pt idx="12842">
                  <c:v>3</c:v>
                </c:pt>
                <c:pt idx="12843">
                  <c:v>3</c:v>
                </c:pt>
                <c:pt idx="12844">
                  <c:v>3.5</c:v>
                </c:pt>
                <c:pt idx="12845">
                  <c:v>3.4000240000000002</c:v>
                </c:pt>
                <c:pt idx="12846">
                  <c:v>2.850006</c:v>
                </c:pt>
                <c:pt idx="12847">
                  <c:v>4.2249910000000002</c:v>
                </c:pt>
                <c:pt idx="12848">
                  <c:v>3.100006</c:v>
                </c:pt>
                <c:pt idx="12849">
                  <c:v>2.850006</c:v>
                </c:pt>
                <c:pt idx="12850">
                  <c:v>2.6499630000000001</c:v>
                </c:pt>
                <c:pt idx="12851">
                  <c:v>3.6499630000000001</c:v>
                </c:pt>
                <c:pt idx="12852">
                  <c:v>3.3249970000000002</c:v>
                </c:pt>
                <c:pt idx="12853">
                  <c:v>2.7999879999999999</c:v>
                </c:pt>
                <c:pt idx="12854">
                  <c:v>3.100006</c:v>
                </c:pt>
                <c:pt idx="12855">
                  <c:v>3.4000240000000002</c:v>
                </c:pt>
                <c:pt idx="12856">
                  <c:v>2.899994</c:v>
                </c:pt>
                <c:pt idx="12857">
                  <c:v>3.2000120000000001</c:v>
                </c:pt>
                <c:pt idx="12858">
                  <c:v>3.5</c:v>
                </c:pt>
                <c:pt idx="12859">
                  <c:v>3.25</c:v>
                </c:pt>
                <c:pt idx="12860">
                  <c:v>4.0499879999999999</c:v>
                </c:pt>
                <c:pt idx="12861">
                  <c:v>3.4000240000000002</c:v>
                </c:pt>
                <c:pt idx="12862">
                  <c:v>2.9499819999999999</c:v>
                </c:pt>
                <c:pt idx="12863">
                  <c:v>2.7250209999999999</c:v>
                </c:pt>
                <c:pt idx="12864">
                  <c:v>3.3999630000000001</c:v>
                </c:pt>
                <c:pt idx="12865">
                  <c:v>3</c:v>
                </c:pt>
                <c:pt idx="12866">
                  <c:v>3.274994</c:v>
                </c:pt>
                <c:pt idx="12867">
                  <c:v>3.350006</c:v>
                </c:pt>
                <c:pt idx="12868">
                  <c:v>3.8499759999999998</c:v>
                </c:pt>
                <c:pt idx="12869">
                  <c:v>3.5000149999999999</c:v>
                </c:pt>
                <c:pt idx="12870">
                  <c:v>3.2000120000000001</c:v>
                </c:pt>
                <c:pt idx="12871">
                  <c:v>3.2999879999999999</c:v>
                </c:pt>
                <c:pt idx="12872">
                  <c:v>3.8249819999999999</c:v>
                </c:pt>
                <c:pt idx="12873">
                  <c:v>2.850006</c:v>
                </c:pt>
                <c:pt idx="12874">
                  <c:v>3.350006</c:v>
                </c:pt>
                <c:pt idx="12875">
                  <c:v>2.9499819999999999</c:v>
                </c:pt>
                <c:pt idx="12876">
                  <c:v>3.4500120000000001</c:v>
                </c:pt>
                <c:pt idx="12877">
                  <c:v>4.75</c:v>
                </c:pt>
                <c:pt idx="12878">
                  <c:v>3</c:v>
                </c:pt>
                <c:pt idx="12879">
                  <c:v>3.100006</c:v>
                </c:pt>
                <c:pt idx="12880">
                  <c:v>4</c:v>
                </c:pt>
                <c:pt idx="12881">
                  <c:v>2.5</c:v>
                </c:pt>
                <c:pt idx="12882">
                  <c:v>3</c:v>
                </c:pt>
                <c:pt idx="12883">
                  <c:v>3.274994</c:v>
                </c:pt>
                <c:pt idx="12884">
                  <c:v>3.5999759999999998</c:v>
                </c:pt>
                <c:pt idx="12885">
                  <c:v>3.5499879999999999</c:v>
                </c:pt>
                <c:pt idx="12886">
                  <c:v>3.1249850000000001</c:v>
                </c:pt>
                <c:pt idx="12887">
                  <c:v>3.399994</c:v>
                </c:pt>
                <c:pt idx="12888">
                  <c:v>3.8499759999999998</c:v>
                </c:pt>
                <c:pt idx="12889">
                  <c:v>2.5</c:v>
                </c:pt>
                <c:pt idx="12890">
                  <c:v>4.4500120000000001</c:v>
                </c:pt>
                <c:pt idx="12891">
                  <c:v>3.6999819999999999</c:v>
                </c:pt>
                <c:pt idx="12892">
                  <c:v>3</c:v>
                </c:pt>
                <c:pt idx="12893">
                  <c:v>3.9000240000000002</c:v>
                </c:pt>
                <c:pt idx="12894">
                  <c:v>3.7750240000000002</c:v>
                </c:pt>
                <c:pt idx="12895">
                  <c:v>4.4749910000000002</c:v>
                </c:pt>
                <c:pt idx="12896">
                  <c:v>3.6750029999999998</c:v>
                </c:pt>
                <c:pt idx="12897">
                  <c:v>4.1000059999999996</c:v>
                </c:pt>
                <c:pt idx="12898">
                  <c:v>3.2000120000000001</c:v>
                </c:pt>
                <c:pt idx="12899">
                  <c:v>3.25</c:v>
                </c:pt>
                <c:pt idx="12900">
                  <c:v>3.5500029999999998</c:v>
                </c:pt>
                <c:pt idx="12901">
                  <c:v>3.2000120000000001</c:v>
                </c:pt>
                <c:pt idx="12902">
                  <c:v>3.4499970000000002</c:v>
                </c:pt>
                <c:pt idx="12903">
                  <c:v>3.1000209999999999</c:v>
                </c:pt>
                <c:pt idx="12904">
                  <c:v>2.5</c:v>
                </c:pt>
                <c:pt idx="12905">
                  <c:v>3.25</c:v>
                </c:pt>
                <c:pt idx="12906">
                  <c:v>3.25</c:v>
                </c:pt>
                <c:pt idx="12907">
                  <c:v>3.4500120000000001</c:v>
                </c:pt>
                <c:pt idx="12908">
                  <c:v>3.5500340000000001</c:v>
                </c:pt>
                <c:pt idx="12909">
                  <c:v>2.9250340000000001</c:v>
                </c:pt>
                <c:pt idx="12910">
                  <c:v>3.1000369999999999</c:v>
                </c:pt>
                <c:pt idx="12911">
                  <c:v>3.5999759999999998</c:v>
                </c:pt>
                <c:pt idx="12912">
                  <c:v>3.7499690000000001</c:v>
                </c:pt>
                <c:pt idx="12913">
                  <c:v>3.649994</c:v>
                </c:pt>
                <c:pt idx="12914">
                  <c:v>3.600006</c:v>
                </c:pt>
                <c:pt idx="12915">
                  <c:v>2.9500120000000001</c:v>
                </c:pt>
                <c:pt idx="12916">
                  <c:v>2.949951</c:v>
                </c:pt>
                <c:pt idx="12917">
                  <c:v>3.7000120000000001</c:v>
                </c:pt>
                <c:pt idx="12918">
                  <c:v>3.2249759999999998</c:v>
                </c:pt>
                <c:pt idx="12919">
                  <c:v>3.8000180000000001</c:v>
                </c:pt>
                <c:pt idx="12920">
                  <c:v>3.3500369999999999</c:v>
                </c:pt>
                <c:pt idx="12921">
                  <c:v>4</c:v>
                </c:pt>
                <c:pt idx="12922">
                  <c:v>2.5499879999999999</c:v>
                </c:pt>
                <c:pt idx="12923">
                  <c:v>3.25</c:v>
                </c:pt>
                <c:pt idx="12924">
                  <c:v>3.524994</c:v>
                </c:pt>
                <c:pt idx="12925">
                  <c:v>3.9499819999999999</c:v>
                </c:pt>
                <c:pt idx="12926">
                  <c:v>3.0499879999999999</c:v>
                </c:pt>
                <c:pt idx="12927">
                  <c:v>2.6999819999999999</c:v>
                </c:pt>
                <c:pt idx="12928">
                  <c:v>3.2750400000000002</c:v>
                </c:pt>
                <c:pt idx="12929">
                  <c:v>3.4000240000000002</c:v>
                </c:pt>
                <c:pt idx="12930">
                  <c:v>2.649994</c:v>
                </c:pt>
                <c:pt idx="12931">
                  <c:v>3.600006</c:v>
                </c:pt>
                <c:pt idx="12932">
                  <c:v>3.1500240000000002</c:v>
                </c:pt>
                <c:pt idx="12933">
                  <c:v>3.6000369999999999</c:v>
                </c:pt>
                <c:pt idx="12934">
                  <c:v>2.5999759999999998</c:v>
                </c:pt>
                <c:pt idx="12935">
                  <c:v>3.2999879999999999</c:v>
                </c:pt>
                <c:pt idx="12936">
                  <c:v>3.4500120000000001</c:v>
                </c:pt>
                <c:pt idx="12937">
                  <c:v>2.7000120000000001</c:v>
                </c:pt>
                <c:pt idx="12938">
                  <c:v>2.7750240000000002</c:v>
                </c:pt>
                <c:pt idx="12939">
                  <c:v>3.850006</c:v>
                </c:pt>
                <c:pt idx="12940">
                  <c:v>3.7000120000000001</c:v>
                </c:pt>
                <c:pt idx="12941">
                  <c:v>3.0499879999999999</c:v>
                </c:pt>
                <c:pt idx="12942">
                  <c:v>3.1999819999999999</c:v>
                </c:pt>
                <c:pt idx="12943">
                  <c:v>2.9000240000000002</c:v>
                </c:pt>
                <c:pt idx="12944">
                  <c:v>3.75</c:v>
                </c:pt>
                <c:pt idx="12945">
                  <c:v>2.6999819999999999</c:v>
                </c:pt>
                <c:pt idx="12946">
                  <c:v>3.3749690000000001</c:v>
                </c:pt>
                <c:pt idx="12947">
                  <c:v>3.149994</c:v>
                </c:pt>
                <c:pt idx="12948">
                  <c:v>3.5999910000000002</c:v>
                </c:pt>
                <c:pt idx="12949">
                  <c:v>3.75</c:v>
                </c:pt>
                <c:pt idx="12950">
                  <c:v>2.9500120000000001</c:v>
                </c:pt>
                <c:pt idx="12951">
                  <c:v>3.2999879999999999</c:v>
                </c:pt>
                <c:pt idx="12952">
                  <c:v>3.7000120000000001</c:v>
                </c:pt>
                <c:pt idx="12953">
                  <c:v>2.6500240000000002</c:v>
                </c:pt>
                <c:pt idx="12954">
                  <c:v>4.5</c:v>
                </c:pt>
                <c:pt idx="12955">
                  <c:v>3.5500180000000001</c:v>
                </c:pt>
                <c:pt idx="12956">
                  <c:v>4.0500179999999997</c:v>
                </c:pt>
                <c:pt idx="12957">
                  <c:v>3.7000120000000001</c:v>
                </c:pt>
                <c:pt idx="12958">
                  <c:v>3.4500120000000001</c:v>
                </c:pt>
                <c:pt idx="12959">
                  <c:v>4</c:v>
                </c:pt>
                <c:pt idx="12960">
                  <c:v>3.9000240000000002</c:v>
                </c:pt>
                <c:pt idx="12961">
                  <c:v>3.149994</c:v>
                </c:pt>
                <c:pt idx="12962">
                  <c:v>3.0999759999999998</c:v>
                </c:pt>
                <c:pt idx="12963">
                  <c:v>3.100006</c:v>
                </c:pt>
                <c:pt idx="12964">
                  <c:v>3.149994</c:v>
                </c:pt>
                <c:pt idx="12965">
                  <c:v>2.9500120000000001</c:v>
                </c:pt>
                <c:pt idx="12966">
                  <c:v>3.1999819999999999</c:v>
                </c:pt>
                <c:pt idx="12967">
                  <c:v>2.75</c:v>
                </c:pt>
                <c:pt idx="12968">
                  <c:v>3.0500180000000001</c:v>
                </c:pt>
                <c:pt idx="12969">
                  <c:v>2.7000120000000001</c:v>
                </c:pt>
                <c:pt idx="12970">
                  <c:v>2.6250149999999999</c:v>
                </c:pt>
                <c:pt idx="12971">
                  <c:v>3.2749790000000001</c:v>
                </c:pt>
                <c:pt idx="12972">
                  <c:v>4.1499629999999996</c:v>
                </c:pt>
                <c:pt idx="12973">
                  <c:v>4.5500179999999997</c:v>
                </c:pt>
                <c:pt idx="12974">
                  <c:v>3.1499630000000001</c:v>
                </c:pt>
                <c:pt idx="12975">
                  <c:v>3.0500180000000001</c:v>
                </c:pt>
                <c:pt idx="12976">
                  <c:v>3.9000240000000002</c:v>
                </c:pt>
                <c:pt idx="12977">
                  <c:v>2.399994</c:v>
                </c:pt>
                <c:pt idx="12978">
                  <c:v>3.5500180000000001</c:v>
                </c:pt>
                <c:pt idx="12979">
                  <c:v>3.600006</c:v>
                </c:pt>
                <c:pt idx="12980">
                  <c:v>2.6499630000000001</c:v>
                </c:pt>
                <c:pt idx="12981">
                  <c:v>2.9500120000000001</c:v>
                </c:pt>
                <c:pt idx="12982">
                  <c:v>3.25</c:v>
                </c:pt>
                <c:pt idx="12983">
                  <c:v>3.1999970000000002</c:v>
                </c:pt>
                <c:pt idx="12984">
                  <c:v>5</c:v>
                </c:pt>
                <c:pt idx="12985">
                  <c:v>2.8499759999999998</c:v>
                </c:pt>
                <c:pt idx="12986">
                  <c:v>2.899994</c:v>
                </c:pt>
                <c:pt idx="12987">
                  <c:v>3.1000369999999999</c:v>
                </c:pt>
                <c:pt idx="12988">
                  <c:v>2.6500240000000002</c:v>
                </c:pt>
                <c:pt idx="12989">
                  <c:v>3.5000309999999999</c:v>
                </c:pt>
                <c:pt idx="12990">
                  <c:v>6.8499759999999998</c:v>
                </c:pt>
                <c:pt idx="12991">
                  <c:v>3.3000180000000001</c:v>
                </c:pt>
                <c:pt idx="12992">
                  <c:v>4.75</c:v>
                </c:pt>
                <c:pt idx="12993">
                  <c:v>2.9500120000000001</c:v>
                </c:pt>
                <c:pt idx="12994">
                  <c:v>3.350006</c:v>
                </c:pt>
                <c:pt idx="12995">
                  <c:v>3.149994</c:v>
                </c:pt>
                <c:pt idx="12996">
                  <c:v>3.75</c:v>
                </c:pt>
                <c:pt idx="12997">
                  <c:v>3.25</c:v>
                </c:pt>
                <c:pt idx="12998">
                  <c:v>2.850006</c:v>
                </c:pt>
                <c:pt idx="12999">
                  <c:v>3.9249879999999999</c:v>
                </c:pt>
                <c:pt idx="13000">
                  <c:v>3</c:v>
                </c:pt>
                <c:pt idx="13001">
                  <c:v>3.0499879999999999</c:v>
                </c:pt>
                <c:pt idx="13002">
                  <c:v>2.75</c:v>
                </c:pt>
                <c:pt idx="13003">
                  <c:v>3.5500180000000001</c:v>
                </c:pt>
                <c:pt idx="13004">
                  <c:v>3.2000120000000001</c:v>
                </c:pt>
                <c:pt idx="13005">
                  <c:v>3.2750240000000002</c:v>
                </c:pt>
                <c:pt idx="13006">
                  <c:v>2.8499759999999998</c:v>
                </c:pt>
                <c:pt idx="13007">
                  <c:v>3.149994</c:v>
                </c:pt>
                <c:pt idx="13008">
                  <c:v>3.0500180000000001</c:v>
                </c:pt>
                <c:pt idx="13009">
                  <c:v>2.5500180000000001</c:v>
                </c:pt>
                <c:pt idx="13010">
                  <c:v>3.100006</c:v>
                </c:pt>
                <c:pt idx="13011">
                  <c:v>3.25</c:v>
                </c:pt>
                <c:pt idx="13012">
                  <c:v>2.8999630000000001</c:v>
                </c:pt>
                <c:pt idx="13013">
                  <c:v>3.899994</c:v>
                </c:pt>
                <c:pt idx="13014">
                  <c:v>2.899994</c:v>
                </c:pt>
                <c:pt idx="13015">
                  <c:v>4.1000059999999996</c:v>
                </c:pt>
                <c:pt idx="13016">
                  <c:v>3.2000120000000001</c:v>
                </c:pt>
                <c:pt idx="13017">
                  <c:v>2.2500309999999999</c:v>
                </c:pt>
                <c:pt idx="13018">
                  <c:v>3.4500120000000001</c:v>
                </c:pt>
                <c:pt idx="13019">
                  <c:v>2.350006</c:v>
                </c:pt>
                <c:pt idx="13020">
                  <c:v>2.7999879999999999</c:v>
                </c:pt>
                <c:pt idx="13021">
                  <c:v>3.5</c:v>
                </c:pt>
                <c:pt idx="13022">
                  <c:v>3.524994</c:v>
                </c:pt>
                <c:pt idx="13023">
                  <c:v>3.5500180000000001</c:v>
                </c:pt>
                <c:pt idx="13024">
                  <c:v>4.7250059999999996</c:v>
                </c:pt>
                <c:pt idx="13025">
                  <c:v>7.3999940000000004</c:v>
                </c:pt>
                <c:pt idx="13026">
                  <c:v>3.9499819999999999</c:v>
                </c:pt>
                <c:pt idx="13027">
                  <c:v>5.875</c:v>
                </c:pt>
                <c:pt idx="13028">
                  <c:v>3.5499879999999999</c:v>
                </c:pt>
                <c:pt idx="13029">
                  <c:v>2.850006</c:v>
                </c:pt>
                <c:pt idx="13030">
                  <c:v>2.7500309999999999</c:v>
                </c:pt>
                <c:pt idx="13031">
                  <c:v>2.899994</c:v>
                </c:pt>
                <c:pt idx="13032">
                  <c:v>3.8000180000000001</c:v>
                </c:pt>
                <c:pt idx="13033">
                  <c:v>3.75</c:v>
                </c:pt>
                <c:pt idx="13034">
                  <c:v>4.2000120000000001</c:v>
                </c:pt>
                <c:pt idx="13035">
                  <c:v>2.9500120000000001</c:v>
                </c:pt>
                <c:pt idx="13036">
                  <c:v>3.1999819999999999</c:v>
                </c:pt>
                <c:pt idx="13037">
                  <c:v>5.0000309999999999</c:v>
                </c:pt>
                <c:pt idx="13038">
                  <c:v>2.600006</c:v>
                </c:pt>
                <c:pt idx="13039">
                  <c:v>3.5500180000000001</c:v>
                </c:pt>
                <c:pt idx="13040">
                  <c:v>3.4499970000000002</c:v>
                </c:pt>
                <c:pt idx="13041">
                  <c:v>3.4500120000000001</c:v>
                </c:pt>
                <c:pt idx="13042">
                  <c:v>2.7000120000000001</c:v>
                </c:pt>
                <c:pt idx="13043">
                  <c:v>3.7000120000000001</c:v>
                </c:pt>
                <c:pt idx="13044">
                  <c:v>2.6500240000000002</c:v>
                </c:pt>
                <c:pt idx="13045">
                  <c:v>2.9500120000000001</c:v>
                </c:pt>
                <c:pt idx="13046">
                  <c:v>2.6999819999999999</c:v>
                </c:pt>
                <c:pt idx="13047">
                  <c:v>3.149994</c:v>
                </c:pt>
                <c:pt idx="13048">
                  <c:v>2.899994</c:v>
                </c:pt>
                <c:pt idx="13049">
                  <c:v>3</c:v>
                </c:pt>
                <c:pt idx="13050">
                  <c:v>2.8500369999999999</c:v>
                </c:pt>
                <c:pt idx="13051">
                  <c:v>2.5000309999999999</c:v>
                </c:pt>
                <c:pt idx="13052">
                  <c:v>2.9000240000000002</c:v>
                </c:pt>
                <c:pt idx="13053">
                  <c:v>3.0499879999999999</c:v>
                </c:pt>
                <c:pt idx="13054">
                  <c:v>3.6999819999999999</c:v>
                </c:pt>
                <c:pt idx="13055">
                  <c:v>4.2000120000000001</c:v>
                </c:pt>
                <c:pt idx="13056">
                  <c:v>3.25</c:v>
                </c:pt>
                <c:pt idx="13057">
                  <c:v>3.5000309999999999</c:v>
                </c:pt>
                <c:pt idx="13058">
                  <c:v>3.8000180000000001</c:v>
                </c:pt>
                <c:pt idx="13059">
                  <c:v>3.2000120000000001</c:v>
                </c:pt>
                <c:pt idx="13060">
                  <c:v>4.7000120000000001</c:v>
                </c:pt>
                <c:pt idx="13061">
                  <c:v>3.25</c:v>
                </c:pt>
                <c:pt idx="13062">
                  <c:v>3.1999819999999999</c:v>
                </c:pt>
                <c:pt idx="13063">
                  <c:v>3.5</c:v>
                </c:pt>
                <c:pt idx="13064">
                  <c:v>3.399994</c:v>
                </c:pt>
                <c:pt idx="13065">
                  <c:v>3.7749790000000001</c:v>
                </c:pt>
                <c:pt idx="13066">
                  <c:v>4.1499940000000004</c:v>
                </c:pt>
                <c:pt idx="13067">
                  <c:v>3.3000180000000001</c:v>
                </c:pt>
                <c:pt idx="13068">
                  <c:v>3.8999790000000001</c:v>
                </c:pt>
                <c:pt idx="13069">
                  <c:v>3.3000180000000001</c:v>
                </c:pt>
                <c:pt idx="13070">
                  <c:v>3.3499759999999998</c:v>
                </c:pt>
                <c:pt idx="13071">
                  <c:v>3.3499759999999998</c:v>
                </c:pt>
                <c:pt idx="13072">
                  <c:v>3.1250149999999999</c:v>
                </c:pt>
                <c:pt idx="13073">
                  <c:v>3.1500240000000002</c:v>
                </c:pt>
                <c:pt idx="13074">
                  <c:v>3.9000240000000002</c:v>
                </c:pt>
                <c:pt idx="13075">
                  <c:v>2.9250029999999998</c:v>
                </c:pt>
                <c:pt idx="13076">
                  <c:v>2.850006</c:v>
                </c:pt>
                <c:pt idx="13077">
                  <c:v>4.2749940000000004</c:v>
                </c:pt>
                <c:pt idx="13078">
                  <c:v>2.8999630000000001</c:v>
                </c:pt>
                <c:pt idx="13079">
                  <c:v>3.5500180000000001</c:v>
                </c:pt>
                <c:pt idx="13080">
                  <c:v>3.25</c:v>
                </c:pt>
                <c:pt idx="13081">
                  <c:v>3.25</c:v>
                </c:pt>
                <c:pt idx="13082">
                  <c:v>3.75</c:v>
                </c:pt>
                <c:pt idx="13083">
                  <c:v>2.850006</c:v>
                </c:pt>
                <c:pt idx="13084">
                  <c:v>4.1500240000000002</c:v>
                </c:pt>
                <c:pt idx="13085">
                  <c:v>3.4500120000000001</c:v>
                </c:pt>
                <c:pt idx="13086">
                  <c:v>2.850006</c:v>
                </c:pt>
                <c:pt idx="13087">
                  <c:v>3.0999759999999998</c:v>
                </c:pt>
                <c:pt idx="13088">
                  <c:v>5.4500120000000001</c:v>
                </c:pt>
                <c:pt idx="13089">
                  <c:v>3.7999879999999999</c:v>
                </c:pt>
                <c:pt idx="13090">
                  <c:v>3.2999879999999999</c:v>
                </c:pt>
                <c:pt idx="13091">
                  <c:v>4.25</c:v>
                </c:pt>
                <c:pt idx="13092">
                  <c:v>3.7000120000000001</c:v>
                </c:pt>
                <c:pt idx="13093">
                  <c:v>3.3000180000000001</c:v>
                </c:pt>
                <c:pt idx="13094">
                  <c:v>2.9749759999999998</c:v>
                </c:pt>
                <c:pt idx="13095">
                  <c:v>3.0500180000000001</c:v>
                </c:pt>
                <c:pt idx="13096">
                  <c:v>3.3999630000000001</c:v>
                </c:pt>
                <c:pt idx="13097">
                  <c:v>4.2999879999999999</c:v>
                </c:pt>
                <c:pt idx="13098">
                  <c:v>3.3250120000000001</c:v>
                </c:pt>
                <c:pt idx="13099">
                  <c:v>3.25</c:v>
                </c:pt>
                <c:pt idx="13100">
                  <c:v>4.0500179999999997</c:v>
                </c:pt>
                <c:pt idx="13101">
                  <c:v>3.2999879999999999</c:v>
                </c:pt>
                <c:pt idx="13102">
                  <c:v>3.050049</c:v>
                </c:pt>
                <c:pt idx="13103">
                  <c:v>3.1999819999999999</c:v>
                </c:pt>
                <c:pt idx="13104">
                  <c:v>3.899994</c:v>
                </c:pt>
                <c:pt idx="13105">
                  <c:v>2.2249910000000002</c:v>
                </c:pt>
                <c:pt idx="13106">
                  <c:v>4.2000120000000001</c:v>
                </c:pt>
                <c:pt idx="13107">
                  <c:v>2.899994</c:v>
                </c:pt>
                <c:pt idx="13108">
                  <c:v>3.4499819999999999</c:v>
                </c:pt>
                <c:pt idx="13109">
                  <c:v>2.9000240000000002</c:v>
                </c:pt>
                <c:pt idx="13110">
                  <c:v>3.8999630000000001</c:v>
                </c:pt>
                <c:pt idx="13111">
                  <c:v>3.8250120000000001</c:v>
                </c:pt>
                <c:pt idx="13112">
                  <c:v>4</c:v>
                </c:pt>
                <c:pt idx="13113">
                  <c:v>3.0749819999999999</c:v>
                </c:pt>
                <c:pt idx="13114">
                  <c:v>3.6999970000000002</c:v>
                </c:pt>
                <c:pt idx="13115">
                  <c:v>3.100006</c:v>
                </c:pt>
                <c:pt idx="13116">
                  <c:v>3.0499879999999999</c:v>
                </c:pt>
                <c:pt idx="13117">
                  <c:v>3.5000309999999999</c:v>
                </c:pt>
                <c:pt idx="13118">
                  <c:v>3.25</c:v>
                </c:pt>
                <c:pt idx="13119">
                  <c:v>4.3500370000000004</c:v>
                </c:pt>
                <c:pt idx="13120">
                  <c:v>3.524994</c:v>
                </c:pt>
                <c:pt idx="13121">
                  <c:v>3.0499879999999999</c:v>
                </c:pt>
                <c:pt idx="13122">
                  <c:v>3.975006</c:v>
                </c:pt>
                <c:pt idx="13123">
                  <c:v>2.8000180000000001</c:v>
                </c:pt>
                <c:pt idx="13124">
                  <c:v>3.1999970000000002</c:v>
                </c:pt>
                <c:pt idx="13125">
                  <c:v>3.1999819999999999</c:v>
                </c:pt>
                <c:pt idx="13126">
                  <c:v>2.75</c:v>
                </c:pt>
                <c:pt idx="13127">
                  <c:v>3.1999819999999999</c:v>
                </c:pt>
                <c:pt idx="13128">
                  <c:v>3.9500120000000001</c:v>
                </c:pt>
                <c:pt idx="13129">
                  <c:v>3.2999879999999999</c:v>
                </c:pt>
                <c:pt idx="13130">
                  <c:v>4.3500059999999996</c:v>
                </c:pt>
                <c:pt idx="13131">
                  <c:v>3.5500180000000001</c:v>
                </c:pt>
                <c:pt idx="13132">
                  <c:v>2.9000240000000002</c:v>
                </c:pt>
                <c:pt idx="13133">
                  <c:v>3.6249850000000001</c:v>
                </c:pt>
                <c:pt idx="13134">
                  <c:v>2.75</c:v>
                </c:pt>
                <c:pt idx="13135">
                  <c:v>3.350006</c:v>
                </c:pt>
                <c:pt idx="13136">
                  <c:v>3.1500089999999998</c:v>
                </c:pt>
                <c:pt idx="13137">
                  <c:v>3.149994</c:v>
                </c:pt>
                <c:pt idx="13138">
                  <c:v>4.25</c:v>
                </c:pt>
                <c:pt idx="13139">
                  <c:v>3.0499879999999999</c:v>
                </c:pt>
                <c:pt idx="13140">
                  <c:v>2.9000089999999998</c:v>
                </c:pt>
                <c:pt idx="13141">
                  <c:v>2.9500120000000001</c:v>
                </c:pt>
                <c:pt idx="13142">
                  <c:v>3.25</c:v>
                </c:pt>
                <c:pt idx="13143">
                  <c:v>3</c:v>
                </c:pt>
                <c:pt idx="13144">
                  <c:v>3.4999850000000001</c:v>
                </c:pt>
                <c:pt idx="13145">
                  <c:v>3.5999759999999998</c:v>
                </c:pt>
                <c:pt idx="13146">
                  <c:v>3.25</c:v>
                </c:pt>
                <c:pt idx="13147">
                  <c:v>3.1000369999999999</c:v>
                </c:pt>
                <c:pt idx="13148">
                  <c:v>3</c:v>
                </c:pt>
                <c:pt idx="13149">
                  <c:v>2.7499690000000001</c:v>
                </c:pt>
                <c:pt idx="13150">
                  <c:v>3.9000240000000002</c:v>
                </c:pt>
                <c:pt idx="13151">
                  <c:v>2.9250180000000001</c:v>
                </c:pt>
                <c:pt idx="13152">
                  <c:v>3.0499879999999999</c:v>
                </c:pt>
                <c:pt idx="13153">
                  <c:v>4.2000120000000001</c:v>
                </c:pt>
                <c:pt idx="13154">
                  <c:v>2.6999819999999999</c:v>
                </c:pt>
                <c:pt idx="13155">
                  <c:v>2.75</c:v>
                </c:pt>
                <c:pt idx="13156">
                  <c:v>2.5499879999999999</c:v>
                </c:pt>
                <c:pt idx="13157">
                  <c:v>2.8000180000000001</c:v>
                </c:pt>
                <c:pt idx="13158">
                  <c:v>1.850006</c:v>
                </c:pt>
                <c:pt idx="13159">
                  <c:v>2.9000240000000002</c:v>
                </c:pt>
                <c:pt idx="13160">
                  <c:v>3.2249910000000002</c:v>
                </c:pt>
                <c:pt idx="13161">
                  <c:v>2.899994</c:v>
                </c:pt>
                <c:pt idx="13162">
                  <c:v>2.7999879999999999</c:v>
                </c:pt>
                <c:pt idx="13163">
                  <c:v>3.7000120000000001</c:v>
                </c:pt>
                <c:pt idx="13164">
                  <c:v>3.3999630000000001</c:v>
                </c:pt>
                <c:pt idx="13165">
                  <c:v>2.6999819999999999</c:v>
                </c:pt>
                <c:pt idx="13166">
                  <c:v>2.850006</c:v>
                </c:pt>
                <c:pt idx="13167">
                  <c:v>3.3999630000000001</c:v>
                </c:pt>
                <c:pt idx="13168">
                  <c:v>3.149994</c:v>
                </c:pt>
                <c:pt idx="13169">
                  <c:v>2.9500120000000001</c:v>
                </c:pt>
                <c:pt idx="13170">
                  <c:v>3.5749970000000002</c:v>
                </c:pt>
                <c:pt idx="13171">
                  <c:v>3.899994</c:v>
                </c:pt>
                <c:pt idx="13172">
                  <c:v>3.0999759999999998</c:v>
                </c:pt>
                <c:pt idx="13173">
                  <c:v>3.9500120000000001</c:v>
                </c:pt>
                <c:pt idx="13174">
                  <c:v>2.6000369999999999</c:v>
                </c:pt>
                <c:pt idx="13175">
                  <c:v>3.3499759999999998</c:v>
                </c:pt>
                <c:pt idx="13176">
                  <c:v>2.850006</c:v>
                </c:pt>
                <c:pt idx="13177">
                  <c:v>3.2749790000000001</c:v>
                </c:pt>
                <c:pt idx="13178">
                  <c:v>3.4500120000000001</c:v>
                </c:pt>
                <c:pt idx="13179">
                  <c:v>2.9250180000000001</c:v>
                </c:pt>
                <c:pt idx="13180">
                  <c:v>3.100006</c:v>
                </c:pt>
                <c:pt idx="13181">
                  <c:v>3.8249819999999999</c:v>
                </c:pt>
                <c:pt idx="13182">
                  <c:v>3.4500120000000001</c:v>
                </c:pt>
                <c:pt idx="13183">
                  <c:v>3.7000120000000001</c:v>
                </c:pt>
                <c:pt idx="13184">
                  <c:v>3.3000029999999998</c:v>
                </c:pt>
                <c:pt idx="13185">
                  <c:v>3</c:v>
                </c:pt>
                <c:pt idx="13186">
                  <c:v>3.225006</c:v>
                </c:pt>
                <c:pt idx="13187">
                  <c:v>3.149994</c:v>
                </c:pt>
                <c:pt idx="13188">
                  <c:v>4.2249910000000002</c:v>
                </c:pt>
                <c:pt idx="13189">
                  <c:v>5.3999790000000001</c:v>
                </c:pt>
                <c:pt idx="13190">
                  <c:v>3.2750240000000002</c:v>
                </c:pt>
                <c:pt idx="13191">
                  <c:v>2.5999759999999998</c:v>
                </c:pt>
                <c:pt idx="13192">
                  <c:v>3.649994</c:v>
                </c:pt>
                <c:pt idx="13193">
                  <c:v>3.5999759999999998</c:v>
                </c:pt>
                <c:pt idx="13194">
                  <c:v>3.125</c:v>
                </c:pt>
                <c:pt idx="13195">
                  <c:v>3.649994</c:v>
                </c:pt>
                <c:pt idx="13196">
                  <c:v>2.674957</c:v>
                </c:pt>
                <c:pt idx="13197">
                  <c:v>3.5499879999999999</c:v>
                </c:pt>
                <c:pt idx="13198">
                  <c:v>3.3999630000000001</c:v>
                </c:pt>
                <c:pt idx="13199">
                  <c:v>2.6499630000000001</c:v>
                </c:pt>
                <c:pt idx="13200">
                  <c:v>3.0250089999999998</c:v>
                </c:pt>
                <c:pt idx="13201">
                  <c:v>3.2000120000000001</c:v>
                </c:pt>
                <c:pt idx="13202">
                  <c:v>4.1000370000000004</c:v>
                </c:pt>
                <c:pt idx="13203">
                  <c:v>2.8499759999999998</c:v>
                </c:pt>
                <c:pt idx="13204">
                  <c:v>3.1000369999999999</c:v>
                </c:pt>
                <c:pt idx="13205">
                  <c:v>3.7999879999999999</c:v>
                </c:pt>
                <c:pt idx="13206">
                  <c:v>3.0999759999999998</c:v>
                </c:pt>
                <c:pt idx="13207">
                  <c:v>3.2999879999999999</c:v>
                </c:pt>
                <c:pt idx="13208">
                  <c:v>3.1250149999999999</c:v>
                </c:pt>
                <c:pt idx="13209">
                  <c:v>3.1500240000000002</c:v>
                </c:pt>
                <c:pt idx="13210">
                  <c:v>4.4500120000000001</c:v>
                </c:pt>
                <c:pt idx="13211">
                  <c:v>4.0249940000000004</c:v>
                </c:pt>
                <c:pt idx="13212">
                  <c:v>3.1749879999999999</c:v>
                </c:pt>
                <c:pt idx="13213">
                  <c:v>3.75</c:v>
                </c:pt>
                <c:pt idx="13214">
                  <c:v>2.975006</c:v>
                </c:pt>
                <c:pt idx="13215">
                  <c:v>3.4499819999999999</c:v>
                </c:pt>
                <c:pt idx="13216">
                  <c:v>3.2000120000000001</c:v>
                </c:pt>
                <c:pt idx="13217">
                  <c:v>3.1500240000000002</c:v>
                </c:pt>
                <c:pt idx="13218">
                  <c:v>3.600006</c:v>
                </c:pt>
                <c:pt idx="13219">
                  <c:v>2.8499759999999998</c:v>
                </c:pt>
                <c:pt idx="13220">
                  <c:v>2.7000120000000001</c:v>
                </c:pt>
                <c:pt idx="13221">
                  <c:v>3.399994</c:v>
                </c:pt>
                <c:pt idx="13222">
                  <c:v>3.475006</c:v>
                </c:pt>
                <c:pt idx="13223">
                  <c:v>3.7999879999999999</c:v>
                </c:pt>
                <c:pt idx="13224">
                  <c:v>5.3999629999999996</c:v>
                </c:pt>
                <c:pt idx="13225">
                  <c:v>3.300049</c:v>
                </c:pt>
                <c:pt idx="13226">
                  <c:v>3.0500180000000001</c:v>
                </c:pt>
                <c:pt idx="13227">
                  <c:v>3.549973</c:v>
                </c:pt>
                <c:pt idx="13228">
                  <c:v>3.4749759999999998</c:v>
                </c:pt>
                <c:pt idx="13229">
                  <c:v>3.25</c:v>
                </c:pt>
                <c:pt idx="13230">
                  <c:v>3.25</c:v>
                </c:pt>
                <c:pt idx="13231">
                  <c:v>3.6999819999999999</c:v>
                </c:pt>
                <c:pt idx="13232">
                  <c:v>2.7000120000000001</c:v>
                </c:pt>
                <c:pt idx="13233">
                  <c:v>3.5499879999999999</c:v>
                </c:pt>
                <c:pt idx="13234">
                  <c:v>3.2500309999999999</c:v>
                </c:pt>
                <c:pt idx="13235">
                  <c:v>3.4499819999999999</c:v>
                </c:pt>
                <c:pt idx="13236">
                  <c:v>3.1499630000000001</c:v>
                </c:pt>
                <c:pt idx="13237">
                  <c:v>2.7999879999999999</c:v>
                </c:pt>
                <c:pt idx="13238">
                  <c:v>3.899994</c:v>
                </c:pt>
                <c:pt idx="13239">
                  <c:v>3.5</c:v>
                </c:pt>
                <c:pt idx="13240">
                  <c:v>2.75</c:v>
                </c:pt>
                <c:pt idx="13241">
                  <c:v>3.2999879999999999</c:v>
                </c:pt>
                <c:pt idx="13242">
                  <c:v>2.850006</c:v>
                </c:pt>
                <c:pt idx="13243">
                  <c:v>5.2000120000000001</c:v>
                </c:pt>
                <c:pt idx="13244">
                  <c:v>3.899994</c:v>
                </c:pt>
                <c:pt idx="13245">
                  <c:v>3.2000120000000001</c:v>
                </c:pt>
                <c:pt idx="13246">
                  <c:v>4.6749879999999999</c:v>
                </c:pt>
                <c:pt idx="13247">
                  <c:v>3.0500180000000001</c:v>
                </c:pt>
                <c:pt idx="13248">
                  <c:v>3.5</c:v>
                </c:pt>
                <c:pt idx="13249">
                  <c:v>3.1000369999999999</c:v>
                </c:pt>
                <c:pt idx="13250">
                  <c:v>3.9500120000000001</c:v>
                </c:pt>
                <c:pt idx="13251">
                  <c:v>4.7749940000000004</c:v>
                </c:pt>
                <c:pt idx="13252">
                  <c:v>3.25</c:v>
                </c:pt>
                <c:pt idx="13253">
                  <c:v>3</c:v>
                </c:pt>
                <c:pt idx="13254">
                  <c:v>2.8000029999999998</c:v>
                </c:pt>
                <c:pt idx="13255">
                  <c:v>4.3500059999999996</c:v>
                </c:pt>
                <c:pt idx="13256">
                  <c:v>3.5500180000000001</c:v>
                </c:pt>
                <c:pt idx="13257">
                  <c:v>3.8250120000000001</c:v>
                </c:pt>
                <c:pt idx="13258">
                  <c:v>3.2999879999999999</c:v>
                </c:pt>
                <c:pt idx="13259">
                  <c:v>2.899994</c:v>
                </c:pt>
                <c:pt idx="13260">
                  <c:v>3.7000120000000001</c:v>
                </c:pt>
                <c:pt idx="13261">
                  <c:v>2.8999630000000001</c:v>
                </c:pt>
                <c:pt idx="13262">
                  <c:v>3.5</c:v>
                </c:pt>
                <c:pt idx="13263">
                  <c:v>3.4000240000000002</c:v>
                </c:pt>
                <c:pt idx="13264">
                  <c:v>2.7999879999999999</c:v>
                </c:pt>
                <c:pt idx="13265">
                  <c:v>4.25</c:v>
                </c:pt>
                <c:pt idx="13266">
                  <c:v>3.1000209999999999</c:v>
                </c:pt>
                <c:pt idx="13267">
                  <c:v>3.3999630000000001</c:v>
                </c:pt>
                <c:pt idx="13268">
                  <c:v>3.0500180000000001</c:v>
                </c:pt>
                <c:pt idx="13269">
                  <c:v>3.2000120000000001</c:v>
                </c:pt>
                <c:pt idx="13270">
                  <c:v>2.6999819999999999</c:v>
                </c:pt>
                <c:pt idx="13271">
                  <c:v>2.9500120000000001</c:v>
                </c:pt>
                <c:pt idx="13272">
                  <c:v>3</c:v>
                </c:pt>
                <c:pt idx="13273">
                  <c:v>3.100006</c:v>
                </c:pt>
                <c:pt idx="13274">
                  <c:v>4.0500179999999997</c:v>
                </c:pt>
                <c:pt idx="13275">
                  <c:v>3.800049</c:v>
                </c:pt>
                <c:pt idx="13276">
                  <c:v>4.5499879999999999</c:v>
                </c:pt>
                <c:pt idx="13277">
                  <c:v>2.9500120000000001</c:v>
                </c:pt>
                <c:pt idx="13278">
                  <c:v>4.2999879999999999</c:v>
                </c:pt>
                <c:pt idx="13279">
                  <c:v>2.5</c:v>
                </c:pt>
                <c:pt idx="13280">
                  <c:v>3.6499630000000001</c:v>
                </c:pt>
                <c:pt idx="13281">
                  <c:v>3.174957</c:v>
                </c:pt>
                <c:pt idx="13282">
                  <c:v>3.0499879999999999</c:v>
                </c:pt>
                <c:pt idx="13283">
                  <c:v>3</c:v>
                </c:pt>
                <c:pt idx="13284">
                  <c:v>3.449951</c:v>
                </c:pt>
                <c:pt idx="13285">
                  <c:v>3.9000240000000002</c:v>
                </c:pt>
                <c:pt idx="13286">
                  <c:v>3.2000120000000001</c:v>
                </c:pt>
                <c:pt idx="13287">
                  <c:v>3.0499879999999999</c:v>
                </c:pt>
                <c:pt idx="13288">
                  <c:v>3.2999879999999999</c:v>
                </c:pt>
                <c:pt idx="13289">
                  <c:v>4.8749690000000001</c:v>
                </c:pt>
                <c:pt idx="13290">
                  <c:v>3.5500180000000001</c:v>
                </c:pt>
                <c:pt idx="13291">
                  <c:v>2.75</c:v>
                </c:pt>
                <c:pt idx="13292">
                  <c:v>3.3250120000000001</c:v>
                </c:pt>
                <c:pt idx="13293">
                  <c:v>2.7500309999999999</c:v>
                </c:pt>
                <c:pt idx="13294">
                  <c:v>3.2999879999999999</c:v>
                </c:pt>
                <c:pt idx="13295">
                  <c:v>3.450043</c:v>
                </c:pt>
                <c:pt idx="13296">
                  <c:v>3.5</c:v>
                </c:pt>
                <c:pt idx="13297">
                  <c:v>2.9000240000000002</c:v>
                </c:pt>
                <c:pt idx="13298">
                  <c:v>4</c:v>
                </c:pt>
                <c:pt idx="13299">
                  <c:v>3.3499759999999998</c:v>
                </c:pt>
                <c:pt idx="13300">
                  <c:v>2.7999879999999999</c:v>
                </c:pt>
                <c:pt idx="13301">
                  <c:v>3.25</c:v>
                </c:pt>
                <c:pt idx="13302">
                  <c:v>3</c:v>
                </c:pt>
                <c:pt idx="13303">
                  <c:v>2.0499879999999999</c:v>
                </c:pt>
                <c:pt idx="13304">
                  <c:v>2.9500120000000001</c:v>
                </c:pt>
                <c:pt idx="13305">
                  <c:v>3.475006</c:v>
                </c:pt>
                <c:pt idx="13306">
                  <c:v>3.4499819999999999</c:v>
                </c:pt>
                <c:pt idx="13307">
                  <c:v>3.5499879999999999</c:v>
                </c:pt>
                <c:pt idx="13308">
                  <c:v>3</c:v>
                </c:pt>
                <c:pt idx="13309">
                  <c:v>2.7499690000000001</c:v>
                </c:pt>
                <c:pt idx="13310">
                  <c:v>4.0999759999999998</c:v>
                </c:pt>
                <c:pt idx="13311">
                  <c:v>3.5</c:v>
                </c:pt>
                <c:pt idx="13312">
                  <c:v>3.850006</c:v>
                </c:pt>
                <c:pt idx="13313">
                  <c:v>3.0499879999999999</c:v>
                </c:pt>
                <c:pt idx="13314">
                  <c:v>5.3999940000000004</c:v>
                </c:pt>
                <c:pt idx="13315">
                  <c:v>3.6749879999999999</c:v>
                </c:pt>
                <c:pt idx="13316">
                  <c:v>3.524994</c:v>
                </c:pt>
                <c:pt idx="13317">
                  <c:v>3.9250180000000001</c:v>
                </c:pt>
                <c:pt idx="13318">
                  <c:v>2.8500369999999999</c:v>
                </c:pt>
                <c:pt idx="13319">
                  <c:v>3.899994</c:v>
                </c:pt>
                <c:pt idx="13320">
                  <c:v>3.1500240000000002</c:v>
                </c:pt>
                <c:pt idx="13321">
                  <c:v>3.9499819999999999</c:v>
                </c:pt>
                <c:pt idx="13322">
                  <c:v>2.9000240000000002</c:v>
                </c:pt>
                <c:pt idx="13323">
                  <c:v>2.9249879999999999</c:v>
                </c:pt>
                <c:pt idx="13324">
                  <c:v>3.100006</c:v>
                </c:pt>
                <c:pt idx="13325">
                  <c:v>2.9499970000000002</c:v>
                </c:pt>
                <c:pt idx="13326">
                  <c:v>3.25</c:v>
                </c:pt>
                <c:pt idx="13327">
                  <c:v>3.1000369999999999</c:v>
                </c:pt>
                <c:pt idx="13328">
                  <c:v>3</c:v>
                </c:pt>
                <c:pt idx="13329">
                  <c:v>3.600006</c:v>
                </c:pt>
                <c:pt idx="13330">
                  <c:v>3.6500240000000002</c:v>
                </c:pt>
                <c:pt idx="13331">
                  <c:v>3.899994</c:v>
                </c:pt>
                <c:pt idx="13332">
                  <c:v>3</c:v>
                </c:pt>
                <c:pt idx="13333">
                  <c:v>5.3500059999999996</c:v>
                </c:pt>
                <c:pt idx="13334">
                  <c:v>3.1500240000000002</c:v>
                </c:pt>
                <c:pt idx="13335">
                  <c:v>2.899994</c:v>
                </c:pt>
                <c:pt idx="13336">
                  <c:v>4.3499759999999998</c:v>
                </c:pt>
                <c:pt idx="13337">
                  <c:v>3.4499819999999999</c:v>
                </c:pt>
                <c:pt idx="13338">
                  <c:v>3.399994</c:v>
                </c:pt>
                <c:pt idx="13339">
                  <c:v>2.6500240000000002</c:v>
                </c:pt>
                <c:pt idx="13340">
                  <c:v>3.2000120000000001</c:v>
                </c:pt>
                <c:pt idx="13341">
                  <c:v>3.1500089999999998</c:v>
                </c:pt>
                <c:pt idx="13342">
                  <c:v>3.2000120000000001</c:v>
                </c:pt>
                <c:pt idx="13343">
                  <c:v>2.9999690000000001</c:v>
                </c:pt>
                <c:pt idx="13344">
                  <c:v>3.75</c:v>
                </c:pt>
                <c:pt idx="13345">
                  <c:v>2.9500120000000001</c:v>
                </c:pt>
                <c:pt idx="13346">
                  <c:v>4.5</c:v>
                </c:pt>
                <c:pt idx="13347">
                  <c:v>3.2750089999999998</c:v>
                </c:pt>
                <c:pt idx="13348">
                  <c:v>3.2999879999999999</c:v>
                </c:pt>
                <c:pt idx="13349">
                  <c:v>2.9499819999999999</c:v>
                </c:pt>
                <c:pt idx="13350">
                  <c:v>2.8499759999999998</c:v>
                </c:pt>
                <c:pt idx="13351">
                  <c:v>2.9500120000000001</c:v>
                </c:pt>
                <c:pt idx="13352">
                  <c:v>3.1500240000000002</c:v>
                </c:pt>
                <c:pt idx="13353">
                  <c:v>3.350006</c:v>
                </c:pt>
                <c:pt idx="13354">
                  <c:v>3.5499879999999999</c:v>
                </c:pt>
                <c:pt idx="13355">
                  <c:v>2.7999879999999999</c:v>
                </c:pt>
                <c:pt idx="13356">
                  <c:v>2.75</c:v>
                </c:pt>
                <c:pt idx="13357">
                  <c:v>3.975006</c:v>
                </c:pt>
                <c:pt idx="13358">
                  <c:v>3.2499690000000001</c:v>
                </c:pt>
                <c:pt idx="13359">
                  <c:v>3.9250180000000001</c:v>
                </c:pt>
                <c:pt idx="13360">
                  <c:v>3.0999759999999998</c:v>
                </c:pt>
                <c:pt idx="13361">
                  <c:v>3.225006</c:v>
                </c:pt>
                <c:pt idx="13362">
                  <c:v>3.774994</c:v>
                </c:pt>
                <c:pt idx="13363">
                  <c:v>3.0499879999999999</c:v>
                </c:pt>
                <c:pt idx="13364">
                  <c:v>3.600006</c:v>
                </c:pt>
                <c:pt idx="13365">
                  <c:v>2.8000029999999998</c:v>
                </c:pt>
                <c:pt idx="13366">
                  <c:v>6.5750120000000001</c:v>
                </c:pt>
                <c:pt idx="13367">
                  <c:v>3.4000240000000002</c:v>
                </c:pt>
                <c:pt idx="13368">
                  <c:v>5.0500179999999997</c:v>
                </c:pt>
                <c:pt idx="13369">
                  <c:v>5.3499759999999998</c:v>
                </c:pt>
                <c:pt idx="13370">
                  <c:v>3.2999879999999999</c:v>
                </c:pt>
                <c:pt idx="13371">
                  <c:v>4</c:v>
                </c:pt>
                <c:pt idx="13372">
                  <c:v>3.7999879999999999</c:v>
                </c:pt>
                <c:pt idx="13373">
                  <c:v>3.524994</c:v>
                </c:pt>
                <c:pt idx="13374">
                  <c:v>4.8000030000000002</c:v>
                </c:pt>
                <c:pt idx="13375">
                  <c:v>3.100006</c:v>
                </c:pt>
                <c:pt idx="13376">
                  <c:v>3.4500120000000001</c:v>
                </c:pt>
                <c:pt idx="13377">
                  <c:v>3.1500240000000002</c:v>
                </c:pt>
                <c:pt idx="13378">
                  <c:v>2.4499819999999999</c:v>
                </c:pt>
                <c:pt idx="13379">
                  <c:v>3.9499819999999999</c:v>
                </c:pt>
                <c:pt idx="13380">
                  <c:v>3.3250120000000001</c:v>
                </c:pt>
                <c:pt idx="13381">
                  <c:v>2.9249879999999999</c:v>
                </c:pt>
                <c:pt idx="13382">
                  <c:v>3.0999759999999998</c:v>
                </c:pt>
                <c:pt idx="13383">
                  <c:v>3.699951</c:v>
                </c:pt>
                <c:pt idx="13384">
                  <c:v>2.7000120000000001</c:v>
                </c:pt>
                <c:pt idx="13385">
                  <c:v>3.0500180000000001</c:v>
                </c:pt>
                <c:pt idx="13386">
                  <c:v>4.2750089999999998</c:v>
                </c:pt>
                <c:pt idx="13387">
                  <c:v>3.1500240000000002</c:v>
                </c:pt>
                <c:pt idx="13388">
                  <c:v>3.9250180000000001</c:v>
                </c:pt>
                <c:pt idx="13389">
                  <c:v>3.149994</c:v>
                </c:pt>
                <c:pt idx="13390">
                  <c:v>3.2000120000000001</c:v>
                </c:pt>
                <c:pt idx="13391">
                  <c:v>3.199951</c:v>
                </c:pt>
                <c:pt idx="13392">
                  <c:v>2.850006</c:v>
                </c:pt>
                <c:pt idx="13393">
                  <c:v>3.600006</c:v>
                </c:pt>
                <c:pt idx="13394">
                  <c:v>3.350006</c:v>
                </c:pt>
                <c:pt idx="13395">
                  <c:v>3.2249910000000002</c:v>
                </c:pt>
                <c:pt idx="13396">
                  <c:v>3.1500240000000002</c:v>
                </c:pt>
                <c:pt idx="13397">
                  <c:v>2.8499759999999998</c:v>
                </c:pt>
                <c:pt idx="13398">
                  <c:v>3.2999879999999999</c:v>
                </c:pt>
                <c:pt idx="13399">
                  <c:v>3.5500180000000001</c:v>
                </c:pt>
                <c:pt idx="13400">
                  <c:v>2.7249910000000002</c:v>
                </c:pt>
                <c:pt idx="13401">
                  <c:v>3.5</c:v>
                </c:pt>
                <c:pt idx="13402">
                  <c:v>3.8499759999999998</c:v>
                </c:pt>
                <c:pt idx="13403">
                  <c:v>3.350006</c:v>
                </c:pt>
                <c:pt idx="13404">
                  <c:v>2.7499690000000001</c:v>
                </c:pt>
                <c:pt idx="13405">
                  <c:v>3.3000180000000001</c:v>
                </c:pt>
                <c:pt idx="13406">
                  <c:v>2.9000240000000002</c:v>
                </c:pt>
                <c:pt idx="13407">
                  <c:v>3.899994</c:v>
                </c:pt>
                <c:pt idx="13408">
                  <c:v>3.2000120000000001</c:v>
                </c:pt>
                <c:pt idx="13409">
                  <c:v>3.4500120000000001</c:v>
                </c:pt>
                <c:pt idx="13410">
                  <c:v>3.9499819999999999</c:v>
                </c:pt>
                <c:pt idx="13411">
                  <c:v>3.75</c:v>
                </c:pt>
                <c:pt idx="13412">
                  <c:v>3.299973</c:v>
                </c:pt>
                <c:pt idx="13413">
                  <c:v>3.0499879999999999</c:v>
                </c:pt>
                <c:pt idx="13414">
                  <c:v>3.2999879999999999</c:v>
                </c:pt>
                <c:pt idx="13415">
                  <c:v>4.5249790000000001</c:v>
                </c:pt>
                <c:pt idx="13416">
                  <c:v>2.7999879999999999</c:v>
                </c:pt>
                <c:pt idx="13417">
                  <c:v>2.7499690000000001</c:v>
                </c:pt>
                <c:pt idx="13418">
                  <c:v>3.100006</c:v>
                </c:pt>
                <c:pt idx="13419">
                  <c:v>6.5499879999999999</c:v>
                </c:pt>
                <c:pt idx="13420">
                  <c:v>4.1499940000000004</c:v>
                </c:pt>
                <c:pt idx="13421">
                  <c:v>3.100006</c:v>
                </c:pt>
                <c:pt idx="13422">
                  <c:v>3.0500180000000001</c:v>
                </c:pt>
                <c:pt idx="13423">
                  <c:v>3.0499879999999999</c:v>
                </c:pt>
                <c:pt idx="13424">
                  <c:v>2.7000120000000001</c:v>
                </c:pt>
                <c:pt idx="13425">
                  <c:v>2.9000240000000002</c:v>
                </c:pt>
                <c:pt idx="13426">
                  <c:v>3.75</c:v>
                </c:pt>
                <c:pt idx="13427">
                  <c:v>3.1749879999999999</c:v>
                </c:pt>
                <c:pt idx="13428">
                  <c:v>2.6249690000000001</c:v>
                </c:pt>
                <c:pt idx="13429">
                  <c:v>2.9500120000000001</c:v>
                </c:pt>
                <c:pt idx="13430">
                  <c:v>3.5499879999999999</c:v>
                </c:pt>
                <c:pt idx="13431">
                  <c:v>3.1499630000000001</c:v>
                </c:pt>
                <c:pt idx="13432">
                  <c:v>3.0499879999999999</c:v>
                </c:pt>
                <c:pt idx="13433">
                  <c:v>3.1999819999999999</c:v>
                </c:pt>
                <c:pt idx="13434">
                  <c:v>2.649994</c:v>
                </c:pt>
                <c:pt idx="13435">
                  <c:v>3.25</c:v>
                </c:pt>
                <c:pt idx="13436">
                  <c:v>4.7999879999999999</c:v>
                </c:pt>
                <c:pt idx="13437">
                  <c:v>3</c:v>
                </c:pt>
                <c:pt idx="13438">
                  <c:v>3.4000240000000002</c:v>
                </c:pt>
                <c:pt idx="13439">
                  <c:v>3.4500120000000001</c:v>
                </c:pt>
                <c:pt idx="13440">
                  <c:v>3.850006</c:v>
                </c:pt>
                <c:pt idx="13441">
                  <c:v>2.8499759999999998</c:v>
                </c:pt>
                <c:pt idx="13442">
                  <c:v>3.4750209999999999</c:v>
                </c:pt>
                <c:pt idx="13443">
                  <c:v>3.3499759999999998</c:v>
                </c:pt>
                <c:pt idx="13444">
                  <c:v>2.350006</c:v>
                </c:pt>
                <c:pt idx="13445">
                  <c:v>2.7999879999999999</c:v>
                </c:pt>
                <c:pt idx="13446">
                  <c:v>3.25</c:v>
                </c:pt>
                <c:pt idx="13447">
                  <c:v>2.6500240000000002</c:v>
                </c:pt>
                <c:pt idx="13448">
                  <c:v>3.1500240000000002</c:v>
                </c:pt>
                <c:pt idx="13449">
                  <c:v>2.8000180000000001</c:v>
                </c:pt>
                <c:pt idx="13450">
                  <c:v>4.0750120000000001</c:v>
                </c:pt>
                <c:pt idx="13451">
                  <c:v>4.1000059999999996</c:v>
                </c:pt>
                <c:pt idx="13452">
                  <c:v>3.2250209999999999</c:v>
                </c:pt>
                <c:pt idx="13453">
                  <c:v>2.9500120000000001</c:v>
                </c:pt>
                <c:pt idx="13454">
                  <c:v>3.550049</c:v>
                </c:pt>
                <c:pt idx="13455">
                  <c:v>2.9500120000000001</c:v>
                </c:pt>
                <c:pt idx="13456">
                  <c:v>3.0000309999999999</c:v>
                </c:pt>
                <c:pt idx="13457">
                  <c:v>3.25</c:v>
                </c:pt>
                <c:pt idx="13458">
                  <c:v>3.3499759999999998</c:v>
                </c:pt>
                <c:pt idx="13459">
                  <c:v>3.4499819999999999</c:v>
                </c:pt>
                <c:pt idx="13460">
                  <c:v>3.774994</c:v>
                </c:pt>
                <c:pt idx="13461">
                  <c:v>3.024994</c:v>
                </c:pt>
                <c:pt idx="13462">
                  <c:v>3</c:v>
                </c:pt>
                <c:pt idx="13463">
                  <c:v>3.3500369999999999</c:v>
                </c:pt>
                <c:pt idx="13464">
                  <c:v>3.6500240000000002</c:v>
                </c:pt>
                <c:pt idx="13465">
                  <c:v>2.3999630000000001</c:v>
                </c:pt>
                <c:pt idx="13466">
                  <c:v>2.649994</c:v>
                </c:pt>
                <c:pt idx="13467">
                  <c:v>2.3249819999999999</c:v>
                </c:pt>
                <c:pt idx="13468">
                  <c:v>3.6999819999999999</c:v>
                </c:pt>
                <c:pt idx="13469">
                  <c:v>2.8999630000000001</c:v>
                </c:pt>
                <c:pt idx="13470">
                  <c:v>3.100006</c:v>
                </c:pt>
                <c:pt idx="13471">
                  <c:v>3.4000240000000002</c:v>
                </c:pt>
                <c:pt idx="13472">
                  <c:v>3.4250180000000001</c:v>
                </c:pt>
                <c:pt idx="13473">
                  <c:v>4.0499879999999999</c:v>
                </c:pt>
                <c:pt idx="13474">
                  <c:v>3.4500120000000001</c:v>
                </c:pt>
                <c:pt idx="13475">
                  <c:v>2.899994</c:v>
                </c:pt>
                <c:pt idx="13476">
                  <c:v>3.0500029999999998</c:v>
                </c:pt>
                <c:pt idx="13477">
                  <c:v>3.0500180000000001</c:v>
                </c:pt>
                <c:pt idx="13478">
                  <c:v>3.9000089999999998</c:v>
                </c:pt>
                <c:pt idx="13479">
                  <c:v>6.5000150000000003</c:v>
                </c:pt>
                <c:pt idx="13480">
                  <c:v>2.949951</c:v>
                </c:pt>
                <c:pt idx="13481">
                  <c:v>3.25</c:v>
                </c:pt>
                <c:pt idx="13482">
                  <c:v>3.5999910000000002</c:v>
                </c:pt>
                <c:pt idx="13483">
                  <c:v>3.1999819999999999</c:v>
                </c:pt>
                <c:pt idx="13484">
                  <c:v>2.9500120000000001</c:v>
                </c:pt>
                <c:pt idx="13485">
                  <c:v>3.399994</c:v>
                </c:pt>
                <c:pt idx="13486">
                  <c:v>4.2000120000000001</c:v>
                </c:pt>
                <c:pt idx="13487">
                  <c:v>3</c:v>
                </c:pt>
                <c:pt idx="13488">
                  <c:v>3.4499970000000002</c:v>
                </c:pt>
                <c:pt idx="13489">
                  <c:v>3.4500120000000001</c:v>
                </c:pt>
                <c:pt idx="13490">
                  <c:v>4</c:v>
                </c:pt>
                <c:pt idx="13491">
                  <c:v>2.9499819999999999</c:v>
                </c:pt>
                <c:pt idx="13492">
                  <c:v>2.5999759999999998</c:v>
                </c:pt>
                <c:pt idx="13493">
                  <c:v>3.5500180000000001</c:v>
                </c:pt>
                <c:pt idx="13494">
                  <c:v>3.4500120000000001</c:v>
                </c:pt>
                <c:pt idx="13495">
                  <c:v>3.8250120000000001</c:v>
                </c:pt>
                <c:pt idx="13496">
                  <c:v>4.0500179999999997</c:v>
                </c:pt>
                <c:pt idx="13497">
                  <c:v>3.0999759999999998</c:v>
                </c:pt>
                <c:pt idx="13498">
                  <c:v>3.4499970000000002</c:v>
                </c:pt>
                <c:pt idx="13499">
                  <c:v>3.0499879999999999</c:v>
                </c:pt>
                <c:pt idx="13500">
                  <c:v>3.7000120000000001</c:v>
                </c:pt>
                <c:pt idx="13501">
                  <c:v>3.5749819999999999</c:v>
                </c:pt>
                <c:pt idx="13502">
                  <c:v>5.0499879999999999</c:v>
                </c:pt>
                <c:pt idx="13503">
                  <c:v>3.3000029999999998</c:v>
                </c:pt>
                <c:pt idx="13504">
                  <c:v>3.8499759999999998</c:v>
                </c:pt>
                <c:pt idx="13505">
                  <c:v>3</c:v>
                </c:pt>
                <c:pt idx="13506">
                  <c:v>3.100006</c:v>
                </c:pt>
                <c:pt idx="13507">
                  <c:v>3.4000240000000002</c:v>
                </c:pt>
                <c:pt idx="13508">
                  <c:v>4.1750030000000002</c:v>
                </c:pt>
                <c:pt idx="13509">
                  <c:v>3</c:v>
                </c:pt>
                <c:pt idx="13510">
                  <c:v>3.6500240000000002</c:v>
                </c:pt>
                <c:pt idx="13511">
                  <c:v>3.0499879999999999</c:v>
                </c:pt>
                <c:pt idx="13512">
                  <c:v>3.6000369999999999</c:v>
                </c:pt>
                <c:pt idx="13513">
                  <c:v>4.25</c:v>
                </c:pt>
                <c:pt idx="13514">
                  <c:v>2.9500120000000001</c:v>
                </c:pt>
                <c:pt idx="13515">
                  <c:v>2.5</c:v>
                </c:pt>
                <c:pt idx="13516">
                  <c:v>4</c:v>
                </c:pt>
                <c:pt idx="13517">
                  <c:v>4</c:v>
                </c:pt>
                <c:pt idx="13518">
                  <c:v>3.2999879999999999</c:v>
                </c:pt>
                <c:pt idx="13519">
                  <c:v>2.7499690000000001</c:v>
                </c:pt>
                <c:pt idx="13520">
                  <c:v>4.3500370000000004</c:v>
                </c:pt>
                <c:pt idx="13521">
                  <c:v>3.3499759999999998</c:v>
                </c:pt>
                <c:pt idx="13522">
                  <c:v>3.3500369999999999</c:v>
                </c:pt>
                <c:pt idx="13523">
                  <c:v>4.3000179999999997</c:v>
                </c:pt>
                <c:pt idx="13524">
                  <c:v>4.5750120000000001</c:v>
                </c:pt>
                <c:pt idx="13525">
                  <c:v>4.1500240000000002</c:v>
                </c:pt>
                <c:pt idx="13526">
                  <c:v>3.5500180000000001</c:v>
                </c:pt>
                <c:pt idx="13527">
                  <c:v>3.2750240000000002</c:v>
                </c:pt>
                <c:pt idx="13528">
                  <c:v>3.5500180000000001</c:v>
                </c:pt>
                <c:pt idx="13529">
                  <c:v>3.5500180000000001</c:v>
                </c:pt>
                <c:pt idx="13530">
                  <c:v>4.0500179999999997</c:v>
                </c:pt>
                <c:pt idx="13531">
                  <c:v>3.149994</c:v>
                </c:pt>
                <c:pt idx="13532">
                  <c:v>3.9500120000000001</c:v>
                </c:pt>
                <c:pt idx="13533">
                  <c:v>2.8999630000000001</c:v>
                </c:pt>
                <c:pt idx="13534">
                  <c:v>3.9499819999999999</c:v>
                </c:pt>
                <c:pt idx="13535">
                  <c:v>2.9500120000000001</c:v>
                </c:pt>
                <c:pt idx="13536">
                  <c:v>3.9250029999999998</c:v>
                </c:pt>
                <c:pt idx="13537">
                  <c:v>3.0500180000000001</c:v>
                </c:pt>
                <c:pt idx="13538">
                  <c:v>3.825043</c:v>
                </c:pt>
                <c:pt idx="13539">
                  <c:v>3.1500240000000002</c:v>
                </c:pt>
                <c:pt idx="13540">
                  <c:v>3.0499879999999999</c:v>
                </c:pt>
                <c:pt idx="13541">
                  <c:v>3.4499819999999999</c:v>
                </c:pt>
                <c:pt idx="13542">
                  <c:v>3.399994</c:v>
                </c:pt>
                <c:pt idx="13543">
                  <c:v>3.25</c:v>
                </c:pt>
                <c:pt idx="13544">
                  <c:v>4.5</c:v>
                </c:pt>
                <c:pt idx="13545">
                  <c:v>3.0499879999999999</c:v>
                </c:pt>
                <c:pt idx="13546">
                  <c:v>3.149994</c:v>
                </c:pt>
                <c:pt idx="13547">
                  <c:v>3.2000120000000001</c:v>
                </c:pt>
                <c:pt idx="13548">
                  <c:v>3.600006</c:v>
                </c:pt>
                <c:pt idx="13549">
                  <c:v>3.5000309999999999</c:v>
                </c:pt>
                <c:pt idx="13550">
                  <c:v>3.7000120000000001</c:v>
                </c:pt>
                <c:pt idx="13551">
                  <c:v>3.149994</c:v>
                </c:pt>
                <c:pt idx="13552">
                  <c:v>3.8500369999999999</c:v>
                </c:pt>
                <c:pt idx="13553">
                  <c:v>3.25</c:v>
                </c:pt>
                <c:pt idx="13554">
                  <c:v>3.25</c:v>
                </c:pt>
                <c:pt idx="13555">
                  <c:v>2.7000120000000001</c:v>
                </c:pt>
                <c:pt idx="13556">
                  <c:v>3.1999819999999999</c:v>
                </c:pt>
                <c:pt idx="13557">
                  <c:v>3.3249970000000002</c:v>
                </c:pt>
                <c:pt idx="13558">
                  <c:v>3.1750180000000001</c:v>
                </c:pt>
                <c:pt idx="13559">
                  <c:v>3.0999759999999998</c:v>
                </c:pt>
                <c:pt idx="13560">
                  <c:v>3.1999970000000002</c:v>
                </c:pt>
                <c:pt idx="13561">
                  <c:v>3.0999759999999998</c:v>
                </c:pt>
                <c:pt idx="13562">
                  <c:v>2.7000120000000001</c:v>
                </c:pt>
                <c:pt idx="13563">
                  <c:v>3.5249790000000001</c:v>
                </c:pt>
                <c:pt idx="13564">
                  <c:v>3.1499630000000001</c:v>
                </c:pt>
                <c:pt idx="13565">
                  <c:v>3.3499759999999998</c:v>
                </c:pt>
                <c:pt idx="13566">
                  <c:v>3.5500180000000001</c:v>
                </c:pt>
                <c:pt idx="13567">
                  <c:v>4.0500489999999996</c:v>
                </c:pt>
                <c:pt idx="13568">
                  <c:v>2.4500120000000001</c:v>
                </c:pt>
                <c:pt idx="13569">
                  <c:v>4.7999879999999999</c:v>
                </c:pt>
                <c:pt idx="13570">
                  <c:v>2.9000240000000002</c:v>
                </c:pt>
                <c:pt idx="13571">
                  <c:v>3.399994</c:v>
                </c:pt>
                <c:pt idx="13572">
                  <c:v>3.4999690000000001</c:v>
                </c:pt>
                <c:pt idx="13573">
                  <c:v>3.4749759999999998</c:v>
                </c:pt>
                <c:pt idx="13574">
                  <c:v>3.350006</c:v>
                </c:pt>
                <c:pt idx="13575">
                  <c:v>3.5499879999999999</c:v>
                </c:pt>
                <c:pt idx="13576">
                  <c:v>2.9999690000000001</c:v>
                </c:pt>
                <c:pt idx="13577">
                  <c:v>2.7000120000000001</c:v>
                </c:pt>
                <c:pt idx="13578">
                  <c:v>3.5499879999999999</c:v>
                </c:pt>
                <c:pt idx="13579">
                  <c:v>2.6749879999999999</c:v>
                </c:pt>
                <c:pt idx="13580">
                  <c:v>3.25</c:v>
                </c:pt>
                <c:pt idx="13581">
                  <c:v>3.9999690000000001</c:v>
                </c:pt>
                <c:pt idx="13582">
                  <c:v>3.1999819999999999</c:v>
                </c:pt>
                <c:pt idx="13583">
                  <c:v>3.6749879999999999</c:v>
                </c:pt>
                <c:pt idx="13584">
                  <c:v>3.399994</c:v>
                </c:pt>
                <c:pt idx="13585">
                  <c:v>3.649994</c:v>
                </c:pt>
                <c:pt idx="13586">
                  <c:v>2.8999630000000001</c:v>
                </c:pt>
                <c:pt idx="13587">
                  <c:v>3.399994</c:v>
                </c:pt>
                <c:pt idx="13588">
                  <c:v>3</c:v>
                </c:pt>
                <c:pt idx="13589">
                  <c:v>3</c:v>
                </c:pt>
                <c:pt idx="13590">
                  <c:v>3.1500240000000002</c:v>
                </c:pt>
                <c:pt idx="13591">
                  <c:v>3.6999819999999999</c:v>
                </c:pt>
                <c:pt idx="13592">
                  <c:v>3.25</c:v>
                </c:pt>
                <c:pt idx="13593">
                  <c:v>3.6500240000000002</c:v>
                </c:pt>
                <c:pt idx="13594">
                  <c:v>2.8999630000000001</c:v>
                </c:pt>
                <c:pt idx="13595">
                  <c:v>4.2999879999999999</c:v>
                </c:pt>
                <c:pt idx="13596">
                  <c:v>2.75</c:v>
                </c:pt>
                <c:pt idx="13597">
                  <c:v>2.4499819999999999</c:v>
                </c:pt>
                <c:pt idx="13598">
                  <c:v>4.4249879999999999</c:v>
                </c:pt>
                <c:pt idx="13599">
                  <c:v>3.8500369999999999</c:v>
                </c:pt>
                <c:pt idx="13600">
                  <c:v>2.9750209999999999</c:v>
                </c:pt>
                <c:pt idx="13601">
                  <c:v>3.7250209999999999</c:v>
                </c:pt>
                <c:pt idx="13602">
                  <c:v>3.2000120000000001</c:v>
                </c:pt>
                <c:pt idx="13603">
                  <c:v>3.25</c:v>
                </c:pt>
                <c:pt idx="13604">
                  <c:v>3.75</c:v>
                </c:pt>
                <c:pt idx="13605">
                  <c:v>3.399994</c:v>
                </c:pt>
                <c:pt idx="13606">
                  <c:v>3.5499879999999999</c:v>
                </c:pt>
                <c:pt idx="13607">
                  <c:v>3.649994</c:v>
                </c:pt>
                <c:pt idx="13608">
                  <c:v>2.8999630000000001</c:v>
                </c:pt>
                <c:pt idx="13609">
                  <c:v>3.2000120000000001</c:v>
                </c:pt>
                <c:pt idx="13610">
                  <c:v>2.7000120000000001</c:v>
                </c:pt>
                <c:pt idx="13611">
                  <c:v>4.0499879999999999</c:v>
                </c:pt>
                <c:pt idx="13612">
                  <c:v>4.1499940000000004</c:v>
                </c:pt>
                <c:pt idx="13613">
                  <c:v>3.649994</c:v>
                </c:pt>
                <c:pt idx="13614">
                  <c:v>5.8250120000000001</c:v>
                </c:pt>
                <c:pt idx="13615">
                  <c:v>4.1000059999999996</c:v>
                </c:pt>
                <c:pt idx="13616">
                  <c:v>4.1000370000000004</c:v>
                </c:pt>
                <c:pt idx="13617">
                  <c:v>3.0499879999999999</c:v>
                </c:pt>
                <c:pt idx="13618">
                  <c:v>3.350006</c:v>
                </c:pt>
                <c:pt idx="13619">
                  <c:v>2.8499759999999998</c:v>
                </c:pt>
                <c:pt idx="13620">
                  <c:v>3.25</c:v>
                </c:pt>
                <c:pt idx="13621">
                  <c:v>3.4499819999999999</c:v>
                </c:pt>
                <c:pt idx="13622">
                  <c:v>2.7249910000000002</c:v>
                </c:pt>
                <c:pt idx="13623">
                  <c:v>4.7000120000000001</c:v>
                </c:pt>
                <c:pt idx="13624">
                  <c:v>3.5499879999999999</c:v>
                </c:pt>
                <c:pt idx="13625">
                  <c:v>3.0499879999999999</c:v>
                </c:pt>
                <c:pt idx="13626">
                  <c:v>3.0999759999999998</c:v>
                </c:pt>
                <c:pt idx="13627">
                  <c:v>2.8000180000000001</c:v>
                </c:pt>
                <c:pt idx="13628">
                  <c:v>2.4499819999999999</c:v>
                </c:pt>
                <c:pt idx="13629">
                  <c:v>2.8499759999999998</c:v>
                </c:pt>
                <c:pt idx="13630">
                  <c:v>2.600006</c:v>
                </c:pt>
                <c:pt idx="13631">
                  <c:v>3.4999850000000001</c:v>
                </c:pt>
                <c:pt idx="13632">
                  <c:v>2.899994</c:v>
                </c:pt>
                <c:pt idx="13633">
                  <c:v>3</c:v>
                </c:pt>
                <c:pt idx="13634">
                  <c:v>4.6000370000000004</c:v>
                </c:pt>
                <c:pt idx="13635">
                  <c:v>3.5499879999999999</c:v>
                </c:pt>
                <c:pt idx="13636">
                  <c:v>4.8500059999999996</c:v>
                </c:pt>
                <c:pt idx="13637">
                  <c:v>4.7500150000000003</c:v>
                </c:pt>
                <c:pt idx="13638">
                  <c:v>3.4000240000000002</c:v>
                </c:pt>
                <c:pt idx="13639">
                  <c:v>3.1500240000000002</c:v>
                </c:pt>
                <c:pt idx="13640">
                  <c:v>3.149994</c:v>
                </c:pt>
                <c:pt idx="13641">
                  <c:v>4.4999849999999997</c:v>
                </c:pt>
                <c:pt idx="13642">
                  <c:v>3.2999879999999999</c:v>
                </c:pt>
                <c:pt idx="13643">
                  <c:v>4.4249879999999999</c:v>
                </c:pt>
                <c:pt idx="13644">
                  <c:v>3.1500240000000002</c:v>
                </c:pt>
                <c:pt idx="13645">
                  <c:v>12.024963</c:v>
                </c:pt>
                <c:pt idx="13646">
                  <c:v>3.4999690000000001</c:v>
                </c:pt>
                <c:pt idx="13647">
                  <c:v>3.399994</c:v>
                </c:pt>
                <c:pt idx="13648">
                  <c:v>3.5</c:v>
                </c:pt>
                <c:pt idx="13649">
                  <c:v>3.7999879999999999</c:v>
                </c:pt>
                <c:pt idx="13650">
                  <c:v>3</c:v>
                </c:pt>
                <c:pt idx="13651">
                  <c:v>3.7999879999999999</c:v>
                </c:pt>
                <c:pt idx="13652">
                  <c:v>2.9000240000000002</c:v>
                </c:pt>
                <c:pt idx="13653">
                  <c:v>2.899994</c:v>
                </c:pt>
                <c:pt idx="13654">
                  <c:v>3.1000369999999999</c:v>
                </c:pt>
                <c:pt idx="13655">
                  <c:v>3.2750240000000002</c:v>
                </c:pt>
                <c:pt idx="13656">
                  <c:v>3.2999879999999999</c:v>
                </c:pt>
                <c:pt idx="13657">
                  <c:v>3.25</c:v>
                </c:pt>
                <c:pt idx="13658">
                  <c:v>3.9500120000000001</c:v>
                </c:pt>
                <c:pt idx="13659">
                  <c:v>3.399994</c:v>
                </c:pt>
                <c:pt idx="13660">
                  <c:v>3.600006</c:v>
                </c:pt>
                <c:pt idx="13661">
                  <c:v>3.4249879999999999</c:v>
                </c:pt>
                <c:pt idx="13662">
                  <c:v>2.9500120000000001</c:v>
                </c:pt>
                <c:pt idx="13663">
                  <c:v>3.100006</c:v>
                </c:pt>
                <c:pt idx="13664">
                  <c:v>2.899994</c:v>
                </c:pt>
                <c:pt idx="13665">
                  <c:v>3.3000180000000001</c:v>
                </c:pt>
                <c:pt idx="13666">
                  <c:v>3.5</c:v>
                </c:pt>
                <c:pt idx="13667">
                  <c:v>3.7999879999999999</c:v>
                </c:pt>
                <c:pt idx="13668">
                  <c:v>3.524994</c:v>
                </c:pt>
                <c:pt idx="13669">
                  <c:v>2.25</c:v>
                </c:pt>
                <c:pt idx="13670">
                  <c:v>2.6000369999999999</c:v>
                </c:pt>
                <c:pt idx="13671">
                  <c:v>3.2999879999999999</c:v>
                </c:pt>
                <c:pt idx="13672">
                  <c:v>3.3000180000000001</c:v>
                </c:pt>
                <c:pt idx="13673">
                  <c:v>2.899994</c:v>
                </c:pt>
                <c:pt idx="13674">
                  <c:v>2.9000240000000002</c:v>
                </c:pt>
                <c:pt idx="13675">
                  <c:v>2.6500240000000002</c:v>
                </c:pt>
                <c:pt idx="13676">
                  <c:v>3.8000029999999998</c:v>
                </c:pt>
                <c:pt idx="13677">
                  <c:v>4.5999759999999998</c:v>
                </c:pt>
                <c:pt idx="13678">
                  <c:v>3.3000180000000001</c:v>
                </c:pt>
                <c:pt idx="13679">
                  <c:v>4.0249940000000004</c:v>
                </c:pt>
                <c:pt idx="13680">
                  <c:v>2.75</c:v>
                </c:pt>
                <c:pt idx="13681">
                  <c:v>3.25</c:v>
                </c:pt>
                <c:pt idx="13682">
                  <c:v>3.399994</c:v>
                </c:pt>
                <c:pt idx="13683">
                  <c:v>4.25</c:v>
                </c:pt>
                <c:pt idx="13684">
                  <c:v>2.8000180000000001</c:v>
                </c:pt>
                <c:pt idx="13685">
                  <c:v>2.9499819999999999</c:v>
                </c:pt>
                <c:pt idx="13686">
                  <c:v>4.25</c:v>
                </c:pt>
                <c:pt idx="13687">
                  <c:v>4.6750179999999997</c:v>
                </c:pt>
                <c:pt idx="13688">
                  <c:v>3.3000180000000001</c:v>
                </c:pt>
                <c:pt idx="13689">
                  <c:v>3.9999850000000001</c:v>
                </c:pt>
                <c:pt idx="13690">
                  <c:v>4</c:v>
                </c:pt>
                <c:pt idx="13691">
                  <c:v>7</c:v>
                </c:pt>
                <c:pt idx="13692">
                  <c:v>3.5</c:v>
                </c:pt>
                <c:pt idx="13693">
                  <c:v>3.3000180000000001</c:v>
                </c:pt>
                <c:pt idx="13694">
                  <c:v>3.8999630000000001</c:v>
                </c:pt>
                <c:pt idx="13695">
                  <c:v>2.899994</c:v>
                </c:pt>
                <c:pt idx="13696">
                  <c:v>3.600006</c:v>
                </c:pt>
                <c:pt idx="13697">
                  <c:v>2.6499630000000001</c:v>
                </c:pt>
                <c:pt idx="13698">
                  <c:v>2.5</c:v>
                </c:pt>
                <c:pt idx="13699">
                  <c:v>3.3000180000000001</c:v>
                </c:pt>
                <c:pt idx="13700">
                  <c:v>3.1500240000000002</c:v>
                </c:pt>
                <c:pt idx="13701">
                  <c:v>7.0500179999999997</c:v>
                </c:pt>
                <c:pt idx="13702">
                  <c:v>2.649994</c:v>
                </c:pt>
                <c:pt idx="13703">
                  <c:v>3.3000340000000001</c:v>
                </c:pt>
                <c:pt idx="13704">
                  <c:v>4.3999940000000004</c:v>
                </c:pt>
                <c:pt idx="13705">
                  <c:v>3.3500369999999999</c:v>
                </c:pt>
                <c:pt idx="13706">
                  <c:v>2.649994</c:v>
                </c:pt>
                <c:pt idx="13707">
                  <c:v>3.600006</c:v>
                </c:pt>
                <c:pt idx="13708">
                  <c:v>3.2500309999999999</c:v>
                </c:pt>
                <c:pt idx="13709">
                  <c:v>3.7000120000000001</c:v>
                </c:pt>
                <c:pt idx="13710">
                  <c:v>4.375</c:v>
                </c:pt>
                <c:pt idx="13711">
                  <c:v>3.1499630000000001</c:v>
                </c:pt>
                <c:pt idx="13712">
                  <c:v>3.7999879999999999</c:v>
                </c:pt>
                <c:pt idx="13713">
                  <c:v>3.0499879999999999</c:v>
                </c:pt>
                <c:pt idx="13714">
                  <c:v>3.0499879999999999</c:v>
                </c:pt>
                <c:pt idx="13715">
                  <c:v>3.2999879999999999</c:v>
                </c:pt>
                <c:pt idx="13716">
                  <c:v>2.600006</c:v>
                </c:pt>
                <c:pt idx="13717">
                  <c:v>2.75</c:v>
                </c:pt>
                <c:pt idx="13718">
                  <c:v>3.7000120000000001</c:v>
                </c:pt>
                <c:pt idx="13719">
                  <c:v>3.5500180000000001</c:v>
                </c:pt>
                <c:pt idx="13720">
                  <c:v>3.7000120000000001</c:v>
                </c:pt>
                <c:pt idx="13721">
                  <c:v>4.1499940000000004</c:v>
                </c:pt>
                <c:pt idx="13722">
                  <c:v>3.4499819999999999</c:v>
                </c:pt>
                <c:pt idx="13723">
                  <c:v>2.600006</c:v>
                </c:pt>
                <c:pt idx="13724">
                  <c:v>3.274994</c:v>
                </c:pt>
                <c:pt idx="13725">
                  <c:v>5.4499820000000003</c:v>
                </c:pt>
                <c:pt idx="13726">
                  <c:v>3.9000089999999998</c:v>
                </c:pt>
                <c:pt idx="13727">
                  <c:v>3.0499879999999999</c:v>
                </c:pt>
                <c:pt idx="13728">
                  <c:v>2.9499819999999999</c:v>
                </c:pt>
                <c:pt idx="13729">
                  <c:v>3.3000180000000001</c:v>
                </c:pt>
                <c:pt idx="13730">
                  <c:v>3.350006</c:v>
                </c:pt>
                <c:pt idx="13731">
                  <c:v>2.9000240000000002</c:v>
                </c:pt>
                <c:pt idx="13732">
                  <c:v>4.0749969999999998</c:v>
                </c:pt>
                <c:pt idx="13733">
                  <c:v>2.850006</c:v>
                </c:pt>
                <c:pt idx="13734">
                  <c:v>3.5499879999999999</c:v>
                </c:pt>
                <c:pt idx="13735">
                  <c:v>6.2999879999999999</c:v>
                </c:pt>
                <c:pt idx="13736">
                  <c:v>3.0500180000000001</c:v>
                </c:pt>
                <c:pt idx="13737">
                  <c:v>3.8499759999999998</c:v>
                </c:pt>
                <c:pt idx="13738">
                  <c:v>3.2999879999999999</c:v>
                </c:pt>
                <c:pt idx="13739">
                  <c:v>2.899994</c:v>
                </c:pt>
                <c:pt idx="13740">
                  <c:v>2.75</c:v>
                </c:pt>
                <c:pt idx="13741">
                  <c:v>4.1999820000000003</c:v>
                </c:pt>
                <c:pt idx="13742">
                  <c:v>2.899994</c:v>
                </c:pt>
                <c:pt idx="13743">
                  <c:v>4.1499629999999996</c:v>
                </c:pt>
                <c:pt idx="13744">
                  <c:v>3.2249759999999998</c:v>
                </c:pt>
                <c:pt idx="13745">
                  <c:v>3.9499819999999999</c:v>
                </c:pt>
                <c:pt idx="13746">
                  <c:v>12.174973</c:v>
                </c:pt>
                <c:pt idx="13747">
                  <c:v>35.000031</c:v>
                </c:pt>
                <c:pt idx="13748">
                  <c:v>3.4500120000000001</c:v>
                </c:pt>
                <c:pt idx="13749">
                  <c:v>2.5</c:v>
                </c:pt>
                <c:pt idx="13750">
                  <c:v>4.8500209999999999</c:v>
                </c:pt>
                <c:pt idx="13751">
                  <c:v>3.0999759999999998</c:v>
                </c:pt>
                <c:pt idx="13752">
                  <c:v>3.4000240000000002</c:v>
                </c:pt>
                <c:pt idx="13753">
                  <c:v>4.0500179999999997</c:v>
                </c:pt>
                <c:pt idx="13754">
                  <c:v>2.75</c:v>
                </c:pt>
                <c:pt idx="13755">
                  <c:v>3.149994</c:v>
                </c:pt>
                <c:pt idx="13756">
                  <c:v>3.5999759999999998</c:v>
                </c:pt>
                <c:pt idx="13757">
                  <c:v>3</c:v>
                </c:pt>
                <c:pt idx="13758">
                  <c:v>4</c:v>
                </c:pt>
                <c:pt idx="13759">
                  <c:v>3.3499910000000002</c:v>
                </c:pt>
                <c:pt idx="13760">
                  <c:v>3.4500120000000001</c:v>
                </c:pt>
                <c:pt idx="13761">
                  <c:v>4.7999879999999999</c:v>
                </c:pt>
                <c:pt idx="13762">
                  <c:v>3.350006</c:v>
                </c:pt>
                <c:pt idx="13763">
                  <c:v>3.1999819999999999</c:v>
                </c:pt>
                <c:pt idx="13764">
                  <c:v>3.4499819999999999</c:v>
                </c:pt>
                <c:pt idx="13765">
                  <c:v>3.5750120000000001</c:v>
                </c:pt>
                <c:pt idx="13766">
                  <c:v>3.1500240000000002</c:v>
                </c:pt>
                <c:pt idx="13767">
                  <c:v>4.875</c:v>
                </c:pt>
                <c:pt idx="13768">
                  <c:v>3.4000240000000002</c:v>
                </c:pt>
                <c:pt idx="13769">
                  <c:v>3.25</c:v>
                </c:pt>
                <c:pt idx="13770">
                  <c:v>2.8000180000000001</c:v>
                </c:pt>
                <c:pt idx="13771">
                  <c:v>3.5500180000000001</c:v>
                </c:pt>
                <c:pt idx="13772">
                  <c:v>4.125</c:v>
                </c:pt>
                <c:pt idx="13773">
                  <c:v>3.149994</c:v>
                </c:pt>
                <c:pt idx="13774">
                  <c:v>3.1500240000000002</c:v>
                </c:pt>
                <c:pt idx="13775">
                  <c:v>3.399994</c:v>
                </c:pt>
                <c:pt idx="13776">
                  <c:v>4.1999969999999998</c:v>
                </c:pt>
                <c:pt idx="13777">
                  <c:v>3.6250149999999999</c:v>
                </c:pt>
                <c:pt idx="13778">
                  <c:v>3</c:v>
                </c:pt>
                <c:pt idx="13779">
                  <c:v>3.6999819999999999</c:v>
                </c:pt>
                <c:pt idx="13780">
                  <c:v>3.2999879999999999</c:v>
                </c:pt>
                <c:pt idx="13781">
                  <c:v>2.9500120000000001</c:v>
                </c:pt>
                <c:pt idx="13782">
                  <c:v>2.6000369999999999</c:v>
                </c:pt>
                <c:pt idx="13783">
                  <c:v>2.850006</c:v>
                </c:pt>
                <c:pt idx="13784">
                  <c:v>3.350006</c:v>
                </c:pt>
                <c:pt idx="13785">
                  <c:v>3.2500309999999999</c:v>
                </c:pt>
                <c:pt idx="13786">
                  <c:v>6.5499729999999996</c:v>
                </c:pt>
                <c:pt idx="13787">
                  <c:v>2.8000180000000001</c:v>
                </c:pt>
                <c:pt idx="13788">
                  <c:v>3.75</c:v>
                </c:pt>
                <c:pt idx="13789">
                  <c:v>3.600006</c:v>
                </c:pt>
                <c:pt idx="13790">
                  <c:v>3.9000240000000002</c:v>
                </c:pt>
                <c:pt idx="13791">
                  <c:v>3.4000240000000002</c:v>
                </c:pt>
                <c:pt idx="13792">
                  <c:v>2.9000240000000002</c:v>
                </c:pt>
                <c:pt idx="13793">
                  <c:v>3.7999879999999999</c:v>
                </c:pt>
                <c:pt idx="13794">
                  <c:v>3.1999819999999999</c:v>
                </c:pt>
                <c:pt idx="13795">
                  <c:v>5.5749969999999998</c:v>
                </c:pt>
                <c:pt idx="13796">
                  <c:v>3.4000240000000002</c:v>
                </c:pt>
                <c:pt idx="13797">
                  <c:v>3.75</c:v>
                </c:pt>
                <c:pt idx="13798">
                  <c:v>3.4500120000000001</c:v>
                </c:pt>
                <c:pt idx="13799">
                  <c:v>4.3999629999999996</c:v>
                </c:pt>
                <c:pt idx="13800">
                  <c:v>3.4000240000000002</c:v>
                </c:pt>
                <c:pt idx="13801">
                  <c:v>3.5999759999999998</c:v>
                </c:pt>
                <c:pt idx="13802">
                  <c:v>3.9250180000000001</c:v>
                </c:pt>
                <c:pt idx="13803">
                  <c:v>3.5</c:v>
                </c:pt>
                <c:pt idx="13804">
                  <c:v>4.25</c:v>
                </c:pt>
                <c:pt idx="13805">
                  <c:v>4.6499940000000004</c:v>
                </c:pt>
                <c:pt idx="13806">
                  <c:v>2.9500120000000001</c:v>
                </c:pt>
                <c:pt idx="13807">
                  <c:v>3.4500120000000001</c:v>
                </c:pt>
                <c:pt idx="13808">
                  <c:v>2.9999690000000001</c:v>
                </c:pt>
                <c:pt idx="13809">
                  <c:v>4.25</c:v>
                </c:pt>
                <c:pt idx="13810">
                  <c:v>3.100006</c:v>
                </c:pt>
                <c:pt idx="13811">
                  <c:v>2.75</c:v>
                </c:pt>
                <c:pt idx="13812">
                  <c:v>3.1999819999999999</c:v>
                </c:pt>
                <c:pt idx="13813">
                  <c:v>3.3000180000000001</c:v>
                </c:pt>
                <c:pt idx="13814">
                  <c:v>3.4749910000000002</c:v>
                </c:pt>
                <c:pt idx="13815">
                  <c:v>2.9000240000000002</c:v>
                </c:pt>
                <c:pt idx="13816">
                  <c:v>3.0500180000000001</c:v>
                </c:pt>
                <c:pt idx="13817">
                  <c:v>3.050049</c:v>
                </c:pt>
                <c:pt idx="13818">
                  <c:v>3.1499630000000001</c:v>
                </c:pt>
                <c:pt idx="13819">
                  <c:v>3.9500120000000001</c:v>
                </c:pt>
                <c:pt idx="13820">
                  <c:v>4.2250370000000004</c:v>
                </c:pt>
                <c:pt idx="13821">
                  <c:v>3.75</c:v>
                </c:pt>
                <c:pt idx="13822">
                  <c:v>2.3499910000000002</c:v>
                </c:pt>
                <c:pt idx="13823">
                  <c:v>2.9000240000000002</c:v>
                </c:pt>
                <c:pt idx="13824">
                  <c:v>2.850006</c:v>
                </c:pt>
                <c:pt idx="13825">
                  <c:v>2.899994</c:v>
                </c:pt>
                <c:pt idx="13826">
                  <c:v>3.25</c:v>
                </c:pt>
                <c:pt idx="13827">
                  <c:v>3.2999879999999999</c:v>
                </c:pt>
                <c:pt idx="13828">
                  <c:v>2.7999879999999999</c:v>
                </c:pt>
                <c:pt idx="13829">
                  <c:v>3.2000120000000001</c:v>
                </c:pt>
                <c:pt idx="13830">
                  <c:v>4.1000059999999996</c:v>
                </c:pt>
                <c:pt idx="13831">
                  <c:v>3.25</c:v>
                </c:pt>
                <c:pt idx="13832">
                  <c:v>3.3999790000000001</c:v>
                </c:pt>
                <c:pt idx="13833">
                  <c:v>4.9500120000000001</c:v>
                </c:pt>
                <c:pt idx="13834">
                  <c:v>3.2000120000000001</c:v>
                </c:pt>
                <c:pt idx="13835">
                  <c:v>3.6000369999999999</c:v>
                </c:pt>
                <c:pt idx="13836">
                  <c:v>3.25</c:v>
                </c:pt>
                <c:pt idx="13837">
                  <c:v>2.5</c:v>
                </c:pt>
                <c:pt idx="13838">
                  <c:v>2.600006</c:v>
                </c:pt>
                <c:pt idx="13839">
                  <c:v>2.850006</c:v>
                </c:pt>
                <c:pt idx="13840">
                  <c:v>3.5500180000000001</c:v>
                </c:pt>
                <c:pt idx="13841">
                  <c:v>3.2000120000000001</c:v>
                </c:pt>
                <c:pt idx="13842">
                  <c:v>3.2000120000000001</c:v>
                </c:pt>
                <c:pt idx="13843">
                  <c:v>3.100006</c:v>
                </c:pt>
                <c:pt idx="13844">
                  <c:v>3.25</c:v>
                </c:pt>
                <c:pt idx="13845">
                  <c:v>4.1499940000000004</c:v>
                </c:pt>
                <c:pt idx="13846">
                  <c:v>2.75</c:v>
                </c:pt>
                <c:pt idx="13847">
                  <c:v>3.3499759999999998</c:v>
                </c:pt>
                <c:pt idx="13848">
                  <c:v>3.3999630000000001</c:v>
                </c:pt>
                <c:pt idx="13849">
                  <c:v>4.1000059999999996</c:v>
                </c:pt>
                <c:pt idx="13850">
                  <c:v>3.600006</c:v>
                </c:pt>
                <c:pt idx="13851">
                  <c:v>3.1500240000000002</c:v>
                </c:pt>
                <c:pt idx="13852">
                  <c:v>3.2000120000000001</c:v>
                </c:pt>
                <c:pt idx="13853">
                  <c:v>2.8000180000000001</c:v>
                </c:pt>
                <c:pt idx="13854">
                  <c:v>3.2750240000000002</c:v>
                </c:pt>
                <c:pt idx="13855">
                  <c:v>4.9000089999999998</c:v>
                </c:pt>
                <c:pt idx="13856">
                  <c:v>3.6749879999999999</c:v>
                </c:pt>
                <c:pt idx="13857">
                  <c:v>2.3000340000000001</c:v>
                </c:pt>
                <c:pt idx="13858">
                  <c:v>4.1999820000000003</c:v>
                </c:pt>
                <c:pt idx="13859">
                  <c:v>3.4000089999999998</c:v>
                </c:pt>
                <c:pt idx="13860">
                  <c:v>3.899994</c:v>
                </c:pt>
                <c:pt idx="13861">
                  <c:v>3.5</c:v>
                </c:pt>
                <c:pt idx="13862">
                  <c:v>2.8499759999999998</c:v>
                </c:pt>
                <c:pt idx="13863">
                  <c:v>2.850006</c:v>
                </c:pt>
                <c:pt idx="13864">
                  <c:v>4.6500240000000002</c:v>
                </c:pt>
                <c:pt idx="13865">
                  <c:v>3.375</c:v>
                </c:pt>
                <c:pt idx="13866">
                  <c:v>3</c:v>
                </c:pt>
                <c:pt idx="13867">
                  <c:v>3.399994</c:v>
                </c:pt>
                <c:pt idx="13868">
                  <c:v>2.5499879999999999</c:v>
                </c:pt>
                <c:pt idx="13869">
                  <c:v>3.149994</c:v>
                </c:pt>
                <c:pt idx="13870">
                  <c:v>3.6750340000000001</c:v>
                </c:pt>
                <c:pt idx="13871">
                  <c:v>3.4499819999999999</c:v>
                </c:pt>
                <c:pt idx="13872">
                  <c:v>2.975006</c:v>
                </c:pt>
                <c:pt idx="13873">
                  <c:v>3.4500120000000001</c:v>
                </c:pt>
                <c:pt idx="13874">
                  <c:v>3.6999970000000002</c:v>
                </c:pt>
                <c:pt idx="13875">
                  <c:v>3.5000309999999999</c:v>
                </c:pt>
                <c:pt idx="13876">
                  <c:v>3.674973</c:v>
                </c:pt>
                <c:pt idx="13877">
                  <c:v>3.549973</c:v>
                </c:pt>
                <c:pt idx="13878">
                  <c:v>2.9000240000000002</c:v>
                </c:pt>
                <c:pt idx="13879">
                  <c:v>3.2999879999999999</c:v>
                </c:pt>
                <c:pt idx="13880">
                  <c:v>5.4000240000000002</c:v>
                </c:pt>
                <c:pt idx="13881">
                  <c:v>3.75</c:v>
                </c:pt>
                <c:pt idx="13882">
                  <c:v>2.9500120000000001</c:v>
                </c:pt>
                <c:pt idx="13883">
                  <c:v>3.5500180000000001</c:v>
                </c:pt>
                <c:pt idx="13884">
                  <c:v>3.5750120000000001</c:v>
                </c:pt>
                <c:pt idx="13885">
                  <c:v>3.024994</c:v>
                </c:pt>
                <c:pt idx="13886">
                  <c:v>3.350006</c:v>
                </c:pt>
                <c:pt idx="13887">
                  <c:v>3.5499879999999999</c:v>
                </c:pt>
                <c:pt idx="13888">
                  <c:v>3.6999819999999999</c:v>
                </c:pt>
                <c:pt idx="13889">
                  <c:v>3.5</c:v>
                </c:pt>
                <c:pt idx="13890">
                  <c:v>5.1249849999999997</c:v>
                </c:pt>
                <c:pt idx="13891">
                  <c:v>2.7999879999999999</c:v>
                </c:pt>
                <c:pt idx="13892">
                  <c:v>3.7999879999999999</c:v>
                </c:pt>
                <c:pt idx="13893">
                  <c:v>3.2999879999999999</c:v>
                </c:pt>
                <c:pt idx="13894">
                  <c:v>3.4500120000000001</c:v>
                </c:pt>
                <c:pt idx="13895">
                  <c:v>4.6999820000000003</c:v>
                </c:pt>
                <c:pt idx="13896">
                  <c:v>3.8000180000000001</c:v>
                </c:pt>
                <c:pt idx="13897">
                  <c:v>4.8000489999999996</c:v>
                </c:pt>
                <c:pt idx="13898">
                  <c:v>3.7999879999999999</c:v>
                </c:pt>
                <c:pt idx="13899">
                  <c:v>3.449951</c:v>
                </c:pt>
                <c:pt idx="13900">
                  <c:v>3.7750240000000002</c:v>
                </c:pt>
                <c:pt idx="13901">
                  <c:v>3.4250029999999998</c:v>
                </c:pt>
                <c:pt idx="13902">
                  <c:v>3.399994</c:v>
                </c:pt>
                <c:pt idx="13903">
                  <c:v>3.2000120000000001</c:v>
                </c:pt>
                <c:pt idx="13904">
                  <c:v>3</c:v>
                </c:pt>
                <c:pt idx="13905">
                  <c:v>4.0499879999999999</c:v>
                </c:pt>
                <c:pt idx="13906">
                  <c:v>3.1750029999999998</c:v>
                </c:pt>
                <c:pt idx="13907">
                  <c:v>2.9500120000000001</c:v>
                </c:pt>
                <c:pt idx="13908">
                  <c:v>3.899994</c:v>
                </c:pt>
                <c:pt idx="13909">
                  <c:v>3.7999879999999999</c:v>
                </c:pt>
                <c:pt idx="13910">
                  <c:v>3.5499879999999999</c:v>
                </c:pt>
                <c:pt idx="13911">
                  <c:v>2.8499759999999998</c:v>
                </c:pt>
                <c:pt idx="13912">
                  <c:v>3.0999759999999998</c:v>
                </c:pt>
                <c:pt idx="13913">
                  <c:v>2.8000180000000001</c:v>
                </c:pt>
                <c:pt idx="13914">
                  <c:v>4.25</c:v>
                </c:pt>
                <c:pt idx="13915">
                  <c:v>3.9500120000000001</c:v>
                </c:pt>
                <c:pt idx="13916">
                  <c:v>3.3499759999999998</c:v>
                </c:pt>
                <c:pt idx="13917">
                  <c:v>3.4500120000000001</c:v>
                </c:pt>
                <c:pt idx="13918">
                  <c:v>3.5499879999999999</c:v>
                </c:pt>
                <c:pt idx="13919">
                  <c:v>3.399994</c:v>
                </c:pt>
                <c:pt idx="13920">
                  <c:v>3.149994</c:v>
                </c:pt>
                <c:pt idx="13921">
                  <c:v>3.2999879999999999</c:v>
                </c:pt>
                <c:pt idx="13922">
                  <c:v>2.4000240000000002</c:v>
                </c:pt>
                <c:pt idx="13923">
                  <c:v>3.649994</c:v>
                </c:pt>
                <c:pt idx="13924">
                  <c:v>4.0249940000000004</c:v>
                </c:pt>
                <c:pt idx="13925">
                  <c:v>3.899994</c:v>
                </c:pt>
                <c:pt idx="13926">
                  <c:v>3.4249879999999999</c:v>
                </c:pt>
                <c:pt idx="13927">
                  <c:v>3.5000309999999999</c:v>
                </c:pt>
                <c:pt idx="13928">
                  <c:v>3</c:v>
                </c:pt>
                <c:pt idx="13929">
                  <c:v>3.1500400000000002</c:v>
                </c:pt>
                <c:pt idx="13930">
                  <c:v>2.8999630000000001</c:v>
                </c:pt>
                <c:pt idx="13931">
                  <c:v>3.0499879999999999</c:v>
                </c:pt>
                <c:pt idx="13932">
                  <c:v>2.4500120000000001</c:v>
                </c:pt>
                <c:pt idx="13933">
                  <c:v>3.5499879999999999</c:v>
                </c:pt>
                <c:pt idx="13934">
                  <c:v>3.5499879999999999</c:v>
                </c:pt>
                <c:pt idx="13935">
                  <c:v>3.5000309999999999</c:v>
                </c:pt>
                <c:pt idx="13936">
                  <c:v>2.850006</c:v>
                </c:pt>
                <c:pt idx="13937">
                  <c:v>2.5250089999999998</c:v>
                </c:pt>
                <c:pt idx="13938">
                  <c:v>4.0499879999999999</c:v>
                </c:pt>
                <c:pt idx="13939">
                  <c:v>3.2249759999999998</c:v>
                </c:pt>
                <c:pt idx="13940">
                  <c:v>3.75</c:v>
                </c:pt>
                <c:pt idx="13941">
                  <c:v>4.375</c:v>
                </c:pt>
                <c:pt idx="13942">
                  <c:v>3.3249970000000002</c:v>
                </c:pt>
                <c:pt idx="13943">
                  <c:v>2.3500369999999999</c:v>
                </c:pt>
                <c:pt idx="13944">
                  <c:v>3.9000240000000002</c:v>
                </c:pt>
                <c:pt idx="13945">
                  <c:v>3.274994</c:v>
                </c:pt>
                <c:pt idx="13946">
                  <c:v>4.25</c:v>
                </c:pt>
                <c:pt idx="13947">
                  <c:v>4.0999759999999998</c:v>
                </c:pt>
                <c:pt idx="13948">
                  <c:v>4.1000059999999996</c:v>
                </c:pt>
                <c:pt idx="13949">
                  <c:v>2.700043</c:v>
                </c:pt>
                <c:pt idx="13950">
                  <c:v>3.25</c:v>
                </c:pt>
                <c:pt idx="13951">
                  <c:v>3.649994</c:v>
                </c:pt>
                <c:pt idx="13952">
                  <c:v>3.5999759999999998</c:v>
                </c:pt>
                <c:pt idx="13953">
                  <c:v>3.199951</c:v>
                </c:pt>
                <c:pt idx="13954">
                  <c:v>3.100006</c:v>
                </c:pt>
                <c:pt idx="13955">
                  <c:v>3.9499819999999999</c:v>
                </c:pt>
                <c:pt idx="13956">
                  <c:v>3.350006</c:v>
                </c:pt>
                <c:pt idx="13957">
                  <c:v>3.1000369999999999</c:v>
                </c:pt>
                <c:pt idx="13958">
                  <c:v>4.2000120000000001</c:v>
                </c:pt>
                <c:pt idx="13959">
                  <c:v>2.399994</c:v>
                </c:pt>
                <c:pt idx="13960">
                  <c:v>2.6749879999999999</c:v>
                </c:pt>
                <c:pt idx="13961">
                  <c:v>3.100006</c:v>
                </c:pt>
                <c:pt idx="13962">
                  <c:v>3.4500120000000001</c:v>
                </c:pt>
                <c:pt idx="13963">
                  <c:v>3.149994</c:v>
                </c:pt>
                <c:pt idx="13964">
                  <c:v>3.5250240000000002</c:v>
                </c:pt>
                <c:pt idx="13965">
                  <c:v>3.5</c:v>
                </c:pt>
                <c:pt idx="13966">
                  <c:v>3.0499879999999999</c:v>
                </c:pt>
                <c:pt idx="13967">
                  <c:v>3</c:v>
                </c:pt>
                <c:pt idx="13968">
                  <c:v>3</c:v>
                </c:pt>
                <c:pt idx="13969">
                  <c:v>3.8249819999999999</c:v>
                </c:pt>
                <c:pt idx="13970">
                  <c:v>3.7499690000000001</c:v>
                </c:pt>
                <c:pt idx="13971">
                  <c:v>2.7999879999999999</c:v>
                </c:pt>
                <c:pt idx="13972">
                  <c:v>3.0500180000000001</c:v>
                </c:pt>
                <c:pt idx="13973">
                  <c:v>3.5500180000000001</c:v>
                </c:pt>
                <c:pt idx="13974">
                  <c:v>3.0000309999999999</c:v>
                </c:pt>
                <c:pt idx="13975">
                  <c:v>3.149994</c:v>
                </c:pt>
                <c:pt idx="13976">
                  <c:v>3.0499879999999999</c:v>
                </c:pt>
                <c:pt idx="13977">
                  <c:v>3.850006</c:v>
                </c:pt>
                <c:pt idx="13978">
                  <c:v>3.5999759999999998</c:v>
                </c:pt>
                <c:pt idx="13979">
                  <c:v>3.0999759999999998</c:v>
                </c:pt>
                <c:pt idx="13980">
                  <c:v>3.4250029999999998</c:v>
                </c:pt>
                <c:pt idx="13981">
                  <c:v>2.75</c:v>
                </c:pt>
                <c:pt idx="13982">
                  <c:v>5.6999820000000003</c:v>
                </c:pt>
                <c:pt idx="13983">
                  <c:v>2.7999879999999999</c:v>
                </c:pt>
                <c:pt idx="13984">
                  <c:v>3.399994</c:v>
                </c:pt>
                <c:pt idx="13985">
                  <c:v>3.149994</c:v>
                </c:pt>
                <c:pt idx="13986">
                  <c:v>3.5499879999999999</c:v>
                </c:pt>
                <c:pt idx="13987">
                  <c:v>3.1999819999999999</c:v>
                </c:pt>
                <c:pt idx="13988">
                  <c:v>3.524994</c:v>
                </c:pt>
                <c:pt idx="13989">
                  <c:v>3.4499819999999999</c:v>
                </c:pt>
                <c:pt idx="13990">
                  <c:v>3.0999759999999998</c:v>
                </c:pt>
                <c:pt idx="13991">
                  <c:v>3.6749879999999999</c:v>
                </c:pt>
                <c:pt idx="13992">
                  <c:v>3.725006</c:v>
                </c:pt>
                <c:pt idx="13993">
                  <c:v>3.2000120000000001</c:v>
                </c:pt>
                <c:pt idx="13994">
                  <c:v>4</c:v>
                </c:pt>
                <c:pt idx="13995">
                  <c:v>3.25</c:v>
                </c:pt>
                <c:pt idx="13996">
                  <c:v>3.149994</c:v>
                </c:pt>
                <c:pt idx="13997">
                  <c:v>4.4250030000000002</c:v>
                </c:pt>
                <c:pt idx="13998">
                  <c:v>3.2000120000000001</c:v>
                </c:pt>
                <c:pt idx="13999">
                  <c:v>2.7999879999999999</c:v>
                </c:pt>
                <c:pt idx="14000">
                  <c:v>3.825027</c:v>
                </c:pt>
                <c:pt idx="14001">
                  <c:v>2.8000180000000001</c:v>
                </c:pt>
                <c:pt idx="14002">
                  <c:v>3.75</c:v>
                </c:pt>
                <c:pt idx="14003">
                  <c:v>2.6499630000000001</c:v>
                </c:pt>
                <c:pt idx="14004">
                  <c:v>3.0500180000000001</c:v>
                </c:pt>
                <c:pt idx="14005">
                  <c:v>4.2000120000000001</c:v>
                </c:pt>
                <c:pt idx="14006">
                  <c:v>2.9500120000000001</c:v>
                </c:pt>
                <c:pt idx="14007">
                  <c:v>4.25</c:v>
                </c:pt>
                <c:pt idx="14008">
                  <c:v>3.6749879999999999</c:v>
                </c:pt>
                <c:pt idx="14009">
                  <c:v>3.0500029999999998</c:v>
                </c:pt>
                <c:pt idx="14010">
                  <c:v>2.8999630000000001</c:v>
                </c:pt>
                <c:pt idx="14011">
                  <c:v>3.4500120000000001</c:v>
                </c:pt>
                <c:pt idx="14012">
                  <c:v>2.7000120000000001</c:v>
                </c:pt>
                <c:pt idx="14013">
                  <c:v>3.4500120000000001</c:v>
                </c:pt>
                <c:pt idx="14014">
                  <c:v>2.6999819999999999</c:v>
                </c:pt>
                <c:pt idx="14015">
                  <c:v>3.899994</c:v>
                </c:pt>
                <c:pt idx="14016">
                  <c:v>3.5</c:v>
                </c:pt>
                <c:pt idx="14017">
                  <c:v>3.274994</c:v>
                </c:pt>
                <c:pt idx="14018">
                  <c:v>3.1999819999999999</c:v>
                </c:pt>
                <c:pt idx="14019">
                  <c:v>3.1999970000000002</c:v>
                </c:pt>
                <c:pt idx="14020">
                  <c:v>2.600006</c:v>
                </c:pt>
                <c:pt idx="14021">
                  <c:v>3.600006</c:v>
                </c:pt>
                <c:pt idx="14022">
                  <c:v>2.8749850000000001</c:v>
                </c:pt>
                <c:pt idx="14023">
                  <c:v>2.8000180000000001</c:v>
                </c:pt>
                <c:pt idx="14024">
                  <c:v>3.0499879999999999</c:v>
                </c:pt>
                <c:pt idx="14025">
                  <c:v>3.9000240000000002</c:v>
                </c:pt>
                <c:pt idx="14026">
                  <c:v>3.0000309999999999</c:v>
                </c:pt>
                <c:pt idx="14027">
                  <c:v>3.1250309999999999</c:v>
                </c:pt>
                <c:pt idx="14028">
                  <c:v>3.25</c:v>
                </c:pt>
                <c:pt idx="14029">
                  <c:v>3.7000120000000001</c:v>
                </c:pt>
                <c:pt idx="14030">
                  <c:v>2.75</c:v>
                </c:pt>
                <c:pt idx="14031">
                  <c:v>2.899994</c:v>
                </c:pt>
                <c:pt idx="14032">
                  <c:v>2.75</c:v>
                </c:pt>
                <c:pt idx="14033">
                  <c:v>3.5</c:v>
                </c:pt>
                <c:pt idx="14034">
                  <c:v>3</c:v>
                </c:pt>
                <c:pt idx="14035">
                  <c:v>5.0499879999999999</c:v>
                </c:pt>
                <c:pt idx="14036">
                  <c:v>3.0999759999999998</c:v>
                </c:pt>
                <c:pt idx="14037">
                  <c:v>3</c:v>
                </c:pt>
                <c:pt idx="14038">
                  <c:v>3.5</c:v>
                </c:pt>
                <c:pt idx="14039">
                  <c:v>2.6000369999999999</c:v>
                </c:pt>
                <c:pt idx="14040">
                  <c:v>2.9500120000000001</c:v>
                </c:pt>
                <c:pt idx="14041">
                  <c:v>3.100006</c:v>
                </c:pt>
                <c:pt idx="14042">
                  <c:v>3.75</c:v>
                </c:pt>
                <c:pt idx="14043">
                  <c:v>4</c:v>
                </c:pt>
                <c:pt idx="14044">
                  <c:v>3.25</c:v>
                </c:pt>
                <c:pt idx="14045">
                  <c:v>3.274994</c:v>
                </c:pt>
                <c:pt idx="14046">
                  <c:v>3.1499630000000001</c:v>
                </c:pt>
                <c:pt idx="14047">
                  <c:v>2.9499819999999999</c:v>
                </c:pt>
                <c:pt idx="14048">
                  <c:v>3.100006</c:v>
                </c:pt>
                <c:pt idx="14049">
                  <c:v>2.7999879999999999</c:v>
                </c:pt>
                <c:pt idx="14050">
                  <c:v>3.350006</c:v>
                </c:pt>
                <c:pt idx="14051">
                  <c:v>3.7999879999999999</c:v>
                </c:pt>
                <c:pt idx="14052">
                  <c:v>3.399994</c:v>
                </c:pt>
                <c:pt idx="14053">
                  <c:v>3.100006</c:v>
                </c:pt>
                <c:pt idx="14054">
                  <c:v>3.5</c:v>
                </c:pt>
                <c:pt idx="14055">
                  <c:v>2.9500120000000001</c:v>
                </c:pt>
                <c:pt idx="14056">
                  <c:v>3.2999879999999999</c:v>
                </c:pt>
                <c:pt idx="14057">
                  <c:v>4.6500240000000002</c:v>
                </c:pt>
                <c:pt idx="14058">
                  <c:v>4.0250089999999998</c:v>
                </c:pt>
                <c:pt idx="14059">
                  <c:v>3.5500180000000001</c:v>
                </c:pt>
                <c:pt idx="14060">
                  <c:v>2.9500120000000001</c:v>
                </c:pt>
                <c:pt idx="14061">
                  <c:v>3.4249879999999999</c:v>
                </c:pt>
                <c:pt idx="14062">
                  <c:v>3.149994</c:v>
                </c:pt>
                <c:pt idx="14063">
                  <c:v>5.6000059999999996</c:v>
                </c:pt>
                <c:pt idx="14064">
                  <c:v>3.2999879999999999</c:v>
                </c:pt>
                <c:pt idx="14065">
                  <c:v>4.0000309999999999</c:v>
                </c:pt>
                <c:pt idx="14066">
                  <c:v>3.2999879999999999</c:v>
                </c:pt>
                <c:pt idx="14067">
                  <c:v>2.7999879999999999</c:v>
                </c:pt>
                <c:pt idx="14068">
                  <c:v>3.5750120000000001</c:v>
                </c:pt>
                <c:pt idx="14069">
                  <c:v>4.7999879999999999</c:v>
                </c:pt>
                <c:pt idx="14070">
                  <c:v>3.5500180000000001</c:v>
                </c:pt>
                <c:pt idx="14071">
                  <c:v>3.7999879999999999</c:v>
                </c:pt>
                <c:pt idx="14072">
                  <c:v>3.7999879999999999</c:v>
                </c:pt>
                <c:pt idx="14073">
                  <c:v>4.1499629999999996</c:v>
                </c:pt>
                <c:pt idx="14074">
                  <c:v>4.1750030000000002</c:v>
                </c:pt>
                <c:pt idx="14075">
                  <c:v>3.1999819999999999</c:v>
                </c:pt>
                <c:pt idx="14076">
                  <c:v>3.75</c:v>
                </c:pt>
                <c:pt idx="14077">
                  <c:v>3.1750180000000001</c:v>
                </c:pt>
                <c:pt idx="14078">
                  <c:v>3.25</c:v>
                </c:pt>
                <c:pt idx="14079">
                  <c:v>3.9500120000000001</c:v>
                </c:pt>
                <c:pt idx="14080">
                  <c:v>3.350006</c:v>
                </c:pt>
                <c:pt idx="14081">
                  <c:v>3.7000120000000001</c:v>
                </c:pt>
                <c:pt idx="14082">
                  <c:v>4.0250089999999998</c:v>
                </c:pt>
                <c:pt idx="14083">
                  <c:v>4.5999759999999998</c:v>
                </c:pt>
                <c:pt idx="14084">
                  <c:v>2.600006</c:v>
                </c:pt>
                <c:pt idx="14085">
                  <c:v>3.1499630000000001</c:v>
                </c:pt>
                <c:pt idx="14086">
                  <c:v>3</c:v>
                </c:pt>
                <c:pt idx="14087">
                  <c:v>2.6000369999999999</c:v>
                </c:pt>
                <c:pt idx="14088">
                  <c:v>2.8500369999999999</c:v>
                </c:pt>
                <c:pt idx="14089">
                  <c:v>2.5999759999999998</c:v>
                </c:pt>
                <c:pt idx="14090">
                  <c:v>3.6500089999999998</c:v>
                </c:pt>
                <c:pt idx="14091">
                  <c:v>3.3499759999999998</c:v>
                </c:pt>
                <c:pt idx="14092">
                  <c:v>3.2000120000000001</c:v>
                </c:pt>
                <c:pt idx="14093">
                  <c:v>3.600006</c:v>
                </c:pt>
                <c:pt idx="14094">
                  <c:v>3.524994</c:v>
                </c:pt>
                <c:pt idx="14095">
                  <c:v>4.875</c:v>
                </c:pt>
                <c:pt idx="14096">
                  <c:v>2.5</c:v>
                </c:pt>
                <c:pt idx="14097">
                  <c:v>3.2999879999999999</c:v>
                </c:pt>
                <c:pt idx="14098">
                  <c:v>2.6999819999999999</c:v>
                </c:pt>
                <c:pt idx="14099">
                  <c:v>2.5</c:v>
                </c:pt>
                <c:pt idx="14100">
                  <c:v>2.8999630000000001</c:v>
                </c:pt>
                <c:pt idx="14101">
                  <c:v>4.5000150000000003</c:v>
                </c:pt>
                <c:pt idx="14102">
                  <c:v>3.2500149999999999</c:v>
                </c:pt>
                <c:pt idx="14103">
                  <c:v>3.649994</c:v>
                </c:pt>
                <c:pt idx="14104">
                  <c:v>2.7999879999999999</c:v>
                </c:pt>
                <c:pt idx="14105">
                  <c:v>2.4999850000000001</c:v>
                </c:pt>
                <c:pt idx="14106">
                  <c:v>3.25</c:v>
                </c:pt>
                <c:pt idx="14107">
                  <c:v>2.8500369999999999</c:v>
                </c:pt>
                <c:pt idx="14108">
                  <c:v>3.2999879999999999</c:v>
                </c:pt>
                <c:pt idx="14109">
                  <c:v>3.9249879999999999</c:v>
                </c:pt>
                <c:pt idx="14110">
                  <c:v>3.5999910000000002</c:v>
                </c:pt>
                <c:pt idx="14111">
                  <c:v>3.4000240000000002</c:v>
                </c:pt>
                <c:pt idx="14112">
                  <c:v>3.8500369999999999</c:v>
                </c:pt>
                <c:pt idx="14113">
                  <c:v>8.6999969999999998</c:v>
                </c:pt>
                <c:pt idx="14114">
                  <c:v>3.2999879999999999</c:v>
                </c:pt>
                <c:pt idx="14115">
                  <c:v>3.600006</c:v>
                </c:pt>
                <c:pt idx="14116">
                  <c:v>4</c:v>
                </c:pt>
                <c:pt idx="14117">
                  <c:v>3.100006</c:v>
                </c:pt>
                <c:pt idx="14118">
                  <c:v>3.1000369999999999</c:v>
                </c:pt>
                <c:pt idx="14119">
                  <c:v>3.5</c:v>
                </c:pt>
                <c:pt idx="14120">
                  <c:v>3.25</c:v>
                </c:pt>
                <c:pt idx="14121">
                  <c:v>3.3499759999999998</c:v>
                </c:pt>
                <c:pt idx="14122">
                  <c:v>3.2000120000000001</c:v>
                </c:pt>
                <c:pt idx="14123">
                  <c:v>3.5</c:v>
                </c:pt>
                <c:pt idx="14124">
                  <c:v>3.6500240000000002</c:v>
                </c:pt>
                <c:pt idx="14125">
                  <c:v>3.1999819999999999</c:v>
                </c:pt>
                <c:pt idx="14126">
                  <c:v>2.5499879999999999</c:v>
                </c:pt>
                <c:pt idx="14127">
                  <c:v>3.4000240000000002</c:v>
                </c:pt>
                <c:pt idx="14128">
                  <c:v>2.600006</c:v>
                </c:pt>
                <c:pt idx="14129">
                  <c:v>3.149994</c:v>
                </c:pt>
                <c:pt idx="14130">
                  <c:v>3.0999759999999998</c:v>
                </c:pt>
                <c:pt idx="14131">
                  <c:v>2.8500369999999999</c:v>
                </c:pt>
                <c:pt idx="14132">
                  <c:v>2.7000120000000001</c:v>
                </c:pt>
                <c:pt idx="14133">
                  <c:v>3.100006</c:v>
                </c:pt>
                <c:pt idx="14134">
                  <c:v>2.8000180000000001</c:v>
                </c:pt>
                <c:pt idx="14135">
                  <c:v>3.0499879999999999</c:v>
                </c:pt>
                <c:pt idx="14136">
                  <c:v>3.9499819999999999</c:v>
                </c:pt>
                <c:pt idx="14137">
                  <c:v>3.524994</c:v>
                </c:pt>
                <c:pt idx="14138">
                  <c:v>2.7000120000000001</c:v>
                </c:pt>
                <c:pt idx="14139">
                  <c:v>3.1999819999999999</c:v>
                </c:pt>
                <c:pt idx="14140">
                  <c:v>3.149994</c:v>
                </c:pt>
                <c:pt idx="14141">
                  <c:v>2.4750209999999999</c:v>
                </c:pt>
                <c:pt idx="14142">
                  <c:v>2.6999970000000002</c:v>
                </c:pt>
                <c:pt idx="14143">
                  <c:v>3.7000120000000001</c:v>
                </c:pt>
                <c:pt idx="14144">
                  <c:v>3.9250029999999998</c:v>
                </c:pt>
                <c:pt idx="14145">
                  <c:v>3.024994</c:v>
                </c:pt>
                <c:pt idx="14146">
                  <c:v>3.1500240000000002</c:v>
                </c:pt>
                <c:pt idx="14147">
                  <c:v>3.899994</c:v>
                </c:pt>
                <c:pt idx="14148">
                  <c:v>3.4500120000000001</c:v>
                </c:pt>
                <c:pt idx="14149">
                  <c:v>3</c:v>
                </c:pt>
                <c:pt idx="14150">
                  <c:v>3.4499819999999999</c:v>
                </c:pt>
                <c:pt idx="14151">
                  <c:v>3.3499759999999998</c:v>
                </c:pt>
                <c:pt idx="14152">
                  <c:v>3.4499819999999999</c:v>
                </c:pt>
                <c:pt idx="14153">
                  <c:v>3.4500120000000001</c:v>
                </c:pt>
                <c:pt idx="14154">
                  <c:v>3.3999630000000001</c:v>
                </c:pt>
                <c:pt idx="14155">
                  <c:v>3.0499879999999999</c:v>
                </c:pt>
                <c:pt idx="14156">
                  <c:v>2.7000120000000001</c:v>
                </c:pt>
                <c:pt idx="14157">
                  <c:v>3</c:v>
                </c:pt>
                <c:pt idx="14158">
                  <c:v>3.1999819999999999</c:v>
                </c:pt>
                <c:pt idx="14159">
                  <c:v>4.3999940000000004</c:v>
                </c:pt>
                <c:pt idx="14160">
                  <c:v>3.3499759999999998</c:v>
                </c:pt>
                <c:pt idx="14161">
                  <c:v>3.649994</c:v>
                </c:pt>
                <c:pt idx="14162">
                  <c:v>4.8999790000000001</c:v>
                </c:pt>
                <c:pt idx="14163">
                  <c:v>3.600006</c:v>
                </c:pt>
                <c:pt idx="14164">
                  <c:v>3.6499630000000001</c:v>
                </c:pt>
                <c:pt idx="14165">
                  <c:v>4.4500120000000001</c:v>
                </c:pt>
                <c:pt idx="14166">
                  <c:v>2.4499819999999999</c:v>
                </c:pt>
                <c:pt idx="14167">
                  <c:v>3.2000120000000001</c:v>
                </c:pt>
                <c:pt idx="14168">
                  <c:v>3.4500120000000001</c:v>
                </c:pt>
                <c:pt idx="14169">
                  <c:v>4.0499879999999999</c:v>
                </c:pt>
                <c:pt idx="14170">
                  <c:v>3.149994</c:v>
                </c:pt>
                <c:pt idx="14171">
                  <c:v>3.899994</c:v>
                </c:pt>
                <c:pt idx="14172">
                  <c:v>4.1500240000000002</c:v>
                </c:pt>
                <c:pt idx="14173">
                  <c:v>3.25</c:v>
                </c:pt>
                <c:pt idx="14174">
                  <c:v>3.7499690000000001</c:v>
                </c:pt>
                <c:pt idx="14175">
                  <c:v>3.2999879999999999</c:v>
                </c:pt>
                <c:pt idx="14176">
                  <c:v>3.3499759999999998</c:v>
                </c:pt>
                <c:pt idx="14177">
                  <c:v>3.399994</c:v>
                </c:pt>
                <c:pt idx="14178">
                  <c:v>3.5</c:v>
                </c:pt>
                <c:pt idx="14179">
                  <c:v>3.350006</c:v>
                </c:pt>
                <c:pt idx="14180">
                  <c:v>2.7500309999999999</c:v>
                </c:pt>
                <c:pt idx="14181">
                  <c:v>3.0999759999999998</c:v>
                </c:pt>
                <c:pt idx="14182">
                  <c:v>3.5</c:v>
                </c:pt>
                <c:pt idx="14183">
                  <c:v>3.125</c:v>
                </c:pt>
                <c:pt idx="14184">
                  <c:v>3.300049</c:v>
                </c:pt>
                <c:pt idx="14185">
                  <c:v>2.899994</c:v>
                </c:pt>
                <c:pt idx="14186">
                  <c:v>3.3000180000000001</c:v>
                </c:pt>
                <c:pt idx="14187">
                  <c:v>3</c:v>
                </c:pt>
                <c:pt idx="14188">
                  <c:v>3.2999879999999999</c:v>
                </c:pt>
                <c:pt idx="14189">
                  <c:v>2.9500120000000001</c:v>
                </c:pt>
                <c:pt idx="14190">
                  <c:v>5.3250120000000001</c:v>
                </c:pt>
                <c:pt idx="14191">
                  <c:v>3.149994</c:v>
                </c:pt>
                <c:pt idx="14192">
                  <c:v>3.1000369999999999</c:v>
                </c:pt>
                <c:pt idx="14193">
                  <c:v>4.1499940000000004</c:v>
                </c:pt>
                <c:pt idx="14194">
                  <c:v>3.1249850000000001</c:v>
                </c:pt>
                <c:pt idx="14195">
                  <c:v>4.3500059999999996</c:v>
                </c:pt>
                <c:pt idx="14196">
                  <c:v>2.9499819999999999</c:v>
                </c:pt>
                <c:pt idx="14197">
                  <c:v>3.6500240000000002</c:v>
                </c:pt>
                <c:pt idx="14198">
                  <c:v>3.4500120000000001</c:v>
                </c:pt>
                <c:pt idx="14199">
                  <c:v>3.5</c:v>
                </c:pt>
                <c:pt idx="14200">
                  <c:v>2.7999879999999999</c:v>
                </c:pt>
                <c:pt idx="14201">
                  <c:v>3.4499819999999999</c:v>
                </c:pt>
                <c:pt idx="14202">
                  <c:v>3.350006</c:v>
                </c:pt>
                <c:pt idx="14203">
                  <c:v>2.9000240000000002</c:v>
                </c:pt>
                <c:pt idx="14204">
                  <c:v>2.899994</c:v>
                </c:pt>
                <c:pt idx="14205">
                  <c:v>3.9000240000000002</c:v>
                </c:pt>
                <c:pt idx="14206">
                  <c:v>2.7999879999999999</c:v>
                </c:pt>
                <c:pt idx="14207">
                  <c:v>2.75</c:v>
                </c:pt>
                <c:pt idx="14208">
                  <c:v>3.0999759999999998</c:v>
                </c:pt>
                <c:pt idx="14209">
                  <c:v>3.600006</c:v>
                </c:pt>
                <c:pt idx="14210">
                  <c:v>4.4000240000000002</c:v>
                </c:pt>
                <c:pt idx="14211">
                  <c:v>3.8499759999999998</c:v>
                </c:pt>
                <c:pt idx="14212">
                  <c:v>4.0500030000000002</c:v>
                </c:pt>
                <c:pt idx="14213">
                  <c:v>3.0750120000000001</c:v>
                </c:pt>
                <c:pt idx="14214">
                  <c:v>3.774994</c:v>
                </c:pt>
                <c:pt idx="14215">
                  <c:v>3.3499759999999998</c:v>
                </c:pt>
                <c:pt idx="14216">
                  <c:v>3</c:v>
                </c:pt>
                <c:pt idx="14217">
                  <c:v>3.5</c:v>
                </c:pt>
                <c:pt idx="14218">
                  <c:v>3</c:v>
                </c:pt>
                <c:pt idx="14219">
                  <c:v>2.9999850000000001</c:v>
                </c:pt>
                <c:pt idx="14220">
                  <c:v>4.4500120000000001</c:v>
                </c:pt>
                <c:pt idx="14221">
                  <c:v>3.1499790000000001</c:v>
                </c:pt>
                <c:pt idx="14222">
                  <c:v>3.3499759999999998</c:v>
                </c:pt>
                <c:pt idx="14223">
                  <c:v>3.2000120000000001</c:v>
                </c:pt>
                <c:pt idx="14224">
                  <c:v>3.4500120000000001</c:v>
                </c:pt>
                <c:pt idx="14225">
                  <c:v>2.8499910000000002</c:v>
                </c:pt>
                <c:pt idx="14226">
                  <c:v>3.850006</c:v>
                </c:pt>
                <c:pt idx="14227">
                  <c:v>3.4499819999999999</c:v>
                </c:pt>
                <c:pt idx="14228">
                  <c:v>3.5500180000000001</c:v>
                </c:pt>
                <c:pt idx="14229">
                  <c:v>3.5500180000000001</c:v>
                </c:pt>
                <c:pt idx="14230">
                  <c:v>3</c:v>
                </c:pt>
                <c:pt idx="14231">
                  <c:v>3.350006</c:v>
                </c:pt>
                <c:pt idx="14232">
                  <c:v>3.0499879999999999</c:v>
                </c:pt>
                <c:pt idx="14233">
                  <c:v>3.0500180000000001</c:v>
                </c:pt>
                <c:pt idx="14234">
                  <c:v>3.1500240000000002</c:v>
                </c:pt>
                <c:pt idx="14235">
                  <c:v>3.3499759999999998</c:v>
                </c:pt>
                <c:pt idx="14236">
                  <c:v>3.3000180000000001</c:v>
                </c:pt>
                <c:pt idx="14237">
                  <c:v>2.899994</c:v>
                </c:pt>
                <c:pt idx="14238">
                  <c:v>2.8000180000000001</c:v>
                </c:pt>
                <c:pt idx="14239">
                  <c:v>3.75</c:v>
                </c:pt>
                <c:pt idx="14240">
                  <c:v>3.3500369999999999</c:v>
                </c:pt>
                <c:pt idx="14241">
                  <c:v>3.5999759999999998</c:v>
                </c:pt>
                <c:pt idx="14242">
                  <c:v>3.4749759999999998</c:v>
                </c:pt>
                <c:pt idx="14243">
                  <c:v>4.0499879999999999</c:v>
                </c:pt>
                <c:pt idx="14244">
                  <c:v>7.6500240000000002</c:v>
                </c:pt>
                <c:pt idx="14245">
                  <c:v>2.3500369999999999</c:v>
                </c:pt>
                <c:pt idx="14246">
                  <c:v>4.2500150000000003</c:v>
                </c:pt>
                <c:pt idx="14247">
                  <c:v>3.300049</c:v>
                </c:pt>
                <c:pt idx="14248">
                  <c:v>3.600006</c:v>
                </c:pt>
                <c:pt idx="14249">
                  <c:v>4.1499940000000004</c:v>
                </c:pt>
                <c:pt idx="14250">
                  <c:v>3.100006</c:v>
                </c:pt>
                <c:pt idx="14251">
                  <c:v>4.0499879999999999</c:v>
                </c:pt>
                <c:pt idx="14252">
                  <c:v>3.4500120000000001</c:v>
                </c:pt>
                <c:pt idx="14253">
                  <c:v>3.6500240000000002</c:v>
                </c:pt>
                <c:pt idx="14254">
                  <c:v>3.5749970000000002</c:v>
                </c:pt>
                <c:pt idx="14255">
                  <c:v>4.75</c:v>
                </c:pt>
                <c:pt idx="14256">
                  <c:v>3.3000180000000001</c:v>
                </c:pt>
                <c:pt idx="14257">
                  <c:v>1.9500120000000001</c:v>
                </c:pt>
                <c:pt idx="14258">
                  <c:v>2.6000369999999999</c:v>
                </c:pt>
                <c:pt idx="14259">
                  <c:v>2.9499819999999999</c:v>
                </c:pt>
                <c:pt idx="14260">
                  <c:v>3.924973</c:v>
                </c:pt>
                <c:pt idx="14261">
                  <c:v>4.1499940000000004</c:v>
                </c:pt>
                <c:pt idx="14262">
                  <c:v>4.2250059999999996</c:v>
                </c:pt>
                <c:pt idx="14263">
                  <c:v>3.7249910000000002</c:v>
                </c:pt>
                <c:pt idx="14264">
                  <c:v>2.5999759999999998</c:v>
                </c:pt>
                <c:pt idx="14265">
                  <c:v>3.9500120000000001</c:v>
                </c:pt>
                <c:pt idx="14266">
                  <c:v>3.2999879999999999</c:v>
                </c:pt>
                <c:pt idx="14267">
                  <c:v>3.0499879999999999</c:v>
                </c:pt>
                <c:pt idx="14268">
                  <c:v>2.9500120000000001</c:v>
                </c:pt>
                <c:pt idx="14269">
                  <c:v>2.7500149999999999</c:v>
                </c:pt>
                <c:pt idx="14270">
                  <c:v>2.8999630000000001</c:v>
                </c:pt>
                <c:pt idx="14271">
                  <c:v>3.3749690000000001</c:v>
                </c:pt>
                <c:pt idx="14272">
                  <c:v>3.1500240000000002</c:v>
                </c:pt>
                <c:pt idx="14273">
                  <c:v>2.9500120000000001</c:v>
                </c:pt>
                <c:pt idx="14274">
                  <c:v>3.2999879999999999</c:v>
                </c:pt>
                <c:pt idx="14275">
                  <c:v>3.4500120000000001</c:v>
                </c:pt>
                <c:pt idx="14276">
                  <c:v>3</c:v>
                </c:pt>
                <c:pt idx="14277">
                  <c:v>3.149994</c:v>
                </c:pt>
                <c:pt idx="14278">
                  <c:v>4.25</c:v>
                </c:pt>
                <c:pt idx="14279">
                  <c:v>2.850006</c:v>
                </c:pt>
                <c:pt idx="14280">
                  <c:v>3.1500240000000002</c:v>
                </c:pt>
                <c:pt idx="14281">
                  <c:v>4.4500270000000004</c:v>
                </c:pt>
                <c:pt idx="14282">
                  <c:v>5.1250309999999999</c:v>
                </c:pt>
                <c:pt idx="14283">
                  <c:v>2.5499879999999999</c:v>
                </c:pt>
                <c:pt idx="14284">
                  <c:v>3.4000240000000002</c:v>
                </c:pt>
                <c:pt idx="14285">
                  <c:v>3.0500180000000001</c:v>
                </c:pt>
                <c:pt idx="14286">
                  <c:v>3.25</c:v>
                </c:pt>
                <c:pt idx="14287">
                  <c:v>4.2999879999999999</c:v>
                </c:pt>
                <c:pt idx="14288">
                  <c:v>3.2500309999999999</c:v>
                </c:pt>
                <c:pt idx="14289">
                  <c:v>3.600006</c:v>
                </c:pt>
                <c:pt idx="14290">
                  <c:v>3.375</c:v>
                </c:pt>
                <c:pt idx="14291">
                  <c:v>3.300049</c:v>
                </c:pt>
                <c:pt idx="14292">
                  <c:v>2.850006</c:v>
                </c:pt>
                <c:pt idx="14293">
                  <c:v>3.2000120000000001</c:v>
                </c:pt>
                <c:pt idx="14294">
                  <c:v>2.8000180000000001</c:v>
                </c:pt>
                <c:pt idx="14295">
                  <c:v>3.350006</c:v>
                </c:pt>
                <c:pt idx="14296">
                  <c:v>3.149994</c:v>
                </c:pt>
                <c:pt idx="14297">
                  <c:v>2.9499819999999999</c:v>
                </c:pt>
                <c:pt idx="14298">
                  <c:v>3.3000180000000001</c:v>
                </c:pt>
                <c:pt idx="14299">
                  <c:v>3.3499759999999998</c:v>
                </c:pt>
                <c:pt idx="14300">
                  <c:v>3.4500120000000001</c:v>
                </c:pt>
                <c:pt idx="14301">
                  <c:v>3.25</c:v>
                </c:pt>
                <c:pt idx="14302">
                  <c:v>3.3000180000000001</c:v>
                </c:pt>
                <c:pt idx="14303">
                  <c:v>4.2499849999999997</c:v>
                </c:pt>
                <c:pt idx="14304">
                  <c:v>2.5500180000000001</c:v>
                </c:pt>
                <c:pt idx="14305">
                  <c:v>2.699951</c:v>
                </c:pt>
                <c:pt idx="14306">
                  <c:v>3.5</c:v>
                </c:pt>
                <c:pt idx="14307">
                  <c:v>3.9250029999999998</c:v>
                </c:pt>
                <c:pt idx="14308">
                  <c:v>4.0499879999999999</c:v>
                </c:pt>
                <c:pt idx="14309">
                  <c:v>3.0499879999999999</c:v>
                </c:pt>
                <c:pt idx="14310">
                  <c:v>3.75</c:v>
                </c:pt>
                <c:pt idx="14311">
                  <c:v>3.4499970000000002</c:v>
                </c:pt>
                <c:pt idx="14312">
                  <c:v>3.9499970000000002</c:v>
                </c:pt>
                <c:pt idx="14313">
                  <c:v>3.600006</c:v>
                </c:pt>
                <c:pt idx="14314">
                  <c:v>3.899994</c:v>
                </c:pt>
                <c:pt idx="14315">
                  <c:v>3.3000180000000001</c:v>
                </c:pt>
                <c:pt idx="14316">
                  <c:v>3.899994</c:v>
                </c:pt>
                <c:pt idx="14317">
                  <c:v>3</c:v>
                </c:pt>
                <c:pt idx="14318">
                  <c:v>3.0500180000000001</c:v>
                </c:pt>
                <c:pt idx="14319">
                  <c:v>3.6250149999999999</c:v>
                </c:pt>
                <c:pt idx="14320">
                  <c:v>3.5499879999999999</c:v>
                </c:pt>
                <c:pt idx="14321">
                  <c:v>3.4999690000000001</c:v>
                </c:pt>
                <c:pt idx="14322">
                  <c:v>4.3749849999999997</c:v>
                </c:pt>
                <c:pt idx="14323">
                  <c:v>4.1000059999999996</c:v>
                </c:pt>
                <c:pt idx="14324">
                  <c:v>3.524994</c:v>
                </c:pt>
                <c:pt idx="14325">
                  <c:v>3.9500120000000001</c:v>
                </c:pt>
                <c:pt idx="14326">
                  <c:v>3.2999879999999999</c:v>
                </c:pt>
                <c:pt idx="14327">
                  <c:v>3.4250029999999998</c:v>
                </c:pt>
                <c:pt idx="14328">
                  <c:v>2.600006</c:v>
                </c:pt>
                <c:pt idx="14329">
                  <c:v>2.899994</c:v>
                </c:pt>
                <c:pt idx="14330">
                  <c:v>2.9000240000000002</c:v>
                </c:pt>
                <c:pt idx="14331">
                  <c:v>3.5999759999999998</c:v>
                </c:pt>
                <c:pt idx="14332">
                  <c:v>2.9500120000000001</c:v>
                </c:pt>
                <c:pt idx="14333">
                  <c:v>2.7999879999999999</c:v>
                </c:pt>
                <c:pt idx="14334">
                  <c:v>3.7000120000000001</c:v>
                </c:pt>
                <c:pt idx="14335">
                  <c:v>3.5</c:v>
                </c:pt>
                <c:pt idx="14336">
                  <c:v>3.5500180000000001</c:v>
                </c:pt>
                <c:pt idx="14337">
                  <c:v>3</c:v>
                </c:pt>
                <c:pt idx="14338">
                  <c:v>2.800049</c:v>
                </c:pt>
                <c:pt idx="14339">
                  <c:v>5.2000120000000001</c:v>
                </c:pt>
                <c:pt idx="14340">
                  <c:v>3.875</c:v>
                </c:pt>
                <c:pt idx="14341">
                  <c:v>3.9999690000000001</c:v>
                </c:pt>
                <c:pt idx="14342">
                  <c:v>2.9999690000000001</c:v>
                </c:pt>
                <c:pt idx="14343">
                  <c:v>2.7999879999999999</c:v>
                </c:pt>
                <c:pt idx="14344">
                  <c:v>3.25</c:v>
                </c:pt>
                <c:pt idx="14345">
                  <c:v>2.75</c:v>
                </c:pt>
                <c:pt idx="14346">
                  <c:v>2.9500120000000001</c:v>
                </c:pt>
                <c:pt idx="14347">
                  <c:v>5</c:v>
                </c:pt>
                <c:pt idx="14348">
                  <c:v>3.4250029999999998</c:v>
                </c:pt>
                <c:pt idx="14349">
                  <c:v>3.5500180000000001</c:v>
                </c:pt>
                <c:pt idx="14350">
                  <c:v>2.8499759999999998</c:v>
                </c:pt>
                <c:pt idx="14351">
                  <c:v>3.825027</c:v>
                </c:pt>
                <c:pt idx="14352">
                  <c:v>3.674957</c:v>
                </c:pt>
                <c:pt idx="14353">
                  <c:v>3.3500369999999999</c:v>
                </c:pt>
                <c:pt idx="14354">
                  <c:v>3.3250120000000001</c:v>
                </c:pt>
                <c:pt idx="14355">
                  <c:v>4.2999879999999999</c:v>
                </c:pt>
                <c:pt idx="14356">
                  <c:v>2.774994</c:v>
                </c:pt>
                <c:pt idx="14357">
                  <c:v>3.2999879999999999</c:v>
                </c:pt>
                <c:pt idx="14358">
                  <c:v>4.5</c:v>
                </c:pt>
                <c:pt idx="14359">
                  <c:v>3.9000240000000002</c:v>
                </c:pt>
                <c:pt idx="14360">
                  <c:v>4.0499879999999999</c:v>
                </c:pt>
                <c:pt idx="14361">
                  <c:v>2.6999819999999999</c:v>
                </c:pt>
                <c:pt idx="14362">
                  <c:v>3.7999879999999999</c:v>
                </c:pt>
                <c:pt idx="14363">
                  <c:v>3.0500180000000001</c:v>
                </c:pt>
                <c:pt idx="14364">
                  <c:v>2.899994</c:v>
                </c:pt>
                <c:pt idx="14365">
                  <c:v>4.3999629999999996</c:v>
                </c:pt>
                <c:pt idx="14366">
                  <c:v>3.225006</c:v>
                </c:pt>
                <c:pt idx="14367">
                  <c:v>2.9499819999999999</c:v>
                </c:pt>
                <c:pt idx="14368">
                  <c:v>2.875</c:v>
                </c:pt>
                <c:pt idx="14369">
                  <c:v>3.7500309999999999</c:v>
                </c:pt>
                <c:pt idx="14370">
                  <c:v>3.0749819999999999</c:v>
                </c:pt>
                <c:pt idx="14371">
                  <c:v>3.9250180000000001</c:v>
                </c:pt>
                <c:pt idx="14372">
                  <c:v>4.3000489999999996</c:v>
                </c:pt>
                <c:pt idx="14373">
                  <c:v>3.350006</c:v>
                </c:pt>
                <c:pt idx="14374">
                  <c:v>3.6500089999999998</c:v>
                </c:pt>
                <c:pt idx="14375">
                  <c:v>3.625</c:v>
                </c:pt>
                <c:pt idx="14376">
                  <c:v>3.6999819999999999</c:v>
                </c:pt>
                <c:pt idx="14377">
                  <c:v>5.2000120000000001</c:v>
                </c:pt>
                <c:pt idx="14378">
                  <c:v>5.2500309999999999</c:v>
                </c:pt>
                <c:pt idx="14379">
                  <c:v>3.9500120000000001</c:v>
                </c:pt>
                <c:pt idx="14380">
                  <c:v>2.3999630000000001</c:v>
                </c:pt>
                <c:pt idx="14381">
                  <c:v>3.3000180000000001</c:v>
                </c:pt>
                <c:pt idx="14382">
                  <c:v>3.225006</c:v>
                </c:pt>
                <c:pt idx="14383">
                  <c:v>3.4500120000000001</c:v>
                </c:pt>
                <c:pt idx="14384">
                  <c:v>4.0749820000000003</c:v>
                </c:pt>
                <c:pt idx="14385">
                  <c:v>3.7750089999999998</c:v>
                </c:pt>
                <c:pt idx="14386">
                  <c:v>3.899994</c:v>
                </c:pt>
                <c:pt idx="14387">
                  <c:v>2.7500309999999999</c:v>
                </c:pt>
                <c:pt idx="14388">
                  <c:v>3.149994</c:v>
                </c:pt>
                <c:pt idx="14389">
                  <c:v>3.4499819999999999</c:v>
                </c:pt>
                <c:pt idx="14390">
                  <c:v>4.8249820000000003</c:v>
                </c:pt>
                <c:pt idx="14391">
                  <c:v>2.9500120000000001</c:v>
                </c:pt>
                <c:pt idx="14392">
                  <c:v>2.8000180000000001</c:v>
                </c:pt>
                <c:pt idx="14393">
                  <c:v>3.3000180000000001</c:v>
                </c:pt>
                <c:pt idx="14394">
                  <c:v>3.75</c:v>
                </c:pt>
                <c:pt idx="14395">
                  <c:v>3.75</c:v>
                </c:pt>
                <c:pt idx="14396">
                  <c:v>3.8000180000000001</c:v>
                </c:pt>
                <c:pt idx="14397">
                  <c:v>2.8499759999999998</c:v>
                </c:pt>
                <c:pt idx="14398">
                  <c:v>3.4500120000000001</c:v>
                </c:pt>
                <c:pt idx="14399">
                  <c:v>2.8499759999999998</c:v>
                </c:pt>
                <c:pt idx="14400">
                  <c:v>4.3500059999999996</c:v>
                </c:pt>
                <c:pt idx="14401">
                  <c:v>3.25</c:v>
                </c:pt>
                <c:pt idx="14402">
                  <c:v>4.4000240000000002</c:v>
                </c:pt>
                <c:pt idx="14403">
                  <c:v>3.2999879999999999</c:v>
                </c:pt>
                <c:pt idx="14404">
                  <c:v>2.7999879999999999</c:v>
                </c:pt>
                <c:pt idx="14405">
                  <c:v>3.149994</c:v>
                </c:pt>
                <c:pt idx="14406">
                  <c:v>3.0999759999999998</c:v>
                </c:pt>
                <c:pt idx="14407">
                  <c:v>2.75</c:v>
                </c:pt>
                <c:pt idx="14408">
                  <c:v>3.3999630000000001</c:v>
                </c:pt>
                <c:pt idx="14409">
                  <c:v>3.4000240000000002</c:v>
                </c:pt>
                <c:pt idx="14410">
                  <c:v>3.5500180000000001</c:v>
                </c:pt>
                <c:pt idx="14411">
                  <c:v>4.0499879999999999</c:v>
                </c:pt>
                <c:pt idx="14412">
                  <c:v>3.75</c:v>
                </c:pt>
                <c:pt idx="14413">
                  <c:v>4.5499879999999999</c:v>
                </c:pt>
                <c:pt idx="14414">
                  <c:v>3.5499879999999999</c:v>
                </c:pt>
                <c:pt idx="14415">
                  <c:v>3.3500369999999999</c:v>
                </c:pt>
                <c:pt idx="14416">
                  <c:v>3.9499819999999999</c:v>
                </c:pt>
                <c:pt idx="14417">
                  <c:v>3.2000120000000001</c:v>
                </c:pt>
                <c:pt idx="14418">
                  <c:v>3.399994</c:v>
                </c:pt>
                <c:pt idx="14419">
                  <c:v>3.2499690000000001</c:v>
                </c:pt>
                <c:pt idx="14420">
                  <c:v>3.4499819999999999</c:v>
                </c:pt>
                <c:pt idx="14421">
                  <c:v>3</c:v>
                </c:pt>
                <c:pt idx="14422">
                  <c:v>3.3249970000000002</c:v>
                </c:pt>
                <c:pt idx="14423">
                  <c:v>3.0749819999999999</c:v>
                </c:pt>
                <c:pt idx="14424">
                  <c:v>3.2499690000000001</c:v>
                </c:pt>
                <c:pt idx="14425">
                  <c:v>3.6249690000000001</c:v>
                </c:pt>
                <c:pt idx="14426">
                  <c:v>3.2249759999999998</c:v>
                </c:pt>
                <c:pt idx="14427">
                  <c:v>3.75</c:v>
                </c:pt>
                <c:pt idx="14428">
                  <c:v>2.7999879999999999</c:v>
                </c:pt>
                <c:pt idx="14429">
                  <c:v>3.649994</c:v>
                </c:pt>
                <c:pt idx="14430">
                  <c:v>4.7000120000000001</c:v>
                </c:pt>
                <c:pt idx="14431">
                  <c:v>3.399994</c:v>
                </c:pt>
                <c:pt idx="14432">
                  <c:v>2.8499759999999998</c:v>
                </c:pt>
                <c:pt idx="14433">
                  <c:v>3.0499879999999999</c:v>
                </c:pt>
                <c:pt idx="14434">
                  <c:v>3.2999879999999999</c:v>
                </c:pt>
                <c:pt idx="14435">
                  <c:v>2.9500120000000001</c:v>
                </c:pt>
                <c:pt idx="14436">
                  <c:v>4.25</c:v>
                </c:pt>
                <c:pt idx="14437">
                  <c:v>3.600006</c:v>
                </c:pt>
                <c:pt idx="14438">
                  <c:v>3.2999879999999999</c:v>
                </c:pt>
                <c:pt idx="14439">
                  <c:v>3.3999630000000001</c:v>
                </c:pt>
                <c:pt idx="14440">
                  <c:v>5.4250179999999997</c:v>
                </c:pt>
                <c:pt idx="14441">
                  <c:v>3.449951</c:v>
                </c:pt>
                <c:pt idx="14442">
                  <c:v>2.1500089999999998</c:v>
                </c:pt>
                <c:pt idx="14443">
                  <c:v>3.7250209999999999</c:v>
                </c:pt>
                <c:pt idx="14444">
                  <c:v>3.25</c:v>
                </c:pt>
                <c:pt idx="14445">
                  <c:v>2.8000180000000001</c:v>
                </c:pt>
                <c:pt idx="14446">
                  <c:v>3.649994</c:v>
                </c:pt>
                <c:pt idx="14447">
                  <c:v>3.2000120000000001</c:v>
                </c:pt>
                <c:pt idx="14448">
                  <c:v>3.649994</c:v>
                </c:pt>
                <c:pt idx="14449">
                  <c:v>3.4500120000000001</c:v>
                </c:pt>
                <c:pt idx="14450">
                  <c:v>3.0499879999999999</c:v>
                </c:pt>
                <c:pt idx="14451">
                  <c:v>3.1999970000000002</c:v>
                </c:pt>
                <c:pt idx="14452">
                  <c:v>4.2249759999999998</c:v>
                </c:pt>
                <c:pt idx="14453">
                  <c:v>3.399994</c:v>
                </c:pt>
                <c:pt idx="14454">
                  <c:v>3.3499759999999998</c:v>
                </c:pt>
                <c:pt idx="14455">
                  <c:v>4.25</c:v>
                </c:pt>
                <c:pt idx="14456">
                  <c:v>8.7999880000000008</c:v>
                </c:pt>
                <c:pt idx="14457">
                  <c:v>4.1000059999999996</c:v>
                </c:pt>
                <c:pt idx="14458">
                  <c:v>3.3499759999999998</c:v>
                </c:pt>
                <c:pt idx="14459">
                  <c:v>3.8499759999999998</c:v>
                </c:pt>
                <c:pt idx="14460">
                  <c:v>3.2999879999999999</c:v>
                </c:pt>
                <c:pt idx="14461">
                  <c:v>3.5</c:v>
                </c:pt>
                <c:pt idx="14462">
                  <c:v>3.100006</c:v>
                </c:pt>
                <c:pt idx="14463">
                  <c:v>4.3499759999999998</c:v>
                </c:pt>
                <c:pt idx="14464">
                  <c:v>3.0500180000000001</c:v>
                </c:pt>
                <c:pt idx="14465">
                  <c:v>3.2000120000000001</c:v>
                </c:pt>
                <c:pt idx="14466">
                  <c:v>3.1500089999999998</c:v>
                </c:pt>
                <c:pt idx="14467">
                  <c:v>4.25</c:v>
                </c:pt>
                <c:pt idx="14468">
                  <c:v>3.75</c:v>
                </c:pt>
                <c:pt idx="14469">
                  <c:v>2.8499759999999998</c:v>
                </c:pt>
                <c:pt idx="14470">
                  <c:v>2.75</c:v>
                </c:pt>
                <c:pt idx="14471">
                  <c:v>3.8000180000000001</c:v>
                </c:pt>
                <c:pt idx="14472">
                  <c:v>3.1999819999999999</c:v>
                </c:pt>
                <c:pt idx="14473">
                  <c:v>3.4500120000000001</c:v>
                </c:pt>
                <c:pt idx="14474">
                  <c:v>3.8000180000000001</c:v>
                </c:pt>
                <c:pt idx="14475">
                  <c:v>3.5</c:v>
                </c:pt>
                <c:pt idx="14476">
                  <c:v>3.3499759999999998</c:v>
                </c:pt>
                <c:pt idx="14477">
                  <c:v>2.6999819999999999</c:v>
                </c:pt>
                <c:pt idx="14478">
                  <c:v>3.25</c:v>
                </c:pt>
                <c:pt idx="14479">
                  <c:v>3</c:v>
                </c:pt>
                <c:pt idx="14480">
                  <c:v>4.5499879999999999</c:v>
                </c:pt>
                <c:pt idx="14481">
                  <c:v>3.3000180000000001</c:v>
                </c:pt>
                <c:pt idx="14482">
                  <c:v>3.399994</c:v>
                </c:pt>
                <c:pt idx="14483">
                  <c:v>2.7499690000000001</c:v>
                </c:pt>
                <c:pt idx="14484">
                  <c:v>3.350006</c:v>
                </c:pt>
                <c:pt idx="14485">
                  <c:v>3.2999879999999999</c:v>
                </c:pt>
                <c:pt idx="14486">
                  <c:v>2.9000240000000002</c:v>
                </c:pt>
                <c:pt idx="14487">
                  <c:v>4.4000240000000002</c:v>
                </c:pt>
                <c:pt idx="14488">
                  <c:v>3.5</c:v>
                </c:pt>
                <c:pt idx="14489">
                  <c:v>2.899994</c:v>
                </c:pt>
                <c:pt idx="14490">
                  <c:v>4.25</c:v>
                </c:pt>
                <c:pt idx="14491">
                  <c:v>3.2499690000000001</c:v>
                </c:pt>
                <c:pt idx="14492">
                  <c:v>2.899994</c:v>
                </c:pt>
                <c:pt idx="14493">
                  <c:v>4.0499879999999999</c:v>
                </c:pt>
                <c:pt idx="14494">
                  <c:v>3.25</c:v>
                </c:pt>
                <c:pt idx="14495">
                  <c:v>4.125</c:v>
                </c:pt>
                <c:pt idx="14496">
                  <c:v>2.7000120000000001</c:v>
                </c:pt>
                <c:pt idx="14497">
                  <c:v>3.4000240000000002</c:v>
                </c:pt>
                <c:pt idx="14498">
                  <c:v>3.2999879999999999</c:v>
                </c:pt>
                <c:pt idx="14499">
                  <c:v>3.4999690000000001</c:v>
                </c:pt>
                <c:pt idx="14500">
                  <c:v>3.4999850000000001</c:v>
                </c:pt>
                <c:pt idx="14501">
                  <c:v>2.9249879999999999</c:v>
                </c:pt>
                <c:pt idx="14502">
                  <c:v>3.5499879999999999</c:v>
                </c:pt>
                <c:pt idx="14503">
                  <c:v>4</c:v>
                </c:pt>
                <c:pt idx="14504">
                  <c:v>4.2999879999999999</c:v>
                </c:pt>
                <c:pt idx="14505">
                  <c:v>3.0499879999999999</c:v>
                </c:pt>
                <c:pt idx="14506">
                  <c:v>3.100006</c:v>
                </c:pt>
                <c:pt idx="14507">
                  <c:v>3.299973</c:v>
                </c:pt>
                <c:pt idx="14508">
                  <c:v>2.6999819999999999</c:v>
                </c:pt>
                <c:pt idx="14509">
                  <c:v>3.0000309999999999</c:v>
                </c:pt>
                <c:pt idx="14510">
                  <c:v>2.875</c:v>
                </c:pt>
                <c:pt idx="14511">
                  <c:v>3.4749759999999998</c:v>
                </c:pt>
                <c:pt idx="14512">
                  <c:v>3.5499879999999999</c:v>
                </c:pt>
                <c:pt idx="14513">
                  <c:v>3.5499879999999999</c:v>
                </c:pt>
                <c:pt idx="14514">
                  <c:v>3.2999879999999999</c:v>
                </c:pt>
                <c:pt idx="14515">
                  <c:v>3.399994</c:v>
                </c:pt>
                <c:pt idx="14516">
                  <c:v>2.7750089999999998</c:v>
                </c:pt>
                <c:pt idx="14517">
                  <c:v>3.3499759999999998</c:v>
                </c:pt>
                <c:pt idx="14518">
                  <c:v>3.600006</c:v>
                </c:pt>
                <c:pt idx="14519">
                  <c:v>2.850006</c:v>
                </c:pt>
                <c:pt idx="14520">
                  <c:v>3.100006</c:v>
                </c:pt>
                <c:pt idx="14521">
                  <c:v>3.0999759999999998</c:v>
                </c:pt>
                <c:pt idx="14522">
                  <c:v>2.9000240000000002</c:v>
                </c:pt>
                <c:pt idx="14523">
                  <c:v>3.2500309999999999</c:v>
                </c:pt>
                <c:pt idx="14524">
                  <c:v>3.5</c:v>
                </c:pt>
                <c:pt idx="14525">
                  <c:v>3.0499879999999999</c:v>
                </c:pt>
                <c:pt idx="14526">
                  <c:v>4.25</c:v>
                </c:pt>
                <c:pt idx="14527">
                  <c:v>2.8000180000000001</c:v>
                </c:pt>
                <c:pt idx="14528">
                  <c:v>2.9000240000000002</c:v>
                </c:pt>
                <c:pt idx="14529">
                  <c:v>2.9500120000000001</c:v>
                </c:pt>
                <c:pt idx="14530">
                  <c:v>3.2500309999999999</c:v>
                </c:pt>
                <c:pt idx="14531">
                  <c:v>3.5500180000000001</c:v>
                </c:pt>
                <c:pt idx="14532">
                  <c:v>3</c:v>
                </c:pt>
                <c:pt idx="14533">
                  <c:v>3.899994</c:v>
                </c:pt>
                <c:pt idx="14534">
                  <c:v>3.1999819999999999</c:v>
                </c:pt>
                <c:pt idx="14535">
                  <c:v>3</c:v>
                </c:pt>
                <c:pt idx="14536">
                  <c:v>2.7999879999999999</c:v>
                </c:pt>
                <c:pt idx="14537">
                  <c:v>4.3249820000000003</c:v>
                </c:pt>
                <c:pt idx="14538">
                  <c:v>2.800049</c:v>
                </c:pt>
                <c:pt idx="14539">
                  <c:v>3.9000240000000002</c:v>
                </c:pt>
                <c:pt idx="14540">
                  <c:v>3.3499759999999998</c:v>
                </c:pt>
                <c:pt idx="14541">
                  <c:v>3.7000120000000001</c:v>
                </c:pt>
                <c:pt idx="14542">
                  <c:v>3.4999690000000001</c:v>
                </c:pt>
                <c:pt idx="14543">
                  <c:v>3.3000029999999998</c:v>
                </c:pt>
                <c:pt idx="14544">
                  <c:v>3.7999879999999999</c:v>
                </c:pt>
                <c:pt idx="14545">
                  <c:v>3.649994</c:v>
                </c:pt>
                <c:pt idx="14546">
                  <c:v>4.4749910000000002</c:v>
                </c:pt>
                <c:pt idx="14547">
                  <c:v>2.7500149999999999</c:v>
                </c:pt>
                <c:pt idx="14548">
                  <c:v>3.5000309999999999</c:v>
                </c:pt>
                <c:pt idx="14549">
                  <c:v>3.5</c:v>
                </c:pt>
                <c:pt idx="14550">
                  <c:v>3.600006</c:v>
                </c:pt>
                <c:pt idx="14551">
                  <c:v>3.25</c:v>
                </c:pt>
                <c:pt idx="14552">
                  <c:v>2.9499970000000002</c:v>
                </c:pt>
                <c:pt idx="14553">
                  <c:v>3.8999790000000001</c:v>
                </c:pt>
                <c:pt idx="14554">
                  <c:v>3.2999879999999999</c:v>
                </c:pt>
                <c:pt idx="14555">
                  <c:v>3.100006</c:v>
                </c:pt>
                <c:pt idx="14556">
                  <c:v>3.1500240000000002</c:v>
                </c:pt>
                <c:pt idx="14557">
                  <c:v>2.6499630000000001</c:v>
                </c:pt>
                <c:pt idx="14558">
                  <c:v>3.2000120000000001</c:v>
                </c:pt>
                <c:pt idx="14559">
                  <c:v>3.1999819999999999</c:v>
                </c:pt>
                <c:pt idx="14560">
                  <c:v>3.3499759999999998</c:v>
                </c:pt>
                <c:pt idx="14561">
                  <c:v>3.600006</c:v>
                </c:pt>
                <c:pt idx="14562">
                  <c:v>2.899994</c:v>
                </c:pt>
                <c:pt idx="14563">
                  <c:v>2.7999879999999999</c:v>
                </c:pt>
                <c:pt idx="14564">
                  <c:v>3.399994</c:v>
                </c:pt>
                <c:pt idx="14565">
                  <c:v>3</c:v>
                </c:pt>
                <c:pt idx="14566">
                  <c:v>5.5499879999999999</c:v>
                </c:pt>
                <c:pt idx="14567">
                  <c:v>4</c:v>
                </c:pt>
                <c:pt idx="14568">
                  <c:v>3.0499879999999999</c:v>
                </c:pt>
                <c:pt idx="14569">
                  <c:v>2.899994</c:v>
                </c:pt>
                <c:pt idx="14570">
                  <c:v>3.0499879999999999</c:v>
                </c:pt>
                <c:pt idx="14571">
                  <c:v>3.5500180000000001</c:v>
                </c:pt>
                <c:pt idx="14572">
                  <c:v>4.2000120000000001</c:v>
                </c:pt>
                <c:pt idx="14573">
                  <c:v>2.600006</c:v>
                </c:pt>
                <c:pt idx="14574">
                  <c:v>3.399994</c:v>
                </c:pt>
                <c:pt idx="14575">
                  <c:v>3.25</c:v>
                </c:pt>
                <c:pt idx="14576">
                  <c:v>3.399994</c:v>
                </c:pt>
                <c:pt idx="14577">
                  <c:v>4.3999940000000004</c:v>
                </c:pt>
                <c:pt idx="14578">
                  <c:v>2.975006</c:v>
                </c:pt>
                <c:pt idx="14579">
                  <c:v>3.4500120000000001</c:v>
                </c:pt>
                <c:pt idx="14580">
                  <c:v>3.600006</c:v>
                </c:pt>
                <c:pt idx="14581">
                  <c:v>2.9499819999999999</c:v>
                </c:pt>
                <c:pt idx="14582">
                  <c:v>4.9750059999999996</c:v>
                </c:pt>
                <c:pt idx="14583">
                  <c:v>3.350006</c:v>
                </c:pt>
                <c:pt idx="14584">
                  <c:v>3.2999879999999999</c:v>
                </c:pt>
                <c:pt idx="14585">
                  <c:v>3.149994</c:v>
                </c:pt>
                <c:pt idx="14586">
                  <c:v>4.9500120000000001</c:v>
                </c:pt>
                <c:pt idx="14587">
                  <c:v>2.9500120000000001</c:v>
                </c:pt>
                <c:pt idx="14588">
                  <c:v>4.1500240000000002</c:v>
                </c:pt>
                <c:pt idx="14589">
                  <c:v>3.3000180000000001</c:v>
                </c:pt>
                <c:pt idx="14590">
                  <c:v>3.25</c:v>
                </c:pt>
                <c:pt idx="14591">
                  <c:v>3.2000120000000001</c:v>
                </c:pt>
                <c:pt idx="14592">
                  <c:v>3.5999759999999998</c:v>
                </c:pt>
                <c:pt idx="14593">
                  <c:v>4.0749969999999998</c:v>
                </c:pt>
                <c:pt idx="14594">
                  <c:v>3.5999759999999998</c:v>
                </c:pt>
                <c:pt idx="14595">
                  <c:v>3</c:v>
                </c:pt>
                <c:pt idx="14596">
                  <c:v>2.4000240000000002</c:v>
                </c:pt>
                <c:pt idx="14597">
                  <c:v>4.2000120000000001</c:v>
                </c:pt>
                <c:pt idx="14598">
                  <c:v>3</c:v>
                </c:pt>
                <c:pt idx="14599">
                  <c:v>3.0499879999999999</c:v>
                </c:pt>
                <c:pt idx="14600">
                  <c:v>4.9500120000000001</c:v>
                </c:pt>
                <c:pt idx="14601">
                  <c:v>2.7999879999999999</c:v>
                </c:pt>
                <c:pt idx="14602">
                  <c:v>3.1249690000000001</c:v>
                </c:pt>
                <c:pt idx="14603">
                  <c:v>3</c:v>
                </c:pt>
                <c:pt idx="14604">
                  <c:v>2.4500120000000001</c:v>
                </c:pt>
                <c:pt idx="14605">
                  <c:v>4.4500120000000001</c:v>
                </c:pt>
                <c:pt idx="14606">
                  <c:v>2.8999630000000001</c:v>
                </c:pt>
                <c:pt idx="14607">
                  <c:v>4.8999629999999996</c:v>
                </c:pt>
                <c:pt idx="14608">
                  <c:v>3.2000120000000001</c:v>
                </c:pt>
                <c:pt idx="14609">
                  <c:v>3.25</c:v>
                </c:pt>
                <c:pt idx="14610">
                  <c:v>2.9000240000000002</c:v>
                </c:pt>
                <c:pt idx="14611">
                  <c:v>2.7000120000000001</c:v>
                </c:pt>
                <c:pt idx="14612">
                  <c:v>3.0749819999999999</c:v>
                </c:pt>
                <c:pt idx="14613">
                  <c:v>3.524994</c:v>
                </c:pt>
                <c:pt idx="14614">
                  <c:v>3.550049</c:v>
                </c:pt>
                <c:pt idx="14615">
                  <c:v>3.0499879999999999</c:v>
                </c:pt>
                <c:pt idx="14616">
                  <c:v>3.2999879999999999</c:v>
                </c:pt>
                <c:pt idx="14617">
                  <c:v>3.2500309999999999</c:v>
                </c:pt>
                <c:pt idx="14618">
                  <c:v>3.399994</c:v>
                </c:pt>
                <c:pt idx="14619">
                  <c:v>3.5499879999999999</c:v>
                </c:pt>
                <c:pt idx="14620">
                  <c:v>3.7999879999999999</c:v>
                </c:pt>
                <c:pt idx="14621">
                  <c:v>3.25</c:v>
                </c:pt>
                <c:pt idx="14622">
                  <c:v>3.0999759999999998</c:v>
                </c:pt>
                <c:pt idx="14623">
                  <c:v>3.8500369999999999</c:v>
                </c:pt>
                <c:pt idx="14624">
                  <c:v>3.8000180000000001</c:v>
                </c:pt>
                <c:pt idx="14625">
                  <c:v>4.5999759999999998</c:v>
                </c:pt>
                <c:pt idx="14626">
                  <c:v>3.5499879999999999</c:v>
                </c:pt>
                <c:pt idx="14627">
                  <c:v>3.100006</c:v>
                </c:pt>
                <c:pt idx="14628">
                  <c:v>3.8000180000000001</c:v>
                </c:pt>
                <c:pt idx="14629">
                  <c:v>3.799957</c:v>
                </c:pt>
                <c:pt idx="14630">
                  <c:v>4.25</c:v>
                </c:pt>
                <c:pt idx="14631">
                  <c:v>4.7999879999999999</c:v>
                </c:pt>
                <c:pt idx="14632">
                  <c:v>3.8000029999999998</c:v>
                </c:pt>
                <c:pt idx="14633">
                  <c:v>4.3999940000000004</c:v>
                </c:pt>
                <c:pt idx="14634">
                  <c:v>2.6000369999999999</c:v>
                </c:pt>
                <c:pt idx="14635">
                  <c:v>3.1750180000000001</c:v>
                </c:pt>
                <c:pt idx="14636">
                  <c:v>3.5499879999999999</c:v>
                </c:pt>
                <c:pt idx="14637">
                  <c:v>3.350006</c:v>
                </c:pt>
                <c:pt idx="14638">
                  <c:v>2.9000089999999998</c:v>
                </c:pt>
                <c:pt idx="14639">
                  <c:v>3.8249970000000002</c:v>
                </c:pt>
                <c:pt idx="14640">
                  <c:v>3.2999879999999999</c:v>
                </c:pt>
                <c:pt idx="14641">
                  <c:v>3.5</c:v>
                </c:pt>
                <c:pt idx="14642">
                  <c:v>2.25</c:v>
                </c:pt>
                <c:pt idx="14643">
                  <c:v>3.149994</c:v>
                </c:pt>
                <c:pt idx="14644">
                  <c:v>2.9500120000000001</c:v>
                </c:pt>
                <c:pt idx="14645">
                  <c:v>3.850006</c:v>
                </c:pt>
                <c:pt idx="14646">
                  <c:v>3.350006</c:v>
                </c:pt>
                <c:pt idx="14647">
                  <c:v>3.5749970000000002</c:v>
                </c:pt>
                <c:pt idx="14648">
                  <c:v>3.1500240000000002</c:v>
                </c:pt>
                <c:pt idx="14649">
                  <c:v>3.25</c:v>
                </c:pt>
                <c:pt idx="14650">
                  <c:v>2.75</c:v>
                </c:pt>
                <c:pt idx="14651">
                  <c:v>3.899994</c:v>
                </c:pt>
                <c:pt idx="14652">
                  <c:v>3.5500180000000001</c:v>
                </c:pt>
                <c:pt idx="14653">
                  <c:v>3.475006</c:v>
                </c:pt>
                <c:pt idx="14654">
                  <c:v>3.1500240000000002</c:v>
                </c:pt>
                <c:pt idx="14655">
                  <c:v>3.1750029999999998</c:v>
                </c:pt>
                <c:pt idx="14656">
                  <c:v>4.9000240000000002</c:v>
                </c:pt>
                <c:pt idx="14657">
                  <c:v>2.5499879999999999</c:v>
                </c:pt>
                <c:pt idx="14658">
                  <c:v>2.9500120000000001</c:v>
                </c:pt>
                <c:pt idx="14659">
                  <c:v>2.8500369999999999</c:v>
                </c:pt>
                <c:pt idx="14660">
                  <c:v>3</c:v>
                </c:pt>
                <c:pt idx="14661">
                  <c:v>3.9000240000000002</c:v>
                </c:pt>
                <c:pt idx="14662">
                  <c:v>3.5750120000000001</c:v>
                </c:pt>
                <c:pt idx="14663">
                  <c:v>2.9499819999999999</c:v>
                </c:pt>
                <c:pt idx="14664">
                  <c:v>3.0499879999999999</c:v>
                </c:pt>
                <c:pt idx="14665">
                  <c:v>2.850006</c:v>
                </c:pt>
                <c:pt idx="14666">
                  <c:v>3.4499819999999999</c:v>
                </c:pt>
                <c:pt idx="14667">
                  <c:v>3</c:v>
                </c:pt>
                <c:pt idx="14668">
                  <c:v>4</c:v>
                </c:pt>
                <c:pt idx="14669">
                  <c:v>3.9000240000000002</c:v>
                </c:pt>
                <c:pt idx="14670">
                  <c:v>3.625</c:v>
                </c:pt>
                <c:pt idx="14671">
                  <c:v>3.149994</c:v>
                </c:pt>
                <c:pt idx="14672">
                  <c:v>3.4499819999999999</c:v>
                </c:pt>
                <c:pt idx="14673">
                  <c:v>3.399994</c:v>
                </c:pt>
                <c:pt idx="14674">
                  <c:v>3.100006</c:v>
                </c:pt>
                <c:pt idx="14675">
                  <c:v>4.6000059999999996</c:v>
                </c:pt>
                <c:pt idx="14676">
                  <c:v>2.7000120000000001</c:v>
                </c:pt>
                <c:pt idx="14677">
                  <c:v>2.8500369999999999</c:v>
                </c:pt>
                <c:pt idx="14678">
                  <c:v>4.5749969999999998</c:v>
                </c:pt>
                <c:pt idx="14679">
                  <c:v>2.7000120000000001</c:v>
                </c:pt>
                <c:pt idx="14680">
                  <c:v>3.25</c:v>
                </c:pt>
                <c:pt idx="14681">
                  <c:v>2.850006</c:v>
                </c:pt>
                <c:pt idx="14682">
                  <c:v>3.75</c:v>
                </c:pt>
                <c:pt idx="14683">
                  <c:v>3.4499819999999999</c:v>
                </c:pt>
                <c:pt idx="14684">
                  <c:v>2.9000240000000002</c:v>
                </c:pt>
                <c:pt idx="14685">
                  <c:v>3.850006</c:v>
                </c:pt>
                <c:pt idx="14686">
                  <c:v>3.0499879999999999</c:v>
                </c:pt>
                <c:pt idx="14687">
                  <c:v>5.3500059999999996</c:v>
                </c:pt>
                <c:pt idx="14688">
                  <c:v>4</c:v>
                </c:pt>
                <c:pt idx="14689">
                  <c:v>3.0499879999999999</c:v>
                </c:pt>
                <c:pt idx="14690">
                  <c:v>3.399994</c:v>
                </c:pt>
                <c:pt idx="14691">
                  <c:v>3.2000120000000001</c:v>
                </c:pt>
                <c:pt idx="14692">
                  <c:v>4.0499879999999999</c:v>
                </c:pt>
                <c:pt idx="14693">
                  <c:v>3.149994</c:v>
                </c:pt>
                <c:pt idx="14694">
                  <c:v>3.0500180000000001</c:v>
                </c:pt>
                <c:pt idx="14695">
                  <c:v>2.9000240000000002</c:v>
                </c:pt>
                <c:pt idx="14696">
                  <c:v>4.0749659999999999</c:v>
                </c:pt>
                <c:pt idx="14697">
                  <c:v>3.1499630000000001</c:v>
                </c:pt>
                <c:pt idx="14698">
                  <c:v>4.7250059999999996</c:v>
                </c:pt>
                <c:pt idx="14699">
                  <c:v>4.3500209999999999</c:v>
                </c:pt>
                <c:pt idx="14700">
                  <c:v>3.4999690000000001</c:v>
                </c:pt>
                <c:pt idx="14701">
                  <c:v>3.100006</c:v>
                </c:pt>
                <c:pt idx="14702">
                  <c:v>3.0000309999999999</c:v>
                </c:pt>
                <c:pt idx="14703">
                  <c:v>2.8499759999999998</c:v>
                </c:pt>
                <c:pt idx="14704">
                  <c:v>3.1500240000000002</c:v>
                </c:pt>
                <c:pt idx="14705">
                  <c:v>4.2750399999999997</c:v>
                </c:pt>
                <c:pt idx="14706">
                  <c:v>3.149994</c:v>
                </c:pt>
                <c:pt idx="14707">
                  <c:v>3.3500369999999999</c:v>
                </c:pt>
                <c:pt idx="14708">
                  <c:v>3.899994</c:v>
                </c:pt>
                <c:pt idx="14709">
                  <c:v>3.3750309999999999</c:v>
                </c:pt>
                <c:pt idx="14710">
                  <c:v>2.700027</c:v>
                </c:pt>
                <c:pt idx="14711">
                  <c:v>4.2000120000000001</c:v>
                </c:pt>
                <c:pt idx="14712">
                  <c:v>3.8000029999999998</c:v>
                </c:pt>
                <c:pt idx="14713">
                  <c:v>3.5500180000000001</c:v>
                </c:pt>
                <c:pt idx="14714">
                  <c:v>2.75</c:v>
                </c:pt>
                <c:pt idx="14715">
                  <c:v>3.3500369999999999</c:v>
                </c:pt>
                <c:pt idx="14716">
                  <c:v>3.25</c:v>
                </c:pt>
                <c:pt idx="14717">
                  <c:v>3.0499879999999999</c:v>
                </c:pt>
                <c:pt idx="14718">
                  <c:v>3.8250120000000001</c:v>
                </c:pt>
                <c:pt idx="14719">
                  <c:v>3.2999879999999999</c:v>
                </c:pt>
                <c:pt idx="14720">
                  <c:v>3.25</c:v>
                </c:pt>
                <c:pt idx="14721">
                  <c:v>3.2000120000000001</c:v>
                </c:pt>
                <c:pt idx="14722">
                  <c:v>2.4999690000000001</c:v>
                </c:pt>
                <c:pt idx="14723">
                  <c:v>3.1999819999999999</c:v>
                </c:pt>
                <c:pt idx="14724">
                  <c:v>2.9500120000000001</c:v>
                </c:pt>
                <c:pt idx="14725">
                  <c:v>3.350006</c:v>
                </c:pt>
                <c:pt idx="14726">
                  <c:v>3.4500120000000001</c:v>
                </c:pt>
                <c:pt idx="14727">
                  <c:v>3.25</c:v>
                </c:pt>
                <c:pt idx="14728">
                  <c:v>2.7500309999999999</c:v>
                </c:pt>
                <c:pt idx="14729">
                  <c:v>3.100006</c:v>
                </c:pt>
                <c:pt idx="14730">
                  <c:v>2.850006</c:v>
                </c:pt>
                <c:pt idx="14731">
                  <c:v>4.4000240000000002</c:v>
                </c:pt>
                <c:pt idx="14732">
                  <c:v>3</c:v>
                </c:pt>
                <c:pt idx="14733">
                  <c:v>4.0499879999999999</c:v>
                </c:pt>
                <c:pt idx="14734">
                  <c:v>3.149994</c:v>
                </c:pt>
                <c:pt idx="14735">
                  <c:v>2.9499819999999999</c:v>
                </c:pt>
                <c:pt idx="14736">
                  <c:v>3.5749819999999999</c:v>
                </c:pt>
                <c:pt idx="14737">
                  <c:v>3.4500120000000001</c:v>
                </c:pt>
                <c:pt idx="14738">
                  <c:v>3.5499879999999999</c:v>
                </c:pt>
                <c:pt idx="14739">
                  <c:v>2.9499819999999999</c:v>
                </c:pt>
                <c:pt idx="14740">
                  <c:v>3</c:v>
                </c:pt>
                <c:pt idx="14741">
                  <c:v>3.9499659999999999</c:v>
                </c:pt>
                <c:pt idx="14742">
                  <c:v>2.9250029999999998</c:v>
                </c:pt>
                <c:pt idx="14743">
                  <c:v>1.149994</c:v>
                </c:pt>
                <c:pt idx="14744">
                  <c:v>2.9500120000000001</c:v>
                </c:pt>
                <c:pt idx="14745">
                  <c:v>2.9500120000000001</c:v>
                </c:pt>
                <c:pt idx="14746">
                  <c:v>3.1500240000000002</c:v>
                </c:pt>
                <c:pt idx="14747">
                  <c:v>3.2999879999999999</c:v>
                </c:pt>
                <c:pt idx="14748">
                  <c:v>3.149994</c:v>
                </c:pt>
                <c:pt idx="14749">
                  <c:v>3.3000180000000001</c:v>
                </c:pt>
                <c:pt idx="14750">
                  <c:v>3.6500240000000002</c:v>
                </c:pt>
                <c:pt idx="14751">
                  <c:v>2.9499819999999999</c:v>
                </c:pt>
                <c:pt idx="14752">
                  <c:v>5.4249879999999999</c:v>
                </c:pt>
                <c:pt idx="14753">
                  <c:v>4.8499759999999998</c:v>
                </c:pt>
                <c:pt idx="14754">
                  <c:v>3.4500120000000001</c:v>
                </c:pt>
                <c:pt idx="14755">
                  <c:v>3.7249910000000002</c:v>
                </c:pt>
                <c:pt idx="14756">
                  <c:v>2.9499970000000002</c:v>
                </c:pt>
                <c:pt idx="14757">
                  <c:v>4.5999759999999998</c:v>
                </c:pt>
                <c:pt idx="14758">
                  <c:v>4.1000370000000004</c:v>
                </c:pt>
                <c:pt idx="14759">
                  <c:v>2.9500120000000001</c:v>
                </c:pt>
                <c:pt idx="14760">
                  <c:v>3.3000180000000001</c:v>
                </c:pt>
                <c:pt idx="14761">
                  <c:v>3.6499790000000001</c:v>
                </c:pt>
                <c:pt idx="14762">
                  <c:v>2.3499759999999998</c:v>
                </c:pt>
                <c:pt idx="14763">
                  <c:v>3.0999759999999998</c:v>
                </c:pt>
                <c:pt idx="14764">
                  <c:v>2.850006</c:v>
                </c:pt>
                <c:pt idx="14765">
                  <c:v>3.2999879999999999</c:v>
                </c:pt>
                <c:pt idx="14766">
                  <c:v>3.4000089999999998</c:v>
                </c:pt>
                <c:pt idx="14767">
                  <c:v>3.600006</c:v>
                </c:pt>
                <c:pt idx="14768">
                  <c:v>3.5499879999999999</c:v>
                </c:pt>
                <c:pt idx="14769">
                  <c:v>3.350006</c:v>
                </c:pt>
                <c:pt idx="14770">
                  <c:v>3.600006</c:v>
                </c:pt>
                <c:pt idx="14771">
                  <c:v>3.350006</c:v>
                </c:pt>
                <c:pt idx="14772">
                  <c:v>3.8499759999999998</c:v>
                </c:pt>
                <c:pt idx="14773">
                  <c:v>2.850006</c:v>
                </c:pt>
                <c:pt idx="14774">
                  <c:v>3.399994</c:v>
                </c:pt>
                <c:pt idx="14775">
                  <c:v>3.2000120000000001</c:v>
                </c:pt>
                <c:pt idx="14776">
                  <c:v>2.7999879999999999</c:v>
                </c:pt>
                <c:pt idx="14777">
                  <c:v>3.325043</c:v>
                </c:pt>
                <c:pt idx="14778">
                  <c:v>3.5000309999999999</c:v>
                </c:pt>
                <c:pt idx="14779">
                  <c:v>3.4999690000000001</c:v>
                </c:pt>
                <c:pt idx="14780">
                  <c:v>2.6000369999999999</c:v>
                </c:pt>
                <c:pt idx="14781">
                  <c:v>3.0999759999999998</c:v>
                </c:pt>
                <c:pt idx="14782">
                  <c:v>2.6500240000000002</c:v>
                </c:pt>
                <c:pt idx="14783">
                  <c:v>3.3000180000000001</c:v>
                </c:pt>
                <c:pt idx="14784">
                  <c:v>3.7999879999999999</c:v>
                </c:pt>
                <c:pt idx="14785">
                  <c:v>3.7000120000000001</c:v>
                </c:pt>
                <c:pt idx="14786">
                  <c:v>3.649994</c:v>
                </c:pt>
                <c:pt idx="14787">
                  <c:v>3.850006</c:v>
                </c:pt>
                <c:pt idx="14788">
                  <c:v>3.25</c:v>
                </c:pt>
                <c:pt idx="14789">
                  <c:v>3.7999879999999999</c:v>
                </c:pt>
                <c:pt idx="14790">
                  <c:v>3.5999759999999998</c:v>
                </c:pt>
                <c:pt idx="14791">
                  <c:v>3.149994</c:v>
                </c:pt>
                <c:pt idx="14792">
                  <c:v>2.9499819999999999</c:v>
                </c:pt>
                <c:pt idx="14793">
                  <c:v>3.649994</c:v>
                </c:pt>
                <c:pt idx="14794">
                  <c:v>2.8999630000000001</c:v>
                </c:pt>
                <c:pt idx="14795">
                  <c:v>4.0499879999999999</c:v>
                </c:pt>
                <c:pt idx="14796">
                  <c:v>3.4499819999999999</c:v>
                </c:pt>
                <c:pt idx="14797">
                  <c:v>5</c:v>
                </c:pt>
                <c:pt idx="14798">
                  <c:v>3.2000120000000001</c:v>
                </c:pt>
                <c:pt idx="14799">
                  <c:v>3.5499879999999999</c:v>
                </c:pt>
                <c:pt idx="14800">
                  <c:v>3.5000149999999999</c:v>
                </c:pt>
                <c:pt idx="14801">
                  <c:v>3.75</c:v>
                </c:pt>
                <c:pt idx="14802">
                  <c:v>3.3000180000000001</c:v>
                </c:pt>
                <c:pt idx="14803">
                  <c:v>3.3000180000000001</c:v>
                </c:pt>
                <c:pt idx="14804">
                  <c:v>3.4250029999999998</c:v>
                </c:pt>
                <c:pt idx="14805">
                  <c:v>4.2749629999999996</c:v>
                </c:pt>
                <c:pt idx="14806">
                  <c:v>4.1500240000000002</c:v>
                </c:pt>
                <c:pt idx="14807">
                  <c:v>3.25</c:v>
                </c:pt>
                <c:pt idx="14808">
                  <c:v>4.9000089999999998</c:v>
                </c:pt>
                <c:pt idx="14809">
                  <c:v>3.350006</c:v>
                </c:pt>
                <c:pt idx="14810">
                  <c:v>3.5499879999999999</c:v>
                </c:pt>
                <c:pt idx="14811">
                  <c:v>2.6500240000000002</c:v>
                </c:pt>
                <c:pt idx="14812">
                  <c:v>2.75</c:v>
                </c:pt>
                <c:pt idx="14813">
                  <c:v>4.375</c:v>
                </c:pt>
                <c:pt idx="14814">
                  <c:v>4.1499940000000004</c:v>
                </c:pt>
                <c:pt idx="14815">
                  <c:v>3.1000369999999999</c:v>
                </c:pt>
                <c:pt idx="14816">
                  <c:v>3.2500309999999999</c:v>
                </c:pt>
                <c:pt idx="14817">
                  <c:v>3.3249970000000002</c:v>
                </c:pt>
                <c:pt idx="14818">
                  <c:v>3.350006</c:v>
                </c:pt>
                <c:pt idx="14819">
                  <c:v>2.7499690000000001</c:v>
                </c:pt>
                <c:pt idx="14820">
                  <c:v>4.4499820000000003</c:v>
                </c:pt>
                <c:pt idx="14821">
                  <c:v>3.350006</c:v>
                </c:pt>
                <c:pt idx="14822">
                  <c:v>4.2999879999999999</c:v>
                </c:pt>
                <c:pt idx="14823">
                  <c:v>2.850006</c:v>
                </c:pt>
                <c:pt idx="14824">
                  <c:v>4.4249879999999999</c:v>
                </c:pt>
                <c:pt idx="14825">
                  <c:v>5.1999820000000003</c:v>
                </c:pt>
                <c:pt idx="14826">
                  <c:v>3.5749970000000002</c:v>
                </c:pt>
                <c:pt idx="14827">
                  <c:v>3.4499819999999999</c:v>
                </c:pt>
                <c:pt idx="14828">
                  <c:v>2.8499759999999998</c:v>
                </c:pt>
                <c:pt idx="14829">
                  <c:v>2.4499970000000002</c:v>
                </c:pt>
                <c:pt idx="14830">
                  <c:v>3.5500180000000001</c:v>
                </c:pt>
                <c:pt idx="14831">
                  <c:v>3</c:v>
                </c:pt>
                <c:pt idx="14832">
                  <c:v>3.899994</c:v>
                </c:pt>
                <c:pt idx="14833">
                  <c:v>4.0500179999999997</c:v>
                </c:pt>
                <c:pt idx="14834">
                  <c:v>3.100006</c:v>
                </c:pt>
                <c:pt idx="14835">
                  <c:v>4.7000120000000001</c:v>
                </c:pt>
                <c:pt idx="14836">
                  <c:v>3.649994</c:v>
                </c:pt>
                <c:pt idx="14837">
                  <c:v>3.8499759999999998</c:v>
                </c:pt>
                <c:pt idx="14838">
                  <c:v>4.6500240000000002</c:v>
                </c:pt>
                <c:pt idx="14839">
                  <c:v>3.0750120000000001</c:v>
                </c:pt>
                <c:pt idx="14840">
                  <c:v>2.6999819999999999</c:v>
                </c:pt>
                <c:pt idx="14841">
                  <c:v>3.100006</c:v>
                </c:pt>
                <c:pt idx="14842">
                  <c:v>3.3500369999999999</c:v>
                </c:pt>
                <c:pt idx="14843">
                  <c:v>2.4500120000000001</c:v>
                </c:pt>
                <c:pt idx="14844">
                  <c:v>3.0499879999999999</c:v>
                </c:pt>
                <c:pt idx="14845">
                  <c:v>4.3000030000000002</c:v>
                </c:pt>
                <c:pt idx="14846">
                  <c:v>2.8500369999999999</c:v>
                </c:pt>
                <c:pt idx="14847">
                  <c:v>2.875</c:v>
                </c:pt>
                <c:pt idx="14848">
                  <c:v>3.399994</c:v>
                </c:pt>
                <c:pt idx="14849">
                  <c:v>4.2999879999999999</c:v>
                </c:pt>
                <c:pt idx="14850">
                  <c:v>4.75</c:v>
                </c:pt>
                <c:pt idx="14851">
                  <c:v>3.3500209999999999</c:v>
                </c:pt>
                <c:pt idx="14852">
                  <c:v>2.9250029999999998</c:v>
                </c:pt>
                <c:pt idx="14853">
                  <c:v>2.9499819999999999</c:v>
                </c:pt>
                <c:pt idx="14854">
                  <c:v>3.475006</c:v>
                </c:pt>
                <c:pt idx="14855">
                  <c:v>2.7000120000000001</c:v>
                </c:pt>
                <c:pt idx="14856">
                  <c:v>2.75</c:v>
                </c:pt>
                <c:pt idx="14857">
                  <c:v>4.0499879999999999</c:v>
                </c:pt>
                <c:pt idx="14858">
                  <c:v>3.1999819999999999</c:v>
                </c:pt>
                <c:pt idx="14859">
                  <c:v>2.6499790000000001</c:v>
                </c:pt>
                <c:pt idx="14860">
                  <c:v>3.6249850000000001</c:v>
                </c:pt>
                <c:pt idx="14861">
                  <c:v>3.5</c:v>
                </c:pt>
                <c:pt idx="14862">
                  <c:v>3.5499879999999999</c:v>
                </c:pt>
                <c:pt idx="14863">
                  <c:v>2.9000240000000002</c:v>
                </c:pt>
                <c:pt idx="14864">
                  <c:v>3.050049</c:v>
                </c:pt>
                <c:pt idx="14865">
                  <c:v>4.5250240000000002</c:v>
                </c:pt>
                <c:pt idx="14866">
                  <c:v>2.8499759999999998</c:v>
                </c:pt>
                <c:pt idx="14867">
                  <c:v>2.9499819999999999</c:v>
                </c:pt>
                <c:pt idx="14868">
                  <c:v>3.1999819999999999</c:v>
                </c:pt>
                <c:pt idx="14869">
                  <c:v>2.75</c:v>
                </c:pt>
                <c:pt idx="14870">
                  <c:v>3.899994</c:v>
                </c:pt>
                <c:pt idx="14871">
                  <c:v>3.0499879999999999</c:v>
                </c:pt>
                <c:pt idx="14872">
                  <c:v>2.7000120000000001</c:v>
                </c:pt>
                <c:pt idx="14873">
                  <c:v>3.3500369999999999</c:v>
                </c:pt>
                <c:pt idx="14874">
                  <c:v>2.7999879999999999</c:v>
                </c:pt>
                <c:pt idx="14875">
                  <c:v>3.1999819999999999</c:v>
                </c:pt>
                <c:pt idx="14876">
                  <c:v>3.1500240000000002</c:v>
                </c:pt>
                <c:pt idx="14877">
                  <c:v>3.5499879999999999</c:v>
                </c:pt>
                <c:pt idx="14878">
                  <c:v>4.1499940000000004</c:v>
                </c:pt>
                <c:pt idx="14879">
                  <c:v>5</c:v>
                </c:pt>
                <c:pt idx="14880">
                  <c:v>3.8499759999999998</c:v>
                </c:pt>
                <c:pt idx="14881">
                  <c:v>3.2000120000000001</c:v>
                </c:pt>
                <c:pt idx="14882">
                  <c:v>2.5500180000000001</c:v>
                </c:pt>
                <c:pt idx="14883">
                  <c:v>4.3499759999999998</c:v>
                </c:pt>
                <c:pt idx="14884">
                  <c:v>3.3499910000000002</c:v>
                </c:pt>
                <c:pt idx="14885">
                  <c:v>2.8000180000000001</c:v>
                </c:pt>
                <c:pt idx="14886">
                  <c:v>3.850006</c:v>
                </c:pt>
                <c:pt idx="14887">
                  <c:v>3.1499630000000001</c:v>
                </c:pt>
                <c:pt idx="14888">
                  <c:v>3.9000240000000002</c:v>
                </c:pt>
                <c:pt idx="14889">
                  <c:v>3.899994</c:v>
                </c:pt>
                <c:pt idx="14890">
                  <c:v>4.0499879999999999</c:v>
                </c:pt>
                <c:pt idx="14891">
                  <c:v>3.1999819999999999</c:v>
                </c:pt>
                <c:pt idx="14892">
                  <c:v>2.5999759999999998</c:v>
                </c:pt>
                <c:pt idx="14893">
                  <c:v>2.7000120000000001</c:v>
                </c:pt>
                <c:pt idx="14894">
                  <c:v>3.3750149999999999</c:v>
                </c:pt>
                <c:pt idx="14895">
                  <c:v>5.1000059999999996</c:v>
                </c:pt>
                <c:pt idx="14896">
                  <c:v>2.9999690000000001</c:v>
                </c:pt>
                <c:pt idx="14897">
                  <c:v>3.2000120000000001</c:v>
                </c:pt>
                <c:pt idx="14898">
                  <c:v>4</c:v>
                </c:pt>
                <c:pt idx="14899">
                  <c:v>3.800049</c:v>
                </c:pt>
                <c:pt idx="14900">
                  <c:v>3.149994</c:v>
                </c:pt>
                <c:pt idx="14901">
                  <c:v>5.25</c:v>
                </c:pt>
                <c:pt idx="14902">
                  <c:v>3.0500180000000001</c:v>
                </c:pt>
                <c:pt idx="14903">
                  <c:v>3.1499630000000001</c:v>
                </c:pt>
                <c:pt idx="14904">
                  <c:v>4.1499940000000004</c:v>
                </c:pt>
                <c:pt idx="14905">
                  <c:v>3.149994</c:v>
                </c:pt>
                <c:pt idx="14906">
                  <c:v>3.1999819999999999</c:v>
                </c:pt>
                <c:pt idx="14907">
                  <c:v>3.6750180000000001</c:v>
                </c:pt>
                <c:pt idx="14908">
                  <c:v>4.2999879999999999</c:v>
                </c:pt>
                <c:pt idx="14909">
                  <c:v>3.8000340000000001</c:v>
                </c:pt>
                <c:pt idx="14910">
                  <c:v>3.7999879999999999</c:v>
                </c:pt>
                <c:pt idx="14911">
                  <c:v>3.4499819999999999</c:v>
                </c:pt>
                <c:pt idx="14912">
                  <c:v>4.5</c:v>
                </c:pt>
                <c:pt idx="14913">
                  <c:v>2.8000180000000001</c:v>
                </c:pt>
                <c:pt idx="14914">
                  <c:v>3.6500240000000002</c:v>
                </c:pt>
                <c:pt idx="14915">
                  <c:v>3.4499819999999999</c:v>
                </c:pt>
                <c:pt idx="14916">
                  <c:v>4</c:v>
                </c:pt>
                <c:pt idx="14917">
                  <c:v>3.7999879999999999</c:v>
                </c:pt>
                <c:pt idx="14918">
                  <c:v>2.649994</c:v>
                </c:pt>
                <c:pt idx="14919">
                  <c:v>2.899994</c:v>
                </c:pt>
                <c:pt idx="14920">
                  <c:v>3</c:v>
                </c:pt>
                <c:pt idx="14921">
                  <c:v>3.0499879999999999</c:v>
                </c:pt>
                <c:pt idx="14922">
                  <c:v>3.8499759999999998</c:v>
                </c:pt>
                <c:pt idx="14923">
                  <c:v>2.6500240000000002</c:v>
                </c:pt>
                <c:pt idx="14924">
                  <c:v>3.3999630000000001</c:v>
                </c:pt>
                <c:pt idx="14925">
                  <c:v>4.0750120000000001</c:v>
                </c:pt>
                <c:pt idx="14926">
                  <c:v>3.5500029999999998</c:v>
                </c:pt>
                <c:pt idx="14927">
                  <c:v>3.2249910000000002</c:v>
                </c:pt>
                <c:pt idx="14928">
                  <c:v>4.0999759999999998</c:v>
                </c:pt>
                <c:pt idx="14929">
                  <c:v>3.149994</c:v>
                </c:pt>
                <c:pt idx="14930">
                  <c:v>3.9999690000000001</c:v>
                </c:pt>
                <c:pt idx="14931">
                  <c:v>3.25</c:v>
                </c:pt>
                <c:pt idx="14932">
                  <c:v>4.1750179999999997</c:v>
                </c:pt>
                <c:pt idx="14933">
                  <c:v>4.1999820000000003</c:v>
                </c:pt>
                <c:pt idx="14934">
                  <c:v>3.8000180000000001</c:v>
                </c:pt>
                <c:pt idx="14935">
                  <c:v>2.5</c:v>
                </c:pt>
                <c:pt idx="14936">
                  <c:v>3.350006</c:v>
                </c:pt>
                <c:pt idx="14937">
                  <c:v>3.75</c:v>
                </c:pt>
                <c:pt idx="14938">
                  <c:v>3.6499630000000001</c:v>
                </c:pt>
                <c:pt idx="14939">
                  <c:v>3.25</c:v>
                </c:pt>
                <c:pt idx="14940">
                  <c:v>3.0000309999999999</c:v>
                </c:pt>
                <c:pt idx="14941">
                  <c:v>3.6750029999999998</c:v>
                </c:pt>
                <c:pt idx="14942">
                  <c:v>4.3000179999999997</c:v>
                </c:pt>
                <c:pt idx="14943">
                  <c:v>2.7999879999999999</c:v>
                </c:pt>
                <c:pt idx="14944">
                  <c:v>3.5499879999999999</c:v>
                </c:pt>
                <c:pt idx="14945">
                  <c:v>3.75</c:v>
                </c:pt>
                <c:pt idx="14946">
                  <c:v>3.25</c:v>
                </c:pt>
                <c:pt idx="14947">
                  <c:v>3.399994</c:v>
                </c:pt>
                <c:pt idx="14948">
                  <c:v>2.9500120000000001</c:v>
                </c:pt>
                <c:pt idx="14949">
                  <c:v>2.8000180000000001</c:v>
                </c:pt>
                <c:pt idx="14950">
                  <c:v>3.75</c:v>
                </c:pt>
                <c:pt idx="14951">
                  <c:v>3.0000309999999999</c:v>
                </c:pt>
                <c:pt idx="14952">
                  <c:v>4</c:v>
                </c:pt>
                <c:pt idx="14953">
                  <c:v>3.6999819999999999</c:v>
                </c:pt>
                <c:pt idx="14954">
                  <c:v>3.2999879999999999</c:v>
                </c:pt>
                <c:pt idx="14955">
                  <c:v>3.2999879999999999</c:v>
                </c:pt>
                <c:pt idx="14956">
                  <c:v>3.0250089999999998</c:v>
                </c:pt>
                <c:pt idx="14957">
                  <c:v>3.5</c:v>
                </c:pt>
                <c:pt idx="14958">
                  <c:v>3.850006</c:v>
                </c:pt>
                <c:pt idx="14959">
                  <c:v>3.100006</c:v>
                </c:pt>
                <c:pt idx="14960">
                  <c:v>3</c:v>
                </c:pt>
                <c:pt idx="14961">
                  <c:v>3.2000120000000001</c:v>
                </c:pt>
                <c:pt idx="14962">
                  <c:v>2.8000180000000001</c:v>
                </c:pt>
                <c:pt idx="14963">
                  <c:v>3.0999759999999998</c:v>
                </c:pt>
                <c:pt idx="14964">
                  <c:v>4.875</c:v>
                </c:pt>
                <c:pt idx="14965">
                  <c:v>4.1999969999999998</c:v>
                </c:pt>
                <c:pt idx="14966">
                  <c:v>3.4749759999999998</c:v>
                </c:pt>
                <c:pt idx="14967">
                  <c:v>3.2999879999999999</c:v>
                </c:pt>
                <c:pt idx="14968">
                  <c:v>2.9500120000000001</c:v>
                </c:pt>
                <c:pt idx="14969">
                  <c:v>3.5500180000000001</c:v>
                </c:pt>
                <c:pt idx="14970">
                  <c:v>5.1749879999999999</c:v>
                </c:pt>
                <c:pt idx="14971">
                  <c:v>3.9499819999999999</c:v>
                </c:pt>
                <c:pt idx="14972">
                  <c:v>3</c:v>
                </c:pt>
                <c:pt idx="14973">
                  <c:v>3.600006</c:v>
                </c:pt>
                <c:pt idx="14974">
                  <c:v>3.5500180000000001</c:v>
                </c:pt>
                <c:pt idx="14975">
                  <c:v>4.0500030000000002</c:v>
                </c:pt>
                <c:pt idx="14976">
                  <c:v>2.649994</c:v>
                </c:pt>
                <c:pt idx="14977">
                  <c:v>3.1999819999999999</c:v>
                </c:pt>
                <c:pt idx="14978">
                  <c:v>2.4499819999999999</c:v>
                </c:pt>
                <c:pt idx="14979">
                  <c:v>3.1999819999999999</c:v>
                </c:pt>
                <c:pt idx="14980">
                  <c:v>3.5499879999999999</c:v>
                </c:pt>
                <c:pt idx="14981">
                  <c:v>3.0499879999999999</c:v>
                </c:pt>
                <c:pt idx="14982">
                  <c:v>3.5999759999999998</c:v>
                </c:pt>
                <c:pt idx="14983">
                  <c:v>2.649994</c:v>
                </c:pt>
                <c:pt idx="14984">
                  <c:v>3.0749970000000002</c:v>
                </c:pt>
                <c:pt idx="14985">
                  <c:v>2.9999690000000001</c:v>
                </c:pt>
                <c:pt idx="14986">
                  <c:v>3.1999819999999999</c:v>
                </c:pt>
                <c:pt idx="14987">
                  <c:v>3</c:v>
                </c:pt>
                <c:pt idx="14988">
                  <c:v>4.0499879999999999</c:v>
                </c:pt>
                <c:pt idx="14989">
                  <c:v>2.9500120000000001</c:v>
                </c:pt>
                <c:pt idx="14990">
                  <c:v>3.0499879999999999</c:v>
                </c:pt>
                <c:pt idx="14991">
                  <c:v>3.7999879999999999</c:v>
                </c:pt>
                <c:pt idx="14992">
                  <c:v>3.9499819999999999</c:v>
                </c:pt>
                <c:pt idx="14993">
                  <c:v>3</c:v>
                </c:pt>
                <c:pt idx="14994">
                  <c:v>2.5</c:v>
                </c:pt>
                <c:pt idx="14995">
                  <c:v>3.3999790000000001</c:v>
                </c:pt>
                <c:pt idx="14996">
                  <c:v>3.8500369999999999</c:v>
                </c:pt>
                <c:pt idx="14997">
                  <c:v>2.75</c:v>
                </c:pt>
                <c:pt idx="14998">
                  <c:v>3.149994</c:v>
                </c:pt>
                <c:pt idx="14999">
                  <c:v>3.6499630000000001</c:v>
                </c:pt>
                <c:pt idx="15000">
                  <c:v>3</c:v>
                </c:pt>
                <c:pt idx="15001">
                  <c:v>3.9250029999999998</c:v>
                </c:pt>
                <c:pt idx="15002">
                  <c:v>3.4500120000000001</c:v>
                </c:pt>
                <c:pt idx="15003">
                  <c:v>3.8499759999999998</c:v>
                </c:pt>
                <c:pt idx="15004">
                  <c:v>3.3999630000000001</c:v>
                </c:pt>
                <c:pt idx="15005">
                  <c:v>2.75</c:v>
                </c:pt>
                <c:pt idx="15006">
                  <c:v>3.6999819999999999</c:v>
                </c:pt>
                <c:pt idx="15007">
                  <c:v>2.9500120000000001</c:v>
                </c:pt>
                <c:pt idx="15008">
                  <c:v>3.3499759999999998</c:v>
                </c:pt>
                <c:pt idx="15009">
                  <c:v>3.350006</c:v>
                </c:pt>
                <c:pt idx="15010">
                  <c:v>3.6999819999999999</c:v>
                </c:pt>
                <c:pt idx="15011">
                  <c:v>3.0999759999999998</c:v>
                </c:pt>
                <c:pt idx="15012">
                  <c:v>2.7000120000000001</c:v>
                </c:pt>
                <c:pt idx="15013">
                  <c:v>3.649994</c:v>
                </c:pt>
                <c:pt idx="15014">
                  <c:v>2.6999819999999999</c:v>
                </c:pt>
                <c:pt idx="15015">
                  <c:v>2.1749879999999999</c:v>
                </c:pt>
                <c:pt idx="15016">
                  <c:v>3.5499879999999999</c:v>
                </c:pt>
                <c:pt idx="15017">
                  <c:v>3.274994</c:v>
                </c:pt>
                <c:pt idx="15018">
                  <c:v>3.2999879999999999</c:v>
                </c:pt>
                <c:pt idx="15019">
                  <c:v>3.9000240000000002</c:v>
                </c:pt>
                <c:pt idx="15020">
                  <c:v>3.2000120000000001</c:v>
                </c:pt>
                <c:pt idx="15021">
                  <c:v>4.2999879999999999</c:v>
                </c:pt>
                <c:pt idx="15022">
                  <c:v>3.5499879999999999</c:v>
                </c:pt>
                <c:pt idx="15023">
                  <c:v>3.5749970000000002</c:v>
                </c:pt>
                <c:pt idx="15024">
                  <c:v>3.7000120000000001</c:v>
                </c:pt>
                <c:pt idx="15025">
                  <c:v>4.5500179999999997</c:v>
                </c:pt>
                <c:pt idx="15026">
                  <c:v>3.0500180000000001</c:v>
                </c:pt>
                <c:pt idx="15027">
                  <c:v>2.899994</c:v>
                </c:pt>
                <c:pt idx="15028">
                  <c:v>2.7500309999999999</c:v>
                </c:pt>
                <c:pt idx="15029">
                  <c:v>3.3000180000000001</c:v>
                </c:pt>
                <c:pt idx="15030">
                  <c:v>2.8249970000000002</c:v>
                </c:pt>
                <c:pt idx="15031">
                  <c:v>3.199951</c:v>
                </c:pt>
                <c:pt idx="15032">
                  <c:v>3.0499879999999999</c:v>
                </c:pt>
                <c:pt idx="15033">
                  <c:v>2.9000240000000002</c:v>
                </c:pt>
                <c:pt idx="15034">
                  <c:v>3.7999879999999999</c:v>
                </c:pt>
                <c:pt idx="15035">
                  <c:v>3.1499630000000001</c:v>
                </c:pt>
                <c:pt idx="15036">
                  <c:v>3.100006</c:v>
                </c:pt>
                <c:pt idx="15037">
                  <c:v>3.6500089999999998</c:v>
                </c:pt>
                <c:pt idx="15038">
                  <c:v>3.350006</c:v>
                </c:pt>
                <c:pt idx="15039">
                  <c:v>3.0499879999999999</c:v>
                </c:pt>
                <c:pt idx="15040">
                  <c:v>3.125</c:v>
                </c:pt>
                <c:pt idx="15041">
                  <c:v>3.25</c:v>
                </c:pt>
                <c:pt idx="15042">
                  <c:v>3.1999819999999999</c:v>
                </c:pt>
                <c:pt idx="15043">
                  <c:v>3.3500369999999999</c:v>
                </c:pt>
                <c:pt idx="15044">
                  <c:v>2.9000240000000002</c:v>
                </c:pt>
                <c:pt idx="15045">
                  <c:v>3.2000120000000001</c:v>
                </c:pt>
                <c:pt idx="15046">
                  <c:v>3.899994</c:v>
                </c:pt>
                <c:pt idx="15047">
                  <c:v>3.350006</c:v>
                </c:pt>
                <c:pt idx="15048">
                  <c:v>2.8000180000000001</c:v>
                </c:pt>
                <c:pt idx="15049">
                  <c:v>2.9500120000000001</c:v>
                </c:pt>
                <c:pt idx="15050">
                  <c:v>2.9999690000000001</c:v>
                </c:pt>
                <c:pt idx="15051">
                  <c:v>3.649994</c:v>
                </c:pt>
                <c:pt idx="15052">
                  <c:v>3.2999879999999999</c:v>
                </c:pt>
                <c:pt idx="15053">
                  <c:v>2.7750089999999998</c:v>
                </c:pt>
                <c:pt idx="15054">
                  <c:v>2.649994</c:v>
                </c:pt>
                <c:pt idx="15055">
                  <c:v>3.1999819999999999</c:v>
                </c:pt>
                <c:pt idx="15056">
                  <c:v>3.0499879999999999</c:v>
                </c:pt>
                <c:pt idx="15057">
                  <c:v>3.1999819999999999</c:v>
                </c:pt>
                <c:pt idx="15058">
                  <c:v>3.2000120000000001</c:v>
                </c:pt>
                <c:pt idx="15059">
                  <c:v>3.3999630000000001</c:v>
                </c:pt>
                <c:pt idx="15060">
                  <c:v>6</c:v>
                </c:pt>
                <c:pt idx="15061">
                  <c:v>3.5</c:v>
                </c:pt>
                <c:pt idx="15062">
                  <c:v>3</c:v>
                </c:pt>
                <c:pt idx="15063">
                  <c:v>2.7499690000000001</c:v>
                </c:pt>
                <c:pt idx="15064">
                  <c:v>3.2999879999999999</c:v>
                </c:pt>
                <c:pt idx="15065">
                  <c:v>3.100006</c:v>
                </c:pt>
                <c:pt idx="15066">
                  <c:v>2.7499690000000001</c:v>
                </c:pt>
                <c:pt idx="15067">
                  <c:v>3.6999819999999999</c:v>
                </c:pt>
                <c:pt idx="15068">
                  <c:v>2.8250120000000001</c:v>
                </c:pt>
                <c:pt idx="15069">
                  <c:v>3.1499630000000001</c:v>
                </c:pt>
                <c:pt idx="15070">
                  <c:v>3.3000180000000001</c:v>
                </c:pt>
                <c:pt idx="15071">
                  <c:v>3.2499850000000001</c:v>
                </c:pt>
                <c:pt idx="15072">
                  <c:v>3.2000120000000001</c:v>
                </c:pt>
                <c:pt idx="15073">
                  <c:v>7.7499849999999997</c:v>
                </c:pt>
                <c:pt idx="15074">
                  <c:v>2.899994</c:v>
                </c:pt>
                <c:pt idx="15075">
                  <c:v>2.1999819999999999</c:v>
                </c:pt>
                <c:pt idx="15076">
                  <c:v>3.5499879999999999</c:v>
                </c:pt>
                <c:pt idx="15077">
                  <c:v>4.1999820000000003</c:v>
                </c:pt>
                <c:pt idx="15078">
                  <c:v>4.1500089999999998</c:v>
                </c:pt>
                <c:pt idx="15079">
                  <c:v>3.3000180000000001</c:v>
                </c:pt>
                <c:pt idx="15080">
                  <c:v>3.1500240000000002</c:v>
                </c:pt>
                <c:pt idx="15081">
                  <c:v>2.6500240000000002</c:v>
                </c:pt>
                <c:pt idx="15082">
                  <c:v>4.5</c:v>
                </c:pt>
                <c:pt idx="15083">
                  <c:v>3.100006</c:v>
                </c:pt>
                <c:pt idx="15084">
                  <c:v>2.899994</c:v>
                </c:pt>
                <c:pt idx="15085">
                  <c:v>2.8999630000000001</c:v>
                </c:pt>
                <c:pt idx="15086">
                  <c:v>2.7999879999999999</c:v>
                </c:pt>
                <c:pt idx="15087">
                  <c:v>2.75</c:v>
                </c:pt>
                <c:pt idx="15088">
                  <c:v>3.2500309999999999</c:v>
                </c:pt>
                <c:pt idx="15089">
                  <c:v>3.2000120000000001</c:v>
                </c:pt>
                <c:pt idx="15090">
                  <c:v>3.2999879999999999</c:v>
                </c:pt>
                <c:pt idx="15091">
                  <c:v>3.350006</c:v>
                </c:pt>
                <c:pt idx="15092">
                  <c:v>3.5</c:v>
                </c:pt>
                <c:pt idx="15093">
                  <c:v>3.449951</c:v>
                </c:pt>
                <c:pt idx="15094">
                  <c:v>3.875</c:v>
                </c:pt>
                <c:pt idx="15095">
                  <c:v>3.4500120000000001</c:v>
                </c:pt>
                <c:pt idx="15096">
                  <c:v>2.9499819999999999</c:v>
                </c:pt>
                <c:pt idx="15097">
                  <c:v>4.0499879999999999</c:v>
                </c:pt>
                <c:pt idx="15098">
                  <c:v>4.0500179999999997</c:v>
                </c:pt>
                <c:pt idx="15099">
                  <c:v>3.0499879999999999</c:v>
                </c:pt>
                <c:pt idx="15100">
                  <c:v>2.100006</c:v>
                </c:pt>
                <c:pt idx="15101">
                  <c:v>3.5499879999999999</c:v>
                </c:pt>
                <c:pt idx="15102">
                  <c:v>3.4000240000000002</c:v>
                </c:pt>
                <c:pt idx="15103">
                  <c:v>2.7000120000000001</c:v>
                </c:pt>
                <c:pt idx="15104">
                  <c:v>3.4499970000000002</c:v>
                </c:pt>
                <c:pt idx="15105">
                  <c:v>2.7000120000000001</c:v>
                </c:pt>
                <c:pt idx="15106">
                  <c:v>3.5499879999999999</c:v>
                </c:pt>
                <c:pt idx="15107">
                  <c:v>3.4500120000000001</c:v>
                </c:pt>
                <c:pt idx="15108">
                  <c:v>3.5999759999999998</c:v>
                </c:pt>
                <c:pt idx="15109">
                  <c:v>3.2000120000000001</c:v>
                </c:pt>
                <c:pt idx="15110">
                  <c:v>3.75</c:v>
                </c:pt>
                <c:pt idx="15111">
                  <c:v>4.8500370000000004</c:v>
                </c:pt>
                <c:pt idx="15112">
                  <c:v>3.399994</c:v>
                </c:pt>
                <c:pt idx="15113">
                  <c:v>2.6499630000000001</c:v>
                </c:pt>
                <c:pt idx="15114">
                  <c:v>3.649994</c:v>
                </c:pt>
                <c:pt idx="15115">
                  <c:v>3.7000120000000001</c:v>
                </c:pt>
                <c:pt idx="15116">
                  <c:v>3.25</c:v>
                </c:pt>
                <c:pt idx="15117">
                  <c:v>2.8499759999999998</c:v>
                </c:pt>
                <c:pt idx="15118">
                  <c:v>3.5999759999999998</c:v>
                </c:pt>
                <c:pt idx="15119">
                  <c:v>3.2999879999999999</c:v>
                </c:pt>
                <c:pt idx="15120">
                  <c:v>3.4500120000000001</c:v>
                </c:pt>
                <c:pt idx="15121">
                  <c:v>4.3000179999999997</c:v>
                </c:pt>
                <c:pt idx="15122">
                  <c:v>3.4500120000000001</c:v>
                </c:pt>
                <c:pt idx="15123">
                  <c:v>2.649994</c:v>
                </c:pt>
                <c:pt idx="15124">
                  <c:v>3.8000180000000001</c:v>
                </c:pt>
                <c:pt idx="15125">
                  <c:v>3.5999759999999998</c:v>
                </c:pt>
                <c:pt idx="15126">
                  <c:v>3.1999819999999999</c:v>
                </c:pt>
                <c:pt idx="15127">
                  <c:v>3.5</c:v>
                </c:pt>
                <c:pt idx="15128">
                  <c:v>3.3000180000000001</c:v>
                </c:pt>
                <c:pt idx="15129">
                  <c:v>4.8500059999999996</c:v>
                </c:pt>
                <c:pt idx="15130">
                  <c:v>3.25</c:v>
                </c:pt>
                <c:pt idx="15131">
                  <c:v>2.7999879999999999</c:v>
                </c:pt>
                <c:pt idx="15132">
                  <c:v>2.9500120000000001</c:v>
                </c:pt>
                <c:pt idx="15133">
                  <c:v>3.6500240000000002</c:v>
                </c:pt>
                <c:pt idx="15134">
                  <c:v>3.8000180000000001</c:v>
                </c:pt>
                <c:pt idx="15135">
                  <c:v>3.7999879999999999</c:v>
                </c:pt>
                <c:pt idx="15136">
                  <c:v>3.0000309999999999</c:v>
                </c:pt>
                <c:pt idx="15137">
                  <c:v>3.3500369999999999</c:v>
                </c:pt>
                <c:pt idx="15138">
                  <c:v>4</c:v>
                </c:pt>
                <c:pt idx="15139">
                  <c:v>3.4500120000000001</c:v>
                </c:pt>
                <c:pt idx="15140">
                  <c:v>2.9499819999999999</c:v>
                </c:pt>
                <c:pt idx="15141">
                  <c:v>3.2000120000000001</c:v>
                </c:pt>
                <c:pt idx="15142">
                  <c:v>2.75</c:v>
                </c:pt>
                <c:pt idx="15143">
                  <c:v>3.4499819999999999</c:v>
                </c:pt>
                <c:pt idx="15144">
                  <c:v>3.5</c:v>
                </c:pt>
                <c:pt idx="15145">
                  <c:v>3</c:v>
                </c:pt>
                <c:pt idx="15146">
                  <c:v>2.9249879999999999</c:v>
                </c:pt>
                <c:pt idx="15147">
                  <c:v>2.2000120000000001</c:v>
                </c:pt>
                <c:pt idx="15148">
                  <c:v>3.0500029999999998</c:v>
                </c:pt>
                <c:pt idx="15149">
                  <c:v>3.0499879999999999</c:v>
                </c:pt>
                <c:pt idx="15150">
                  <c:v>2.7000120000000001</c:v>
                </c:pt>
                <c:pt idx="15151">
                  <c:v>3.199951</c:v>
                </c:pt>
                <c:pt idx="15152">
                  <c:v>2.7999879999999999</c:v>
                </c:pt>
                <c:pt idx="15153">
                  <c:v>3</c:v>
                </c:pt>
                <c:pt idx="15154">
                  <c:v>3.0999759999999998</c:v>
                </c:pt>
                <c:pt idx="15155">
                  <c:v>3.2000120000000001</c:v>
                </c:pt>
                <c:pt idx="15156">
                  <c:v>2.4000240000000002</c:v>
                </c:pt>
                <c:pt idx="15157">
                  <c:v>3.0749970000000002</c:v>
                </c:pt>
                <c:pt idx="15158">
                  <c:v>2.8000180000000001</c:v>
                </c:pt>
                <c:pt idx="15159">
                  <c:v>3.8999630000000001</c:v>
                </c:pt>
                <c:pt idx="15160">
                  <c:v>3.3499759999999998</c:v>
                </c:pt>
                <c:pt idx="15161">
                  <c:v>3.25</c:v>
                </c:pt>
                <c:pt idx="15162">
                  <c:v>4.6500240000000002</c:v>
                </c:pt>
                <c:pt idx="15163">
                  <c:v>4.5</c:v>
                </c:pt>
                <c:pt idx="15164">
                  <c:v>2.899994</c:v>
                </c:pt>
                <c:pt idx="15165">
                  <c:v>4.8000179999999997</c:v>
                </c:pt>
                <c:pt idx="15166">
                  <c:v>3.7499850000000001</c:v>
                </c:pt>
                <c:pt idx="15167">
                  <c:v>3.850006</c:v>
                </c:pt>
                <c:pt idx="15168">
                  <c:v>3.5499879999999999</c:v>
                </c:pt>
                <c:pt idx="15169">
                  <c:v>3.625</c:v>
                </c:pt>
                <c:pt idx="15170">
                  <c:v>3.5</c:v>
                </c:pt>
                <c:pt idx="15171">
                  <c:v>3.6999819999999999</c:v>
                </c:pt>
                <c:pt idx="15172">
                  <c:v>3.2249910000000002</c:v>
                </c:pt>
                <c:pt idx="15173">
                  <c:v>4.4999690000000001</c:v>
                </c:pt>
                <c:pt idx="15174">
                  <c:v>3.4000240000000002</c:v>
                </c:pt>
                <c:pt idx="15175">
                  <c:v>3.1500240000000002</c:v>
                </c:pt>
                <c:pt idx="15176">
                  <c:v>2.9499819999999999</c:v>
                </c:pt>
                <c:pt idx="15177">
                  <c:v>3.7249759999999998</c:v>
                </c:pt>
                <c:pt idx="15178">
                  <c:v>3.3249970000000002</c:v>
                </c:pt>
                <c:pt idx="15179">
                  <c:v>4.2500150000000003</c:v>
                </c:pt>
                <c:pt idx="15180">
                  <c:v>2.899994</c:v>
                </c:pt>
                <c:pt idx="15181">
                  <c:v>4.4500120000000001</c:v>
                </c:pt>
                <c:pt idx="15182">
                  <c:v>3.7999879999999999</c:v>
                </c:pt>
                <c:pt idx="15183">
                  <c:v>3.649994</c:v>
                </c:pt>
                <c:pt idx="15184">
                  <c:v>2.899994</c:v>
                </c:pt>
                <c:pt idx="15185">
                  <c:v>3.1500240000000002</c:v>
                </c:pt>
                <c:pt idx="15186">
                  <c:v>3.7000120000000001</c:v>
                </c:pt>
                <c:pt idx="15187">
                  <c:v>3.3499759999999998</c:v>
                </c:pt>
                <c:pt idx="15188">
                  <c:v>2.6500240000000002</c:v>
                </c:pt>
                <c:pt idx="15189">
                  <c:v>2.850006</c:v>
                </c:pt>
                <c:pt idx="15190">
                  <c:v>2.774994</c:v>
                </c:pt>
                <c:pt idx="15191">
                  <c:v>3.2999879999999999</c:v>
                </c:pt>
                <c:pt idx="15192">
                  <c:v>4.1499940000000004</c:v>
                </c:pt>
                <c:pt idx="15193">
                  <c:v>2.4499819999999999</c:v>
                </c:pt>
                <c:pt idx="15194">
                  <c:v>3.2999879999999999</c:v>
                </c:pt>
                <c:pt idx="15195">
                  <c:v>3.25</c:v>
                </c:pt>
                <c:pt idx="15196">
                  <c:v>2.75</c:v>
                </c:pt>
                <c:pt idx="15197">
                  <c:v>3.8000180000000001</c:v>
                </c:pt>
                <c:pt idx="15198">
                  <c:v>3.8499910000000002</c:v>
                </c:pt>
                <c:pt idx="15199">
                  <c:v>3.600006</c:v>
                </c:pt>
                <c:pt idx="15200">
                  <c:v>3.1000369999999999</c:v>
                </c:pt>
                <c:pt idx="15201">
                  <c:v>3.7499690000000001</c:v>
                </c:pt>
                <c:pt idx="15202">
                  <c:v>3.6000369999999999</c:v>
                </c:pt>
                <c:pt idx="15203">
                  <c:v>2.9499819999999999</c:v>
                </c:pt>
                <c:pt idx="15204">
                  <c:v>3.7999879999999999</c:v>
                </c:pt>
                <c:pt idx="15205">
                  <c:v>3.1999819999999999</c:v>
                </c:pt>
                <c:pt idx="15206">
                  <c:v>2.9000240000000002</c:v>
                </c:pt>
                <c:pt idx="15207">
                  <c:v>2.9000240000000002</c:v>
                </c:pt>
                <c:pt idx="15208">
                  <c:v>3.350006</c:v>
                </c:pt>
                <c:pt idx="15209">
                  <c:v>3.75</c:v>
                </c:pt>
                <c:pt idx="15210">
                  <c:v>3.4000089999999998</c:v>
                </c:pt>
                <c:pt idx="15211">
                  <c:v>20.124984999999999</c:v>
                </c:pt>
                <c:pt idx="15212">
                  <c:v>3.4999690000000001</c:v>
                </c:pt>
                <c:pt idx="15213">
                  <c:v>2.9000240000000002</c:v>
                </c:pt>
                <c:pt idx="15214">
                  <c:v>3.7500309999999999</c:v>
                </c:pt>
                <c:pt idx="15215">
                  <c:v>3.100006</c:v>
                </c:pt>
                <c:pt idx="15216">
                  <c:v>3</c:v>
                </c:pt>
                <c:pt idx="15217">
                  <c:v>3.7250209999999999</c:v>
                </c:pt>
                <c:pt idx="15218">
                  <c:v>2.6500240000000002</c:v>
                </c:pt>
                <c:pt idx="15219">
                  <c:v>2.9000240000000002</c:v>
                </c:pt>
                <c:pt idx="15220">
                  <c:v>3.475006</c:v>
                </c:pt>
                <c:pt idx="15221">
                  <c:v>3.5</c:v>
                </c:pt>
                <c:pt idx="15222">
                  <c:v>4.3500370000000004</c:v>
                </c:pt>
                <c:pt idx="15223">
                  <c:v>3.2999879999999999</c:v>
                </c:pt>
                <c:pt idx="15224">
                  <c:v>3.3000180000000001</c:v>
                </c:pt>
                <c:pt idx="15225">
                  <c:v>3.9499819999999999</c:v>
                </c:pt>
                <c:pt idx="15226">
                  <c:v>3.2000120000000001</c:v>
                </c:pt>
                <c:pt idx="15227">
                  <c:v>3.5</c:v>
                </c:pt>
                <c:pt idx="15228">
                  <c:v>3.100006</c:v>
                </c:pt>
                <c:pt idx="15229">
                  <c:v>3.125</c:v>
                </c:pt>
                <c:pt idx="15230">
                  <c:v>3.8500369999999999</c:v>
                </c:pt>
                <c:pt idx="15231">
                  <c:v>4.3500059999999996</c:v>
                </c:pt>
                <c:pt idx="15232">
                  <c:v>3.25</c:v>
                </c:pt>
                <c:pt idx="15233">
                  <c:v>4</c:v>
                </c:pt>
                <c:pt idx="15234">
                  <c:v>3.399994</c:v>
                </c:pt>
                <c:pt idx="15235">
                  <c:v>3.149994</c:v>
                </c:pt>
                <c:pt idx="15236">
                  <c:v>3.25</c:v>
                </c:pt>
                <c:pt idx="15237">
                  <c:v>3.2999879999999999</c:v>
                </c:pt>
                <c:pt idx="15238">
                  <c:v>2.9000240000000002</c:v>
                </c:pt>
                <c:pt idx="15239">
                  <c:v>3.1500240000000002</c:v>
                </c:pt>
                <c:pt idx="15240">
                  <c:v>3.350006</c:v>
                </c:pt>
                <c:pt idx="15241">
                  <c:v>5.1749879999999999</c:v>
                </c:pt>
                <c:pt idx="15242">
                  <c:v>3.850006</c:v>
                </c:pt>
                <c:pt idx="15243">
                  <c:v>3.100006</c:v>
                </c:pt>
                <c:pt idx="15244">
                  <c:v>2.9500120000000001</c:v>
                </c:pt>
                <c:pt idx="15245">
                  <c:v>4.0500179999999997</c:v>
                </c:pt>
                <c:pt idx="15246">
                  <c:v>3.050049</c:v>
                </c:pt>
                <c:pt idx="15247">
                  <c:v>2.8499759999999998</c:v>
                </c:pt>
                <c:pt idx="15248">
                  <c:v>4.625</c:v>
                </c:pt>
                <c:pt idx="15249">
                  <c:v>3.3500369999999999</c:v>
                </c:pt>
                <c:pt idx="15250">
                  <c:v>3.6000369999999999</c:v>
                </c:pt>
                <c:pt idx="15251">
                  <c:v>2.6999819999999999</c:v>
                </c:pt>
                <c:pt idx="15252">
                  <c:v>3.149994</c:v>
                </c:pt>
                <c:pt idx="15253">
                  <c:v>2.600006</c:v>
                </c:pt>
                <c:pt idx="15254">
                  <c:v>3.3000180000000001</c:v>
                </c:pt>
                <c:pt idx="15255">
                  <c:v>3</c:v>
                </c:pt>
                <c:pt idx="15256">
                  <c:v>2.5499879999999999</c:v>
                </c:pt>
                <c:pt idx="15257">
                  <c:v>3.9999690000000001</c:v>
                </c:pt>
                <c:pt idx="15258">
                  <c:v>3.149994</c:v>
                </c:pt>
                <c:pt idx="15259">
                  <c:v>3.6000369999999999</c:v>
                </c:pt>
                <c:pt idx="15260">
                  <c:v>2.8999630000000001</c:v>
                </c:pt>
                <c:pt idx="15261">
                  <c:v>4.6999820000000003</c:v>
                </c:pt>
                <c:pt idx="15262">
                  <c:v>5.4500120000000001</c:v>
                </c:pt>
                <c:pt idx="15263">
                  <c:v>3.5499879999999999</c:v>
                </c:pt>
                <c:pt idx="15264">
                  <c:v>3.649994</c:v>
                </c:pt>
                <c:pt idx="15265">
                  <c:v>3</c:v>
                </c:pt>
                <c:pt idx="15266">
                  <c:v>2.7000120000000001</c:v>
                </c:pt>
                <c:pt idx="15267">
                  <c:v>5</c:v>
                </c:pt>
                <c:pt idx="15268">
                  <c:v>2.899994</c:v>
                </c:pt>
                <c:pt idx="15269">
                  <c:v>3.5499879999999999</c:v>
                </c:pt>
                <c:pt idx="15270">
                  <c:v>3.0500180000000001</c:v>
                </c:pt>
                <c:pt idx="15271">
                  <c:v>3.399994</c:v>
                </c:pt>
                <c:pt idx="15272">
                  <c:v>2.9000240000000002</c:v>
                </c:pt>
                <c:pt idx="15273">
                  <c:v>3.9000240000000002</c:v>
                </c:pt>
                <c:pt idx="15274">
                  <c:v>3.1500240000000002</c:v>
                </c:pt>
                <c:pt idx="15275">
                  <c:v>2.7499690000000001</c:v>
                </c:pt>
                <c:pt idx="15276">
                  <c:v>3.5</c:v>
                </c:pt>
                <c:pt idx="15277">
                  <c:v>2.6499630000000001</c:v>
                </c:pt>
                <c:pt idx="15278">
                  <c:v>2.8000180000000001</c:v>
                </c:pt>
                <c:pt idx="15279">
                  <c:v>2.899994</c:v>
                </c:pt>
                <c:pt idx="15280">
                  <c:v>4.1000059999999996</c:v>
                </c:pt>
                <c:pt idx="15281">
                  <c:v>3.649994</c:v>
                </c:pt>
                <c:pt idx="15282">
                  <c:v>3.5249630000000001</c:v>
                </c:pt>
                <c:pt idx="15283">
                  <c:v>5.1500240000000002</c:v>
                </c:pt>
                <c:pt idx="15284">
                  <c:v>3.4500120000000001</c:v>
                </c:pt>
                <c:pt idx="15285">
                  <c:v>2.649994</c:v>
                </c:pt>
                <c:pt idx="15286">
                  <c:v>4.1499629999999996</c:v>
                </c:pt>
                <c:pt idx="15287">
                  <c:v>4.9499820000000003</c:v>
                </c:pt>
                <c:pt idx="15288">
                  <c:v>3.9499819999999999</c:v>
                </c:pt>
                <c:pt idx="15289">
                  <c:v>3.7999879999999999</c:v>
                </c:pt>
                <c:pt idx="15290">
                  <c:v>4.0499879999999999</c:v>
                </c:pt>
                <c:pt idx="15291">
                  <c:v>3.274994</c:v>
                </c:pt>
                <c:pt idx="15292">
                  <c:v>3.1000369999999999</c:v>
                </c:pt>
                <c:pt idx="15293">
                  <c:v>3.6250149999999999</c:v>
                </c:pt>
                <c:pt idx="15294">
                  <c:v>3.0749819999999999</c:v>
                </c:pt>
                <c:pt idx="15295">
                  <c:v>3.7999879999999999</c:v>
                </c:pt>
                <c:pt idx="15296">
                  <c:v>3.850006</c:v>
                </c:pt>
                <c:pt idx="15297">
                  <c:v>4.1999820000000003</c:v>
                </c:pt>
                <c:pt idx="15298">
                  <c:v>2.9500120000000001</c:v>
                </c:pt>
                <c:pt idx="15299">
                  <c:v>4.0500179999999997</c:v>
                </c:pt>
                <c:pt idx="15300">
                  <c:v>3.0750120000000001</c:v>
                </c:pt>
                <c:pt idx="15301">
                  <c:v>3.1999819999999999</c:v>
                </c:pt>
                <c:pt idx="15302">
                  <c:v>2.7000120000000001</c:v>
                </c:pt>
                <c:pt idx="15303">
                  <c:v>3.2500309999999999</c:v>
                </c:pt>
                <c:pt idx="15304">
                  <c:v>2.5500180000000001</c:v>
                </c:pt>
                <c:pt idx="15305">
                  <c:v>3.8000029999999998</c:v>
                </c:pt>
                <c:pt idx="15306">
                  <c:v>4</c:v>
                </c:pt>
                <c:pt idx="15307">
                  <c:v>4.3249820000000003</c:v>
                </c:pt>
                <c:pt idx="15308">
                  <c:v>4</c:v>
                </c:pt>
                <c:pt idx="15309">
                  <c:v>2.975006</c:v>
                </c:pt>
                <c:pt idx="15310">
                  <c:v>2.350006</c:v>
                </c:pt>
                <c:pt idx="15311">
                  <c:v>3.25</c:v>
                </c:pt>
                <c:pt idx="15312">
                  <c:v>3.25</c:v>
                </c:pt>
                <c:pt idx="15313">
                  <c:v>3.8499759999999998</c:v>
                </c:pt>
                <c:pt idx="15314">
                  <c:v>4.2250209999999999</c:v>
                </c:pt>
                <c:pt idx="15315">
                  <c:v>2.850006</c:v>
                </c:pt>
                <c:pt idx="15316">
                  <c:v>3.2750240000000002</c:v>
                </c:pt>
                <c:pt idx="15317">
                  <c:v>4</c:v>
                </c:pt>
                <c:pt idx="15318">
                  <c:v>2.7000120000000001</c:v>
                </c:pt>
                <c:pt idx="15319">
                  <c:v>3.8250120000000001</c:v>
                </c:pt>
                <c:pt idx="15320">
                  <c:v>3</c:v>
                </c:pt>
                <c:pt idx="15321">
                  <c:v>3.2000120000000001</c:v>
                </c:pt>
                <c:pt idx="15322">
                  <c:v>4.9000240000000002</c:v>
                </c:pt>
                <c:pt idx="15323">
                  <c:v>3.7999879999999999</c:v>
                </c:pt>
                <c:pt idx="15324">
                  <c:v>3.4000089999999998</c:v>
                </c:pt>
                <c:pt idx="15325">
                  <c:v>2.649994</c:v>
                </c:pt>
                <c:pt idx="15326">
                  <c:v>3.8000029999999998</c:v>
                </c:pt>
                <c:pt idx="15327">
                  <c:v>3.199951</c:v>
                </c:pt>
                <c:pt idx="15328">
                  <c:v>2.9499819999999999</c:v>
                </c:pt>
                <c:pt idx="15329">
                  <c:v>4.1000370000000004</c:v>
                </c:pt>
                <c:pt idx="15330">
                  <c:v>3.149994</c:v>
                </c:pt>
                <c:pt idx="15331">
                  <c:v>2.899994</c:v>
                </c:pt>
                <c:pt idx="15332">
                  <c:v>3.9499819999999999</c:v>
                </c:pt>
                <c:pt idx="15333">
                  <c:v>3.4000240000000002</c:v>
                </c:pt>
                <c:pt idx="15334">
                  <c:v>3</c:v>
                </c:pt>
                <c:pt idx="15335">
                  <c:v>3.4000240000000002</c:v>
                </c:pt>
                <c:pt idx="15336">
                  <c:v>3.25</c:v>
                </c:pt>
                <c:pt idx="15337">
                  <c:v>3.1000369999999999</c:v>
                </c:pt>
                <c:pt idx="15338">
                  <c:v>3.4499819999999999</c:v>
                </c:pt>
                <c:pt idx="15339">
                  <c:v>3.0999759999999998</c:v>
                </c:pt>
                <c:pt idx="15340">
                  <c:v>2.850006</c:v>
                </c:pt>
                <c:pt idx="15341">
                  <c:v>3.3000029999999998</c:v>
                </c:pt>
                <c:pt idx="15342">
                  <c:v>2.4500120000000001</c:v>
                </c:pt>
                <c:pt idx="15343">
                  <c:v>4.8499910000000002</c:v>
                </c:pt>
                <c:pt idx="15344">
                  <c:v>3</c:v>
                </c:pt>
                <c:pt idx="15345">
                  <c:v>3.850006</c:v>
                </c:pt>
                <c:pt idx="15346">
                  <c:v>2.6999819999999999</c:v>
                </c:pt>
                <c:pt idx="15347">
                  <c:v>3.6500240000000002</c:v>
                </c:pt>
                <c:pt idx="15348">
                  <c:v>3.4500120000000001</c:v>
                </c:pt>
                <c:pt idx="15349">
                  <c:v>3.049973</c:v>
                </c:pt>
                <c:pt idx="15350">
                  <c:v>4.0000309999999999</c:v>
                </c:pt>
                <c:pt idx="15351">
                  <c:v>3.0999759999999998</c:v>
                </c:pt>
                <c:pt idx="15352">
                  <c:v>3.949951</c:v>
                </c:pt>
                <c:pt idx="15353">
                  <c:v>2.9500120000000001</c:v>
                </c:pt>
                <c:pt idx="15354">
                  <c:v>2.9749910000000002</c:v>
                </c:pt>
                <c:pt idx="15355">
                  <c:v>3.149994</c:v>
                </c:pt>
                <c:pt idx="15356">
                  <c:v>2.5000309999999999</c:v>
                </c:pt>
                <c:pt idx="15357">
                  <c:v>3.75</c:v>
                </c:pt>
                <c:pt idx="15358">
                  <c:v>3.2000120000000001</c:v>
                </c:pt>
                <c:pt idx="15359">
                  <c:v>3.4499970000000002</c:v>
                </c:pt>
                <c:pt idx="15360">
                  <c:v>3.1000369999999999</c:v>
                </c:pt>
                <c:pt idx="15361">
                  <c:v>3.375</c:v>
                </c:pt>
                <c:pt idx="15362">
                  <c:v>2.6750029999999998</c:v>
                </c:pt>
                <c:pt idx="15363">
                  <c:v>3.1500240000000002</c:v>
                </c:pt>
                <c:pt idx="15364">
                  <c:v>3.4500120000000001</c:v>
                </c:pt>
                <c:pt idx="15365">
                  <c:v>3.75</c:v>
                </c:pt>
                <c:pt idx="15366">
                  <c:v>3</c:v>
                </c:pt>
                <c:pt idx="15367">
                  <c:v>3.0999759999999998</c:v>
                </c:pt>
                <c:pt idx="15368">
                  <c:v>3.649994</c:v>
                </c:pt>
                <c:pt idx="15369">
                  <c:v>3.350006</c:v>
                </c:pt>
                <c:pt idx="15370">
                  <c:v>4.8999940000000004</c:v>
                </c:pt>
                <c:pt idx="15371">
                  <c:v>3.850006</c:v>
                </c:pt>
                <c:pt idx="15372">
                  <c:v>3.4500120000000001</c:v>
                </c:pt>
                <c:pt idx="15373">
                  <c:v>3.2000120000000001</c:v>
                </c:pt>
                <c:pt idx="15374">
                  <c:v>3.2999879999999999</c:v>
                </c:pt>
                <c:pt idx="15375">
                  <c:v>4.2000120000000001</c:v>
                </c:pt>
                <c:pt idx="15376">
                  <c:v>3.649994</c:v>
                </c:pt>
                <c:pt idx="15377">
                  <c:v>3.4000240000000002</c:v>
                </c:pt>
                <c:pt idx="15378">
                  <c:v>3</c:v>
                </c:pt>
                <c:pt idx="15379">
                  <c:v>4.3999940000000004</c:v>
                </c:pt>
                <c:pt idx="15380">
                  <c:v>3</c:v>
                </c:pt>
                <c:pt idx="15381">
                  <c:v>2.5999759999999998</c:v>
                </c:pt>
                <c:pt idx="15382">
                  <c:v>3.649994</c:v>
                </c:pt>
                <c:pt idx="15383">
                  <c:v>2.8000029999999998</c:v>
                </c:pt>
                <c:pt idx="15384">
                  <c:v>2.8499910000000002</c:v>
                </c:pt>
                <c:pt idx="15385">
                  <c:v>2.75</c:v>
                </c:pt>
                <c:pt idx="15386">
                  <c:v>3.375</c:v>
                </c:pt>
                <c:pt idx="15387">
                  <c:v>4.0499879999999999</c:v>
                </c:pt>
                <c:pt idx="15388">
                  <c:v>3.149994</c:v>
                </c:pt>
                <c:pt idx="15389">
                  <c:v>2.75</c:v>
                </c:pt>
                <c:pt idx="15390">
                  <c:v>3.1500240000000002</c:v>
                </c:pt>
                <c:pt idx="15391">
                  <c:v>3.350006</c:v>
                </c:pt>
                <c:pt idx="15392">
                  <c:v>3.3750149999999999</c:v>
                </c:pt>
                <c:pt idx="15393">
                  <c:v>3.2999879999999999</c:v>
                </c:pt>
                <c:pt idx="15394">
                  <c:v>3.100006</c:v>
                </c:pt>
                <c:pt idx="15395">
                  <c:v>4.1000059999999996</c:v>
                </c:pt>
                <c:pt idx="15396">
                  <c:v>3.350006</c:v>
                </c:pt>
                <c:pt idx="15397">
                  <c:v>3.8500369999999999</c:v>
                </c:pt>
                <c:pt idx="15398">
                  <c:v>3.5499879999999999</c:v>
                </c:pt>
                <c:pt idx="15399">
                  <c:v>2.899994</c:v>
                </c:pt>
                <c:pt idx="15400">
                  <c:v>3.5000309999999999</c:v>
                </c:pt>
                <c:pt idx="15401">
                  <c:v>3.350006</c:v>
                </c:pt>
                <c:pt idx="15402">
                  <c:v>2.75</c:v>
                </c:pt>
                <c:pt idx="15403">
                  <c:v>3.1499630000000001</c:v>
                </c:pt>
                <c:pt idx="15404">
                  <c:v>3.8499759999999998</c:v>
                </c:pt>
                <c:pt idx="15405">
                  <c:v>2.899994</c:v>
                </c:pt>
                <c:pt idx="15406">
                  <c:v>3</c:v>
                </c:pt>
                <c:pt idx="15407">
                  <c:v>2.6000369999999999</c:v>
                </c:pt>
                <c:pt idx="15408">
                  <c:v>2.7000120000000001</c:v>
                </c:pt>
                <c:pt idx="15409">
                  <c:v>3.600006</c:v>
                </c:pt>
                <c:pt idx="15410">
                  <c:v>2.25</c:v>
                </c:pt>
                <c:pt idx="15411">
                  <c:v>3.25</c:v>
                </c:pt>
                <c:pt idx="15412">
                  <c:v>2.9000240000000002</c:v>
                </c:pt>
                <c:pt idx="15413">
                  <c:v>4.4249879999999999</c:v>
                </c:pt>
                <c:pt idx="15414">
                  <c:v>3.25</c:v>
                </c:pt>
                <c:pt idx="15415">
                  <c:v>3.350006</c:v>
                </c:pt>
                <c:pt idx="15416">
                  <c:v>3.2999879999999999</c:v>
                </c:pt>
                <c:pt idx="15417">
                  <c:v>5.0499879999999999</c:v>
                </c:pt>
                <c:pt idx="15418">
                  <c:v>3.850006</c:v>
                </c:pt>
                <c:pt idx="15419">
                  <c:v>3.1000209999999999</c:v>
                </c:pt>
                <c:pt idx="15420">
                  <c:v>3.7499690000000001</c:v>
                </c:pt>
                <c:pt idx="15421">
                  <c:v>3.7999879999999999</c:v>
                </c:pt>
                <c:pt idx="15422">
                  <c:v>1.5500179999999999</c:v>
                </c:pt>
                <c:pt idx="15423">
                  <c:v>2.9000240000000002</c:v>
                </c:pt>
                <c:pt idx="15424">
                  <c:v>2.4500120000000001</c:v>
                </c:pt>
                <c:pt idx="15425">
                  <c:v>3.1500240000000002</c:v>
                </c:pt>
                <c:pt idx="15426">
                  <c:v>3.0499879999999999</c:v>
                </c:pt>
                <c:pt idx="15427">
                  <c:v>3.1750029999999998</c:v>
                </c:pt>
                <c:pt idx="15428">
                  <c:v>3.8000180000000001</c:v>
                </c:pt>
                <c:pt idx="15429">
                  <c:v>3.0499879999999999</c:v>
                </c:pt>
                <c:pt idx="15430">
                  <c:v>3.75</c:v>
                </c:pt>
                <c:pt idx="15431">
                  <c:v>2.8499759999999998</c:v>
                </c:pt>
                <c:pt idx="15432">
                  <c:v>2.899994</c:v>
                </c:pt>
                <c:pt idx="15433">
                  <c:v>3.0000309999999999</c:v>
                </c:pt>
                <c:pt idx="15434">
                  <c:v>3.5</c:v>
                </c:pt>
                <c:pt idx="15435">
                  <c:v>3.25</c:v>
                </c:pt>
                <c:pt idx="15436">
                  <c:v>2.9749910000000002</c:v>
                </c:pt>
                <c:pt idx="15437">
                  <c:v>3.6750180000000001</c:v>
                </c:pt>
                <c:pt idx="15438">
                  <c:v>4.0249629999999996</c:v>
                </c:pt>
                <c:pt idx="15439">
                  <c:v>3.3499910000000002</c:v>
                </c:pt>
                <c:pt idx="15440">
                  <c:v>3.1999819999999999</c:v>
                </c:pt>
                <c:pt idx="15441">
                  <c:v>2.8999630000000001</c:v>
                </c:pt>
                <c:pt idx="15442">
                  <c:v>4.0500179999999997</c:v>
                </c:pt>
                <c:pt idx="15443">
                  <c:v>3.399994</c:v>
                </c:pt>
                <c:pt idx="15444">
                  <c:v>4.5499879999999999</c:v>
                </c:pt>
                <c:pt idx="15445">
                  <c:v>7.3500059999999996</c:v>
                </c:pt>
                <c:pt idx="15446">
                  <c:v>3.9249879999999999</c:v>
                </c:pt>
                <c:pt idx="15447">
                  <c:v>4</c:v>
                </c:pt>
                <c:pt idx="15448">
                  <c:v>2.6999819999999999</c:v>
                </c:pt>
                <c:pt idx="15449">
                  <c:v>3.0999759999999998</c:v>
                </c:pt>
                <c:pt idx="15450">
                  <c:v>3.2000120000000001</c:v>
                </c:pt>
                <c:pt idx="15451">
                  <c:v>2.4500120000000001</c:v>
                </c:pt>
                <c:pt idx="15452">
                  <c:v>5.0249790000000001</c:v>
                </c:pt>
                <c:pt idx="15453">
                  <c:v>3.5499879999999999</c:v>
                </c:pt>
                <c:pt idx="15454">
                  <c:v>3.7999879999999999</c:v>
                </c:pt>
                <c:pt idx="15455">
                  <c:v>2.7999879999999999</c:v>
                </c:pt>
                <c:pt idx="15456">
                  <c:v>2.8500369999999999</c:v>
                </c:pt>
                <c:pt idx="15457">
                  <c:v>3.100006</c:v>
                </c:pt>
                <c:pt idx="15458">
                  <c:v>3.75</c:v>
                </c:pt>
                <c:pt idx="15459">
                  <c:v>3.2999879999999999</c:v>
                </c:pt>
                <c:pt idx="15460">
                  <c:v>4.0499879999999999</c:v>
                </c:pt>
                <c:pt idx="15461">
                  <c:v>3.9249879999999999</c:v>
                </c:pt>
                <c:pt idx="15462">
                  <c:v>3.0750120000000001</c:v>
                </c:pt>
                <c:pt idx="15463">
                  <c:v>3.0500180000000001</c:v>
                </c:pt>
                <c:pt idx="15464">
                  <c:v>3.950027</c:v>
                </c:pt>
                <c:pt idx="15465">
                  <c:v>3.399994</c:v>
                </c:pt>
                <c:pt idx="15466">
                  <c:v>3.3000180000000001</c:v>
                </c:pt>
                <c:pt idx="15467">
                  <c:v>3.2000120000000001</c:v>
                </c:pt>
                <c:pt idx="15468">
                  <c:v>3.8999630000000001</c:v>
                </c:pt>
                <c:pt idx="15469">
                  <c:v>3.25</c:v>
                </c:pt>
                <c:pt idx="15470">
                  <c:v>3.0499879999999999</c:v>
                </c:pt>
                <c:pt idx="15471">
                  <c:v>2.7499690000000001</c:v>
                </c:pt>
                <c:pt idx="15472">
                  <c:v>3.4749759999999998</c:v>
                </c:pt>
                <c:pt idx="15473">
                  <c:v>3.2999879999999999</c:v>
                </c:pt>
                <c:pt idx="15474">
                  <c:v>3.2000120000000001</c:v>
                </c:pt>
                <c:pt idx="15475">
                  <c:v>3.350006</c:v>
                </c:pt>
                <c:pt idx="15476">
                  <c:v>4.1000370000000004</c:v>
                </c:pt>
                <c:pt idx="15477">
                  <c:v>3.6499630000000001</c:v>
                </c:pt>
                <c:pt idx="15478">
                  <c:v>3.899994</c:v>
                </c:pt>
                <c:pt idx="15479">
                  <c:v>3.149994</c:v>
                </c:pt>
                <c:pt idx="15480">
                  <c:v>2.9500120000000001</c:v>
                </c:pt>
                <c:pt idx="15481">
                  <c:v>3.149994</c:v>
                </c:pt>
                <c:pt idx="15482">
                  <c:v>2.5499879999999999</c:v>
                </c:pt>
                <c:pt idx="15483">
                  <c:v>2.899994</c:v>
                </c:pt>
                <c:pt idx="15484">
                  <c:v>3.2000120000000001</c:v>
                </c:pt>
                <c:pt idx="15485">
                  <c:v>3.1999819999999999</c:v>
                </c:pt>
                <c:pt idx="15486">
                  <c:v>3.149994</c:v>
                </c:pt>
                <c:pt idx="15487">
                  <c:v>2.9000240000000002</c:v>
                </c:pt>
                <c:pt idx="15488">
                  <c:v>3.6500240000000002</c:v>
                </c:pt>
                <c:pt idx="15489">
                  <c:v>2.5500180000000001</c:v>
                </c:pt>
                <c:pt idx="15490">
                  <c:v>3.3000180000000001</c:v>
                </c:pt>
                <c:pt idx="15491">
                  <c:v>3.3500369999999999</c:v>
                </c:pt>
                <c:pt idx="15492">
                  <c:v>4.3500059999999996</c:v>
                </c:pt>
                <c:pt idx="15493">
                  <c:v>2.7999879999999999</c:v>
                </c:pt>
                <c:pt idx="15494">
                  <c:v>2.8750309999999999</c:v>
                </c:pt>
                <c:pt idx="15495">
                  <c:v>3.5</c:v>
                </c:pt>
                <c:pt idx="15496">
                  <c:v>3.9499819999999999</c:v>
                </c:pt>
                <c:pt idx="15497">
                  <c:v>3.100006</c:v>
                </c:pt>
                <c:pt idx="15498">
                  <c:v>3.100006</c:v>
                </c:pt>
                <c:pt idx="15499">
                  <c:v>4.0500179999999997</c:v>
                </c:pt>
                <c:pt idx="15500">
                  <c:v>5.1749879999999999</c:v>
                </c:pt>
                <c:pt idx="15501">
                  <c:v>3.5</c:v>
                </c:pt>
                <c:pt idx="15502">
                  <c:v>3.5</c:v>
                </c:pt>
                <c:pt idx="15503">
                  <c:v>3.1000369999999999</c:v>
                </c:pt>
                <c:pt idx="15504">
                  <c:v>3.1249850000000001</c:v>
                </c:pt>
                <c:pt idx="15505">
                  <c:v>3.25</c:v>
                </c:pt>
                <c:pt idx="15506">
                  <c:v>3.100006</c:v>
                </c:pt>
                <c:pt idx="15507">
                  <c:v>3.4249879999999999</c:v>
                </c:pt>
                <c:pt idx="15508">
                  <c:v>2.949951</c:v>
                </c:pt>
                <c:pt idx="15509">
                  <c:v>3.6999819999999999</c:v>
                </c:pt>
                <c:pt idx="15510">
                  <c:v>3.3000180000000001</c:v>
                </c:pt>
                <c:pt idx="15511">
                  <c:v>2.600006</c:v>
                </c:pt>
                <c:pt idx="15512">
                  <c:v>3.2999879999999999</c:v>
                </c:pt>
                <c:pt idx="15513">
                  <c:v>2.75</c:v>
                </c:pt>
                <c:pt idx="15514">
                  <c:v>3.125</c:v>
                </c:pt>
                <c:pt idx="15515">
                  <c:v>3.5499879999999999</c:v>
                </c:pt>
                <c:pt idx="15516">
                  <c:v>3.3499910000000002</c:v>
                </c:pt>
                <c:pt idx="15517">
                  <c:v>4</c:v>
                </c:pt>
                <c:pt idx="15518">
                  <c:v>3.9499970000000002</c:v>
                </c:pt>
                <c:pt idx="15519">
                  <c:v>3.75</c:v>
                </c:pt>
                <c:pt idx="15520">
                  <c:v>2.75</c:v>
                </c:pt>
                <c:pt idx="15521">
                  <c:v>2.7000120000000001</c:v>
                </c:pt>
                <c:pt idx="15522">
                  <c:v>3.4249879999999999</c:v>
                </c:pt>
                <c:pt idx="15523">
                  <c:v>4.0500179999999997</c:v>
                </c:pt>
                <c:pt idx="15524">
                  <c:v>2.9000240000000002</c:v>
                </c:pt>
                <c:pt idx="15525">
                  <c:v>4.4750059999999996</c:v>
                </c:pt>
                <c:pt idx="15526">
                  <c:v>3.8000180000000001</c:v>
                </c:pt>
                <c:pt idx="15527">
                  <c:v>3.2000120000000001</c:v>
                </c:pt>
                <c:pt idx="15528">
                  <c:v>4.9749759999999998</c:v>
                </c:pt>
                <c:pt idx="15529">
                  <c:v>3.600006</c:v>
                </c:pt>
                <c:pt idx="15530">
                  <c:v>3.4499819999999999</c:v>
                </c:pt>
                <c:pt idx="15531">
                  <c:v>3.1750029999999998</c:v>
                </c:pt>
                <c:pt idx="15532">
                  <c:v>3.2999879999999999</c:v>
                </c:pt>
                <c:pt idx="15533">
                  <c:v>2.7000120000000001</c:v>
                </c:pt>
                <c:pt idx="15534">
                  <c:v>2.9499970000000002</c:v>
                </c:pt>
                <c:pt idx="15535">
                  <c:v>3.4000240000000002</c:v>
                </c:pt>
                <c:pt idx="15536">
                  <c:v>2.4500120000000001</c:v>
                </c:pt>
                <c:pt idx="15537">
                  <c:v>2.899994</c:v>
                </c:pt>
                <c:pt idx="15538">
                  <c:v>3.25</c:v>
                </c:pt>
                <c:pt idx="15539">
                  <c:v>2.9499819999999999</c:v>
                </c:pt>
                <c:pt idx="15540">
                  <c:v>3.5000149999999999</c:v>
                </c:pt>
                <c:pt idx="15541">
                  <c:v>3.2000120000000001</c:v>
                </c:pt>
                <c:pt idx="15542">
                  <c:v>2.3000180000000001</c:v>
                </c:pt>
                <c:pt idx="15543">
                  <c:v>3.024994</c:v>
                </c:pt>
                <c:pt idx="15544">
                  <c:v>3.2000120000000001</c:v>
                </c:pt>
                <c:pt idx="15545">
                  <c:v>3.8000180000000001</c:v>
                </c:pt>
                <c:pt idx="15546">
                  <c:v>3.9499819999999999</c:v>
                </c:pt>
                <c:pt idx="15547">
                  <c:v>3.0999759999999998</c:v>
                </c:pt>
                <c:pt idx="15548">
                  <c:v>2.9500120000000001</c:v>
                </c:pt>
                <c:pt idx="15549">
                  <c:v>2.8249819999999999</c:v>
                </c:pt>
                <c:pt idx="15550">
                  <c:v>3.4000240000000002</c:v>
                </c:pt>
                <c:pt idx="15551">
                  <c:v>2.6499630000000001</c:v>
                </c:pt>
                <c:pt idx="15552">
                  <c:v>3.5500180000000001</c:v>
                </c:pt>
                <c:pt idx="15553">
                  <c:v>2.7999879999999999</c:v>
                </c:pt>
                <c:pt idx="15554">
                  <c:v>2.850006</c:v>
                </c:pt>
                <c:pt idx="15555">
                  <c:v>3.3500369999999999</c:v>
                </c:pt>
                <c:pt idx="15556">
                  <c:v>3.2999879999999999</c:v>
                </c:pt>
                <c:pt idx="15557">
                  <c:v>6.3500059999999996</c:v>
                </c:pt>
                <c:pt idx="15558">
                  <c:v>3.6000369999999999</c:v>
                </c:pt>
                <c:pt idx="15559">
                  <c:v>2.7999879999999999</c:v>
                </c:pt>
                <c:pt idx="15560">
                  <c:v>3.524994</c:v>
                </c:pt>
                <c:pt idx="15561">
                  <c:v>2.774994</c:v>
                </c:pt>
                <c:pt idx="15562">
                  <c:v>3.1500240000000002</c:v>
                </c:pt>
                <c:pt idx="15563">
                  <c:v>3.5999910000000002</c:v>
                </c:pt>
                <c:pt idx="15564">
                  <c:v>9.1250149999999994</c:v>
                </c:pt>
                <c:pt idx="15565">
                  <c:v>3.6000369999999999</c:v>
                </c:pt>
                <c:pt idx="15566">
                  <c:v>2.8000180000000001</c:v>
                </c:pt>
                <c:pt idx="15567">
                  <c:v>2.899994</c:v>
                </c:pt>
                <c:pt idx="15568">
                  <c:v>3.0500180000000001</c:v>
                </c:pt>
                <c:pt idx="15569">
                  <c:v>3.4000240000000002</c:v>
                </c:pt>
                <c:pt idx="15570">
                  <c:v>2.6500240000000002</c:v>
                </c:pt>
                <c:pt idx="15571">
                  <c:v>3.6500240000000002</c:v>
                </c:pt>
                <c:pt idx="15572">
                  <c:v>3.75</c:v>
                </c:pt>
                <c:pt idx="15573">
                  <c:v>3</c:v>
                </c:pt>
                <c:pt idx="15574">
                  <c:v>2.75</c:v>
                </c:pt>
                <c:pt idx="15575">
                  <c:v>2.675049</c:v>
                </c:pt>
                <c:pt idx="15576">
                  <c:v>6.5000309999999999</c:v>
                </c:pt>
                <c:pt idx="15577">
                  <c:v>4.0499879999999999</c:v>
                </c:pt>
                <c:pt idx="15578">
                  <c:v>2.75</c:v>
                </c:pt>
                <c:pt idx="15579">
                  <c:v>3.6499630000000001</c:v>
                </c:pt>
                <c:pt idx="15580">
                  <c:v>3</c:v>
                </c:pt>
                <c:pt idx="15581">
                  <c:v>3.4000240000000002</c:v>
                </c:pt>
                <c:pt idx="15582">
                  <c:v>3.399994</c:v>
                </c:pt>
                <c:pt idx="15583">
                  <c:v>3</c:v>
                </c:pt>
                <c:pt idx="15584">
                  <c:v>3.100006</c:v>
                </c:pt>
                <c:pt idx="15585">
                  <c:v>4.3500059999999996</c:v>
                </c:pt>
                <c:pt idx="15586">
                  <c:v>3.3000029999999998</c:v>
                </c:pt>
                <c:pt idx="15587">
                  <c:v>3.9500120000000001</c:v>
                </c:pt>
                <c:pt idx="15588">
                  <c:v>3.8000180000000001</c:v>
                </c:pt>
                <c:pt idx="15589">
                  <c:v>3.524994</c:v>
                </c:pt>
                <c:pt idx="15590">
                  <c:v>3.2750089999999998</c:v>
                </c:pt>
                <c:pt idx="15591">
                  <c:v>2.8499759999999998</c:v>
                </c:pt>
                <c:pt idx="15592">
                  <c:v>2.8000180000000001</c:v>
                </c:pt>
                <c:pt idx="15593">
                  <c:v>3.5999759999999998</c:v>
                </c:pt>
                <c:pt idx="15594">
                  <c:v>3.2000120000000001</c:v>
                </c:pt>
                <c:pt idx="15595">
                  <c:v>3.5</c:v>
                </c:pt>
                <c:pt idx="15596">
                  <c:v>5.1000059999999996</c:v>
                </c:pt>
                <c:pt idx="15597">
                  <c:v>3.0499879999999999</c:v>
                </c:pt>
                <c:pt idx="15598">
                  <c:v>3.7000120000000001</c:v>
                </c:pt>
                <c:pt idx="15599">
                  <c:v>3.4000240000000002</c:v>
                </c:pt>
                <c:pt idx="15600">
                  <c:v>3.0999910000000002</c:v>
                </c:pt>
                <c:pt idx="15601">
                  <c:v>3.5750120000000001</c:v>
                </c:pt>
                <c:pt idx="15602">
                  <c:v>2.5499879999999999</c:v>
                </c:pt>
                <c:pt idx="15603">
                  <c:v>2.9249879999999999</c:v>
                </c:pt>
                <c:pt idx="15604">
                  <c:v>3.399994</c:v>
                </c:pt>
                <c:pt idx="15605">
                  <c:v>4.1000059999999996</c:v>
                </c:pt>
                <c:pt idx="15606">
                  <c:v>3.1999970000000002</c:v>
                </c:pt>
                <c:pt idx="15607">
                  <c:v>3.1500240000000002</c:v>
                </c:pt>
                <c:pt idx="15608">
                  <c:v>3.0999759999999998</c:v>
                </c:pt>
                <c:pt idx="15609">
                  <c:v>3</c:v>
                </c:pt>
                <c:pt idx="15610">
                  <c:v>3.8499910000000002</c:v>
                </c:pt>
                <c:pt idx="15611">
                  <c:v>3.8000180000000001</c:v>
                </c:pt>
                <c:pt idx="15612">
                  <c:v>3.1500240000000002</c:v>
                </c:pt>
                <c:pt idx="15613">
                  <c:v>3.2999879999999999</c:v>
                </c:pt>
                <c:pt idx="15614">
                  <c:v>2.9500120000000001</c:v>
                </c:pt>
                <c:pt idx="15615">
                  <c:v>3.9500120000000001</c:v>
                </c:pt>
                <c:pt idx="15616">
                  <c:v>3.3500369999999999</c:v>
                </c:pt>
                <c:pt idx="15617">
                  <c:v>3.5750120000000001</c:v>
                </c:pt>
                <c:pt idx="15618">
                  <c:v>2.75</c:v>
                </c:pt>
                <c:pt idx="15619">
                  <c:v>2.2999879999999999</c:v>
                </c:pt>
                <c:pt idx="15620">
                  <c:v>3.0500180000000001</c:v>
                </c:pt>
                <c:pt idx="15621">
                  <c:v>4.0500179999999997</c:v>
                </c:pt>
                <c:pt idx="15622">
                  <c:v>2.9499819999999999</c:v>
                </c:pt>
                <c:pt idx="15623">
                  <c:v>2.1999970000000002</c:v>
                </c:pt>
                <c:pt idx="15624">
                  <c:v>2.9000240000000002</c:v>
                </c:pt>
                <c:pt idx="15625">
                  <c:v>3.25</c:v>
                </c:pt>
                <c:pt idx="15626">
                  <c:v>3.350006</c:v>
                </c:pt>
                <c:pt idx="15627">
                  <c:v>2.899994</c:v>
                </c:pt>
                <c:pt idx="15628">
                  <c:v>3.8999630000000001</c:v>
                </c:pt>
                <c:pt idx="15629">
                  <c:v>2.9499819999999999</c:v>
                </c:pt>
                <c:pt idx="15630">
                  <c:v>4.25</c:v>
                </c:pt>
                <c:pt idx="15631">
                  <c:v>2.899994</c:v>
                </c:pt>
                <c:pt idx="15632">
                  <c:v>3.100006</c:v>
                </c:pt>
                <c:pt idx="15633">
                  <c:v>3.1500240000000002</c:v>
                </c:pt>
                <c:pt idx="15634">
                  <c:v>3.8000180000000001</c:v>
                </c:pt>
                <c:pt idx="15635">
                  <c:v>3.649994</c:v>
                </c:pt>
                <c:pt idx="15636">
                  <c:v>3.0499879999999999</c:v>
                </c:pt>
                <c:pt idx="15637">
                  <c:v>2.7000120000000001</c:v>
                </c:pt>
                <c:pt idx="15638">
                  <c:v>4.3000179999999997</c:v>
                </c:pt>
                <c:pt idx="15639">
                  <c:v>2.399994</c:v>
                </c:pt>
                <c:pt idx="15640">
                  <c:v>3.25</c:v>
                </c:pt>
                <c:pt idx="15641">
                  <c:v>2.875</c:v>
                </c:pt>
                <c:pt idx="15642">
                  <c:v>5.0499879999999999</c:v>
                </c:pt>
                <c:pt idx="15643">
                  <c:v>3.1000369999999999</c:v>
                </c:pt>
                <c:pt idx="15644">
                  <c:v>2.75</c:v>
                </c:pt>
                <c:pt idx="15645">
                  <c:v>3.199951</c:v>
                </c:pt>
                <c:pt idx="15646">
                  <c:v>3.1999819999999999</c:v>
                </c:pt>
                <c:pt idx="15647">
                  <c:v>4</c:v>
                </c:pt>
                <c:pt idx="15648">
                  <c:v>2.399994</c:v>
                </c:pt>
                <c:pt idx="15649">
                  <c:v>4.1500240000000002</c:v>
                </c:pt>
                <c:pt idx="15650">
                  <c:v>3.649994</c:v>
                </c:pt>
                <c:pt idx="15651">
                  <c:v>3.399994</c:v>
                </c:pt>
                <c:pt idx="15652">
                  <c:v>4.2999879999999999</c:v>
                </c:pt>
                <c:pt idx="15653">
                  <c:v>2.7500309999999999</c:v>
                </c:pt>
                <c:pt idx="15654">
                  <c:v>3.25</c:v>
                </c:pt>
                <c:pt idx="15655">
                  <c:v>2.850006</c:v>
                </c:pt>
                <c:pt idx="15656">
                  <c:v>3.1499630000000001</c:v>
                </c:pt>
                <c:pt idx="15657">
                  <c:v>2.9500120000000001</c:v>
                </c:pt>
                <c:pt idx="15658">
                  <c:v>5.25</c:v>
                </c:pt>
                <c:pt idx="15659">
                  <c:v>2.899994</c:v>
                </c:pt>
                <c:pt idx="15660">
                  <c:v>5.1999969999999998</c:v>
                </c:pt>
                <c:pt idx="15661">
                  <c:v>3.4500120000000001</c:v>
                </c:pt>
                <c:pt idx="15662">
                  <c:v>3.5499879999999999</c:v>
                </c:pt>
                <c:pt idx="15663">
                  <c:v>3.6500240000000002</c:v>
                </c:pt>
                <c:pt idx="15664">
                  <c:v>3.0499879999999999</c:v>
                </c:pt>
                <c:pt idx="15665">
                  <c:v>3.25</c:v>
                </c:pt>
                <c:pt idx="15666">
                  <c:v>2.649994</c:v>
                </c:pt>
                <c:pt idx="15667">
                  <c:v>3.0500180000000001</c:v>
                </c:pt>
                <c:pt idx="15668">
                  <c:v>3.5500180000000001</c:v>
                </c:pt>
                <c:pt idx="15669">
                  <c:v>2.899994</c:v>
                </c:pt>
                <c:pt idx="15670">
                  <c:v>3.2500309999999999</c:v>
                </c:pt>
                <c:pt idx="15671">
                  <c:v>3.2000120000000001</c:v>
                </c:pt>
                <c:pt idx="15672">
                  <c:v>3.5500029999999998</c:v>
                </c:pt>
                <c:pt idx="15673">
                  <c:v>3</c:v>
                </c:pt>
                <c:pt idx="15674">
                  <c:v>3.8999630000000001</c:v>
                </c:pt>
                <c:pt idx="15675">
                  <c:v>3.8249970000000002</c:v>
                </c:pt>
                <c:pt idx="15676">
                  <c:v>3.7000120000000001</c:v>
                </c:pt>
                <c:pt idx="15677">
                  <c:v>3.1999819999999999</c:v>
                </c:pt>
                <c:pt idx="15678">
                  <c:v>2.9000089999999998</c:v>
                </c:pt>
                <c:pt idx="15679">
                  <c:v>4.1499790000000001</c:v>
                </c:pt>
                <c:pt idx="15680">
                  <c:v>3.5</c:v>
                </c:pt>
                <c:pt idx="15681">
                  <c:v>5.1750030000000002</c:v>
                </c:pt>
                <c:pt idx="15682">
                  <c:v>4.5499879999999999</c:v>
                </c:pt>
                <c:pt idx="15683">
                  <c:v>3.2000120000000001</c:v>
                </c:pt>
                <c:pt idx="15684">
                  <c:v>3.5</c:v>
                </c:pt>
                <c:pt idx="15685">
                  <c:v>4.5499879999999999</c:v>
                </c:pt>
                <c:pt idx="15686">
                  <c:v>5.2000120000000001</c:v>
                </c:pt>
                <c:pt idx="15687">
                  <c:v>2.9999690000000001</c:v>
                </c:pt>
                <c:pt idx="15688">
                  <c:v>3.25</c:v>
                </c:pt>
                <c:pt idx="15689">
                  <c:v>2.9749910000000002</c:v>
                </c:pt>
                <c:pt idx="15690">
                  <c:v>3.1750029999999998</c:v>
                </c:pt>
                <c:pt idx="15691">
                  <c:v>3.25</c:v>
                </c:pt>
                <c:pt idx="15692">
                  <c:v>3.25</c:v>
                </c:pt>
                <c:pt idx="15693">
                  <c:v>3.2250209999999999</c:v>
                </c:pt>
                <c:pt idx="15694">
                  <c:v>4.4750370000000004</c:v>
                </c:pt>
                <c:pt idx="15695">
                  <c:v>2.7499690000000001</c:v>
                </c:pt>
                <c:pt idx="15696">
                  <c:v>3.1999819999999999</c:v>
                </c:pt>
                <c:pt idx="15697">
                  <c:v>4.1000059999999996</c:v>
                </c:pt>
                <c:pt idx="15698">
                  <c:v>2.899994</c:v>
                </c:pt>
                <c:pt idx="15699">
                  <c:v>3.2999879999999999</c:v>
                </c:pt>
                <c:pt idx="15700">
                  <c:v>2.8499759999999998</c:v>
                </c:pt>
                <c:pt idx="15701">
                  <c:v>3.7000120000000001</c:v>
                </c:pt>
                <c:pt idx="15702">
                  <c:v>3.625</c:v>
                </c:pt>
                <c:pt idx="15703">
                  <c:v>5.9500120000000001</c:v>
                </c:pt>
                <c:pt idx="15704">
                  <c:v>3.9000240000000002</c:v>
                </c:pt>
                <c:pt idx="15705">
                  <c:v>4.6500240000000002</c:v>
                </c:pt>
                <c:pt idx="15706">
                  <c:v>3.5749819999999999</c:v>
                </c:pt>
                <c:pt idx="15707">
                  <c:v>3.600006</c:v>
                </c:pt>
                <c:pt idx="15708">
                  <c:v>2.8749850000000001</c:v>
                </c:pt>
                <c:pt idx="15709">
                  <c:v>3.600006</c:v>
                </c:pt>
                <c:pt idx="15710">
                  <c:v>2.9499819999999999</c:v>
                </c:pt>
                <c:pt idx="15711">
                  <c:v>3.1999970000000002</c:v>
                </c:pt>
                <c:pt idx="15712">
                  <c:v>3.350006</c:v>
                </c:pt>
                <c:pt idx="15713">
                  <c:v>3.9500120000000001</c:v>
                </c:pt>
                <c:pt idx="15714">
                  <c:v>3.2000120000000001</c:v>
                </c:pt>
                <c:pt idx="15715">
                  <c:v>3.149994</c:v>
                </c:pt>
                <c:pt idx="15716">
                  <c:v>3.600006</c:v>
                </c:pt>
                <c:pt idx="15717">
                  <c:v>2.649994</c:v>
                </c:pt>
                <c:pt idx="15718">
                  <c:v>3.3500369999999999</c:v>
                </c:pt>
                <c:pt idx="15719">
                  <c:v>2.8500369999999999</c:v>
                </c:pt>
                <c:pt idx="15720">
                  <c:v>3.4749910000000002</c:v>
                </c:pt>
                <c:pt idx="15721">
                  <c:v>5.2000120000000001</c:v>
                </c:pt>
                <c:pt idx="15722">
                  <c:v>2.649994</c:v>
                </c:pt>
                <c:pt idx="15723">
                  <c:v>3.5000309999999999</c:v>
                </c:pt>
                <c:pt idx="15724">
                  <c:v>3.9000240000000002</c:v>
                </c:pt>
                <c:pt idx="15725">
                  <c:v>3.75</c:v>
                </c:pt>
                <c:pt idx="15726">
                  <c:v>13.975006</c:v>
                </c:pt>
                <c:pt idx="15727">
                  <c:v>2.9500120000000001</c:v>
                </c:pt>
                <c:pt idx="15728">
                  <c:v>3.1250149999999999</c:v>
                </c:pt>
                <c:pt idx="15729">
                  <c:v>2.899994</c:v>
                </c:pt>
                <c:pt idx="15730">
                  <c:v>4.9999690000000001</c:v>
                </c:pt>
                <c:pt idx="15731">
                  <c:v>3.25</c:v>
                </c:pt>
                <c:pt idx="15732">
                  <c:v>2.850006</c:v>
                </c:pt>
                <c:pt idx="15733">
                  <c:v>3</c:v>
                </c:pt>
                <c:pt idx="15734">
                  <c:v>3.1749879999999999</c:v>
                </c:pt>
                <c:pt idx="15735">
                  <c:v>2.9499819999999999</c:v>
                </c:pt>
                <c:pt idx="15736">
                  <c:v>3.399994</c:v>
                </c:pt>
                <c:pt idx="15737">
                  <c:v>3.550049</c:v>
                </c:pt>
                <c:pt idx="15738">
                  <c:v>2.850006</c:v>
                </c:pt>
                <c:pt idx="15739">
                  <c:v>3.100006</c:v>
                </c:pt>
                <c:pt idx="15740">
                  <c:v>4.25</c:v>
                </c:pt>
                <c:pt idx="15741">
                  <c:v>3.3499759999999998</c:v>
                </c:pt>
                <c:pt idx="15742">
                  <c:v>3.6999819999999999</c:v>
                </c:pt>
                <c:pt idx="15743">
                  <c:v>3.2000120000000001</c:v>
                </c:pt>
                <c:pt idx="15744">
                  <c:v>2.9749759999999998</c:v>
                </c:pt>
                <c:pt idx="15745">
                  <c:v>3.100006</c:v>
                </c:pt>
                <c:pt idx="15746">
                  <c:v>3.4500120000000001</c:v>
                </c:pt>
                <c:pt idx="15747">
                  <c:v>2.2000120000000001</c:v>
                </c:pt>
                <c:pt idx="15748">
                  <c:v>3.8000180000000001</c:v>
                </c:pt>
                <c:pt idx="15749">
                  <c:v>4.1749879999999999</c:v>
                </c:pt>
                <c:pt idx="15750">
                  <c:v>3.0499879999999999</c:v>
                </c:pt>
                <c:pt idx="15751">
                  <c:v>3</c:v>
                </c:pt>
                <c:pt idx="15752">
                  <c:v>3.4499819999999999</c:v>
                </c:pt>
                <c:pt idx="15753">
                  <c:v>2.850006</c:v>
                </c:pt>
                <c:pt idx="15754">
                  <c:v>3.2500309999999999</c:v>
                </c:pt>
                <c:pt idx="15755">
                  <c:v>3.7750240000000002</c:v>
                </c:pt>
                <c:pt idx="15756">
                  <c:v>2.899994</c:v>
                </c:pt>
                <c:pt idx="15757">
                  <c:v>3.0499879999999999</c:v>
                </c:pt>
                <c:pt idx="15758">
                  <c:v>3.6499630000000001</c:v>
                </c:pt>
                <c:pt idx="15759">
                  <c:v>3</c:v>
                </c:pt>
                <c:pt idx="15760">
                  <c:v>3.25</c:v>
                </c:pt>
                <c:pt idx="15761">
                  <c:v>3.0499879999999999</c:v>
                </c:pt>
                <c:pt idx="15762">
                  <c:v>2.875</c:v>
                </c:pt>
                <c:pt idx="15763">
                  <c:v>3.649994</c:v>
                </c:pt>
                <c:pt idx="15764">
                  <c:v>3.9250029999999998</c:v>
                </c:pt>
                <c:pt idx="15765">
                  <c:v>3.4249879999999999</c:v>
                </c:pt>
                <c:pt idx="15766">
                  <c:v>3.4000240000000002</c:v>
                </c:pt>
                <c:pt idx="15767">
                  <c:v>2.7999879999999999</c:v>
                </c:pt>
                <c:pt idx="15768">
                  <c:v>2.7999879999999999</c:v>
                </c:pt>
                <c:pt idx="15769">
                  <c:v>4.1499940000000004</c:v>
                </c:pt>
                <c:pt idx="15770">
                  <c:v>3.5</c:v>
                </c:pt>
                <c:pt idx="15771">
                  <c:v>3.2000120000000001</c:v>
                </c:pt>
                <c:pt idx="15772">
                  <c:v>3.649994</c:v>
                </c:pt>
                <c:pt idx="15773">
                  <c:v>3.9500120000000001</c:v>
                </c:pt>
                <c:pt idx="15774">
                  <c:v>2.5999759999999998</c:v>
                </c:pt>
                <c:pt idx="15775">
                  <c:v>4.75</c:v>
                </c:pt>
                <c:pt idx="15776">
                  <c:v>2.4500120000000001</c:v>
                </c:pt>
                <c:pt idx="15777">
                  <c:v>3.4750209999999999</c:v>
                </c:pt>
                <c:pt idx="15778">
                  <c:v>2.899994</c:v>
                </c:pt>
                <c:pt idx="15779">
                  <c:v>3.600006</c:v>
                </c:pt>
                <c:pt idx="15780">
                  <c:v>3.2000120000000001</c:v>
                </c:pt>
                <c:pt idx="15781">
                  <c:v>2.350006</c:v>
                </c:pt>
                <c:pt idx="15782">
                  <c:v>3.5500180000000001</c:v>
                </c:pt>
                <c:pt idx="15783">
                  <c:v>3.100006</c:v>
                </c:pt>
                <c:pt idx="15784">
                  <c:v>3.899994</c:v>
                </c:pt>
                <c:pt idx="15785">
                  <c:v>3.0999910000000002</c:v>
                </c:pt>
                <c:pt idx="15786">
                  <c:v>2.600006</c:v>
                </c:pt>
                <c:pt idx="15787">
                  <c:v>2.9500120000000001</c:v>
                </c:pt>
                <c:pt idx="15788">
                  <c:v>3.4500120000000001</c:v>
                </c:pt>
                <c:pt idx="15789">
                  <c:v>2.7999879999999999</c:v>
                </c:pt>
                <c:pt idx="15790">
                  <c:v>3.2999879999999999</c:v>
                </c:pt>
                <c:pt idx="15791">
                  <c:v>2.9999850000000001</c:v>
                </c:pt>
                <c:pt idx="15792">
                  <c:v>3.350006</c:v>
                </c:pt>
                <c:pt idx="15793">
                  <c:v>3.1500240000000002</c:v>
                </c:pt>
                <c:pt idx="15794">
                  <c:v>2.9500120000000001</c:v>
                </c:pt>
                <c:pt idx="15795">
                  <c:v>2.8250120000000001</c:v>
                </c:pt>
                <c:pt idx="15796">
                  <c:v>3.649994</c:v>
                </c:pt>
                <c:pt idx="15797">
                  <c:v>4.3499759999999998</c:v>
                </c:pt>
                <c:pt idx="15798">
                  <c:v>2.4000240000000002</c:v>
                </c:pt>
                <c:pt idx="15799">
                  <c:v>2.5499879999999999</c:v>
                </c:pt>
                <c:pt idx="15800">
                  <c:v>2.25</c:v>
                </c:pt>
                <c:pt idx="15801">
                  <c:v>2.850006</c:v>
                </c:pt>
                <c:pt idx="15802">
                  <c:v>1.9000239999999999</c:v>
                </c:pt>
                <c:pt idx="15803">
                  <c:v>3.100006</c:v>
                </c:pt>
                <c:pt idx="15804">
                  <c:v>3.5499879999999999</c:v>
                </c:pt>
                <c:pt idx="15805">
                  <c:v>4.0499879999999999</c:v>
                </c:pt>
                <c:pt idx="15806">
                  <c:v>2.9000240000000002</c:v>
                </c:pt>
                <c:pt idx="15807">
                  <c:v>3.6750029999999998</c:v>
                </c:pt>
                <c:pt idx="15808">
                  <c:v>3.2999879999999999</c:v>
                </c:pt>
                <c:pt idx="15809">
                  <c:v>2.8250120000000001</c:v>
                </c:pt>
                <c:pt idx="15810">
                  <c:v>3</c:v>
                </c:pt>
                <c:pt idx="15811">
                  <c:v>2.7000120000000001</c:v>
                </c:pt>
                <c:pt idx="15812">
                  <c:v>2.9499819999999999</c:v>
                </c:pt>
                <c:pt idx="15813">
                  <c:v>2.6500240000000002</c:v>
                </c:pt>
                <c:pt idx="15814">
                  <c:v>2.6000369999999999</c:v>
                </c:pt>
                <c:pt idx="15815">
                  <c:v>3.4000240000000002</c:v>
                </c:pt>
                <c:pt idx="15816">
                  <c:v>4.1749729999999996</c:v>
                </c:pt>
                <c:pt idx="15817">
                  <c:v>2.850006</c:v>
                </c:pt>
                <c:pt idx="15818">
                  <c:v>3.9499819999999999</c:v>
                </c:pt>
                <c:pt idx="15819">
                  <c:v>4</c:v>
                </c:pt>
                <c:pt idx="15820">
                  <c:v>3.7500309999999999</c:v>
                </c:pt>
                <c:pt idx="15821">
                  <c:v>3.4500120000000001</c:v>
                </c:pt>
                <c:pt idx="15822">
                  <c:v>4.2999879999999999</c:v>
                </c:pt>
                <c:pt idx="15823">
                  <c:v>3.3000180000000001</c:v>
                </c:pt>
                <c:pt idx="15824">
                  <c:v>1.8999790000000001</c:v>
                </c:pt>
                <c:pt idx="15825">
                  <c:v>4.2999879999999999</c:v>
                </c:pt>
                <c:pt idx="15826">
                  <c:v>3.399994</c:v>
                </c:pt>
                <c:pt idx="15827">
                  <c:v>3.899994</c:v>
                </c:pt>
                <c:pt idx="15828">
                  <c:v>2.850006</c:v>
                </c:pt>
                <c:pt idx="15829">
                  <c:v>3.0499879999999999</c:v>
                </c:pt>
                <c:pt idx="15830">
                  <c:v>3.4249879999999999</c:v>
                </c:pt>
                <c:pt idx="15831">
                  <c:v>3.1500240000000002</c:v>
                </c:pt>
                <c:pt idx="15832">
                  <c:v>3.0499879999999999</c:v>
                </c:pt>
                <c:pt idx="15833">
                  <c:v>4.1499940000000004</c:v>
                </c:pt>
                <c:pt idx="15834">
                  <c:v>4.1499940000000004</c:v>
                </c:pt>
                <c:pt idx="15835">
                  <c:v>3.5</c:v>
                </c:pt>
                <c:pt idx="15836">
                  <c:v>3.0999759999999998</c:v>
                </c:pt>
                <c:pt idx="15837">
                  <c:v>3.5500180000000001</c:v>
                </c:pt>
                <c:pt idx="15838">
                  <c:v>4.6500240000000002</c:v>
                </c:pt>
                <c:pt idx="15839">
                  <c:v>3.4500120000000001</c:v>
                </c:pt>
                <c:pt idx="15840">
                  <c:v>2.774994</c:v>
                </c:pt>
                <c:pt idx="15841">
                  <c:v>3.4000240000000002</c:v>
                </c:pt>
                <c:pt idx="15842">
                  <c:v>2.350006</c:v>
                </c:pt>
                <c:pt idx="15843">
                  <c:v>4.25</c:v>
                </c:pt>
                <c:pt idx="15844">
                  <c:v>3.350006</c:v>
                </c:pt>
                <c:pt idx="15845">
                  <c:v>2.4000240000000002</c:v>
                </c:pt>
                <c:pt idx="15846">
                  <c:v>4.0499879999999999</c:v>
                </c:pt>
                <c:pt idx="15847">
                  <c:v>3.1500240000000002</c:v>
                </c:pt>
                <c:pt idx="15848">
                  <c:v>3.3500369999999999</c:v>
                </c:pt>
                <c:pt idx="15849">
                  <c:v>3.2499690000000001</c:v>
                </c:pt>
                <c:pt idx="15850">
                  <c:v>2.7000120000000001</c:v>
                </c:pt>
                <c:pt idx="15851">
                  <c:v>2.850006</c:v>
                </c:pt>
                <c:pt idx="15852">
                  <c:v>4.0499879999999999</c:v>
                </c:pt>
                <c:pt idx="15853">
                  <c:v>3.4999690000000001</c:v>
                </c:pt>
                <c:pt idx="15854">
                  <c:v>3.1499790000000001</c:v>
                </c:pt>
                <c:pt idx="15855">
                  <c:v>3.475006</c:v>
                </c:pt>
                <c:pt idx="15856">
                  <c:v>3.5499879999999999</c:v>
                </c:pt>
                <c:pt idx="15857">
                  <c:v>3.725006</c:v>
                </c:pt>
                <c:pt idx="15858">
                  <c:v>2.7750089999999998</c:v>
                </c:pt>
                <c:pt idx="15859">
                  <c:v>3.899994</c:v>
                </c:pt>
                <c:pt idx="15860">
                  <c:v>3.649994</c:v>
                </c:pt>
                <c:pt idx="15861">
                  <c:v>4</c:v>
                </c:pt>
                <c:pt idx="15862">
                  <c:v>2.9000089999999998</c:v>
                </c:pt>
                <c:pt idx="15863">
                  <c:v>3.100006</c:v>
                </c:pt>
                <c:pt idx="15864">
                  <c:v>4.4250179999999997</c:v>
                </c:pt>
                <c:pt idx="15865">
                  <c:v>4.0749969999999998</c:v>
                </c:pt>
                <c:pt idx="15866">
                  <c:v>2.7999879999999999</c:v>
                </c:pt>
                <c:pt idx="15867">
                  <c:v>3</c:v>
                </c:pt>
                <c:pt idx="15868">
                  <c:v>3.25</c:v>
                </c:pt>
                <c:pt idx="15869">
                  <c:v>3.524994</c:v>
                </c:pt>
                <c:pt idx="15870">
                  <c:v>3.850006</c:v>
                </c:pt>
                <c:pt idx="15871">
                  <c:v>2.8000180000000001</c:v>
                </c:pt>
                <c:pt idx="15872">
                  <c:v>3.8499759999999998</c:v>
                </c:pt>
                <c:pt idx="15873">
                  <c:v>3.6499630000000001</c:v>
                </c:pt>
                <c:pt idx="15874">
                  <c:v>2.9500120000000001</c:v>
                </c:pt>
                <c:pt idx="15875">
                  <c:v>5.2750089999999998</c:v>
                </c:pt>
                <c:pt idx="15876">
                  <c:v>3.649994</c:v>
                </c:pt>
                <c:pt idx="15877">
                  <c:v>3.5</c:v>
                </c:pt>
                <c:pt idx="15878">
                  <c:v>15.999969</c:v>
                </c:pt>
                <c:pt idx="15879">
                  <c:v>3.25</c:v>
                </c:pt>
                <c:pt idx="15880">
                  <c:v>2.7999879999999999</c:v>
                </c:pt>
                <c:pt idx="15881">
                  <c:v>3.850006</c:v>
                </c:pt>
                <c:pt idx="15882">
                  <c:v>3.4500120000000001</c:v>
                </c:pt>
                <c:pt idx="15883">
                  <c:v>2.5749970000000002</c:v>
                </c:pt>
                <c:pt idx="15884">
                  <c:v>3.149994</c:v>
                </c:pt>
                <c:pt idx="15885">
                  <c:v>4.5</c:v>
                </c:pt>
                <c:pt idx="15886">
                  <c:v>3.25</c:v>
                </c:pt>
                <c:pt idx="15887">
                  <c:v>3.9500120000000001</c:v>
                </c:pt>
                <c:pt idx="15888">
                  <c:v>3.5</c:v>
                </c:pt>
                <c:pt idx="15889">
                  <c:v>3.100006</c:v>
                </c:pt>
                <c:pt idx="15890">
                  <c:v>3.5</c:v>
                </c:pt>
                <c:pt idx="15891">
                  <c:v>3.75</c:v>
                </c:pt>
                <c:pt idx="15892">
                  <c:v>3.5999759999999998</c:v>
                </c:pt>
                <c:pt idx="15893">
                  <c:v>4.8999940000000004</c:v>
                </c:pt>
                <c:pt idx="15894">
                  <c:v>4.7999879999999999</c:v>
                </c:pt>
                <c:pt idx="15895">
                  <c:v>3.1500240000000002</c:v>
                </c:pt>
                <c:pt idx="15896">
                  <c:v>3.8000180000000001</c:v>
                </c:pt>
                <c:pt idx="15897">
                  <c:v>3.125</c:v>
                </c:pt>
                <c:pt idx="15898">
                  <c:v>3.9499819999999999</c:v>
                </c:pt>
                <c:pt idx="15899">
                  <c:v>3.2999879999999999</c:v>
                </c:pt>
                <c:pt idx="15900">
                  <c:v>3.3249970000000002</c:v>
                </c:pt>
                <c:pt idx="15901">
                  <c:v>3.5500180000000001</c:v>
                </c:pt>
                <c:pt idx="15902">
                  <c:v>3.5999759999999998</c:v>
                </c:pt>
                <c:pt idx="15903">
                  <c:v>5.2999879999999999</c:v>
                </c:pt>
                <c:pt idx="15904">
                  <c:v>4.5499879999999999</c:v>
                </c:pt>
                <c:pt idx="15905">
                  <c:v>3.4500120000000001</c:v>
                </c:pt>
                <c:pt idx="15906">
                  <c:v>3.0499879999999999</c:v>
                </c:pt>
                <c:pt idx="15907">
                  <c:v>3.149994</c:v>
                </c:pt>
                <c:pt idx="15908">
                  <c:v>3.5</c:v>
                </c:pt>
                <c:pt idx="15909">
                  <c:v>4.4000240000000002</c:v>
                </c:pt>
                <c:pt idx="15910">
                  <c:v>2.9000089999999998</c:v>
                </c:pt>
                <c:pt idx="15911">
                  <c:v>3.0500180000000001</c:v>
                </c:pt>
                <c:pt idx="15912">
                  <c:v>3.25</c:v>
                </c:pt>
                <c:pt idx="15913">
                  <c:v>3.5999910000000002</c:v>
                </c:pt>
                <c:pt idx="15914">
                  <c:v>3</c:v>
                </c:pt>
                <c:pt idx="15915">
                  <c:v>3.649994</c:v>
                </c:pt>
                <c:pt idx="15916">
                  <c:v>3.4000240000000002</c:v>
                </c:pt>
                <c:pt idx="15917">
                  <c:v>3.399994</c:v>
                </c:pt>
                <c:pt idx="15918">
                  <c:v>3</c:v>
                </c:pt>
                <c:pt idx="15919">
                  <c:v>3</c:v>
                </c:pt>
                <c:pt idx="15920">
                  <c:v>4.3250120000000001</c:v>
                </c:pt>
                <c:pt idx="15921">
                  <c:v>4</c:v>
                </c:pt>
                <c:pt idx="15922">
                  <c:v>3.0250089999999998</c:v>
                </c:pt>
                <c:pt idx="15923">
                  <c:v>2.6750180000000001</c:v>
                </c:pt>
                <c:pt idx="15924">
                  <c:v>3.850006</c:v>
                </c:pt>
                <c:pt idx="15925">
                  <c:v>2.7750089999999998</c:v>
                </c:pt>
                <c:pt idx="15926">
                  <c:v>3.3499759999999998</c:v>
                </c:pt>
                <c:pt idx="15927">
                  <c:v>3.9499970000000002</c:v>
                </c:pt>
                <c:pt idx="15928">
                  <c:v>3.100006</c:v>
                </c:pt>
                <c:pt idx="15929">
                  <c:v>3.7000120000000001</c:v>
                </c:pt>
                <c:pt idx="15930">
                  <c:v>3.1499630000000001</c:v>
                </c:pt>
                <c:pt idx="15931">
                  <c:v>4.3500059999999996</c:v>
                </c:pt>
                <c:pt idx="15932">
                  <c:v>4.2000120000000001</c:v>
                </c:pt>
                <c:pt idx="15933">
                  <c:v>3.25</c:v>
                </c:pt>
                <c:pt idx="15934">
                  <c:v>2.6500240000000002</c:v>
                </c:pt>
                <c:pt idx="15935">
                  <c:v>2.9499819999999999</c:v>
                </c:pt>
                <c:pt idx="15936">
                  <c:v>4.2499690000000001</c:v>
                </c:pt>
                <c:pt idx="15937">
                  <c:v>5.9499820000000003</c:v>
                </c:pt>
                <c:pt idx="15938">
                  <c:v>4.1499629999999996</c:v>
                </c:pt>
                <c:pt idx="15939">
                  <c:v>3.1000369999999999</c:v>
                </c:pt>
                <c:pt idx="15940">
                  <c:v>2.75</c:v>
                </c:pt>
                <c:pt idx="15941">
                  <c:v>3.6500240000000002</c:v>
                </c:pt>
                <c:pt idx="15942">
                  <c:v>3.6999970000000002</c:v>
                </c:pt>
                <c:pt idx="15943">
                  <c:v>3.674957</c:v>
                </c:pt>
                <c:pt idx="15944">
                  <c:v>10.400024</c:v>
                </c:pt>
                <c:pt idx="15945">
                  <c:v>2.9749910000000002</c:v>
                </c:pt>
                <c:pt idx="15946">
                  <c:v>3.0999910000000002</c:v>
                </c:pt>
                <c:pt idx="15947">
                  <c:v>2.6999819999999999</c:v>
                </c:pt>
                <c:pt idx="15948">
                  <c:v>3.5</c:v>
                </c:pt>
                <c:pt idx="15949">
                  <c:v>4.5499879999999999</c:v>
                </c:pt>
                <c:pt idx="15950">
                  <c:v>4.1000059999999996</c:v>
                </c:pt>
                <c:pt idx="15951">
                  <c:v>4.7250059999999996</c:v>
                </c:pt>
                <c:pt idx="15952">
                  <c:v>3.3000180000000001</c:v>
                </c:pt>
                <c:pt idx="15953">
                  <c:v>3.0500180000000001</c:v>
                </c:pt>
                <c:pt idx="15954">
                  <c:v>3.4500120000000001</c:v>
                </c:pt>
                <c:pt idx="15955">
                  <c:v>4</c:v>
                </c:pt>
                <c:pt idx="15956">
                  <c:v>3.5499879999999999</c:v>
                </c:pt>
                <c:pt idx="15957">
                  <c:v>3.100006</c:v>
                </c:pt>
                <c:pt idx="15958">
                  <c:v>3.0749970000000002</c:v>
                </c:pt>
                <c:pt idx="15959">
                  <c:v>4.5</c:v>
                </c:pt>
                <c:pt idx="15960">
                  <c:v>3.2999879999999999</c:v>
                </c:pt>
                <c:pt idx="15961">
                  <c:v>3.7000120000000001</c:v>
                </c:pt>
                <c:pt idx="15962">
                  <c:v>2.0499879999999999</c:v>
                </c:pt>
                <c:pt idx="15963">
                  <c:v>3</c:v>
                </c:pt>
                <c:pt idx="15964">
                  <c:v>3.7000120000000001</c:v>
                </c:pt>
                <c:pt idx="15965">
                  <c:v>5.0500179999999997</c:v>
                </c:pt>
                <c:pt idx="15966">
                  <c:v>4.25</c:v>
                </c:pt>
                <c:pt idx="15967">
                  <c:v>3.4500120000000001</c:v>
                </c:pt>
                <c:pt idx="15968">
                  <c:v>3.7000120000000001</c:v>
                </c:pt>
                <c:pt idx="15969">
                  <c:v>3.5749970000000002</c:v>
                </c:pt>
                <c:pt idx="15970">
                  <c:v>2.8500369999999999</c:v>
                </c:pt>
                <c:pt idx="15971">
                  <c:v>4.0000309999999999</c:v>
                </c:pt>
                <c:pt idx="15972">
                  <c:v>2.9500120000000001</c:v>
                </c:pt>
                <c:pt idx="15973">
                  <c:v>3.2499690000000001</c:v>
                </c:pt>
                <c:pt idx="15974">
                  <c:v>4.9000240000000002</c:v>
                </c:pt>
                <c:pt idx="15975">
                  <c:v>3.350006</c:v>
                </c:pt>
                <c:pt idx="15976">
                  <c:v>3.25</c:v>
                </c:pt>
                <c:pt idx="15977">
                  <c:v>3.2000120000000001</c:v>
                </c:pt>
                <c:pt idx="15978">
                  <c:v>4.6999820000000003</c:v>
                </c:pt>
                <c:pt idx="15979">
                  <c:v>5.6750179999999997</c:v>
                </c:pt>
                <c:pt idx="15980">
                  <c:v>3.399994</c:v>
                </c:pt>
                <c:pt idx="15981">
                  <c:v>3.100006</c:v>
                </c:pt>
                <c:pt idx="15982">
                  <c:v>2.7749790000000001</c:v>
                </c:pt>
                <c:pt idx="15983">
                  <c:v>3.2999879999999999</c:v>
                </c:pt>
                <c:pt idx="15984">
                  <c:v>3.5999759999999998</c:v>
                </c:pt>
                <c:pt idx="15985">
                  <c:v>3.75</c:v>
                </c:pt>
                <c:pt idx="15986">
                  <c:v>2.5</c:v>
                </c:pt>
                <c:pt idx="15987">
                  <c:v>3.4500120000000001</c:v>
                </c:pt>
                <c:pt idx="15988">
                  <c:v>3.5000309999999999</c:v>
                </c:pt>
                <c:pt idx="15989">
                  <c:v>3.975006</c:v>
                </c:pt>
                <c:pt idx="15990">
                  <c:v>3.0999759999999998</c:v>
                </c:pt>
                <c:pt idx="15991">
                  <c:v>3.25</c:v>
                </c:pt>
                <c:pt idx="15992">
                  <c:v>2.8000180000000001</c:v>
                </c:pt>
                <c:pt idx="15993">
                  <c:v>2.9500120000000001</c:v>
                </c:pt>
                <c:pt idx="15994">
                  <c:v>3.4500120000000001</c:v>
                </c:pt>
                <c:pt idx="15995">
                  <c:v>2.8499759999999998</c:v>
                </c:pt>
                <c:pt idx="15996">
                  <c:v>3.25</c:v>
                </c:pt>
                <c:pt idx="15997">
                  <c:v>3</c:v>
                </c:pt>
                <c:pt idx="15998">
                  <c:v>3.7999879999999999</c:v>
                </c:pt>
                <c:pt idx="15999">
                  <c:v>3.9499819999999999</c:v>
                </c:pt>
                <c:pt idx="16000">
                  <c:v>3.5499879999999999</c:v>
                </c:pt>
                <c:pt idx="16001">
                  <c:v>2.75</c:v>
                </c:pt>
                <c:pt idx="16002">
                  <c:v>2.9499819999999999</c:v>
                </c:pt>
                <c:pt idx="16003">
                  <c:v>3.100006</c:v>
                </c:pt>
                <c:pt idx="16004">
                  <c:v>4.0499879999999999</c:v>
                </c:pt>
                <c:pt idx="16005">
                  <c:v>5.0750120000000001</c:v>
                </c:pt>
                <c:pt idx="16006">
                  <c:v>3.75</c:v>
                </c:pt>
                <c:pt idx="16007">
                  <c:v>4.1500240000000002</c:v>
                </c:pt>
                <c:pt idx="16008">
                  <c:v>2.5999759999999998</c:v>
                </c:pt>
                <c:pt idx="16009">
                  <c:v>2.7000120000000001</c:v>
                </c:pt>
                <c:pt idx="16010">
                  <c:v>3.9500120000000001</c:v>
                </c:pt>
                <c:pt idx="16011">
                  <c:v>3.1000369999999999</c:v>
                </c:pt>
                <c:pt idx="16012">
                  <c:v>2.5999759999999998</c:v>
                </c:pt>
                <c:pt idx="16013">
                  <c:v>3.8500369999999999</c:v>
                </c:pt>
                <c:pt idx="16014">
                  <c:v>3.5</c:v>
                </c:pt>
                <c:pt idx="16015">
                  <c:v>3.3249819999999999</c:v>
                </c:pt>
                <c:pt idx="16016">
                  <c:v>3.5500180000000001</c:v>
                </c:pt>
                <c:pt idx="16017">
                  <c:v>2.9500120000000001</c:v>
                </c:pt>
                <c:pt idx="16018">
                  <c:v>2.9000240000000002</c:v>
                </c:pt>
                <c:pt idx="16019">
                  <c:v>3.7999879999999999</c:v>
                </c:pt>
                <c:pt idx="16020">
                  <c:v>3.3000180000000001</c:v>
                </c:pt>
                <c:pt idx="16021">
                  <c:v>3.4500120000000001</c:v>
                </c:pt>
                <c:pt idx="16022">
                  <c:v>4.3999940000000004</c:v>
                </c:pt>
                <c:pt idx="16023">
                  <c:v>2.9000240000000002</c:v>
                </c:pt>
                <c:pt idx="16024">
                  <c:v>2.649994</c:v>
                </c:pt>
                <c:pt idx="16025">
                  <c:v>4.2000120000000001</c:v>
                </c:pt>
                <c:pt idx="16026">
                  <c:v>3.2999879999999999</c:v>
                </c:pt>
                <c:pt idx="16027">
                  <c:v>3.4999690000000001</c:v>
                </c:pt>
                <c:pt idx="16028">
                  <c:v>3.8000180000000001</c:v>
                </c:pt>
                <c:pt idx="16029">
                  <c:v>3.3499759999999998</c:v>
                </c:pt>
                <c:pt idx="16030">
                  <c:v>4.6750030000000002</c:v>
                </c:pt>
                <c:pt idx="16031">
                  <c:v>4.2000120000000001</c:v>
                </c:pt>
                <c:pt idx="16032">
                  <c:v>3.649994</c:v>
                </c:pt>
                <c:pt idx="16033">
                  <c:v>3.5499879999999999</c:v>
                </c:pt>
                <c:pt idx="16034">
                  <c:v>3.2999879999999999</c:v>
                </c:pt>
                <c:pt idx="16035">
                  <c:v>3</c:v>
                </c:pt>
                <c:pt idx="16036">
                  <c:v>3.149994</c:v>
                </c:pt>
                <c:pt idx="16037">
                  <c:v>3.2000120000000001</c:v>
                </c:pt>
                <c:pt idx="16038">
                  <c:v>2.649994</c:v>
                </c:pt>
                <c:pt idx="16039">
                  <c:v>3.6999970000000002</c:v>
                </c:pt>
                <c:pt idx="16040">
                  <c:v>4.1750179999999997</c:v>
                </c:pt>
                <c:pt idx="16041">
                  <c:v>2.949951</c:v>
                </c:pt>
                <c:pt idx="16042">
                  <c:v>3.25</c:v>
                </c:pt>
                <c:pt idx="16043">
                  <c:v>3.7000120000000001</c:v>
                </c:pt>
                <c:pt idx="16044">
                  <c:v>2.4500120000000001</c:v>
                </c:pt>
                <c:pt idx="16045">
                  <c:v>3.4499819999999999</c:v>
                </c:pt>
                <c:pt idx="16046">
                  <c:v>2.9000240000000002</c:v>
                </c:pt>
                <c:pt idx="16047">
                  <c:v>3.6000369999999999</c:v>
                </c:pt>
                <c:pt idx="16048">
                  <c:v>3.9000089999999998</c:v>
                </c:pt>
                <c:pt idx="16049">
                  <c:v>4.0999759999999998</c:v>
                </c:pt>
                <c:pt idx="16050">
                  <c:v>3.2999879999999999</c:v>
                </c:pt>
                <c:pt idx="16051">
                  <c:v>2.9000089999999998</c:v>
                </c:pt>
                <c:pt idx="16052">
                  <c:v>4.1000059999999996</c:v>
                </c:pt>
                <c:pt idx="16053">
                  <c:v>3.350006</c:v>
                </c:pt>
                <c:pt idx="16054">
                  <c:v>3.3000180000000001</c:v>
                </c:pt>
                <c:pt idx="16055">
                  <c:v>3.75</c:v>
                </c:pt>
                <c:pt idx="16056">
                  <c:v>3.4250029999999998</c:v>
                </c:pt>
                <c:pt idx="16057">
                  <c:v>3.100006</c:v>
                </c:pt>
                <c:pt idx="16058">
                  <c:v>2.899994</c:v>
                </c:pt>
                <c:pt idx="16059">
                  <c:v>3.3499759999999998</c:v>
                </c:pt>
                <c:pt idx="16060">
                  <c:v>4.1999510000000004</c:v>
                </c:pt>
                <c:pt idx="16061">
                  <c:v>2.3999630000000001</c:v>
                </c:pt>
                <c:pt idx="16062">
                  <c:v>3.7999879999999999</c:v>
                </c:pt>
                <c:pt idx="16063">
                  <c:v>3.7500149999999999</c:v>
                </c:pt>
                <c:pt idx="16064">
                  <c:v>2.8000180000000001</c:v>
                </c:pt>
                <c:pt idx="16065">
                  <c:v>2.975006</c:v>
                </c:pt>
                <c:pt idx="16066">
                  <c:v>3.1999819999999999</c:v>
                </c:pt>
                <c:pt idx="16067">
                  <c:v>3.0500180000000001</c:v>
                </c:pt>
                <c:pt idx="16068">
                  <c:v>3.25</c:v>
                </c:pt>
                <c:pt idx="16069">
                  <c:v>3.3999630000000001</c:v>
                </c:pt>
                <c:pt idx="16070">
                  <c:v>3.75</c:v>
                </c:pt>
                <c:pt idx="16071">
                  <c:v>3.0500180000000001</c:v>
                </c:pt>
                <c:pt idx="16072">
                  <c:v>2.9499819999999999</c:v>
                </c:pt>
                <c:pt idx="16073">
                  <c:v>2.9250180000000001</c:v>
                </c:pt>
                <c:pt idx="16074">
                  <c:v>3.0499879999999999</c:v>
                </c:pt>
                <c:pt idx="16075">
                  <c:v>3.0499879999999999</c:v>
                </c:pt>
                <c:pt idx="16076">
                  <c:v>3.399994</c:v>
                </c:pt>
                <c:pt idx="16077">
                  <c:v>2.8499759999999998</c:v>
                </c:pt>
                <c:pt idx="16078">
                  <c:v>3.6500240000000002</c:v>
                </c:pt>
                <c:pt idx="16079">
                  <c:v>3.7750089999999998</c:v>
                </c:pt>
                <c:pt idx="16080">
                  <c:v>2.7999879999999999</c:v>
                </c:pt>
                <c:pt idx="16081">
                  <c:v>4.0750120000000001</c:v>
                </c:pt>
                <c:pt idx="16082">
                  <c:v>3.75</c:v>
                </c:pt>
                <c:pt idx="16083">
                  <c:v>2.7000120000000001</c:v>
                </c:pt>
                <c:pt idx="16084">
                  <c:v>3.1749879999999999</c:v>
                </c:pt>
                <c:pt idx="16085">
                  <c:v>3.1999970000000002</c:v>
                </c:pt>
                <c:pt idx="16086">
                  <c:v>4.1249849999999997</c:v>
                </c:pt>
                <c:pt idx="16087">
                  <c:v>2.9500120000000001</c:v>
                </c:pt>
                <c:pt idx="16088">
                  <c:v>3.225006</c:v>
                </c:pt>
                <c:pt idx="16089">
                  <c:v>3.600006</c:v>
                </c:pt>
                <c:pt idx="16090">
                  <c:v>3.7999879999999999</c:v>
                </c:pt>
                <c:pt idx="16091">
                  <c:v>3</c:v>
                </c:pt>
                <c:pt idx="16092">
                  <c:v>3.1999819999999999</c:v>
                </c:pt>
                <c:pt idx="16093">
                  <c:v>3.3249970000000002</c:v>
                </c:pt>
                <c:pt idx="16094">
                  <c:v>3.1499630000000001</c:v>
                </c:pt>
                <c:pt idx="16095">
                  <c:v>3.4500120000000001</c:v>
                </c:pt>
                <c:pt idx="16096">
                  <c:v>3.5499879999999999</c:v>
                </c:pt>
                <c:pt idx="16097">
                  <c:v>4.1499940000000004</c:v>
                </c:pt>
                <c:pt idx="16098">
                  <c:v>3.0500180000000001</c:v>
                </c:pt>
                <c:pt idx="16099">
                  <c:v>3.75</c:v>
                </c:pt>
                <c:pt idx="16100">
                  <c:v>3.350006</c:v>
                </c:pt>
                <c:pt idx="16101">
                  <c:v>2.4500120000000001</c:v>
                </c:pt>
                <c:pt idx="16102">
                  <c:v>3.2999879999999999</c:v>
                </c:pt>
                <c:pt idx="16103">
                  <c:v>2.9749910000000002</c:v>
                </c:pt>
                <c:pt idx="16104">
                  <c:v>4.3000179999999997</c:v>
                </c:pt>
                <c:pt idx="16105">
                  <c:v>3.1999819999999999</c:v>
                </c:pt>
                <c:pt idx="16106">
                  <c:v>2.800049</c:v>
                </c:pt>
                <c:pt idx="16107">
                  <c:v>2.7999879999999999</c:v>
                </c:pt>
                <c:pt idx="16108">
                  <c:v>3.100006</c:v>
                </c:pt>
                <c:pt idx="16109">
                  <c:v>3.100006</c:v>
                </c:pt>
                <c:pt idx="16110">
                  <c:v>2.8000180000000001</c:v>
                </c:pt>
                <c:pt idx="16111">
                  <c:v>2.5</c:v>
                </c:pt>
                <c:pt idx="16112">
                  <c:v>3.6250149999999999</c:v>
                </c:pt>
                <c:pt idx="16113">
                  <c:v>3.2999879999999999</c:v>
                </c:pt>
                <c:pt idx="16114">
                  <c:v>3.7000120000000001</c:v>
                </c:pt>
                <c:pt idx="16115">
                  <c:v>3.600006</c:v>
                </c:pt>
                <c:pt idx="16116">
                  <c:v>3.3249970000000002</c:v>
                </c:pt>
                <c:pt idx="16117">
                  <c:v>2.9500120000000001</c:v>
                </c:pt>
                <c:pt idx="16118">
                  <c:v>2.899994</c:v>
                </c:pt>
                <c:pt idx="16119">
                  <c:v>2.7000120000000001</c:v>
                </c:pt>
                <c:pt idx="16120">
                  <c:v>3.4500120000000001</c:v>
                </c:pt>
                <c:pt idx="16121">
                  <c:v>3.2000120000000001</c:v>
                </c:pt>
                <c:pt idx="16122">
                  <c:v>3.399994</c:v>
                </c:pt>
                <c:pt idx="16123">
                  <c:v>2.899994</c:v>
                </c:pt>
                <c:pt idx="16124">
                  <c:v>4.1750030000000002</c:v>
                </c:pt>
                <c:pt idx="16125">
                  <c:v>4.5</c:v>
                </c:pt>
                <c:pt idx="16126">
                  <c:v>3.5499879999999999</c:v>
                </c:pt>
                <c:pt idx="16127">
                  <c:v>3.9499970000000002</c:v>
                </c:pt>
                <c:pt idx="16128">
                  <c:v>3.850006</c:v>
                </c:pt>
                <c:pt idx="16129">
                  <c:v>3.399994</c:v>
                </c:pt>
                <c:pt idx="16130">
                  <c:v>3.7750089999999998</c:v>
                </c:pt>
                <c:pt idx="16131">
                  <c:v>2.9500120000000001</c:v>
                </c:pt>
                <c:pt idx="16132">
                  <c:v>2.6500240000000002</c:v>
                </c:pt>
                <c:pt idx="16133">
                  <c:v>3.9500120000000001</c:v>
                </c:pt>
                <c:pt idx="16134">
                  <c:v>2.899994</c:v>
                </c:pt>
                <c:pt idx="16135">
                  <c:v>3.75</c:v>
                </c:pt>
                <c:pt idx="16136">
                  <c:v>3.600006</c:v>
                </c:pt>
                <c:pt idx="16137">
                  <c:v>2.75</c:v>
                </c:pt>
                <c:pt idx="16138">
                  <c:v>2.75</c:v>
                </c:pt>
                <c:pt idx="16139">
                  <c:v>3.3999630000000001</c:v>
                </c:pt>
                <c:pt idx="16140">
                  <c:v>3.4000240000000002</c:v>
                </c:pt>
                <c:pt idx="16141">
                  <c:v>2.9000240000000002</c:v>
                </c:pt>
                <c:pt idx="16142">
                  <c:v>3.5</c:v>
                </c:pt>
                <c:pt idx="16143">
                  <c:v>3.899994</c:v>
                </c:pt>
                <c:pt idx="16144">
                  <c:v>3.350006</c:v>
                </c:pt>
                <c:pt idx="16145">
                  <c:v>3.0749970000000002</c:v>
                </c:pt>
                <c:pt idx="16146">
                  <c:v>3.5</c:v>
                </c:pt>
                <c:pt idx="16147">
                  <c:v>2.5499879999999999</c:v>
                </c:pt>
                <c:pt idx="16148">
                  <c:v>2.6999819999999999</c:v>
                </c:pt>
                <c:pt idx="16149">
                  <c:v>3.100006</c:v>
                </c:pt>
                <c:pt idx="16150">
                  <c:v>3.1000369999999999</c:v>
                </c:pt>
                <c:pt idx="16151">
                  <c:v>3.4000240000000002</c:v>
                </c:pt>
                <c:pt idx="16152">
                  <c:v>3.350006</c:v>
                </c:pt>
                <c:pt idx="16153">
                  <c:v>3.1500240000000002</c:v>
                </c:pt>
                <c:pt idx="16154">
                  <c:v>3.049973</c:v>
                </c:pt>
                <c:pt idx="16155">
                  <c:v>3.25</c:v>
                </c:pt>
                <c:pt idx="16156">
                  <c:v>4.0499879999999999</c:v>
                </c:pt>
                <c:pt idx="16157">
                  <c:v>4.4750059999999996</c:v>
                </c:pt>
                <c:pt idx="16158">
                  <c:v>3.1249690000000001</c:v>
                </c:pt>
                <c:pt idx="16159">
                  <c:v>3.4250029999999998</c:v>
                </c:pt>
                <c:pt idx="16160">
                  <c:v>3.5999759999999998</c:v>
                </c:pt>
                <c:pt idx="16161">
                  <c:v>3.4000240000000002</c:v>
                </c:pt>
                <c:pt idx="16162">
                  <c:v>3.0500180000000001</c:v>
                </c:pt>
                <c:pt idx="16163">
                  <c:v>4.3500059999999996</c:v>
                </c:pt>
                <c:pt idx="16164">
                  <c:v>3.9500120000000001</c:v>
                </c:pt>
                <c:pt idx="16165">
                  <c:v>3.4500120000000001</c:v>
                </c:pt>
                <c:pt idx="16166">
                  <c:v>2.9000240000000002</c:v>
                </c:pt>
                <c:pt idx="16167">
                  <c:v>3.674957</c:v>
                </c:pt>
                <c:pt idx="16168">
                  <c:v>3.6499630000000001</c:v>
                </c:pt>
                <c:pt idx="16169">
                  <c:v>3.575027</c:v>
                </c:pt>
                <c:pt idx="16170">
                  <c:v>3.5749819999999999</c:v>
                </c:pt>
                <c:pt idx="16171">
                  <c:v>3.4000240000000002</c:v>
                </c:pt>
                <c:pt idx="16172">
                  <c:v>4.2999879999999999</c:v>
                </c:pt>
                <c:pt idx="16173">
                  <c:v>3.4499819999999999</c:v>
                </c:pt>
                <c:pt idx="16174">
                  <c:v>3.25</c:v>
                </c:pt>
                <c:pt idx="16175">
                  <c:v>2.649994</c:v>
                </c:pt>
                <c:pt idx="16176">
                  <c:v>3.4500120000000001</c:v>
                </c:pt>
                <c:pt idx="16177">
                  <c:v>3.25</c:v>
                </c:pt>
                <c:pt idx="16178">
                  <c:v>4.75</c:v>
                </c:pt>
                <c:pt idx="16179">
                  <c:v>3.2999879999999999</c:v>
                </c:pt>
                <c:pt idx="16180">
                  <c:v>3.6499630000000001</c:v>
                </c:pt>
                <c:pt idx="16181">
                  <c:v>3.4499819999999999</c:v>
                </c:pt>
                <c:pt idx="16182">
                  <c:v>2.9499819999999999</c:v>
                </c:pt>
                <c:pt idx="16183">
                  <c:v>4.1999820000000003</c:v>
                </c:pt>
                <c:pt idx="16184">
                  <c:v>3.5</c:v>
                </c:pt>
                <c:pt idx="16185">
                  <c:v>3.050049</c:v>
                </c:pt>
                <c:pt idx="16186">
                  <c:v>4.2000120000000001</c:v>
                </c:pt>
                <c:pt idx="16187">
                  <c:v>2.8499759999999998</c:v>
                </c:pt>
                <c:pt idx="16188">
                  <c:v>3.4250029999999998</c:v>
                </c:pt>
                <c:pt idx="16189">
                  <c:v>3.149994</c:v>
                </c:pt>
                <c:pt idx="16190">
                  <c:v>2.5500180000000001</c:v>
                </c:pt>
                <c:pt idx="16191">
                  <c:v>3.3750149999999999</c:v>
                </c:pt>
                <c:pt idx="16192">
                  <c:v>3.5</c:v>
                </c:pt>
                <c:pt idx="16193">
                  <c:v>4.2999879999999999</c:v>
                </c:pt>
                <c:pt idx="16194">
                  <c:v>5.1000059999999996</c:v>
                </c:pt>
                <c:pt idx="16195">
                  <c:v>2.6500240000000002</c:v>
                </c:pt>
                <c:pt idx="16196">
                  <c:v>3.2999879999999999</c:v>
                </c:pt>
                <c:pt idx="16197">
                  <c:v>3.25</c:v>
                </c:pt>
                <c:pt idx="16198">
                  <c:v>4.7500309999999999</c:v>
                </c:pt>
                <c:pt idx="16199">
                  <c:v>4</c:v>
                </c:pt>
                <c:pt idx="16200">
                  <c:v>3.774994</c:v>
                </c:pt>
                <c:pt idx="16201">
                  <c:v>3.0999759999999998</c:v>
                </c:pt>
                <c:pt idx="16202">
                  <c:v>3.100006</c:v>
                </c:pt>
                <c:pt idx="16203">
                  <c:v>2.9500120000000001</c:v>
                </c:pt>
                <c:pt idx="16204">
                  <c:v>2.9499819999999999</c:v>
                </c:pt>
                <c:pt idx="16205">
                  <c:v>3.2499850000000001</c:v>
                </c:pt>
                <c:pt idx="16206">
                  <c:v>3.5999759999999998</c:v>
                </c:pt>
                <c:pt idx="16207">
                  <c:v>3.7999879999999999</c:v>
                </c:pt>
                <c:pt idx="16208">
                  <c:v>3.1999819999999999</c:v>
                </c:pt>
                <c:pt idx="16209">
                  <c:v>3.0999759999999998</c:v>
                </c:pt>
                <c:pt idx="16210">
                  <c:v>3.7000120000000001</c:v>
                </c:pt>
                <c:pt idx="16211">
                  <c:v>7.6000059999999996</c:v>
                </c:pt>
                <c:pt idx="16212">
                  <c:v>3.5999759999999998</c:v>
                </c:pt>
                <c:pt idx="16213">
                  <c:v>3.3000180000000001</c:v>
                </c:pt>
                <c:pt idx="16214">
                  <c:v>3.9500120000000001</c:v>
                </c:pt>
                <c:pt idx="16215">
                  <c:v>4</c:v>
                </c:pt>
                <c:pt idx="16216">
                  <c:v>3.0499879999999999</c:v>
                </c:pt>
                <c:pt idx="16217">
                  <c:v>3.350006</c:v>
                </c:pt>
                <c:pt idx="16218">
                  <c:v>3.5</c:v>
                </c:pt>
                <c:pt idx="16219">
                  <c:v>2.600006</c:v>
                </c:pt>
                <c:pt idx="16220">
                  <c:v>2.8499759999999998</c:v>
                </c:pt>
                <c:pt idx="16221">
                  <c:v>3.3500369999999999</c:v>
                </c:pt>
                <c:pt idx="16222">
                  <c:v>3.9500120000000001</c:v>
                </c:pt>
                <c:pt idx="16223">
                  <c:v>3.25</c:v>
                </c:pt>
                <c:pt idx="16224">
                  <c:v>3</c:v>
                </c:pt>
                <c:pt idx="16225">
                  <c:v>3.399994</c:v>
                </c:pt>
                <c:pt idx="16226">
                  <c:v>3.5</c:v>
                </c:pt>
                <c:pt idx="16227">
                  <c:v>2.7999879999999999</c:v>
                </c:pt>
                <c:pt idx="16228">
                  <c:v>2.8000180000000001</c:v>
                </c:pt>
                <c:pt idx="16229">
                  <c:v>4.6000059999999996</c:v>
                </c:pt>
                <c:pt idx="16230">
                  <c:v>3.399994</c:v>
                </c:pt>
                <c:pt idx="16231">
                  <c:v>3.0500180000000001</c:v>
                </c:pt>
                <c:pt idx="16232">
                  <c:v>3.6000369999999999</c:v>
                </c:pt>
                <c:pt idx="16233">
                  <c:v>3.5</c:v>
                </c:pt>
                <c:pt idx="16234">
                  <c:v>3.9250029999999998</c:v>
                </c:pt>
                <c:pt idx="16235">
                  <c:v>3.149994</c:v>
                </c:pt>
                <c:pt idx="16236">
                  <c:v>2.899994</c:v>
                </c:pt>
                <c:pt idx="16237">
                  <c:v>2.6250149999999999</c:v>
                </c:pt>
                <c:pt idx="16238">
                  <c:v>4.6250150000000003</c:v>
                </c:pt>
                <c:pt idx="16239">
                  <c:v>3.6500089999999998</c:v>
                </c:pt>
                <c:pt idx="16240">
                  <c:v>3.125</c:v>
                </c:pt>
                <c:pt idx="16241">
                  <c:v>4.3999940000000004</c:v>
                </c:pt>
                <c:pt idx="16242">
                  <c:v>3.9250340000000001</c:v>
                </c:pt>
                <c:pt idx="16243">
                  <c:v>4.1499940000000004</c:v>
                </c:pt>
                <c:pt idx="16244">
                  <c:v>3.9500120000000001</c:v>
                </c:pt>
                <c:pt idx="16245">
                  <c:v>2.9500120000000001</c:v>
                </c:pt>
                <c:pt idx="16246">
                  <c:v>4.4999849999999997</c:v>
                </c:pt>
                <c:pt idx="16247">
                  <c:v>3.25</c:v>
                </c:pt>
                <c:pt idx="16248">
                  <c:v>3.5500180000000001</c:v>
                </c:pt>
                <c:pt idx="16249">
                  <c:v>3.399994</c:v>
                </c:pt>
                <c:pt idx="16250">
                  <c:v>3.4500120000000001</c:v>
                </c:pt>
                <c:pt idx="16251">
                  <c:v>3.25</c:v>
                </c:pt>
                <c:pt idx="16252">
                  <c:v>4.0499879999999999</c:v>
                </c:pt>
                <c:pt idx="16253">
                  <c:v>3.4500120000000001</c:v>
                </c:pt>
                <c:pt idx="16254">
                  <c:v>3</c:v>
                </c:pt>
                <c:pt idx="16255">
                  <c:v>3.4500120000000001</c:v>
                </c:pt>
                <c:pt idx="16256">
                  <c:v>3.350006</c:v>
                </c:pt>
                <c:pt idx="16257">
                  <c:v>4.3000179999999997</c:v>
                </c:pt>
                <c:pt idx="16258">
                  <c:v>3.4499819999999999</c:v>
                </c:pt>
                <c:pt idx="16259">
                  <c:v>3.0999759999999998</c:v>
                </c:pt>
                <c:pt idx="16260">
                  <c:v>3.1999819999999999</c:v>
                </c:pt>
                <c:pt idx="16261">
                  <c:v>3.1000209999999999</c:v>
                </c:pt>
                <c:pt idx="16262">
                  <c:v>3.7999879999999999</c:v>
                </c:pt>
                <c:pt idx="16263">
                  <c:v>2.350006</c:v>
                </c:pt>
                <c:pt idx="16264">
                  <c:v>3.0499879999999999</c:v>
                </c:pt>
                <c:pt idx="16265">
                  <c:v>3.0999759999999998</c:v>
                </c:pt>
                <c:pt idx="16266">
                  <c:v>3.6999819999999999</c:v>
                </c:pt>
                <c:pt idx="16267">
                  <c:v>3.25</c:v>
                </c:pt>
                <c:pt idx="16268">
                  <c:v>3.600006</c:v>
                </c:pt>
                <c:pt idx="16269">
                  <c:v>2.5499879999999999</c:v>
                </c:pt>
                <c:pt idx="16270">
                  <c:v>4</c:v>
                </c:pt>
                <c:pt idx="16271">
                  <c:v>3.2999879999999999</c:v>
                </c:pt>
                <c:pt idx="16272">
                  <c:v>3.5500180000000001</c:v>
                </c:pt>
                <c:pt idx="16273">
                  <c:v>3.6500240000000002</c:v>
                </c:pt>
                <c:pt idx="16274">
                  <c:v>3.3999630000000001</c:v>
                </c:pt>
                <c:pt idx="16275">
                  <c:v>2.9500120000000001</c:v>
                </c:pt>
                <c:pt idx="16276">
                  <c:v>6.1000059999999996</c:v>
                </c:pt>
                <c:pt idx="16277">
                  <c:v>3.4249879999999999</c:v>
                </c:pt>
                <c:pt idx="16278">
                  <c:v>3.75</c:v>
                </c:pt>
                <c:pt idx="16279">
                  <c:v>5.0500179999999997</c:v>
                </c:pt>
                <c:pt idx="16280">
                  <c:v>3.1999819999999999</c:v>
                </c:pt>
                <c:pt idx="16281">
                  <c:v>3.100006</c:v>
                </c:pt>
                <c:pt idx="16282">
                  <c:v>3</c:v>
                </c:pt>
                <c:pt idx="16283">
                  <c:v>3.2249759999999998</c:v>
                </c:pt>
                <c:pt idx="16284">
                  <c:v>3.8749850000000001</c:v>
                </c:pt>
                <c:pt idx="16285">
                  <c:v>3.0499879999999999</c:v>
                </c:pt>
                <c:pt idx="16286">
                  <c:v>4.4499820000000003</c:v>
                </c:pt>
                <c:pt idx="16287">
                  <c:v>2.7000120000000001</c:v>
                </c:pt>
                <c:pt idx="16288">
                  <c:v>3.25</c:v>
                </c:pt>
                <c:pt idx="16289">
                  <c:v>3.2000120000000001</c:v>
                </c:pt>
                <c:pt idx="16290">
                  <c:v>3.6999819999999999</c:v>
                </c:pt>
                <c:pt idx="16291">
                  <c:v>3.0999759999999998</c:v>
                </c:pt>
                <c:pt idx="16292">
                  <c:v>3.2999879999999999</c:v>
                </c:pt>
                <c:pt idx="16293">
                  <c:v>2.7000120000000001</c:v>
                </c:pt>
                <c:pt idx="16294">
                  <c:v>4.25</c:v>
                </c:pt>
                <c:pt idx="16295">
                  <c:v>3.2999879999999999</c:v>
                </c:pt>
                <c:pt idx="16296">
                  <c:v>3.5</c:v>
                </c:pt>
                <c:pt idx="16297">
                  <c:v>3.9500120000000001</c:v>
                </c:pt>
                <c:pt idx="16298">
                  <c:v>3.2000120000000001</c:v>
                </c:pt>
                <c:pt idx="16299">
                  <c:v>2.5</c:v>
                </c:pt>
                <c:pt idx="16300">
                  <c:v>2.9999690000000001</c:v>
                </c:pt>
                <c:pt idx="16301">
                  <c:v>2.8000180000000001</c:v>
                </c:pt>
                <c:pt idx="16302">
                  <c:v>3.4500120000000001</c:v>
                </c:pt>
                <c:pt idx="16303">
                  <c:v>2.9500120000000001</c:v>
                </c:pt>
                <c:pt idx="16304">
                  <c:v>2.899994</c:v>
                </c:pt>
                <c:pt idx="16305">
                  <c:v>3.3249819999999999</c:v>
                </c:pt>
                <c:pt idx="16306">
                  <c:v>2.850006</c:v>
                </c:pt>
                <c:pt idx="16307">
                  <c:v>3.2999879999999999</c:v>
                </c:pt>
                <c:pt idx="16308">
                  <c:v>3.5499879999999999</c:v>
                </c:pt>
                <c:pt idx="16309">
                  <c:v>3.8000029999999998</c:v>
                </c:pt>
                <c:pt idx="16310">
                  <c:v>3.25</c:v>
                </c:pt>
                <c:pt idx="16311">
                  <c:v>3.1500240000000002</c:v>
                </c:pt>
                <c:pt idx="16312">
                  <c:v>3.149994</c:v>
                </c:pt>
                <c:pt idx="16313">
                  <c:v>3.0499879999999999</c:v>
                </c:pt>
                <c:pt idx="16314">
                  <c:v>3.399994</c:v>
                </c:pt>
                <c:pt idx="16315">
                  <c:v>3.8750149999999999</c:v>
                </c:pt>
                <c:pt idx="16316">
                  <c:v>3.149994</c:v>
                </c:pt>
                <c:pt idx="16317">
                  <c:v>3.100006</c:v>
                </c:pt>
                <c:pt idx="16318">
                  <c:v>2.75</c:v>
                </c:pt>
                <c:pt idx="16319">
                  <c:v>3.5499879999999999</c:v>
                </c:pt>
                <c:pt idx="16320">
                  <c:v>3.600006</c:v>
                </c:pt>
                <c:pt idx="16321">
                  <c:v>3.7000120000000001</c:v>
                </c:pt>
                <c:pt idx="16322">
                  <c:v>3.75</c:v>
                </c:pt>
                <c:pt idx="16323">
                  <c:v>3.4000240000000002</c:v>
                </c:pt>
                <c:pt idx="16324">
                  <c:v>3.3499759999999998</c:v>
                </c:pt>
                <c:pt idx="16325">
                  <c:v>3.25</c:v>
                </c:pt>
                <c:pt idx="16326">
                  <c:v>3.5999759999999998</c:v>
                </c:pt>
                <c:pt idx="16327">
                  <c:v>3.3499759999999998</c:v>
                </c:pt>
                <c:pt idx="16328">
                  <c:v>3.399994</c:v>
                </c:pt>
                <c:pt idx="16329">
                  <c:v>3.350006</c:v>
                </c:pt>
                <c:pt idx="16330">
                  <c:v>3.2000120000000001</c:v>
                </c:pt>
                <c:pt idx="16331">
                  <c:v>3.2999879999999999</c:v>
                </c:pt>
                <c:pt idx="16332">
                  <c:v>3.5</c:v>
                </c:pt>
                <c:pt idx="16333">
                  <c:v>6.5500179999999997</c:v>
                </c:pt>
                <c:pt idx="16334">
                  <c:v>4.7999879999999999</c:v>
                </c:pt>
                <c:pt idx="16335">
                  <c:v>3.1500240000000002</c:v>
                </c:pt>
                <c:pt idx="16336">
                  <c:v>4.2999879999999999</c:v>
                </c:pt>
                <c:pt idx="16337">
                  <c:v>3.600006</c:v>
                </c:pt>
                <c:pt idx="16338">
                  <c:v>3.2000120000000001</c:v>
                </c:pt>
                <c:pt idx="16339">
                  <c:v>2.6999819999999999</c:v>
                </c:pt>
                <c:pt idx="16340">
                  <c:v>3.8000029999999998</c:v>
                </c:pt>
                <c:pt idx="16341">
                  <c:v>3.0499879999999999</c:v>
                </c:pt>
                <c:pt idx="16342">
                  <c:v>3.350006</c:v>
                </c:pt>
                <c:pt idx="16343">
                  <c:v>7.3999940000000004</c:v>
                </c:pt>
                <c:pt idx="16344">
                  <c:v>2.75</c:v>
                </c:pt>
                <c:pt idx="16345">
                  <c:v>3.6500240000000002</c:v>
                </c:pt>
                <c:pt idx="16346">
                  <c:v>2.9500120000000001</c:v>
                </c:pt>
                <c:pt idx="16347">
                  <c:v>1.5</c:v>
                </c:pt>
                <c:pt idx="16348">
                  <c:v>3.4500120000000001</c:v>
                </c:pt>
                <c:pt idx="16349">
                  <c:v>3.3500369999999999</c:v>
                </c:pt>
                <c:pt idx="16350">
                  <c:v>3.0499879999999999</c:v>
                </c:pt>
                <c:pt idx="16351">
                  <c:v>2.949951</c:v>
                </c:pt>
                <c:pt idx="16352">
                  <c:v>2.9500120000000001</c:v>
                </c:pt>
                <c:pt idx="16353">
                  <c:v>3.2750089999999998</c:v>
                </c:pt>
                <c:pt idx="16354">
                  <c:v>3.399994</c:v>
                </c:pt>
                <c:pt idx="16355">
                  <c:v>2.75</c:v>
                </c:pt>
                <c:pt idx="16356">
                  <c:v>3.350006</c:v>
                </c:pt>
                <c:pt idx="16357">
                  <c:v>3.0499879999999999</c:v>
                </c:pt>
                <c:pt idx="16358">
                  <c:v>3.6500240000000002</c:v>
                </c:pt>
                <c:pt idx="16359">
                  <c:v>3.3499759999999998</c:v>
                </c:pt>
                <c:pt idx="16360">
                  <c:v>3.800049</c:v>
                </c:pt>
                <c:pt idx="16361">
                  <c:v>4.4000240000000002</c:v>
                </c:pt>
                <c:pt idx="16362">
                  <c:v>3.1499790000000001</c:v>
                </c:pt>
                <c:pt idx="16363">
                  <c:v>3.3249819999999999</c:v>
                </c:pt>
                <c:pt idx="16364">
                  <c:v>2.8500369999999999</c:v>
                </c:pt>
                <c:pt idx="16365">
                  <c:v>3.6999819999999999</c:v>
                </c:pt>
                <c:pt idx="16366">
                  <c:v>2.6499630000000001</c:v>
                </c:pt>
                <c:pt idx="16367">
                  <c:v>3.0999759999999998</c:v>
                </c:pt>
                <c:pt idx="16368">
                  <c:v>3.5</c:v>
                </c:pt>
                <c:pt idx="16369">
                  <c:v>3.2000120000000001</c:v>
                </c:pt>
                <c:pt idx="16370">
                  <c:v>2.75</c:v>
                </c:pt>
                <c:pt idx="16371">
                  <c:v>3.3000180000000001</c:v>
                </c:pt>
                <c:pt idx="16372">
                  <c:v>3.2999879999999999</c:v>
                </c:pt>
                <c:pt idx="16373">
                  <c:v>3.199951</c:v>
                </c:pt>
                <c:pt idx="16374">
                  <c:v>3.25</c:v>
                </c:pt>
                <c:pt idx="16375">
                  <c:v>3.8000180000000001</c:v>
                </c:pt>
                <c:pt idx="16376">
                  <c:v>3.100006</c:v>
                </c:pt>
                <c:pt idx="16377">
                  <c:v>3.149994</c:v>
                </c:pt>
                <c:pt idx="16378">
                  <c:v>2.649994</c:v>
                </c:pt>
                <c:pt idx="16379">
                  <c:v>4</c:v>
                </c:pt>
                <c:pt idx="16380">
                  <c:v>3.0750120000000001</c:v>
                </c:pt>
                <c:pt idx="16381">
                  <c:v>3.375</c:v>
                </c:pt>
                <c:pt idx="16382">
                  <c:v>3.25</c:v>
                </c:pt>
                <c:pt idx="16383">
                  <c:v>4.125</c:v>
                </c:pt>
                <c:pt idx="16384">
                  <c:v>3.7499850000000001</c:v>
                </c:pt>
                <c:pt idx="16385">
                  <c:v>3.199951</c:v>
                </c:pt>
                <c:pt idx="16386">
                  <c:v>4.9000089999999998</c:v>
                </c:pt>
                <c:pt idx="16387">
                  <c:v>3.5</c:v>
                </c:pt>
                <c:pt idx="16388">
                  <c:v>2.2249910000000002</c:v>
                </c:pt>
                <c:pt idx="16389">
                  <c:v>3.4499970000000002</c:v>
                </c:pt>
                <c:pt idx="16390">
                  <c:v>3.0500180000000001</c:v>
                </c:pt>
                <c:pt idx="16391">
                  <c:v>3.3500369999999999</c:v>
                </c:pt>
                <c:pt idx="16392">
                  <c:v>9.8500060000000005</c:v>
                </c:pt>
                <c:pt idx="16393">
                  <c:v>2.800049</c:v>
                </c:pt>
                <c:pt idx="16394">
                  <c:v>3.475006</c:v>
                </c:pt>
                <c:pt idx="16395">
                  <c:v>3.8000180000000001</c:v>
                </c:pt>
                <c:pt idx="16396">
                  <c:v>3.4500120000000001</c:v>
                </c:pt>
                <c:pt idx="16397">
                  <c:v>3.3499759999999998</c:v>
                </c:pt>
                <c:pt idx="16398">
                  <c:v>3.5500180000000001</c:v>
                </c:pt>
                <c:pt idx="16399">
                  <c:v>4.4249879999999999</c:v>
                </c:pt>
                <c:pt idx="16400">
                  <c:v>3.3499759999999998</c:v>
                </c:pt>
                <c:pt idx="16401">
                  <c:v>3.350006</c:v>
                </c:pt>
                <c:pt idx="16402">
                  <c:v>4.0750270000000004</c:v>
                </c:pt>
                <c:pt idx="16403">
                  <c:v>2.8500369999999999</c:v>
                </c:pt>
                <c:pt idx="16404">
                  <c:v>4.6499940000000004</c:v>
                </c:pt>
                <c:pt idx="16405">
                  <c:v>3</c:v>
                </c:pt>
                <c:pt idx="16406">
                  <c:v>4.6500240000000002</c:v>
                </c:pt>
                <c:pt idx="16407">
                  <c:v>3.3249659999999999</c:v>
                </c:pt>
                <c:pt idx="16408">
                  <c:v>3.149994</c:v>
                </c:pt>
                <c:pt idx="16409">
                  <c:v>2.8249970000000002</c:v>
                </c:pt>
                <c:pt idx="16410">
                  <c:v>3.25</c:v>
                </c:pt>
                <c:pt idx="16411">
                  <c:v>3.0000309999999999</c:v>
                </c:pt>
                <c:pt idx="16412">
                  <c:v>3.5499879999999999</c:v>
                </c:pt>
                <c:pt idx="16413">
                  <c:v>3.2000120000000001</c:v>
                </c:pt>
                <c:pt idx="16414">
                  <c:v>3.1500240000000002</c:v>
                </c:pt>
                <c:pt idx="16415">
                  <c:v>3.5999759999999998</c:v>
                </c:pt>
                <c:pt idx="16416">
                  <c:v>3</c:v>
                </c:pt>
                <c:pt idx="16417">
                  <c:v>3.100006</c:v>
                </c:pt>
                <c:pt idx="16418">
                  <c:v>2.7000120000000001</c:v>
                </c:pt>
                <c:pt idx="16419">
                  <c:v>4</c:v>
                </c:pt>
                <c:pt idx="16420">
                  <c:v>2.8499910000000002</c:v>
                </c:pt>
                <c:pt idx="16421">
                  <c:v>3.1500240000000002</c:v>
                </c:pt>
                <c:pt idx="16422">
                  <c:v>2.75</c:v>
                </c:pt>
                <c:pt idx="16423">
                  <c:v>3.5500029999999998</c:v>
                </c:pt>
                <c:pt idx="16424">
                  <c:v>2.9500120000000001</c:v>
                </c:pt>
                <c:pt idx="16425">
                  <c:v>3.0999759999999998</c:v>
                </c:pt>
                <c:pt idx="16426">
                  <c:v>3.25</c:v>
                </c:pt>
                <c:pt idx="16427">
                  <c:v>2.7999879999999999</c:v>
                </c:pt>
                <c:pt idx="16428">
                  <c:v>2.524994</c:v>
                </c:pt>
                <c:pt idx="16429">
                  <c:v>4.0499879999999999</c:v>
                </c:pt>
                <c:pt idx="16430">
                  <c:v>2.75</c:v>
                </c:pt>
                <c:pt idx="16431">
                  <c:v>3.7999879999999999</c:v>
                </c:pt>
                <c:pt idx="16432">
                  <c:v>3.75</c:v>
                </c:pt>
                <c:pt idx="16433">
                  <c:v>2.9250029999999998</c:v>
                </c:pt>
                <c:pt idx="16434">
                  <c:v>2.649994</c:v>
                </c:pt>
                <c:pt idx="16435">
                  <c:v>3.149994</c:v>
                </c:pt>
                <c:pt idx="16436">
                  <c:v>2.9500120000000001</c:v>
                </c:pt>
                <c:pt idx="16437">
                  <c:v>3.75</c:v>
                </c:pt>
                <c:pt idx="16438">
                  <c:v>3.1999819999999999</c:v>
                </c:pt>
                <c:pt idx="16439">
                  <c:v>3.4000240000000002</c:v>
                </c:pt>
                <c:pt idx="16440">
                  <c:v>3.100006</c:v>
                </c:pt>
                <c:pt idx="16441">
                  <c:v>4.1000370000000004</c:v>
                </c:pt>
                <c:pt idx="16442">
                  <c:v>3.0999759999999998</c:v>
                </c:pt>
                <c:pt idx="16443">
                  <c:v>2.6499630000000001</c:v>
                </c:pt>
                <c:pt idx="16444">
                  <c:v>3.2999879999999999</c:v>
                </c:pt>
                <c:pt idx="16445">
                  <c:v>3.899994</c:v>
                </c:pt>
                <c:pt idx="16446">
                  <c:v>6.8999940000000004</c:v>
                </c:pt>
                <c:pt idx="16447">
                  <c:v>2.8499759999999998</c:v>
                </c:pt>
                <c:pt idx="16448">
                  <c:v>4.0500179999999997</c:v>
                </c:pt>
                <c:pt idx="16449">
                  <c:v>3.0500180000000001</c:v>
                </c:pt>
                <c:pt idx="16450">
                  <c:v>3.149994</c:v>
                </c:pt>
                <c:pt idx="16451">
                  <c:v>3.350006</c:v>
                </c:pt>
                <c:pt idx="16452">
                  <c:v>2.6500240000000002</c:v>
                </c:pt>
                <c:pt idx="16453">
                  <c:v>3.3499910000000002</c:v>
                </c:pt>
                <c:pt idx="16454">
                  <c:v>3.2499690000000001</c:v>
                </c:pt>
                <c:pt idx="16455">
                  <c:v>2.625</c:v>
                </c:pt>
                <c:pt idx="16456">
                  <c:v>2.8000029999999998</c:v>
                </c:pt>
                <c:pt idx="16457">
                  <c:v>3</c:v>
                </c:pt>
                <c:pt idx="16458">
                  <c:v>3.7000120000000001</c:v>
                </c:pt>
                <c:pt idx="16459">
                  <c:v>3.2999879999999999</c:v>
                </c:pt>
                <c:pt idx="16460">
                  <c:v>3.9500120000000001</c:v>
                </c:pt>
                <c:pt idx="16461">
                  <c:v>2.9499819999999999</c:v>
                </c:pt>
                <c:pt idx="16462">
                  <c:v>2.9499819999999999</c:v>
                </c:pt>
                <c:pt idx="16463">
                  <c:v>3.3499759999999998</c:v>
                </c:pt>
                <c:pt idx="16464">
                  <c:v>3.0999910000000002</c:v>
                </c:pt>
                <c:pt idx="16465">
                  <c:v>3.149994</c:v>
                </c:pt>
                <c:pt idx="16466">
                  <c:v>3</c:v>
                </c:pt>
                <c:pt idx="16467">
                  <c:v>3.449951</c:v>
                </c:pt>
                <c:pt idx="16468">
                  <c:v>3</c:v>
                </c:pt>
                <c:pt idx="16469">
                  <c:v>3.149994</c:v>
                </c:pt>
                <c:pt idx="16470">
                  <c:v>5</c:v>
                </c:pt>
                <c:pt idx="16471">
                  <c:v>3.4499819999999999</c:v>
                </c:pt>
                <c:pt idx="16472">
                  <c:v>3.350006</c:v>
                </c:pt>
                <c:pt idx="16473">
                  <c:v>2.7999879999999999</c:v>
                </c:pt>
                <c:pt idx="16474">
                  <c:v>2.899994</c:v>
                </c:pt>
                <c:pt idx="16475">
                  <c:v>2.6999819999999999</c:v>
                </c:pt>
                <c:pt idx="16476">
                  <c:v>3.100006</c:v>
                </c:pt>
                <c:pt idx="16477">
                  <c:v>3.1999819999999999</c:v>
                </c:pt>
                <c:pt idx="16478">
                  <c:v>3.5</c:v>
                </c:pt>
                <c:pt idx="16479">
                  <c:v>3.2499690000000001</c:v>
                </c:pt>
                <c:pt idx="16480">
                  <c:v>2.8000180000000001</c:v>
                </c:pt>
                <c:pt idx="16481">
                  <c:v>3.25</c:v>
                </c:pt>
                <c:pt idx="16482">
                  <c:v>4.2000120000000001</c:v>
                </c:pt>
                <c:pt idx="16483">
                  <c:v>2.8499759999999998</c:v>
                </c:pt>
                <c:pt idx="16484">
                  <c:v>3.25</c:v>
                </c:pt>
                <c:pt idx="16485">
                  <c:v>2.9000240000000002</c:v>
                </c:pt>
                <c:pt idx="16486">
                  <c:v>3.9749759999999998</c:v>
                </c:pt>
                <c:pt idx="16487">
                  <c:v>3.9500120000000001</c:v>
                </c:pt>
                <c:pt idx="16488">
                  <c:v>3.600006</c:v>
                </c:pt>
                <c:pt idx="16489">
                  <c:v>3.100006</c:v>
                </c:pt>
                <c:pt idx="16490">
                  <c:v>3.8499759999999998</c:v>
                </c:pt>
                <c:pt idx="16491">
                  <c:v>2.850006</c:v>
                </c:pt>
                <c:pt idx="16492">
                  <c:v>3.7500309999999999</c:v>
                </c:pt>
                <c:pt idx="16493">
                  <c:v>3.149994</c:v>
                </c:pt>
                <c:pt idx="16494">
                  <c:v>3.225006</c:v>
                </c:pt>
                <c:pt idx="16495">
                  <c:v>3.3250120000000001</c:v>
                </c:pt>
                <c:pt idx="16496">
                  <c:v>3</c:v>
                </c:pt>
                <c:pt idx="16497">
                  <c:v>3.0499879999999999</c:v>
                </c:pt>
                <c:pt idx="16498">
                  <c:v>3.1999819999999999</c:v>
                </c:pt>
                <c:pt idx="16499">
                  <c:v>4.5499879999999999</c:v>
                </c:pt>
                <c:pt idx="16500">
                  <c:v>3.375</c:v>
                </c:pt>
                <c:pt idx="16501">
                  <c:v>3.3500369999999999</c:v>
                </c:pt>
                <c:pt idx="16502">
                  <c:v>3.3500369999999999</c:v>
                </c:pt>
                <c:pt idx="16503">
                  <c:v>3.399994</c:v>
                </c:pt>
                <c:pt idx="16504">
                  <c:v>3.5500180000000001</c:v>
                </c:pt>
                <c:pt idx="16505">
                  <c:v>2.9500120000000001</c:v>
                </c:pt>
                <c:pt idx="16506">
                  <c:v>3.100006</c:v>
                </c:pt>
                <c:pt idx="16507">
                  <c:v>2.9499819999999999</c:v>
                </c:pt>
                <c:pt idx="16508">
                  <c:v>3.600006</c:v>
                </c:pt>
                <c:pt idx="16509">
                  <c:v>3.8000180000000001</c:v>
                </c:pt>
                <c:pt idx="16510">
                  <c:v>3.8500369999999999</c:v>
                </c:pt>
                <c:pt idx="16511">
                  <c:v>3.8499759999999998</c:v>
                </c:pt>
                <c:pt idx="16512">
                  <c:v>2.75</c:v>
                </c:pt>
                <c:pt idx="16513">
                  <c:v>3.2000120000000001</c:v>
                </c:pt>
                <c:pt idx="16514">
                  <c:v>2.5499879999999999</c:v>
                </c:pt>
                <c:pt idx="16515">
                  <c:v>3.4500120000000001</c:v>
                </c:pt>
                <c:pt idx="16516">
                  <c:v>3.8000180000000001</c:v>
                </c:pt>
                <c:pt idx="16517">
                  <c:v>4.6749879999999999</c:v>
                </c:pt>
                <c:pt idx="16518">
                  <c:v>3.5999759999999998</c:v>
                </c:pt>
                <c:pt idx="16519">
                  <c:v>2.4000240000000002</c:v>
                </c:pt>
                <c:pt idx="16520">
                  <c:v>2.7750240000000002</c:v>
                </c:pt>
                <c:pt idx="16521">
                  <c:v>2.25</c:v>
                </c:pt>
                <c:pt idx="16522">
                  <c:v>2.8000180000000001</c:v>
                </c:pt>
                <c:pt idx="16523">
                  <c:v>4.9500120000000001</c:v>
                </c:pt>
                <c:pt idx="16524">
                  <c:v>3.2000120000000001</c:v>
                </c:pt>
                <c:pt idx="16525">
                  <c:v>4.9499820000000003</c:v>
                </c:pt>
                <c:pt idx="16526">
                  <c:v>2.6250309999999999</c:v>
                </c:pt>
                <c:pt idx="16527">
                  <c:v>3.6249850000000001</c:v>
                </c:pt>
                <c:pt idx="16528">
                  <c:v>3.3999630000000001</c:v>
                </c:pt>
                <c:pt idx="16529">
                  <c:v>3.5499879999999999</c:v>
                </c:pt>
                <c:pt idx="16530">
                  <c:v>3.4500120000000001</c:v>
                </c:pt>
                <c:pt idx="16531">
                  <c:v>2.7499690000000001</c:v>
                </c:pt>
                <c:pt idx="16532">
                  <c:v>4.4500120000000001</c:v>
                </c:pt>
                <c:pt idx="16533">
                  <c:v>5.2999879999999999</c:v>
                </c:pt>
                <c:pt idx="16534">
                  <c:v>2.6000369999999999</c:v>
                </c:pt>
                <c:pt idx="16535">
                  <c:v>3.2500309999999999</c:v>
                </c:pt>
                <c:pt idx="16536">
                  <c:v>3.600006</c:v>
                </c:pt>
                <c:pt idx="16537">
                  <c:v>3.3250120000000001</c:v>
                </c:pt>
                <c:pt idx="16538">
                  <c:v>2.7000120000000001</c:v>
                </c:pt>
                <c:pt idx="16539">
                  <c:v>3.7999879999999999</c:v>
                </c:pt>
                <c:pt idx="16540">
                  <c:v>3.5500029999999998</c:v>
                </c:pt>
                <c:pt idx="16541">
                  <c:v>3.25</c:v>
                </c:pt>
                <c:pt idx="16542">
                  <c:v>3.350006</c:v>
                </c:pt>
                <c:pt idx="16543">
                  <c:v>42.249969</c:v>
                </c:pt>
                <c:pt idx="16544">
                  <c:v>2.4499819999999999</c:v>
                </c:pt>
                <c:pt idx="16545">
                  <c:v>4.1999510000000004</c:v>
                </c:pt>
                <c:pt idx="16546">
                  <c:v>3.0500180000000001</c:v>
                </c:pt>
                <c:pt idx="16547">
                  <c:v>2.899994</c:v>
                </c:pt>
                <c:pt idx="16548">
                  <c:v>3.9500120000000001</c:v>
                </c:pt>
                <c:pt idx="16549">
                  <c:v>2.8999630000000001</c:v>
                </c:pt>
                <c:pt idx="16550">
                  <c:v>3.5499879999999999</c:v>
                </c:pt>
                <c:pt idx="16551">
                  <c:v>4.3000030000000002</c:v>
                </c:pt>
                <c:pt idx="16552">
                  <c:v>2.7000120000000001</c:v>
                </c:pt>
                <c:pt idx="16553">
                  <c:v>2.649994</c:v>
                </c:pt>
                <c:pt idx="16554">
                  <c:v>3.6999819999999999</c:v>
                </c:pt>
                <c:pt idx="16555">
                  <c:v>3.4000240000000002</c:v>
                </c:pt>
                <c:pt idx="16556">
                  <c:v>3.100006</c:v>
                </c:pt>
                <c:pt idx="16557">
                  <c:v>2.9000240000000002</c:v>
                </c:pt>
                <c:pt idx="16558">
                  <c:v>3.1750029999999998</c:v>
                </c:pt>
                <c:pt idx="16559">
                  <c:v>3.25</c:v>
                </c:pt>
                <c:pt idx="16560">
                  <c:v>2.9749910000000002</c:v>
                </c:pt>
                <c:pt idx="16561">
                  <c:v>2.7499850000000001</c:v>
                </c:pt>
                <c:pt idx="16562">
                  <c:v>3.4249879999999999</c:v>
                </c:pt>
                <c:pt idx="16563">
                  <c:v>3.75</c:v>
                </c:pt>
                <c:pt idx="16564">
                  <c:v>2.6250309999999999</c:v>
                </c:pt>
                <c:pt idx="16565">
                  <c:v>2.7999879999999999</c:v>
                </c:pt>
                <c:pt idx="16566">
                  <c:v>3.1999819999999999</c:v>
                </c:pt>
                <c:pt idx="16567">
                  <c:v>6.0499879999999999</c:v>
                </c:pt>
                <c:pt idx="16568">
                  <c:v>3.0500180000000001</c:v>
                </c:pt>
                <c:pt idx="16569">
                  <c:v>4.6999820000000003</c:v>
                </c:pt>
                <c:pt idx="16570">
                  <c:v>3.7999879999999999</c:v>
                </c:pt>
                <c:pt idx="16571">
                  <c:v>3.225006</c:v>
                </c:pt>
                <c:pt idx="16572">
                  <c:v>3.100006</c:v>
                </c:pt>
                <c:pt idx="16573">
                  <c:v>4.4999849999999997</c:v>
                </c:pt>
                <c:pt idx="16574">
                  <c:v>4.5499879999999999</c:v>
                </c:pt>
                <c:pt idx="16575">
                  <c:v>3.2499690000000001</c:v>
                </c:pt>
                <c:pt idx="16576">
                  <c:v>3.75</c:v>
                </c:pt>
                <c:pt idx="16577">
                  <c:v>3.25</c:v>
                </c:pt>
                <c:pt idx="16578">
                  <c:v>3.5499879999999999</c:v>
                </c:pt>
                <c:pt idx="16579">
                  <c:v>3.899994</c:v>
                </c:pt>
                <c:pt idx="16580">
                  <c:v>2.7500309999999999</c:v>
                </c:pt>
                <c:pt idx="16581">
                  <c:v>4.1499940000000004</c:v>
                </c:pt>
                <c:pt idx="16582">
                  <c:v>3.100006</c:v>
                </c:pt>
                <c:pt idx="16583">
                  <c:v>7.8999940000000004</c:v>
                </c:pt>
                <c:pt idx="16584">
                  <c:v>3.6000369999999999</c:v>
                </c:pt>
                <c:pt idx="16585">
                  <c:v>3.2000120000000001</c:v>
                </c:pt>
                <c:pt idx="16586">
                  <c:v>3.75</c:v>
                </c:pt>
                <c:pt idx="16587">
                  <c:v>2.5499879999999999</c:v>
                </c:pt>
                <c:pt idx="16588">
                  <c:v>2.9250029999999998</c:v>
                </c:pt>
                <c:pt idx="16589">
                  <c:v>3.3249819999999999</c:v>
                </c:pt>
                <c:pt idx="16590">
                  <c:v>2.9500120000000001</c:v>
                </c:pt>
                <c:pt idx="16591">
                  <c:v>2.8999630000000001</c:v>
                </c:pt>
                <c:pt idx="16592">
                  <c:v>3.0500180000000001</c:v>
                </c:pt>
                <c:pt idx="16593">
                  <c:v>2.8999630000000001</c:v>
                </c:pt>
                <c:pt idx="16594">
                  <c:v>2.6500240000000002</c:v>
                </c:pt>
                <c:pt idx="16595">
                  <c:v>2.4999690000000001</c:v>
                </c:pt>
                <c:pt idx="16596">
                  <c:v>3</c:v>
                </c:pt>
                <c:pt idx="16597">
                  <c:v>3.0000309999999999</c:v>
                </c:pt>
                <c:pt idx="16598">
                  <c:v>2.8000180000000001</c:v>
                </c:pt>
                <c:pt idx="16599">
                  <c:v>3.4749910000000002</c:v>
                </c:pt>
                <c:pt idx="16600">
                  <c:v>3.0500180000000001</c:v>
                </c:pt>
                <c:pt idx="16601">
                  <c:v>3.600006</c:v>
                </c:pt>
                <c:pt idx="16602">
                  <c:v>3.4500120000000001</c:v>
                </c:pt>
                <c:pt idx="16603">
                  <c:v>2.8499910000000002</c:v>
                </c:pt>
                <c:pt idx="16604">
                  <c:v>2.75</c:v>
                </c:pt>
                <c:pt idx="16605">
                  <c:v>3.5499879999999999</c:v>
                </c:pt>
                <c:pt idx="16606">
                  <c:v>3.0499879999999999</c:v>
                </c:pt>
                <c:pt idx="16607">
                  <c:v>3.649994</c:v>
                </c:pt>
                <c:pt idx="16608">
                  <c:v>2.9499819999999999</c:v>
                </c:pt>
                <c:pt idx="16609">
                  <c:v>2.8500369999999999</c:v>
                </c:pt>
                <c:pt idx="16610">
                  <c:v>3.75</c:v>
                </c:pt>
                <c:pt idx="16611">
                  <c:v>3.0500029999999998</c:v>
                </c:pt>
                <c:pt idx="16612">
                  <c:v>3.7999879999999999</c:v>
                </c:pt>
                <c:pt idx="16613">
                  <c:v>4.5500030000000002</c:v>
                </c:pt>
                <c:pt idx="16614">
                  <c:v>2.9000240000000002</c:v>
                </c:pt>
                <c:pt idx="16615">
                  <c:v>2.8250120000000001</c:v>
                </c:pt>
                <c:pt idx="16616">
                  <c:v>3.0000149999999999</c:v>
                </c:pt>
                <c:pt idx="16617">
                  <c:v>4.1499940000000004</c:v>
                </c:pt>
                <c:pt idx="16618">
                  <c:v>3.1500240000000002</c:v>
                </c:pt>
                <c:pt idx="16619">
                  <c:v>2.850006</c:v>
                </c:pt>
                <c:pt idx="16620">
                  <c:v>3.0500180000000001</c:v>
                </c:pt>
                <c:pt idx="16621">
                  <c:v>2.9500120000000001</c:v>
                </c:pt>
                <c:pt idx="16622">
                  <c:v>3.0999759999999998</c:v>
                </c:pt>
                <c:pt idx="16623">
                  <c:v>3.600006</c:v>
                </c:pt>
                <c:pt idx="16624">
                  <c:v>4</c:v>
                </c:pt>
                <c:pt idx="16625">
                  <c:v>2.8000180000000001</c:v>
                </c:pt>
                <c:pt idx="16626">
                  <c:v>2.7000120000000001</c:v>
                </c:pt>
                <c:pt idx="16627">
                  <c:v>3.600006</c:v>
                </c:pt>
                <c:pt idx="16628">
                  <c:v>3.5</c:v>
                </c:pt>
                <c:pt idx="16629">
                  <c:v>2.875</c:v>
                </c:pt>
                <c:pt idx="16630">
                  <c:v>3.1999819999999999</c:v>
                </c:pt>
                <c:pt idx="16631">
                  <c:v>2.8000180000000001</c:v>
                </c:pt>
                <c:pt idx="16632">
                  <c:v>3.3500369999999999</c:v>
                </c:pt>
                <c:pt idx="16633">
                  <c:v>3.899994</c:v>
                </c:pt>
                <c:pt idx="16634">
                  <c:v>3.1750029999999998</c:v>
                </c:pt>
                <c:pt idx="16635">
                  <c:v>3.2000120000000001</c:v>
                </c:pt>
                <c:pt idx="16636">
                  <c:v>3.0500180000000001</c:v>
                </c:pt>
                <c:pt idx="16637">
                  <c:v>2.8750309999999999</c:v>
                </c:pt>
                <c:pt idx="16638">
                  <c:v>3.100006</c:v>
                </c:pt>
                <c:pt idx="16639">
                  <c:v>2.8499759999999998</c:v>
                </c:pt>
                <c:pt idx="16640">
                  <c:v>2.899994</c:v>
                </c:pt>
                <c:pt idx="16641">
                  <c:v>4.6750030000000002</c:v>
                </c:pt>
                <c:pt idx="16642">
                  <c:v>3.3000029999999998</c:v>
                </c:pt>
                <c:pt idx="16643">
                  <c:v>3.75</c:v>
                </c:pt>
                <c:pt idx="16644">
                  <c:v>3.1500240000000002</c:v>
                </c:pt>
                <c:pt idx="16645">
                  <c:v>4.3999940000000004</c:v>
                </c:pt>
                <c:pt idx="16646">
                  <c:v>3.4500120000000001</c:v>
                </c:pt>
                <c:pt idx="16647">
                  <c:v>3.4500120000000001</c:v>
                </c:pt>
                <c:pt idx="16648">
                  <c:v>2.774994</c:v>
                </c:pt>
                <c:pt idx="16649">
                  <c:v>2.9000240000000002</c:v>
                </c:pt>
                <c:pt idx="16650">
                  <c:v>2.649994</c:v>
                </c:pt>
                <c:pt idx="16651">
                  <c:v>2.850006</c:v>
                </c:pt>
                <c:pt idx="16652">
                  <c:v>3.0999759999999998</c:v>
                </c:pt>
                <c:pt idx="16653">
                  <c:v>4.1499940000000004</c:v>
                </c:pt>
                <c:pt idx="16654">
                  <c:v>4.1499940000000004</c:v>
                </c:pt>
                <c:pt idx="16655">
                  <c:v>3.7999879999999999</c:v>
                </c:pt>
                <c:pt idx="16656">
                  <c:v>3.4250029999999998</c:v>
                </c:pt>
                <c:pt idx="16657">
                  <c:v>4.1500240000000002</c:v>
                </c:pt>
                <c:pt idx="16658">
                  <c:v>3.2499690000000001</c:v>
                </c:pt>
                <c:pt idx="16659">
                  <c:v>2.5</c:v>
                </c:pt>
                <c:pt idx="16660">
                  <c:v>3.649994</c:v>
                </c:pt>
                <c:pt idx="16661">
                  <c:v>4</c:v>
                </c:pt>
                <c:pt idx="16662">
                  <c:v>3.899994</c:v>
                </c:pt>
                <c:pt idx="16663">
                  <c:v>2.9749759999999998</c:v>
                </c:pt>
                <c:pt idx="16664">
                  <c:v>3.75</c:v>
                </c:pt>
                <c:pt idx="16665">
                  <c:v>4.3499759999999998</c:v>
                </c:pt>
                <c:pt idx="16666">
                  <c:v>3.5</c:v>
                </c:pt>
                <c:pt idx="16667">
                  <c:v>4.5</c:v>
                </c:pt>
                <c:pt idx="16668">
                  <c:v>3.0999759999999998</c:v>
                </c:pt>
                <c:pt idx="16669">
                  <c:v>4.3500059999999996</c:v>
                </c:pt>
                <c:pt idx="16670">
                  <c:v>3.0499879999999999</c:v>
                </c:pt>
                <c:pt idx="16671">
                  <c:v>3.350006</c:v>
                </c:pt>
                <c:pt idx="16672">
                  <c:v>7.6000059999999996</c:v>
                </c:pt>
                <c:pt idx="16673">
                  <c:v>5.4500120000000001</c:v>
                </c:pt>
                <c:pt idx="16674">
                  <c:v>2.649994</c:v>
                </c:pt>
                <c:pt idx="16675">
                  <c:v>3.9500120000000001</c:v>
                </c:pt>
                <c:pt idx="16676">
                  <c:v>3.5</c:v>
                </c:pt>
                <c:pt idx="16677">
                  <c:v>3.7999879999999999</c:v>
                </c:pt>
                <c:pt idx="16678">
                  <c:v>3.5500180000000001</c:v>
                </c:pt>
                <c:pt idx="16679">
                  <c:v>2.5499879999999999</c:v>
                </c:pt>
                <c:pt idx="16680">
                  <c:v>3.7999879999999999</c:v>
                </c:pt>
                <c:pt idx="16681">
                  <c:v>3.4250180000000001</c:v>
                </c:pt>
                <c:pt idx="16682">
                  <c:v>3.1000369999999999</c:v>
                </c:pt>
                <c:pt idx="16683">
                  <c:v>2.950027</c:v>
                </c:pt>
                <c:pt idx="16684">
                  <c:v>3.2000120000000001</c:v>
                </c:pt>
                <c:pt idx="16685">
                  <c:v>2.7249910000000002</c:v>
                </c:pt>
                <c:pt idx="16686">
                  <c:v>3.850006</c:v>
                </c:pt>
                <c:pt idx="16687">
                  <c:v>3.5999759999999998</c:v>
                </c:pt>
                <c:pt idx="16688">
                  <c:v>3.7000120000000001</c:v>
                </c:pt>
                <c:pt idx="16689">
                  <c:v>3.600006</c:v>
                </c:pt>
                <c:pt idx="16690">
                  <c:v>3.0500180000000001</c:v>
                </c:pt>
                <c:pt idx="16691">
                  <c:v>4.1250150000000003</c:v>
                </c:pt>
                <c:pt idx="16692">
                  <c:v>4.0500179999999997</c:v>
                </c:pt>
                <c:pt idx="16693">
                  <c:v>4.2749790000000001</c:v>
                </c:pt>
                <c:pt idx="16694">
                  <c:v>3.3000029999999998</c:v>
                </c:pt>
                <c:pt idx="16695">
                  <c:v>4.1499940000000004</c:v>
                </c:pt>
                <c:pt idx="16696">
                  <c:v>3.7750089999999998</c:v>
                </c:pt>
                <c:pt idx="16697">
                  <c:v>4</c:v>
                </c:pt>
                <c:pt idx="16698">
                  <c:v>3.0499879999999999</c:v>
                </c:pt>
                <c:pt idx="16699">
                  <c:v>3.3000180000000001</c:v>
                </c:pt>
                <c:pt idx="16700">
                  <c:v>3.3499759999999998</c:v>
                </c:pt>
                <c:pt idx="16701">
                  <c:v>2.600006</c:v>
                </c:pt>
                <c:pt idx="16702">
                  <c:v>3.25</c:v>
                </c:pt>
                <c:pt idx="16703">
                  <c:v>2.9499819999999999</c:v>
                </c:pt>
                <c:pt idx="16704">
                  <c:v>3.9749910000000002</c:v>
                </c:pt>
                <c:pt idx="16705">
                  <c:v>2.799957</c:v>
                </c:pt>
                <c:pt idx="16706">
                  <c:v>3.2000120000000001</c:v>
                </c:pt>
                <c:pt idx="16707">
                  <c:v>3</c:v>
                </c:pt>
                <c:pt idx="16708">
                  <c:v>2.8499759999999998</c:v>
                </c:pt>
                <c:pt idx="16709">
                  <c:v>3.350006</c:v>
                </c:pt>
                <c:pt idx="16710">
                  <c:v>6.6499940000000004</c:v>
                </c:pt>
                <c:pt idx="16711">
                  <c:v>3.0750120000000001</c:v>
                </c:pt>
                <c:pt idx="16712">
                  <c:v>3.3999630000000001</c:v>
                </c:pt>
                <c:pt idx="16713">
                  <c:v>3.2999879999999999</c:v>
                </c:pt>
                <c:pt idx="16714">
                  <c:v>3.3499759999999998</c:v>
                </c:pt>
                <c:pt idx="16715">
                  <c:v>2.850006</c:v>
                </c:pt>
                <c:pt idx="16716">
                  <c:v>2.799973</c:v>
                </c:pt>
                <c:pt idx="16717">
                  <c:v>3.9500120000000001</c:v>
                </c:pt>
                <c:pt idx="16718">
                  <c:v>3.6500240000000002</c:v>
                </c:pt>
                <c:pt idx="16719">
                  <c:v>3.100006</c:v>
                </c:pt>
                <c:pt idx="16720">
                  <c:v>2.9000240000000002</c:v>
                </c:pt>
                <c:pt idx="16721">
                  <c:v>2.649994</c:v>
                </c:pt>
                <c:pt idx="16722">
                  <c:v>3.600006</c:v>
                </c:pt>
                <c:pt idx="16723">
                  <c:v>3.4500120000000001</c:v>
                </c:pt>
                <c:pt idx="16724">
                  <c:v>3.1000369999999999</c:v>
                </c:pt>
                <c:pt idx="16725">
                  <c:v>2.8499759999999998</c:v>
                </c:pt>
                <c:pt idx="16726">
                  <c:v>4.1000059999999996</c:v>
                </c:pt>
                <c:pt idx="16727">
                  <c:v>2.9999690000000001</c:v>
                </c:pt>
                <c:pt idx="16728">
                  <c:v>3.1000369999999999</c:v>
                </c:pt>
                <c:pt idx="16729">
                  <c:v>3.5</c:v>
                </c:pt>
                <c:pt idx="16730">
                  <c:v>2.5999759999999998</c:v>
                </c:pt>
                <c:pt idx="16731">
                  <c:v>2.6000369999999999</c:v>
                </c:pt>
                <c:pt idx="16732">
                  <c:v>3.600006</c:v>
                </c:pt>
                <c:pt idx="16733">
                  <c:v>3.5500180000000001</c:v>
                </c:pt>
                <c:pt idx="16734">
                  <c:v>3.5499879999999999</c:v>
                </c:pt>
                <c:pt idx="16735">
                  <c:v>5.6999820000000003</c:v>
                </c:pt>
                <c:pt idx="16736">
                  <c:v>2.5000309999999999</c:v>
                </c:pt>
                <c:pt idx="16737">
                  <c:v>3</c:v>
                </c:pt>
                <c:pt idx="16738">
                  <c:v>3.2999879999999999</c:v>
                </c:pt>
                <c:pt idx="16739">
                  <c:v>2.75</c:v>
                </c:pt>
                <c:pt idx="16740">
                  <c:v>2.6500240000000002</c:v>
                </c:pt>
                <c:pt idx="16741">
                  <c:v>3.7750089999999998</c:v>
                </c:pt>
                <c:pt idx="16742">
                  <c:v>3.2749790000000001</c:v>
                </c:pt>
                <c:pt idx="16743">
                  <c:v>4.1000370000000004</c:v>
                </c:pt>
                <c:pt idx="16744">
                  <c:v>3.399994</c:v>
                </c:pt>
                <c:pt idx="16745">
                  <c:v>4.8999940000000004</c:v>
                </c:pt>
                <c:pt idx="16746">
                  <c:v>2.5</c:v>
                </c:pt>
                <c:pt idx="16747">
                  <c:v>3.350006</c:v>
                </c:pt>
                <c:pt idx="16748">
                  <c:v>3.9500120000000001</c:v>
                </c:pt>
                <c:pt idx="16749">
                  <c:v>2.75</c:v>
                </c:pt>
                <c:pt idx="16750">
                  <c:v>3.75</c:v>
                </c:pt>
                <c:pt idx="16751">
                  <c:v>3.5</c:v>
                </c:pt>
                <c:pt idx="16752">
                  <c:v>3.4500120000000001</c:v>
                </c:pt>
                <c:pt idx="16753">
                  <c:v>3.8499910000000002</c:v>
                </c:pt>
                <c:pt idx="16754">
                  <c:v>3.8749850000000001</c:v>
                </c:pt>
                <c:pt idx="16755">
                  <c:v>3.5499879999999999</c:v>
                </c:pt>
                <c:pt idx="16756">
                  <c:v>3.4749759999999998</c:v>
                </c:pt>
                <c:pt idx="16757">
                  <c:v>3.0499879999999999</c:v>
                </c:pt>
                <c:pt idx="16758">
                  <c:v>2.9999690000000001</c:v>
                </c:pt>
                <c:pt idx="16759">
                  <c:v>3.75</c:v>
                </c:pt>
                <c:pt idx="16760">
                  <c:v>4.2750089999999998</c:v>
                </c:pt>
                <c:pt idx="16761">
                  <c:v>3.9500120000000001</c:v>
                </c:pt>
                <c:pt idx="16762">
                  <c:v>3.6500089999999998</c:v>
                </c:pt>
                <c:pt idx="16763">
                  <c:v>4.3999629999999996</c:v>
                </c:pt>
                <c:pt idx="16764">
                  <c:v>3.2999879999999999</c:v>
                </c:pt>
                <c:pt idx="16765">
                  <c:v>2.7249759999999998</c:v>
                </c:pt>
                <c:pt idx="16766">
                  <c:v>3.3000180000000001</c:v>
                </c:pt>
                <c:pt idx="16767">
                  <c:v>3.2500309999999999</c:v>
                </c:pt>
                <c:pt idx="16768">
                  <c:v>3.6250149999999999</c:v>
                </c:pt>
                <c:pt idx="16769">
                  <c:v>3.2999879999999999</c:v>
                </c:pt>
                <c:pt idx="16770">
                  <c:v>3.9499819999999999</c:v>
                </c:pt>
                <c:pt idx="16771">
                  <c:v>4.3500059999999996</c:v>
                </c:pt>
                <c:pt idx="16772">
                  <c:v>2.9249879999999999</c:v>
                </c:pt>
                <c:pt idx="16773">
                  <c:v>3.1999819999999999</c:v>
                </c:pt>
                <c:pt idx="16774">
                  <c:v>3.1999819999999999</c:v>
                </c:pt>
                <c:pt idx="16775">
                  <c:v>3.25</c:v>
                </c:pt>
                <c:pt idx="16776">
                  <c:v>2.649994</c:v>
                </c:pt>
                <c:pt idx="16777">
                  <c:v>3.149994</c:v>
                </c:pt>
                <c:pt idx="16778">
                  <c:v>3.9250029999999998</c:v>
                </c:pt>
                <c:pt idx="16779">
                  <c:v>3.600006</c:v>
                </c:pt>
                <c:pt idx="16780">
                  <c:v>2.9250340000000001</c:v>
                </c:pt>
                <c:pt idx="16781">
                  <c:v>3.3999630000000001</c:v>
                </c:pt>
                <c:pt idx="16782">
                  <c:v>4.3499759999999998</c:v>
                </c:pt>
                <c:pt idx="16783">
                  <c:v>3.1999819999999999</c:v>
                </c:pt>
                <c:pt idx="16784">
                  <c:v>3.25</c:v>
                </c:pt>
                <c:pt idx="16785">
                  <c:v>3.6999819999999999</c:v>
                </c:pt>
                <c:pt idx="16786">
                  <c:v>3.25</c:v>
                </c:pt>
                <c:pt idx="16787">
                  <c:v>3.3500369999999999</c:v>
                </c:pt>
                <c:pt idx="16788">
                  <c:v>2.8500369999999999</c:v>
                </c:pt>
                <c:pt idx="16789">
                  <c:v>2.899994</c:v>
                </c:pt>
                <c:pt idx="16790">
                  <c:v>3.8749850000000001</c:v>
                </c:pt>
                <c:pt idx="16791">
                  <c:v>4.0999759999999998</c:v>
                </c:pt>
                <c:pt idx="16792">
                  <c:v>4.25</c:v>
                </c:pt>
                <c:pt idx="16793">
                  <c:v>3.8500369999999999</c:v>
                </c:pt>
                <c:pt idx="16794">
                  <c:v>4.1249849999999997</c:v>
                </c:pt>
                <c:pt idx="16795">
                  <c:v>3.0500180000000001</c:v>
                </c:pt>
                <c:pt idx="16796">
                  <c:v>3.5499879999999999</c:v>
                </c:pt>
                <c:pt idx="16797">
                  <c:v>3</c:v>
                </c:pt>
                <c:pt idx="16798">
                  <c:v>2.8000029999999998</c:v>
                </c:pt>
                <c:pt idx="16799">
                  <c:v>3.25</c:v>
                </c:pt>
                <c:pt idx="16800">
                  <c:v>3.6250309999999999</c:v>
                </c:pt>
                <c:pt idx="16801">
                  <c:v>3.5499879999999999</c:v>
                </c:pt>
                <c:pt idx="16802">
                  <c:v>2.9500120000000001</c:v>
                </c:pt>
                <c:pt idx="16803">
                  <c:v>3</c:v>
                </c:pt>
                <c:pt idx="16804">
                  <c:v>3.1999819999999999</c:v>
                </c:pt>
                <c:pt idx="16805">
                  <c:v>3.3000180000000001</c:v>
                </c:pt>
                <c:pt idx="16806">
                  <c:v>10.950011999999999</c:v>
                </c:pt>
                <c:pt idx="16807">
                  <c:v>3.0499879999999999</c:v>
                </c:pt>
                <c:pt idx="16808">
                  <c:v>2.6000369999999999</c:v>
                </c:pt>
                <c:pt idx="16809">
                  <c:v>2.7249759999999998</c:v>
                </c:pt>
                <c:pt idx="16810">
                  <c:v>3.6999970000000002</c:v>
                </c:pt>
                <c:pt idx="16811">
                  <c:v>3.5</c:v>
                </c:pt>
                <c:pt idx="16812">
                  <c:v>4.3999940000000004</c:v>
                </c:pt>
                <c:pt idx="16813">
                  <c:v>3.3500369999999999</c:v>
                </c:pt>
                <c:pt idx="16814">
                  <c:v>2.8499759999999998</c:v>
                </c:pt>
                <c:pt idx="16815">
                  <c:v>3.1500240000000002</c:v>
                </c:pt>
                <c:pt idx="16816">
                  <c:v>4.0999759999999998</c:v>
                </c:pt>
                <c:pt idx="16817">
                  <c:v>4.25</c:v>
                </c:pt>
                <c:pt idx="16818">
                  <c:v>3.0499879999999999</c:v>
                </c:pt>
                <c:pt idx="16819">
                  <c:v>3.5</c:v>
                </c:pt>
                <c:pt idx="16820">
                  <c:v>4.1000059999999996</c:v>
                </c:pt>
                <c:pt idx="16821">
                  <c:v>3.1000369999999999</c:v>
                </c:pt>
                <c:pt idx="16822">
                  <c:v>3.649994</c:v>
                </c:pt>
                <c:pt idx="16823">
                  <c:v>3.4499659999999999</c:v>
                </c:pt>
                <c:pt idx="16824">
                  <c:v>3.5</c:v>
                </c:pt>
                <c:pt idx="16825">
                  <c:v>3.6000369999999999</c:v>
                </c:pt>
                <c:pt idx="16826">
                  <c:v>3.4000240000000002</c:v>
                </c:pt>
                <c:pt idx="16827">
                  <c:v>3.899994</c:v>
                </c:pt>
                <c:pt idx="16828">
                  <c:v>2.949951</c:v>
                </c:pt>
                <c:pt idx="16829">
                  <c:v>2.8499759999999998</c:v>
                </c:pt>
                <c:pt idx="16830">
                  <c:v>3.6500089999999998</c:v>
                </c:pt>
                <c:pt idx="16831">
                  <c:v>3.4499819999999999</c:v>
                </c:pt>
                <c:pt idx="16832">
                  <c:v>3.5499879999999999</c:v>
                </c:pt>
                <c:pt idx="16833">
                  <c:v>3.7500309999999999</c:v>
                </c:pt>
                <c:pt idx="16834">
                  <c:v>3.4000240000000002</c:v>
                </c:pt>
                <c:pt idx="16835">
                  <c:v>2.75</c:v>
                </c:pt>
                <c:pt idx="16836">
                  <c:v>3.4999850000000001</c:v>
                </c:pt>
                <c:pt idx="16837">
                  <c:v>2.75</c:v>
                </c:pt>
                <c:pt idx="16838">
                  <c:v>4.4499820000000003</c:v>
                </c:pt>
                <c:pt idx="16839">
                  <c:v>3.4000240000000002</c:v>
                </c:pt>
                <c:pt idx="16840">
                  <c:v>3.2999879999999999</c:v>
                </c:pt>
                <c:pt idx="16841">
                  <c:v>3.9000240000000002</c:v>
                </c:pt>
                <c:pt idx="16842">
                  <c:v>3.7000120000000001</c:v>
                </c:pt>
                <c:pt idx="16843">
                  <c:v>3.4500120000000001</c:v>
                </c:pt>
                <c:pt idx="16844">
                  <c:v>3.3000180000000001</c:v>
                </c:pt>
                <c:pt idx="16845">
                  <c:v>2.5250089999999998</c:v>
                </c:pt>
                <c:pt idx="16846">
                  <c:v>2.7500149999999999</c:v>
                </c:pt>
                <c:pt idx="16847">
                  <c:v>3.5499879999999999</c:v>
                </c:pt>
                <c:pt idx="16848">
                  <c:v>3.25</c:v>
                </c:pt>
                <c:pt idx="16849">
                  <c:v>2.9499970000000002</c:v>
                </c:pt>
                <c:pt idx="16850">
                  <c:v>3.149994</c:v>
                </c:pt>
                <c:pt idx="16851">
                  <c:v>3.75</c:v>
                </c:pt>
                <c:pt idx="16852">
                  <c:v>3.2999879999999999</c:v>
                </c:pt>
                <c:pt idx="16853">
                  <c:v>3.1000369999999999</c:v>
                </c:pt>
                <c:pt idx="16854">
                  <c:v>3.25</c:v>
                </c:pt>
                <c:pt idx="16855">
                  <c:v>2.6999819999999999</c:v>
                </c:pt>
                <c:pt idx="16856">
                  <c:v>3.9249879999999999</c:v>
                </c:pt>
                <c:pt idx="16857">
                  <c:v>3.5499879999999999</c:v>
                </c:pt>
                <c:pt idx="16858">
                  <c:v>2.899994</c:v>
                </c:pt>
                <c:pt idx="16859">
                  <c:v>3.4500120000000001</c:v>
                </c:pt>
                <c:pt idx="16860">
                  <c:v>3.5999759999999998</c:v>
                </c:pt>
                <c:pt idx="16861">
                  <c:v>2.649994</c:v>
                </c:pt>
                <c:pt idx="16862">
                  <c:v>4.4499820000000003</c:v>
                </c:pt>
                <c:pt idx="16863">
                  <c:v>3.7500309999999999</c:v>
                </c:pt>
                <c:pt idx="16864">
                  <c:v>3.600006</c:v>
                </c:pt>
                <c:pt idx="16865">
                  <c:v>2.600006</c:v>
                </c:pt>
                <c:pt idx="16866">
                  <c:v>2.899994</c:v>
                </c:pt>
                <c:pt idx="16867">
                  <c:v>2.774994</c:v>
                </c:pt>
                <c:pt idx="16868">
                  <c:v>3.3499759999999998</c:v>
                </c:pt>
                <c:pt idx="16869">
                  <c:v>2.8000180000000001</c:v>
                </c:pt>
                <c:pt idx="16870">
                  <c:v>2.6250149999999999</c:v>
                </c:pt>
                <c:pt idx="16871">
                  <c:v>4.3999940000000004</c:v>
                </c:pt>
                <c:pt idx="16872">
                  <c:v>4.7000120000000001</c:v>
                </c:pt>
                <c:pt idx="16873">
                  <c:v>3.6999819999999999</c:v>
                </c:pt>
                <c:pt idx="16874">
                  <c:v>3.2999879999999999</c:v>
                </c:pt>
                <c:pt idx="16875">
                  <c:v>3.2000120000000001</c:v>
                </c:pt>
                <c:pt idx="16876">
                  <c:v>3.2999879999999999</c:v>
                </c:pt>
                <c:pt idx="16877">
                  <c:v>2.25</c:v>
                </c:pt>
                <c:pt idx="16878">
                  <c:v>3.100006</c:v>
                </c:pt>
                <c:pt idx="16879">
                  <c:v>2.8749850000000001</c:v>
                </c:pt>
                <c:pt idx="16880">
                  <c:v>3.8999790000000001</c:v>
                </c:pt>
                <c:pt idx="16881">
                  <c:v>2.75</c:v>
                </c:pt>
                <c:pt idx="16882">
                  <c:v>2.75</c:v>
                </c:pt>
                <c:pt idx="16883">
                  <c:v>2.850006</c:v>
                </c:pt>
                <c:pt idx="16884">
                  <c:v>3.4500120000000001</c:v>
                </c:pt>
                <c:pt idx="16885">
                  <c:v>2.25</c:v>
                </c:pt>
                <c:pt idx="16886">
                  <c:v>3.7000120000000001</c:v>
                </c:pt>
                <c:pt idx="16887">
                  <c:v>3.1750029999999998</c:v>
                </c:pt>
                <c:pt idx="16888">
                  <c:v>2.850006</c:v>
                </c:pt>
                <c:pt idx="16889">
                  <c:v>2.75</c:v>
                </c:pt>
                <c:pt idx="16890">
                  <c:v>3.4000240000000002</c:v>
                </c:pt>
                <c:pt idx="16891">
                  <c:v>3.5</c:v>
                </c:pt>
                <c:pt idx="16892">
                  <c:v>3.5500180000000001</c:v>
                </c:pt>
                <c:pt idx="16893">
                  <c:v>3.0749659999999999</c:v>
                </c:pt>
                <c:pt idx="16894">
                  <c:v>2.9499819999999999</c:v>
                </c:pt>
                <c:pt idx="16895">
                  <c:v>4.6000370000000004</c:v>
                </c:pt>
                <c:pt idx="16896">
                  <c:v>3</c:v>
                </c:pt>
                <c:pt idx="16897">
                  <c:v>3.2999879999999999</c:v>
                </c:pt>
                <c:pt idx="16898">
                  <c:v>2.850006</c:v>
                </c:pt>
                <c:pt idx="16899">
                  <c:v>2.6999819999999999</c:v>
                </c:pt>
                <c:pt idx="16900">
                  <c:v>3.7000120000000001</c:v>
                </c:pt>
                <c:pt idx="16901">
                  <c:v>2.7999879999999999</c:v>
                </c:pt>
                <c:pt idx="16902">
                  <c:v>2.899994</c:v>
                </c:pt>
                <c:pt idx="16903">
                  <c:v>3.399994</c:v>
                </c:pt>
                <c:pt idx="16904">
                  <c:v>3.524994</c:v>
                </c:pt>
                <c:pt idx="16905">
                  <c:v>4.0250089999999998</c:v>
                </c:pt>
                <c:pt idx="16906">
                  <c:v>3.100006</c:v>
                </c:pt>
                <c:pt idx="16907">
                  <c:v>3.2249759999999998</c:v>
                </c:pt>
                <c:pt idx="16908">
                  <c:v>3.5499879999999999</c:v>
                </c:pt>
                <c:pt idx="16909">
                  <c:v>3.5999759999999998</c:v>
                </c:pt>
                <c:pt idx="16910">
                  <c:v>3.8000180000000001</c:v>
                </c:pt>
                <c:pt idx="16911">
                  <c:v>3.0000149999999999</c:v>
                </c:pt>
                <c:pt idx="16912">
                  <c:v>3.25</c:v>
                </c:pt>
                <c:pt idx="16913">
                  <c:v>3.100006</c:v>
                </c:pt>
                <c:pt idx="16914">
                  <c:v>4.0500179999999997</c:v>
                </c:pt>
                <c:pt idx="16915">
                  <c:v>2.9750209999999999</c:v>
                </c:pt>
                <c:pt idx="16916">
                  <c:v>3.3750149999999999</c:v>
                </c:pt>
                <c:pt idx="16917">
                  <c:v>3.25</c:v>
                </c:pt>
                <c:pt idx="16918">
                  <c:v>3.2000120000000001</c:v>
                </c:pt>
                <c:pt idx="16919">
                  <c:v>2.899994</c:v>
                </c:pt>
                <c:pt idx="16920">
                  <c:v>3.0499879999999999</c:v>
                </c:pt>
                <c:pt idx="16921">
                  <c:v>3.7000120000000001</c:v>
                </c:pt>
                <c:pt idx="16922">
                  <c:v>3.5500180000000001</c:v>
                </c:pt>
                <c:pt idx="16923">
                  <c:v>3.4500120000000001</c:v>
                </c:pt>
                <c:pt idx="16924">
                  <c:v>3.2000120000000001</c:v>
                </c:pt>
                <c:pt idx="16925">
                  <c:v>4.5999759999999998</c:v>
                </c:pt>
                <c:pt idx="16926">
                  <c:v>3.3499759999999998</c:v>
                </c:pt>
                <c:pt idx="16927">
                  <c:v>3.25</c:v>
                </c:pt>
                <c:pt idx="16928">
                  <c:v>3.0499879999999999</c:v>
                </c:pt>
                <c:pt idx="16929">
                  <c:v>3.5250240000000002</c:v>
                </c:pt>
                <c:pt idx="16930">
                  <c:v>2.649994</c:v>
                </c:pt>
                <c:pt idx="16931">
                  <c:v>3.3499759999999998</c:v>
                </c:pt>
                <c:pt idx="16932">
                  <c:v>2.899994</c:v>
                </c:pt>
                <c:pt idx="16933">
                  <c:v>4.3999940000000004</c:v>
                </c:pt>
                <c:pt idx="16934">
                  <c:v>3.4500120000000001</c:v>
                </c:pt>
                <c:pt idx="16935">
                  <c:v>3.649994</c:v>
                </c:pt>
                <c:pt idx="16936">
                  <c:v>3.0499879999999999</c:v>
                </c:pt>
                <c:pt idx="16937">
                  <c:v>2.9500120000000001</c:v>
                </c:pt>
                <c:pt idx="16938">
                  <c:v>3.5500180000000001</c:v>
                </c:pt>
                <c:pt idx="16939">
                  <c:v>4.2999879999999999</c:v>
                </c:pt>
                <c:pt idx="16940">
                  <c:v>2.6999819999999999</c:v>
                </c:pt>
                <c:pt idx="16941">
                  <c:v>2.9499819999999999</c:v>
                </c:pt>
                <c:pt idx="16942">
                  <c:v>3.75</c:v>
                </c:pt>
                <c:pt idx="16943">
                  <c:v>3.1499630000000001</c:v>
                </c:pt>
                <c:pt idx="16944">
                  <c:v>3.9499819999999999</c:v>
                </c:pt>
                <c:pt idx="16945">
                  <c:v>3.350006</c:v>
                </c:pt>
                <c:pt idx="16946">
                  <c:v>2.725006</c:v>
                </c:pt>
                <c:pt idx="16947">
                  <c:v>3.1500240000000002</c:v>
                </c:pt>
                <c:pt idx="16948">
                  <c:v>3.850006</c:v>
                </c:pt>
                <c:pt idx="16949">
                  <c:v>3.9999850000000001</c:v>
                </c:pt>
                <c:pt idx="16950">
                  <c:v>3.6500240000000002</c:v>
                </c:pt>
                <c:pt idx="16951">
                  <c:v>4.0499879999999999</c:v>
                </c:pt>
                <c:pt idx="16952">
                  <c:v>3.2999879999999999</c:v>
                </c:pt>
                <c:pt idx="16953">
                  <c:v>3.399994</c:v>
                </c:pt>
                <c:pt idx="16954">
                  <c:v>3.274994</c:v>
                </c:pt>
                <c:pt idx="16955">
                  <c:v>3.399994</c:v>
                </c:pt>
                <c:pt idx="16956">
                  <c:v>3.5</c:v>
                </c:pt>
                <c:pt idx="16957">
                  <c:v>3.5</c:v>
                </c:pt>
                <c:pt idx="16958">
                  <c:v>3.100006</c:v>
                </c:pt>
                <c:pt idx="16959">
                  <c:v>3.100006</c:v>
                </c:pt>
                <c:pt idx="16960">
                  <c:v>2.7999879999999999</c:v>
                </c:pt>
                <c:pt idx="16961">
                  <c:v>2.8750149999999999</c:v>
                </c:pt>
                <c:pt idx="16962">
                  <c:v>3.100006</c:v>
                </c:pt>
                <c:pt idx="16963">
                  <c:v>3.7000120000000001</c:v>
                </c:pt>
                <c:pt idx="16964">
                  <c:v>3.100006</c:v>
                </c:pt>
                <c:pt idx="16965">
                  <c:v>2.9499819999999999</c:v>
                </c:pt>
                <c:pt idx="16966">
                  <c:v>3.8999630000000001</c:v>
                </c:pt>
                <c:pt idx="16967">
                  <c:v>3.4000240000000002</c:v>
                </c:pt>
                <c:pt idx="16968">
                  <c:v>3.25</c:v>
                </c:pt>
                <c:pt idx="16969">
                  <c:v>4.125</c:v>
                </c:pt>
                <c:pt idx="16970">
                  <c:v>3.100006</c:v>
                </c:pt>
                <c:pt idx="16971">
                  <c:v>2.75</c:v>
                </c:pt>
                <c:pt idx="16972">
                  <c:v>2.5749970000000002</c:v>
                </c:pt>
                <c:pt idx="16973">
                  <c:v>3</c:v>
                </c:pt>
                <c:pt idx="16974">
                  <c:v>3.1000369999999999</c:v>
                </c:pt>
                <c:pt idx="16975">
                  <c:v>3.2000120000000001</c:v>
                </c:pt>
                <c:pt idx="16976">
                  <c:v>3.6500240000000002</c:v>
                </c:pt>
                <c:pt idx="16977">
                  <c:v>3.375</c:v>
                </c:pt>
                <c:pt idx="16978">
                  <c:v>3.7999879999999999</c:v>
                </c:pt>
                <c:pt idx="16979">
                  <c:v>3.4000240000000002</c:v>
                </c:pt>
                <c:pt idx="16980">
                  <c:v>3.0499879999999999</c:v>
                </c:pt>
                <c:pt idx="16981">
                  <c:v>3.0000309999999999</c:v>
                </c:pt>
                <c:pt idx="16982">
                  <c:v>6.5000309999999999</c:v>
                </c:pt>
                <c:pt idx="16983">
                  <c:v>4</c:v>
                </c:pt>
                <c:pt idx="16984">
                  <c:v>3.6999970000000002</c:v>
                </c:pt>
                <c:pt idx="16985">
                  <c:v>3.2000120000000001</c:v>
                </c:pt>
                <c:pt idx="16986">
                  <c:v>3.5</c:v>
                </c:pt>
                <c:pt idx="16987">
                  <c:v>2.8249970000000002</c:v>
                </c:pt>
                <c:pt idx="16988">
                  <c:v>2.9500120000000001</c:v>
                </c:pt>
                <c:pt idx="16989">
                  <c:v>3.4000240000000002</c:v>
                </c:pt>
                <c:pt idx="16990">
                  <c:v>3.4749910000000002</c:v>
                </c:pt>
                <c:pt idx="16991">
                  <c:v>3.2000120000000001</c:v>
                </c:pt>
                <c:pt idx="16992">
                  <c:v>4.6499629999999996</c:v>
                </c:pt>
                <c:pt idx="16993">
                  <c:v>3.0250089999999998</c:v>
                </c:pt>
                <c:pt idx="16994">
                  <c:v>3.100006</c:v>
                </c:pt>
                <c:pt idx="16995">
                  <c:v>3.2999879999999999</c:v>
                </c:pt>
                <c:pt idx="16996">
                  <c:v>13.925003</c:v>
                </c:pt>
                <c:pt idx="16997">
                  <c:v>2.7000120000000001</c:v>
                </c:pt>
                <c:pt idx="16998">
                  <c:v>6.7999879999999999</c:v>
                </c:pt>
                <c:pt idx="16999">
                  <c:v>3.1749879999999999</c:v>
                </c:pt>
                <c:pt idx="17000">
                  <c:v>3.2250209999999999</c:v>
                </c:pt>
                <c:pt idx="17001">
                  <c:v>4.0499879999999999</c:v>
                </c:pt>
                <c:pt idx="17002">
                  <c:v>2.774994</c:v>
                </c:pt>
                <c:pt idx="17003">
                  <c:v>4</c:v>
                </c:pt>
                <c:pt idx="17004">
                  <c:v>3.649994</c:v>
                </c:pt>
                <c:pt idx="17005">
                  <c:v>4.1749729999999996</c:v>
                </c:pt>
                <c:pt idx="17006">
                  <c:v>3.4000240000000002</c:v>
                </c:pt>
                <c:pt idx="17007">
                  <c:v>3.0999759999999998</c:v>
                </c:pt>
                <c:pt idx="17008">
                  <c:v>3.7499850000000001</c:v>
                </c:pt>
                <c:pt idx="17009">
                  <c:v>3.799973</c:v>
                </c:pt>
                <c:pt idx="17010">
                  <c:v>3.3000180000000001</c:v>
                </c:pt>
                <c:pt idx="17011">
                  <c:v>3.0999910000000002</c:v>
                </c:pt>
                <c:pt idx="17012">
                  <c:v>3.0499879999999999</c:v>
                </c:pt>
                <c:pt idx="17013">
                  <c:v>3.4250029999999998</c:v>
                </c:pt>
                <c:pt idx="17014">
                  <c:v>3.399994</c:v>
                </c:pt>
                <c:pt idx="17015">
                  <c:v>3.600006</c:v>
                </c:pt>
                <c:pt idx="17016">
                  <c:v>3.6250149999999999</c:v>
                </c:pt>
                <c:pt idx="17017">
                  <c:v>4.0750120000000001</c:v>
                </c:pt>
                <c:pt idx="17018">
                  <c:v>3.100006</c:v>
                </c:pt>
                <c:pt idx="17019">
                  <c:v>3.75</c:v>
                </c:pt>
                <c:pt idx="17020">
                  <c:v>3.4999690000000001</c:v>
                </c:pt>
                <c:pt idx="17021">
                  <c:v>2.7999879999999999</c:v>
                </c:pt>
                <c:pt idx="17022">
                  <c:v>2.5999910000000002</c:v>
                </c:pt>
                <c:pt idx="17023">
                  <c:v>2.649994</c:v>
                </c:pt>
                <c:pt idx="17024">
                  <c:v>3.5500180000000001</c:v>
                </c:pt>
                <c:pt idx="17025">
                  <c:v>3.4000240000000002</c:v>
                </c:pt>
                <c:pt idx="17026">
                  <c:v>3.850006</c:v>
                </c:pt>
                <c:pt idx="17027">
                  <c:v>3.2000120000000001</c:v>
                </c:pt>
                <c:pt idx="17028">
                  <c:v>2.7500149999999999</c:v>
                </c:pt>
                <c:pt idx="17029">
                  <c:v>3.5999759999999998</c:v>
                </c:pt>
                <c:pt idx="17030">
                  <c:v>3.0499879999999999</c:v>
                </c:pt>
                <c:pt idx="17031">
                  <c:v>5</c:v>
                </c:pt>
                <c:pt idx="17032">
                  <c:v>3.75</c:v>
                </c:pt>
                <c:pt idx="17033">
                  <c:v>2.9500120000000001</c:v>
                </c:pt>
                <c:pt idx="17034">
                  <c:v>3.5499879999999999</c:v>
                </c:pt>
                <c:pt idx="17035">
                  <c:v>2.899994</c:v>
                </c:pt>
                <c:pt idx="17036">
                  <c:v>2.5</c:v>
                </c:pt>
                <c:pt idx="17037">
                  <c:v>3.4750209999999999</c:v>
                </c:pt>
                <c:pt idx="17038">
                  <c:v>3.5000309999999999</c:v>
                </c:pt>
                <c:pt idx="17039">
                  <c:v>4.2000120000000001</c:v>
                </c:pt>
                <c:pt idx="17040">
                  <c:v>3.899994</c:v>
                </c:pt>
                <c:pt idx="17041">
                  <c:v>3.4499819999999999</c:v>
                </c:pt>
                <c:pt idx="17042">
                  <c:v>4.7000120000000001</c:v>
                </c:pt>
                <c:pt idx="17043">
                  <c:v>3</c:v>
                </c:pt>
                <c:pt idx="17044">
                  <c:v>3.274994</c:v>
                </c:pt>
                <c:pt idx="17045">
                  <c:v>3.5</c:v>
                </c:pt>
                <c:pt idx="17046">
                  <c:v>2.8750309999999999</c:v>
                </c:pt>
                <c:pt idx="17047">
                  <c:v>3.1500240000000002</c:v>
                </c:pt>
                <c:pt idx="17048">
                  <c:v>3.6499630000000001</c:v>
                </c:pt>
                <c:pt idx="17049">
                  <c:v>4.3499759999999998</c:v>
                </c:pt>
                <c:pt idx="17050">
                  <c:v>2.6250309999999999</c:v>
                </c:pt>
                <c:pt idx="17051">
                  <c:v>3.774994</c:v>
                </c:pt>
                <c:pt idx="17052">
                  <c:v>4.2000120000000001</c:v>
                </c:pt>
                <c:pt idx="17053">
                  <c:v>3.649994</c:v>
                </c:pt>
                <c:pt idx="17054">
                  <c:v>5</c:v>
                </c:pt>
                <c:pt idx="17055">
                  <c:v>2.5999759999999998</c:v>
                </c:pt>
                <c:pt idx="17056">
                  <c:v>3.600006</c:v>
                </c:pt>
                <c:pt idx="17057">
                  <c:v>3.0499879999999999</c:v>
                </c:pt>
                <c:pt idx="17058">
                  <c:v>2.9500120000000001</c:v>
                </c:pt>
                <c:pt idx="17059">
                  <c:v>3.5</c:v>
                </c:pt>
                <c:pt idx="17060">
                  <c:v>3.7500149999999999</c:v>
                </c:pt>
                <c:pt idx="17061">
                  <c:v>5.4750059999999996</c:v>
                </c:pt>
                <c:pt idx="17062">
                  <c:v>5.4500270000000004</c:v>
                </c:pt>
                <c:pt idx="17063">
                  <c:v>3.5500180000000001</c:v>
                </c:pt>
                <c:pt idx="17064">
                  <c:v>2.850006</c:v>
                </c:pt>
                <c:pt idx="17065">
                  <c:v>3</c:v>
                </c:pt>
                <c:pt idx="17066">
                  <c:v>3.3000180000000001</c:v>
                </c:pt>
                <c:pt idx="17067">
                  <c:v>4.25</c:v>
                </c:pt>
                <c:pt idx="17068">
                  <c:v>2.850006</c:v>
                </c:pt>
                <c:pt idx="17069">
                  <c:v>3.2000120000000001</c:v>
                </c:pt>
                <c:pt idx="17070">
                  <c:v>5.5</c:v>
                </c:pt>
                <c:pt idx="17071">
                  <c:v>3.5</c:v>
                </c:pt>
                <c:pt idx="17072">
                  <c:v>2.6750180000000001</c:v>
                </c:pt>
                <c:pt idx="17073">
                  <c:v>3.25</c:v>
                </c:pt>
                <c:pt idx="17074">
                  <c:v>3.475006</c:v>
                </c:pt>
                <c:pt idx="17075">
                  <c:v>3.0999759999999998</c:v>
                </c:pt>
                <c:pt idx="17076">
                  <c:v>3.3500369999999999</c:v>
                </c:pt>
                <c:pt idx="17077">
                  <c:v>3.5500180000000001</c:v>
                </c:pt>
                <c:pt idx="17078">
                  <c:v>3.3000180000000001</c:v>
                </c:pt>
                <c:pt idx="17079">
                  <c:v>3.1000369999999999</c:v>
                </c:pt>
                <c:pt idx="17080">
                  <c:v>3.399994</c:v>
                </c:pt>
                <c:pt idx="17081">
                  <c:v>3.3499759999999998</c:v>
                </c:pt>
                <c:pt idx="17082">
                  <c:v>2.5000149999999999</c:v>
                </c:pt>
                <c:pt idx="17083">
                  <c:v>3.0999759999999998</c:v>
                </c:pt>
                <c:pt idx="17084">
                  <c:v>2.649994</c:v>
                </c:pt>
                <c:pt idx="17085">
                  <c:v>3.4500120000000001</c:v>
                </c:pt>
                <c:pt idx="17086">
                  <c:v>4.125</c:v>
                </c:pt>
                <c:pt idx="17087">
                  <c:v>2.850006</c:v>
                </c:pt>
                <c:pt idx="17088">
                  <c:v>3.8500369999999999</c:v>
                </c:pt>
                <c:pt idx="17089">
                  <c:v>2.5499879999999999</c:v>
                </c:pt>
                <c:pt idx="17090">
                  <c:v>5.5</c:v>
                </c:pt>
                <c:pt idx="17091">
                  <c:v>3.1000209999999999</c:v>
                </c:pt>
                <c:pt idx="17092">
                  <c:v>5</c:v>
                </c:pt>
                <c:pt idx="17093">
                  <c:v>2.7750240000000002</c:v>
                </c:pt>
                <c:pt idx="17094">
                  <c:v>3.1750180000000001</c:v>
                </c:pt>
                <c:pt idx="17095">
                  <c:v>4.0749969999999998</c:v>
                </c:pt>
                <c:pt idx="17096">
                  <c:v>3.2000120000000001</c:v>
                </c:pt>
                <c:pt idx="17097">
                  <c:v>3.0499879999999999</c:v>
                </c:pt>
                <c:pt idx="17098">
                  <c:v>4.0499879999999999</c:v>
                </c:pt>
                <c:pt idx="17099">
                  <c:v>3.4499819999999999</c:v>
                </c:pt>
                <c:pt idx="17100">
                  <c:v>4.1499629999999996</c:v>
                </c:pt>
                <c:pt idx="17101">
                  <c:v>3.75</c:v>
                </c:pt>
                <c:pt idx="17102">
                  <c:v>3.4999690000000001</c:v>
                </c:pt>
                <c:pt idx="17103">
                  <c:v>3.0499879999999999</c:v>
                </c:pt>
                <c:pt idx="17104">
                  <c:v>3.899994</c:v>
                </c:pt>
                <c:pt idx="17105">
                  <c:v>2.9500120000000001</c:v>
                </c:pt>
                <c:pt idx="17106">
                  <c:v>3.5749819999999999</c:v>
                </c:pt>
                <c:pt idx="17107">
                  <c:v>4.3500370000000004</c:v>
                </c:pt>
                <c:pt idx="17108">
                  <c:v>3.5999759999999998</c:v>
                </c:pt>
                <c:pt idx="17109">
                  <c:v>4.6000059999999996</c:v>
                </c:pt>
                <c:pt idx="17110">
                  <c:v>2.7999879999999999</c:v>
                </c:pt>
                <c:pt idx="17111">
                  <c:v>2.8250120000000001</c:v>
                </c:pt>
                <c:pt idx="17112">
                  <c:v>2.4500120000000001</c:v>
                </c:pt>
                <c:pt idx="17113">
                  <c:v>3.5999910000000002</c:v>
                </c:pt>
                <c:pt idx="17114">
                  <c:v>4.5999910000000002</c:v>
                </c:pt>
                <c:pt idx="17115">
                  <c:v>4.0999759999999998</c:v>
                </c:pt>
                <c:pt idx="17116">
                  <c:v>3.3000180000000001</c:v>
                </c:pt>
                <c:pt idx="17117">
                  <c:v>4.4749910000000002</c:v>
                </c:pt>
                <c:pt idx="17118">
                  <c:v>3.3000029999999998</c:v>
                </c:pt>
                <c:pt idx="17119">
                  <c:v>3.25</c:v>
                </c:pt>
                <c:pt idx="17120">
                  <c:v>2.7500309999999999</c:v>
                </c:pt>
                <c:pt idx="17121">
                  <c:v>3.350006</c:v>
                </c:pt>
                <c:pt idx="17122">
                  <c:v>3.649994</c:v>
                </c:pt>
                <c:pt idx="17123">
                  <c:v>2.899994</c:v>
                </c:pt>
                <c:pt idx="17124">
                  <c:v>3.75</c:v>
                </c:pt>
                <c:pt idx="17125">
                  <c:v>2.6000369999999999</c:v>
                </c:pt>
                <c:pt idx="17126">
                  <c:v>5.1500089999999998</c:v>
                </c:pt>
                <c:pt idx="17127">
                  <c:v>3.100006</c:v>
                </c:pt>
                <c:pt idx="17128">
                  <c:v>4</c:v>
                </c:pt>
                <c:pt idx="17129">
                  <c:v>3.6000369999999999</c:v>
                </c:pt>
                <c:pt idx="17130">
                  <c:v>3.4000240000000002</c:v>
                </c:pt>
                <c:pt idx="17131">
                  <c:v>2.7999879999999999</c:v>
                </c:pt>
                <c:pt idx="17132">
                  <c:v>3.2999879999999999</c:v>
                </c:pt>
                <c:pt idx="17133">
                  <c:v>3.649994</c:v>
                </c:pt>
                <c:pt idx="17134">
                  <c:v>3.2250209999999999</c:v>
                </c:pt>
                <c:pt idx="17135">
                  <c:v>3.2999879999999999</c:v>
                </c:pt>
                <c:pt idx="17136">
                  <c:v>2.2999879999999999</c:v>
                </c:pt>
                <c:pt idx="17137">
                  <c:v>3.7750240000000002</c:v>
                </c:pt>
                <c:pt idx="17138">
                  <c:v>2.5</c:v>
                </c:pt>
                <c:pt idx="17139">
                  <c:v>2.9499970000000002</c:v>
                </c:pt>
                <c:pt idx="17140">
                  <c:v>3.5</c:v>
                </c:pt>
                <c:pt idx="17141">
                  <c:v>2.899994</c:v>
                </c:pt>
                <c:pt idx="17142">
                  <c:v>3.9000240000000002</c:v>
                </c:pt>
                <c:pt idx="17143">
                  <c:v>2.9499819999999999</c:v>
                </c:pt>
                <c:pt idx="17144">
                  <c:v>2.8000180000000001</c:v>
                </c:pt>
                <c:pt idx="17145">
                  <c:v>3.3499910000000002</c:v>
                </c:pt>
                <c:pt idx="17146">
                  <c:v>3.7000120000000001</c:v>
                </c:pt>
                <c:pt idx="17147">
                  <c:v>3.0999759999999998</c:v>
                </c:pt>
                <c:pt idx="17148">
                  <c:v>3.0499879999999999</c:v>
                </c:pt>
                <c:pt idx="17149">
                  <c:v>3.0999910000000002</c:v>
                </c:pt>
                <c:pt idx="17150">
                  <c:v>3.149994</c:v>
                </c:pt>
                <c:pt idx="17151">
                  <c:v>3.100006</c:v>
                </c:pt>
                <c:pt idx="17152">
                  <c:v>3.100006</c:v>
                </c:pt>
                <c:pt idx="17153">
                  <c:v>3.5499879999999999</c:v>
                </c:pt>
                <c:pt idx="17154">
                  <c:v>3.0499879999999999</c:v>
                </c:pt>
                <c:pt idx="17155">
                  <c:v>7.8249969999999998</c:v>
                </c:pt>
                <c:pt idx="17156">
                  <c:v>4.0500489999999996</c:v>
                </c:pt>
                <c:pt idx="17157">
                  <c:v>3.1499630000000001</c:v>
                </c:pt>
                <c:pt idx="17158">
                  <c:v>4.5999759999999998</c:v>
                </c:pt>
                <c:pt idx="17159">
                  <c:v>3.1499790000000001</c:v>
                </c:pt>
                <c:pt idx="17160">
                  <c:v>3.0500180000000001</c:v>
                </c:pt>
                <c:pt idx="17161">
                  <c:v>3.3499759999999998</c:v>
                </c:pt>
                <c:pt idx="17162">
                  <c:v>3.2999879999999999</c:v>
                </c:pt>
                <c:pt idx="17163">
                  <c:v>3.5499879999999999</c:v>
                </c:pt>
                <c:pt idx="17164">
                  <c:v>3.3000180000000001</c:v>
                </c:pt>
                <c:pt idx="17165">
                  <c:v>3.0499879999999999</c:v>
                </c:pt>
                <c:pt idx="17166">
                  <c:v>3.0999759999999998</c:v>
                </c:pt>
                <c:pt idx="17167">
                  <c:v>3.7499690000000001</c:v>
                </c:pt>
                <c:pt idx="17168">
                  <c:v>3.1750029999999998</c:v>
                </c:pt>
                <c:pt idx="17169">
                  <c:v>3.8500369999999999</c:v>
                </c:pt>
                <c:pt idx="17170">
                  <c:v>3.5500180000000001</c:v>
                </c:pt>
                <c:pt idx="17171">
                  <c:v>3.5499879999999999</c:v>
                </c:pt>
                <c:pt idx="17172">
                  <c:v>3.0750120000000001</c:v>
                </c:pt>
                <c:pt idx="17173">
                  <c:v>4</c:v>
                </c:pt>
                <c:pt idx="17174">
                  <c:v>4.3500370000000004</c:v>
                </c:pt>
                <c:pt idx="17175">
                  <c:v>3.5500180000000001</c:v>
                </c:pt>
                <c:pt idx="17176">
                  <c:v>3.0749970000000002</c:v>
                </c:pt>
                <c:pt idx="17177">
                  <c:v>3.2999879999999999</c:v>
                </c:pt>
                <c:pt idx="17178">
                  <c:v>3.399994</c:v>
                </c:pt>
                <c:pt idx="17179">
                  <c:v>3.6999819999999999</c:v>
                </c:pt>
                <c:pt idx="17180">
                  <c:v>3.9000240000000002</c:v>
                </c:pt>
                <c:pt idx="17181">
                  <c:v>4.3500059999999996</c:v>
                </c:pt>
                <c:pt idx="17182">
                  <c:v>3.7999879999999999</c:v>
                </c:pt>
                <c:pt idx="17183">
                  <c:v>3.0749970000000002</c:v>
                </c:pt>
                <c:pt idx="17184">
                  <c:v>3.8249970000000002</c:v>
                </c:pt>
                <c:pt idx="17185">
                  <c:v>3.25</c:v>
                </c:pt>
                <c:pt idx="17186">
                  <c:v>3.3000180000000001</c:v>
                </c:pt>
                <c:pt idx="17187">
                  <c:v>3.649994</c:v>
                </c:pt>
                <c:pt idx="17188">
                  <c:v>3.6749879999999999</c:v>
                </c:pt>
                <c:pt idx="17189">
                  <c:v>3.6500240000000002</c:v>
                </c:pt>
                <c:pt idx="17190">
                  <c:v>3.149994</c:v>
                </c:pt>
                <c:pt idx="17191">
                  <c:v>3.1499790000000001</c:v>
                </c:pt>
                <c:pt idx="17192">
                  <c:v>3.649994</c:v>
                </c:pt>
                <c:pt idx="17193">
                  <c:v>3.0500180000000001</c:v>
                </c:pt>
                <c:pt idx="17194">
                  <c:v>3.149994</c:v>
                </c:pt>
                <c:pt idx="17195">
                  <c:v>3.3000180000000001</c:v>
                </c:pt>
                <c:pt idx="17196">
                  <c:v>3.5499879999999999</c:v>
                </c:pt>
                <c:pt idx="17197">
                  <c:v>3.4500120000000001</c:v>
                </c:pt>
                <c:pt idx="17198">
                  <c:v>3.6249690000000001</c:v>
                </c:pt>
                <c:pt idx="17199">
                  <c:v>3.899994</c:v>
                </c:pt>
                <c:pt idx="17200">
                  <c:v>3.7000120000000001</c:v>
                </c:pt>
                <c:pt idx="17201">
                  <c:v>3.899994</c:v>
                </c:pt>
                <c:pt idx="17202">
                  <c:v>3.225006</c:v>
                </c:pt>
                <c:pt idx="17203">
                  <c:v>3</c:v>
                </c:pt>
                <c:pt idx="17204">
                  <c:v>3.75</c:v>
                </c:pt>
                <c:pt idx="17205">
                  <c:v>3.649994</c:v>
                </c:pt>
                <c:pt idx="17206">
                  <c:v>3.9250180000000001</c:v>
                </c:pt>
                <c:pt idx="17207">
                  <c:v>3.6999819999999999</c:v>
                </c:pt>
                <c:pt idx="17208">
                  <c:v>3.4000240000000002</c:v>
                </c:pt>
                <c:pt idx="17209">
                  <c:v>3.9000089999999998</c:v>
                </c:pt>
                <c:pt idx="17210">
                  <c:v>2.8000180000000001</c:v>
                </c:pt>
                <c:pt idx="17211">
                  <c:v>3.100006</c:v>
                </c:pt>
                <c:pt idx="17212">
                  <c:v>3.3499759999999998</c:v>
                </c:pt>
                <c:pt idx="17213">
                  <c:v>2.9000240000000002</c:v>
                </c:pt>
                <c:pt idx="17214">
                  <c:v>2.9500120000000001</c:v>
                </c:pt>
                <c:pt idx="17215">
                  <c:v>3.050049</c:v>
                </c:pt>
                <c:pt idx="17216">
                  <c:v>3.950027</c:v>
                </c:pt>
                <c:pt idx="17217">
                  <c:v>2.75</c:v>
                </c:pt>
                <c:pt idx="17218">
                  <c:v>3.6500240000000002</c:v>
                </c:pt>
                <c:pt idx="17219">
                  <c:v>2.9000240000000002</c:v>
                </c:pt>
                <c:pt idx="17220">
                  <c:v>3.125</c:v>
                </c:pt>
                <c:pt idx="17221">
                  <c:v>3.449951</c:v>
                </c:pt>
                <c:pt idx="17222">
                  <c:v>3.5500029999999998</c:v>
                </c:pt>
                <c:pt idx="17223">
                  <c:v>3.9000240000000002</c:v>
                </c:pt>
                <c:pt idx="17224">
                  <c:v>2.899994</c:v>
                </c:pt>
                <c:pt idx="17225">
                  <c:v>4.0000309999999999</c:v>
                </c:pt>
                <c:pt idx="17226">
                  <c:v>2.4500120000000001</c:v>
                </c:pt>
                <c:pt idx="17227">
                  <c:v>4.4500120000000001</c:v>
                </c:pt>
                <c:pt idx="17228">
                  <c:v>4.5249940000000004</c:v>
                </c:pt>
                <c:pt idx="17229">
                  <c:v>2.5499879999999999</c:v>
                </c:pt>
                <c:pt idx="17230">
                  <c:v>2.8000180000000001</c:v>
                </c:pt>
                <c:pt idx="17231">
                  <c:v>3.0999759999999998</c:v>
                </c:pt>
                <c:pt idx="17232">
                  <c:v>3.899994</c:v>
                </c:pt>
                <c:pt idx="17233">
                  <c:v>3.399994</c:v>
                </c:pt>
                <c:pt idx="17234">
                  <c:v>3.100006</c:v>
                </c:pt>
                <c:pt idx="17235">
                  <c:v>3</c:v>
                </c:pt>
                <c:pt idx="17236">
                  <c:v>2.8250120000000001</c:v>
                </c:pt>
                <c:pt idx="17237">
                  <c:v>2.7999879999999999</c:v>
                </c:pt>
                <c:pt idx="17238">
                  <c:v>3.399994</c:v>
                </c:pt>
                <c:pt idx="17239">
                  <c:v>3.25</c:v>
                </c:pt>
                <c:pt idx="17240">
                  <c:v>3.0500180000000001</c:v>
                </c:pt>
                <c:pt idx="17241">
                  <c:v>3.649994</c:v>
                </c:pt>
                <c:pt idx="17242">
                  <c:v>3.6999819999999999</c:v>
                </c:pt>
                <c:pt idx="17243">
                  <c:v>3.5250089999999998</c:v>
                </c:pt>
                <c:pt idx="17244">
                  <c:v>3.2000120000000001</c:v>
                </c:pt>
                <c:pt idx="17245">
                  <c:v>3.5499879999999999</c:v>
                </c:pt>
                <c:pt idx="17246">
                  <c:v>3.6250309999999999</c:v>
                </c:pt>
                <c:pt idx="17247">
                  <c:v>3.0499879999999999</c:v>
                </c:pt>
                <c:pt idx="17248">
                  <c:v>3.25</c:v>
                </c:pt>
                <c:pt idx="17249">
                  <c:v>3.25</c:v>
                </c:pt>
                <c:pt idx="17250">
                  <c:v>2.899994</c:v>
                </c:pt>
                <c:pt idx="17251">
                  <c:v>2.8499759999999998</c:v>
                </c:pt>
                <c:pt idx="17252">
                  <c:v>3.2000120000000001</c:v>
                </c:pt>
                <c:pt idx="17253">
                  <c:v>4.1750030000000002</c:v>
                </c:pt>
                <c:pt idx="17254">
                  <c:v>3.4999850000000001</c:v>
                </c:pt>
                <c:pt idx="17255">
                  <c:v>3</c:v>
                </c:pt>
                <c:pt idx="17256">
                  <c:v>3.399994</c:v>
                </c:pt>
                <c:pt idx="17257">
                  <c:v>4.0500179999999997</c:v>
                </c:pt>
                <c:pt idx="17258">
                  <c:v>3.5749970000000002</c:v>
                </c:pt>
                <c:pt idx="17259">
                  <c:v>3.5</c:v>
                </c:pt>
                <c:pt idx="17260">
                  <c:v>3.2499690000000001</c:v>
                </c:pt>
                <c:pt idx="17261">
                  <c:v>3.350006</c:v>
                </c:pt>
                <c:pt idx="17262">
                  <c:v>3.4500120000000001</c:v>
                </c:pt>
                <c:pt idx="17263">
                  <c:v>3.149994</c:v>
                </c:pt>
                <c:pt idx="17264">
                  <c:v>3.2500309999999999</c:v>
                </c:pt>
                <c:pt idx="17265">
                  <c:v>4.5250089999999998</c:v>
                </c:pt>
                <c:pt idx="17266">
                  <c:v>3.7999879999999999</c:v>
                </c:pt>
                <c:pt idx="17267">
                  <c:v>3.1999819999999999</c:v>
                </c:pt>
                <c:pt idx="17268">
                  <c:v>2.6999970000000002</c:v>
                </c:pt>
                <c:pt idx="17269">
                  <c:v>3.600006</c:v>
                </c:pt>
                <c:pt idx="17270">
                  <c:v>3.8000180000000001</c:v>
                </c:pt>
                <c:pt idx="17271">
                  <c:v>3.25</c:v>
                </c:pt>
                <c:pt idx="17272">
                  <c:v>3.399994</c:v>
                </c:pt>
                <c:pt idx="17273">
                  <c:v>3.8000180000000001</c:v>
                </c:pt>
                <c:pt idx="17274">
                  <c:v>2.7999879999999999</c:v>
                </c:pt>
                <c:pt idx="17275">
                  <c:v>3.9500120000000001</c:v>
                </c:pt>
                <c:pt idx="17276">
                  <c:v>3.3000180000000001</c:v>
                </c:pt>
                <c:pt idx="17277">
                  <c:v>2.8249970000000002</c:v>
                </c:pt>
                <c:pt idx="17278">
                  <c:v>3.4500120000000001</c:v>
                </c:pt>
                <c:pt idx="17279">
                  <c:v>4</c:v>
                </c:pt>
                <c:pt idx="17280">
                  <c:v>3.5499879999999999</c:v>
                </c:pt>
                <c:pt idx="17281">
                  <c:v>5.0999759999999998</c:v>
                </c:pt>
                <c:pt idx="17282">
                  <c:v>3.0499879999999999</c:v>
                </c:pt>
                <c:pt idx="17283">
                  <c:v>3.149994</c:v>
                </c:pt>
                <c:pt idx="17284">
                  <c:v>4.1999820000000003</c:v>
                </c:pt>
                <c:pt idx="17285">
                  <c:v>3.125</c:v>
                </c:pt>
                <c:pt idx="17286">
                  <c:v>3.850006</c:v>
                </c:pt>
                <c:pt idx="17287">
                  <c:v>3.149994</c:v>
                </c:pt>
                <c:pt idx="17288">
                  <c:v>3</c:v>
                </c:pt>
                <c:pt idx="17289">
                  <c:v>4</c:v>
                </c:pt>
                <c:pt idx="17290">
                  <c:v>3</c:v>
                </c:pt>
                <c:pt idx="17291">
                  <c:v>3.5</c:v>
                </c:pt>
                <c:pt idx="17292">
                  <c:v>3</c:v>
                </c:pt>
                <c:pt idx="17293">
                  <c:v>4.9250179999999997</c:v>
                </c:pt>
                <c:pt idx="17294">
                  <c:v>2.899994</c:v>
                </c:pt>
                <c:pt idx="17295">
                  <c:v>3.174973</c:v>
                </c:pt>
                <c:pt idx="17296">
                  <c:v>2.7499690000000001</c:v>
                </c:pt>
                <c:pt idx="17297">
                  <c:v>3.1500240000000002</c:v>
                </c:pt>
                <c:pt idx="17298">
                  <c:v>3.149994</c:v>
                </c:pt>
                <c:pt idx="17299">
                  <c:v>3.399994</c:v>
                </c:pt>
                <c:pt idx="17300">
                  <c:v>2.9000240000000002</c:v>
                </c:pt>
                <c:pt idx="17301">
                  <c:v>3.0499879999999999</c:v>
                </c:pt>
                <c:pt idx="17302">
                  <c:v>4.0499879999999999</c:v>
                </c:pt>
                <c:pt idx="17303">
                  <c:v>3.3750149999999999</c:v>
                </c:pt>
                <c:pt idx="17304">
                  <c:v>4.2000120000000001</c:v>
                </c:pt>
                <c:pt idx="17305">
                  <c:v>3.5</c:v>
                </c:pt>
                <c:pt idx="17306">
                  <c:v>3.1000209999999999</c:v>
                </c:pt>
                <c:pt idx="17307">
                  <c:v>4.0499879999999999</c:v>
                </c:pt>
                <c:pt idx="17308">
                  <c:v>2.8499759999999998</c:v>
                </c:pt>
                <c:pt idx="17309">
                  <c:v>4.0250240000000002</c:v>
                </c:pt>
                <c:pt idx="17310">
                  <c:v>2.6500240000000002</c:v>
                </c:pt>
                <c:pt idx="17311">
                  <c:v>4.2999879999999999</c:v>
                </c:pt>
                <c:pt idx="17312">
                  <c:v>3.75</c:v>
                </c:pt>
                <c:pt idx="17313">
                  <c:v>4.3999940000000004</c:v>
                </c:pt>
                <c:pt idx="17314">
                  <c:v>2.9250029999999998</c:v>
                </c:pt>
                <c:pt idx="17315">
                  <c:v>3.2249759999999998</c:v>
                </c:pt>
                <c:pt idx="17316">
                  <c:v>3.0999759999999998</c:v>
                </c:pt>
                <c:pt idx="17317">
                  <c:v>3.75</c:v>
                </c:pt>
                <c:pt idx="17318">
                  <c:v>3.1500240000000002</c:v>
                </c:pt>
                <c:pt idx="17319">
                  <c:v>3.3749850000000001</c:v>
                </c:pt>
                <c:pt idx="17320">
                  <c:v>2.75</c:v>
                </c:pt>
                <c:pt idx="17321">
                  <c:v>3.625</c:v>
                </c:pt>
                <c:pt idx="17322">
                  <c:v>3.5500180000000001</c:v>
                </c:pt>
                <c:pt idx="17323">
                  <c:v>3.25</c:v>
                </c:pt>
                <c:pt idx="17324">
                  <c:v>16.399994</c:v>
                </c:pt>
                <c:pt idx="17325">
                  <c:v>3.199951</c:v>
                </c:pt>
                <c:pt idx="17326">
                  <c:v>3.6000369999999999</c:v>
                </c:pt>
                <c:pt idx="17327">
                  <c:v>4.2000120000000001</c:v>
                </c:pt>
                <c:pt idx="17328">
                  <c:v>3.4500120000000001</c:v>
                </c:pt>
                <c:pt idx="17329">
                  <c:v>2.9499819999999999</c:v>
                </c:pt>
                <c:pt idx="17330">
                  <c:v>2.4500120000000001</c:v>
                </c:pt>
                <c:pt idx="17331">
                  <c:v>3.25</c:v>
                </c:pt>
                <c:pt idx="17332">
                  <c:v>3.2750089999999998</c:v>
                </c:pt>
                <c:pt idx="17333">
                  <c:v>3.9000240000000002</c:v>
                </c:pt>
                <c:pt idx="17334">
                  <c:v>3.600006</c:v>
                </c:pt>
                <c:pt idx="17335">
                  <c:v>4.7000120000000001</c:v>
                </c:pt>
                <c:pt idx="17336">
                  <c:v>3.0499879999999999</c:v>
                </c:pt>
                <c:pt idx="17337">
                  <c:v>3.3250120000000001</c:v>
                </c:pt>
                <c:pt idx="17338">
                  <c:v>2.2499690000000001</c:v>
                </c:pt>
                <c:pt idx="17339">
                  <c:v>3.350006</c:v>
                </c:pt>
                <c:pt idx="17340">
                  <c:v>2.649994</c:v>
                </c:pt>
                <c:pt idx="17341">
                  <c:v>4.5</c:v>
                </c:pt>
                <c:pt idx="17342">
                  <c:v>4.625</c:v>
                </c:pt>
                <c:pt idx="17343">
                  <c:v>3.2999879999999999</c:v>
                </c:pt>
                <c:pt idx="17344">
                  <c:v>3.5749970000000002</c:v>
                </c:pt>
                <c:pt idx="17345">
                  <c:v>3.3249819999999999</c:v>
                </c:pt>
                <c:pt idx="17346">
                  <c:v>3.3999790000000001</c:v>
                </c:pt>
                <c:pt idx="17347">
                  <c:v>2.600006</c:v>
                </c:pt>
                <c:pt idx="17348">
                  <c:v>2.5</c:v>
                </c:pt>
                <c:pt idx="17349">
                  <c:v>3.6500240000000002</c:v>
                </c:pt>
                <c:pt idx="17350">
                  <c:v>3.75</c:v>
                </c:pt>
                <c:pt idx="17351">
                  <c:v>2.9499970000000002</c:v>
                </c:pt>
                <c:pt idx="17352">
                  <c:v>3.25</c:v>
                </c:pt>
                <c:pt idx="17353">
                  <c:v>3.375</c:v>
                </c:pt>
                <c:pt idx="17354">
                  <c:v>3</c:v>
                </c:pt>
                <c:pt idx="17355">
                  <c:v>2.850006</c:v>
                </c:pt>
                <c:pt idx="17356">
                  <c:v>4</c:v>
                </c:pt>
                <c:pt idx="17357">
                  <c:v>5.25</c:v>
                </c:pt>
                <c:pt idx="17358">
                  <c:v>2.9500120000000001</c:v>
                </c:pt>
                <c:pt idx="17359">
                  <c:v>3.2999879999999999</c:v>
                </c:pt>
                <c:pt idx="17360">
                  <c:v>3.0999759999999998</c:v>
                </c:pt>
                <c:pt idx="17361">
                  <c:v>3.0999759999999998</c:v>
                </c:pt>
                <c:pt idx="17362">
                  <c:v>4.3000179999999997</c:v>
                </c:pt>
                <c:pt idx="17363">
                  <c:v>3.3000180000000001</c:v>
                </c:pt>
                <c:pt idx="17364">
                  <c:v>2.75</c:v>
                </c:pt>
                <c:pt idx="17365">
                  <c:v>2.75</c:v>
                </c:pt>
                <c:pt idx="17366">
                  <c:v>3.25</c:v>
                </c:pt>
                <c:pt idx="17367">
                  <c:v>3.149994</c:v>
                </c:pt>
                <c:pt idx="17368">
                  <c:v>2.8250120000000001</c:v>
                </c:pt>
                <c:pt idx="17369">
                  <c:v>3.3499759999999998</c:v>
                </c:pt>
                <c:pt idx="17370">
                  <c:v>3</c:v>
                </c:pt>
                <c:pt idx="17371">
                  <c:v>3.5</c:v>
                </c:pt>
                <c:pt idx="17372">
                  <c:v>3.75</c:v>
                </c:pt>
                <c:pt idx="17373">
                  <c:v>3.0250240000000002</c:v>
                </c:pt>
                <c:pt idx="17374">
                  <c:v>4.25</c:v>
                </c:pt>
                <c:pt idx="17375">
                  <c:v>3.9750209999999999</c:v>
                </c:pt>
                <c:pt idx="17376">
                  <c:v>2.5</c:v>
                </c:pt>
                <c:pt idx="17377">
                  <c:v>3.149994</c:v>
                </c:pt>
                <c:pt idx="17378">
                  <c:v>2.4499819999999999</c:v>
                </c:pt>
                <c:pt idx="17379">
                  <c:v>3.3999630000000001</c:v>
                </c:pt>
                <c:pt idx="17380">
                  <c:v>3.7000120000000001</c:v>
                </c:pt>
                <c:pt idx="17381">
                  <c:v>2.5499879999999999</c:v>
                </c:pt>
                <c:pt idx="17382">
                  <c:v>4.25</c:v>
                </c:pt>
                <c:pt idx="17383">
                  <c:v>3.899994</c:v>
                </c:pt>
                <c:pt idx="17384">
                  <c:v>3.0500180000000001</c:v>
                </c:pt>
                <c:pt idx="17385">
                  <c:v>2.6000369999999999</c:v>
                </c:pt>
                <c:pt idx="17386">
                  <c:v>4.4250179999999997</c:v>
                </c:pt>
                <c:pt idx="17387">
                  <c:v>3.3499759999999998</c:v>
                </c:pt>
                <c:pt idx="17388">
                  <c:v>3.6500240000000002</c:v>
                </c:pt>
                <c:pt idx="17389">
                  <c:v>2.8999630000000001</c:v>
                </c:pt>
                <c:pt idx="17390">
                  <c:v>5.2000120000000001</c:v>
                </c:pt>
                <c:pt idx="17391">
                  <c:v>4.3499759999999998</c:v>
                </c:pt>
                <c:pt idx="17392">
                  <c:v>3.9500120000000001</c:v>
                </c:pt>
                <c:pt idx="17393">
                  <c:v>2.8500369999999999</c:v>
                </c:pt>
                <c:pt idx="17394">
                  <c:v>2.9500120000000001</c:v>
                </c:pt>
                <c:pt idx="17395">
                  <c:v>3.5499879999999999</c:v>
                </c:pt>
                <c:pt idx="17396">
                  <c:v>3.5499879999999999</c:v>
                </c:pt>
                <c:pt idx="17397">
                  <c:v>5.1499940000000004</c:v>
                </c:pt>
                <c:pt idx="17398">
                  <c:v>2.9749910000000002</c:v>
                </c:pt>
                <c:pt idx="17399">
                  <c:v>4.1499940000000004</c:v>
                </c:pt>
                <c:pt idx="17400">
                  <c:v>4</c:v>
                </c:pt>
                <c:pt idx="17401">
                  <c:v>3.9000089999999998</c:v>
                </c:pt>
                <c:pt idx="17402">
                  <c:v>4.0499879999999999</c:v>
                </c:pt>
                <c:pt idx="17403">
                  <c:v>2.9750209999999999</c:v>
                </c:pt>
                <c:pt idx="17404">
                  <c:v>3.8750149999999999</c:v>
                </c:pt>
                <c:pt idx="17405">
                  <c:v>2.9500120000000001</c:v>
                </c:pt>
                <c:pt idx="17406">
                  <c:v>3.75</c:v>
                </c:pt>
                <c:pt idx="17407">
                  <c:v>2.8499759999999998</c:v>
                </c:pt>
                <c:pt idx="17408">
                  <c:v>3.2500309999999999</c:v>
                </c:pt>
                <c:pt idx="17409">
                  <c:v>3.7000120000000001</c:v>
                </c:pt>
                <c:pt idx="17410">
                  <c:v>4.1750179999999997</c:v>
                </c:pt>
                <c:pt idx="17411">
                  <c:v>2.5</c:v>
                </c:pt>
                <c:pt idx="17412">
                  <c:v>4.1000059999999996</c:v>
                </c:pt>
                <c:pt idx="17413">
                  <c:v>2.850006</c:v>
                </c:pt>
                <c:pt idx="17414">
                  <c:v>3.5500180000000001</c:v>
                </c:pt>
                <c:pt idx="17415">
                  <c:v>2.9000240000000002</c:v>
                </c:pt>
                <c:pt idx="17416">
                  <c:v>3.25</c:v>
                </c:pt>
                <c:pt idx="17417">
                  <c:v>4.5749969999999998</c:v>
                </c:pt>
                <c:pt idx="17418">
                  <c:v>3</c:v>
                </c:pt>
                <c:pt idx="17419">
                  <c:v>3.825027</c:v>
                </c:pt>
                <c:pt idx="17420">
                  <c:v>3.75</c:v>
                </c:pt>
                <c:pt idx="17421">
                  <c:v>2.9500120000000001</c:v>
                </c:pt>
                <c:pt idx="17422">
                  <c:v>4.0499879999999999</c:v>
                </c:pt>
                <c:pt idx="17423">
                  <c:v>2.5</c:v>
                </c:pt>
                <c:pt idx="17424">
                  <c:v>3.0999759999999998</c:v>
                </c:pt>
                <c:pt idx="17425">
                  <c:v>2.8499759999999998</c:v>
                </c:pt>
                <c:pt idx="17426">
                  <c:v>3.850006</c:v>
                </c:pt>
                <c:pt idx="17427">
                  <c:v>2.9999690000000001</c:v>
                </c:pt>
                <c:pt idx="17428">
                  <c:v>7.2250059999999996</c:v>
                </c:pt>
                <c:pt idx="17429">
                  <c:v>3.6000369999999999</c:v>
                </c:pt>
                <c:pt idx="17430">
                  <c:v>3.5499879999999999</c:v>
                </c:pt>
                <c:pt idx="17431">
                  <c:v>3.1999819999999999</c:v>
                </c:pt>
                <c:pt idx="17432">
                  <c:v>3.4000240000000002</c:v>
                </c:pt>
                <c:pt idx="17433">
                  <c:v>3.024994</c:v>
                </c:pt>
                <c:pt idx="17434">
                  <c:v>3.5999759999999998</c:v>
                </c:pt>
                <c:pt idx="17435">
                  <c:v>2.7750089999999998</c:v>
                </c:pt>
                <c:pt idx="17436">
                  <c:v>2.899994</c:v>
                </c:pt>
                <c:pt idx="17437">
                  <c:v>4</c:v>
                </c:pt>
                <c:pt idx="17438">
                  <c:v>3.4500120000000001</c:v>
                </c:pt>
                <c:pt idx="17439">
                  <c:v>3.7000120000000001</c:v>
                </c:pt>
                <c:pt idx="17440">
                  <c:v>2.9000240000000002</c:v>
                </c:pt>
                <c:pt idx="17441">
                  <c:v>3.7750240000000002</c:v>
                </c:pt>
                <c:pt idx="17442">
                  <c:v>3.25</c:v>
                </c:pt>
                <c:pt idx="17443">
                  <c:v>2.5999759999999998</c:v>
                </c:pt>
                <c:pt idx="17444">
                  <c:v>4.1000059999999996</c:v>
                </c:pt>
                <c:pt idx="17445">
                  <c:v>3.649994</c:v>
                </c:pt>
                <c:pt idx="17446">
                  <c:v>2.75</c:v>
                </c:pt>
                <c:pt idx="17447">
                  <c:v>2.7999879999999999</c:v>
                </c:pt>
                <c:pt idx="17448">
                  <c:v>2.5499879999999999</c:v>
                </c:pt>
                <c:pt idx="17449">
                  <c:v>3.0000309999999999</c:v>
                </c:pt>
                <c:pt idx="17450">
                  <c:v>3.2000120000000001</c:v>
                </c:pt>
                <c:pt idx="17451">
                  <c:v>3.1500240000000002</c:v>
                </c:pt>
                <c:pt idx="17452">
                  <c:v>3</c:v>
                </c:pt>
                <c:pt idx="17453">
                  <c:v>3.3999630000000001</c:v>
                </c:pt>
                <c:pt idx="17454">
                  <c:v>3.3499759999999998</c:v>
                </c:pt>
                <c:pt idx="17455">
                  <c:v>2.75</c:v>
                </c:pt>
                <c:pt idx="17456">
                  <c:v>3.2999879999999999</c:v>
                </c:pt>
                <c:pt idx="17457">
                  <c:v>2.899994</c:v>
                </c:pt>
                <c:pt idx="17458">
                  <c:v>3.6999819999999999</c:v>
                </c:pt>
                <c:pt idx="17459">
                  <c:v>4.1000370000000004</c:v>
                </c:pt>
                <c:pt idx="17460">
                  <c:v>3.8000029999999998</c:v>
                </c:pt>
                <c:pt idx="17461">
                  <c:v>3.0999759999999998</c:v>
                </c:pt>
                <c:pt idx="17462">
                  <c:v>3</c:v>
                </c:pt>
                <c:pt idx="17463">
                  <c:v>3.2999879999999999</c:v>
                </c:pt>
                <c:pt idx="17464">
                  <c:v>4.1499629999999996</c:v>
                </c:pt>
                <c:pt idx="17465">
                  <c:v>3.399994</c:v>
                </c:pt>
                <c:pt idx="17466">
                  <c:v>2.6499630000000001</c:v>
                </c:pt>
                <c:pt idx="17467">
                  <c:v>3.7000120000000001</c:v>
                </c:pt>
                <c:pt idx="17468">
                  <c:v>3.1999819999999999</c:v>
                </c:pt>
                <c:pt idx="17469">
                  <c:v>2.7999879999999999</c:v>
                </c:pt>
                <c:pt idx="17470">
                  <c:v>3.7249910000000002</c:v>
                </c:pt>
                <c:pt idx="17471">
                  <c:v>3</c:v>
                </c:pt>
                <c:pt idx="17472">
                  <c:v>3.25</c:v>
                </c:pt>
                <c:pt idx="17473">
                  <c:v>4.9000240000000002</c:v>
                </c:pt>
                <c:pt idx="17474">
                  <c:v>2.8000180000000001</c:v>
                </c:pt>
                <c:pt idx="17475">
                  <c:v>3.25</c:v>
                </c:pt>
                <c:pt idx="17476">
                  <c:v>3.1749879999999999</c:v>
                </c:pt>
                <c:pt idx="17477">
                  <c:v>3.100006</c:v>
                </c:pt>
                <c:pt idx="17478">
                  <c:v>2.899994</c:v>
                </c:pt>
                <c:pt idx="17479">
                  <c:v>3.325027</c:v>
                </c:pt>
                <c:pt idx="17480">
                  <c:v>2.7999879999999999</c:v>
                </c:pt>
                <c:pt idx="17481">
                  <c:v>3.100006</c:v>
                </c:pt>
                <c:pt idx="17482">
                  <c:v>3.0999759999999998</c:v>
                </c:pt>
                <c:pt idx="17483">
                  <c:v>3.399994</c:v>
                </c:pt>
                <c:pt idx="17484">
                  <c:v>3.4000240000000002</c:v>
                </c:pt>
                <c:pt idx="17485">
                  <c:v>2.399994</c:v>
                </c:pt>
                <c:pt idx="17486">
                  <c:v>2.8499759999999998</c:v>
                </c:pt>
                <c:pt idx="17487">
                  <c:v>3.6999819999999999</c:v>
                </c:pt>
                <c:pt idx="17488">
                  <c:v>3.8000029999999998</c:v>
                </c:pt>
                <c:pt idx="17489">
                  <c:v>2.9250180000000001</c:v>
                </c:pt>
                <c:pt idx="17490">
                  <c:v>3.350006</c:v>
                </c:pt>
                <c:pt idx="17491">
                  <c:v>3.899994</c:v>
                </c:pt>
                <c:pt idx="17492">
                  <c:v>3.75</c:v>
                </c:pt>
                <c:pt idx="17493">
                  <c:v>3.024994</c:v>
                </c:pt>
                <c:pt idx="17494">
                  <c:v>2.9999690000000001</c:v>
                </c:pt>
                <c:pt idx="17495">
                  <c:v>2.9500120000000001</c:v>
                </c:pt>
                <c:pt idx="17496">
                  <c:v>3.199951</c:v>
                </c:pt>
                <c:pt idx="17497">
                  <c:v>2.9499819999999999</c:v>
                </c:pt>
                <c:pt idx="17498">
                  <c:v>3.3000180000000001</c:v>
                </c:pt>
                <c:pt idx="17499">
                  <c:v>2.850006</c:v>
                </c:pt>
                <c:pt idx="17500">
                  <c:v>3.2000120000000001</c:v>
                </c:pt>
                <c:pt idx="17501">
                  <c:v>2.5</c:v>
                </c:pt>
                <c:pt idx="17502">
                  <c:v>3.1500240000000002</c:v>
                </c:pt>
                <c:pt idx="17503">
                  <c:v>3.25</c:v>
                </c:pt>
                <c:pt idx="17504">
                  <c:v>3.5</c:v>
                </c:pt>
                <c:pt idx="17505">
                  <c:v>2.8499759999999998</c:v>
                </c:pt>
                <c:pt idx="17506">
                  <c:v>3</c:v>
                </c:pt>
                <c:pt idx="17507">
                  <c:v>3.2999879999999999</c:v>
                </c:pt>
                <c:pt idx="17508">
                  <c:v>3.6999819999999999</c:v>
                </c:pt>
                <c:pt idx="17509">
                  <c:v>3.199951</c:v>
                </c:pt>
                <c:pt idx="17510">
                  <c:v>3.8999630000000001</c:v>
                </c:pt>
                <c:pt idx="17511">
                  <c:v>3.8000029999999998</c:v>
                </c:pt>
                <c:pt idx="17512">
                  <c:v>3.125</c:v>
                </c:pt>
                <c:pt idx="17513">
                  <c:v>2.7999879999999999</c:v>
                </c:pt>
                <c:pt idx="17514">
                  <c:v>3.4500120000000001</c:v>
                </c:pt>
                <c:pt idx="17515">
                  <c:v>2.850006</c:v>
                </c:pt>
                <c:pt idx="17516">
                  <c:v>3.4000240000000002</c:v>
                </c:pt>
                <c:pt idx="17517">
                  <c:v>2.7500149999999999</c:v>
                </c:pt>
                <c:pt idx="17518">
                  <c:v>3.5999759999999998</c:v>
                </c:pt>
                <c:pt idx="17519">
                  <c:v>4.25</c:v>
                </c:pt>
                <c:pt idx="17520">
                  <c:v>3.850006</c:v>
                </c:pt>
                <c:pt idx="17521">
                  <c:v>3.5999759999999998</c:v>
                </c:pt>
                <c:pt idx="17522">
                  <c:v>3.1500240000000002</c:v>
                </c:pt>
                <c:pt idx="17523">
                  <c:v>4.25</c:v>
                </c:pt>
                <c:pt idx="17524">
                  <c:v>2.5499879999999999</c:v>
                </c:pt>
                <c:pt idx="17525">
                  <c:v>2.7000120000000001</c:v>
                </c:pt>
                <c:pt idx="17526">
                  <c:v>4.3499759999999998</c:v>
                </c:pt>
                <c:pt idx="17527">
                  <c:v>3.0999759999999998</c:v>
                </c:pt>
                <c:pt idx="17528">
                  <c:v>3.4000240000000002</c:v>
                </c:pt>
                <c:pt idx="17529">
                  <c:v>3.0999759999999998</c:v>
                </c:pt>
                <c:pt idx="17530">
                  <c:v>3.6500240000000002</c:v>
                </c:pt>
                <c:pt idx="17531">
                  <c:v>3.5499879999999999</c:v>
                </c:pt>
                <c:pt idx="17532">
                  <c:v>3.5999759999999998</c:v>
                </c:pt>
                <c:pt idx="17533">
                  <c:v>3.5</c:v>
                </c:pt>
                <c:pt idx="17534">
                  <c:v>2.5999759999999998</c:v>
                </c:pt>
                <c:pt idx="17535">
                  <c:v>3.2249910000000002</c:v>
                </c:pt>
                <c:pt idx="17536">
                  <c:v>4.3999790000000001</c:v>
                </c:pt>
                <c:pt idx="17537">
                  <c:v>3.149994</c:v>
                </c:pt>
                <c:pt idx="17538">
                  <c:v>2.8500369999999999</c:v>
                </c:pt>
                <c:pt idx="17539">
                  <c:v>3.100006</c:v>
                </c:pt>
                <c:pt idx="17540">
                  <c:v>3.8000029999999998</c:v>
                </c:pt>
                <c:pt idx="17541">
                  <c:v>3.0999759999999998</c:v>
                </c:pt>
                <c:pt idx="17542">
                  <c:v>3.9000240000000002</c:v>
                </c:pt>
                <c:pt idx="17543">
                  <c:v>3.600006</c:v>
                </c:pt>
                <c:pt idx="17544">
                  <c:v>3.6500089999999998</c:v>
                </c:pt>
                <c:pt idx="17545">
                  <c:v>2.9000240000000002</c:v>
                </c:pt>
                <c:pt idx="17546">
                  <c:v>3.0500180000000001</c:v>
                </c:pt>
                <c:pt idx="17547">
                  <c:v>3</c:v>
                </c:pt>
                <c:pt idx="17548">
                  <c:v>3.1499630000000001</c:v>
                </c:pt>
                <c:pt idx="17549">
                  <c:v>3.5000309999999999</c:v>
                </c:pt>
                <c:pt idx="17550">
                  <c:v>3.0499879999999999</c:v>
                </c:pt>
                <c:pt idx="17551">
                  <c:v>5.1999969999999998</c:v>
                </c:pt>
                <c:pt idx="17552">
                  <c:v>4.2999879999999999</c:v>
                </c:pt>
                <c:pt idx="17553">
                  <c:v>3.25</c:v>
                </c:pt>
                <c:pt idx="17554">
                  <c:v>3.1000369999999999</c:v>
                </c:pt>
                <c:pt idx="17555">
                  <c:v>3.0499879999999999</c:v>
                </c:pt>
                <c:pt idx="17556">
                  <c:v>3.1499630000000001</c:v>
                </c:pt>
                <c:pt idx="17557">
                  <c:v>3.1499630000000001</c:v>
                </c:pt>
                <c:pt idx="17558">
                  <c:v>3.100006</c:v>
                </c:pt>
                <c:pt idx="17559">
                  <c:v>4.2999879999999999</c:v>
                </c:pt>
                <c:pt idx="17560">
                  <c:v>3.100006</c:v>
                </c:pt>
                <c:pt idx="17561">
                  <c:v>3.2500309999999999</c:v>
                </c:pt>
                <c:pt idx="17562">
                  <c:v>3.25</c:v>
                </c:pt>
                <c:pt idx="17563">
                  <c:v>2.6249850000000001</c:v>
                </c:pt>
                <c:pt idx="17564">
                  <c:v>3.9250029999999998</c:v>
                </c:pt>
                <c:pt idx="17565">
                  <c:v>3</c:v>
                </c:pt>
                <c:pt idx="17566">
                  <c:v>2.8249970000000002</c:v>
                </c:pt>
                <c:pt idx="17567">
                  <c:v>3.0499879999999999</c:v>
                </c:pt>
                <c:pt idx="17568">
                  <c:v>3.6500240000000002</c:v>
                </c:pt>
                <c:pt idx="17569">
                  <c:v>3.399994</c:v>
                </c:pt>
                <c:pt idx="17570">
                  <c:v>4.1500240000000002</c:v>
                </c:pt>
                <c:pt idx="17571">
                  <c:v>2.8499759999999998</c:v>
                </c:pt>
                <c:pt idx="17572">
                  <c:v>3.4500120000000001</c:v>
                </c:pt>
                <c:pt idx="17573">
                  <c:v>4.8249820000000003</c:v>
                </c:pt>
                <c:pt idx="17574">
                  <c:v>3.0499879999999999</c:v>
                </c:pt>
                <c:pt idx="17575">
                  <c:v>2.649994</c:v>
                </c:pt>
                <c:pt idx="17576">
                  <c:v>3.399994</c:v>
                </c:pt>
                <c:pt idx="17577">
                  <c:v>3.4000240000000002</c:v>
                </c:pt>
                <c:pt idx="17578">
                  <c:v>2.8499759999999998</c:v>
                </c:pt>
                <c:pt idx="17579">
                  <c:v>3.649994</c:v>
                </c:pt>
                <c:pt idx="17580">
                  <c:v>3.1749879999999999</c:v>
                </c:pt>
                <c:pt idx="17581">
                  <c:v>3.649994</c:v>
                </c:pt>
                <c:pt idx="17582">
                  <c:v>3.2999879999999999</c:v>
                </c:pt>
                <c:pt idx="17583">
                  <c:v>5.1500240000000002</c:v>
                </c:pt>
                <c:pt idx="17584">
                  <c:v>3.4500120000000001</c:v>
                </c:pt>
                <c:pt idx="17585">
                  <c:v>2.3249819999999999</c:v>
                </c:pt>
                <c:pt idx="17586">
                  <c:v>2.850006</c:v>
                </c:pt>
                <c:pt idx="17587">
                  <c:v>3.774994</c:v>
                </c:pt>
                <c:pt idx="17588">
                  <c:v>3.149994</c:v>
                </c:pt>
                <c:pt idx="17589">
                  <c:v>3.1250149999999999</c:v>
                </c:pt>
                <c:pt idx="17590">
                  <c:v>2.8999630000000001</c:v>
                </c:pt>
                <c:pt idx="17591">
                  <c:v>2.5</c:v>
                </c:pt>
                <c:pt idx="17592">
                  <c:v>3.0999759999999998</c:v>
                </c:pt>
                <c:pt idx="17593">
                  <c:v>3.25</c:v>
                </c:pt>
                <c:pt idx="17594">
                  <c:v>3.550049</c:v>
                </c:pt>
                <c:pt idx="17595">
                  <c:v>4.5</c:v>
                </c:pt>
                <c:pt idx="17596">
                  <c:v>3.3000180000000001</c:v>
                </c:pt>
                <c:pt idx="17597">
                  <c:v>2.5749970000000002</c:v>
                </c:pt>
                <c:pt idx="17598">
                  <c:v>2.9499819999999999</c:v>
                </c:pt>
                <c:pt idx="17599">
                  <c:v>4.4500120000000001</c:v>
                </c:pt>
                <c:pt idx="17600">
                  <c:v>2.850006</c:v>
                </c:pt>
                <c:pt idx="17601">
                  <c:v>2.9500120000000001</c:v>
                </c:pt>
                <c:pt idx="17602">
                  <c:v>3.2750089999999998</c:v>
                </c:pt>
                <c:pt idx="17603">
                  <c:v>2.8499759999999998</c:v>
                </c:pt>
                <c:pt idx="17604">
                  <c:v>3.2499690000000001</c:v>
                </c:pt>
                <c:pt idx="17605">
                  <c:v>2.9499819999999999</c:v>
                </c:pt>
                <c:pt idx="17606">
                  <c:v>3.7000120000000001</c:v>
                </c:pt>
                <c:pt idx="17607">
                  <c:v>4.0999759999999998</c:v>
                </c:pt>
                <c:pt idx="17608">
                  <c:v>3.2999879999999999</c:v>
                </c:pt>
                <c:pt idx="17609">
                  <c:v>3.5</c:v>
                </c:pt>
                <c:pt idx="17610">
                  <c:v>3.4500120000000001</c:v>
                </c:pt>
                <c:pt idx="17611">
                  <c:v>2.899994</c:v>
                </c:pt>
                <c:pt idx="17612">
                  <c:v>3.7000120000000001</c:v>
                </c:pt>
                <c:pt idx="17613">
                  <c:v>4.0999759999999998</c:v>
                </c:pt>
                <c:pt idx="17614">
                  <c:v>4.4750059999999996</c:v>
                </c:pt>
                <c:pt idx="17615">
                  <c:v>3.5</c:v>
                </c:pt>
                <c:pt idx="17616">
                  <c:v>3.5499879999999999</c:v>
                </c:pt>
                <c:pt idx="17617">
                  <c:v>3.7999879999999999</c:v>
                </c:pt>
                <c:pt idx="17618">
                  <c:v>3.3499910000000002</c:v>
                </c:pt>
                <c:pt idx="17619">
                  <c:v>4.25</c:v>
                </c:pt>
                <c:pt idx="17620">
                  <c:v>2.6500089999999998</c:v>
                </c:pt>
                <c:pt idx="17621">
                  <c:v>3.4500120000000001</c:v>
                </c:pt>
                <c:pt idx="17622">
                  <c:v>3.5500180000000001</c:v>
                </c:pt>
                <c:pt idx="17623">
                  <c:v>3.475006</c:v>
                </c:pt>
                <c:pt idx="17624">
                  <c:v>2.7000120000000001</c:v>
                </c:pt>
                <c:pt idx="17625">
                  <c:v>5.4500120000000001</c:v>
                </c:pt>
                <c:pt idx="17626">
                  <c:v>3.9500120000000001</c:v>
                </c:pt>
                <c:pt idx="17627">
                  <c:v>4.5749969999999998</c:v>
                </c:pt>
                <c:pt idx="17628">
                  <c:v>3.850006</c:v>
                </c:pt>
                <c:pt idx="17629">
                  <c:v>3.100006</c:v>
                </c:pt>
                <c:pt idx="17630">
                  <c:v>3.25</c:v>
                </c:pt>
                <c:pt idx="17631">
                  <c:v>3.649994</c:v>
                </c:pt>
                <c:pt idx="17632">
                  <c:v>6.9999849999999997</c:v>
                </c:pt>
                <c:pt idx="17633">
                  <c:v>3</c:v>
                </c:pt>
                <c:pt idx="17634">
                  <c:v>3.3999630000000001</c:v>
                </c:pt>
                <c:pt idx="17635">
                  <c:v>3.6500240000000002</c:v>
                </c:pt>
                <c:pt idx="17636">
                  <c:v>4.8999940000000004</c:v>
                </c:pt>
                <c:pt idx="17637">
                  <c:v>2.9500120000000001</c:v>
                </c:pt>
                <c:pt idx="17638">
                  <c:v>3.2249599999999998</c:v>
                </c:pt>
                <c:pt idx="17639">
                  <c:v>4.7000120000000001</c:v>
                </c:pt>
                <c:pt idx="17640">
                  <c:v>4.4000089999999998</c:v>
                </c:pt>
                <c:pt idx="17641">
                  <c:v>2.850006</c:v>
                </c:pt>
                <c:pt idx="17642">
                  <c:v>3.5500029999999998</c:v>
                </c:pt>
                <c:pt idx="17643">
                  <c:v>3.7749790000000001</c:v>
                </c:pt>
                <c:pt idx="17644">
                  <c:v>3.7000120000000001</c:v>
                </c:pt>
                <c:pt idx="17645">
                  <c:v>4.0000309999999999</c:v>
                </c:pt>
                <c:pt idx="17646">
                  <c:v>3.5</c:v>
                </c:pt>
                <c:pt idx="17647">
                  <c:v>4.3999940000000004</c:v>
                </c:pt>
                <c:pt idx="17648">
                  <c:v>2.8499759999999998</c:v>
                </c:pt>
                <c:pt idx="17649">
                  <c:v>3.399994</c:v>
                </c:pt>
                <c:pt idx="17650">
                  <c:v>3.649994</c:v>
                </c:pt>
                <c:pt idx="17651">
                  <c:v>3.1500089999999998</c:v>
                </c:pt>
                <c:pt idx="17652">
                  <c:v>3.0499879999999999</c:v>
                </c:pt>
                <c:pt idx="17653">
                  <c:v>2.649994</c:v>
                </c:pt>
                <c:pt idx="17654">
                  <c:v>3.9749910000000002</c:v>
                </c:pt>
                <c:pt idx="17655">
                  <c:v>2.5250089999999998</c:v>
                </c:pt>
                <c:pt idx="17656">
                  <c:v>3.8500369999999999</c:v>
                </c:pt>
                <c:pt idx="17657">
                  <c:v>3.7999879999999999</c:v>
                </c:pt>
                <c:pt idx="17658">
                  <c:v>4.4999690000000001</c:v>
                </c:pt>
                <c:pt idx="17659">
                  <c:v>3.1000369999999999</c:v>
                </c:pt>
                <c:pt idx="17660">
                  <c:v>2.9499970000000002</c:v>
                </c:pt>
                <c:pt idx="17661">
                  <c:v>2.5499879999999999</c:v>
                </c:pt>
                <c:pt idx="17662">
                  <c:v>3.3999630000000001</c:v>
                </c:pt>
                <c:pt idx="17663">
                  <c:v>3.2000120000000001</c:v>
                </c:pt>
                <c:pt idx="17664">
                  <c:v>3.6999819999999999</c:v>
                </c:pt>
                <c:pt idx="17665">
                  <c:v>2.75</c:v>
                </c:pt>
                <c:pt idx="17666">
                  <c:v>2.5</c:v>
                </c:pt>
                <c:pt idx="17667">
                  <c:v>3</c:v>
                </c:pt>
                <c:pt idx="17668">
                  <c:v>2.774994</c:v>
                </c:pt>
                <c:pt idx="17669">
                  <c:v>3.4499819999999999</c:v>
                </c:pt>
                <c:pt idx="17670">
                  <c:v>3.5</c:v>
                </c:pt>
                <c:pt idx="17671">
                  <c:v>2.850006</c:v>
                </c:pt>
                <c:pt idx="17672">
                  <c:v>4.1000370000000004</c:v>
                </c:pt>
                <c:pt idx="17673">
                  <c:v>3.649994</c:v>
                </c:pt>
                <c:pt idx="17674">
                  <c:v>3.4500120000000001</c:v>
                </c:pt>
                <c:pt idx="17675">
                  <c:v>3.899994</c:v>
                </c:pt>
                <c:pt idx="17676">
                  <c:v>2.8000180000000001</c:v>
                </c:pt>
                <c:pt idx="17677">
                  <c:v>2.649994</c:v>
                </c:pt>
                <c:pt idx="17678">
                  <c:v>3.5999759999999998</c:v>
                </c:pt>
                <c:pt idx="17679">
                  <c:v>3.449951</c:v>
                </c:pt>
                <c:pt idx="17680">
                  <c:v>3.75</c:v>
                </c:pt>
                <c:pt idx="17681">
                  <c:v>3.0000309999999999</c:v>
                </c:pt>
                <c:pt idx="17682">
                  <c:v>3.850006</c:v>
                </c:pt>
                <c:pt idx="17683">
                  <c:v>3.2999879999999999</c:v>
                </c:pt>
                <c:pt idx="17684">
                  <c:v>2.7000120000000001</c:v>
                </c:pt>
                <c:pt idx="17685">
                  <c:v>3.2999879999999999</c:v>
                </c:pt>
                <c:pt idx="17686">
                  <c:v>3.5499879999999999</c:v>
                </c:pt>
                <c:pt idx="17687">
                  <c:v>3.8750149999999999</c:v>
                </c:pt>
                <c:pt idx="17688">
                  <c:v>3.0000309999999999</c:v>
                </c:pt>
                <c:pt idx="17689">
                  <c:v>4.0750120000000001</c:v>
                </c:pt>
                <c:pt idx="17690">
                  <c:v>3.3000180000000001</c:v>
                </c:pt>
                <c:pt idx="17691">
                  <c:v>3.2999879999999999</c:v>
                </c:pt>
                <c:pt idx="17692">
                  <c:v>3.5999759999999998</c:v>
                </c:pt>
                <c:pt idx="17693">
                  <c:v>3.1500240000000002</c:v>
                </c:pt>
                <c:pt idx="17694">
                  <c:v>3.100006</c:v>
                </c:pt>
                <c:pt idx="17695">
                  <c:v>3.0499879999999999</c:v>
                </c:pt>
                <c:pt idx="17696">
                  <c:v>2.75</c:v>
                </c:pt>
                <c:pt idx="17697">
                  <c:v>3.024994</c:v>
                </c:pt>
                <c:pt idx="17698">
                  <c:v>3.3499910000000002</c:v>
                </c:pt>
                <c:pt idx="17699">
                  <c:v>3.899994</c:v>
                </c:pt>
                <c:pt idx="17700">
                  <c:v>4.6499940000000004</c:v>
                </c:pt>
                <c:pt idx="17701">
                  <c:v>3.9250180000000001</c:v>
                </c:pt>
                <c:pt idx="17702">
                  <c:v>2.6500240000000002</c:v>
                </c:pt>
                <c:pt idx="17703">
                  <c:v>3.2999879999999999</c:v>
                </c:pt>
                <c:pt idx="17704">
                  <c:v>4.2999879999999999</c:v>
                </c:pt>
                <c:pt idx="17705">
                  <c:v>2.8999630000000001</c:v>
                </c:pt>
                <c:pt idx="17706">
                  <c:v>3.149994</c:v>
                </c:pt>
                <c:pt idx="17707">
                  <c:v>2.8499759999999998</c:v>
                </c:pt>
                <c:pt idx="17708">
                  <c:v>3.350006</c:v>
                </c:pt>
                <c:pt idx="17709">
                  <c:v>4.3500370000000004</c:v>
                </c:pt>
                <c:pt idx="17710">
                  <c:v>3.6749879999999999</c:v>
                </c:pt>
                <c:pt idx="17711">
                  <c:v>3.6000209999999999</c:v>
                </c:pt>
                <c:pt idx="17712">
                  <c:v>3.9250029999999998</c:v>
                </c:pt>
                <c:pt idx="17713">
                  <c:v>3.1000369999999999</c:v>
                </c:pt>
                <c:pt idx="17714">
                  <c:v>3.524994</c:v>
                </c:pt>
                <c:pt idx="17715">
                  <c:v>3.8500369999999999</c:v>
                </c:pt>
                <c:pt idx="17716">
                  <c:v>3.2999879999999999</c:v>
                </c:pt>
                <c:pt idx="17717">
                  <c:v>3.0499879999999999</c:v>
                </c:pt>
                <c:pt idx="17718">
                  <c:v>3.1000369999999999</c:v>
                </c:pt>
                <c:pt idx="17719">
                  <c:v>2.9500120000000001</c:v>
                </c:pt>
                <c:pt idx="17720">
                  <c:v>3.3000180000000001</c:v>
                </c:pt>
                <c:pt idx="17721">
                  <c:v>3.1999819999999999</c:v>
                </c:pt>
                <c:pt idx="17722">
                  <c:v>3.2500309999999999</c:v>
                </c:pt>
                <c:pt idx="17723">
                  <c:v>2.7499690000000001</c:v>
                </c:pt>
                <c:pt idx="17724">
                  <c:v>2.8999630000000001</c:v>
                </c:pt>
                <c:pt idx="17725">
                  <c:v>4.5499879999999999</c:v>
                </c:pt>
                <c:pt idx="17726">
                  <c:v>3.449951</c:v>
                </c:pt>
                <c:pt idx="17727">
                  <c:v>4.9500120000000001</c:v>
                </c:pt>
                <c:pt idx="17728">
                  <c:v>3.5749819999999999</c:v>
                </c:pt>
                <c:pt idx="17729">
                  <c:v>3.2999879999999999</c:v>
                </c:pt>
                <c:pt idx="17730">
                  <c:v>3.100006</c:v>
                </c:pt>
                <c:pt idx="17731">
                  <c:v>3.25</c:v>
                </c:pt>
                <c:pt idx="17732">
                  <c:v>4.6000059999999996</c:v>
                </c:pt>
                <c:pt idx="17733">
                  <c:v>3.600006</c:v>
                </c:pt>
                <c:pt idx="17734">
                  <c:v>3.5499879999999999</c:v>
                </c:pt>
                <c:pt idx="17735">
                  <c:v>3.5500180000000001</c:v>
                </c:pt>
                <c:pt idx="17736">
                  <c:v>4.25</c:v>
                </c:pt>
                <c:pt idx="17737">
                  <c:v>3.2749630000000001</c:v>
                </c:pt>
                <c:pt idx="17738">
                  <c:v>3.225006</c:v>
                </c:pt>
                <c:pt idx="17739">
                  <c:v>3.3250120000000001</c:v>
                </c:pt>
                <c:pt idx="17740">
                  <c:v>3.1500240000000002</c:v>
                </c:pt>
                <c:pt idx="17741">
                  <c:v>3.0500180000000001</c:v>
                </c:pt>
                <c:pt idx="17742">
                  <c:v>6.3499759999999998</c:v>
                </c:pt>
                <c:pt idx="17743">
                  <c:v>2.8999630000000001</c:v>
                </c:pt>
                <c:pt idx="17744">
                  <c:v>3.149994</c:v>
                </c:pt>
                <c:pt idx="17745">
                  <c:v>3.899994</c:v>
                </c:pt>
                <c:pt idx="17746">
                  <c:v>3.8000180000000001</c:v>
                </c:pt>
                <c:pt idx="17747">
                  <c:v>3.1000369999999999</c:v>
                </c:pt>
                <c:pt idx="17748">
                  <c:v>3.1499630000000001</c:v>
                </c:pt>
                <c:pt idx="17749">
                  <c:v>2.4000240000000002</c:v>
                </c:pt>
                <c:pt idx="17750">
                  <c:v>3</c:v>
                </c:pt>
                <c:pt idx="17751">
                  <c:v>2.5250089999999998</c:v>
                </c:pt>
                <c:pt idx="17752">
                  <c:v>4.25</c:v>
                </c:pt>
                <c:pt idx="17753">
                  <c:v>3.3500369999999999</c:v>
                </c:pt>
                <c:pt idx="17754">
                  <c:v>3.75</c:v>
                </c:pt>
                <c:pt idx="17755">
                  <c:v>4.4000240000000002</c:v>
                </c:pt>
                <c:pt idx="17756">
                  <c:v>3.600006</c:v>
                </c:pt>
                <c:pt idx="17757">
                  <c:v>3.649994</c:v>
                </c:pt>
                <c:pt idx="17758">
                  <c:v>3</c:v>
                </c:pt>
                <c:pt idx="17759">
                  <c:v>3.7750089999999998</c:v>
                </c:pt>
                <c:pt idx="17760">
                  <c:v>3.0500180000000001</c:v>
                </c:pt>
                <c:pt idx="17761">
                  <c:v>3</c:v>
                </c:pt>
                <c:pt idx="17762">
                  <c:v>3.0499879999999999</c:v>
                </c:pt>
                <c:pt idx="17763">
                  <c:v>3.5999910000000002</c:v>
                </c:pt>
                <c:pt idx="17764">
                  <c:v>3.375</c:v>
                </c:pt>
                <c:pt idx="17765">
                  <c:v>3.7000120000000001</c:v>
                </c:pt>
                <c:pt idx="17766">
                  <c:v>2.5999759999999998</c:v>
                </c:pt>
                <c:pt idx="17767">
                  <c:v>3.600006</c:v>
                </c:pt>
                <c:pt idx="17768">
                  <c:v>3.100006</c:v>
                </c:pt>
                <c:pt idx="17769">
                  <c:v>5.8500209999999999</c:v>
                </c:pt>
                <c:pt idx="17770">
                  <c:v>3.0999759999999998</c:v>
                </c:pt>
                <c:pt idx="17771">
                  <c:v>3.350006</c:v>
                </c:pt>
                <c:pt idx="17772">
                  <c:v>3.2999879999999999</c:v>
                </c:pt>
                <c:pt idx="17773">
                  <c:v>3.100006</c:v>
                </c:pt>
                <c:pt idx="17774">
                  <c:v>3.5750120000000001</c:v>
                </c:pt>
                <c:pt idx="17775">
                  <c:v>3.2000120000000001</c:v>
                </c:pt>
                <c:pt idx="17776">
                  <c:v>2.7999879999999999</c:v>
                </c:pt>
                <c:pt idx="17777">
                  <c:v>3.2999879999999999</c:v>
                </c:pt>
                <c:pt idx="17778">
                  <c:v>3.8500369999999999</c:v>
                </c:pt>
                <c:pt idx="17779">
                  <c:v>3.3999630000000001</c:v>
                </c:pt>
                <c:pt idx="17780">
                  <c:v>3.149994</c:v>
                </c:pt>
                <c:pt idx="17781">
                  <c:v>3.399994</c:v>
                </c:pt>
                <c:pt idx="17782">
                  <c:v>4.1500240000000002</c:v>
                </c:pt>
                <c:pt idx="17783">
                  <c:v>5.0250240000000002</c:v>
                </c:pt>
                <c:pt idx="17784">
                  <c:v>3.75</c:v>
                </c:pt>
                <c:pt idx="17785">
                  <c:v>3.4749759999999998</c:v>
                </c:pt>
                <c:pt idx="17786">
                  <c:v>3.125</c:v>
                </c:pt>
                <c:pt idx="17787">
                  <c:v>3.9749910000000002</c:v>
                </c:pt>
                <c:pt idx="17788">
                  <c:v>3.0499879999999999</c:v>
                </c:pt>
                <c:pt idx="17789">
                  <c:v>2.5999759999999998</c:v>
                </c:pt>
                <c:pt idx="17790">
                  <c:v>3.25</c:v>
                </c:pt>
                <c:pt idx="17791">
                  <c:v>3.7999879999999999</c:v>
                </c:pt>
                <c:pt idx="17792">
                  <c:v>3.7249759999999998</c:v>
                </c:pt>
                <c:pt idx="17793">
                  <c:v>2.899994</c:v>
                </c:pt>
                <c:pt idx="17794">
                  <c:v>2.899994</c:v>
                </c:pt>
                <c:pt idx="17795">
                  <c:v>3.25</c:v>
                </c:pt>
                <c:pt idx="17796">
                  <c:v>3.25</c:v>
                </c:pt>
                <c:pt idx="17797">
                  <c:v>3.899994</c:v>
                </c:pt>
                <c:pt idx="17798">
                  <c:v>3.149994</c:v>
                </c:pt>
                <c:pt idx="17799">
                  <c:v>3.850006</c:v>
                </c:pt>
                <c:pt idx="17800">
                  <c:v>3.0999759999999998</c:v>
                </c:pt>
                <c:pt idx="17801">
                  <c:v>3</c:v>
                </c:pt>
                <c:pt idx="17802">
                  <c:v>4.1999820000000003</c:v>
                </c:pt>
                <c:pt idx="17803">
                  <c:v>3.5749819999999999</c:v>
                </c:pt>
                <c:pt idx="17804">
                  <c:v>2.5250240000000002</c:v>
                </c:pt>
                <c:pt idx="17805">
                  <c:v>3.5</c:v>
                </c:pt>
                <c:pt idx="17806">
                  <c:v>3.100006</c:v>
                </c:pt>
                <c:pt idx="17807">
                  <c:v>2.5750120000000001</c:v>
                </c:pt>
                <c:pt idx="17808">
                  <c:v>3.1999819999999999</c:v>
                </c:pt>
                <c:pt idx="17809">
                  <c:v>2.9499659999999999</c:v>
                </c:pt>
                <c:pt idx="17810">
                  <c:v>3.7000120000000001</c:v>
                </c:pt>
                <c:pt idx="17811">
                  <c:v>3.0000309999999999</c:v>
                </c:pt>
                <c:pt idx="17812">
                  <c:v>4.3500059999999996</c:v>
                </c:pt>
                <c:pt idx="17813">
                  <c:v>3.0500180000000001</c:v>
                </c:pt>
                <c:pt idx="17814">
                  <c:v>4.5</c:v>
                </c:pt>
                <c:pt idx="17815">
                  <c:v>4.2250059999999996</c:v>
                </c:pt>
                <c:pt idx="17816">
                  <c:v>3.3999630000000001</c:v>
                </c:pt>
                <c:pt idx="17817">
                  <c:v>2.9000240000000002</c:v>
                </c:pt>
                <c:pt idx="17818">
                  <c:v>3.0749819999999999</c:v>
                </c:pt>
                <c:pt idx="17819">
                  <c:v>3.6499630000000001</c:v>
                </c:pt>
                <c:pt idx="17820">
                  <c:v>2.649994</c:v>
                </c:pt>
                <c:pt idx="17821">
                  <c:v>3.0500180000000001</c:v>
                </c:pt>
                <c:pt idx="17822">
                  <c:v>4.5000150000000003</c:v>
                </c:pt>
                <c:pt idx="17823">
                  <c:v>4.1000059999999996</c:v>
                </c:pt>
                <c:pt idx="17824">
                  <c:v>3.350006</c:v>
                </c:pt>
                <c:pt idx="17825">
                  <c:v>3.5</c:v>
                </c:pt>
                <c:pt idx="17826">
                  <c:v>3.4250180000000001</c:v>
                </c:pt>
                <c:pt idx="17827">
                  <c:v>3.2000120000000001</c:v>
                </c:pt>
                <c:pt idx="17828">
                  <c:v>5.2999879999999999</c:v>
                </c:pt>
                <c:pt idx="17829">
                  <c:v>3.3000180000000001</c:v>
                </c:pt>
                <c:pt idx="17830">
                  <c:v>3.649994</c:v>
                </c:pt>
                <c:pt idx="17831">
                  <c:v>3.2000120000000001</c:v>
                </c:pt>
                <c:pt idx="17832">
                  <c:v>4.2999879999999999</c:v>
                </c:pt>
                <c:pt idx="17833">
                  <c:v>3.2000120000000001</c:v>
                </c:pt>
                <c:pt idx="17834">
                  <c:v>3.5</c:v>
                </c:pt>
                <c:pt idx="17835">
                  <c:v>4.8500059999999996</c:v>
                </c:pt>
                <c:pt idx="17836">
                  <c:v>4.2000120000000001</c:v>
                </c:pt>
                <c:pt idx="17837">
                  <c:v>3.6750180000000001</c:v>
                </c:pt>
                <c:pt idx="17838">
                  <c:v>3.75</c:v>
                </c:pt>
                <c:pt idx="17839">
                  <c:v>4.1499940000000004</c:v>
                </c:pt>
                <c:pt idx="17840">
                  <c:v>2.7000120000000001</c:v>
                </c:pt>
                <c:pt idx="17841">
                  <c:v>3.649994</c:v>
                </c:pt>
                <c:pt idx="17842">
                  <c:v>3.1500240000000002</c:v>
                </c:pt>
                <c:pt idx="17843">
                  <c:v>4.1000059999999996</c:v>
                </c:pt>
                <c:pt idx="17844">
                  <c:v>2.25</c:v>
                </c:pt>
                <c:pt idx="17845">
                  <c:v>3.4250029999999998</c:v>
                </c:pt>
                <c:pt idx="17846">
                  <c:v>2.774994</c:v>
                </c:pt>
                <c:pt idx="17847">
                  <c:v>3.7000120000000001</c:v>
                </c:pt>
                <c:pt idx="17848">
                  <c:v>3.100006</c:v>
                </c:pt>
                <c:pt idx="17849">
                  <c:v>3.7500309999999999</c:v>
                </c:pt>
                <c:pt idx="17850">
                  <c:v>3.7999879999999999</c:v>
                </c:pt>
                <c:pt idx="17851">
                  <c:v>3.7499690000000001</c:v>
                </c:pt>
                <c:pt idx="17852">
                  <c:v>3.25</c:v>
                </c:pt>
                <c:pt idx="17853">
                  <c:v>3.5499879999999999</c:v>
                </c:pt>
                <c:pt idx="17854">
                  <c:v>3.0999759999999998</c:v>
                </c:pt>
                <c:pt idx="17855">
                  <c:v>3.674973</c:v>
                </c:pt>
                <c:pt idx="17856">
                  <c:v>3.3249819999999999</c:v>
                </c:pt>
                <c:pt idx="17857">
                  <c:v>4.0500489999999996</c:v>
                </c:pt>
                <c:pt idx="17858">
                  <c:v>3.1499630000000001</c:v>
                </c:pt>
                <c:pt idx="17859">
                  <c:v>3.399994</c:v>
                </c:pt>
                <c:pt idx="17860">
                  <c:v>4.4000240000000002</c:v>
                </c:pt>
                <c:pt idx="17861">
                  <c:v>2.8999630000000001</c:v>
                </c:pt>
                <c:pt idx="17862">
                  <c:v>4.0999910000000002</c:v>
                </c:pt>
                <c:pt idx="17863">
                  <c:v>3.100006</c:v>
                </c:pt>
                <c:pt idx="17864">
                  <c:v>2.9500120000000001</c:v>
                </c:pt>
                <c:pt idx="17865">
                  <c:v>4.2999879999999999</c:v>
                </c:pt>
                <c:pt idx="17866">
                  <c:v>3.6000369999999999</c:v>
                </c:pt>
                <c:pt idx="17867">
                  <c:v>3.2999879999999999</c:v>
                </c:pt>
                <c:pt idx="17868">
                  <c:v>3.649994</c:v>
                </c:pt>
                <c:pt idx="17869">
                  <c:v>2.9499819999999999</c:v>
                </c:pt>
                <c:pt idx="17870">
                  <c:v>3.7000120000000001</c:v>
                </c:pt>
                <c:pt idx="17871">
                  <c:v>4.1500240000000002</c:v>
                </c:pt>
                <c:pt idx="17872">
                  <c:v>3.399994</c:v>
                </c:pt>
                <c:pt idx="17873">
                  <c:v>3.1500240000000002</c:v>
                </c:pt>
                <c:pt idx="17874">
                  <c:v>3.2000120000000001</c:v>
                </c:pt>
                <c:pt idx="17875">
                  <c:v>3.0999759999999998</c:v>
                </c:pt>
                <c:pt idx="17876">
                  <c:v>2.9500120000000001</c:v>
                </c:pt>
                <c:pt idx="17877">
                  <c:v>2.899994</c:v>
                </c:pt>
                <c:pt idx="17878">
                  <c:v>1.9999690000000001</c:v>
                </c:pt>
                <c:pt idx="17879">
                  <c:v>3.7999879999999999</c:v>
                </c:pt>
                <c:pt idx="17880">
                  <c:v>2.8249970000000002</c:v>
                </c:pt>
                <c:pt idx="17881">
                  <c:v>4.1500240000000002</c:v>
                </c:pt>
                <c:pt idx="17882">
                  <c:v>3.0999759999999998</c:v>
                </c:pt>
                <c:pt idx="17883">
                  <c:v>3.0000309999999999</c:v>
                </c:pt>
                <c:pt idx="17884">
                  <c:v>3.7999879999999999</c:v>
                </c:pt>
                <c:pt idx="17885">
                  <c:v>3.2999879999999999</c:v>
                </c:pt>
                <c:pt idx="17886">
                  <c:v>2.6499630000000001</c:v>
                </c:pt>
                <c:pt idx="17887">
                  <c:v>3.75</c:v>
                </c:pt>
                <c:pt idx="17888">
                  <c:v>4.1999820000000003</c:v>
                </c:pt>
                <c:pt idx="17889">
                  <c:v>3.25</c:v>
                </c:pt>
                <c:pt idx="17890">
                  <c:v>4.0500489999999996</c:v>
                </c:pt>
                <c:pt idx="17891">
                  <c:v>2.6999819999999999</c:v>
                </c:pt>
                <c:pt idx="17892">
                  <c:v>3.4000240000000002</c:v>
                </c:pt>
                <c:pt idx="17893">
                  <c:v>3.149994</c:v>
                </c:pt>
                <c:pt idx="17894">
                  <c:v>2.7000120000000001</c:v>
                </c:pt>
                <c:pt idx="17895">
                  <c:v>3.3499759999999998</c:v>
                </c:pt>
                <c:pt idx="17896">
                  <c:v>3.774994</c:v>
                </c:pt>
                <c:pt idx="17897">
                  <c:v>3.0999759999999998</c:v>
                </c:pt>
                <c:pt idx="17898">
                  <c:v>4.0999759999999998</c:v>
                </c:pt>
                <c:pt idx="17899">
                  <c:v>2.9500120000000001</c:v>
                </c:pt>
                <c:pt idx="17900">
                  <c:v>3.2000120000000001</c:v>
                </c:pt>
                <c:pt idx="17901">
                  <c:v>3.4500120000000001</c:v>
                </c:pt>
                <c:pt idx="17902">
                  <c:v>2.5999759999999998</c:v>
                </c:pt>
                <c:pt idx="17903">
                  <c:v>2.8499759999999998</c:v>
                </c:pt>
                <c:pt idx="17904">
                  <c:v>3.1999819999999999</c:v>
                </c:pt>
                <c:pt idx="17905">
                  <c:v>2.5999759999999998</c:v>
                </c:pt>
                <c:pt idx="17906">
                  <c:v>2.7999879999999999</c:v>
                </c:pt>
                <c:pt idx="17907">
                  <c:v>3.7000120000000001</c:v>
                </c:pt>
                <c:pt idx="17908">
                  <c:v>2.9500120000000001</c:v>
                </c:pt>
                <c:pt idx="17909">
                  <c:v>3.25</c:v>
                </c:pt>
                <c:pt idx="17910">
                  <c:v>3.1749879999999999</c:v>
                </c:pt>
                <c:pt idx="17911">
                  <c:v>2.3249819999999999</c:v>
                </c:pt>
                <c:pt idx="17912">
                  <c:v>3.350006</c:v>
                </c:pt>
                <c:pt idx="17913">
                  <c:v>3.5500029999999998</c:v>
                </c:pt>
                <c:pt idx="17914">
                  <c:v>3.75</c:v>
                </c:pt>
                <c:pt idx="17915">
                  <c:v>2.8000180000000001</c:v>
                </c:pt>
                <c:pt idx="17916">
                  <c:v>3.0500340000000001</c:v>
                </c:pt>
                <c:pt idx="17917">
                  <c:v>3.25</c:v>
                </c:pt>
                <c:pt idx="17918">
                  <c:v>3.25</c:v>
                </c:pt>
                <c:pt idx="17919">
                  <c:v>4.1499940000000004</c:v>
                </c:pt>
                <c:pt idx="17920">
                  <c:v>2.7999879999999999</c:v>
                </c:pt>
                <c:pt idx="17921">
                  <c:v>3.1000369999999999</c:v>
                </c:pt>
                <c:pt idx="17922">
                  <c:v>3.4499819999999999</c:v>
                </c:pt>
                <c:pt idx="17923">
                  <c:v>3.4000240000000002</c:v>
                </c:pt>
                <c:pt idx="17924">
                  <c:v>3</c:v>
                </c:pt>
                <c:pt idx="17925">
                  <c:v>2.9500120000000001</c:v>
                </c:pt>
                <c:pt idx="17926">
                  <c:v>3.5499879999999999</c:v>
                </c:pt>
                <c:pt idx="17927">
                  <c:v>4.2000120000000001</c:v>
                </c:pt>
                <c:pt idx="17928">
                  <c:v>4.5000150000000003</c:v>
                </c:pt>
                <c:pt idx="17929">
                  <c:v>3.5</c:v>
                </c:pt>
                <c:pt idx="17930">
                  <c:v>3.2999879999999999</c:v>
                </c:pt>
                <c:pt idx="17931">
                  <c:v>3.2999879999999999</c:v>
                </c:pt>
                <c:pt idx="17932">
                  <c:v>3.5</c:v>
                </c:pt>
                <c:pt idx="17933">
                  <c:v>3.2499690000000001</c:v>
                </c:pt>
                <c:pt idx="17934">
                  <c:v>3.4000240000000002</c:v>
                </c:pt>
                <c:pt idx="17935">
                  <c:v>4.0499879999999999</c:v>
                </c:pt>
                <c:pt idx="17936">
                  <c:v>2.475006</c:v>
                </c:pt>
                <c:pt idx="17937">
                  <c:v>3.7999879999999999</c:v>
                </c:pt>
                <c:pt idx="17938">
                  <c:v>3.0499879999999999</c:v>
                </c:pt>
                <c:pt idx="17939">
                  <c:v>3.0499879999999999</c:v>
                </c:pt>
                <c:pt idx="17940">
                  <c:v>3.25</c:v>
                </c:pt>
                <c:pt idx="17941">
                  <c:v>3.7000120000000001</c:v>
                </c:pt>
                <c:pt idx="17942">
                  <c:v>3.149994</c:v>
                </c:pt>
                <c:pt idx="17943">
                  <c:v>2.6500240000000002</c:v>
                </c:pt>
                <c:pt idx="17944">
                  <c:v>3.2000120000000001</c:v>
                </c:pt>
                <c:pt idx="17945">
                  <c:v>2.6999819999999999</c:v>
                </c:pt>
                <c:pt idx="17946">
                  <c:v>2.5</c:v>
                </c:pt>
                <c:pt idx="17947">
                  <c:v>2.8249970000000002</c:v>
                </c:pt>
                <c:pt idx="17948">
                  <c:v>3.5999759999999998</c:v>
                </c:pt>
                <c:pt idx="17949">
                  <c:v>3.5999759999999998</c:v>
                </c:pt>
                <c:pt idx="17950">
                  <c:v>2.6999970000000002</c:v>
                </c:pt>
                <c:pt idx="17951">
                  <c:v>4.9500120000000001</c:v>
                </c:pt>
                <c:pt idx="17952">
                  <c:v>3.1000369999999999</c:v>
                </c:pt>
                <c:pt idx="17953">
                  <c:v>2.6499630000000001</c:v>
                </c:pt>
                <c:pt idx="17954">
                  <c:v>3.4500120000000001</c:v>
                </c:pt>
                <c:pt idx="17955">
                  <c:v>3.4500120000000001</c:v>
                </c:pt>
                <c:pt idx="17956">
                  <c:v>4.3999940000000004</c:v>
                </c:pt>
                <c:pt idx="17957">
                  <c:v>2.8250120000000001</c:v>
                </c:pt>
                <c:pt idx="17958">
                  <c:v>2.9499819999999999</c:v>
                </c:pt>
                <c:pt idx="17959">
                  <c:v>3.9750209999999999</c:v>
                </c:pt>
                <c:pt idx="17960">
                  <c:v>4.2000120000000001</c:v>
                </c:pt>
                <c:pt idx="17961">
                  <c:v>2.6500240000000002</c:v>
                </c:pt>
                <c:pt idx="17962">
                  <c:v>2.8499759999999998</c:v>
                </c:pt>
                <c:pt idx="17963">
                  <c:v>2.5999759999999998</c:v>
                </c:pt>
                <c:pt idx="17964">
                  <c:v>3.0000149999999999</c:v>
                </c:pt>
                <c:pt idx="17965">
                  <c:v>5.8499759999999998</c:v>
                </c:pt>
                <c:pt idx="17966">
                  <c:v>3.0999759999999998</c:v>
                </c:pt>
                <c:pt idx="17967">
                  <c:v>3.5</c:v>
                </c:pt>
                <c:pt idx="17968">
                  <c:v>3.3750149999999999</c:v>
                </c:pt>
                <c:pt idx="17969">
                  <c:v>3.524994</c:v>
                </c:pt>
                <c:pt idx="17970">
                  <c:v>2.8000180000000001</c:v>
                </c:pt>
                <c:pt idx="17971">
                  <c:v>3.5500180000000001</c:v>
                </c:pt>
                <c:pt idx="17972">
                  <c:v>3.9249879999999999</c:v>
                </c:pt>
                <c:pt idx="17973">
                  <c:v>3.5749970000000002</c:v>
                </c:pt>
                <c:pt idx="17974">
                  <c:v>3.25</c:v>
                </c:pt>
                <c:pt idx="17975">
                  <c:v>4.0499879999999999</c:v>
                </c:pt>
                <c:pt idx="17976">
                  <c:v>3.0000309999999999</c:v>
                </c:pt>
                <c:pt idx="17977">
                  <c:v>3.6499630000000001</c:v>
                </c:pt>
                <c:pt idx="17978">
                  <c:v>3.899994</c:v>
                </c:pt>
                <c:pt idx="17979">
                  <c:v>4.2749940000000004</c:v>
                </c:pt>
                <c:pt idx="17980">
                  <c:v>6.1750030000000002</c:v>
                </c:pt>
                <c:pt idx="17981">
                  <c:v>2.7999879999999999</c:v>
                </c:pt>
                <c:pt idx="17982">
                  <c:v>3.5500180000000001</c:v>
                </c:pt>
                <c:pt idx="17983">
                  <c:v>3.9499819999999999</c:v>
                </c:pt>
                <c:pt idx="17984">
                  <c:v>3.350006</c:v>
                </c:pt>
                <c:pt idx="17985">
                  <c:v>3.2000120000000001</c:v>
                </c:pt>
                <c:pt idx="17986">
                  <c:v>3.0249790000000001</c:v>
                </c:pt>
                <c:pt idx="17987">
                  <c:v>3.5</c:v>
                </c:pt>
                <c:pt idx="17988">
                  <c:v>3.100006</c:v>
                </c:pt>
                <c:pt idx="17989">
                  <c:v>3</c:v>
                </c:pt>
                <c:pt idx="17990">
                  <c:v>3.4500120000000001</c:v>
                </c:pt>
                <c:pt idx="17991">
                  <c:v>2.9999690000000001</c:v>
                </c:pt>
                <c:pt idx="17992">
                  <c:v>2.7999879999999999</c:v>
                </c:pt>
                <c:pt idx="17993">
                  <c:v>3.6999819999999999</c:v>
                </c:pt>
                <c:pt idx="17994">
                  <c:v>2.5</c:v>
                </c:pt>
                <c:pt idx="17995">
                  <c:v>3.600006</c:v>
                </c:pt>
                <c:pt idx="17996">
                  <c:v>2.6999819999999999</c:v>
                </c:pt>
                <c:pt idx="17997">
                  <c:v>2.7500149999999999</c:v>
                </c:pt>
                <c:pt idx="17998">
                  <c:v>3</c:v>
                </c:pt>
                <c:pt idx="17999">
                  <c:v>2.75</c:v>
                </c:pt>
                <c:pt idx="18000">
                  <c:v>3.149994</c:v>
                </c:pt>
                <c:pt idx="18001">
                  <c:v>3.5499879999999999</c:v>
                </c:pt>
                <c:pt idx="18002">
                  <c:v>3.1999819999999999</c:v>
                </c:pt>
                <c:pt idx="18003">
                  <c:v>3.0499879999999999</c:v>
                </c:pt>
                <c:pt idx="18004">
                  <c:v>2.625</c:v>
                </c:pt>
                <c:pt idx="18005">
                  <c:v>3</c:v>
                </c:pt>
                <c:pt idx="18006">
                  <c:v>3.4500120000000001</c:v>
                </c:pt>
                <c:pt idx="18007">
                  <c:v>2.899994</c:v>
                </c:pt>
                <c:pt idx="18008">
                  <c:v>3.1999819999999999</c:v>
                </c:pt>
                <c:pt idx="18009">
                  <c:v>3.3500369999999999</c:v>
                </c:pt>
                <c:pt idx="18010">
                  <c:v>6.2999879999999999</c:v>
                </c:pt>
                <c:pt idx="18011">
                  <c:v>3.100006</c:v>
                </c:pt>
                <c:pt idx="18012">
                  <c:v>2.9499819999999999</c:v>
                </c:pt>
                <c:pt idx="18013">
                  <c:v>1.149994</c:v>
                </c:pt>
                <c:pt idx="18014">
                  <c:v>3.8750149999999999</c:v>
                </c:pt>
                <c:pt idx="18015">
                  <c:v>2</c:v>
                </c:pt>
                <c:pt idx="18016">
                  <c:v>5.1499940000000004</c:v>
                </c:pt>
                <c:pt idx="18017">
                  <c:v>3.5499879999999999</c:v>
                </c:pt>
                <c:pt idx="18018">
                  <c:v>2.600006</c:v>
                </c:pt>
                <c:pt idx="18019">
                  <c:v>3.2000120000000001</c:v>
                </c:pt>
                <c:pt idx="18020">
                  <c:v>3.149994</c:v>
                </c:pt>
                <c:pt idx="18021">
                  <c:v>3.8000180000000001</c:v>
                </c:pt>
                <c:pt idx="18022">
                  <c:v>2.6500240000000002</c:v>
                </c:pt>
                <c:pt idx="18023">
                  <c:v>3.5</c:v>
                </c:pt>
                <c:pt idx="18024">
                  <c:v>3.0750120000000001</c:v>
                </c:pt>
                <c:pt idx="18025">
                  <c:v>3.4250029999999998</c:v>
                </c:pt>
                <c:pt idx="18026">
                  <c:v>3.6499630000000001</c:v>
                </c:pt>
                <c:pt idx="18027">
                  <c:v>3</c:v>
                </c:pt>
                <c:pt idx="18028">
                  <c:v>3.0999759999999998</c:v>
                </c:pt>
                <c:pt idx="18029">
                  <c:v>3.649994</c:v>
                </c:pt>
                <c:pt idx="18030">
                  <c:v>2.8000180000000001</c:v>
                </c:pt>
                <c:pt idx="18031">
                  <c:v>3.149994</c:v>
                </c:pt>
                <c:pt idx="18032">
                  <c:v>2.524994</c:v>
                </c:pt>
                <c:pt idx="18033">
                  <c:v>3.7000120000000001</c:v>
                </c:pt>
                <c:pt idx="18034">
                  <c:v>3.0499879999999999</c:v>
                </c:pt>
                <c:pt idx="18035">
                  <c:v>2.9000240000000002</c:v>
                </c:pt>
                <c:pt idx="18036">
                  <c:v>3.8000180000000001</c:v>
                </c:pt>
                <c:pt idx="18037">
                  <c:v>3.2000120000000001</c:v>
                </c:pt>
                <c:pt idx="18038">
                  <c:v>2.3499759999999998</c:v>
                </c:pt>
                <c:pt idx="18039">
                  <c:v>2.9499819999999999</c:v>
                </c:pt>
                <c:pt idx="18040">
                  <c:v>4.4500120000000001</c:v>
                </c:pt>
                <c:pt idx="18041">
                  <c:v>3.6500240000000002</c:v>
                </c:pt>
                <c:pt idx="18042">
                  <c:v>3.149994</c:v>
                </c:pt>
                <c:pt idx="18043">
                  <c:v>3.8000180000000001</c:v>
                </c:pt>
                <c:pt idx="18044">
                  <c:v>3.7999879999999999</c:v>
                </c:pt>
                <c:pt idx="18045">
                  <c:v>3.149994</c:v>
                </c:pt>
                <c:pt idx="18046">
                  <c:v>4.1999969999999998</c:v>
                </c:pt>
                <c:pt idx="18047">
                  <c:v>3.600006</c:v>
                </c:pt>
                <c:pt idx="18048">
                  <c:v>3.149994</c:v>
                </c:pt>
                <c:pt idx="18049">
                  <c:v>3.3499910000000002</c:v>
                </c:pt>
                <c:pt idx="18050">
                  <c:v>2.6249690000000001</c:v>
                </c:pt>
                <c:pt idx="18051">
                  <c:v>3.4500120000000001</c:v>
                </c:pt>
                <c:pt idx="18052">
                  <c:v>3.5</c:v>
                </c:pt>
                <c:pt idx="18053">
                  <c:v>2.9499819999999999</c:v>
                </c:pt>
                <c:pt idx="18054">
                  <c:v>3.5</c:v>
                </c:pt>
                <c:pt idx="18055">
                  <c:v>3.2999879999999999</c:v>
                </c:pt>
                <c:pt idx="18056">
                  <c:v>3.9250029999999998</c:v>
                </c:pt>
                <c:pt idx="18057">
                  <c:v>3.2000120000000001</c:v>
                </c:pt>
                <c:pt idx="18058">
                  <c:v>4.0499879999999999</c:v>
                </c:pt>
                <c:pt idx="18059">
                  <c:v>3.5</c:v>
                </c:pt>
                <c:pt idx="18060">
                  <c:v>2.4000240000000002</c:v>
                </c:pt>
                <c:pt idx="18061">
                  <c:v>2.9499819999999999</c:v>
                </c:pt>
                <c:pt idx="18062">
                  <c:v>3.399994</c:v>
                </c:pt>
                <c:pt idx="18063">
                  <c:v>3.149994</c:v>
                </c:pt>
                <c:pt idx="18064">
                  <c:v>4</c:v>
                </c:pt>
                <c:pt idx="18065">
                  <c:v>4.4750209999999999</c:v>
                </c:pt>
                <c:pt idx="18066">
                  <c:v>3.850006</c:v>
                </c:pt>
                <c:pt idx="18067">
                  <c:v>2.8249819999999999</c:v>
                </c:pt>
                <c:pt idx="18068">
                  <c:v>3.0499879999999999</c:v>
                </c:pt>
                <c:pt idx="18069">
                  <c:v>3.2999879999999999</c:v>
                </c:pt>
                <c:pt idx="18070">
                  <c:v>2.3999630000000001</c:v>
                </c:pt>
                <c:pt idx="18071">
                  <c:v>3.2499690000000001</c:v>
                </c:pt>
                <c:pt idx="18072">
                  <c:v>3.9999690000000001</c:v>
                </c:pt>
                <c:pt idx="18073">
                  <c:v>3.4500120000000001</c:v>
                </c:pt>
                <c:pt idx="18074">
                  <c:v>3.100006</c:v>
                </c:pt>
                <c:pt idx="18075">
                  <c:v>3.8499759999999998</c:v>
                </c:pt>
                <c:pt idx="18076">
                  <c:v>3.75</c:v>
                </c:pt>
                <c:pt idx="18077">
                  <c:v>2.8000180000000001</c:v>
                </c:pt>
                <c:pt idx="18078">
                  <c:v>3.25</c:v>
                </c:pt>
                <c:pt idx="18079">
                  <c:v>3.3500369999999999</c:v>
                </c:pt>
                <c:pt idx="18080">
                  <c:v>3.2999879999999999</c:v>
                </c:pt>
                <c:pt idx="18081">
                  <c:v>3.5</c:v>
                </c:pt>
                <c:pt idx="18082">
                  <c:v>3.5500180000000001</c:v>
                </c:pt>
                <c:pt idx="18083">
                  <c:v>2.975006</c:v>
                </c:pt>
                <c:pt idx="18084">
                  <c:v>3.5249630000000001</c:v>
                </c:pt>
                <c:pt idx="18085">
                  <c:v>2.600006</c:v>
                </c:pt>
                <c:pt idx="18086">
                  <c:v>3.1000369999999999</c:v>
                </c:pt>
                <c:pt idx="18087">
                  <c:v>3.6999819999999999</c:v>
                </c:pt>
                <c:pt idx="18088">
                  <c:v>4</c:v>
                </c:pt>
                <c:pt idx="18089">
                  <c:v>3.25</c:v>
                </c:pt>
                <c:pt idx="18090">
                  <c:v>3.6749879999999999</c:v>
                </c:pt>
                <c:pt idx="18091">
                  <c:v>3</c:v>
                </c:pt>
                <c:pt idx="18092">
                  <c:v>3.2999879999999999</c:v>
                </c:pt>
                <c:pt idx="18093">
                  <c:v>3.3000180000000001</c:v>
                </c:pt>
                <c:pt idx="18094">
                  <c:v>3.2000120000000001</c:v>
                </c:pt>
                <c:pt idx="18095">
                  <c:v>2.9749910000000002</c:v>
                </c:pt>
                <c:pt idx="18096">
                  <c:v>3.3499759999999998</c:v>
                </c:pt>
                <c:pt idx="18097">
                  <c:v>3.7749790000000001</c:v>
                </c:pt>
                <c:pt idx="18098">
                  <c:v>4.25</c:v>
                </c:pt>
                <c:pt idx="18099">
                  <c:v>3.149994</c:v>
                </c:pt>
                <c:pt idx="18100">
                  <c:v>3.4500120000000001</c:v>
                </c:pt>
                <c:pt idx="18101">
                  <c:v>2.8000180000000001</c:v>
                </c:pt>
                <c:pt idx="18102">
                  <c:v>3.125</c:v>
                </c:pt>
                <c:pt idx="18103">
                  <c:v>3.399994</c:v>
                </c:pt>
                <c:pt idx="18104">
                  <c:v>5.2500309999999999</c:v>
                </c:pt>
                <c:pt idx="18105">
                  <c:v>3.2000120000000001</c:v>
                </c:pt>
                <c:pt idx="18106">
                  <c:v>3.399994</c:v>
                </c:pt>
                <c:pt idx="18107">
                  <c:v>3.6500089999999998</c:v>
                </c:pt>
                <c:pt idx="18108">
                  <c:v>3.4500120000000001</c:v>
                </c:pt>
                <c:pt idx="18109">
                  <c:v>3.4500120000000001</c:v>
                </c:pt>
                <c:pt idx="18110">
                  <c:v>3.25</c:v>
                </c:pt>
                <c:pt idx="18111">
                  <c:v>3.5</c:v>
                </c:pt>
                <c:pt idx="18112">
                  <c:v>3.5</c:v>
                </c:pt>
                <c:pt idx="18113">
                  <c:v>4</c:v>
                </c:pt>
                <c:pt idx="18114">
                  <c:v>3.1500240000000002</c:v>
                </c:pt>
                <c:pt idx="18115">
                  <c:v>4.2999879999999999</c:v>
                </c:pt>
                <c:pt idx="18116">
                  <c:v>3.2999879999999999</c:v>
                </c:pt>
                <c:pt idx="18117">
                  <c:v>2.899994</c:v>
                </c:pt>
                <c:pt idx="18118">
                  <c:v>3.8249970000000002</c:v>
                </c:pt>
                <c:pt idx="18119">
                  <c:v>2.75</c:v>
                </c:pt>
                <c:pt idx="18120">
                  <c:v>3.8500369999999999</c:v>
                </c:pt>
                <c:pt idx="18121">
                  <c:v>2.225006</c:v>
                </c:pt>
                <c:pt idx="18122">
                  <c:v>3.0999759999999998</c:v>
                </c:pt>
                <c:pt idx="18123">
                  <c:v>2.9499819999999999</c:v>
                </c:pt>
                <c:pt idx="18124">
                  <c:v>3.350006</c:v>
                </c:pt>
                <c:pt idx="18125">
                  <c:v>4.75</c:v>
                </c:pt>
                <c:pt idx="18126">
                  <c:v>3.149994</c:v>
                </c:pt>
                <c:pt idx="18127">
                  <c:v>3.6250309999999999</c:v>
                </c:pt>
                <c:pt idx="18128">
                  <c:v>3</c:v>
                </c:pt>
                <c:pt idx="18129">
                  <c:v>4.0249940000000004</c:v>
                </c:pt>
                <c:pt idx="18130">
                  <c:v>3.5500180000000001</c:v>
                </c:pt>
                <c:pt idx="18131">
                  <c:v>3.899994</c:v>
                </c:pt>
                <c:pt idx="18132">
                  <c:v>6.3750150000000003</c:v>
                </c:pt>
                <c:pt idx="18133">
                  <c:v>2.9500120000000001</c:v>
                </c:pt>
                <c:pt idx="18134">
                  <c:v>6.4500120000000001</c:v>
                </c:pt>
                <c:pt idx="18135">
                  <c:v>3.2000120000000001</c:v>
                </c:pt>
                <c:pt idx="18136">
                  <c:v>4.3000179999999997</c:v>
                </c:pt>
                <c:pt idx="18137">
                  <c:v>3.899994</c:v>
                </c:pt>
                <c:pt idx="18138">
                  <c:v>2.4500120000000001</c:v>
                </c:pt>
                <c:pt idx="18139">
                  <c:v>2.7999879999999999</c:v>
                </c:pt>
                <c:pt idx="18140">
                  <c:v>3.2999879999999999</c:v>
                </c:pt>
                <c:pt idx="18141">
                  <c:v>2.25</c:v>
                </c:pt>
                <c:pt idx="18142">
                  <c:v>3.4500120000000001</c:v>
                </c:pt>
                <c:pt idx="18143">
                  <c:v>3.8500369999999999</c:v>
                </c:pt>
                <c:pt idx="18144">
                  <c:v>2.7999879999999999</c:v>
                </c:pt>
                <c:pt idx="18145">
                  <c:v>3.8000180000000001</c:v>
                </c:pt>
                <c:pt idx="18146">
                  <c:v>4.2500150000000003</c:v>
                </c:pt>
                <c:pt idx="18147">
                  <c:v>3.0999759999999998</c:v>
                </c:pt>
                <c:pt idx="18148">
                  <c:v>4.0499879999999999</c:v>
                </c:pt>
                <c:pt idx="18149">
                  <c:v>2.1999819999999999</c:v>
                </c:pt>
                <c:pt idx="18150">
                  <c:v>3</c:v>
                </c:pt>
                <c:pt idx="18151">
                  <c:v>2.9250180000000001</c:v>
                </c:pt>
                <c:pt idx="18152">
                  <c:v>3.8499759999999998</c:v>
                </c:pt>
                <c:pt idx="18153">
                  <c:v>3.8000180000000001</c:v>
                </c:pt>
                <c:pt idx="18154">
                  <c:v>4.8000179999999997</c:v>
                </c:pt>
                <c:pt idx="18155">
                  <c:v>4.8000489999999996</c:v>
                </c:pt>
                <c:pt idx="18156">
                  <c:v>3.1999970000000002</c:v>
                </c:pt>
                <c:pt idx="18157">
                  <c:v>3.4499819999999999</c:v>
                </c:pt>
                <c:pt idx="18158">
                  <c:v>3.7000120000000001</c:v>
                </c:pt>
                <c:pt idx="18159">
                  <c:v>3.1000369999999999</c:v>
                </c:pt>
                <c:pt idx="18160">
                  <c:v>6.6750179999999997</c:v>
                </c:pt>
                <c:pt idx="18161">
                  <c:v>5.7999879999999999</c:v>
                </c:pt>
                <c:pt idx="18162">
                  <c:v>3.7000120000000001</c:v>
                </c:pt>
                <c:pt idx="18163">
                  <c:v>5.3999940000000004</c:v>
                </c:pt>
                <c:pt idx="18164">
                  <c:v>3.25</c:v>
                </c:pt>
                <c:pt idx="18165">
                  <c:v>4.5500489999999996</c:v>
                </c:pt>
                <c:pt idx="18166">
                  <c:v>3.6499630000000001</c:v>
                </c:pt>
                <c:pt idx="18167">
                  <c:v>3.9500120000000001</c:v>
                </c:pt>
                <c:pt idx="18168">
                  <c:v>3.600006</c:v>
                </c:pt>
                <c:pt idx="18169">
                  <c:v>3</c:v>
                </c:pt>
                <c:pt idx="18170">
                  <c:v>3.1999819999999999</c:v>
                </c:pt>
                <c:pt idx="18171">
                  <c:v>3.149994</c:v>
                </c:pt>
                <c:pt idx="18172">
                  <c:v>3.1249850000000001</c:v>
                </c:pt>
                <c:pt idx="18173">
                  <c:v>3.5999759999999998</c:v>
                </c:pt>
                <c:pt idx="18174">
                  <c:v>2.9750209999999999</c:v>
                </c:pt>
                <c:pt idx="18175">
                  <c:v>2.649994</c:v>
                </c:pt>
                <c:pt idx="18176">
                  <c:v>3.25</c:v>
                </c:pt>
                <c:pt idx="18177">
                  <c:v>2.8000180000000001</c:v>
                </c:pt>
                <c:pt idx="18178">
                  <c:v>3.2999879999999999</c:v>
                </c:pt>
                <c:pt idx="18179">
                  <c:v>3.4499819999999999</c:v>
                </c:pt>
                <c:pt idx="18180">
                  <c:v>7.7000120000000001</c:v>
                </c:pt>
                <c:pt idx="18181">
                  <c:v>3.0999759999999998</c:v>
                </c:pt>
                <c:pt idx="18182">
                  <c:v>4.3499759999999998</c:v>
                </c:pt>
                <c:pt idx="18183">
                  <c:v>2.1500240000000002</c:v>
                </c:pt>
                <c:pt idx="18184">
                  <c:v>3.1500240000000002</c:v>
                </c:pt>
                <c:pt idx="18185">
                  <c:v>3.1000369999999999</c:v>
                </c:pt>
                <c:pt idx="18186">
                  <c:v>2.7750240000000002</c:v>
                </c:pt>
                <c:pt idx="18187">
                  <c:v>2.9500120000000001</c:v>
                </c:pt>
                <c:pt idx="18188">
                  <c:v>3.0999759999999998</c:v>
                </c:pt>
                <c:pt idx="18189">
                  <c:v>3.225006</c:v>
                </c:pt>
                <c:pt idx="18190">
                  <c:v>3.5500180000000001</c:v>
                </c:pt>
                <c:pt idx="18191">
                  <c:v>3.7000120000000001</c:v>
                </c:pt>
                <c:pt idx="18192">
                  <c:v>3.3999790000000001</c:v>
                </c:pt>
                <c:pt idx="18193">
                  <c:v>2.649994</c:v>
                </c:pt>
                <c:pt idx="18194">
                  <c:v>3.8000180000000001</c:v>
                </c:pt>
                <c:pt idx="18195">
                  <c:v>3.4500120000000001</c:v>
                </c:pt>
                <c:pt idx="18196">
                  <c:v>4.5999910000000002</c:v>
                </c:pt>
                <c:pt idx="18197">
                  <c:v>0.30001800000000001</c:v>
                </c:pt>
                <c:pt idx="18198">
                  <c:v>3.7999879999999999</c:v>
                </c:pt>
                <c:pt idx="18199">
                  <c:v>3.5</c:v>
                </c:pt>
                <c:pt idx="18200">
                  <c:v>3.600006</c:v>
                </c:pt>
                <c:pt idx="18201">
                  <c:v>4.25</c:v>
                </c:pt>
                <c:pt idx="18202">
                  <c:v>3.0000309999999999</c:v>
                </c:pt>
                <c:pt idx="18203">
                  <c:v>3.149994</c:v>
                </c:pt>
                <c:pt idx="18204">
                  <c:v>2.9250029999999998</c:v>
                </c:pt>
                <c:pt idx="18205">
                  <c:v>2.9499819999999999</c:v>
                </c:pt>
                <c:pt idx="18206">
                  <c:v>2.9500120000000001</c:v>
                </c:pt>
                <c:pt idx="18207">
                  <c:v>3.0749659999999999</c:v>
                </c:pt>
                <c:pt idx="18208">
                  <c:v>3.600006</c:v>
                </c:pt>
                <c:pt idx="18209">
                  <c:v>3.3499759999999998</c:v>
                </c:pt>
                <c:pt idx="18210">
                  <c:v>3.2000120000000001</c:v>
                </c:pt>
                <c:pt idx="18211">
                  <c:v>5.75</c:v>
                </c:pt>
                <c:pt idx="18212">
                  <c:v>3.350006</c:v>
                </c:pt>
                <c:pt idx="18213">
                  <c:v>2.899994</c:v>
                </c:pt>
                <c:pt idx="18214">
                  <c:v>4.375</c:v>
                </c:pt>
                <c:pt idx="18215">
                  <c:v>3.2000120000000001</c:v>
                </c:pt>
                <c:pt idx="18216">
                  <c:v>3.6250309999999999</c:v>
                </c:pt>
                <c:pt idx="18217">
                  <c:v>3.399994</c:v>
                </c:pt>
                <c:pt idx="18218">
                  <c:v>3.4500120000000001</c:v>
                </c:pt>
                <c:pt idx="18219">
                  <c:v>3.174973</c:v>
                </c:pt>
                <c:pt idx="18220">
                  <c:v>2.9499819999999999</c:v>
                </c:pt>
                <c:pt idx="18221">
                  <c:v>2.9500120000000001</c:v>
                </c:pt>
                <c:pt idx="18222">
                  <c:v>3.3999630000000001</c:v>
                </c:pt>
                <c:pt idx="18223">
                  <c:v>3.0499879999999999</c:v>
                </c:pt>
                <c:pt idx="18224">
                  <c:v>7.0500179999999997</c:v>
                </c:pt>
                <c:pt idx="18225">
                  <c:v>3.149994</c:v>
                </c:pt>
                <c:pt idx="18226">
                  <c:v>3.375</c:v>
                </c:pt>
                <c:pt idx="18227">
                  <c:v>3.100006</c:v>
                </c:pt>
                <c:pt idx="18228">
                  <c:v>3.9499970000000002</c:v>
                </c:pt>
                <c:pt idx="18229">
                  <c:v>3.9500120000000001</c:v>
                </c:pt>
                <c:pt idx="18230">
                  <c:v>3.2000120000000001</c:v>
                </c:pt>
                <c:pt idx="18231">
                  <c:v>3.8499759999999998</c:v>
                </c:pt>
                <c:pt idx="18232">
                  <c:v>3.4000240000000002</c:v>
                </c:pt>
                <c:pt idx="18233">
                  <c:v>2.9500120000000001</c:v>
                </c:pt>
                <c:pt idx="18234">
                  <c:v>2.9500120000000001</c:v>
                </c:pt>
                <c:pt idx="18235">
                  <c:v>3.0000309999999999</c:v>
                </c:pt>
                <c:pt idx="18236">
                  <c:v>2.75</c:v>
                </c:pt>
                <c:pt idx="18237">
                  <c:v>2.5499879999999999</c:v>
                </c:pt>
                <c:pt idx="18238">
                  <c:v>5.3499759999999998</c:v>
                </c:pt>
                <c:pt idx="18239">
                  <c:v>3.0999759999999998</c:v>
                </c:pt>
                <c:pt idx="18240">
                  <c:v>3.3000180000000001</c:v>
                </c:pt>
                <c:pt idx="18241">
                  <c:v>2.649994</c:v>
                </c:pt>
                <c:pt idx="18242">
                  <c:v>3.8999790000000001</c:v>
                </c:pt>
                <c:pt idx="18243">
                  <c:v>3.7000120000000001</c:v>
                </c:pt>
                <c:pt idx="18244">
                  <c:v>3.8499759999999998</c:v>
                </c:pt>
                <c:pt idx="18245">
                  <c:v>2.7000120000000001</c:v>
                </c:pt>
                <c:pt idx="18246">
                  <c:v>3.5999759999999998</c:v>
                </c:pt>
                <c:pt idx="18247">
                  <c:v>3.5499879999999999</c:v>
                </c:pt>
                <c:pt idx="18248">
                  <c:v>3.3999630000000001</c:v>
                </c:pt>
                <c:pt idx="18249">
                  <c:v>2.8000180000000001</c:v>
                </c:pt>
                <c:pt idx="18250">
                  <c:v>3.3249659999999999</c:v>
                </c:pt>
                <c:pt idx="18251">
                  <c:v>3.75</c:v>
                </c:pt>
                <c:pt idx="18252">
                  <c:v>3.0500180000000001</c:v>
                </c:pt>
                <c:pt idx="18253">
                  <c:v>3.25</c:v>
                </c:pt>
                <c:pt idx="18254">
                  <c:v>3.2000120000000001</c:v>
                </c:pt>
                <c:pt idx="18255">
                  <c:v>4.6500240000000002</c:v>
                </c:pt>
                <c:pt idx="18256">
                  <c:v>3.6999819999999999</c:v>
                </c:pt>
                <c:pt idx="18257">
                  <c:v>3.9999690000000001</c:v>
                </c:pt>
                <c:pt idx="18258">
                  <c:v>2.899994</c:v>
                </c:pt>
                <c:pt idx="18259">
                  <c:v>3.274994</c:v>
                </c:pt>
                <c:pt idx="18260">
                  <c:v>3.2999879999999999</c:v>
                </c:pt>
                <c:pt idx="18261">
                  <c:v>3.2499690000000001</c:v>
                </c:pt>
                <c:pt idx="18262">
                  <c:v>3.100006</c:v>
                </c:pt>
                <c:pt idx="18263">
                  <c:v>3.7000120000000001</c:v>
                </c:pt>
                <c:pt idx="18264">
                  <c:v>3.2000120000000001</c:v>
                </c:pt>
                <c:pt idx="18265">
                  <c:v>3.399994</c:v>
                </c:pt>
                <c:pt idx="18266">
                  <c:v>4.2500150000000003</c:v>
                </c:pt>
                <c:pt idx="18267">
                  <c:v>3.7999879999999999</c:v>
                </c:pt>
                <c:pt idx="18268">
                  <c:v>3.5</c:v>
                </c:pt>
                <c:pt idx="18269">
                  <c:v>3.475006</c:v>
                </c:pt>
                <c:pt idx="18270">
                  <c:v>2.875</c:v>
                </c:pt>
                <c:pt idx="18271">
                  <c:v>3.75</c:v>
                </c:pt>
                <c:pt idx="18272">
                  <c:v>3.149994</c:v>
                </c:pt>
                <c:pt idx="18273">
                  <c:v>3.4000240000000002</c:v>
                </c:pt>
                <c:pt idx="18274">
                  <c:v>3.1000369999999999</c:v>
                </c:pt>
                <c:pt idx="18275">
                  <c:v>3.149994</c:v>
                </c:pt>
                <c:pt idx="18276">
                  <c:v>4.8000030000000002</c:v>
                </c:pt>
                <c:pt idx="18277">
                  <c:v>2.9000240000000002</c:v>
                </c:pt>
                <c:pt idx="18278">
                  <c:v>3.5249790000000001</c:v>
                </c:pt>
                <c:pt idx="18279">
                  <c:v>4.75</c:v>
                </c:pt>
                <c:pt idx="18280">
                  <c:v>2.9500120000000001</c:v>
                </c:pt>
                <c:pt idx="18281">
                  <c:v>3.100006</c:v>
                </c:pt>
                <c:pt idx="18282">
                  <c:v>3.5</c:v>
                </c:pt>
                <c:pt idx="18283">
                  <c:v>4.375</c:v>
                </c:pt>
                <c:pt idx="18284">
                  <c:v>3.7499690000000001</c:v>
                </c:pt>
                <c:pt idx="18285">
                  <c:v>4</c:v>
                </c:pt>
                <c:pt idx="18286">
                  <c:v>4.6999969999999998</c:v>
                </c:pt>
                <c:pt idx="18287">
                  <c:v>4</c:v>
                </c:pt>
                <c:pt idx="18288">
                  <c:v>3.024994</c:v>
                </c:pt>
                <c:pt idx="18289">
                  <c:v>3.2000120000000001</c:v>
                </c:pt>
                <c:pt idx="18290">
                  <c:v>3.0499879999999999</c:v>
                </c:pt>
                <c:pt idx="18291">
                  <c:v>3.600006</c:v>
                </c:pt>
                <c:pt idx="18292">
                  <c:v>2.5250089999999998</c:v>
                </c:pt>
                <c:pt idx="18293">
                  <c:v>4.0999759999999998</c:v>
                </c:pt>
                <c:pt idx="18294">
                  <c:v>4.3499759999999998</c:v>
                </c:pt>
                <c:pt idx="18295">
                  <c:v>3.100006</c:v>
                </c:pt>
                <c:pt idx="18296">
                  <c:v>3.8499759999999998</c:v>
                </c:pt>
                <c:pt idx="18297">
                  <c:v>3.25</c:v>
                </c:pt>
                <c:pt idx="18298">
                  <c:v>4.1000059999999996</c:v>
                </c:pt>
                <c:pt idx="18299">
                  <c:v>2.5499879999999999</c:v>
                </c:pt>
                <c:pt idx="18300">
                  <c:v>4.2749940000000004</c:v>
                </c:pt>
                <c:pt idx="18301">
                  <c:v>3.3499759999999998</c:v>
                </c:pt>
                <c:pt idx="18302">
                  <c:v>3.25</c:v>
                </c:pt>
                <c:pt idx="18303">
                  <c:v>3.7000120000000001</c:v>
                </c:pt>
                <c:pt idx="18304">
                  <c:v>3.350006</c:v>
                </c:pt>
                <c:pt idx="18305">
                  <c:v>3.7999879999999999</c:v>
                </c:pt>
                <c:pt idx="18306">
                  <c:v>2.75</c:v>
                </c:pt>
                <c:pt idx="18307">
                  <c:v>3.1750029999999998</c:v>
                </c:pt>
                <c:pt idx="18308">
                  <c:v>3.7999879999999999</c:v>
                </c:pt>
                <c:pt idx="18309">
                  <c:v>4.5499879999999999</c:v>
                </c:pt>
                <c:pt idx="18310">
                  <c:v>2.9000240000000002</c:v>
                </c:pt>
                <c:pt idx="18311">
                  <c:v>2.7000120000000001</c:v>
                </c:pt>
                <c:pt idx="18312">
                  <c:v>3.8499759999999998</c:v>
                </c:pt>
                <c:pt idx="18313">
                  <c:v>3.399994</c:v>
                </c:pt>
                <c:pt idx="18314">
                  <c:v>3.600006</c:v>
                </c:pt>
                <c:pt idx="18315">
                  <c:v>2.6999819999999999</c:v>
                </c:pt>
                <c:pt idx="18316">
                  <c:v>3.4500120000000001</c:v>
                </c:pt>
                <c:pt idx="18317">
                  <c:v>2.399994</c:v>
                </c:pt>
                <c:pt idx="18318">
                  <c:v>2.9999690000000001</c:v>
                </c:pt>
                <c:pt idx="18319">
                  <c:v>2.8750309999999999</c:v>
                </c:pt>
                <c:pt idx="18320">
                  <c:v>4.0500179999999997</c:v>
                </c:pt>
                <c:pt idx="18321">
                  <c:v>2.899994</c:v>
                </c:pt>
                <c:pt idx="18322">
                  <c:v>2.600006</c:v>
                </c:pt>
                <c:pt idx="18323">
                  <c:v>3.25</c:v>
                </c:pt>
                <c:pt idx="18324">
                  <c:v>3.399994</c:v>
                </c:pt>
                <c:pt idx="18325">
                  <c:v>3.3249970000000002</c:v>
                </c:pt>
                <c:pt idx="18326">
                  <c:v>3.850006</c:v>
                </c:pt>
                <c:pt idx="18327">
                  <c:v>3.0999759999999998</c:v>
                </c:pt>
                <c:pt idx="18328">
                  <c:v>3.475006</c:v>
                </c:pt>
                <c:pt idx="18329">
                  <c:v>2.7999879999999999</c:v>
                </c:pt>
                <c:pt idx="18330">
                  <c:v>2.5750120000000001</c:v>
                </c:pt>
                <c:pt idx="18331">
                  <c:v>2.8500369999999999</c:v>
                </c:pt>
                <c:pt idx="18332">
                  <c:v>3.75</c:v>
                </c:pt>
                <c:pt idx="18333">
                  <c:v>2.899994</c:v>
                </c:pt>
                <c:pt idx="18334">
                  <c:v>2.7499690000000001</c:v>
                </c:pt>
                <c:pt idx="18335">
                  <c:v>3</c:v>
                </c:pt>
                <c:pt idx="18336">
                  <c:v>3.25</c:v>
                </c:pt>
                <c:pt idx="18337">
                  <c:v>3.1250149999999999</c:v>
                </c:pt>
                <c:pt idx="18338">
                  <c:v>3.1000369999999999</c:v>
                </c:pt>
                <c:pt idx="18339">
                  <c:v>8.2999880000000008</c:v>
                </c:pt>
                <c:pt idx="18340">
                  <c:v>2.75</c:v>
                </c:pt>
                <c:pt idx="18341">
                  <c:v>2.8500369999999999</c:v>
                </c:pt>
                <c:pt idx="18342">
                  <c:v>2.7999879999999999</c:v>
                </c:pt>
                <c:pt idx="18343">
                  <c:v>2.8000180000000001</c:v>
                </c:pt>
                <c:pt idx="18344">
                  <c:v>4.25</c:v>
                </c:pt>
                <c:pt idx="18345">
                  <c:v>2.9499970000000002</c:v>
                </c:pt>
                <c:pt idx="18346">
                  <c:v>3.5749819999999999</c:v>
                </c:pt>
                <c:pt idx="18347">
                  <c:v>3.5750120000000001</c:v>
                </c:pt>
                <c:pt idx="18348">
                  <c:v>3.700027</c:v>
                </c:pt>
                <c:pt idx="18349">
                  <c:v>3.0749970000000002</c:v>
                </c:pt>
                <c:pt idx="18350">
                  <c:v>10.149963</c:v>
                </c:pt>
                <c:pt idx="18351">
                  <c:v>3.0500180000000001</c:v>
                </c:pt>
                <c:pt idx="18352">
                  <c:v>3.8499759999999998</c:v>
                </c:pt>
                <c:pt idx="18353">
                  <c:v>3.399994</c:v>
                </c:pt>
                <c:pt idx="18354">
                  <c:v>3.9749910000000002</c:v>
                </c:pt>
                <c:pt idx="18355">
                  <c:v>3.0499879999999999</c:v>
                </c:pt>
                <c:pt idx="18356">
                  <c:v>3.4249879999999999</c:v>
                </c:pt>
                <c:pt idx="18357">
                  <c:v>3.3000180000000001</c:v>
                </c:pt>
                <c:pt idx="18358">
                  <c:v>3.0499879999999999</c:v>
                </c:pt>
                <c:pt idx="18359">
                  <c:v>6.3999940000000004</c:v>
                </c:pt>
                <c:pt idx="18360">
                  <c:v>3.7999879999999999</c:v>
                </c:pt>
                <c:pt idx="18361">
                  <c:v>3.350006</c:v>
                </c:pt>
                <c:pt idx="18362">
                  <c:v>3.1999819999999999</c:v>
                </c:pt>
                <c:pt idx="18363">
                  <c:v>3.0999759999999998</c:v>
                </c:pt>
                <c:pt idx="18364">
                  <c:v>3.600006</c:v>
                </c:pt>
                <c:pt idx="18365">
                  <c:v>2.774994</c:v>
                </c:pt>
                <c:pt idx="18366">
                  <c:v>3.3500369999999999</c:v>
                </c:pt>
                <c:pt idx="18367">
                  <c:v>3.0499879999999999</c:v>
                </c:pt>
                <c:pt idx="18368">
                  <c:v>3.2999879999999999</c:v>
                </c:pt>
                <c:pt idx="18369">
                  <c:v>3.100006</c:v>
                </c:pt>
                <c:pt idx="18370">
                  <c:v>4.3000179999999997</c:v>
                </c:pt>
                <c:pt idx="18371">
                  <c:v>3.4500120000000001</c:v>
                </c:pt>
                <c:pt idx="18372">
                  <c:v>4</c:v>
                </c:pt>
                <c:pt idx="18373">
                  <c:v>3.299973</c:v>
                </c:pt>
                <c:pt idx="18374">
                  <c:v>2.7249759999999998</c:v>
                </c:pt>
                <c:pt idx="18375">
                  <c:v>3.25</c:v>
                </c:pt>
                <c:pt idx="18376">
                  <c:v>3.75</c:v>
                </c:pt>
                <c:pt idx="18377">
                  <c:v>3.6500400000000002</c:v>
                </c:pt>
                <c:pt idx="18378">
                  <c:v>3.149994</c:v>
                </c:pt>
                <c:pt idx="18379">
                  <c:v>2.7999879999999999</c:v>
                </c:pt>
                <c:pt idx="18380">
                  <c:v>3.2000120000000001</c:v>
                </c:pt>
                <c:pt idx="18381">
                  <c:v>3.5499879999999999</c:v>
                </c:pt>
                <c:pt idx="18382">
                  <c:v>3.125</c:v>
                </c:pt>
                <c:pt idx="18383">
                  <c:v>4.1999820000000003</c:v>
                </c:pt>
                <c:pt idx="18384">
                  <c:v>3.1999819999999999</c:v>
                </c:pt>
                <c:pt idx="18385">
                  <c:v>3.9500120000000001</c:v>
                </c:pt>
                <c:pt idx="18386">
                  <c:v>4.4750370000000004</c:v>
                </c:pt>
                <c:pt idx="18387">
                  <c:v>3</c:v>
                </c:pt>
                <c:pt idx="18388">
                  <c:v>4.0499879999999999</c:v>
                </c:pt>
                <c:pt idx="18389">
                  <c:v>3.2999879999999999</c:v>
                </c:pt>
                <c:pt idx="18390">
                  <c:v>3.4499819999999999</c:v>
                </c:pt>
                <c:pt idx="18391">
                  <c:v>3.2499850000000001</c:v>
                </c:pt>
                <c:pt idx="18392">
                  <c:v>3.7499690000000001</c:v>
                </c:pt>
                <c:pt idx="18393">
                  <c:v>3.2999879999999999</c:v>
                </c:pt>
                <c:pt idx="18394">
                  <c:v>3.375</c:v>
                </c:pt>
                <c:pt idx="18395">
                  <c:v>3.5</c:v>
                </c:pt>
                <c:pt idx="18396">
                  <c:v>2.899994</c:v>
                </c:pt>
                <c:pt idx="18397">
                  <c:v>2.5</c:v>
                </c:pt>
                <c:pt idx="18398">
                  <c:v>4.1749879999999999</c:v>
                </c:pt>
                <c:pt idx="18399">
                  <c:v>2.875</c:v>
                </c:pt>
                <c:pt idx="18400">
                  <c:v>2.649994</c:v>
                </c:pt>
                <c:pt idx="18401">
                  <c:v>2.75</c:v>
                </c:pt>
                <c:pt idx="18402">
                  <c:v>3.5500180000000001</c:v>
                </c:pt>
                <c:pt idx="18403">
                  <c:v>3.100006</c:v>
                </c:pt>
                <c:pt idx="18404">
                  <c:v>2.9999850000000001</c:v>
                </c:pt>
                <c:pt idx="18405">
                  <c:v>2.899994</c:v>
                </c:pt>
                <c:pt idx="18406">
                  <c:v>2.5499879999999999</c:v>
                </c:pt>
                <c:pt idx="18407">
                  <c:v>3.5</c:v>
                </c:pt>
                <c:pt idx="18408">
                  <c:v>4.5</c:v>
                </c:pt>
                <c:pt idx="18409">
                  <c:v>3.350006</c:v>
                </c:pt>
                <c:pt idx="18410">
                  <c:v>2.8499759999999998</c:v>
                </c:pt>
                <c:pt idx="18411">
                  <c:v>4.1499629999999996</c:v>
                </c:pt>
                <c:pt idx="18412">
                  <c:v>3.0500180000000001</c:v>
                </c:pt>
                <c:pt idx="18413">
                  <c:v>4.3999940000000004</c:v>
                </c:pt>
                <c:pt idx="18414">
                  <c:v>2.75</c:v>
                </c:pt>
                <c:pt idx="18415">
                  <c:v>3.1999819999999999</c:v>
                </c:pt>
                <c:pt idx="18416">
                  <c:v>2.600006</c:v>
                </c:pt>
                <c:pt idx="18417">
                  <c:v>2.2000120000000001</c:v>
                </c:pt>
                <c:pt idx="18418">
                  <c:v>2.6500240000000002</c:v>
                </c:pt>
                <c:pt idx="18419">
                  <c:v>3.75</c:v>
                </c:pt>
                <c:pt idx="18420">
                  <c:v>3.5500180000000001</c:v>
                </c:pt>
                <c:pt idx="18421">
                  <c:v>2.9000240000000002</c:v>
                </c:pt>
                <c:pt idx="18422">
                  <c:v>3.2499690000000001</c:v>
                </c:pt>
                <c:pt idx="18423">
                  <c:v>2.7999879999999999</c:v>
                </c:pt>
                <c:pt idx="18424">
                  <c:v>3.25</c:v>
                </c:pt>
                <c:pt idx="18425">
                  <c:v>3.0499879999999999</c:v>
                </c:pt>
                <c:pt idx="18426">
                  <c:v>3.1999819999999999</c:v>
                </c:pt>
                <c:pt idx="18427">
                  <c:v>2.649994</c:v>
                </c:pt>
                <c:pt idx="18428">
                  <c:v>3.600006</c:v>
                </c:pt>
                <c:pt idx="18429">
                  <c:v>3.3500369999999999</c:v>
                </c:pt>
                <c:pt idx="18430">
                  <c:v>3.5</c:v>
                </c:pt>
                <c:pt idx="18431">
                  <c:v>2.4499819999999999</c:v>
                </c:pt>
                <c:pt idx="18432">
                  <c:v>2.7499850000000001</c:v>
                </c:pt>
                <c:pt idx="18433">
                  <c:v>4.4250179999999997</c:v>
                </c:pt>
                <c:pt idx="18434">
                  <c:v>4.6999820000000003</c:v>
                </c:pt>
                <c:pt idx="18435">
                  <c:v>3.25</c:v>
                </c:pt>
                <c:pt idx="18436">
                  <c:v>3.5999910000000002</c:v>
                </c:pt>
                <c:pt idx="18437">
                  <c:v>3.0499879999999999</c:v>
                </c:pt>
                <c:pt idx="18438">
                  <c:v>3.5499879999999999</c:v>
                </c:pt>
                <c:pt idx="18439">
                  <c:v>3.1500240000000002</c:v>
                </c:pt>
                <c:pt idx="18440">
                  <c:v>3.2499850000000001</c:v>
                </c:pt>
                <c:pt idx="18441">
                  <c:v>3.1249850000000001</c:v>
                </c:pt>
                <c:pt idx="18442">
                  <c:v>2.899994</c:v>
                </c:pt>
                <c:pt idx="18443">
                  <c:v>3.4500120000000001</c:v>
                </c:pt>
                <c:pt idx="18444">
                  <c:v>3.649994</c:v>
                </c:pt>
                <c:pt idx="18445">
                  <c:v>3.5000309999999999</c:v>
                </c:pt>
                <c:pt idx="18446">
                  <c:v>2.7999879999999999</c:v>
                </c:pt>
                <c:pt idx="18447">
                  <c:v>3.75</c:v>
                </c:pt>
                <c:pt idx="18448">
                  <c:v>4.0500179999999997</c:v>
                </c:pt>
                <c:pt idx="18449">
                  <c:v>3.850006</c:v>
                </c:pt>
                <c:pt idx="18450">
                  <c:v>3.350006</c:v>
                </c:pt>
                <c:pt idx="18451">
                  <c:v>3.5499879999999999</c:v>
                </c:pt>
                <c:pt idx="18452">
                  <c:v>3.1999819999999999</c:v>
                </c:pt>
                <c:pt idx="18453">
                  <c:v>2.9500120000000001</c:v>
                </c:pt>
                <c:pt idx="18454">
                  <c:v>3.600006</c:v>
                </c:pt>
                <c:pt idx="18455">
                  <c:v>3.5499879999999999</c:v>
                </c:pt>
                <c:pt idx="18456">
                  <c:v>2.75</c:v>
                </c:pt>
                <c:pt idx="18457">
                  <c:v>2.899994</c:v>
                </c:pt>
                <c:pt idx="18458">
                  <c:v>2.6500240000000002</c:v>
                </c:pt>
                <c:pt idx="18459">
                  <c:v>4</c:v>
                </c:pt>
                <c:pt idx="18460">
                  <c:v>3.5500180000000001</c:v>
                </c:pt>
                <c:pt idx="18461">
                  <c:v>2.8750149999999999</c:v>
                </c:pt>
                <c:pt idx="18462">
                  <c:v>2.899994</c:v>
                </c:pt>
                <c:pt idx="18463">
                  <c:v>3.975006</c:v>
                </c:pt>
                <c:pt idx="18464">
                  <c:v>3.25</c:v>
                </c:pt>
                <c:pt idx="18465">
                  <c:v>3.6750029999999998</c:v>
                </c:pt>
                <c:pt idx="18466">
                  <c:v>3.3499759999999998</c:v>
                </c:pt>
                <c:pt idx="18467">
                  <c:v>3.25</c:v>
                </c:pt>
                <c:pt idx="18468">
                  <c:v>4.6000059999999996</c:v>
                </c:pt>
                <c:pt idx="18469">
                  <c:v>3.25</c:v>
                </c:pt>
                <c:pt idx="18470">
                  <c:v>4</c:v>
                </c:pt>
                <c:pt idx="18471">
                  <c:v>2.9000240000000002</c:v>
                </c:pt>
                <c:pt idx="18472">
                  <c:v>3.1500240000000002</c:v>
                </c:pt>
                <c:pt idx="18473">
                  <c:v>3.2999879999999999</c:v>
                </c:pt>
                <c:pt idx="18474">
                  <c:v>3.2000120000000001</c:v>
                </c:pt>
                <c:pt idx="18475">
                  <c:v>3.25</c:v>
                </c:pt>
                <c:pt idx="18476">
                  <c:v>2.9499819999999999</c:v>
                </c:pt>
                <c:pt idx="18477">
                  <c:v>3.5</c:v>
                </c:pt>
                <c:pt idx="18478">
                  <c:v>3.25</c:v>
                </c:pt>
                <c:pt idx="18479">
                  <c:v>3.100006</c:v>
                </c:pt>
                <c:pt idx="18480">
                  <c:v>2.9000240000000002</c:v>
                </c:pt>
                <c:pt idx="18481">
                  <c:v>3.9999850000000001</c:v>
                </c:pt>
                <c:pt idx="18482">
                  <c:v>2.8500369999999999</c:v>
                </c:pt>
                <c:pt idx="18483">
                  <c:v>4.9999690000000001</c:v>
                </c:pt>
                <c:pt idx="18484">
                  <c:v>3.1999819999999999</c:v>
                </c:pt>
                <c:pt idx="18485">
                  <c:v>3.5</c:v>
                </c:pt>
                <c:pt idx="18486">
                  <c:v>3.2499690000000001</c:v>
                </c:pt>
                <c:pt idx="18487">
                  <c:v>3.9500120000000001</c:v>
                </c:pt>
                <c:pt idx="18488">
                  <c:v>3.9750209999999999</c:v>
                </c:pt>
                <c:pt idx="18489">
                  <c:v>3.4500120000000001</c:v>
                </c:pt>
                <c:pt idx="18490">
                  <c:v>2.9000240000000002</c:v>
                </c:pt>
                <c:pt idx="18491">
                  <c:v>2.7750089999999998</c:v>
                </c:pt>
                <c:pt idx="18492">
                  <c:v>3</c:v>
                </c:pt>
                <c:pt idx="18493">
                  <c:v>3.0499879999999999</c:v>
                </c:pt>
                <c:pt idx="18494">
                  <c:v>3.4500120000000001</c:v>
                </c:pt>
                <c:pt idx="18495">
                  <c:v>3.725006</c:v>
                </c:pt>
                <c:pt idx="18496">
                  <c:v>3.2999879999999999</c:v>
                </c:pt>
                <c:pt idx="18497">
                  <c:v>2.7999879999999999</c:v>
                </c:pt>
                <c:pt idx="18498">
                  <c:v>3.174973</c:v>
                </c:pt>
                <c:pt idx="18499">
                  <c:v>3.274994</c:v>
                </c:pt>
                <c:pt idx="18500">
                  <c:v>2.899994</c:v>
                </c:pt>
                <c:pt idx="18501">
                  <c:v>3.5</c:v>
                </c:pt>
                <c:pt idx="18502">
                  <c:v>2.9999690000000001</c:v>
                </c:pt>
                <c:pt idx="18503">
                  <c:v>3</c:v>
                </c:pt>
                <c:pt idx="18504">
                  <c:v>3</c:v>
                </c:pt>
                <c:pt idx="18505">
                  <c:v>4.1000370000000004</c:v>
                </c:pt>
                <c:pt idx="18506">
                  <c:v>3.600006</c:v>
                </c:pt>
                <c:pt idx="18507">
                  <c:v>3.4500120000000001</c:v>
                </c:pt>
                <c:pt idx="18508">
                  <c:v>3.2999879999999999</c:v>
                </c:pt>
                <c:pt idx="18509">
                  <c:v>2.8499759999999998</c:v>
                </c:pt>
                <c:pt idx="18510">
                  <c:v>2.5750120000000001</c:v>
                </c:pt>
                <c:pt idx="18511">
                  <c:v>2.8750149999999999</c:v>
                </c:pt>
                <c:pt idx="18512">
                  <c:v>3</c:v>
                </c:pt>
                <c:pt idx="18513">
                  <c:v>3.600006</c:v>
                </c:pt>
                <c:pt idx="18514">
                  <c:v>4.9000240000000002</c:v>
                </c:pt>
                <c:pt idx="18515">
                  <c:v>3.149994</c:v>
                </c:pt>
                <c:pt idx="18516">
                  <c:v>3.4499819999999999</c:v>
                </c:pt>
                <c:pt idx="18517">
                  <c:v>5.1500240000000002</c:v>
                </c:pt>
                <c:pt idx="18518">
                  <c:v>2.7999879999999999</c:v>
                </c:pt>
                <c:pt idx="18519">
                  <c:v>4.3000179999999997</c:v>
                </c:pt>
                <c:pt idx="18520">
                  <c:v>3.4499819999999999</c:v>
                </c:pt>
                <c:pt idx="18521">
                  <c:v>3.3749850000000001</c:v>
                </c:pt>
                <c:pt idx="18522">
                  <c:v>3.3499759999999998</c:v>
                </c:pt>
                <c:pt idx="18523">
                  <c:v>3.3500369999999999</c:v>
                </c:pt>
                <c:pt idx="18524">
                  <c:v>2.9000240000000002</c:v>
                </c:pt>
                <c:pt idx="18525">
                  <c:v>3.4750209999999999</c:v>
                </c:pt>
                <c:pt idx="18526">
                  <c:v>2.899994</c:v>
                </c:pt>
                <c:pt idx="18527">
                  <c:v>3.350006</c:v>
                </c:pt>
                <c:pt idx="18528">
                  <c:v>3.1999819999999999</c:v>
                </c:pt>
                <c:pt idx="18529">
                  <c:v>2.9749910000000002</c:v>
                </c:pt>
                <c:pt idx="18530">
                  <c:v>2.649994</c:v>
                </c:pt>
                <c:pt idx="18531">
                  <c:v>3.3000180000000001</c:v>
                </c:pt>
                <c:pt idx="18532">
                  <c:v>3.5999910000000002</c:v>
                </c:pt>
                <c:pt idx="18533">
                  <c:v>3.8750309999999999</c:v>
                </c:pt>
                <c:pt idx="18534">
                  <c:v>3.25</c:v>
                </c:pt>
                <c:pt idx="18535">
                  <c:v>4.25</c:v>
                </c:pt>
                <c:pt idx="18536">
                  <c:v>3.3999630000000001</c:v>
                </c:pt>
                <c:pt idx="18537">
                  <c:v>3.149994</c:v>
                </c:pt>
                <c:pt idx="18538">
                  <c:v>2.649994</c:v>
                </c:pt>
                <c:pt idx="18539">
                  <c:v>3.0000309999999999</c:v>
                </c:pt>
                <c:pt idx="18540">
                  <c:v>3.274994</c:v>
                </c:pt>
                <c:pt idx="18541">
                  <c:v>3.0249790000000001</c:v>
                </c:pt>
                <c:pt idx="18542">
                  <c:v>2.5999759999999998</c:v>
                </c:pt>
                <c:pt idx="18543">
                  <c:v>2.9499970000000002</c:v>
                </c:pt>
                <c:pt idx="18544">
                  <c:v>2.8000180000000001</c:v>
                </c:pt>
                <c:pt idx="18545">
                  <c:v>3.3999630000000001</c:v>
                </c:pt>
                <c:pt idx="18546">
                  <c:v>3.0999759999999998</c:v>
                </c:pt>
                <c:pt idx="18547">
                  <c:v>3.5500180000000001</c:v>
                </c:pt>
                <c:pt idx="18548">
                  <c:v>3.399994</c:v>
                </c:pt>
                <c:pt idx="18549">
                  <c:v>2.399994</c:v>
                </c:pt>
                <c:pt idx="18550">
                  <c:v>3.3499759999999998</c:v>
                </c:pt>
                <c:pt idx="18551">
                  <c:v>3.3000180000000001</c:v>
                </c:pt>
                <c:pt idx="18552">
                  <c:v>4.0749820000000003</c:v>
                </c:pt>
                <c:pt idx="18553">
                  <c:v>3.649994</c:v>
                </c:pt>
                <c:pt idx="18554">
                  <c:v>2.899994</c:v>
                </c:pt>
                <c:pt idx="18555">
                  <c:v>2.7499690000000001</c:v>
                </c:pt>
                <c:pt idx="18556">
                  <c:v>3.1500240000000002</c:v>
                </c:pt>
                <c:pt idx="18557">
                  <c:v>3.0999759999999998</c:v>
                </c:pt>
                <c:pt idx="18558">
                  <c:v>5.1499629999999996</c:v>
                </c:pt>
                <c:pt idx="18559">
                  <c:v>3.3999630000000001</c:v>
                </c:pt>
                <c:pt idx="18560">
                  <c:v>3.274994</c:v>
                </c:pt>
                <c:pt idx="18561">
                  <c:v>3.1999819999999999</c:v>
                </c:pt>
                <c:pt idx="18562">
                  <c:v>3.4000089999999998</c:v>
                </c:pt>
                <c:pt idx="18563">
                  <c:v>4.0500179999999997</c:v>
                </c:pt>
                <c:pt idx="18564">
                  <c:v>3.2000120000000001</c:v>
                </c:pt>
                <c:pt idx="18565">
                  <c:v>3.8000029999999998</c:v>
                </c:pt>
                <c:pt idx="18566">
                  <c:v>3</c:v>
                </c:pt>
                <c:pt idx="18567">
                  <c:v>2.899994</c:v>
                </c:pt>
                <c:pt idx="18568">
                  <c:v>2.5250089999999998</c:v>
                </c:pt>
                <c:pt idx="18569">
                  <c:v>2.600006</c:v>
                </c:pt>
                <c:pt idx="18570">
                  <c:v>2.8499759999999998</c:v>
                </c:pt>
                <c:pt idx="18571">
                  <c:v>2.75</c:v>
                </c:pt>
                <c:pt idx="18572">
                  <c:v>4.0500179999999997</c:v>
                </c:pt>
                <c:pt idx="18573">
                  <c:v>2.899994</c:v>
                </c:pt>
                <c:pt idx="18574">
                  <c:v>5.3500059999999996</c:v>
                </c:pt>
                <c:pt idx="18575">
                  <c:v>3.5500029999999998</c:v>
                </c:pt>
                <c:pt idx="18576">
                  <c:v>2.8499910000000002</c:v>
                </c:pt>
                <c:pt idx="18577">
                  <c:v>3.399994</c:v>
                </c:pt>
                <c:pt idx="18578">
                  <c:v>4.7500309999999999</c:v>
                </c:pt>
                <c:pt idx="18579">
                  <c:v>3.2500309999999999</c:v>
                </c:pt>
                <c:pt idx="18580">
                  <c:v>3.4500120000000001</c:v>
                </c:pt>
                <c:pt idx="18581">
                  <c:v>2.6500240000000002</c:v>
                </c:pt>
                <c:pt idx="18582">
                  <c:v>4.2500309999999999</c:v>
                </c:pt>
                <c:pt idx="18583">
                  <c:v>3.0500180000000001</c:v>
                </c:pt>
                <c:pt idx="18584">
                  <c:v>3.0999910000000002</c:v>
                </c:pt>
                <c:pt idx="18585">
                  <c:v>3.0000309999999999</c:v>
                </c:pt>
                <c:pt idx="18586">
                  <c:v>3.274994</c:v>
                </c:pt>
                <c:pt idx="18587">
                  <c:v>3.1499630000000001</c:v>
                </c:pt>
                <c:pt idx="18588">
                  <c:v>4.0749820000000003</c:v>
                </c:pt>
                <c:pt idx="18589">
                  <c:v>2.9750209999999999</c:v>
                </c:pt>
                <c:pt idx="18590">
                  <c:v>4.75</c:v>
                </c:pt>
                <c:pt idx="18591">
                  <c:v>3.5500180000000001</c:v>
                </c:pt>
                <c:pt idx="18592">
                  <c:v>4.1000059999999996</c:v>
                </c:pt>
                <c:pt idx="18593">
                  <c:v>2.899994</c:v>
                </c:pt>
                <c:pt idx="18594">
                  <c:v>4</c:v>
                </c:pt>
                <c:pt idx="18595">
                  <c:v>3.600006</c:v>
                </c:pt>
                <c:pt idx="18596">
                  <c:v>3.2000120000000001</c:v>
                </c:pt>
                <c:pt idx="18597">
                  <c:v>3.125</c:v>
                </c:pt>
                <c:pt idx="18598">
                  <c:v>3.6999819999999999</c:v>
                </c:pt>
                <c:pt idx="18599">
                  <c:v>3.0000309999999999</c:v>
                </c:pt>
                <c:pt idx="18600">
                  <c:v>3.550049</c:v>
                </c:pt>
                <c:pt idx="18601">
                  <c:v>5.2000120000000001</c:v>
                </c:pt>
                <c:pt idx="18602">
                  <c:v>4.3000489999999996</c:v>
                </c:pt>
                <c:pt idx="18603">
                  <c:v>2.8499759999999998</c:v>
                </c:pt>
                <c:pt idx="18604">
                  <c:v>3</c:v>
                </c:pt>
                <c:pt idx="18605">
                  <c:v>3.5</c:v>
                </c:pt>
                <c:pt idx="18606">
                  <c:v>3.149994</c:v>
                </c:pt>
                <c:pt idx="18607">
                  <c:v>3.25</c:v>
                </c:pt>
                <c:pt idx="18608">
                  <c:v>2.9500120000000001</c:v>
                </c:pt>
                <c:pt idx="18609">
                  <c:v>2.9500120000000001</c:v>
                </c:pt>
                <c:pt idx="18610">
                  <c:v>3.5000149999999999</c:v>
                </c:pt>
                <c:pt idx="18611">
                  <c:v>3.7750089999999998</c:v>
                </c:pt>
                <c:pt idx="18612">
                  <c:v>3.2000120000000001</c:v>
                </c:pt>
                <c:pt idx="18613">
                  <c:v>4.3499759999999998</c:v>
                </c:pt>
                <c:pt idx="18614">
                  <c:v>4.0749820000000003</c:v>
                </c:pt>
                <c:pt idx="18615">
                  <c:v>7.6499940000000004</c:v>
                </c:pt>
                <c:pt idx="18616">
                  <c:v>3.0999759999999998</c:v>
                </c:pt>
                <c:pt idx="18617">
                  <c:v>2.8500369999999999</c:v>
                </c:pt>
                <c:pt idx="18618">
                  <c:v>3.1500240000000002</c:v>
                </c:pt>
                <c:pt idx="18619">
                  <c:v>2.9500120000000001</c:v>
                </c:pt>
                <c:pt idx="18620">
                  <c:v>3.5</c:v>
                </c:pt>
                <c:pt idx="18621">
                  <c:v>3.4000240000000002</c:v>
                </c:pt>
                <c:pt idx="18622">
                  <c:v>3.5499879999999999</c:v>
                </c:pt>
                <c:pt idx="18623">
                  <c:v>4.9500120000000001</c:v>
                </c:pt>
                <c:pt idx="18624">
                  <c:v>2.9500120000000001</c:v>
                </c:pt>
                <c:pt idx="18625">
                  <c:v>3.7000120000000001</c:v>
                </c:pt>
                <c:pt idx="18626">
                  <c:v>3.2750089999999998</c:v>
                </c:pt>
                <c:pt idx="18627">
                  <c:v>4.2749940000000004</c:v>
                </c:pt>
                <c:pt idx="18628">
                  <c:v>2.9500120000000001</c:v>
                </c:pt>
                <c:pt idx="18629">
                  <c:v>3.3000180000000001</c:v>
                </c:pt>
                <c:pt idx="18630">
                  <c:v>3.3499759999999998</c:v>
                </c:pt>
                <c:pt idx="18631">
                  <c:v>3.350006</c:v>
                </c:pt>
                <c:pt idx="18632">
                  <c:v>2.9500120000000001</c:v>
                </c:pt>
                <c:pt idx="18633">
                  <c:v>4.3000030000000002</c:v>
                </c:pt>
                <c:pt idx="18634">
                  <c:v>3.4499819999999999</c:v>
                </c:pt>
                <c:pt idx="18635">
                  <c:v>3.9000240000000002</c:v>
                </c:pt>
                <c:pt idx="18636">
                  <c:v>4.3249969999999998</c:v>
                </c:pt>
                <c:pt idx="18637">
                  <c:v>3.0999759999999998</c:v>
                </c:pt>
                <c:pt idx="18638">
                  <c:v>3.5499879999999999</c:v>
                </c:pt>
                <c:pt idx="18639">
                  <c:v>3.6250149999999999</c:v>
                </c:pt>
                <c:pt idx="18640">
                  <c:v>4.125</c:v>
                </c:pt>
                <c:pt idx="18641">
                  <c:v>3.7750089999999998</c:v>
                </c:pt>
                <c:pt idx="18642">
                  <c:v>3.9249879999999999</c:v>
                </c:pt>
                <c:pt idx="18643">
                  <c:v>3.100006</c:v>
                </c:pt>
                <c:pt idx="18644">
                  <c:v>4.2499849999999997</c:v>
                </c:pt>
                <c:pt idx="18645">
                  <c:v>2.975006</c:v>
                </c:pt>
                <c:pt idx="18646">
                  <c:v>2.7999879999999999</c:v>
                </c:pt>
                <c:pt idx="18647">
                  <c:v>3.850006</c:v>
                </c:pt>
                <c:pt idx="18648">
                  <c:v>4</c:v>
                </c:pt>
                <c:pt idx="18649">
                  <c:v>3.3500369999999999</c:v>
                </c:pt>
                <c:pt idx="18650">
                  <c:v>4.125</c:v>
                </c:pt>
                <c:pt idx="18651">
                  <c:v>3.6000369999999999</c:v>
                </c:pt>
                <c:pt idx="18652">
                  <c:v>3.0500180000000001</c:v>
                </c:pt>
                <c:pt idx="18653">
                  <c:v>3.1000369999999999</c:v>
                </c:pt>
                <c:pt idx="18654">
                  <c:v>3.0999759999999998</c:v>
                </c:pt>
                <c:pt idx="18655">
                  <c:v>3.25</c:v>
                </c:pt>
                <c:pt idx="18656">
                  <c:v>3.2999879999999999</c:v>
                </c:pt>
                <c:pt idx="18657">
                  <c:v>3.600006</c:v>
                </c:pt>
                <c:pt idx="18658">
                  <c:v>3.125</c:v>
                </c:pt>
                <c:pt idx="18659">
                  <c:v>3.300049</c:v>
                </c:pt>
                <c:pt idx="18660">
                  <c:v>3.25</c:v>
                </c:pt>
                <c:pt idx="18661">
                  <c:v>3.4500120000000001</c:v>
                </c:pt>
                <c:pt idx="18662">
                  <c:v>3.350006</c:v>
                </c:pt>
                <c:pt idx="18663">
                  <c:v>3.1500240000000002</c:v>
                </c:pt>
                <c:pt idx="18664">
                  <c:v>3.0500180000000001</c:v>
                </c:pt>
                <c:pt idx="18665">
                  <c:v>3.8249970000000002</c:v>
                </c:pt>
                <c:pt idx="18666">
                  <c:v>3.674973</c:v>
                </c:pt>
                <c:pt idx="18667">
                  <c:v>5.4500120000000001</c:v>
                </c:pt>
                <c:pt idx="18668">
                  <c:v>7.8000340000000001</c:v>
                </c:pt>
                <c:pt idx="18669">
                  <c:v>3.4500120000000001</c:v>
                </c:pt>
                <c:pt idx="18670">
                  <c:v>2.5499879999999999</c:v>
                </c:pt>
                <c:pt idx="18671">
                  <c:v>1</c:v>
                </c:pt>
                <c:pt idx="18672">
                  <c:v>3.9499659999999999</c:v>
                </c:pt>
                <c:pt idx="18673">
                  <c:v>3.4500120000000001</c:v>
                </c:pt>
                <c:pt idx="18674">
                  <c:v>2.649994</c:v>
                </c:pt>
                <c:pt idx="18675">
                  <c:v>4.7000120000000001</c:v>
                </c:pt>
                <c:pt idx="18676">
                  <c:v>3.3499759999999998</c:v>
                </c:pt>
                <c:pt idx="18677">
                  <c:v>4</c:v>
                </c:pt>
                <c:pt idx="18678">
                  <c:v>3.0500180000000001</c:v>
                </c:pt>
                <c:pt idx="18679">
                  <c:v>3.5500180000000001</c:v>
                </c:pt>
                <c:pt idx="18680">
                  <c:v>4.6000370000000004</c:v>
                </c:pt>
                <c:pt idx="18681">
                  <c:v>2.7999879999999999</c:v>
                </c:pt>
                <c:pt idx="18682">
                  <c:v>2.899994</c:v>
                </c:pt>
                <c:pt idx="18683">
                  <c:v>2.9250029999999998</c:v>
                </c:pt>
                <c:pt idx="18684">
                  <c:v>3.5499879999999999</c:v>
                </c:pt>
                <c:pt idx="18685">
                  <c:v>3.899994</c:v>
                </c:pt>
                <c:pt idx="18686">
                  <c:v>3.2499690000000001</c:v>
                </c:pt>
                <c:pt idx="18687">
                  <c:v>3.8999630000000001</c:v>
                </c:pt>
                <c:pt idx="18688">
                  <c:v>3.6500240000000002</c:v>
                </c:pt>
                <c:pt idx="18689">
                  <c:v>2.899994</c:v>
                </c:pt>
                <c:pt idx="18690">
                  <c:v>3.700027</c:v>
                </c:pt>
                <c:pt idx="18691">
                  <c:v>3.8000180000000001</c:v>
                </c:pt>
                <c:pt idx="18692">
                  <c:v>3.399994</c:v>
                </c:pt>
                <c:pt idx="18693">
                  <c:v>11.899994</c:v>
                </c:pt>
                <c:pt idx="18694">
                  <c:v>3.0999759999999998</c:v>
                </c:pt>
                <c:pt idx="18695">
                  <c:v>3.7999879999999999</c:v>
                </c:pt>
                <c:pt idx="18696">
                  <c:v>3.4500120000000001</c:v>
                </c:pt>
                <c:pt idx="18697">
                  <c:v>3.6500240000000002</c:v>
                </c:pt>
                <c:pt idx="18698">
                  <c:v>3.2999879999999999</c:v>
                </c:pt>
                <c:pt idx="18699">
                  <c:v>3</c:v>
                </c:pt>
                <c:pt idx="18700">
                  <c:v>3.1250149999999999</c:v>
                </c:pt>
                <c:pt idx="18701">
                  <c:v>2.899994</c:v>
                </c:pt>
                <c:pt idx="18702">
                  <c:v>2.9000240000000002</c:v>
                </c:pt>
                <c:pt idx="18703">
                  <c:v>3.5000309999999999</c:v>
                </c:pt>
                <c:pt idx="18704">
                  <c:v>3.5500180000000001</c:v>
                </c:pt>
                <c:pt idx="18705">
                  <c:v>3.4500120000000001</c:v>
                </c:pt>
                <c:pt idx="18706">
                  <c:v>4.3500059999999996</c:v>
                </c:pt>
                <c:pt idx="18707">
                  <c:v>4.0499879999999999</c:v>
                </c:pt>
                <c:pt idx="18708">
                  <c:v>2.9500120000000001</c:v>
                </c:pt>
                <c:pt idx="18709">
                  <c:v>4.5500489999999996</c:v>
                </c:pt>
                <c:pt idx="18710">
                  <c:v>3.2999879999999999</c:v>
                </c:pt>
                <c:pt idx="18711">
                  <c:v>3.399994</c:v>
                </c:pt>
                <c:pt idx="18712">
                  <c:v>3.6999970000000002</c:v>
                </c:pt>
                <c:pt idx="18713">
                  <c:v>3.3750309999999999</c:v>
                </c:pt>
                <c:pt idx="18714">
                  <c:v>3</c:v>
                </c:pt>
                <c:pt idx="18715">
                  <c:v>3.1500240000000002</c:v>
                </c:pt>
                <c:pt idx="18716">
                  <c:v>3.850006</c:v>
                </c:pt>
                <c:pt idx="18717">
                  <c:v>2.75</c:v>
                </c:pt>
                <c:pt idx="18718">
                  <c:v>3.2999879999999999</c:v>
                </c:pt>
                <c:pt idx="18719">
                  <c:v>2.7999879999999999</c:v>
                </c:pt>
                <c:pt idx="18720">
                  <c:v>2.6999970000000002</c:v>
                </c:pt>
                <c:pt idx="18721">
                  <c:v>2.8499759999999998</c:v>
                </c:pt>
                <c:pt idx="18722">
                  <c:v>3.75</c:v>
                </c:pt>
                <c:pt idx="18723">
                  <c:v>6.75</c:v>
                </c:pt>
                <c:pt idx="18724">
                  <c:v>3.899994</c:v>
                </c:pt>
                <c:pt idx="18725">
                  <c:v>3.600006</c:v>
                </c:pt>
                <c:pt idx="18726">
                  <c:v>2.8500369999999999</c:v>
                </c:pt>
                <c:pt idx="18727">
                  <c:v>3.3500369999999999</c:v>
                </c:pt>
                <c:pt idx="18728">
                  <c:v>3.3999630000000001</c:v>
                </c:pt>
                <c:pt idx="18729">
                  <c:v>2.6999819999999999</c:v>
                </c:pt>
                <c:pt idx="18730">
                  <c:v>3.4000240000000002</c:v>
                </c:pt>
                <c:pt idx="18731">
                  <c:v>3.100006</c:v>
                </c:pt>
                <c:pt idx="18732">
                  <c:v>2.75</c:v>
                </c:pt>
                <c:pt idx="18733">
                  <c:v>3.0500180000000001</c:v>
                </c:pt>
                <c:pt idx="18734">
                  <c:v>3.3000180000000001</c:v>
                </c:pt>
                <c:pt idx="18735">
                  <c:v>4.2750089999999998</c:v>
                </c:pt>
                <c:pt idx="18736">
                  <c:v>2.625</c:v>
                </c:pt>
                <c:pt idx="18737">
                  <c:v>2.7999879999999999</c:v>
                </c:pt>
                <c:pt idx="18738">
                  <c:v>2.600006</c:v>
                </c:pt>
                <c:pt idx="18739">
                  <c:v>2.7999879999999999</c:v>
                </c:pt>
                <c:pt idx="18740">
                  <c:v>2.7000120000000001</c:v>
                </c:pt>
                <c:pt idx="18741">
                  <c:v>2.75</c:v>
                </c:pt>
                <c:pt idx="18742">
                  <c:v>3.325027</c:v>
                </c:pt>
                <c:pt idx="18743">
                  <c:v>3.7999879999999999</c:v>
                </c:pt>
                <c:pt idx="18744">
                  <c:v>4.2749940000000004</c:v>
                </c:pt>
                <c:pt idx="18745">
                  <c:v>3.3499759999999998</c:v>
                </c:pt>
                <c:pt idx="18746">
                  <c:v>3.5500029999999998</c:v>
                </c:pt>
                <c:pt idx="18747">
                  <c:v>3.350006</c:v>
                </c:pt>
                <c:pt idx="18748">
                  <c:v>3.8000180000000001</c:v>
                </c:pt>
                <c:pt idx="18749">
                  <c:v>3.2000120000000001</c:v>
                </c:pt>
                <c:pt idx="18750">
                  <c:v>3</c:v>
                </c:pt>
                <c:pt idx="18751">
                  <c:v>3.5</c:v>
                </c:pt>
                <c:pt idx="18752">
                  <c:v>3.2999879999999999</c:v>
                </c:pt>
                <c:pt idx="18753">
                  <c:v>2.9000240000000002</c:v>
                </c:pt>
                <c:pt idx="18754">
                  <c:v>4.1750030000000002</c:v>
                </c:pt>
                <c:pt idx="18755">
                  <c:v>2.7000120000000001</c:v>
                </c:pt>
                <c:pt idx="18756">
                  <c:v>2.7999879999999999</c:v>
                </c:pt>
                <c:pt idx="18757">
                  <c:v>3.4000240000000002</c:v>
                </c:pt>
                <c:pt idx="18758">
                  <c:v>4.2500150000000003</c:v>
                </c:pt>
                <c:pt idx="18759">
                  <c:v>2.5</c:v>
                </c:pt>
                <c:pt idx="18760">
                  <c:v>3.4000240000000002</c:v>
                </c:pt>
                <c:pt idx="18761">
                  <c:v>2.5</c:v>
                </c:pt>
                <c:pt idx="18762">
                  <c:v>3</c:v>
                </c:pt>
                <c:pt idx="18763">
                  <c:v>2.6000369999999999</c:v>
                </c:pt>
                <c:pt idx="18764">
                  <c:v>4.6000059999999996</c:v>
                </c:pt>
                <c:pt idx="18765">
                  <c:v>2.8500369999999999</c:v>
                </c:pt>
                <c:pt idx="18766">
                  <c:v>3</c:v>
                </c:pt>
                <c:pt idx="18767">
                  <c:v>4.7999879999999999</c:v>
                </c:pt>
                <c:pt idx="18768">
                  <c:v>3.125</c:v>
                </c:pt>
                <c:pt idx="18769">
                  <c:v>4.1499790000000001</c:v>
                </c:pt>
                <c:pt idx="18770">
                  <c:v>3.0999759999999998</c:v>
                </c:pt>
                <c:pt idx="18771">
                  <c:v>3.4000240000000002</c:v>
                </c:pt>
                <c:pt idx="18772">
                  <c:v>2.8000180000000001</c:v>
                </c:pt>
                <c:pt idx="18773">
                  <c:v>3.100006</c:v>
                </c:pt>
                <c:pt idx="18774">
                  <c:v>12.050018</c:v>
                </c:pt>
                <c:pt idx="18775">
                  <c:v>4.1000370000000004</c:v>
                </c:pt>
                <c:pt idx="18776">
                  <c:v>3.9499819999999999</c:v>
                </c:pt>
                <c:pt idx="18777">
                  <c:v>2.5000309999999999</c:v>
                </c:pt>
                <c:pt idx="18778">
                  <c:v>2.8500209999999999</c:v>
                </c:pt>
                <c:pt idx="18779">
                  <c:v>3.8500369999999999</c:v>
                </c:pt>
                <c:pt idx="18780">
                  <c:v>3.1500240000000002</c:v>
                </c:pt>
                <c:pt idx="18781">
                  <c:v>3.5</c:v>
                </c:pt>
                <c:pt idx="18782">
                  <c:v>2.9500120000000001</c:v>
                </c:pt>
                <c:pt idx="18783">
                  <c:v>3</c:v>
                </c:pt>
                <c:pt idx="18784">
                  <c:v>3.1500240000000002</c:v>
                </c:pt>
                <c:pt idx="18785">
                  <c:v>3</c:v>
                </c:pt>
                <c:pt idx="18786">
                  <c:v>3</c:v>
                </c:pt>
                <c:pt idx="18787">
                  <c:v>3.25</c:v>
                </c:pt>
                <c:pt idx="18788">
                  <c:v>3.9499970000000002</c:v>
                </c:pt>
                <c:pt idx="18789">
                  <c:v>3.2500149999999999</c:v>
                </c:pt>
                <c:pt idx="18790">
                  <c:v>2.9500120000000001</c:v>
                </c:pt>
                <c:pt idx="18791">
                  <c:v>3.350006</c:v>
                </c:pt>
                <c:pt idx="18792">
                  <c:v>3.2000120000000001</c:v>
                </c:pt>
                <c:pt idx="18793">
                  <c:v>4.75</c:v>
                </c:pt>
                <c:pt idx="18794">
                  <c:v>2.9500120000000001</c:v>
                </c:pt>
                <c:pt idx="18795">
                  <c:v>3.5999759999999998</c:v>
                </c:pt>
                <c:pt idx="18796">
                  <c:v>5.7000120000000001</c:v>
                </c:pt>
                <c:pt idx="18797">
                  <c:v>4.0999759999999998</c:v>
                </c:pt>
                <c:pt idx="18798">
                  <c:v>3.2000120000000001</c:v>
                </c:pt>
                <c:pt idx="18799">
                  <c:v>3.25</c:v>
                </c:pt>
                <c:pt idx="18800">
                  <c:v>2.7000120000000001</c:v>
                </c:pt>
                <c:pt idx="18801">
                  <c:v>3.2999879999999999</c:v>
                </c:pt>
                <c:pt idx="18802">
                  <c:v>3.5</c:v>
                </c:pt>
                <c:pt idx="18803">
                  <c:v>2.3499759999999998</c:v>
                </c:pt>
                <c:pt idx="18804">
                  <c:v>3.0500180000000001</c:v>
                </c:pt>
                <c:pt idx="18805">
                  <c:v>3.600006</c:v>
                </c:pt>
                <c:pt idx="18806">
                  <c:v>4.6000059999999996</c:v>
                </c:pt>
                <c:pt idx="18807">
                  <c:v>3.5499879999999999</c:v>
                </c:pt>
                <c:pt idx="18808">
                  <c:v>2.6999819999999999</c:v>
                </c:pt>
                <c:pt idx="18809">
                  <c:v>3.1500240000000002</c:v>
                </c:pt>
                <c:pt idx="18810">
                  <c:v>3.100006</c:v>
                </c:pt>
                <c:pt idx="18811">
                  <c:v>4.75</c:v>
                </c:pt>
                <c:pt idx="18812">
                  <c:v>3.1999819999999999</c:v>
                </c:pt>
                <c:pt idx="18813">
                  <c:v>3.1999819999999999</c:v>
                </c:pt>
                <c:pt idx="18814">
                  <c:v>3.8000180000000001</c:v>
                </c:pt>
                <c:pt idx="18815">
                  <c:v>3.0499879999999999</c:v>
                </c:pt>
                <c:pt idx="18816">
                  <c:v>2.5499879999999999</c:v>
                </c:pt>
                <c:pt idx="18817">
                  <c:v>3.0499879999999999</c:v>
                </c:pt>
                <c:pt idx="18818">
                  <c:v>2.5000149999999999</c:v>
                </c:pt>
                <c:pt idx="18819">
                  <c:v>3.1750340000000001</c:v>
                </c:pt>
                <c:pt idx="18820">
                  <c:v>4.2750089999999998</c:v>
                </c:pt>
                <c:pt idx="18821">
                  <c:v>4.1000370000000004</c:v>
                </c:pt>
                <c:pt idx="18822">
                  <c:v>3.5999759999999998</c:v>
                </c:pt>
                <c:pt idx="18823">
                  <c:v>3.5</c:v>
                </c:pt>
                <c:pt idx="18824">
                  <c:v>3.649994</c:v>
                </c:pt>
                <c:pt idx="18825">
                  <c:v>3.0000309999999999</c:v>
                </c:pt>
                <c:pt idx="18826">
                  <c:v>2.899994</c:v>
                </c:pt>
                <c:pt idx="18827">
                  <c:v>3.350006</c:v>
                </c:pt>
                <c:pt idx="18828">
                  <c:v>3.2249759999999998</c:v>
                </c:pt>
                <c:pt idx="18829">
                  <c:v>3.2499850000000001</c:v>
                </c:pt>
                <c:pt idx="18830">
                  <c:v>2.850006</c:v>
                </c:pt>
                <c:pt idx="18831">
                  <c:v>3.9500120000000001</c:v>
                </c:pt>
                <c:pt idx="18832">
                  <c:v>3.1499630000000001</c:v>
                </c:pt>
                <c:pt idx="18833">
                  <c:v>3.149994</c:v>
                </c:pt>
                <c:pt idx="18834">
                  <c:v>5.0249940000000004</c:v>
                </c:pt>
                <c:pt idx="18835">
                  <c:v>3.2999879999999999</c:v>
                </c:pt>
                <c:pt idx="18836">
                  <c:v>3.1999819999999999</c:v>
                </c:pt>
                <c:pt idx="18837">
                  <c:v>5.0250089999999998</c:v>
                </c:pt>
                <c:pt idx="18838">
                  <c:v>3.524994</c:v>
                </c:pt>
                <c:pt idx="18839">
                  <c:v>3.850006</c:v>
                </c:pt>
                <c:pt idx="18840">
                  <c:v>4.7250059999999996</c:v>
                </c:pt>
                <c:pt idx="18841">
                  <c:v>2.9000240000000002</c:v>
                </c:pt>
                <c:pt idx="18842">
                  <c:v>4.3999940000000004</c:v>
                </c:pt>
                <c:pt idx="18843">
                  <c:v>3.5750120000000001</c:v>
                </c:pt>
                <c:pt idx="18844">
                  <c:v>4.6249849999999997</c:v>
                </c:pt>
                <c:pt idx="18845">
                  <c:v>3.9499819999999999</c:v>
                </c:pt>
                <c:pt idx="18846">
                  <c:v>3.8999630000000001</c:v>
                </c:pt>
                <c:pt idx="18847">
                  <c:v>3.0500180000000001</c:v>
                </c:pt>
                <c:pt idx="18848">
                  <c:v>3.600006</c:v>
                </c:pt>
                <c:pt idx="18849">
                  <c:v>3.1000369999999999</c:v>
                </c:pt>
                <c:pt idx="18850">
                  <c:v>2.7000120000000001</c:v>
                </c:pt>
                <c:pt idx="18851">
                  <c:v>3.25</c:v>
                </c:pt>
                <c:pt idx="18852">
                  <c:v>3.0999759999999998</c:v>
                </c:pt>
                <c:pt idx="18853">
                  <c:v>2.9499819999999999</c:v>
                </c:pt>
                <c:pt idx="18854">
                  <c:v>2.75</c:v>
                </c:pt>
                <c:pt idx="18855">
                  <c:v>3.75</c:v>
                </c:pt>
                <c:pt idx="18856">
                  <c:v>3</c:v>
                </c:pt>
                <c:pt idx="18857">
                  <c:v>3.3999630000000001</c:v>
                </c:pt>
                <c:pt idx="18858">
                  <c:v>3</c:v>
                </c:pt>
                <c:pt idx="18859">
                  <c:v>4.25</c:v>
                </c:pt>
                <c:pt idx="18860">
                  <c:v>4.3249969999999998</c:v>
                </c:pt>
                <c:pt idx="18861">
                  <c:v>3.0499879999999999</c:v>
                </c:pt>
                <c:pt idx="18862">
                  <c:v>4.0999759999999998</c:v>
                </c:pt>
                <c:pt idx="18863">
                  <c:v>3.350006</c:v>
                </c:pt>
                <c:pt idx="18864">
                  <c:v>4.4500120000000001</c:v>
                </c:pt>
                <c:pt idx="18865">
                  <c:v>3.449951</c:v>
                </c:pt>
                <c:pt idx="18866">
                  <c:v>3.5999759999999998</c:v>
                </c:pt>
                <c:pt idx="18867">
                  <c:v>3.1250149999999999</c:v>
                </c:pt>
                <c:pt idx="18868">
                  <c:v>3.3250120000000001</c:v>
                </c:pt>
                <c:pt idx="18869">
                  <c:v>3</c:v>
                </c:pt>
                <c:pt idx="18870">
                  <c:v>3.1000369999999999</c:v>
                </c:pt>
                <c:pt idx="18871">
                  <c:v>3.225006</c:v>
                </c:pt>
                <c:pt idx="18872">
                  <c:v>2.8499759999999998</c:v>
                </c:pt>
                <c:pt idx="18873">
                  <c:v>2.9000240000000002</c:v>
                </c:pt>
                <c:pt idx="18874">
                  <c:v>3</c:v>
                </c:pt>
                <c:pt idx="18875">
                  <c:v>3.2000120000000001</c:v>
                </c:pt>
                <c:pt idx="18876">
                  <c:v>3.5</c:v>
                </c:pt>
                <c:pt idx="18877">
                  <c:v>3.3000180000000001</c:v>
                </c:pt>
                <c:pt idx="18878">
                  <c:v>3.6750029999999998</c:v>
                </c:pt>
                <c:pt idx="18879">
                  <c:v>3.2999879999999999</c:v>
                </c:pt>
                <c:pt idx="18880">
                  <c:v>2.9000240000000002</c:v>
                </c:pt>
                <c:pt idx="18881">
                  <c:v>3.100006</c:v>
                </c:pt>
                <c:pt idx="18882">
                  <c:v>3.6000209999999999</c:v>
                </c:pt>
                <c:pt idx="18883">
                  <c:v>3.1500240000000002</c:v>
                </c:pt>
                <c:pt idx="18884">
                  <c:v>3</c:v>
                </c:pt>
                <c:pt idx="18885">
                  <c:v>3.75</c:v>
                </c:pt>
                <c:pt idx="18886">
                  <c:v>4.0250089999999998</c:v>
                </c:pt>
                <c:pt idx="18887">
                  <c:v>3</c:v>
                </c:pt>
                <c:pt idx="18888">
                  <c:v>3.75</c:v>
                </c:pt>
                <c:pt idx="18889">
                  <c:v>2.75</c:v>
                </c:pt>
                <c:pt idx="18890">
                  <c:v>4</c:v>
                </c:pt>
                <c:pt idx="18891">
                  <c:v>2.75</c:v>
                </c:pt>
                <c:pt idx="18892">
                  <c:v>3.2000120000000001</c:v>
                </c:pt>
                <c:pt idx="18893">
                  <c:v>3.350006</c:v>
                </c:pt>
                <c:pt idx="18894">
                  <c:v>3.6000369999999999</c:v>
                </c:pt>
                <c:pt idx="18895">
                  <c:v>3.4500120000000001</c:v>
                </c:pt>
                <c:pt idx="18896">
                  <c:v>3.3499759999999998</c:v>
                </c:pt>
                <c:pt idx="18897">
                  <c:v>3.0999759999999998</c:v>
                </c:pt>
                <c:pt idx="18898">
                  <c:v>2.6499630000000001</c:v>
                </c:pt>
                <c:pt idx="18899">
                  <c:v>3.4000240000000002</c:v>
                </c:pt>
                <c:pt idx="18900">
                  <c:v>3.600006</c:v>
                </c:pt>
                <c:pt idx="18901">
                  <c:v>3.6999819999999999</c:v>
                </c:pt>
                <c:pt idx="18902">
                  <c:v>2.5</c:v>
                </c:pt>
                <c:pt idx="18903">
                  <c:v>2.9000240000000002</c:v>
                </c:pt>
                <c:pt idx="18904">
                  <c:v>2.6999819999999999</c:v>
                </c:pt>
                <c:pt idx="18905">
                  <c:v>2.774994</c:v>
                </c:pt>
                <c:pt idx="18906">
                  <c:v>3.149994</c:v>
                </c:pt>
                <c:pt idx="18907">
                  <c:v>3.5500180000000001</c:v>
                </c:pt>
                <c:pt idx="18908">
                  <c:v>3.0000309999999999</c:v>
                </c:pt>
                <c:pt idx="18909">
                  <c:v>2.8499759999999998</c:v>
                </c:pt>
                <c:pt idx="18910">
                  <c:v>2.899994</c:v>
                </c:pt>
                <c:pt idx="18911">
                  <c:v>4.0249790000000001</c:v>
                </c:pt>
                <c:pt idx="18912">
                  <c:v>3.3500369999999999</c:v>
                </c:pt>
                <c:pt idx="18913">
                  <c:v>2.975006</c:v>
                </c:pt>
                <c:pt idx="18914">
                  <c:v>2.649994</c:v>
                </c:pt>
                <c:pt idx="18915">
                  <c:v>4.3999629999999996</c:v>
                </c:pt>
                <c:pt idx="18916">
                  <c:v>3.0499879999999999</c:v>
                </c:pt>
                <c:pt idx="18917">
                  <c:v>3.4249879999999999</c:v>
                </c:pt>
                <c:pt idx="18918">
                  <c:v>3.25</c:v>
                </c:pt>
                <c:pt idx="18919">
                  <c:v>4.3999940000000004</c:v>
                </c:pt>
                <c:pt idx="18920">
                  <c:v>2.9500120000000001</c:v>
                </c:pt>
                <c:pt idx="18921">
                  <c:v>3.25</c:v>
                </c:pt>
                <c:pt idx="18922">
                  <c:v>2.3250120000000001</c:v>
                </c:pt>
                <c:pt idx="18923">
                  <c:v>2.5499879999999999</c:v>
                </c:pt>
                <c:pt idx="18924">
                  <c:v>3.25</c:v>
                </c:pt>
                <c:pt idx="18925">
                  <c:v>4.6499940000000004</c:v>
                </c:pt>
                <c:pt idx="18926">
                  <c:v>3.25</c:v>
                </c:pt>
                <c:pt idx="18927">
                  <c:v>2.7999879999999999</c:v>
                </c:pt>
                <c:pt idx="18928">
                  <c:v>2.899994</c:v>
                </c:pt>
                <c:pt idx="18929">
                  <c:v>3.6999819999999999</c:v>
                </c:pt>
                <c:pt idx="18930">
                  <c:v>2.7750089999999998</c:v>
                </c:pt>
                <c:pt idx="18931">
                  <c:v>2.5499879999999999</c:v>
                </c:pt>
                <c:pt idx="18932">
                  <c:v>5.2499690000000001</c:v>
                </c:pt>
                <c:pt idx="18933">
                  <c:v>3.3499759999999998</c:v>
                </c:pt>
                <c:pt idx="18934">
                  <c:v>3.75</c:v>
                </c:pt>
                <c:pt idx="18935">
                  <c:v>3.1500240000000002</c:v>
                </c:pt>
                <c:pt idx="18936">
                  <c:v>3.6500240000000002</c:v>
                </c:pt>
                <c:pt idx="18937">
                  <c:v>4.0500179999999997</c:v>
                </c:pt>
                <c:pt idx="18938">
                  <c:v>3.7499690000000001</c:v>
                </c:pt>
                <c:pt idx="18939">
                  <c:v>3.8999630000000001</c:v>
                </c:pt>
                <c:pt idx="18940">
                  <c:v>4.25</c:v>
                </c:pt>
                <c:pt idx="18941">
                  <c:v>4.7249910000000002</c:v>
                </c:pt>
                <c:pt idx="18942">
                  <c:v>3.7499690000000001</c:v>
                </c:pt>
                <c:pt idx="18943">
                  <c:v>4.5499879999999999</c:v>
                </c:pt>
                <c:pt idx="18944">
                  <c:v>3.5500180000000001</c:v>
                </c:pt>
                <c:pt idx="18945">
                  <c:v>2.9500120000000001</c:v>
                </c:pt>
                <c:pt idx="18946">
                  <c:v>2.7750089999999998</c:v>
                </c:pt>
                <c:pt idx="18947">
                  <c:v>2.7000120000000001</c:v>
                </c:pt>
                <c:pt idx="18948">
                  <c:v>3.1999819999999999</c:v>
                </c:pt>
                <c:pt idx="18949">
                  <c:v>3.949951</c:v>
                </c:pt>
                <c:pt idx="18950">
                  <c:v>2.7000120000000001</c:v>
                </c:pt>
                <c:pt idx="18951">
                  <c:v>2.850006</c:v>
                </c:pt>
                <c:pt idx="18952">
                  <c:v>3.350006</c:v>
                </c:pt>
                <c:pt idx="18953">
                  <c:v>2.899994</c:v>
                </c:pt>
                <c:pt idx="18954">
                  <c:v>3.549973</c:v>
                </c:pt>
                <c:pt idx="18955">
                  <c:v>2.649994</c:v>
                </c:pt>
                <c:pt idx="18956">
                  <c:v>3.25</c:v>
                </c:pt>
                <c:pt idx="18957">
                  <c:v>3.1999819999999999</c:v>
                </c:pt>
                <c:pt idx="18958">
                  <c:v>3.399994</c:v>
                </c:pt>
                <c:pt idx="18959">
                  <c:v>3.4500120000000001</c:v>
                </c:pt>
                <c:pt idx="18960">
                  <c:v>3.399994</c:v>
                </c:pt>
                <c:pt idx="18961">
                  <c:v>2.7999879999999999</c:v>
                </c:pt>
                <c:pt idx="18962">
                  <c:v>2.8249970000000002</c:v>
                </c:pt>
                <c:pt idx="18963">
                  <c:v>3.6999819999999999</c:v>
                </c:pt>
                <c:pt idx="18964">
                  <c:v>4.2499849999999997</c:v>
                </c:pt>
                <c:pt idx="18965">
                  <c:v>4.5249790000000001</c:v>
                </c:pt>
                <c:pt idx="18966">
                  <c:v>3.6500240000000002</c:v>
                </c:pt>
                <c:pt idx="18967">
                  <c:v>3.6499630000000001</c:v>
                </c:pt>
                <c:pt idx="18968">
                  <c:v>5.4749910000000002</c:v>
                </c:pt>
                <c:pt idx="18969">
                  <c:v>3.050049</c:v>
                </c:pt>
                <c:pt idx="18970">
                  <c:v>4.1000059999999996</c:v>
                </c:pt>
                <c:pt idx="18971">
                  <c:v>2.649994</c:v>
                </c:pt>
                <c:pt idx="18972">
                  <c:v>3.4999690000000001</c:v>
                </c:pt>
                <c:pt idx="18973">
                  <c:v>3.399994</c:v>
                </c:pt>
                <c:pt idx="18974">
                  <c:v>3.4499819999999999</c:v>
                </c:pt>
                <c:pt idx="18975">
                  <c:v>3.7999879999999999</c:v>
                </c:pt>
                <c:pt idx="18976">
                  <c:v>3.100006</c:v>
                </c:pt>
                <c:pt idx="18977">
                  <c:v>2.7000120000000001</c:v>
                </c:pt>
                <c:pt idx="18978">
                  <c:v>2.9500120000000001</c:v>
                </c:pt>
                <c:pt idx="18979">
                  <c:v>3.0999759999999998</c:v>
                </c:pt>
                <c:pt idx="18980">
                  <c:v>3.649994</c:v>
                </c:pt>
                <c:pt idx="18981">
                  <c:v>3.2999879999999999</c:v>
                </c:pt>
                <c:pt idx="18982">
                  <c:v>3.1999819999999999</c:v>
                </c:pt>
                <c:pt idx="18983">
                  <c:v>2.9250340000000001</c:v>
                </c:pt>
                <c:pt idx="18984">
                  <c:v>3.1750029999999998</c:v>
                </c:pt>
                <c:pt idx="18985">
                  <c:v>3.5500180000000001</c:v>
                </c:pt>
                <c:pt idx="18986">
                  <c:v>4.0999759999999998</c:v>
                </c:pt>
                <c:pt idx="18987">
                  <c:v>3.100006</c:v>
                </c:pt>
                <c:pt idx="18988">
                  <c:v>4.0500179999999997</c:v>
                </c:pt>
                <c:pt idx="18989">
                  <c:v>3.875</c:v>
                </c:pt>
                <c:pt idx="18990">
                  <c:v>3.5499879999999999</c:v>
                </c:pt>
                <c:pt idx="18991">
                  <c:v>3.125</c:v>
                </c:pt>
                <c:pt idx="18992">
                  <c:v>2.9500120000000001</c:v>
                </c:pt>
                <c:pt idx="18993">
                  <c:v>3.0000309999999999</c:v>
                </c:pt>
                <c:pt idx="18994">
                  <c:v>3.6500240000000002</c:v>
                </c:pt>
                <c:pt idx="18995">
                  <c:v>2.600006</c:v>
                </c:pt>
                <c:pt idx="18996">
                  <c:v>3.3499759999999998</c:v>
                </c:pt>
                <c:pt idx="18997">
                  <c:v>3.399994</c:v>
                </c:pt>
                <c:pt idx="18998">
                  <c:v>3.399994</c:v>
                </c:pt>
                <c:pt idx="18999">
                  <c:v>3.050049</c:v>
                </c:pt>
                <c:pt idx="19000">
                  <c:v>3.0499879999999999</c:v>
                </c:pt>
                <c:pt idx="19001">
                  <c:v>3.0999759999999998</c:v>
                </c:pt>
                <c:pt idx="19002">
                  <c:v>3.0999759999999998</c:v>
                </c:pt>
                <c:pt idx="19003">
                  <c:v>2.8000180000000001</c:v>
                </c:pt>
                <c:pt idx="19004">
                  <c:v>3.3000180000000001</c:v>
                </c:pt>
                <c:pt idx="19005">
                  <c:v>3.3499759999999998</c:v>
                </c:pt>
                <c:pt idx="19006">
                  <c:v>3.7999879999999999</c:v>
                </c:pt>
                <c:pt idx="19007">
                  <c:v>3.5999759999999998</c:v>
                </c:pt>
                <c:pt idx="19008">
                  <c:v>3.0500180000000001</c:v>
                </c:pt>
                <c:pt idx="19009">
                  <c:v>3.1500240000000002</c:v>
                </c:pt>
                <c:pt idx="19010">
                  <c:v>3.3000180000000001</c:v>
                </c:pt>
                <c:pt idx="19011">
                  <c:v>3.149994</c:v>
                </c:pt>
                <c:pt idx="19012">
                  <c:v>3.4499819999999999</c:v>
                </c:pt>
                <c:pt idx="19013">
                  <c:v>3.3499759999999998</c:v>
                </c:pt>
                <c:pt idx="19014">
                  <c:v>4.5999910000000002</c:v>
                </c:pt>
                <c:pt idx="19015">
                  <c:v>2.600006</c:v>
                </c:pt>
                <c:pt idx="19016">
                  <c:v>3.75</c:v>
                </c:pt>
                <c:pt idx="19017">
                  <c:v>3.9500120000000001</c:v>
                </c:pt>
                <c:pt idx="19018">
                  <c:v>4.4250030000000002</c:v>
                </c:pt>
                <c:pt idx="19019">
                  <c:v>3.899994</c:v>
                </c:pt>
                <c:pt idx="19020">
                  <c:v>3.2999879999999999</c:v>
                </c:pt>
                <c:pt idx="19021">
                  <c:v>2.6499630000000001</c:v>
                </c:pt>
                <c:pt idx="19022">
                  <c:v>2.600006</c:v>
                </c:pt>
                <c:pt idx="19023">
                  <c:v>3.4500120000000001</c:v>
                </c:pt>
                <c:pt idx="19024">
                  <c:v>4.1000059999999996</c:v>
                </c:pt>
                <c:pt idx="19025">
                  <c:v>3.4500120000000001</c:v>
                </c:pt>
                <c:pt idx="19026">
                  <c:v>3.375</c:v>
                </c:pt>
                <c:pt idx="19027">
                  <c:v>2.6000369999999999</c:v>
                </c:pt>
                <c:pt idx="19028">
                  <c:v>4.1000059999999996</c:v>
                </c:pt>
                <c:pt idx="19029">
                  <c:v>3.4499819999999999</c:v>
                </c:pt>
                <c:pt idx="19030">
                  <c:v>5.0499879999999999</c:v>
                </c:pt>
                <c:pt idx="19031">
                  <c:v>3.1750180000000001</c:v>
                </c:pt>
                <c:pt idx="19032">
                  <c:v>3.899994</c:v>
                </c:pt>
                <c:pt idx="19033">
                  <c:v>4.7000120000000001</c:v>
                </c:pt>
                <c:pt idx="19034">
                  <c:v>3.399994</c:v>
                </c:pt>
                <c:pt idx="19035">
                  <c:v>2.4500120000000001</c:v>
                </c:pt>
                <c:pt idx="19036">
                  <c:v>3.9500120000000001</c:v>
                </c:pt>
                <c:pt idx="19037">
                  <c:v>3.0999759999999998</c:v>
                </c:pt>
                <c:pt idx="19038">
                  <c:v>3.2000120000000001</c:v>
                </c:pt>
                <c:pt idx="19039">
                  <c:v>3.3000180000000001</c:v>
                </c:pt>
                <c:pt idx="19040">
                  <c:v>5.75</c:v>
                </c:pt>
                <c:pt idx="19041">
                  <c:v>3.2999879999999999</c:v>
                </c:pt>
                <c:pt idx="19042">
                  <c:v>3.0000149999999999</c:v>
                </c:pt>
                <c:pt idx="19043">
                  <c:v>4.2000120000000001</c:v>
                </c:pt>
                <c:pt idx="19044">
                  <c:v>4.1499940000000004</c:v>
                </c:pt>
                <c:pt idx="19045">
                  <c:v>3.3000180000000001</c:v>
                </c:pt>
                <c:pt idx="19046">
                  <c:v>2.649994</c:v>
                </c:pt>
                <c:pt idx="19047">
                  <c:v>3.7000120000000001</c:v>
                </c:pt>
                <c:pt idx="19048">
                  <c:v>3.2000120000000001</c:v>
                </c:pt>
                <c:pt idx="19049">
                  <c:v>2.9500120000000001</c:v>
                </c:pt>
                <c:pt idx="19050">
                  <c:v>3.25</c:v>
                </c:pt>
                <c:pt idx="19051">
                  <c:v>3.4500120000000001</c:v>
                </c:pt>
                <c:pt idx="19052">
                  <c:v>3.350006</c:v>
                </c:pt>
                <c:pt idx="19053">
                  <c:v>3.9000240000000002</c:v>
                </c:pt>
                <c:pt idx="19054">
                  <c:v>4.1499940000000004</c:v>
                </c:pt>
                <c:pt idx="19055">
                  <c:v>3.2500309999999999</c:v>
                </c:pt>
                <c:pt idx="19056">
                  <c:v>3.8499759999999998</c:v>
                </c:pt>
                <c:pt idx="19057">
                  <c:v>3</c:v>
                </c:pt>
                <c:pt idx="19058">
                  <c:v>5.5500179999999997</c:v>
                </c:pt>
                <c:pt idx="19059">
                  <c:v>3</c:v>
                </c:pt>
                <c:pt idx="19060">
                  <c:v>3.5</c:v>
                </c:pt>
                <c:pt idx="19061">
                  <c:v>6.25</c:v>
                </c:pt>
                <c:pt idx="19062">
                  <c:v>3.7999879999999999</c:v>
                </c:pt>
                <c:pt idx="19063">
                  <c:v>3.0999759999999998</c:v>
                </c:pt>
                <c:pt idx="19064">
                  <c:v>3.149994</c:v>
                </c:pt>
                <c:pt idx="19065">
                  <c:v>3.4500120000000001</c:v>
                </c:pt>
                <c:pt idx="19066">
                  <c:v>3.0500180000000001</c:v>
                </c:pt>
                <c:pt idx="19067">
                  <c:v>3.600006</c:v>
                </c:pt>
                <c:pt idx="19068">
                  <c:v>3.100006</c:v>
                </c:pt>
                <c:pt idx="19069">
                  <c:v>3.524994</c:v>
                </c:pt>
                <c:pt idx="19070">
                  <c:v>4.0500179999999997</c:v>
                </c:pt>
                <c:pt idx="19071">
                  <c:v>2.350006</c:v>
                </c:pt>
                <c:pt idx="19072">
                  <c:v>3.3750149999999999</c:v>
                </c:pt>
                <c:pt idx="19073">
                  <c:v>3.7249759999999998</c:v>
                </c:pt>
                <c:pt idx="19074">
                  <c:v>2.600006</c:v>
                </c:pt>
                <c:pt idx="19075">
                  <c:v>3.1749879999999999</c:v>
                </c:pt>
                <c:pt idx="19076">
                  <c:v>3.1250309999999999</c:v>
                </c:pt>
                <c:pt idx="19077">
                  <c:v>2.9000240000000002</c:v>
                </c:pt>
                <c:pt idx="19078">
                  <c:v>2.75</c:v>
                </c:pt>
                <c:pt idx="19079">
                  <c:v>2.850006</c:v>
                </c:pt>
                <c:pt idx="19080">
                  <c:v>3.75</c:v>
                </c:pt>
                <c:pt idx="19081">
                  <c:v>3.149994</c:v>
                </c:pt>
                <c:pt idx="19082">
                  <c:v>4</c:v>
                </c:pt>
                <c:pt idx="19083">
                  <c:v>4.7749940000000004</c:v>
                </c:pt>
                <c:pt idx="19084">
                  <c:v>3.399994</c:v>
                </c:pt>
                <c:pt idx="19085">
                  <c:v>3.5499879999999999</c:v>
                </c:pt>
                <c:pt idx="19086">
                  <c:v>3.449951</c:v>
                </c:pt>
                <c:pt idx="19087">
                  <c:v>2.7999879999999999</c:v>
                </c:pt>
                <c:pt idx="19088">
                  <c:v>4.0250240000000002</c:v>
                </c:pt>
                <c:pt idx="19089">
                  <c:v>3.2499690000000001</c:v>
                </c:pt>
                <c:pt idx="19090">
                  <c:v>2.7749790000000001</c:v>
                </c:pt>
                <c:pt idx="19091">
                  <c:v>3</c:v>
                </c:pt>
                <c:pt idx="19092">
                  <c:v>3.600006</c:v>
                </c:pt>
                <c:pt idx="19093">
                  <c:v>3.3749850000000001</c:v>
                </c:pt>
                <c:pt idx="19094">
                  <c:v>2.949951</c:v>
                </c:pt>
                <c:pt idx="19095">
                  <c:v>2.5499879999999999</c:v>
                </c:pt>
                <c:pt idx="19096">
                  <c:v>3.8499759999999998</c:v>
                </c:pt>
                <c:pt idx="19097">
                  <c:v>3</c:v>
                </c:pt>
                <c:pt idx="19098">
                  <c:v>3.5</c:v>
                </c:pt>
                <c:pt idx="19099">
                  <c:v>3.100006</c:v>
                </c:pt>
                <c:pt idx="19100">
                  <c:v>3.5000309999999999</c:v>
                </c:pt>
                <c:pt idx="19101">
                  <c:v>4.2750089999999998</c:v>
                </c:pt>
                <c:pt idx="19102">
                  <c:v>3.2000120000000001</c:v>
                </c:pt>
                <c:pt idx="19103">
                  <c:v>3.375</c:v>
                </c:pt>
                <c:pt idx="19104">
                  <c:v>3.725006</c:v>
                </c:pt>
                <c:pt idx="19105">
                  <c:v>3.350006</c:v>
                </c:pt>
                <c:pt idx="19106">
                  <c:v>3.6999970000000002</c:v>
                </c:pt>
                <c:pt idx="19107">
                  <c:v>3.0249790000000001</c:v>
                </c:pt>
                <c:pt idx="19108">
                  <c:v>2.975006</c:v>
                </c:pt>
                <c:pt idx="19109">
                  <c:v>4.5000309999999999</c:v>
                </c:pt>
                <c:pt idx="19110">
                  <c:v>3.4750209999999999</c:v>
                </c:pt>
                <c:pt idx="19111">
                  <c:v>2.4500120000000001</c:v>
                </c:pt>
                <c:pt idx="19112">
                  <c:v>3.0999759999999998</c:v>
                </c:pt>
                <c:pt idx="19113">
                  <c:v>3.149994</c:v>
                </c:pt>
                <c:pt idx="19114">
                  <c:v>3.350006</c:v>
                </c:pt>
                <c:pt idx="19115">
                  <c:v>3.75</c:v>
                </c:pt>
                <c:pt idx="19116">
                  <c:v>3.0499879999999999</c:v>
                </c:pt>
                <c:pt idx="19117">
                  <c:v>2.9999690000000001</c:v>
                </c:pt>
                <c:pt idx="19118">
                  <c:v>2.649994</c:v>
                </c:pt>
                <c:pt idx="19119">
                  <c:v>3.600006</c:v>
                </c:pt>
                <c:pt idx="19120">
                  <c:v>3.050049</c:v>
                </c:pt>
                <c:pt idx="19121">
                  <c:v>3.0000309999999999</c:v>
                </c:pt>
                <c:pt idx="19122">
                  <c:v>3.875</c:v>
                </c:pt>
                <c:pt idx="19123">
                  <c:v>4.5</c:v>
                </c:pt>
                <c:pt idx="19124">
                  <c:v>3.0499879999999999</c:v>
                </c:pt>
                <c:pt idx="19125">
                  <c:v>2.9999690000000001</c:v>
                </c:pt>
                <c:pt idx="19126">
                  <c:v>3.149994</c:v>
                </c:pt>
                <c:pt idx="19127">
                  <c:v>3.5</c:v>
                </c:pt>
                <c:pt idx="19128">
                  <c:v>3.0499879999999999</c:v>
                </c:pt>
                <c:pt idx="19129">
                  <c:v>3.3000180000000001</c:v>
                </c:pt>
                <c:pt idx="19130">
                  <c:v>2.5</c:v>
                </c:pt>
                <c:pt idx="19131">
                  <c:v>3.9000240000000002</c:v>
                </c:pt>
                <c:pt idx="19132">
                  <c:v>4.1499940000000004</c:v>
                </c:pt>
                <c:pt idx="19133">
                  <c:v>9.4500119999999992</c:v>
                </c:pt>
                <c:pt idx="19134">
                  <c:v>3.7499690000000001</c:v>
                </c:pt>
                <c:pt idx="19135">
                  <c:v>2.7999879999999999</c:v>
                </c:pt>
                <c:pt idx="19136">
                  <c:v>3.8500369999999999</c:v>
                </c:pt>
                <c:pt idx="19137">
                  <c:v>3.9499970000000002</c:v>
                </c:pt>
                <c:pt idx="19138">
                  <c:v>3.4500120000000001</c:v>
                </c:pt>
                <c:pt idx="19139">
                  <c:v>3.2500309999999999</c:v>
                </c:pt>
                <c:pt idx="19140">
                  <c:v>3.9499819999999999</c:v>
                </c:pt>
                <c:pt idx="19141">
                  <c:v>2.975006</c:v>
                </c:pt>
                <c:pt idx="19142">
                  <c:v>2.75</c:v>
                </c:pt>
                <c:pt idx="19143">
                  <c:v>3.8499759999999998</c:v>
                </c:pt>
                <c:pt idx="19144">
                  <c:v>3.2499690000000001</c:v>
                </c:pt>
                <c:pt idx="19145">
                  <c:v>5.6500240000000002</c:v>
                </c:pt>
                <c:pt idx="19146">
                  <c:v>3.0499879999999999</c:v>
                </c:pt>
                <c:pt idx="19147">
                  <c:v>2.899994</c:v>
                </c:pt>
                <c:pt idx="19148">
                  <c:v>2.75</c:v>
                </c:pt>
                <c:pt idx="19149">
                  <c:v>2.850006</c:v>
                </c:pt>
                <c:pt idx="19150">
                  <c:v>4.75</c:v>
                </c:pt>
                <c:pt idx="19151">
                  <c:v>3.0499879999999999</c:v>
                </c:pt>
                <c:pt idx="19152">
                  <c:v>3.5</c:v>
                </c:pt>
                <c:pt idx="19153">
                  <c:v>4.2999879999999999</c:v>
                </c:pt>
                <c:pt idx="19154">
                  <c:v>4.1000059999999996</c:v>
                </c:pt>
                <c:pt idx="19155">
                  <c:v>4.0999759999999998</c:v>
                </c:pt>
                <c:pt idx="19156">
                  <c:v>4.25</c:v>
                </c:pt>
                <c:pt idx="19157">
                  <c:v>2.8999630000000001</c:v>
                </c:pt>
                <c:pt idx="19158">
                  <c:v>2.9000240000000002</c:v>
                </c:pt>
                <c:pt idx="19159">
                  <c:v>2.8999630000000001</c:v>
                </c:pt>
                <c:pt idx="19160">
                  <c:v>3.2000120000000001</c:v>
                </c:pt>
                <c:pt idx="19161">
                  <c:v>4.1750030000000002</c:v>
                </c:pt>
                <c:pt idx="19162">
                  <c:v>4.1749879999999999</c:v>
                </c:pt>
                <c:pt idx="19163">
                  <c:v>4.8000179999999997</c:v>
                </c:pt>
                <c:pt idx="19164">
                  <c:v>3</c:v>
                </c:pt>
                <c:pt idx="19165">
                  <c:v>3.1999819999999999</c:v>
                </c:pt>
                <c:pt idx="19166">
                  <c:v>3.1500240000000002</c:v>
                </c:pt>
                <c:pt idx="19167">
                  <c:v>2.8250120000000001</c:v>
                </c:pt>
                <c:pt idx="19168">
                  <c:v>3.4499819999999999</c:v>
                </c:pt>
                <c:pt idx="19169">
                  <c:v>3.550049</c:v>
                </c:pt>
                <c:pt idx="19170">
                  <c:v>3.950027</c:v>
                </c:pt>
                <c:pt idx="19171">
                  <c:v>2.9500120000000001</c:v>
                </c:pt>
                <c:pt idx="19172">
                  <c:v>3.7999879999999999</c:v>
                </c:pt>
                <c:pt idx="19173">
                  <c:v>3</c:v>
                </c:pt>
                <c:pt idx="19174">
                  <c:v>3.3499759999999998</c:v>
                </c:pt>
                <c:pt idx="19175">
                  <c:v>3.3500369999999999</c:v>
                </c:pt>
                <c:pt idx="19176">
                  <c:v>3.2999879999999999</c:v>
                </c:pt>
                <c:pt idx="19177">
                  <c:v>2.6749879999999999</c:v>
                </c:pt>
                <c:pt idx="19178">
                  <c:v>4.1999820000000003</c:v>
                </c:pt>
                <c:pt idx="19179">
                  <c:v>3.5999910000000002</c:v>
                </c:pt>
                <c:pt idx="19180">
                  <c:v>3.4499819999999999</c:v>
                </c:pt>
                <c:pt idx="19181">
                  <c:v>3.4499819999999999</c:v>
                </c:pt>
                <c:pt idx="19182">
                  <c:v>3.3750149999999999</c:v>
                </c:pt>
                <c:pt idx="19183">
                  <c:v>3.75</c:v>
                </c:pt>
                <c:pt idx="19184">
                  <c:v>2.9749910000000002</c:v>
                </c:pt>
                <c:pt idx="19185">
                  <c:v>3.2500309999999999</c:v>
                </c:pt>
                <c:pt idx="19186">
                  <c:v>3.649994</c:v>
                </c:pt>
                <c:pt idx="19187">
                  <c:v>3.100006</c:v>
                </c:pt>
                <c:pt idx="19188">
                  <c:v>3.25</c:v>
                </c:pt>
                <c:pt idx="19189">
                  <c:v>3.9499819999999999</c:v>
                </c:pt>
                <c:pt idx="19190">
                  <c:v>3.4500120000000001</c:v>
                </c:pt>
                <c:pt idx="19191">
                  <c:v>2.9000240000000002</c:v>
                </c:pt>
                <c:pt idx="19192">
                  <c:v>3.4000240000000002</c:v>
                </c:pt>
                <c:pt idx="19193">
                  <c:v>3.5999759999999998</c:v>
                </c:pt>
                <c:pt idx="19194">
                  <c:v>3</c:v>
                </c:pt>
                <c:pt idx="19195">
                  <c:v>3.2500149999999999</c:v>
                </c:pt>
                <c:pt idx="19196">
                  <c:v>2.8500369999999999</c:v>
                </c:pt>
                <c:pt idx="19197">
                  <c:v>3.8499759999999998</c:v>
                </c:pt>
                <c:pt idx="19198">
                  <c:v>3.8499759999999998</c:v>
                </c:pt>
                <c:pt idx="19199">
                  <c:v>2.4000240000000002</c:v>
                </c:pt>
                <c:pt idx="19200">
                  <c:v>3.5500180000000001</c:v>
                </c:pt>
                <c:pt idx="19201">
                  <c:v>2.9500120000000001</c:v>
                </c:pt>
                <c:pt idx="19202">
                  <c:v>3.0499879999999999</c:v>
                </c:pt>
                <c:pt idx="19203">
                  <c:v>3.100006</c:v>
                </c:pt>
                <c:pt idx="19204">
                  <c:v>3.4500120000000001</c:v>
                </c:pt>
                <c:pt idx="19205">
                  <c:v>2.899994</c:v>
                </c:pt>
                <c:pt idx="19206">
                  <c:v>3.1500240000000002</c:v>
                </c:pt>
                <c:pt idx="19207">
                  <c:v>2.7999879999999999</c:v>
                </c:pt>
                <c:pt idx="19208">
                  <c:v>3.399994</c:v>
                </c:pt>
                <c:pt idx="19209">
                  <c:v>3.2999879999999999</c:v>
                </c:pt>
                <c:pt idx="19210">
                  <c:v>3.399994</c:v>
                </c:pt>
                <c:pt idx="19211">
                  <c:v>3.149994</c:v>
                </c:pt>
                <c:pt idx="19212">
                  <c:v>2.9499819999999999</c:v>
                </c:pt>
                <c:pt idx="19213">
                  <c:v>4.1750030000000002</c:v>
                </c:pt>
                <c:pt idx="19214">
                  <c:v>3.6999819999999999</c:v>
                </c:pt>
                <c:pt idx="19215">
                  <c:v>3.3499759999999998</c:v>
                </c:pt>
                <c:pt idx="19216">
                  <c:v>3.5499879999999999</c:v>
                </c:pt>
                <c:pt idx="19217">
                  <c:v>3.4499819999999999</c:v>
                </c:pt>
                <c:pt idx="19218">
                  <c:v>4.0500179999999997</c:v>
                </c:pt>
                <c:pt idx="19219">
                  <c:v>2.9499819999999999</c:v>
                </c:pt>
                <c:pt idx="19220">
                  <c:v>3.8000180000000001</c:v>
                </c:pt>
                <c:pt idx="19221">
                  <c:v>4.5</c:v>
                </c:pt>
                <c:pt idx="19222">
                  <c:v>3.4500120000000001</c:v>
                </c:pt>
                <c:pt idx="19223">
                  <c:v>3.4000240000000002</c:v>
                </c:pt>
                <c:pt idx="19224">
                  <c:v>3.6499630000000001</c:v>
                </c:pt>
                <c:pt idx="19225">
                  <c:v>4.5</c:v>
                </c:pt>
                <c:pt idx="19226">
                  <c:v>3.5750120000000001</c:v>
                </c:pt>
                <c:pt idx="19227">
                  <c:v>3.5500180000000001</c:v>
                </c:pt>
                <c:pt idx="19228">
                  <c:v>2.9250340000000001</c:v>
                </c:pt>
                <c:pt idx="19229">
                  <c:v>3.7000120000000001</c:v>
                </c:pt>
                <c:pt idx="19230">
                  <c:v>3.6499630000000001</c:v>
                </c:pt>
                <c:pt idx="19231">
                  <c:v>3.3500369999999999</c:v>
                </c:pt>
                <c:pt idx="19232">
                  <c:v>3</c:v>
                </c:pt>
                <c:pt idx="19233">
                  <c:v>3.050049</c:v>
                </c:pt>
                <c:pt idx="19234">
                  <c:v>3.3499759999999998</c:v>
                </c:pt>
                <c:pt idx="19235">
                  <c:v>3.9000240000000002</c:v>
                </c:pt>
                <c:pt idx="19236">
                  <c:v>3.600006</c:v>
                </c:pt>
                <c:pt idx="19237">
                  <c:v>3.2999879999999999</c:v>
                </c:pt>
                <c:pt idx="19238">
                  <c:v>3.0499879999999999</c:v>
                </c:pt>
                <c:pt idx="19239">
                  <c:v>3.25</c:v>
                </c:pt>
                <c:pt idx="19240">
                  <c:v>4.3250120000000001</c:v>
                </c:pt>
                <c:pt idx="19241">
                  <c:v>3.4500120000000001</c:v>
                </c:pt>
                <c:pt idx="19242">
                  <c:v>3.4500120000000001</c:v>
                </c:pt>
                <c:pt idx="19243">
                  <c:v>2.7999879999999999</c:v>
                </c:pt>
                <c:pt idx="19244">
                  <c:v>2.899994</c:v>
                </c:pt>
                <c:pt idx="19245">
                  <c:v>3.3000180000000001</c:v>
                </c:pt>
                <c:pt idx="19246">
                  <c:v>3.25</c:v>
                </c:pt>
                <c:pt idx="19247">
                  <c:v>2.7999879999999999</c:v>
                </c:pt>
                <c:pt idx="19248">
                  <c:v>3.450027</c:v>
                </c:pt>
                <c:pt idx="19249">
                  <c:v>4</c:v>
                </c:pt>
                <c:pt idx="19250">
                  <c:v>3.9500120000000001</c:v>
                </c:pt>
                <c:pt idx="19251">
                  <c:v>2.4500120000000001</c:v>
                </c:pt>
                <c:pt idx="19252">
                  <c:v>4.2749940000000004</c:v>
                </c:pt>
                <c:pt idx="19253">
                  <c:v>3</c:v>
                </c:pt>
                <c:pt idx="19254">
                  <c:v>3.399994</c:v>
                </c:pt>
                <c:pt idx="19255">
                  <c:v>3.4249879999999999</c:v>
                </c:pt>
                <c:pt idx="19256">
                  <c:v>3.399994</c:v>
                </c:pt>
                <c:pt idx="19257">
                  <c:v>3.5</c:v>
                </c:pt>
                <c:pt idx="19258">
                  <c:v>3.2999879999999999</c:v>
                </c:pt>
                <c:pt idx="19259">
                  <c:v>0.34997600000000001</c:v>
                </c:pt>
                <c:pt idx="19260">
                  <c:v>2.5999759999999998</c:v>
                </c:pt>
                <c:pt idx="19261">
                  <c:v>3.1500240000000002</c:v>
                </c:pt>
                <c:pt idx="19262">
                  <c:v>3.399994</c:v>
                </c:pt>
                <c:pt idx="19263">
                  <c:v>3.149994</c:v>
                </c:pt>
                <c:pt idx="19264">
                  <c:v>3.0999759999999998</c:v>
                </c:pt>
                <c:pt idx="19265">
                  <c:v>2.899994</c:v>
                </c:pt>
                <c:pt idx="19266">
                  <c:v>2.9500120000000001</c:v>
                </c:pt>
                <c:pt idx="19267">
                  <c:v>3.0999759999999998</c:v>
                </c:pt>
                <c:pt idx="19268">
                  <c:v>3.75</c:v>
                </c:pt>
                <c:pt idx="19269">
                  <c:v>4.3999629999999996</c:v>
                </c:pt>
                <c:pt idx="19270">
                  <c:v>3.25</c:v>
                </c:pt>
                <c:pt idx="19271">
                  <c:v>2.8500369999999999</c:v>
                </c:pt>
                <c:pt idx="19272">
                  <c:v>3.5499879999999999</c:v>
                </c:pt>
                <c:pt idx="19273">
                  <c:v>2.8499759999999998</c:v>
                </c:pt>
                <c:pt idx="19274">
                  <c:v>4.5</c:v>
                </c:pt>
                <c:pt idx="19275">
                  <c:v>3.5500180000000001</c:v>
                </c:pt>
                <c:pt idx="19276">
                  <c:v>2.75</c:v>
                </c:pt>
                <c:pt idx="19277">
                  <c:v>3.1749879999999999</c:v>
                </c:pt>
                <c:pt idx="19278">
                  <c:v>3.0999910000000002</c:v>
                </c:pt>
                <c:pt idx="19279">
                  <c:v>3.5499879999999999</c:v>
                </c:pt>
                <c:pt idx="19280">
                  <c:v>3.25</c:v>
                </c:pt>
                <c:pt idx="19281">
                  <c:v>3.4499970000000002</c:v>
                </c:pt>
                <c:pt idx="19282">
                  <c:v>3.1000209999999999</c:v>
                </c:pt>
                <c:pt idx="19283">
                  <c:v>3.300049</c:v>
                </c:pt>
                <c:pt idx="19284">
                  <c:v>3.600006</c:v>
                </c:pt>
                <c:pt idx="19285">
                  <c:v>2.5500180000000001</c:v>
                </c:pt>
                <c:pt idx="19286">
                  <c:v>3.75</c:v>
                </c:pt>
                <c:pt idx="19287">
                  <c:v>3.75</c:v>
                </c:pt>
                <c:pt idx="19288">
                  <c:v>3.1750340000000001</c:v>
                </c:pt>
                <c:pt idx="19289">
                  <c:v>3.4499819999999999</c:v>
                </c:pt>
                <c:pt idx="19290">
                  <c:v>3.0500180000000001</c:v>
                </c:pt>
                <c:pt idx="19291">
                  <c:v>2.6499630000000001</c:v>
                </c:pt>
                <c:pt idx="19292">
                  <c:v>2.5999759999999998</c:v>
                </c:pt>
                <c:pt idx="19293">
                  <c:v>3.600006</c:v>
                </c:pt>
                <c:pt idx="19294">
                  <c:v>3.4500120000000001</c:v>
                </c:pt>
                <c:pt idx="19295">
                  <c:v>3.1999819999999999</c:v>
                </c:pt>
                <c:pt idx="19296">
                  <c:v>3.200027</c:v>
                </c:pt>
                <c:pt idx="19297">
                  <c:v>3.350006</c:v>
                </c:pt>
                <c:pt idx="19298">
                  <c:v>3.050049</c:v>
                </c:pt>
                <c:pt idx="19299">
                  <c:v>2.5000309999999999</c:v>
                </c:pt>
                <c:pt idx="19300">
                  <c:v>3.7000120000000001</c:v>
                </c:pt>
                <c:pt idx="19301">
                  <c:v>3.25</c:v>
                </c:pt>
                <c:pt idx="19302">
                  <c:v>3.424973</c:v>
                </c:pt>
                <c:pt idx="19303">
                  <c:v>2.9499819999999999</c:v>
                </c:pt>
                <c:pt idx="19304">
                  <c:v>3</c:v>
                </c:pt>
                <c:pt idx="19305">
                  <c:v>3.2500309999999999</c:v>
                </c:pt>
                <c:pt idx="19306">
                  <c:v>3.0499879999999999</c:v>
                </c:pt>
                <c:pt idx="19307">
                  <c:v>3.0999759999999998</c:v>
                </c:pt>
                <c:pt idx="19308">
                  <c:v>4.3500370000000004</c:v>
                </c:pt>
                <c:pt idx="19309">
                  <c:v>3.6250309999999999</c:v>
                </c:pt>
                <c:pt idx="19310">
                  <c:v>3.8000180000000001</c:v>
                </c:pt>
                <c:pt idx="19311">
                  <c:v>3.1999819999999999</c:v>
                </c:pt>
                <c:pt idx="19312">
                  <c:v>2.1000369999999999</c:v>
                </c:pt>
                <c:pt idx="19313">
                  <c:v>3.1000209999999999</c:v>
                </c:pt>
                <c:pt idx="19314">
                  <c:v>2.850006</c:v>
                </c:pt>
                <c:pt idx="19315">
                  <c:v>3.399994</c:v>
                </c:pt>
                <c:pt idx="19316">
                  <c:v>3.600006</c:v>
                </c:pt>
                <c:pt idx="19317">
                  <c:v>3.4500120000000001</c:v>
                </c:pt>
                <c:pt idx="19318">
                  <c:v>3.6000369999999999</c:v>
                </c:pt>
                <c:pt idx="19319">
                  <c:v>4.4749910000000002</c:v>
                </c:pt>
                <c:pt idx="19320">
                  <c:v>3</c:v>
                </c:pt>
                <c:pt idx="19321">
                  <c:v>3.2000120000000001</c:v>
                </c:pt>
                <c:pt idx="19322">
                  <c:v>3.3500369999999999</c:v>
                </c:pt>
                <c:pt idx="19323">
                  <c:v>3.5</c:v>
                </c:pt>
                <c:pt idx="19324">
                  <c:v>2.399994</c:v>
                </c:pt>
                <c:pt idx="19325">
                  <c:v>3.5500180000000001</c:v>
                </c:pt>
                <c:pt idx="19326">
                  <c:v>5.2499690000000001</c:v>
                </c:pt>
                <c:pt idx="19327">
                  <c:v>3.2999879999999999</c:v>
                </c:pt>
                <c:pt idx="19328">
                  <c:v>3.4999690000000001</c:v>
                </c:pt>
                <c:pt idx="19329">
                  <c:v>3.75</c:v>
                </c:pt>
                <c:pt idx="19330">
                  <c:v>4.1000370000000004</c:v>
                </c:pt>
                <c:pt idx="19331">
                  <c:v>3.649994</c:v>
                </c:pt>
                <c:pt idx="19332">
                  <c:v>4.0500179999999997</c:v>
                </c:pt>
                <c:pt idx="19333">
                  <c:v>3.3000180000000001</c:v>
                </c:pt>
                <c:pt idx="19334">
                  <c:v>3.6999819999999999</c:v>
                </c:pt>
                <c:pt idx="19335">
                  <c:v>3.9500120000000001</c:v>
                </c:pt>
                <c:pt idx="19336">
                  <c:v>2.9500120000000001</c:v>
                </c:pt>
                <c:pt idx="19337">
                  <c:v>3.4499819999999999</c:v>
                </c:pt>
                <c:pt idx="19338">
                  <c:v>2.649994</c:v>
                </c:pt>
                <c:pt idx="19339">
                  <c:v>3.3000180000000001</c:v>
                </c:pt>
                <c:pt idx="19340">
                  <c:v>4.2999879999999999</c:v>
                </c:pt>
                <c:pt idx="19341">
                  <c:v>3.8249970000000002</c:v>
                </c:pt>
                <c:pt idx="19342">
                  <c:v>4.0499879999999999</c:v>
                </c:pt>
                <c:pt idx="19343">
                  <c:v>2.5999759999999998</c:v>
                </c:pt>
                <c:pt idx="19344">
                  <c:v>2.5</c:v>
                </c:pt>
                <c:pt idx="19345">
                  <c:v>3.149994</c:v>
                </c:pt>
                <c:pt idx="19346">
                  <c:v>3.649994</c:v>
                </c:pt>
                <c:pt idx="19347">
                  <c:v>4.6000059999999996</c:v>
                </c:pt>
                <c:pt idx="19348">
                  <c:v>3.4500120000000001</c:v>
                </c:pt>
                <c:pt idx="19349">
                  <c:v>3.2499690000000001</c:v>
                </c:pt>
                <c:pt idx="19350">
                  <c:v>3.25</c:v>
                </c:pt>
                <c:pt idx="19351">
                  <c:v>2.899994</c:v>
                </c:pt>
                <c:pt idx="19352">
                  <c:v>4.2750089999999998</c:v>
                </c:pt>
                <c:pt idx="19353">
                  <c:v>2.899994</c:v>
                </c:pt>
                <c:pt idx="19354">
                  <c:v>2.5</c:v>
                </c:pt>
                <c:pt idx="19355">
                  <c:v>3.2000120000000001</c:v>
                </c:pt>
                <c:pt idx="19356">
                  <c:v>3.524994</c:v>
                </c:pt>
                <c:pt idx="19357">
                  <c:v>3.5</c:v>
                </c:pt>
                <c:pt idx="19358">
                  <c:v>4.3000179999999997</c:v>
                </c:pt>
                <c:pt idx="19359">
                  <c:v>3.7500309999999999</c:v>
                </c:pt>
                <c:pt idx="19360">
                  <c:v>3.5499879999999999</c:v>
                </c:pt>
                <c:pt idx="19361">
                  <c:v>3.2000120000000001</c:v>
                </c:pt>
                <c:pt idx="19362">
                  <c:v>2.9499819999999999</c:v>
                </c:pt>
                <c:pt idx="19363">
                  <c:v>3.5000309999999999</c:v>
                </c:pt>
                <c:pt idx="19364">
                  <c:v>3.2000120000000001</c:v>
                </c:pt>
                <c:pt idx="19365">
                  <c:v>3.1500240000000002</c:v>
                </c:pt>
                <c:pt idx="19366">
                  <c:v>3.1000369999999999</c:v>
                </c:pt>
                <c:pt idx="19367">
                  <c:v>3.25</c:v>
                </c:pt>
                <c:pt idx="19368">
                  <c:v>3.0000309999999999</c:v>
                </c:pt>
                <c:pt idx="19369">
                  <c:v>4.0999759999999998</c:v>
                </c:pt>
                <c:pt idx="19370">
                  <c:v>4.5499879999999999</c:v>
                </c:pt>
                <c:pt idx="19371">
                  <c:v>3.399994</c:v>
                </c:pt>
                <c:pt idx="19372">
                  <c:v>3.6250149999999999</c:v>
                </c:pt>
                <c:pt idx="19373">
                  <c:v>3.9500120000000001</c:v>
                </c:pt>
                <c:pt idx="19374">
                  <c:v>3.649994</c:v>
                </c:pt>
                <c:pt idx="19375">
                  <c:v>3.5499879999999999</c:v>
                </c:pt>
                <c:pt idx="19376">
                  <c:v>4.4499820000000003</c:v>
                </c:pt>
                <c:pt idx="19377">
                  <c:v>2.5500180000000001</c:v>
                </c:pt>
                <c:pt idx="19378">
                  <c:v>3.149994</c:v>
                </c:pt>
                <c:pt idx="19379">
                  <c:v>3.6999819999999999</c:v>
                </c:pt>
                <c:pt idx="19380">
                  <c:v>3.0500180000000001</c:v>
                </c:pt>
                <c:pt idx="19381">
                  <c:v>3.399994</c:v>
                </c:pt>
                <c:pt idx="19382">
                  <c:v>3.3999630000000001</c:v>
                </c:pt>
                <c:pt idx="19383">
                  <c:v>3.9500120000000001</c:v>
                </c:pt>
                <c:pt idx="19384">
                  <c:v>3</c:v>
                </c:pt>
                <c:pt idx="19385">
                  <c:v>2.75</c:v>
                </c:pt>
                <c:pt idx="19386">
                  <c:v>2.600006</c:v>
                </c:pt>
                <c:pt idx="19387">
                  <c:v>4.2999879999999999</c:v>
                </c:pt>
                <c:pt idx="19388">
                  <c:v>3.2999879999999999</c:v>
                </c:pt>
                <c:pt idx="19389">
                  <c:v>4.5249940000000004</c:v>
                </c:pt>
                <c:pt idx="19390">
                  <c:v>3.2500149999999999</c:v>
                </c:pt>
                <c:pt idx="19391">
                  <c:v>2.9500120000000001</c:v>
                </c:pt>
                <c:pt idx="19392">
                  <c:v>3.6250309999999999</c:v>
                </c:pt>
                <c:pt idx="19393">
                  <c:v>4.2750089999999998</c:v>
                </c:pt>
                <c:pt idx="19394">
                  <c:v>3.125</c:v>
                </c:pt>
                <c:pt idx="19395">
                  <c:v>3.3499759999999998</c:v>
                </c:pt>
                <c:pt idx="19396">
                  <c:v>3.25</c:v>
                </c:pt>
                <c:pt idx="19397">
                  <c:v>3.25</c:v>
                </c:pt>
                <c:pt idx="19398">
                  <c:v>3.7000120000000001</c:v>
                </c:pt>
                <c:pt idx="19399">
                  <c:v>2.7000120000000001</c:v>
                </c:pt>
                <c:pt idx="19400">
                  <c:v>4.2000120000000001</c:v>
                </c:pt>
                <c:pt idx="19401">
                  <c:v>2.5499879999999999</c:v>
                </c:pt>
                <c:pt idx="19402">
                  <c:v>5.0002999999999999E-2</c:v>
                </c:pt>
                <c:pt idx="19403">
                  <c:v>3.5</c:v>
                </c:pt>
                <c:pt idx="19404">
                  <c:v>4.25</c:v>
                </c:pt>
                <c:pt idx="19405">
                  <c:v>3.0000149999999999</c:v>
                </c:pt>
                <c:pt idx="19406">
                  <c:v>2.9000240000000002</c:v>
                </c:pt>
                <c:pt idx="19407">
                  <c:v>3.9000089999999998</c:v>
                </c:pt>
                <c:pt idx="19408">
                  <c:v>3.4500120000000001</c:v>
                </c:pt>
                <c:pt idx="19409">
                  <c:v>3.850006</c:v>
                </c:pt>
                <c:pt idx="19410">
                  <c:v>3.350006</c:v>
                </c:pt>
                <c:pt idx="19411">
                  <c:v>3.75</c:v>
                </c:pt>
                <c:pt idx="19412">
                  <c:v>3.3500369999999999</c:v>
                </c:pt>
                <c:pt idx="19413">
                  <c:v>3.6249850000000001</c:v>
                </c:pt>
                <c:pt idx="19414">
                  <c:v>3.600006</c:v>
                </c:pt>
                <c:pt idx="19415">
                  <c:v>3.350006</c:v>
                </c:pt>
                <c:pt idx="19416">
                  <c:v>4.2750089999999998</c:v>
                </c:pt>
                <c:pt idx="19417">
                  <c:v>2.899994</c:v>
                </c:pt>
                <c:pt idx="19418">
                  <c:v>4</c:v>
                </c:pt>
                <c:pt idx="19419">
                  <c:v>3.5499879999999999</c:v>
                </c:pt>
                <c:pt idx="19420">
                  <c:v>3.850006</c:v>
                </c:pt>
                <c:pt idx="19421">
                  <c:v>3.25</c:v>
                </c:pt>
                <c:pt idx="19422">
                  <c:v>3.9499819999999999</c:v>
                </c:pt>
                <c:pt idx="19423">
                  <c:v>4.1499940000000004</c:v>
                </c:pt>
                <c:pt idx="19424">
                  <c:v>3.4499819999999999</c:v>
                </c:pt>
                <c:pt idx="19425">
                  <c:v>3.600006</c:v>
                </c:pt>
                <c:pt idx="19426">
                  <c:v>3.1999819999999999</c:v>
                </c:pt>
                <c:pt idx="19427">
                  <c:v>2.9500120000000001</c:v>
                </c:pt>
                <c:pt idx="19428">
                  <c:v>3.2000120000000001</c:v>
                </c:pt>
                <c:pt idx="19429">
                  <c:v>3.8249819999999999</c:v>
                </c:pt>
                <c:pt idx="19430">
                  <c:v>3.0499879999999999</c:v>
                </c:pt>
                <c:pt idx="19431">
                  <c:v>4</c:v>
                </c:pt>
                <c:pt idx="19432">
                  <c:v>3.2999879999999999</c:v>
                </c:pt>
                <c:pt idx="19433">
                  <c:v>3.5</c:v>
                </c:pt>
                <c:pt idx="19434">
                  <c:v>3.7999879999999999</c:v>
                </c:pt>
                <c:pt idx="19435">
                  <c:v>3.4499819999999999</c:v>
                </c:pt>
                <c:pt idx="19436">
                  <c:v>3.6500240000000002</c:v>
                </c:pt>
                <c:pt idx="19437">
                  <c:v>3.1750029999999998</c:v>
                </c:pt>
                <c:pt idx="19438">
                  <c:v>2.9499819999999999</c:v>
                </c:pt>
                <c:pt idx="19439">
                  <c:v>2.9499819999999999</c:v>
                </c:pt>
                <c:pt idx="19440">
                  <c:v>4.0499879999999999</c:v>
                </c:pt>
                <c:pt idx="19441">
                  <c:v>3.25</c:v>
                </c:pt>
                <c:pt idx="19442">
                  <c:v>3.5499879999999999</c:v>
                </c:pt>
                <c:pt idx="19443">
                  <c:v>4.3999629999999996</c:v>
                </c:pt>
                <c:pt idx="19444">
                  <c:v>3.5499879999999999</c:v>
                </c:pt>
                <c:pt idx="19445">
                  <c:v>2.75</c:v>
                </c:pt>
                <c:pt idx="19446">
                  <c:v>3</c:v>
                </c:pt>
                <c:pt idx="19447">
                  <c:v>2.274994</c:v>
                </c:pt>
                <c:pt idx="19448">
                  <c:v>3.25</c:v>
                </c:pt>
                <c:pt idx="19449">
                  <c:v>3.875</c:v>
                </c:pt>
                <c:pt idx="19450">
                  <c:v>3.5500180000000001</c:v>
                </c:pt>
                <c:pt idx="19451">
                  <c:v>3.3499759999999998</c:v>
                </c:pt>
                <c:pt idx="19452">
                  <c:v>2.899994</c:v>
                </c:pt>
                <c:pt idx="19453">
                  <c:v>2.9500120000000001</c:v>
                </c:pt>
                <c:pt idx="19454">
                  <c:v>2.899994</c:v>
                </c:pt>
                <c:pt idx="19455">
                  <c:v>3.4500120000000001</c:v>
                </c:pt>
                <c:pt idx="19456">
                  <c:v>3.1999819999999999</c:v>
                </c:pt>
                <c:pt idx="19457">
                  <c:v>3.3000029999999998</c:v>
                </c:pt>
                <c:pt idx="19458">
                  <c:v>3.0999910000000002</c:v>
                </c:pt>
                <c:pt idx="19459">
                  <c:v>2.850006</c:v>
                </c:pt>
                <c:pt idx="19460">
                  <c:v>3.0999759999999998</c:v>
                </c:pt>
                <c:pt idx="19461">
                  <c:v>3.350006</c:v>
                </c:pt>
                <c:pt idx="19462">
                  <c:v>5.5750120000000001</c:v>
                </c:pt>
                <c:pt idx="19463">
                  <c:v>4.0500030000000002</c:v>
                </c:pt>
                <c:pt idx="19464">
                  <c:v>4.1500240000000002</c:v>
                </c:pt>
                <c:pt idx="19465">
                  <c:v>3.0500180000000001</c:v>
                </c:pt>
                <c:pt idx="19466">
                  <c:v>4</c:v>
                </c:pt>
                <c:pt idx="19467">
                  <c:v>4</c:v>
                </c:pt>
                <c:pt idx="19468">
                  <c:v>2.75</c:v>
                </c:pt>
                <c:pt idx="19469">
                  <c:v>3.9500120000000001</c:v>
                </c:pt>
                <c:pt idx="19470">
                  <c:v>3.4500120000000001</c:v>
                </c:pt>
                <c:pt idx="19471">
                  <c:v>3.0999759999999998</c:v>
                </c:pt>
                <c:pt idx="19472">
                  <c:v>3.3999630000000001</c:v>
                </c:pt>
                <c:pt idx="19473">
                  <c:v>2.75</c:v>
                </c:pt>
                <c:pt idx="19474">
                  <c:v>2.8999630000000001</c:v>
                </c:pt>
                <c:pt idx="19475">
                  <c:v>3.4500120000000001</c:v>
                </c:pt>
                <c:pt idx="19476">
                  <c:v>3.0500180000000001</c:v>
                </c:pt>
                <c:pt idx="19477">
                  <c:v>3.7999879999999999</c:v>
                </c:pt>
                <c:pt idx="19478">
                  <c:v>2.9499819999999999</c:v>
                </c:pt>
                <c:pt idx="19479">
                  <c:v>2.6999819999999999</c:v>
                </c:pt>
                <c:pt idx="19480">
                  <c:v>3.0749819999999999</c:v>
                </c:pt>
                <c:pt idx="19481">
                  <c:v>2.5499879999999999</c:v>
                </c:pt>
                <c:pt idx="19482">
                  <c:v>3.1999819999999999</c:v>
                </c:pt>
                <c:pt idx="19483">
                  <c:v>3.0499879999999999</c:v>
                </c:pt>
                <c:pt idx="19484">
                  <c:v>2.6999819999999999</c:v>
                </c:pt>
                <c:pt idx="19485">
                  <c:v>3.25</c:v>
                </c:pt>
                <c:pt idx="19486">
                  <c:v>3.3000180000000001</c:v>
                </c:pt>
                <c:pt idx="19487">
                  <c:v>4.4499820000000003</c:v>
                </c:pt>
                <c:pt idx="19488">
                  <c:v>3.100006</c:v>
                </c:pt>
                <c:pt idx="19489">
                  <c:v>2.899994</c:v>
                </c:pt>
                <c:pt idx="19490">
                  <c:v>3.75</c:v>
                </c:pt>
                <c:pt idx="19491">
                  <c:v>3.75</c:v>
                </c:pt>
                <c:pt idx="19492">
                  <c:v>3.9250029999999998</c:v>
                </c:pt>
                <c:pt idx="19493">
                  <c:v>3.3000180000000001</c:v>
                </c:pt>
                <c:pt idx="19494">
                  <c:v>3.8499759999999998</c:v>
                </c:pt>
                <c:pt idx="19495">
                  <c:v>2.7000120000000001</c:v>
                </c:pt>
                <c:pt idx="19496">
                  <c:v>3.100006</c:v>
                </c:pt>
                <c:pt idx="19497">
                  <c:v>4.2749940000000004</c:v>
                </c:pt>
                <c:pt idx="19498">
                  <c:v>3.3000180000000001</c:v>
                </c:pt>
                <c:pt idx="19499">
                  <c:v>4.6499940000000004</c:v>
                </c:pt>
                <c:pt idx="19500">
                  <c:v>3.2999879999999999</c:v>
                </c:pt>
                <c:pt idx="19501">
                  <c:v>4.1999969999999998</c:v>
                </c:pt>
                <c:pt idx="19502">
                  <c:v>4.0999759999999998</c:v>
                </c:pt>
                <c:pt idx="19503">
                  <c:v>3.4500120000000001</c:v>
                </c:pt>
                <c:pt idx="19504">
                  <c:v>3.9500120000000001</c:v>
                </c:pt>
                <c:pt idx="19505">
                  <c:v>3.1999819999999999</c:v>
                </c:pt>
                <c:pt idx="19506">
                  <c:v>4.1999820000000003</c:v>
                </c:pt>
                <c:pt idx="19507">
                  <c:v>2.8499759999999998</c:v>
                </c:pt>
                <c:pt idx="19508">
                  <c:v>2.9000240000000002</c:v>
                </c:pt>
                <c:pt idx="19509">
                  <c:v>2.674957</c:v>
                </c:pt>
                <c:pt idx="19510">
                  <c:v>3.3999630000000001</c:v>
                </c:pt>
                <c:pt idx="19511">
                  <c:v>3.25</c:v>
                </c:pt>
                <c:pt idx="19512">
                  <c:v>2.5500180000000001</c:v>
                </c:pt>
                <c:pt idx="19513">
                  <c:v>2.850006</c:v>
                </c:pt>
                <c:pt idx="19514">
                  <c:v>3.5500180000000001</c:v>
                </c:pt>
                <c:pt idx="19515">
                  <c:v>3.1999819999999999</c:v>
                </c:pt>
                <c:pt idx="19516">
                  <c:v>5.75</c:v>
                </c:pt>
                <c:pt idx="19517">
                  <c:v>3.4500120000000001</c:v>
                </c:pt>
                <c:pt idx="19518">
                  <c:v>3.399994</c:v>
                </c:pt>
                <c:pt idx="19519">
                  <c:v>3.3000180000000001</c:v>
                </c:pt>
                <c:pt idx="19520">
                  <c:v>3.2249910000000002</c:v>
                </c:pt>
                <c:pt idx="19521">
                  <c:v>3.8000180000000001</c:v>
                </c:pt>
                <c:pt idx="19522">
                  <c:v>3.25</c:v>
                </c:pt>
                <c:pt idx="19523">
                  <c:v>4.1000059999999996</c:v>
                </c:pt>
                <c:pt idx="19524">
                  <c:v>3</c:v>
                </c:pt>
                <c:pt idx="19525">
                  <c:v>4</c:v>
                </c:pt>
                <c:pt idx="19526">
                  <c:v>3.149994</c:v>
                </c:pt>
                <c:pt idx="19527">
                  <c:v>4.1999820000000003</c:v>
                </c:pt>
                <c:pt idx="19528">
                  <c:v>3.2000120000000001</c:v>
                </c:pt>
                <c:pt idx="19529">
                  <c:v>2.7999879999999999</c:v>
                </c:pt>
                <c:pt idx="19530">
                  <c:v>3.899994</c:v>
                </c:pt>
                <c:pt idx="19531">
                  <c:v>4.6499940000000004</c:v>
                </c:pt>
                <c:pt idx="19532">
                  <c:v>2.6999819999999999</c:v>
                </c:pt>
                <c:pt idx="19533">
                  <c:v>2.399994</c:v>
                </c:pt>
                <c:pt idx="19534">
                  <c:v>3.2000120000000001</c:v>
                </c:pt>
                <c:pt idx="19535">
                  <c:v>2.7999879999999999</c:v>
                </c:pt>
                <c:pt idx="19536">
                  <c:v>3.2000120000000001</c:v>
                </c:pt>
                <c:pt idx="19537">
                  <c:v>3.8000180000000001</c:v>
                </c:pt>
                <c:pt idx="19538">
                  <c:v>3.9500120000000001</c:v>
                </c:pt>
                <c:pt idx="19539">
                  <c:v>3.6499630000000001</c:v>
                </c:pt>
                <c:pt idx="19540">
                  <c:v>3.5749819999999999</c:v>
                </c:pt>
                <c:pt idx="19541">
                  <c:v>2.5499879999999999</c:v>
                </c:pt>
                <c:pt idx="19542">
                  <c:v>3.25</c:v>
                </c:pt>
                <c:pt idx="19543">
                  <c:v>3.350006</c:v>
                </c:pt>
                <c:pt idx="19544">
                  <c:v>4.6999820000000003</c:v>
                </c:pt>
                <c:pt idx="19545">
                  <c:v>2.8999630000000001</c:v>
                </c:pt>
                <c:pt idx="19546">
                  <c:v>2.9000089999999998</c:v>
                </c:pt>
                <c:pt idx="19547">
                  <c:v>3.5500029999999998</c:v>
                </c:pt>
                <c:pt idx="19548">
                  <c:v>3.8000180000000001</c:v>
                </c:pt>
                <c:pt idx="19549">
                  <c:v>4.0000150000000003</c:v>
                </c:pt>
                <c:pt idx="19550">
                  <c:v>2.4499819999999999</c:v>
                </c:pt>
                <c:pt idx="19551">
                  <c:v>4</c:v>
                </c:pt>
                <c:pt idx="19552">
                  <c:v>3.8000180000000001</c:v>
                </c:pt>
                <c:pt idx="19553">
                  <c:v>3.2999879999999999</c:v>
                </c:pt>
                <c:pt idx="19554">
                  <c:v>3.4749759999999998</c:v>
                </c:pt>
                <c:pt idx="19555">
                  <c:v>2.899994</c:v>
                </c:pt>
                <c:pt idx="19556">
                  <c:v>3.4999850000000001</c:v>
                </c:pt>
                <c:pt idx="19557">
                  <c:v>3.2999879999999999</c:v>
                </c:pt>
                <c:pt idx="19558">
                  <c:v>2.5</c:v>
                </c:pt>
                <c:pt idx="19559">
                  <c:v>3.149994</c:v>
                </c:pt>
                <c:pt idx="19560">
                  <c:v>3.4000240000000002</c:v>
                </c:pt>
                <c:pt idx="19561">
                  <c:v>4.0249940000000004</c:v>
                </c:pt>
                <c:pt idx="19562">
                  <c:v>3.6750180000000001</c:v>
                </c:pt>
                <c:pt idx="19563">
                  <c:v>2.4499819999999999</c:v>
                </c:pt>
                <c:pt idx="19564">
                  <c:v>3.9500120000000001</c:v>
                </c:pt>
                <c:pt idx="19565">
                  <c:v>2.8499759999999998</c:v>
                </c:pt>
                <c:pt idx="19566">
                  <c:v>2.9000240000000002</c:v>
                </c:pt>
                <c:pt idx="19567">
                  <c:v>3.3000180000000001</c:v>
                </c:pt>
                <c:pt idx="19568">
                  <c:v>3.5499879999999999</c:v>
                </c:pt>
                <c:pt idx="19569">
                  <c:v>3</c:v>
                </c:pt>
                <c:pt idx="19570">
                  <c:v>3.350006</c:v>
                </c:pt>
                <c:pt idx="19571">
                  <c:v>4.0500179999999997</c:v>
                </c:pt>
                <c:pt idx="19572">
                  <c:v>3.899994</c:v>
                </c:pt>
                <c:pt idx="19573">
                  <c:v>2.8749850000000001</c:v>
                </c:pt>
                <c:pt idx="19574">
                  <c:v>3.3999630000000001</c:v>
                </c:pt>
                <c:pt idx="19575">
                  <c:v>3.9000089999999998</c:v>
                </c:pt>
                <c:pt idx="19576">
                  <c:v>2.9999690000000001</c:v>
                </c:pt>
                <c:pt idx="19577">
                  <c:v>3.2000120000000001</c:v>
                </c:pt>
                <c:pt idx="19578">
                  <c:v>3.2999879999999999</c:v>
                </c:pt>
                <c:pt idx="19579">
                  <c:v>3</c:v>
                </c:pt>
                <c:pt idx="19580">
                  <c:v>3.600006</c:v>
                </c:pt>
                <c:pt idx="19581">
                  <c:v>3.8000029999999998</c:v>
                </c:pt>
                <c:pt idx="19582">
                  <c:v>2.4000240000000002</c:v>
                </c:pt>
                <c:pt idx="19583">
                  <c:v>3.4000240000000002</c:v>
                </c:pt>
                <c:pt idx="19584">
                  <c:v>3.0499879999999999</c:v>
                </c:pt>
                <c:pt idx="19585">
                  <c:v>3.2500309999999999</c:v>
                </c:pt>
                <c:pt idx="19586">
                  <c:v>2.9250180000000001</c:v>
                </c:pt>
                <c:pt idx="19587">
                  <c:v>3.8249970000000002</c:v>
                </c:pt>
                <c:pt idx="19588">
                  <c:v>3.1999819999999999</c:v>
                </c:pt>
                <c:pt idx="19589">
                  <c:v>3.3000180000000001</c:v>
                </c:pt>
                <c:pt idx="19590">
                  <c:v>2.9000240000000002</c:v>
                </c:pt>
                <c:pt idx="19591">
                  <c:v>2.6000369999999999</c:v>
                </c:pt>
                <c:pt idx="19592">
                  <c:v>2.2999879999999999</c:v>
                </c:pt>
                <c:pt idx="19593">
                  <c:v>2.8499759999999998</c:v>
                </c:pt>
                <c:pt idx="19594">
                  <c:v>2.6499630000000001</c:v>
                </c:pt>
                <c:pt idx="19595">
                  <c:v>3.2999879999999999</c:v>
                </c:pt>
                <c:pt idx="19596">
                  <c:v>3.5999759999999998</c:v>
                </c:pt>
                <c:pt idx="19597">
                  <c:v>4.4249879999999999</c:v>
                </c:pt>
                <c:pt idx="19598">
                  <c:v>3.8499759999999998</c:v>
                </c:pt>
                <c:pt idx="19599">
                  <c:v>3.5000309999999999</c:v>
                </c:pt>
                <c:pt idx="19600">
                  <c:v>3.3250120000000001</c:v>
                </c:pt>
                <c:pt idx="19601">
                  <c:v>3.5999759999999998</c:v>
                </c:pt>
                <c:pt idx="19602">
                  <c:v>3.0499879999999999</c:v>
                </c:pt>
                <c:pt idx="19603">
                  <c:v>3.5</c:v>
                </c:pt>
                <c:pt idx="19604">
                  <c:v>2.4500120000000001</c:v>
                </c:pt>
                <c:pt idx="19605">
                  <c:v>4.0500030000000002</c:v>
                </c:pt>
                <c:pt idx="19606">
                  <c:v>3.7000120000000001</c:v>
                </c:pt>
                <c:pt idx="19607">
                  <c:v>3.2000120000000001</c:v>
                </c:pt>
                <c:pt idx="19608">
                  <c:v>2.9000240000000002</c:v>
                </c:pt>
                <c:pt idx="19609">
                  <c:v>3.100006</c:v>
                </c:pt>
                <c:pt idx="19610">
                  <c:v>3.2999879999999999</c:v>
                </c:pt>
                <c:pt idx="19611">
                  <c:v>3.850006</c:v>
                </c:pt>
                <c:pt idx="19612">
                  <c:v>3.2249759999999998</c:v>
                </c:pt>
                <c:pt idx="19613">
                  <c:v>3.100006</c:v>
                </c:pt>
                <c:pt idx="19614">
                  <c:v>2.699951</c:v>
                </c:pt>
                <c:pt idx="19615">
                  <c:v>2.350006</c:v>
                </c:pt>
                <c:pt idx="19616">
                  <c:v>2.3500369999999999</c:v>
                </c:pt>
                <c:pt idx="19617">
                  <c:v>3.6999819999999999</c:v>
                </c:pt>
                <c:pt idx="19618">
                  <c:v>3</c:v>
                </c:pt>
                <c:pt idx="19619">
                  <c:v>3.149994</c:v>
                </c:pt>
                <c:pt idx="19620">
                  <c:v>3.5</c:v>
                </c:pt>
                <c:pt idx="19621">
                  <c:v>2.9499819999999999</c:v>
                </c:pt>
                <c:pt idx="19622">
                  <c:v>3.4499819999999999</c:v>
                </c:pt>
                <c:pt idx="19623">
                  <c:v>2.8499759999999998</c:v>
                </c:pt>
                <c:pt idx="19624">
                  <c:v>3.25</c:v>
                </c:pt>
                <c:pt idx="19625">
                  <c:v>2.9500120000000001</c:v>
                </c:pt>
                <c:pt idx="19626">
                  <c:v>3.2000120000000001</c:v>
                </c:pt>
                <c:pt idx="19627">
                  <c:v>3.8000180000000001</c:v>
                </c:pt>
                <c:pt idx="19628">
                  <c:v>3.924973</c:v>
                </c:pt>
                <c:pt idx="19629">
                  <c:v>5.1999820000000003</c:v>
                </c:pt>
                <c:pt idx="19630">
                  <c:v>3.1499630000000001</c:v>
                </c:pt>
                <c:pt idx="19631">
                  <c:v>2.7000120000000001</c:v>
                </c:pt>
                <c:pt idx="19632">
                  <c:v>4.0500179999999997</c:v>
                </c:pt>
                <c:pt idx="19633">
                  <c:v>3.5</c:v>
                </c:pt>
                <c:pt idx="19634">
                  <c:v>3.850006</c:v>
                </c:pt>
                <c:pt idx="19635">
                  <c:v>3.899994</c:v>
                </c:pt>
                <c:pt idx="19636">
                  <c:v>3.399994</c:v>
                </c:pt>
                <c:pt idx="19637">
                  <c:v>3.2500309999999999</c:v>
                </c:pt>
                <c:pt idx="19638">
                  <c:v>3.2999879999999999</c:v>
                </c:pt>
                <c:pt idx="19639">
                  <c:v>3.2000120000000001</c:v>
                </c:pt>
                <c:pt idx="19640">
                  <c:v>3.399994</c:v>
                </c:pt>
                <c:pt idx="19641">
                  <c:v>2.7999879999999999</c:v>
                </c:pt>
                <c:pt idx="19642">
                  <c:v>3.8499759999999998</c:v>
                </c:pt>
                <c:pt idx="19643">
                  <c:v>3.1999819999999999</c:v>
                </c:pt>
                <c:pt idx="19644">
                  <c:v>4.0499879999999999</c:v>
                </c:pt>
                <c:pt idx="19645">
                  <c:v>3.9000240000000002</c:v>
                </c:pt>
                <c:pt idx="19646">
                  <c:v>3</c:v>
                </c:pt>
                <c:pt idx="19647">
                  <c:v>3.2999879999999999</c:v>
                </c:pt>
                <c:pt idx="19648">
                  <c:v>3.3499759999999998</c:v>
                </c:pt>
                <c:pt idx="19649">
                  <c:v>3.0250240000000002</c:v>
                </c:pt>
                <c:pt idx="19650">
                  <c:v>3.100006</c:v>
                </c:pt>
                <c:pt idx="19651">
                  <c:v>2.9999690000000001</c:v>
                </c:pt>
                <c:pt idx="19652">
                  <c:v>2.6750029999999998</c:v>
                </c:pt>
                <c:pt idx="19653">
                  <c:v>3.6500089999999998</c:v>
                </c:pt>
                <c:pt idx="19654">
                  <c:v>3.5</c:v>
                </c:pt>
                <c:pt idx="19655">
                  <c:v>3</c:v>
                </c:pt>
                <c:pt idx="19656">
                  <c:v>3.3000180000000001</c:v>
                </c:pt>
                <c:pt idx="19657">
                  <c:v>2.9500120000000001</c:v>
                </c:pt>
                <c:pt idx="19658">
                  <c:v>3.274994</c:v>
                </c:pt>
                <c:pt idx="19659">
                  <c:v>3.100006</c:v>
                </c:pt>
                <c:pt idx="19660">
                  <c:v>3.7999879999999999</c:v>
                </c:pt>
                <c:pt idx="19661">
                  <c:v>2.3999630000000001</c:v>
                </c:pt>
                <c:pt idx="19662">
                  <c:v>3.1500240000000002</c:v>
                </c:pt>
                <c:pt idx="19663">
                  <c:v>3.4000240000000002</c:v>
                </c:pt>
                <c:pt idx="19664">
                  <c:v>3.5249790000000001</c:v>
                </c:pt>
                <c:pt idx="19665">
                  <c:v>3.5</c:v>
                </c:pt>
                <c:pt idx="19666">
                  <c:v>3.5499879999999999</c:v>
                </c:pt>
                <c:pt idx="19667">
                  <c:v>3.100006</c:v>
                </c:pt>
                <c:pt idx="19668">
                  <c:v>3.3500369999999999</c:v>
                </c:pt>
                <c:pt idx="19669">
                  <c:v>3.3249970000000002</c:v>
                </c:pt>
                <c:pt idx="19670">
                  <c:v>3.2999879999999999</c:v>
                </c:pt>
                <c:pt idx="19671">
                  <c:v>4.4500120000000001</c:v>
                </c:pt>
                <c:pt idx="19672">
                  <c:v>3.850006</c:v>
                </c:pt>
                <c:pt idx="19673">
                  <c:v>3.2249910000000002</c:v>
                </c:pt>
                <c:pt idx="19674">
                  <c:v>2.8500209999999999</c:v>
                </c:pt>
                <c:pt idx="19675">
                  <c:v>3</c:v>
                </c:pt>
                <c:pt idx="19676">
                  <c:v>3.1500240000000002</c:v>
                </c:pt>
                <c:pt idx="19677">
                  <c:v>4.0500179999999997</c:v>
                </c:pt>
                <c:pt idx="19678">
                  <c:v>3.2499690000000001</c:v>
                </c:pt>
                <c:pt idx="19679">
                  <c:v>3.2999879999999999</c:v>
                </c:pt>
                <c:pt idx="19680">
                  <c:v>2.7999879999999999</c:v>
                </c:pt>
                <c:pt idx="19681">
                  <c:v>4.0000309999999999</c:v>
                </c:pt>
                <c:pt idx="19682">
                  <c:v>3.0999759999999998</c:v>
                </c:pt>
                <c:pt idx="19683">
                  <c:v>3.3000029999999998</c:v>
                </c:pt>
                <c:pt idx="19684">
                  <c:v>2.8499759999999998</c:v>
                </c:pt>
                <c:pt idx="19685">
                  <c:v>3.6999970000000002</c:v>
                </c:pt>
                <c:pt idx="19686">
                  <c:v>4.0249940000000004</c:v>
                </c:pt>
                <c:pt idx="19687">
                  <c:v>3.3499759999999998</c:v>
                </c:pt>
                <c:pt idx="19688">
                  <c:v>4.6500240000000002</c:v>
                </c:pt>
                <c:pt idx="19689">
                  <c:v>2.975006</c:v>
                </c:pt>
                <c:pt idx="19690">
                  <c:v>3.1500240000000002</c:v>
                </c:pt>
                <c:pt idx="19691">
                  <c:v>2.9499819999999999</c:v>
                </c:pt>
                <c:pt idx="19692">
                  <c:v>3.7000120000000001</c:v>
                </c:pt>
                <c:pt idx="19693">
                  <c:v>2.5500029999999998</c:v>
                </c:pt>
                <c:pt idx="19694">
                  <c:v>3.2000120000000001</c:v>
                </c:pt>
                <c:pt idx="19695">
                  <c:v>3.149994</c:v>
                </c:pt>
                <c:pt idx="19696">
                  <c:v>2.5999759999999998</c:v>
                </c:pt>
                <c:pt idx="19697">
                  <c:v>3.975006</c:v>
                </c:pt>
                <c:pt idx="19698">
                  <c:v>4.2999879999999999</c:v>
                </c:pt>
                <c:pt idx="19699">
                  <c:v>2.8000029999999998</c:v>
                </c:pt>
                <c:pt idx="19700">
                  <c:v>3</c:v>
                </c:pt>
                <c:pt idx="19701">
                  <c:v>3.7500309999999999</c:v>
                </c:pt>
                <c:pt idx="19702">
                  <c:v>3.8499759999999998</c:v>
                </c:pt>
                <c:pt idx="19703">
                  <c:v>2.7249910000000002</c:v>
                </c:pt>
                <c:pt idx="19704">
                  <c:v>4.5500179999999997</c:v>
                </c:pt>
                <c:pt idx="19705">
                  <c:v>4.75</c:v>
                </c:pt>
                <c:pt idx="19706">
                  <c:v>3.5499879999999999</c:v>
                </c:pt>
                <c:pt idx="19707">
                  <c:v>3.75</c:v>
                </c:pt>
                <c:pt idx="19708">
                  <c:v>2.9500120000000001</c:v>
                </c:pt>
                <c:pt idx="19709">
                  <c:v>2.5999759999999998</c:v>
                </c:pt>
                <c:pt idx="19710">
                  <c:v>4.5249940000000004</c:v>
                </c:pt>
                <c:pt idx="19711">
                  <c:v>2.649994</c:v>
                </c:pt>
                <c:pt idx="19712">
                  <c:v>3.5499879999999999</c:v>
                </c:pt>
                <c:pt idx="19713">
                  <c:v>2.75</c:v>
                </c:pt>
                <c:pt idx="19714">
                  <c:v>3.399994</c:v>
                </c:pt>
                <c:pt idx="19715">
                  <c:v>3.6500240000000002</c:v>
                </c:pt>
                <c:pt idx="19716">
                  <c:v>3.5</c:v>
                </c:pt>
                <c:pt idx="19717">
                  <c:v>3.9249879999999999</c:v>
                </c:pt>
                <c:pt idx="19718">
                  <c:v>3.649994</c:v>
                </c:pt>
                <c:pt idx="19719">
                  <c:v>3.1999819999999999</c:v>
                </c:pt>
                <c:pt idx="19720">
                  <c:v>3.5</c:v>
                </c:pt>
                <c:pt idx="19721">
                  <c:v>3.399994</c:v>
                </c:pt>
                <c:pt idx="19722">
                  <c:v>2.9499819999999999</c:v>
                </c:pt>
                <c:pt idx="19723">
                  <c:v>3.5</c:v>
                </c:pt>
                <c:pt idx="19724">
                  <c:v>4</c:v>
                </c:pt>
                <c:pt idx="19725">
                  <c:v>2.899994</c:v>
                </c:pt>
                <c:pt idx="19726">
                  <c:v>3.25</c:v>
                </c:pt>
                <c:pt idx="19727">
                  <c:v>3.149994</c:v>
                </c:pt>
                <c:pt idx="19728">
                  <c:v>3.8999630000000001</c:v>
                </c:pt>
                <c:pt idx="19729">
                  <c:v>3.6000369999999999</c:v>
                </c:pt>
                <c:pt idx="19730">
                  <c:v>2.850006</c:v>
                </c:pt>
                <c:pt idx="19731">
                  <c:v>2.8749850000000001</c:v>
                </c:pt>
                <c:pt idx="19732">
                  <c:v>3.850006</c:v>
                </c:pt>
                <c:pt idx="19733">
                  <c:v>3.4500120000000001</c:v>
                </c:pt>
                <c:pt idx="19734">
                  <c:v>3.2999879999999999</c:v>
                </c:pt>
                <c:pt idx="19735">
                  <c:v>4.0750120000000001</c:v>
                </c:pt>
                <c:pt idx="19736">
                  <c:v>3.3499759999999998</c:v>
                </c:pt>
                <c:pt idx="19737">
                  <c:v>3.6500089999999998</c:v>
                </c:pt>
                <c:pt idx="19738">
                  <c:v>4.9987999999999998E-2</c:v>
                </c:pt>
                <c:pt idx="19739">
                  <c:v>3.5500180000000001</c:v>
                </c:pt>
                <c:pt idx="19740">
                  <c:v>3.1999819999999999</c:v>
                </c:pt>
                <c:pt idx="19741">
                  <c:v>3.4499819999999999</c:v>
                </c:pt>
                <c:pt idx="19742">
                  <c:v>3.2000120000000001</c:v>
                </c:pt>
                <c:pt idx="19743">
                  <c:v>3</c:v>
                </c:pt>
                <c:pt idx="19744">
                  <c:v>3.0500180000000001</c:v>
                </c:pt>
                <c:pt idx="19745">
                  <c:v>4.1499940000000004</c:v>
                </c:pt>
                <c:pt idx="19746">
                  <c:v>3.649994</c:v>
                </c:pt>
                <c:pt idx="19747">
                  <c:v>4.125</c:v>
                </c:pt>
                <c:pt idx="19748">
                  <c:v>3.5250089999999998</c:v>
                </c:pt>
                <c:pt idx="19749">
                  <c:v>3.6749879999999999</c:v>
                </c:pt>
                <c:pt idx="19750">
                  <c:v>3.75</c:v>
                </c:pt>
                <c:pt idx="19751">
                  <c:v>4</c:v>
                </c:pt>
                <c:pt idx="19752">
                  <c:v>2.899994</c:v>
                </c:pt>
                <c:pt idx="19753">
                  <c:v>2.8000180000000001</c:v>
                </c:pt>
                <c:pt idx="19754">
                  <c:v>4.4000240000000002</c:v>
                </c:pt>
                <c:pt idx="19755">
                  <c:v>2.6000369999999999</c:v>
                </c:pt>
                <c:pt idx="19756">
                  <c:v>3.4500120000000001</c:v>
                </c:pt>
                <c:pt idx="19757">
                  <c:v>3.225006</c:v>
                </c:pt>
                <c:pt idx="19758">
                  <c:v>3.399994</c:v>
                </c:pt>
                <c:pt idx="19759">
                  <c:v>3.3000180000000001</c:v>
                </c:pt>
                <c:pt idx="19760">
                  <c:v>3.1500240000000002</c:v>
                </c:pt>
                <c:pt idx="19761">
                  <c:v>2.850006</c:v>
                </c:pt>
                <c:pt idx="19762">
                  <c:v>3.100006</c:v>
                </c:pt>
                <c:pt idx="19763">
                  <c:v>2.9499819999999999</c:v>
                </c:pt>
                <c:pt idx="19764">
                  <c:v>2.9000240000000002</c:v>
                </c:pt>
                <c:pt idx="19765">
                  <c:v>4.1000059999999996</c:v>
                </c:pt>
                <c:pt idx="19766">
                  <c:v>4</c:v>
                </c:pt>
                <c:pt idx="19767">
                  <c:v>3.8749850000000001</c:v>
                </c:pt>
                <c:pt idx="19768">
                  <c:v>2.7999879999999999</c:v>
                </c:pt>
                <c:pt idx="19769">
                  <c:v>3.6500240000000002</c:v>
                </c:pt>
                <c:pt idx="19770">
                  <c:v>3.5999759999999998</c:v>
                </c:pt>
                <c:pt idx="19771">
                  <c:v>3.0999759999999998</c:v>
                </c:pt>
                <c:pt idx="19772">
                  <c:v>4.8999940000000004</c:v>
                </c:pt>
                <c:pt idx="19773">
                  <c:v>3.850006</c:v>
                </c:pt>
                <c:pt idx="19774">
                  <c:v>3.1499630000000001</c:v>
                </c:pt>
                <c:pt idx="19775">
                  <c:v>2.8500369999999999</c:v>
                </c:pt>
                <c:pt idx="19776">
                  <c:v>2.7999879999999999</c:v>
                </c:pt>
                <c:pt idx="19777">
                  <c:v>3.2500309999999999</c:v>
                </c:pt>
                <c:pt idx="19778">
                  <c:v>3.1500240000000002</c:v>
                </c:pt>
                <c:pt idx="19779">
                  <c:v>3.2999879999999999</c:v>
                </c:pt>
                <c:pt idx="19780">
                  <c:v>4.5500179999999997</c:v>
                </c:pt>
                <c:pt idx="19781">
                  <c:v>3</c:v>
                </c:pt>
                <c:pt idx="19782">
                  <c:v>3</c:v>
                </c:pt>
                <c:pt idx="19783">
                  <c:v>3.100006</c:v>
                </c:pt>
                <c:pt idx="19784">
                  <c:v>3.350006</c:v>
                </c:pt>
                <c:pt idx="19785">
                  <c:v>2.7000120000000001</c:v>
                </c:pt>
                <c:pt idx="19786">
                  <c:v>3.25</c:v>
                </c:pt>
                <c:pt idx="19787">
                  <c:v>2.8000180000000001</c:v>
                </c:pt>
                <c:pt idx="19788">
                  <c:v>3.2750089999999998</c:v>
                </c:pt>
                <c:pt idx="19789">
                  <c:v>4.4250030000000002</c:v>
                </c:pt>
                <c:pt idx="19790">
                  <c:v>3</c:v>
                </c:pt>
                <c:pt idx="19791">
                  <c:v>3.0499879999999999</c:v>
                </c:pt>
                <c:pt idx="19792">
                  <c:v>3.5</c:v>
                </c:pt>
                <c:pt idx="19793">
                  <c:v>3.0500180000000001</c:v>
                </c:pt>
                <c:pt idx="19794">
                  <c:v>3.4500120000000001</c:v>
                </c:pt>
                <c:pt idx="19795">
                  <c:v>2.8000180000000001</c:v>
                </c:pt>
                <c:pt idx="19796">
                  <c:v>3.8000029999999998</c:v>
                </c:pt>
                <c:pt idx="19797">
                  <c:v>3</c:v>
                </c:pt>
                <c:pt idx="19798">
                  <c:v>3.7999879999999999</c:v>
                </c:pt>
                <c:pt idx="19799">
                  <c:v>3.4000089999999998</c:v>
                </c:pt>
                <c:pt idx="19800">
                  <c:v>3.350006</c:v>
                </c:pt>
                <c:pt idx="19801">
                  <c:v>3.899994</c:v>
                </c:pt>
                <c:pt idx="19802">
                  <c:v>2.649994</c:v>
                </c:pt>
                <c:pt idx="19803">
                  <c:v>3.4500120000000001</c:v>
                </c:pt>
                <c:pt idx="19804">
                  <c:v>3.9499819999999999</c:v>
                </c:pt>
                <c:pt idx="19805">
                  <c:v>3.3000180000000001</c:v>
                </c:pt>
                <c:pt idx="19806">
                  <c:v>3.024994</c:v>
                </c:pt>
                <c:pt idx="19807">
                  <c:v>3.1000369999999999</c:v>
                </c:pt>
                <c:pt idx="19808">
                  <c:v>3.5499879999999999</c:v>
                </c:pt>
                <c:pt idx="19809">
                  <c:v>3.6750180000000001</c:v>
                </c:pt>
                <c:pt idx="19810">
                  <c:v>2.899994</c:v>
                </c:pt>
                <c:pt idx="19811">
                  <c:v>2.7999879999999999</c:v>
                </c:pt>
                <c:pt idx="19812">
                  <c:v>3.449951</c:v>
                </c:pt>
                <c:pt idx="19813">
                  <c:v>2.850006</c:v>
                </c:pt>
                <c:pt idx="19814">
                  <c:v>4.2249759999999998</c:v>
                </c:pt>
                <c:pt idx="19815">
                  <c:v>3.850006</c:v>
                </c:pt>
                <c:pt idx="19816">
                  <c:v>2.9500120000000001</c:v>
                </c:pt>
                <c:pt idx="19817">
                  <c:v>3.7000120000000001</c:v>
                </c:pt>
                <c:pt idx="19818">
                  <c:v>3.600006</c:v>
                </c:pt>
                <c:pt idx="19819">
                  <c:v>2.6500240000000002</c:v>
                </c:pt>
                <c:pt idx="19820">
                  <c:v>2.649994</c:v>
                </c:pt>
                <c:pt idx="19821">
                  <c:v>3.0750120000000001</c:v>
                </c:pt>
                <c:pt idx="19822">
                  <c:v>5</c:v>
                </c:pt>
                <c:pt idx="19823">
                  <c:v>2.9500120000000001</c:v>
                </c:pt>
                <c:pt idx="19824">
                  <c:v>4</c:v>
                </c:pt>
                <c:pt idx="19825">
                  <c:v>3.399994</c:v>
                </c:pt>
                <c:pt idx="19826">
                  <c:v>2.399994</c:v>
                </c:pt>
                <c:pt idx="19827">
                  <c:v>2.6999819999999999</c:v>
                </c:pt>
                <c:pt idx="19828">
                  <c:v>3.3999630000000001</c:v>
                </c:pt>
                <c:pt idx="19829">
                  <c:v>3.1000369999999999</c:v>
                </c:pt>
                <c:pt idx="19830">
                  <c:v>3.3000180000000001</c:v>
                </c:pt>
                <c:pt idx="19831">
                  <c:v>2.5749970000000002</c:v>
                </c:pt>
                <c:pt idx="19832">
                  <c:v>3.4250029999999998</c:v>
                </c:pt>
                <c:pt idx="19833">
                  <c:v>3.100006</c:v>
                </c:pt>
                <c:pt idx="19834">
                  <c:v>3.0999759999999998</c:v>
                </c:pt>
                <c:pt idx="19835">
                  <c:v>3</c:v>
                </c:pt>
                <c:pt idx="19836">
                  <c:v>3.6499630000000001</c:v>
                </c:pt>
                <c:pt idx="19837">
                  <c:v>3.4999690000000001</c:v>
                </c:pt>
                <c:pt idx="19838">
                  <c:v>3.4500120000000001</c:v>
                </c:pt>
                <c:pt idx="19839">
                  <c:v>9.3499759999999998</c:v>
                </c:pt>
                <c:pt idx="19840">
                  <c:v>2.5</c:v>
                </c:pt>
                <c:pt idx="19841">
                  <c:v>3.350006</c:v>
                </c:pt>
                <c:pt idx="19842">
                  <c:v>2.899994</c:v>
                </c:pt>
                <c:pt idx="19843">
                  <c:v>3.9000240000000002</c:v>
                </c:pt>
                <c:pt idx="19844">
                  <c:v>2.8500369999999999</c:v>
                </c:pt>
                <c:pt idx="19845">
                  <c:v>3.0999759999999998</c:v>
                </c:pt>
                <c:pt idx="19846">
                  <c:v>2.75</c:v>
                </c:pt>
                <c:pt idx="19847">
                  <c:v>4.3250270000000004</c:v>
                </c:pt>
                <c:pt idx="19848">
                  <c:v>3.149994</c:v>
                </c:pt>
                <c:pt idx="19849">
                  <c:v>3.1499630000000001</c:v>
                </c:pt>
                <c:pt idx="19850">
                  <c:v>3.2000120000000001</c:v>
                </c:pt>
                <c:pt idx="19851">
                  <c:v>3.5</c:v>
                </c:pt>
                <c:pt idx="19852">
                  <c:v>4.75</c:v>
                </c:pt>
                <c:pt idx="19853">
                  <c:v>3.6750029999999998</c:v>
                </c:pt>
                <c:pt idx="19854">
                  <c:v>4.7500309999999999</c:v>
                </c:pt>
                <c:pt idx="19855">
                  <c:v>3.149994</c:v>
                </c:pt>
                <c:pt idx="19856">
                  <c:v>3.2000120000000001</c:v>
                </c:pt>
                <c:pt idx="19857">
                  <c:v>4</c:v>
                </c:pt>
                <c:pt idx="19858">
                  <c:v>3.75</c:v>
                </c:pt>
                <c:pt idx="19859">
                  <c:v>3.4000240000000002</c:v>
                </c:pt>
                <c:pt idx="19860">
                  <c:v>3.4250029999999998</c:v>
                </c:pt>
                <c:pt idx="19861">
                  <c:v>3.9500120000000001</c:v>
                </c:pt>
                <c:pt idx="19862">
                  <c:v>2.625</c:v>
                </c:pt>
                <c:pt idx="19863">
                  <c:v>3.0500180000000001</c:v>
                </c:pt>
                <c:pt idx="19864">
                  <c:v>2.9249879999999999</c:v>
                </c:pt>
                <c:pt idx="19865">
                  <c:v>3.649994</c:v>
                </c:pt>
                <c:pt idx="19866">
                  <c:v>3.2499690000000001</c:v>
                </c:pt>
                <c:pt idx="19867">
                  <c:v>2.850006</c:v>
                </c:pt>
                <c:pt idx="19868">
                  <c:v>3.0499879999999999</c:v>
                </c:pt>
                <c:pt idx="19869">
                  <c:v>2.9000089999999998</c:v>
                </c:pt>
                <c:pt idx="19870">
                  <c:v>3.2499690000000001</c:v>
                </c:pt>
                <c:pt idx="19871">
                  <c:v>2.7999879999999999</c:v>
                </c:pt>
                <c:pt idx="19872">
                  <c:v>3.100006</c:v>
                </c:pt>
                <c:pt idx="19873">
                  <c:v>3.625</c:v>
                </c:pt>
                <c:pt idx="19874">
                  <c:v>3.4000240000000002</c:v>
                </c:pt>
                <c:pt idx="19875">
                  <c:v>3.4499819999999999</c:v>
                </c:pt>
                <c:pt idx="19876">
                  <c:v>3.100006</c:v>
                </c:pt>
                <c:pt idx="19877">
                  <c:v>3.1000369999999999</c:v>
                </c:pt>
                <c:pt idx="19878">
                  <c:v>3.2999879999999999</c:v>
                </c:pt>
                <c:pt idx="19879">
                  <c:v>3.75</c:v>
                </c:pt>
                <c:pt idx="19880">
                  <c:v>3.2500309999999999</c:v>
                </c:pt>
                <c:pt idx="19881">
                  <c:v>3.100006</c:v>
                </c:pt>
                <c:pt idx="19882">
                  <c:v>2.600006</c:v>
                </c:pt>
                <c:pt idx="19883">
                  <c:v>2.850006</c:v>
                </c:pt>
                <c:pt idx="19884">
                  <c:v>2.75</c:v>
                </c:pt>
                <c:pt idx="19885">
                  <c:v>3.600006</c:v>
                </c:pt>
                <c:pt idx="19886">
                  <c:v>2.9999690000000001</c:v>
                </c:pt>
                <c:pt idx="19887">
                  <c:v>3.4750209999999999</c:v>
                </c:pt>
                <c:pt idx="19888">
                  <c:v>2.9499819999999999</c:v>
                </c:pt>
                <c:pt idx="19889">
                  <c:v>2.75</c:v>
                </c:pt>
                <c:pt idx="19890">
                  <c:v>2.4000240000000002</c:v>
                </c:pt>
                <c:pt idx="19891">
                  <c:v>2.649994</c:v>
                </c:pt>
                <c:pt idx="19892">
                  <c:v>3.1500240000000002</c:v>
                </c:pt>
                <c:pt idx="19893">
                  <c:v>3</c:v>
                </c:pt>
                <c:pt idx="19894">
                  <c:v>3.4500120000000001</c:v>
                </c:pt>
                <c:pt idx="19895">
                  <c:v>3.6750029999999998</c:v>
                </c:pt>
                <c:pt idx="19896">
                  <c:v>3.0749970000000002</c:v>
                </c:pt>
                <c:pt idx="19897">
                  <c:v>4.2999879999999999</c:v>
                </c:pt>
                <c:pt idx="19898">
                  <c:v>3.2000120000000001</c:v>
                </c:pt>
                <c:pt idx="19899">
                  <c:v>3.3000180000000001</c:v>
                </c:pt>
                <c:pt idx="19900">
                  <c:v>3.850006</c:v>
                </c:pt>
                <c:pt idx="19901">
                  <c:v>3.5499879999999999</c:v>
                </c:pt>
                <c:pt idx="19902">
                  <c:v>3.0999910000000002</c:v>
                </c:pt>
                <c:pt idx="19903">
                  <c:v>3.7000120000000001</c:v>
                </c:pt>
                <c:pt idx="19904">
                  <c:v>3.399994</c:v>
                </c:pt>
                <c:pt idx="19905">
                  <c:v>3.4000240000000002</c:v>
                </c:pt>
                <c:pt idx="19906">
                  <c:v>3.2000120000000001</c:v>
                </c:pt>
                <c:pt idx="19907">
                  <c:v>3.25</c:v>
                </c:pt>
                <c:pt idx="19908">
                  <c:v>3.4000240000000002</c:v>
                </c:pt>
                <c:pt idx="19909">
                  <c:v>3.600006</c:v>
                </c:pt>
                <c:pt idx="19910">
                  <c:v>3.0000309999999999</c:v>
                </c:pt>
                <c:pt idx="19911">
                  <c:v>2.9500120000000001</c:v>
                </c:pt>
                <c:pt idx="19912">
                  <c:v>3.149994</c:v>
                </c:pt>
                <c:pt idx="19913">
                  <c:v>3.4500120000000001</c:v>
                </c:pt>
                <c:pt idx="19914">
                  <c:v>3.6499630000000001</c:v>
                </c:pt>
                <c:pt idx="19915">
                  <c:v>3.6250149999999999</c:v>
                </c:pt>
                <c:pt idx="19916">
                  <c:v>3.799973</c:v>
                </c:pt>
                <c:pt idx="19917">
                  <c:v>3.0500180000000001</c:v>
                </c:pt>
                <c:pt idx="19918">
                  <c:v>2.8499759999999998</c:v>
                </c:pt>
                <c:pt idx="19919">
                  <c:v>2.800049</c:v>
                </c:pt>
                <c:pt idx="19920">
                  <c:v>2.800049</c:v>
                </c:pt>
                <c:pt idx="19921">
                  <c:v>3.350006</c:v>
                </c:pt>
                <c:pt idx="19922">
                  <c:v>2.5999759999999998</c:v>
                </c:pt>
                <c:pt idx="19923">
                  <c:v>3.100006</c:v>
                </c:pt>
                <c:pt idx="19924">
                  <c:v>3.3249970000000002</c:v>
                </c:pt>
                <c:pt idx="19925">
                  <c:v>2.899994</c:v>
                </c:pt>
                <c:pt idx="19926">
                  <c:v>3.350006</c:v>
                </c:pt>
                <c:pt idx="19927">
                  <c:v>3.399994</c:v>
                </c:pt>
                <c:pt idx="19928">
                  <c:v>3.1000369999999999</c:v>
                </c:pt>
                <c:pt idx="19929">
                  <c:v>3.2250209999999999</c:v>
                </c:pt>
                <c:pt idx="19930">
                  <c:v>3.4000240000000002</c:v>
                </c:pt>
                <c:pt idx="19931">
                  <c:v>3.2000120000000001</c:v>
                </c:pt>
                <c:pt idx="19932">
                  <c:v>3.4000089999999998</c:v>
                </c:pt>
                <c:pt idx="19933">
                  <c:v>2.7999879999999999</c:v>
                </c:pt>
                <c:pt idx="19934">
                  <c:v>3.5499879999999999</c:v>
                </c:pt>
                <c:pt idx="19935">
                  <c:v>2.9000240000000002</c:v>
                </c:pt>
                <c:pt idx="19936">
                  <c:v>3.0250089999999998</c:v>
                </c:pt>
                <c:pt idx="19937">
                  <c:v>3.3999630000000001</c:v>
                </c:pt>
                <c:pt idx="19938">
                  <c:v>3.25</c:v>
                </c:pt>
                <c:pt idx="19939">
                  <c:v>3.25</c:v>
                </c:pt>
                <c:pt idx="19940">
                  <c:v>3.3000029999999998</c:v>
                </c:pt>
                <c:pt idx="19941">
                  <c:v>3.725006</c:v>
                </c:pt>
                <c:pt idx="19942">
                  <c:v>4</c:v>
                </c:pt>
                <c:pt idx="19943">
                  <c:v>3.3499759999999998</c:v>
                </c:pt>
                <c:pt idx="19944">
                  <c:v>2.649994</c:v>
                </c:pt>
                <c:pt idx="19945">
                  <c:v>3.3749690000000001</c:v>
                </c:pt>
                <c:pt idx="19946">
                  <c:v>2.5</c:v>
                </c:pt>
                <c:pt idx="19947">
                  <c:v>3.1999819999999999</c:v>
                </c:pt>
                <c:pt idx="19948">
                  <c:v>2.8999630000000001</c:v>
                </c:pt>
                <c:pt idx="19949">
                  <c:v>4.1000059999999996</c:v>
                </c:pt>
                <c:pt idx="19950">
                  <c:v>2.649994</c:v>
                </c:pt>
                <c:pt idx="19951">
                  <c:v>5</c:v>
                </c:pt>
                <c:pt idx="19952">
                  <c:v>3.399994</c:v>
                </c:pt>
                <c:pt idx="19953">
                  <c:v>3</c:v>
                </c:pt>
                <c:pt idx="19954">
                  <c:v>3.2500149999999999</c:v>
                </c:pt>
                <c:pt idx="19955">
                  <c:v>3.0250240000000002</c:v>
                </c:pt>
                <c:pt idx="19956">
                  <c:v>2.899994</c:v>
                </c:pt>
                <c:pt idx="19957">
                  <c:v>3.850006</c:v>
                </c:pt>
                <c:pt idx="19958">
                  <c:v>3.149994</c:v>
                </c:pt>
                <c:pt idx="19959">
                  <c:v>2.9499819999999999</c:v>
                </c:pt>
                <c:pt idx="19960">
                  <c:v>2.9499819999999999</c:v>
                </c:pt>
                <c:pt idx="19961">
                  <c:v>4.0749820000000003</c:v>
                </c:pt>
                <c:pt idx="19962">
                  <c:v>2.4499970000000002</c:v>
                </c:pt>
                <c:pt idx="19963">
                  <c:v>3.649994</c:v>
                </c:pt>
                <c:pt idx="19964">
                  <c:v>3.5499879999999999</c:v>
                </c:pt>
                <c:pt idx="19965">
                  <c:v>7</c:v>
                </c:pt>
                <c:pt idx="19966">
                  <c:v>3.25</c:v>
                </c:pt>
                <c:pt idx="19967">
                  <c:v>3</c:v>
                </c:pt>
                <c:pt idx="19968">
                  <c:v>4.25</c:v>
                </c:pt>
                <c:pt idx="19969">
                  <c:v>2.7750240000000002</c:v>
                </c:pt>
                <c:pt idx="19970">
                  <c:v>3.2999879999999999</c:v>
                </c:pt>
                <c:pt idx="19971">
                  <c:v>3.350006</c:v>
                </c:pt>
                <c:pt idx="19972">
                  <c:v>3</c:v>
                </c:pt>
                <c:pt idx="19973">
                  <c:v>3.75</c:v>
                </c:pt>
                <c:pt idx="19974">
                  <c:v>3.149994</c:v>
                </c:pt>
                <c:pt idx="19975">
                  <c:v>8.3999790000000001</c:v>
                </c:pt>
                <c:pt idx="19976">
                  <c:v>4.0500179999999997</c:v>
                </c:pt>
                <c:pt idx="19977">
                  <c:v>4.0499879999999999</c:v>
                </c:pt>
                <c:pt idx="19978">
                  <c:v>3.4500120000000001</c:v>
                </c:pt>
                <c:pt idx="19979">
                  <c:v>3.0500180000000001</c:v>
                </c:pt>
                <c:pt idx="19980">
                  <c:v>4.0999759999999998</c:v>
                </c:pt>
                <c:pt idx="19981">
                  <c:v>3.0999759999999998</c:v>
                </c:pt>
                <c:pt idx="19982">
                  <c:v>3.850006</c:v>
                </c:pt>
                <c:pt idx="19983">
                  <c:v>2.649994</c:v>
                </c:pt>
                <c:pt idx="19984">
                  <c:v>3.7999879999999999</c:v>
                </c:pt>
                <c:pt idx="19985">
                  <c:v>2.7499690000000001</c:v>
                </c:pt>
                <c:pt idx="19986">
                  <c:v>2.9000240000000002</c:v>
                </c:pt>
                <c:pt idx="19987">
                  <c:v>2.899994</c:v>
                </c:pt>
                <c:pt idx="19988">
                  <c:v>2.600006</c:v>
                </c:pt>
                <c:pt idx="19989">
                  <c:v>3.100006</c:v>
                </c:pt>
                <c:pt idx="19990">
                  <c:v>2.8499759999999998</c:v>
                </c:pt>
                <c:pt idx="19991">
                  <c:v>2.75</c:v>
                </c:pt>
                <c:pt idx="19992">
                  <c:v>3.199951</c:v>
                </c:pt>
                <c:pt idx="19993">
                  <c:v>2.7999879999999999</c:v>
                </c:pt>
                <c:pt idx="19994">
                  <c:v>3.9500120000000001</c:v>
                </c:pt>
                <c:pt idx="19995">
                  <c:v>3.7000120000000001</c:v>
                </c:pt>
                <c:pt idx="19996">
                  <c:v>3.399994</c:v>
                </c:pt>
                <c:pt idx="19997">
                  <c:v>3.0499879999999999</c:v>
                </c:pt>
                <c:pt idx="19998">
                  <c:v>3.0500180000000001</c:v>
                </c:pt>
                <c:pt idx="19999">
                  <c:v>3.1500240000000002</c:v>
                </c:pt>
                <c:pt idx="20000">
                  <c:v>4.3499759999999998</c:v>
                </c:pt>
                <c:pt idx="20001">
                  <c:v>3.6499790000000001</c:v>
                </c:pt>
                <c:pt idx="20002">
                  <c:v>3.8000180000000001</c:v>
                </c:pt>
                <c:pt idx="20003">
                  <c:v>3.2999879999999999</c:v>
                </c:pt>
                <c:pt idx="20004">
                  <c:v>3.5499879999999999</c:v>
                </c:pt>
                <c:pt idx="20005">
                  <c:v>3.0999759999999998</c:v>
                </c:pt>
                <c:pt idx="20006">
                  <c:v>3.899994</c:v>
                </c:pt>
                <c:pt idx="20007">
                  <c:v>3.699951</c:v>
                </c:pt>
                <c:pt idx="20008">
                  <c:v>3.2999879999999999</c:v>
                </c:pt>
                <c:pt idx="20009">
                  <c:v>3.4000240000000002</c:v>
                </c:pt>
                <c:pt idx="20010">
                  <c:v>3.600006</c:v>
                </c:pt>
                <c:pt idx="20011">
                  <c:v>5.4500120000000001</c:v>
                </c:pt>
                <c:pt idx="20012">
                  <c:v>4.4250030000000002</c:v>
                </c:pt>
                <c:pt idx="20013">
                  <c:v>2.9000240000000002</c:v>
                </c:pt>
                <c:pt idx="20014">
                  <c:v>3.149994</c:v>
                </c:pt>
                <c:pt idx="20015">
                  <c:v>3.5999759999999998</c:v>
                </c:pt>
                <c:pt idx="20016">
                  <c:v>4.3249969999999998</c:v>
                </c:pt>
                <c:pt idx="20017">
                  <c:v>3.75</c:v>
                </c:pt>
                <c:pt idx="20018">
                  <c:v>3.399994</c:v>
                </c:pt>
                <c:pt idx="20019">
                  <c:v>2.8000180000000001</c:v>
                </c:pt>
                <c:pt idx="20020">
                  <c:v>3.4500120000000001</c:v>
                </c:pt>
                <c:pt idx="20021">
                  <c:v>3.6750029999999998</c:v>
                </c:pt>
                <c:pt idx="20022">
                  <c:v>3.9500120000000001</c:v>
                </c:pt>
                <c:pt idx="20023">
                  <c:v>3.6999819999999999</c:v>
                </c:pt>
                <c:pt idx="20024">
                  <c:v>3.649994</c:v>
                </c:pt>
                <c:pt idx="20025">
                  <c:v>2.850006</c:v>
                </c:pt>
                <c:pt idx="20026">
                  <c:v>2.6500240000000002</c:v>
                </c:pt>
                <c:pt idx="20027">
                  <c:v>3.4500120000000001</c:v>
                </c:pt>
                <c:pt idx="20028">
                  <c:v>2.9500120000000001</c:v>
                </c:pt>
                <c:pt idx="20029">
                  <c:v>4</c:v>
                </c:pt>
                <c:pt idx="20030">
                  <c:v>3.5500180000000001</c:v>
                </c:pt>
                <c:pt idx="20031">
                  <c:v>3.2000120000000001</c:v>
                </c:pt>
                <c:pt idx="20032">
                  <c:v>3.899994</c:v>
                </c:pt>
                <c:pt idx="20033">
                  <c:v>3.9000240000000002</c:v>
                </c:pt>
                <c:pt idx="20034">
                  <c:v>4</c:v>
                </c:pt>
                <c:pt idx="20035">
                  <c:v>4.5499879999999999</c:v>
                </c:pt>
                <c:pt idx="20036">
                  <c:v>3.149994</c:v>
                </c:pt>
                <c:pt idx="20037">
                  <c:v>3.75</c:v>
                </c:pt>
                <c:pt idx="20038">
                  <c:v>2.9500120000000001</c:v>
                </c:pt>
                <c:pt idx="20039">
                  <c:v>3.5</c:v>
                </c:pt>
                <c:pt idx="20040">
                  <c:v>2.75</c:v>
                </c:pt>
                <c:pt idx="20041">
                  <c:v>3.4499819999999999</c:v>
                </c:pt>
                <c:pt idx="20042">
                  <c:v>2.7999879999999999</c:v>
                </c:pt>
                <c:pt idx="20043">
                  <c:v>3.5499879999999999</c:v>
                </c:pt>
                <c:pt idx="20044">
                  <c:v>2.850006</c:v>
                </c:pt>
                <c:pt idx="20045">
                  <c:v>3.0999759999999998</c:v>
                </c:pt>
                <c:pt idx="20046">
                  <c:v>2.7999879999999999</c:v>
                </c:pt>
                <c:pt idx="20047">
                  <c:v>2.5750120000000001</c:v>
                </c:pt>
                <c:pt idx="20048">
                  <c:v>2.7999879999999999</c:v>
                </c:pt>
                <c:pt idx="20049">
                  <c:v>3.100006</c:v>
                </c:pt>
                <c:pt idx="20050">
                  <c:v>3</c:v>
                </c:pt>
                <c:pt idx="20051">
                  <c:v>3.4000240000000002</c:v>
                </c:pt>
                <c:pt idx="20052">
                  <c:v>3.4500120000000001</c:v>
                </c:pt>
                <c:pt idx="20053">
                  <c:v>3.600006</c:v>
                </c:pt>
                <c:pt idx="20054">
                  <c:v>2.600006</c:v>
                </c:pt>
                <c:pt idx="20055">
                  <c:v>3.1500240000000002</c:v>
                </c:pt>
                <c:pt idx="20056">
                  <c:v>6.3499759999999998</c:v>
                </c:pt>
                <c:pt idx="20057">
                  <c:v>3.4249879999999999</c:v>
                </c:pt>
                <c:pt idx="20058">
                  <c:v>3.5</c:v>
                </c:pt>
                <c:pt idx="20059">
                  <c:v>2.5499879999999999</c:v>
                </c:pt>
                <c:pt idx="20060">
                  <c:v>3.2999879999999999</c:v>
                </c:pt>
                <c:pt idx="20061">
                  <c:v>3.3000180000000001</c:v>
                </c:pt>
                <c:pt idx="20062">
                  <c:v>3.7999879999999999</c:v>
                </c:pt>
                <c:pt idx="20063">
                  <c:v>3.6999819999999999</c:v>
                </c:pt>
                <c:pt idx="20064">
                  <c:v>3.7500309999999999</c:v>
                </c:pt>
                <c:pt idx="20065">
                  <c:v>4.1000059999999996</c:v>
                </c:pt>
                <c:pt idx="20066">
                  <c:v>4.5249940000000004</c:v>
                </c:pt>
                <c:pt idx="20067">
                  <c:v>2.9000240000000002</c:v>
                </c:pt>
                <c:pt idx="20068">
                  <c:v>3.100006</c:v>
                </c:pt>
                <c:pt idx="20069">
                  <c:v>3.7999879999999999</c:v>
                </c:pt>
                <c:pt idx="20070">
                  <c:v>2.9000089999999998</c:v>
                </c:pt>
                <c:pt idx="20071">
                  <c:v>3.25</c:v>
                </c:pt>
                <c:pt idx="20072">
                  <c:v>3.225006</c:v>
                </c:pt>
                <c:pt idx="20073">
                  <c:v>3.4000240000000002</c:v>
                </c:pt>
                <c:pt idx="20074">
                  <c:v>2.899994</c:v>
                </c:pt>
                <c:pt idx="20075">
                  <c:v>2.7499690000000001</c:v>
                </c:pt>
                <c:pt idx="20076">
                  <c:v>2.9500120000000001</c:v>
                </c:pt>
                <c:pt idx="20077">
                  <c:v>3.149994</c:v>
                </c:pt>
                <c:pt idx="20078">
                  <c:v>3.2000120000000001</c:v>
                </c:pt>
                <c:pt idx="20079">
                  <c:v>3.100006</c:v>
                </c:pt>
                <c:pt idx="20080">
                  <c:v>3.4749910000000002</c:v>
                </c:pt>
                <c:pt idx="20081">
                  <c:v>3.0499879999999999</c:v>
                </c:pt>
                <c:pt idx="20082">
                  <c:v>2.9000240000000002</c:v>
                </c:pt>
                <c:pt idx="20083">
                  <c:v>3.4500120000000001</c:v>
                </c:pt>
                <c:pt idx="20084">
                  <c:v>3.899994</c:v>
                </c:pt>
                <c:pt idx="20085">
                  <c:v>7.8500059999999996</c:v>
                </c:pt>
                <c:pt idx="20086">
                  <c:v>3.3499759999999998</c:v>
                </c:pt>
                <c:pt idx="20087">
                  <c:v>2.899994</c:v>
                </c:pt>
                <c:pt idx="20088">
                  <c:v>4.1999820000000003</c:v>
                </c:pt>
                <c:pt idx="20089">
                  <c:v>3.5499879999999999</c:v>
                </c:pt>
                <c:pt idx="20090">
                  <c:v>2.7999879999999999</c:v>
                </c:pt>
                <c:pt idx="20091">
                  <c:v>2.899994</c:v>
                </c:pt>
                <c:pt idx="20092">
                  <c:v>3.7749790000000001</c:v>
                </c:pt>
                <c:pt idx="20093">
                  <c:v>3.4500120000000001</c:v>
                </c:pt>
                <c:pt idx="20094">
                  <c:v>3</c:v>
                </c:pt>
                <c:pt idx="20095">
                  <c:v>3.3749690000000001</c:v>
                </c:pt>
                <c:pt idx="20096">
                  <c:v>3.350006</c:v>
                </c:pt>
                <c:pt idx="20097">
                  <c:v>3.0499879999999999</c:v>
                </c:pt>
                <c:pt idx="20098">
                  <c:v>2.8000180000000001</c:v>
                </c:pt>
                <c:pt idx="20099">
                  <c:v>3.2000120000000001</c:v>
                </c:pt>
                <c:pt idx="20100">
                  <c:v>2.5500180000000001</c:v>
                </c:pt>
                <c:pt idx="20101">
                  <c:v>3.8000180000000001</c:v>
                </c:pt>
                <c:pt idx="20102">
                  <c:v>4.5</c:v>
                </c:pt>
                <c:pt idx="20103">
                  <c:v>2.850006</c:v>
                </c:pt>
                <c:pt idx="20104">
                  <c:v>3.9500120000000001</c:v>
                </c:pt>
                <c:pt idx="20105">
                  <c:v>2.5499879999999999</c:v>
                </c:pt>
                <c:pt idx="20106">
                  <c:v>3.4500120000000001</c:v>
                </c:pt>
                <c:pt idx="20107">
                  <c:v>3.9500120000000001</c:v>
                </c:pt>
                <c:pt idx="20108">
                  <c:v>3.2499690000000001</c:v>
                </c:pt>
                <c:pt idx="20109">
                  <c:v>2.600006</c:v>
                </c:pt>
                <c:pt idx="20110">
                  <c:v>3.4000240000000002</c:v>
                </c:pt>
                <c:pt idx="20111">
                  <c:v>3</c:v>
                </c:pt>
                <c:pt idx="20112">
                  <c:v>3.100006</c:v>
                </c:pt>
                <c:pt idx="20113">
                  <c:v>3.0500180000000001</c:v>
                </c:pt>
                <c:pt idx="20114">
                  <c:v>3.7000120000000001</c:v>
                </c:pt>
                <c:pt idx="20115">
                  <c:v>3.3249819999999999</c:v>
                </c:pt>
                <c:pt idx="20116">
                  <c:v>3.350006</c:v>
                </c:pt>
                <c:pt idx="20117">
                  <c:v>3.9500120000000001</c:v>
                </c:pt>
                <c:pt idx="20118">
                  <c:v>3.3499759999999998</c:v>
                </c:pt>
                <c:pt idx="20119">
                  <c:v>2.9500120000000001</c:v>
                </c:pt>
                <c:pt idx="20120">
                  <c:v>3.149994</c:v>
                </c:pt>
                <c:pt idx="20121">
                  <c:v>3.3750309999999999</c:v>
                </c:pt>
                <c:pt idx="20122">
                  <c:v>4.0999759999999998</c:v>
                </c:pt>
                <c:pt idx="20123">
                  <c:v>3.5</c:v>
                </c:pt>
                <c:pt idx="20124">
                  <c:v>3.399994</c:v>
                </c:pt>
                <c:pt idx="20125">
                  <c:v>3</c:v>
                </c:pt>
                <c:pt idx="20126">
                  <c:v>3.5</c:v>
                </c:pt>
                <c:pt idx="20127">
                  <c:v>3.0499879999999999</c:v>
                </c:pt>
                <c:pt idx="20128">
                  <c:v>3.2999879999999999</c:v>
                </c:pt>
                <c:pt idx="20129">
                  <c:v>5</c:v>
                </c:pt>
                <c:pt idx="20130">
                  <c:v>3.4249879999999999</c:v>
                </c:pt>
                <c:pt idx="20131">
                  <c:v>3.5499879999999999</c:v>
                </c:pt>
                <c:pt idx="20132">
                  <c:v>4.25</c:v>
                </c:pt>
                <c:pt idx="20133">
                  <c:v>3.0500180000000001</c:v>
                </c:pt>
                <c:pt idx="20134">
                  <c:v>3.1500240000000002</c:v>
                </c:pt>
                <c:pt idx="20135">
                  <c:v>3.8999630000000001</c:v>
                </c:pt>
                <c:pt idx="20136">
                  <c:v>4.2250209999999999</c:v>
                </c:pt>
                <c:pt idx="20137">
                  <c:v>2.2999879999999999</c:v>
                </c:pt>
                <c:pt idx="20138">
                  <c:v>3.5</c:v>
                </c:pt>
                <c:pt idx="20139">
                  <c:v>3.0499879999999999</c:v>
                </c:pt>
                <c:pt idx="20140">
                  <c:v>2.8499759999999998</c:v>
                </c:pt>
                <c:pt idx="20141">
                  <c:v>3.3000180000000001</c:v>
                </c:pt>
                <c:pt idx="20142">
                  <c:v>3.3000180000000001</c:v>
                </c:pt>
                <c:pt idx="20143">
                  <c:v>3.0000309999999999</c:v>
                </c:pt>
                <c:pt idx="20144">
                  <c:v>3.399994</c:v>
                </c:pt>
                <c:pt idx="20145">
                  <c:v>3.3999630000000001</c:v>
                </c:pt>
                <c:pt idx="20146">
                  <c:v>2.8000180000000001</c:v>
                </c:pt>
                <c:pt idx="20147">
                  <c:v>3.649994</c:v>
                </c:pt>
                <c:pt idx="20148">
                  <c:v>3.4499819999999999</c:v>
                </c:pt>
                <c:pt idx="20149">
                  <c:v>3.3999630000000001</c:v>
                </c:pt>
                <c:pt idx="20150">
                  <c:v>3.5</c:v>
                </c:pt>
                <c:pt idx="20151">
                  <c:v>3.4000240000000002</c:v>
                </c:pt>
                <c:pt idx="20152">
                  <c:v>3.5</c:v>
                </c:pt>
                <c:pt idx="20153">
                  <c:v>3.0499879999999999</c:v>
                </c:pt>
                <c:pt idx="20154">
                  <c:v>3.7999879999999999</c:v>
                </c:pt>
                <c:pt idx="20155">
                  <c:v>4.0499879999999999</c:v>
                </c:pt>
                <c:pt idx="20156">
                  <c:v>3.4000240000000002</c:v>
                </c:pt>
                <c:pt idx="20157">
                  <c:v>2.75</c:v>
                </c:pt>
                <c:pt idx="20158">
                  <c:v>3.4499819999999999</c:v>
                </c:pt>
                <c:pt idx="20159">
                  <c:v>3.3000180000000001</c:v>
                </c:pt>
                <c:pt idx="20160">
                  <c:v>3.25</c:v>
                </c:pt>
                <c:pt idx="20161">
                  <c:v>2.899994</c:v>
                </c:pt>
                <c:pt idx="20162">
                  <c:v>3.100006</c:v>
                </c:pt>
                <c:pt idx="20163">
                  <c:v>3.050049</c:v>
                </c:pt>
                <c:pt idx="20164">
                  <c:v>3.2000120000000001</c:v>
                </c:pt>
                <c:pt idx="20165">
                  <c:v>5.5</c:v>
                </c:pt>
                <c:pt idx="20166">
                  <c:v>2.7500149999999999</c:v>
                </c:pt>
                <c:pt idx="20167">
                  <c:v>3.5999759999999998</c:v>
                </c:pt>
                <c:pt idx="20168">
                  <c:v>2</c:v>
                </c:pt>
                <c:pt idx="20169">
                  <c:v>3.9500120000000001</c:v>
                </c:pt>
                <c:pt idx="20170">
                  <c:v>2.2500149999999999</c:v>
                </c:pt>
                <c:pt idx="20171">
                  <c:v>3.350006</c:v>
                </c:pt>
                <c:pt idx="20172">
                  <c:v>3.5</c:v>
                </c:pt>
                <c:pt idx="20173">
                  <c:v>2.975006</c:v>
                </c:pt>
                <c:pt idx="20174">
                  <c:v>3.0499879999999999</c:v>
                </c:pt>
                <c:pt idx="20175">
                  <c:v>3.3499759999999998</c:v>
                </c:pt>
                <c:pt idx="20176">
                  <c:v>3.600006</c:v>
                </c:pt>
                <c:pt idx="20177">
                  <c:v>3.5</c:v>
                </c:pt>
                <c:pt idx="20178">
                  <c:v>3.100006</c:v>
                </c:pt>
                <c:pt idx="20179">
                  <c:v>3.5</c:v>
                </c:pt>
                <c:pt idx="20180">
                  <c:v>3.1999819999999999</c:v>
                </c:pt>
                <c:pt idx="20181">
                  <c:v>2.9500120000000001</c:v>
                </c:pt>
                <c:pt idx="20182">
                  <c:v>3</c:v>
                </c:pt>
                <c:pt idx="20183">
                  <c:v>3.2999879999999999</c:v>
                </c:pt>
                <c:pt idx="20184">
                  <c:v>2.6500240000000002</c:v>
                </c:pt>
                <c:pt idx="20185">
                  <c:v>3</c:v>
                </c:pt>
                <c:pt idx="20186">
                  <c:v>3.850006</c:v>
                </c:pt>
                <c:pt idx="20187">
                  <c:v>2.5000309999999999</c:v>
                </c:pt>
                <c:pt idx="20188">
                  <c:v>3.1999819999999999</c:v>
                </c:pt>
                <c:pt idx="20189">
                  <c:v>3.1999819999999999</c:v>
                </c:pt>
                <c:pt idx="20190">
                  <c:v>3.2999879999999999</c:v>
                </c:pt>
                <c:pt idx="20191">
                  <c:v>3.5749970000000002</c:v>
                </c:pt>
                <c:pt idx="20192">
                  <c:v>3.6999970000000002</c:v>
                </c:pt>
                <c:pt idx="20193">
                  <c:v>3.5</c:v>
                </c:pt>
                <c:pt idx="20194">
                  <c:v>2.8500369999999999</c:v>
                </c:pt>
                <c:pt idx="20195">
                  <c:v>3</c:v>
                </c:pt>
                <c:pt idx="20196">
                  <c:v>2.9499819999999999</c:v>
                </c:pt>
                <c:pt idx="20197">
                  <c:v>3.350006</c:v>
                </c:pt>
                <c:pt idx="20198">
                  <c:v>2.899994</c:v>
                </c:pt>
                <c:pt idx="20199">
                  <c:v>3.2000120000000001</c:v>
                </c:pt>
                <c:pt idx="20200">
                  <c:v>5.3000179999999997</c:v>
                </c:pt>
                <c:pt idx="20201">
                  <c:v>3.5</c:v>
                </c:pt>
                <c:pt idx="20202">
                  <c:v>3.0250240000000002</c:v>
                </c:pt>
                <c:pt idx="20203">
                  <c:v>2.4499819999999999</c:v>
                </c:pt>
                <c:pt idx="20204">
                  <c:v>3.0499879999999999</c:v>
                </c:pt>
                <c:pt idx="20205">
                  <c:v>3.0500180000000001</c:v>
                </c:pt>
                <c:pt idx="20206">
                  <c:v>3.7500309999999999</c:v>
                </c:pt>
                <c:pt idx="20207">
                  <c:v>3.4499819999999999</c:v>
                </c:pt>
                <c:pt idx="20208">
                  <c:v>3.524994</c:v>
                </c:pt>
                <c:pt idx="20209">
                  <c:v>3.2999879999999999</c:v>
                </c:pt>
                <c:pt idx="20210">
                  <c:v>2.5999910000000002</c:v>
                </c:pt>
                <c:pt idx="20211">
                  <c:v>3.2000120000000001</c:v>
                </c:pt>
                <c:pt idx="20212">
                  <c:v>2.8000180000000001</c:v>
                </c:pt>
                <c:pt idx="20213">
                  <c:v>5.1000059999999996</c:v>
                </c:pt>
                <c:pt idx="20214">
                  <c:v>2.7999879999999999</c:v>
                </c:pt>
                <c:pt idx="20215">
                  <c:v>3.899994</c:v>
                </c:pt>
                <c:pt idx="20216">
                  <c:v>3.2000120000000001</c:v>
                </c:pt>
                <c:pt idx="20217">
                  <c:v>3.5</c:v>
                </c:pt>
                <c:pt idx="20218">
                  <c:v>3.2999879999999999</c:v>
                </c:pt>
                <c:pt idx="20219">
                  <c:v>3.5499879999999999</c:v>
                </c:pt>
                <c:pt idx="20220">
                  <c:v>3.6999819999999999</c:v>
                </c:pt>
                <c:pt idx="20221">
                  <c:v>3.0999759999999998</c:v>
                </c:pt>
                <c:pt idx="20222">
                  <c:v>3.1000209999999999</c:v>
                </c:pt>
                <c:pt idx="20223">
                  <c:v>3.4499819999999999</c:v>
                </c:pt>
                <c:pt idx="20224">
                  <c:v>3.6999819999999999</c:v>
                </c:pt>
                <c:pt idx="20225">
                  <c:v>3.6500240000000002</c:v>
                </c:pt>
                <c:pt idx="20226">
                  <c:v>3.4499819999999999</c:v>
                </c:pt>
                <c:pt idx="20227">
                  <c:v>4.2000120000000001</c:v>
                </c:pt>
                <c:pt idx="20228">
                  <c:v>3.7999879999999999</c:v>
                </c:pt>
                <c:pt idx="20229">
                  <c:v>3.0500180000000001</c:v>
                </c:pt>
                <c:pt idx="20230">
                  <c:v>3.75</c:v>
                </c:pt>
                <c:pt idx="20231">
                  <c:v>2.75</c:v>
                </c:pt>
                <c:pt idx="20232">
                  <c:v>3.25</c:v>
                </c:pt>
                <c:pt idx="20233">
                  <c:v>3.5500180000000001</c:v>
                </c:pt>
                <c:pt idx="20234">
                  <c:v>3.899994</c:v>
                </c:pt>
                <c:pt idx="20235">
                  <c:v>3.399994</c:v>
                </c:pt>
                <c:pt idx="20236">
                  <c:v>3.0999759999999998</c:v>
                </c:pt>
                <c:pt idx="20237">
                  <c:v>3.100006</c:v>
                </c:pt>
                <c:pt idx="20238">
                  <c:v>3.0250089999999998</c:v>
                </c:pt>
                <c:pt idx="20239">
                  <c:v>3.0749819999999999</c:v>
                </c:pt>
                <c:pt idx="20240">
                  <c:v>4.2999879999999999</c:v>
                </c:pt>
                <c:pt idx="20241">
                  <c:v>3.899994</c:v>
                </c:pt>
                <c:pt idx="20242">
                  <c:v>3.2249910000000002</c:v>
                </c:pt>
                <c:pt idx="20243">
                  <c:v>2.8000180000000001</c:v>
                </c:pt>
                <c:pt idx="20244">
                  <c:v>3.1500240000000002</c:v>
                </c:pt>
                <c:pt idx="20245">
                  <c:v>4.4750059999999996</c:v>
                </c:pt>
                <c:pt idx="20246">
                  <c:v>2.9000240000000002</c:v>
                </c:pt>
                <c:pt idx="20247">
                  <c:v>4.5000309999999999</c:v>
                </c:pt>
                <c:pt idx="20248">
                  <c:v>2.9000240000000002</c:v>
                </c:pt>
                <c:pt idx="20249">
                  <c:v>3.600006</c:v>
                </c:pt>
                <c:pt idx="20250">
                  <c:v>4.0499879999999999</c:v>
                </c:pt>
                <c:pt idx="20251">
                  <c:v>4.8499759999999998</c:v>
                </c:pt>
                <c:pt idx="20252">
                  <c:v>3.524994</c:v>
                </c:pt>
                <c:pt idx="20253">
                  <c:v>3.149994</c:v>
                </c:pt>
                <c:pt idx="20254">
                  <c:v>3.75</c:v>
                </c:pt>
                <c:pt idx="20255">
                  <c:v>2.6250309999999999</c:v>
                </c:pt>
                <c:pt idx="20256">
                  <c:v>3.3000180000000001</c:v>
                </c:pt>
                <c:pt idx="20257">
                  <c:v>5.2000120000000001</c:v>
                </c:pt>
                <c:pt idx="20258">
                  <c:v>4.2750240000000002</c:v>
                </c:pt>
                <c:pt idx="20259">
                  <c:v>3.4499819999999999</c:v>
                </c:pt>
                <c:pt idx="20260">
                  <c:v>3.5999759999999998</c:v>
                </c:pt>
                <c:pt idx="20261">
                  <c:v>4.0250240000000002</c:v>
                </c:pt>
                <c:pt idx="20262">
                  <c:v>4.1500089999999998</c:v>
                </c:pt>
                <c:pt idx="20263">
                  <c:v>4</c:v>
                </c:pt>
                <c:pt idx="20264">
                  <c:v>4.0249629999999996</c:v>
                </c:pt>
                <c:pt idx="20265">
                  <c:v>3.1749879999999999</c:v>
                </c:pt>
                <c:pt idx="20266">
                  <c:v>3.6500240000000002</c:v>
                </c:pt>
                <c:pt idx="20267">
                  <c:v>2.9000240000000002</c:v>
                </c:pt>
                <c:pt idx="20268">
                  <c:v>3.0499879999999999</c:v>
                </c:pt>
                <c:pt idx="20269">
                  <c:v>2.9999690000000001</c:v>
                </c:pt>
                <c:pt idx="20270">
                  <c:v>3.1499630000000001</c:v>
                </c:pt>
                <c:pt idx="20271">
                  <c:v>3.7750240000000002</c:v>
                </c:pt>
                <c:pt idx="20272">
                  <c:v>3.5</c:v>
                </c:pt>
                <c:pt idx="20273">
                  <c:v>2.3499759999999998</c:v>
                </c:pt>
                <c:pt idx="20274">
                  <c:v>4.3000179999999997</c:v>
                </c:pt>
                <c:pt idx="20275">
                  <c:v>4.0500179999999997</c:v>
                </c:pt>
                <c:pt idx="20276">
                  <c:v>2.9000240000000002</c:v>
                </c:pt>
                <c:pt idx="20277">
                  <c:v>4.3499759999999998</c:v>
                </c:pt>
                <c:pt idx="20278">
                  <c:v>3.4499819999999999</c:v>
                </c:pt>
                <c:pt idx="20279">
                  <c:v>2.7000120000000001</c:v>
                </c:pt>
                <c:pt idx="20280">
                  <c:v>2.75</c:v>
                </c:pt>
                <c:pt idx="20281">
                  <c:v>3.5500180000000001</c:v>
                </c:pt>
                <c:pt idx="20282">
                  <c:v>2.75</c:v>
                </c:pt>
                <c:pt idx="20283">
                  <c:v>3.3749850000000001</c:v>
                </c:pt>
                <c:pt idx="20284">
                  <c:v>2.4500120000000001</c:v>
                </c:pt>
                <c:pt idx="20285">
                  <c:v>3.4499659999999999</c:v>
                </c:pt>
                <c:pt idx="20286">
                  <c:v>2.3499910000000002</c:v>
                </c:pt>
                <c:pt idx="20287">
                  <c:v>3.149994</c:v>
                </c:pt>
                <c:pt idx="20288">
                  <c:v>3.1500240000000002</c:v>
                </c:pt>
                <c:pt idx="20289">
                  <c:v>3.2000120000000001</c:v>
                </c:pt>
                <c:pt idx="20290">
                  <c:v>2.5999910000000002</c:v>
                </c:pt>
                <c:pt idx="20291">
                  <c:v>3.0999759999999998</c:v>
                </c:pt>
                <c:pt idx="20292">
                  <c:v>3.5750120000000001</c:v>
                </c:pt>
                <c:pt idx="20293">
                  <c:v>3.2000120000000001</c:v>
                </c:pt>
                <c:pt idx="20294">
                  <c:v>2.6499630000000001</c:v>
                </c:pt>
                <c:pt idx="20295">
                  <c:v>2.899994</c:v>
                </c:pt>
                <c:pt idx="20296">
                  <c:v>3.3499759999999998</c:v>
                </c:pt>
                <c:pt idx="20297">
                  <c:v>3.399994</c:v>
                </c:pt>
                <c:pt idx="20298">
                  <c:v>6.0999759999999998</c:v>
                </c:pt>
                <c:pt idx="20299">
                  <c:v>4.7000120000000001</c:v>
                </c:pt>
                <c:pt idx="20300">
                  <c:v>2.9500120000000001</c:v>
                </c:pt>
                <c:pt idx="20301">
                  <c:v>4.9000240000000002</c:v>
                </c:pt>
                <c:pt idx="20302">
                  <c:v>3.0499879999999999</c:v>
                </c:pt>
                <c:pt idx="20303">
                  <c:v>2.9000240000000002</c:v>
                </c:pt>
                <c:pt idx="20304">
                  <c:v>2.8000180000000001</c:v>
                </c:pt>
                <c:pt idx="20305">
                  <c:v>3.1499630000000001</c:v>
                </c:pt>
                <c:pt idx="20306">
                  <c:v>4.6749879999999999</c:v>
                </c:pt>
                <c:pt idx="20307">
                  <c:v>3.1750180000000001</c:v>
                </c:pt>
                <c:pt idx="20308">
                  <c:v>3.0500180000000001</c:v>
                </c:pt>
                <c:pt idx="20309">
                  <c:v>3.6999819999999999</c:v>
                </c:pt>
                <c:pt idx="20310">
                  <c:v>3.6000369999999999</c:v>
                </c:pt>
                <c:pt idx="20311">
                  <c:v>4.1500240000000002</c:v>
                </c:pt>
                <c:pt idx="20312">
                  <c:v>3.274994</c:v>
                </c:pt>
                <c:pt idx="20313">
                  <c:v>3.0499879999999999</c:v>
                </c:pt>
                <c:pt idx="20314">
                  <c:v>2.5</c:v>
                </c:pt>
                <c:pt idx="20315">
                  <c:v>3.850006</c:v>
                </c:pt>
                <c:pt idx="20316">
                  <c:v>2.9250029999999998</c:v>
                </c:pt>
                <c:pt idx="20317">
                  <c:v>3.8000180000000001</c:v>
                </c:pt>
                <c:pt idx="20318">
                  <c:v>3.4500120000000001</c:v>
                </c:pt>
                <c:pt idx="20319">
                  <c:v>4.0499879999999999</c:v>
                </c:pt>
                <c:pt idx="20320">
                  <c:v>3.4499819999999999</c:v>
                </c:pt>
                <c:pt idx="20321">
                  <c:v>2.8499759999999998</c:v>
                </c:pt>
                <c:pt idx="20322">
                  <c:v>3.850006</c:v>
                </c:pt>
                <c:pt idx="20323">
                  <c:v>4</c:v>
                </c:pt>
                <c:pt idx="20324">
                  <c:v>3.2999879999999999</c:v>
                </c:pt>
                <c:pt idx="20325">
                  <c:v>3.5</c:v>
                </c:pt>
                <c:pt idx="20326">
                  <c:v>3.7249759999999998</c:v>
                </c:pt>
                <c:pt idx="20327">
                  <c:v>3.4000240000000002</c:v>
                </c:pt>
                <c:pt idx="20328">
                  <c:v>6.6999820000000003</c:v>
                </c:pt>
                <c:pt idx="20329">
                  <c:v>2.9999690000000001</c:v>
                </c:pt>
                <c:pt idx="20330">
                  <c:v>2.75</c:v>
                </c:pt>
                <c:pt idx="20331">
                  <c:v>4</c:v>
                </c:pt>
                <c:pt idx="20332">
                  <c:v>3.399994</c:v>
                </c:pt>
                <c:pt idx="20333">
                  <c:v>3.7000120000000001</c:v>
                </c:pt>
                <c:pt idx="20334">
                  <c:v>2.8999630000000001</c:v>
                </c:pt>
                <c:pt idx="20335">
                  <c:v>2.7999879999999999</c:v>
                </c:pt>
                <c:pt idx="20336">
                  <c:v>2.274994</c:v>
                </c:pt>
                <c:pt idx="20337">
                  <c:v>3.6999970000000002</c:v>
                </c:pt>
                <c:pt idx="20338">
                  <c:v>3.5749819999999999</c:v>
                </c:pt>
                <c:pt idx="20339">
                  <c:v>3.4500120000000001</c:v>
                </c:pt>
                <c:pt idx="20340">
                  <c:v>2.75</c:v>
                </c:pt>
                <c:pt idx="20341">
                  <c:v>3.7499690000000001</c:v>
                </c:pt>
                <c:pt idx="20342">
                  <c:v>2.850006</c:v>
                </c:pt>
                <c:pt idx="20343">
                  <c:v>3.875</c:v>
                </c:pt>
                <c:pt idx="20344">
                  <c:v>2.3000180000000001</c:v>
                </c:pt>
                <c:pt idx="20345">
                  <c:v>3.0499879999999999</c:v>
                </c:pt>
                <c:pt idx="20346">
                  <c:v>3.050049</c:v>
                </c:pt>
                <c:pt idx="20347">
                  <c:v>3.4499819999999999</c:v>
                </c:pt>
                <c:pt idx="20348">
                  <c:v>3.6000369999999999</c:v>
                </c:pt>
                <c:pt idx="20349">
                  <c:v>3.6999819999999999</c:v>
                </c:pt>
                <c:pt idx="20350">
                  <c:v>3.75</c:v>
                </c:pt>
                <c:pt idx="20351">
                  <c:v>2.625</c:v>
                </c:pt>
                <c:pt idx="20352">
                  <c:v>3</c:v>
                </c:pt>
                <c:pt idx="20353">
                  <c:v>4.25</c:v>
                </c:pt>
                <c:pt idx="20354">
                  <c:v>3.4499819999999999</c:v>
                </c:pt>
                <c:pt idx="20355">
                  <c:v>3.799973</c:v>
                </c:pt>
                <c:pt idx="20356">
                  <c:v>3.4499819999999999</c:v>
                </c:pt>
                <c:pt idx="20357">
                  <c:v>3.399994</c:v>
                </c:pt>
                <c:pt idx="20358">
                  <c:v>2.9000240000000002</c:v>
                </c:pt>
                <c:pt idx="20359">
                  <c:v>3.2500309999999999</c:v>
                </c:pt>
                <c:pt idx="20360">
                  <c:v>3.7000120000000001</c:v>
                </c:pt>
                <c:pt idx="20361">
                  <c:v>3.0499879999999999</c:v>
                </c:pt>
                <c:pt idx="20362">
                  <c:v>5.5</c:v>
                </c:pt>
                <c:pt idx="20363">
                  <c:v>3.3000180000000001</c:v>
                </c:pt>
                <c:pt idx="20364">
                  <c:v>3.3250120000000001</c:v>
                </c:pt>
                <c:pt idx="20365">
                  <c:v>3.2000120000000001</c:v>
                </c:pt>
                <c:pt idx="20366">
                  <c:v>3.0499879999999999</c:v>
                </c:pt>
                <c:pt idx="20367">
                  <c:v>3.149994</c:v>
                </c:pt>
                <c:pt idx="20368">
                  <c:v>3.899994</c:v>
                </c:pt>
                <c:pt idx="20369">
                  <c:v>3.0999759999999998</c:v>
                </c:pt>
                <c:pt idx="20370">
                  <c:v>3.2499690000000001</c:v>
                </c:pt>
                <c:pt idx="20371">
                  <c:v>3.6000209999999999</c:v>
                </c:pt>
                <c:pt idx="20372">
                  <c:v>3.3000180000000001</c:v>
                </c:pt>
                <c:pt idx="20373">
                  <c:v>2.899994</c:v>
                </c:pt>
                <c:pt idx="20374">
                  <c:v>3.3250120000000001</c:v>
                </c:pt>
                <c:pt idx="20375">
                  <c:v>3.3000029999999998</c:v>
                </c:pt>
                <c:pt idx="20376">
                  <c:v>2.9000240000000002</c:v>
                </c:pt>
                <c:pt idx="20377">
                  <c:v>3.2999879999999999</c:v>
                </c:pt>
                <c:pt idx="20378">
                  <c:v>3.2999879999999999</c:v>
                </c:pt>
                <c:pt idx="20379">
                  <c:v>3.3500369999999999</c:v>
                </c:pt>
                <c:pt idx="20380">
                  <c:v>3.3000029999999998</c:v>
                </c:pt>
                <c:pt idx="20381">
                  <c:v>3.649994</c:v>
                </c:pt>
                <c:pt idx="20382">
                  <c:v>4.4499820000000003</c:v>
                </c:pt>
                <c:pt idx="20383">
                  <c:v>4.8000179999999997</c:v>
                </c:pt>
                <c:pt idx="20384">
                  <c:v>3.5</c:v>
                </c:pt>
                <c:pt idx="20385">
                  <c:v>3.875</c:v>
                </c:pt>
                <c:pt idx="20386">
                  <c:v>3.0749819999999999</c:v>
                </c:pt>
                <c:pt idx="20387">
                  <c:v>2.9000240000000002</c:v>
                </c:pt>
                <c:pt idx="20388">
                  <c:v>3.9500120000000001</c:v>
                </c:pt>
                <c:pt idx="20389">
                  <c:v>2.9000240000000002</c:v>
                </c:pt>
                <c:pt idx="20390">
                  <c:v>3.2000120000000001</c:v>
                </c:pt>
                <c:pt idx="20391">
                  <c:v>4</c:v>
                </c:pt>
                <c:pt idx="20392">
                  <c:v>3.25</c:v>
                </c:pt>
                <c:pt idx="20393">
                  <c:v>3.449951</c:v>
                </c:pt>
                <c:pt idx="20394">
                  <c:v>3.25</c:v>
                </c:pt>
                <c:pt idx="20395">
                  <c:v>4.0249940000000004</c:v>
                </c:pt>
                <c:pt idx="20396">
                  <c:v>3.0999759999999998</c:v>
                </c:pt>
                <c:pt idx="20397">
                  <c:v>3.350006</c:v>
                </c:pt>
                <c:pt idx="20398">
                  <c:v>3.225006</c:v>
                </c:pt>
                <c:pt idx="20399">
                  <c:v>4.0249790000000001</c:v>
                </c:pt>
                <c:pt idx="20400">
                  <c:v>3.3000180000000001</c:v>
                </c:pt>
                <c:pt idx="20401">
                  <c:v>3.0999759999999998</c:v>
                </c:pt>
                <c:pt idx="20402">
                  <c:v>2.7000120000000001</c:v>
                </c:pt>
                <c:pt idx="20403">
                  <c:v>2.75</c:v>
                </c:pt>
                <c:pt idx="20404">
                  <c:v>2.975006</c:v>
                </c:pt>
                <c:pt idx="20405">
                  <c:v>2.9500120000000001</c:v>
                </c:pt>
                <c:pt idx="20406">
                  <c:v>2.800049</c:v>
                </c:pt>
                <c:pt idx="20407">
                  <c:v>3.2999879999999999</c:v>
                </c:pt>
                <c:pt idx="20408">
                  <c:v>3.5</c:v>
                </c:pt>
                <c:pt idx="20409">
                  <c:v>3.75</c:v>
                </c:pt>
                <c:pt idx="20410">
                  <c:v>7.2999879999999999</c:v>
                </c:pt>
                <c:pt idx="20411">
                  <c:v>3.5500180000000001</c:v>
                </c:pt>
                <c:pt idx="20412">
                  <c:v>3.6499630000000001</c:v>
                </c:pt>
                <c:pt idx="20413">
                  <c:v>4.0500179999999997</c:v>
                </c:pt>
                <c:pt idx="20414">
                  <c:v>3.5500180000000001</c:v>
                </c:pt>
                <c:pt idx="20415">
                  <c:v>3.7000120000000001</c:v>
                </c:pt>
                <c:pt idx="20416">
                  <c:v>3.9499819999999999</c:v>
                </c:pt>
                <c:pt idx="20417">
                  <c:v>3.5500180000000001</c:v>
                </c:pt>
                <c:pt idx="20418">
                  <c:v>3.8249970000000002</c:v>
                </c:pt>
                <c:pt idx="20419">
                  <c:v>3.5500180000000001</c:v>
                </c:pt>
                <c:pt idx="20420">
                  <c:v>3.5500029999999998</c:v>
                </c:pt>
                <c:pt idx="20421">
                  <c:v>3.3499759999999998</c:v>
                </c:pt>
                <c:pt idx="20422">
                  <c:v>4.8500370000000004</c:v>
                </c:pt>
                <c:pt idx="20423">
                  <c:v>3.5499879999999999</c:v>
                </c:pt>
                <c:pt idx="20424">
                  <c:v>3.7000120000000001</c:v>
                </c:pt>
                <c:pt idx="20425">
                  <c:v>3.3499759999999998</c:v>
                </c:pt>
                <c:pt idx="20426">
                  <c:v>3.300049</c:v>
                </c:pt>
                <c:pt idx="20427">
                  <c:v>3.6750180000000001</c:v>
                </c:pt>
                <c:pt idx="20428">
                  <c:v>3.3499759999999998</c:v>
                </c:pt>
                <c:pt idx="20429">
                  <c:v>4.1000059999999996</c:v>
                </c:pt>
                <c:pt idx="20430">
                  <c:v>2.9500120000000001</c:v>
                </c:pt>
                <c:pt idx="20431">
                  <c:v>2.850006</c:v>
                </c:pt>
                <c:pt idx="20432">
                  <c:v>2.9500120000000001</c:v>
                </c:pt>
                <c:pt idx="20433">
                  <c:v>3.4500120000000001</c:v>
                </c:pt>
                <c:pt idx="20434">
                  <c:v>2.6500240000000002</c:v>
                </c:pt>
                <c:pt idx="20435">
                  <c:v>2.75</c:v>
                </c:pt>
                <c:pt idx="20436">
                  <c:v>4.4499820000000003</c:v>
                </c:pt>
                <c:pt idx="20437">
                  <c:v>3</c:v>
                </c:pt>
                <c:pt idx="20438">
                  <c:v>2.9499819999999999</c:v>
                </c:pt>
                <c:pt idx="20439">
                  <c:v>3</c:v>
                </c:pt>
                <c:pt idx="20440">
                  <c:v>3.399994</c:v>
                </c:pt>
                <c:pt idx="20441">
                  <c:v>3.7999879999999999</c:v>
                </c:pt>
                <c:pt idx="20442">
                  <c:v>3.399994</c:v>
                </c:pt>
                <c:pt idx="20443">
                  <c:v>3.3000180000000001</c:v>
                </c:pt>
                <c:pt idx="20444">
                  <c:v>2.774994</c:v>
                </c:pt>
                <c:pt idx="20445">
                  <c:v>3.5999910000000002</c:v>
                </c:pt>
                <c:pt idx="20446">
                  <c:v>2.9999850000000001</c:v>
                </c:pt>
                <c:pt idx="20447">
                  <c:v>4.3500059999999996</c:v>
                </c:pt>
                <c:pt idx="20448">
                  <c:v>3.100006</c:v>
                </c:pt>
                <c:pt idx="20449">
                  <c:v>3.7000120000000001</c:v>
                </c:pt>
                <c:pt idx="20450">
                  <c:v>3.9500120000000001</c:v>
                </c:pt>
                <c:pt idx="20451">
                  <c:v>3.0499879999999999</c:v>
                </c:pt>
                <c:pt idx="20452">
                  <c:v>3.5499879999999999</c:v>
                </c:pt>
                <c:pt idx="20453">
                  <c:v>2.850006</c:v>
                </c:pt>
                <c:pt idx="20454">
                  <c:v>2.6999970000000002</c:v>
                </c:pt>
                <c:pt idx="20455">
                  <c:v>3.2000120000000001</c:v>
                </c:pt>
                <c:pt idx="20456">
                  <c:v>4.25</c:v>
                </c:pt>
                <c:pt idx="20457">
                  <c:v>3.6750029999999998</c:v>
                </c:pt>
                <c:pt idx="20458">
                  <c:v>3.5999759999999998</c:v>
                </c:pt>
                <c:pt idx="20459">
                  <c:v>4.25</c:v>
                </c:pt>
                <c:pt idx="20460">
                  <c:v>3.600006</c:v>
                </c:pt>
                <c:pt idx="20461">
                  <c:v>3.4500120000000001</c:v>
                </c:pt>
                <c:pt idx="20462">
                  <c:v>3.0749819999999999</c:v>
                </c:pt>
                <c:pt idx="20463">
                  <c:v>3.6000369999999999</c:v>
                </c:pt>
                <c:pt idx="20464">
                  <c:v>2.7000120000000001</c:v>
                </c:pt>
                <c:pt idx="20465">
                  <c:v>2.825043</c:v>
                </c:pt>
                <c:pt idx="20466">
                  <c:v>2.9000240000000002</c:v>
                </c:pt>
                <c:pt idx="20467">
                  <c:v>2.5999759999999998</c:v>
                </c:pt>
                <c:pt idx="20468">
                  <c:v>4.8500370000000004</c:v>
                </c:pt>
                <c:pt idx="20469">
                  <c:v>3.4000240000000002</c:v>
                </c:pt>
                <c:pt idx="20470">
                  <c:v>2.850006</c:v>
                </c:pt>
                <c:pt idx="20471">
                  <c:v>3.2500309999999999</c:v>
                </c:pt>
                <c:pt idx="20472">
                  <c:v>3.0999759999999998</c:v>
                </c:pt>
                <c:pt idx="20473">
                  <c:v>2.7000120000000001</c:v>
                </c:pt>
                <c:pt idx="20474">
                  <c:v>4.3999940000000004</c:v>
                </c:pt>
                <c:pt idx="20475">
                  <c:v>3.5500180000000001</c:v>
                </c:pt>
                <c:pt idx="20476">
                  <c:v>3.1749879999999999</c:v>
                </c:pt>
                <c:pt idx="20477">
                  <c:v>3.3499759999999998</c:v>
                </c:pt>
                <c:pt idx="20478">
                  <c:v>4.1000059999999996</c:v>
                </c:pt>
                <c:pt idx="20479">
                  <c:v>3.4500120000000001</c:v>
                </c:pt>
                <c:pt idx="20480">
                  <c:v>2.9500120000000001</c:v>
                </c:pt>
                <c:pt idx="20481">
                  <c:v>2.7749790000000001</c:v>
                </c:pt>
                <c:pt idx="20482">
                  <c:v>5.7999879999999999</c:v>
                </c:pt>
                <c:pt idx="20483">
                  <c:v>2.9500120000000001</c:v>
                </c:pt>
                <c:pt idx="20484">
                  <c:v>4.1750030000000002</c:v>
                </c:pt>
                <c:pt idx="20485">
                  <c:v>3.5</c:v>
                </c:pt>
                <c:pt idx="20486">
                  <c:v>3.4499819999999999</c:v>
                </c:pt>
                <c:pt idx="20487">
                  <c:v>3.1250309999999999</c:v>
                </c:pt>
                <c:pt idx="20488">
                  <c:v>2.850006</c:v>
                </c:pt>
                <c:pt idx="20489">
                  <c:v>3</c:v>
                </c:pt>
                <c:pt idx="20490">
                  <c:v>3.5</c:v>
                </c:pt>
                <c:pt idx="20491">
                  <c:v>3.7500309999999999</c:v>
                </c:pt>
                <c:pt idx="20492">
                  <c:v>3.350006</c:v>
                </c:pt>
                <c:pt idx="20493">
                  <c:v>2.649994</c:v>
                </c:pt>
                <c:pt idx="20494">
                  <c:v>3.3000180000000001</c:v>
                </c:pt>
                <c:pt idx="20495">
                  <c:v>3.8000180000000001</c:v>
                </c:pt>
                <c:pt idx="20496">
                  <c:v>3.2499850000000001</c:v>
                </c:pt>
                <c:pt idx="20497">
                  <c:v>3.0499879999999999</c:v>
                </c:pt>
                <c:pt idx="20498">
                  <c:v>2.600006</c:v>
                </c:pt>
                <c:pt idx="20499">
                  <c:v>3</c:v>
                </c:pt>
                <c:pt idx="20500">
                  <c:v>2.7000120000000001</c:v>
                </c:pt>
                <c:pt idx="20501">
                  <c:v>2.2999879999999999</c:v>
                </c:pt>
                <c:pt idx="20502">
                  <c:v>3.4000240000000002</c:v>
                </c:pt>
                <c:pt idx="20503">
                  <c:v>2.7000120000000001</c:v>
                </c:pt>
                <c:pt idx="20504">
                  <c:v>2.8000180000000001</c:v>
                </c:pt>
                <c:pt idx="20505">
                  <c:v>3.75</c:v>
                </c:pt>
                <c:pt idx="20506">
                  <c:v>2.600006</c:v>
                </c:pt>
                <c:pt idx="20507">
                  <c:v>3.5</c:v>
                </c:pt>
                <c:pt idx="20508">
                  <c:v>3.3499759999999998</c:v>
                </c:pt>
                <c:pt idx="20509">
                  <c:v>2.9500120000000001</c:v>
                </c:pt>
                <c:pt idx="20510">
                  <c:v>4.5499879999999999</c:v>
                </c:pt>
                <c:pt idx="20511">
                  <c:v>3.3499759999999998</c:v>
                </c:pt>
                <c:pt idx="20512">
                  <c:v>2.899994</c:v>
                </c:pt>
                <c:pt idx="20513">
                  <c:v>3.850006</c:v>
                </c:pt>
                <c:pt idx="20514">
                  <c:v>3.0999759999999998</c:v>
                </c:pt>
                <c:pt idx="20515">
                  <c:v>3.6500240000000002</c:v>
                </c:pt>
                <c:pt idx="20516">
                  <c:v>3.100006</c:v>
                </c:pt>
                <c:pt idx="20517">
                  <c:v>4.1500089999999998</c:v>
                </c:pt>
                <c:pt idx="20518">
                  <c:v>3.6000369999999999</c:v>
                </c:pt>
                <c:pt idx="20519">
                  <c:v>2.399994</c:v>
                </c:pt>
                <c:pt idx="20520">
                  <c:v>2.8500369999999999</c:v>
                </c:pt>
                <c:pt idx="20521">
                  <c:v>3.899994</c:v>
                </c:pt>
                <c:pt idx="20522">
                  <c:v>2.75</c:v>
                </c:pt>
                <c:pt idx="20523">
                  <c:v>3.1500240000000002</c:v>
                </c:pt>
                <c:pt idx="20524">
                  <c:v>4.2000120000000001</c:v>
                </c:pt>
                <c:pt idx="20525">
                  <c:v>3.4499819999999999</c:v>
                </c:pt>
                <c:pt idx="20526">
                  <c:v>4.1000059999999996</c:v>
                </c:pt>
                <c:pt idx="20527">
                  <c:v>3.8500369999999999</c:v>
                </c:pt>
                <c:pt idx="20528">
                  <c:v>2.399994</c:v>
                </c:pt>
                <c:pt idx="20529">
                  <c:v>3.350006</c:v>
                </c:pt>
                <c:pt idx="20530">
                  <c:v>3.2499690000000001</c:v>
                </c:pt>
                <c:pt idx="20531">
                  <c:v>3.25</c:v>
                </c:pt>
                <c:pt idx="20532">
                  <c:v>3.2000120000000001</c:v>
                </c:pt>
                <c:pt idx="20533">
                  <c:v>3.2500309999999999</c:v>
                </c:pt>
                <c:pt idx="20534">
                  <c:v>4.2999879999999999</c:v>
                </c:pt>
                <c:pt idx="20535">
                  <c:v>3.100006</c:v>
                </c:pt>
                <c:pt idx="20536">
                  <c:v>3.649994</c:v>
                </c:pt>
                <c:pt idx="20537">
                  <c:v>2.850006</c:v>
                </c:pt>
                <c:pt idx="20538">
                  <c:v>3.5500340000000001</c:v>
                </c:pt>
                <c:pt idx="20539">
                  <c:v>3.2999879999999999</c:v>
                </c:pt>
                <c:pt idx="20540">
                  <c:v>3.100006</c:v>
                </c:pt>
                <c:pt idx="20541">
                  <c:v>2.850006</c:v>
                </c:pt>
                <c:pt idx="20542">
                  <c:v>3.850006</c:v>
                </c:pt>
                <c:pt idx="20543">
                  <c:v>3.9500120000000001</c:v>
                </c:pt>
                <c:pt idx="20544">
                  <c:v>3.5499879999999999</c:v>
                </c:pt>
                <c:pt idx="20545">
                  <c:v>3</c:v>
                </c:pt>
                <c:pt idx="20546">
                  <c:v>3.1749879999999999</c:v>
                </c:pt>
                <c:pt idx="20547">
                  <c:v>2.5</c:v>
                </c:pt>
                <c:pt idx="20548">
                  <c:v>3.100006</c:v>
                </c:pt>
                <c:pt idx="20549">
                  <c:v>3.3500369999999999</c:v>
                </c:pt>
                <c:pt idx="20550">
                  <c:v>2.8499759999999998</c:v>
                </c:pt>
                <c:pt idx="20551">
                  <c:v>2.5500180000000001</c:v>
                </c:pt>
                <c:pt idx="20552">
                  <c:v>3.050049</c:v>
                </c:pt>
                <c:pt idx="20553">
                  <c:v>2.7999879999999999</c:v>
                </c:pt>
                <c:pt idx="20554">
                  <c:v>3.4500120000000001</c:v>
                </c:pt>
                <c:pt idx="20555">
                  <c:v>3.649994</c:v>
                </c:pt>
                <c:pt idx="20556">
                  <c:v>3</c:v>
                </c:pt>
                <c:pt idx="20557">
                  <c:v>3.0749819999999999</c:v>
                </c:pt>
                <c:pt idx="20558">
                  <c:v>3.3999630000000001</c:v>
                </c:pt>
                <c:pt idx="20559">
                  <c:v>3.1999819999999999</c:v>
                </c:pt>
                <c:pt idx="20560">
                  <c:v>2.899994</c:v>
                </c:pt>
                <c:pt idx="20561">
                  <c:v>3.0500180000000001</c:v>
                </c:pt>
                <c:pt idx="20562">
                  <c:v>2.7000120000000001</c:v>
                </c:pt>
                <c:pt idx="20563">
                  <c:v>3.6500240000000002</c:v>
                </c:pt>
                <c:pt idx="20564">
                  <c:v>3.2000120000000001</c:v>
                </c:pt>
                <c:pt idx="20565">
                  <c:v>3.0499879999999999</c:v>
                </c:pt>
                <c:pt idx="20566">
                  <c:v>3.8499759999999998</c:v>
                </c:pt>
                <c:pt idx="20567">
                  <c:v>2.600006</c:v>
                </c:pt>
                <c:pt idx="20568">
                  <c:v>3.1750029999999998</c:v>
                </c:pt>
                <c:pt idx="20569">
                  <c:v>3.2000120000000001</c:v>
                </c:pt>
                <c:pt idx="20570">
                  <c:v>2.7999879999999999</c:v>
                </c:pt>
                <c:pt idx="20571">
                  <c:v>4.8000340000000001</c:v>
                </c:pt>
                <c:pt idx="20572">
                  <c:v>2.6249850000000001</c:v>
                </c:pt>
                <c:pt idx="20573">
                  <c:v>2.649994</c:v>
                </c:pt>
                <c:pt idx="20574">
                  <c:v>2.850006</c:v>
                </c:pt>
                <c:pt idx="20575">
                  <c:v>3.4500120000000001</c:v>
                </c:pt>
                <c:pt idx="20576">
                  <c:v>2.825027</c:v>
                </c:pt>
                <c:pt idx="20577">
                  <c:v>3.3749850000000001</c:v>
                </c:pt>
                <c:pt idx="20578">
                  <c:v>3.9499819999999999</c:v>
                </c:pt>
                <c:pt idx="20579">
                  <c:v>3.5</c:v>
                </c:pt>
                <c:pt idx="20580">
                  <c:v>4</c:v>
                </c:pt>
                <c:pt idx="20581">
                  <c:v>3.8000180000000001</c:v>
                </c:pt>
                <c:pt idx="20582">
                  <c:v>3.350006</c:v>
                </c:pt>
                <c:pt idx="20583">
                  <c:v>2.5500180000000001</c:v>
                </c:pt>
                <c:pt idx="20584">
                  <c:v>3.9499819999999999</c:v>
                </c:pt>
                <c:pt idx="20585">
                  <c:v>2.9500120000000001</c:v>
                </c:pt>
                <c:pt idx="20586">
                  <c:v>4.1000059999999996</c:v>
                </c:pt>
                <c:pt idx="20587">
                  <c:v>3.1499630000000001</c:v>
                </c:pt>
                <c:pt idx="20588">
                  <c:v>2.649994</c:v>
                </c:pt>
                <c:pt idx="20589">
                  <c:v>3.25</c:v>
                </c:pt>
                <c:pt idx="20590">
                  <c:v>4.4500120000000001</c:v>
                </c:pt>
                <c:pt idx="20591">
                  <c:v>4.25</c:v>
                </c:pt>
                <c:pt idx="20592">
                  <c:v>1.350006</c:v>
                </c:pt>
                <c:pt idx="20593">
                  <c:v>4.1499940000000004</c:v>
                </c:pt>
                <c:pt idx="20594">
                  <c:v>3.0500180000000001</c:v>
                </c:pt>
                <c:pt idx="20595">
                  <c:v>2.850006</c:v>
                </c:pt>
                <c:pt idx="20596">
                  <c:v>3.899994</c:v>
                </c:pt>
                <c:pt idx="20597">
                  <c:v>2.5500180000000001</c:v>
                </c:pt>
                <c:pt idx="20598">
                  <c:v>3.2999879999999999</c:v>
                </c:pt>
                <c:pt idx="20599">
                  <c:v>3.25</c:v>
                </c:pt>
                <c:pt idx="20600">
                  <c:v>3.300049</c:v>
                </c:pt>
                <c:pt idx="20601">
                  <c:v>3.699951</c:v>
                </c:pt>
                <c:pt idx="20602">
                  <c:v>2.9000240000000002</c:v>
                </c:pt>
                <c:pt idx="20603">
                  <c:v>3.4999690000000001</c:v>
                </c:pt>
                <c:pt idx="20604">
                  <c:v>2.899994</c:v>
                </c:pt>
                <c:pt idx="20605">
                  <c:v>3</c:v>
                </c:pt>
                <c:pt idx="20606">
                  <c:v>3</c:v>
                </c:pt>
                <c:pt idx="20607">
                  <c:v>2.9500120000000001</c:v>
                </c:pt>
                <c:pt idx="20608">
                  <c:v>3</c:v>
                </c:pt>
                <c:pt idx="20609">
                  <c:v>4</c:v>
                </c:pt>
                <c:pt idx="20610">
                  <c:v>3.100006</c:v>
                </c:pt>
                <c:pt idx="20611">
                  <c:v>3.75</c:v>
                </c:pt>
                <c:pt idx="20612">
                  <c:v>2.75</c:v>
                </c:pt>
                <c:pt idx="20613">
                  <c:v>2.899994</c:v>
                </c:pt>
                <c:pt idx="20614">
                  <c:v>3.5249790000000001</c:v>
                </c:pt>
                <c:pt idx="20615">
                  <c:v>3.8000180000000001</c:v>
                </c:pt>
                <c:pt idx="20616">
                  <c:v>4.1499940000000004</c:v>
                </c:pt>
                <c:pt idx="20617">
                  <c:v>4.0999759999999998</c:v>
                </c:pt>
                <c:pt idx="20618">
                  <c:v>3.699951</c:v>
                </c:pt>
                <c:pt idx="20619">
                  <c:v>2.9999690000000001</c:v>
                </c:pt>
                <c:pt idx="20620">
                  <c:v>2.9499819999999999</c:v>
                </c:pt>
                <c:pt idx="20621">
                  <c:v>3.2000120000000001</c:v>
                </c:pt>
                <c:pt idx="20622">
                  <c:v>3.0499879999999999</c:v>
                </c:pt>
                <c:pt idx="20623">
                  <c:v>6.3000179999999997</c:v>
                </c:pt>
                <c:pt idx="20624">
                  <c:v>2.600006</c:v>
                </c:pt>
                <c:pt idx="20625">
                  <c:v>3.5</c:v>
                </c:pt>
                <c:pt idx="20626">
                  <c:v>2.9000240000000002</c:v>
                </c:pt>
                <c:pt idx="20627">
                  <c:v>3.7999879999999999</c:v>
                </c:pt>
                <c:pt idx="20628">
                  <c:v>3.1249850000000001</c:v>
                </c:pt>
                <c:pt idx="20629">
                  <c:v>3.3000180000000001</c:v>
                </c:pt>
                <c:pt idx="20630">
                  <c:v>3.7499850000000001</c:v>
                </c:pt>
                <c:pt idx="20631">
                  <c:v>3.8000180000000001</c:v>
                </c:pt>
                <c:pt idx="20632">
                  <c:v>3.0749970000000002</c:v>
                </c:pt>
                <c:pt idx="20633">
                  <c:v>4.1499940000000004</c:v>
                </c:pt>
                <c:pt idx="20634">
                  <c:v>3.350006</c:v>
                </c:pt>
                <c:pt idx="20635">
                  <c:v>3.4749910000000002</c:v>
                </c:pt>
                <c:pt idx="20636">
                  <c:v>3.5</c:v>
                </c:pt>
                <c:pt idx="20637">
                  <c:v>3.1999819999999999</c:v>
                </c:pt>
                <c:pt idx="20638">
                  <c:v>2.9499970000000002</c:v>
                </c:pt>
                <c:pt idx="20639">
                  <c:v>3.399994</c:v>
                </c:pt>
                <c:pt idx="20640">
                  <c:v>2.9999690000000001</c:v>
                </c:pt>
                <c:pt idx="20641">
                  <c:v>3.0999759999999998</c:v>
                </c:pt>
                <c:pt idx="20642">
                  <c:v>3.475006</c:v>
                </c:pt>
                <c:pt idx="20643">
                  <c:v>3.0499879999999999</c:v>
                </c:pt>
                <c:pt idx="20644">
                  <c:v>2.9999690000000001</c:v>
                </c:pt>
                <c:pt idx="20645">
                  <c:v>4.1000059999999996</c:v>
                </c:pt>
                <c:pt idx="20646">
                  <c:v>4.5999759999999998</c:v>
                </c:pt>
                <c:pt idx="20647">
                  <c:v>2.8499759999999998</c:v>
                </c:pt>
                <c:pt idx="20648">
                  <c:v>2.9749910000000002</c:v>
                </c:pt>
                <c:pt idx="20649">
                  <c:v>3.2000120000000001</c:v>
                </c:pt>
                <c:pt idx="20650">
                  <c:v>3.2000120000000001</c:v>
                </c:pt>
                <c:pt idx="20651">
                  <c:v>2.9499819999999999</c:v>
                </c:pt>
                <c:pt idx="20652">
                  <c:v>3.0999759999999998</c:v>
                </c:pt>
                <c:pt idx="20653">
                  <c:v>3.149994</c:v>
                </c:pt>
                <c:pt idx="20654">
                  <c:v>3.4499819999999999</c:v>
                </c:pt>
                <c:pt idx="20655">
                  <c:v>2.5999759999999998</c:v>
                </c:pt>
                <c:pt idx="20656">
                  <c:v>3.149994</c:v>
                </c:pt>
                <c:pt idx="20657">
                  <c:v>3.100006</c:v>
                </c:pt>
                <c:pt idx="20658">
                  <c:v>3.7249599999999998</c:v>
                </c:pt>
                <c:pt idx="20659">
                  <c:v>3.9500120000000001</c:v>
                </c:pt>
                <c:pt idx="20660">
                  <c:v>2.8249819999999999</c:v>
                </c:pt>
                <c:pt idx="20661">
                  <c:v>3.8999630000000001</c:v>
                </c:pt>
                <c:pt idx="20662">
                  <c:v>3.0499879999999999</c:v>
                </c:pt>
                <c:pt idx="20663">
                  <c:v>2.5</c:v>
                </c:pt>
                <c:pt idx="20664">
                  <c:v>2.2000120000000001</c:v>
                </c:pt>
                <c:pt idx="20665">
                  <c:v>3.8499759999999998</c:v>
                </c:pt>
                <c:pt idx="20666">
                  <c:v>4.3249969999999998</c:v>
                </c:pt>
                <c:pt idx="20667">
                  <c:v>3.2500149999999999</c:v>
                </c:pt>
                <c:pt idx="20668">
                  <c:v>2.75</c:v>
                </c:pt>
                <c:pt idx="20669">
                  <c:v>3.0499879999999999</c:v>
                </c:pt>
                <c:pt idx="20670">
                  <c:v>2.899994</c:v>
                </c:pt>
                <c:pt idx="20671">
                  <c:v>3.5</c:v>
                </c:pt>
                <c:pt idx="20672">
                  <c:v>2.9500120000000001</c:v>
                </c:pt>
                <c:pt idx="20673">
                  <c:v>3.4500120000000001</c:v>
                </c:pt>
                <c:pt idx="20674">
                  <c:v>3.4500120000000001</c:v>
                </c:pt>
                <c:pt idx="20675">
                  <c:v>3.100006</c:v>
                </c:pt>
                <c:pt idx="20676">
                  <c:v>3.2999879999999999</c:v>
                </c:pt>
                <c:pt idx="20677">
                  <c:v>2.9500120000000001</c:v>
                </c:pt>
                <c:pt idx="20678">
                  <c:v>3.5499879999999999</c:v>
                </c:pt>
                <c:pt idx="20679">
                  <c:v>3.7999879999999999</c:v>
                </c:pt>
                <c:pt idx="20680">
                  <c:v>3.5</c:v>
                </c:pt>
                <c:pt idx="20681">
                  <c:v>3.4499819999999999</c:v>
                </c:pt>
                <c:pt idx="20682">
                  <c:v>2.899994</c:v>
                </c:pt>
                <c:pt idx="20683">
                  <c:v>2.850006</c:v>
                </c:pt>
                <c:pt idx="20684">
                  <c:v>4.1499629999999996</c:v>
                </c:pt>
                <c:pt idx="20685">
                  <c:v>3.100006</c:v>
                </c:pt>
                <c:pt idx="20686">
                  <c:v>2.899994</c:v>
                </c:pt>
                <c:pt idx="20687">
                  <c:v>3.3000180000000001</c:v>
                </c:pt>
                <c:pt idx="20688">
                  <c:v>3.2000120000000001</c:v>
                </c:pt>
                <c:pt idx="20689">
                  <c:v>2.9500120000000001</c:v>
                </c:pt>
                <c:pt idx="20690">
                  <c:v>3.3000180000000001</c:v>
                </c:pt>
                <c:pt idx="20691">
                  <c:v>3.7000120000000001</c:v>
                </c:pt>
                <c:pt idx="20692">
                  <c:v>2.8499759999999998</c:v>
                </c:pt>
                <c:pt idx="20693">
                  <c:v>3.5499879999999999</c:v>
                </c:pt>
                <c:pt idx="20694">
                  <c:v>3</c:v>
                </c:pt>
                <c:pt idx="20695">
                  <c:v>3.3250120000000001</c:v>
                </c:pt>
                <c:pt idx="20696">
                  <c:v>3.3499759999999998</c:v>
                </c:pt>
                <c:pt idx="20697">
                  <c:v>4.75</c:v>
                </c:pt>
                <c:pt idx="20698">
                  <c:v>3.8500369999999999</c:v>
                </c:pt>
                <c:pt idx="20699">
                  <c:v>8.8500060000000005</c:v>
                </c:pt>
                <c:pt idx="20700">
                  <c:v>3.5</c:v>
                </c:pt>
                <c:pt idx="20701">
                  <c:v>3.3500369999999999</c:v>
                </c:pt>
                <c:pt idx="20702">
                  <c:v>3.1500240000000002</c:v>
                </c:pt>
                <c:pt idx="20703">
                  <c:v>3.4499819999999999</c:v>
                </c:pt>
                <c:pt idx="20704">
                  <c:v>5.4500120000000001</c:v>
                </c:pt>
                <c:pt idx="20705">
                  <c:v>2.875</c:v>
                </c:pt>
                <c:pt idx="20706">
                  <c:v>3.4500120000000001</c:v>
                </c:pt>
                <c:pt idx="20707">
                  <c:v>3.600006</c:v>
                </c:pt>
                <c:pt idx="20708">
                  <c:v>3.7500309999999999</c:v>
                </c:pt>
                <c:pt idx="20709">
                  <c:v>3.7999879999999999</c:v>
                </c:pt>
                <c:pt idx="20710">
                  <c:v>2.7000120000000001</c:v>
                </c:pt>
                <c:pt idx="20711">
                  <c:v>3.4500120000000001</c:v>
                </c:pt>
                <c:pt idx="20712">
                  <c:v>3.8499759999999998</c:v>
                </c:pt>
                <c:pt idx="20713">
                  <c:v>3.0499879999999999</c:v>
                </c:pt>
                <c:pt idx="20714">
                  <c:v>4.4750059999999996</c:v>
                </c:pt>
                <c:pt idx="20715">
                  <c:v>3.6999819999999999</c:v>
                </c:pt>
                <c:pt idx="20716">
                  <c:v>3.3500369999999999</c:v>
                </c:pt>
                <c:pt idx="20717">
                  <c:v>5.3000179999999997</c:v>
                </c:pt>
                <c:pt idx="20718">
                  <c:v>3.274994</c:v>
                </c:pt>
                <c:pt idx="20719">
                  <c:v>2.7499690000000001</c:v>
                </c:pt>
                <c:pt idx="20720">
                  <c:v>3.25</c:v>
                </c:pt>
                <c:pt idx="20721">
                  <c:v>2.800049</c:v>
                </c:pt>
                <c:pt idx="20722">
                  <c:v>2.5999759999999998</c:v>
                </c:pt>
                <c:pt idx="20723">
                  <c:v>3.649994</c:v>
                </c:pt>
                <c:pt idx="20724">
                  <c:v>4.3249820000000003</c:v>
                </c:pt>
                <c:pt idx="20725">
                  <c:v>2.350006</c:v>
                </c:pt>
                <c:pt idx="20726">
                  <c:v>4</c:v>
                </c:pt>
                <c:pt idx="20727">
                  <c:v>2.9749910000000002</c:v>
                </c:pt>
                <c:pt idx="20728">
                  <c:v>2.6749879999999999</c:v>
                </c:pt>
                <c:pt idx="20729">
                  <c:v>3.5500180000000001</c:v>
                </c:pt>
                <c:pt idx="20730">
                  <c:v>3.7000120000000001</c:v>
                </c:pt>
                <c:pt idx="20731">
                  <c:v>2.9000240000000002</c:v>
                </c:pt>
                <c:pt idx="20732">
                  <c:v>2.875</c:v>
                </c:pt>
                <c:pt idx="20733">
                  <c:v>3.199951</c:v>
                </c:pt>
                <c:pt idx="20734">
                  <c:v>2.9500120000000001</c:v>
                </c:pt>
                <c:pt idx="20735">
                  <c:v>3.9999690000000001</c:v>
                </c:pt>
                <c:pt idx="20736">
                  <c:v>2.350006</c:v>
                </c:pt>
                <c:pt idx="20737">
                  <c:v>3.25</c:v>
                </c:pt>
                <c:pt idx="20738">
                  <c:v>3.774994</c:v>
                </c:pt>
                <c:pt idx="20739">
                  <c:v>3</c:v>
                </c:pt>
                <c:pt idx="20740">
                  <c:v>3.5749970000000002</c:v>
                </c:pt>
                <c:pt idx="20741">
                  <c:v>3.6749879999999999</c:v>
                </c:pt>
                <c:pt idx="20742">
                  <c:v>2.9500120000000001</c:v>
                </c:pt>
                <c:pt idx="20743">
                  <c:v>3.5499879999999999</c:v>
                </c:pt>
                <c:pt idx="20744">
                  <c:v>3.850006</c:v>
                </c:pt>
                <c:pt idx="20745">
                  <c:v>3.649994</c:v>
                </c:pt>
                <c:pt idx="20746">
                  <c:v>3.3750149999999999</c:v>
                </c:pt>
                <c:pt idx="20747">
                  <c:v>3.649994</c:v>
                </c:pt>
                <c:pt idx="20748">
                  <c:v>2.5</c:v>
                </c:pt>
                <c:pt idx="20749">
                  <c:v>2.8000180000000001</c:v>
                </c:pt>
                <c:pt idx="20750">
                  <c:v>3.9499819999999999</c:v>
                </c:pt>
                <c:pt idx="20751">
                  <c:v>2.9000089999999998</c:v>
                </c:pt>
                <c:pt idx="20752">
                  <c:v>3.399994</c:v>
                </c:pt>
                <c:pt idx="20753">
                  <c:v>3.2000120000000001</c:v>
                </c:pt>
                <c:pt idx="20754">
                  <c:v>3.0499879999999999</c:v>
                </c:pt>
                <c:pt idx="20755">
                  <c:v>3.1999819999999999</c:v>
                </c:pt>
                <c:pt idx="20756">
                  <c:v>3.5</c:v>
                </c:pt>
                <c:pt idx="20757">
                  <c:v>3.350006</c:v>
                </c:pt>
                <c:pt idx="20758">
                  <c:v>4.2999879999999999</c:v>
                </c:pt>
                <c:pt idx="20759">
                  <c:v>41.5</c:v>
                </c:pt>
                <c:pt idx="20760">
                  <c:v>4.1500089999999998</c:v>
                </c:pt>
                <c:pt idx="20761">
                  <c:v>2.5</c:v>
                </c:pt>
                <c:pt idx="20762">
                  <c:v>3.7000120000000001</c:v>
                </c:pt>
                <c:pt idx="20763">
                  <c:v>2.4249879999999999</c:v>
                </c:pt>
                <c:pt idx="20764">
                  <c:v>3.2500309999999999</c:v>
                </c:pt>
                <c:pt idx="20765">
                  <c:v>2.7999879999999999</c:v>
                </c:pt>
                <c:pt idx="20766">
                  <c:v>3.6999819999999999</c:v>
                </c:pt>
                <c:pt idx="20767">
                  <c:v>2.8000180000000001</c:v>
                </c:pt>
                <c:pt idx="20768">
                  <c:v>2.7750240000000002</c:v>
                </c:pt>
                <c:pt idx="20769">
                  <c:v>2.899994</c:v>
                </c:pt>
                <c:pt idx="20770">
                  <c:v>3.899994</c:v>
                </c:pt>
                <c:pt idx="20771">
                  <c:v>2.9500120000000001</c:v>
                </c:pt>
                <c:pt idx="20772">
                  <c:v>4.1999820000000003</c:v>
                </c:pt>
                <c:pt idx="20773">
                  <c:v>4.4250179999999997</c:v>
                </c:pt>
                <c:pt idx="20774">
                  <c:v>4.0500030000000002</c:v>
                </c:pt>
                <c:pt idx="20775">
                  <c:v>3.6000369999999999</c:v>
                </c:pt>
                <c:pt idx="20776">
                  <c:v>4</c:v>
                </c:pt>
                <c:pt idx="20777">
                  <c:v>3.25</c:v>
                </c:pt>
                <c:pt idx="20778">
                  <c:v>3.350006</c:v>
                </c:pt>
                <c:pt idx="20779">
                  <c:v>2.9999690000000001</c:v>
                </c:pt>
                <c:pt idx="20780">
                  <c:v>3.625</c:v>
                </c:pt>
                <c:pt idx="20781">
                  <c:v>3.3000180000000001</c:v>
                </c:pt>
                <c:pt idx="20782">
                  <c:v>3.9000240000000002</c:v>
                </c:pt>
                <c:pt idx="20783">
                  <c:v>3.7500309999999999</c:v>
                </c:pt>
                <c:pt idx="20784">
                  <c:v>2.9500120000000001</c:v>
                </c:pt>
                <c:pt idx="20785">
                  <c:v>3.475006</c:v>
                </c:pt>
                <c:pt idx="20786">
                  <c:v>2.7000120000000001</c:v>
                </c:pt>
                <c:pt idx="20787">
                  <c:v>3.399994</c:v>
                </c:pt>
                <c:pt idx="20788">
                  <c:v>3.149994</c:v>
                </c:pt>
                <c:pt idx="20789">
                  <c:v>3.2000120000000001</c:v>
                </c:pt>
                <c:pt idx="20790">
                  <c:v>2.5</c:v>
                </c:pt>
                <c:pt idx="20791">
                  <c:v>2.5499879999999999</c:v>
                </c:pt>
                <c:pt idx="20792">
                  <c:v>3.4499819999999999</c:v>
                </c:pt>
                <c:pt idx="20793">
                  <c:v>3.1749879999999999</c:v>
                </c:pt>
                <c:pt idx="20794">
                  <c:v>3.25</c:v>
                </c:pt>
                <c:pt idx="20795">
                  <c:v>3.2000120000000001</c:v>
                </c:pt>
                <c:pt idx="20796">
                  <c:v>2.6999819999999999</c:v>
                </c:pt>
                <c:pt idx="20797">
                  <c:v>3.25</c:v>
                </c:pt>
                <c:pt idx="20798">
                  <c:v>3.350006</c:v>
                </c:pt>
                <c:pt idx="20799">
                  <c:v>2.649994</c:v>
                </c:pt>
                <c:pt idx="20800">
                  <c:v>4.0999759999999998</c:v>
                </c:pt>
                <c:pt idx="20801">
                  <c:v>2.8499759999999998</c:v>
                </c:pt>
                <c:pt idx="20802">
                  <c:v>2.5499879999999999</c:v>
                </c:pt>
                <c:pt idx="20803">
                  <c:v>2.7999879999999999</c:v>
                </c:pt>
                <c:pt idx="20804">
                  <c:v>3.899994</c:v>
                </c:pt>
                <c:pt idx="20805">
                  <c:v>2.8500369999999999</c:v>
                </c:pt>
                <c:pt idx="20806">
                  <c:v>3.399994</c:v>
                </c:pt>
                <c:pt idx="20807">
                  <c:v>3.4500120000000001</c:v>
                </c:pt>
                <c:pt idx="20808">
                  <c:v>4.1499629999999996</c:v>
                </c:pt>
                <c:pt idx="20809">
                  <c:v>2.8000180000000001</c:v>
                </c:pt>
                <c:pt idx="20810">
                  <c:v>3.5999759999999998</c:v>
                </c:pt>
                <c:pt idx="20811">
                  <c:v>3.0999759999999998</c:v>
                </c:pt>
                <c:pt idx="20812">
                  <c:v>3.2999879999999999</c:v>
                </c:pt>
                <c:pt idx="20813">
                  <c:v>3.7999879999999999</c:v>
                </c:pt>
                <c:pt idx="20814">
                  <c:v>6.2999879999999999</c:v>
                </c:pt>
                <c:pt idx="20815">
                  <c:v>3.1500240000000002</c:v>
                </c:pt>
                <c:pt idx="20816">
                  <c:v>2.8000180000000001</c:v>
                </c:pt>
                <c:pt idx="20817">
                  <c:v>5.1499940000000004</c:v>
                </c:pt>
                <c:pt idx="20818">
                  <c:v>3.8249970000000002</c:v>
                </c:pt>
                <c:pt idx="20819">
                  <c:v>3.5499879999999999</c:v>
                </c:pt>
                <c:pt idx="20820">
                  <c:v>2.8499759999999998</c:v>
                </c:pt>
                <c:pt idx="20821">
                  <c:v>3.399994</c:v>
                </c:pt>
                <c:pt idx="20822">
                  <c:v>3.2499690000000001</c:v>
                </c:pt>
                <c:pt idx="20823">
                  <c:v>6.0249940000000004</c:v>
                </c:pt>
                <c:pt idx="20824">
                  <c:v>3.4499819999999999</c:v>
                </c:pt>
                <c:pt idx="20825">
                  <c:v>2.9500120000000001</c:v>
                </c:pt>
                <c:pt idx="20826">
                  <c:v>3.0500180000000001</c:v>
                </c:pt>
                <c:pt idx="20827">
                  <c:v>2.6999819999999999</c:v>
                </c:pt>
                <c:pt idx="20828">
                  <c:v>3.5999759999999998</c:v>
                </c:pt>
                <c:pt idx="20829">
                  <c:v>3.0999759999999998</c:v>
                </c:pt>
                <c:pt idx="20830">
                  <c:v>3.1000369999999999</c:v>
                </c:pt>
                <c:pt idx="20831">
                  <c:v>3.5999759999999998</c:v>
                </c:pt>
                <c:pt idx="20832">
                  <c:v>3.149994</c:v>
                </c:pt>
                <c:pt idx="20833">
                  <c:v>3.1499630000000001</c:v>
                </c:pt>
                <c:pt idx="20834">
                  <c:v>3.0499879999999999</c:v>
                </c:pt>
                <c:pt idx="20835">
                  <c:v>3.6499630000000001</c:v>
                </c:pt>
                <c:pt idx="20836">
                  <c:v>3.600006</c:v>
                </c:pt>
                <c:pt idx="20837">
                  <c:v>3.3499759999999998</c:v>
                </c:pt>
                <c:pt idx="20838">
                  <c:v>3.549957</c:v>
                </c:pt>
                <c:pt idx="20839">
                  <c:v>3.0500180000000001</c:v>
                </c:pt>
                <c:pt idx="20840">
                  <c:v>3.25</c:v>
                </c:pt>
                <c:pt idx="20841">
                  <c:v>2.7000120000000001</c:v>
                </c:pt>
                <c:pt idx="20842">
                  <c:v>3.2999879999999999</c:v>
                </c:pt>
                <c:pt idx="20843">
                  <c:v>3.9499819999999999</c:v>
                </c:pt>
                <c:pt idx="20844">
                  <c:v>2.8500369999999999</c:v>
                </c:pt>
                <c:pt idx="20845">
                  <c:v>3.4499819999999999</c:v>
                </c:pt>
                <c:pt idx="20846">
                  <c:v>4.0499879999999999</c:v>
                </c:pt>
                <c:pt idx="20847">
                  <c:v>3.2000120000000001</c:v>
                </c:pt>
                <c:pt idx="20848">
                  <c:v>3</c:v>
                </c:pt>
                <c:pt idx="20849">
                  <c:v>3.399994</c:v>
                </c:pt>
                <c:pt idx="20850">
                  <c:v>3.0749970000000002</c:v>
                </c:pt>
                <c:pt idx="20851">
                  <c:v>3.0500180000000001</c:v>
                </c:pt>
                <c:pt idx="20852">
                  <c:v>4.1000059999999996</c:v>
                </c:pt>
                <c:pt idx="20853">
                  <c:v>4.8000179999999997</c:v>
                </c:pt>
                <c:pt idx="20854">
                  <c:v>3.5</c:v>
                </c:pt>
                <c:pt idx="20855">
                  <c:v>3.5500180000000001</c:v>
                </c:pt>
                <c:pt idx="20856">
                  <c:v>4.1499629999999996</c:v>
                </c:pt>
                <c:pt idx="20857">
                  <c:v>3</c:v>
                </c:pt>
                <c:pt idx="20858">
                  <c:v>3.9500120000000001</c:v>
                </c:pt>
                <c:pt idx="20859">
                  <c:v>3.100006</c:v>
                </c:pt>
                <c:pt idx="20860">
                  <c:v>3.1500240000000002</c:v>
                </c:pt>
                <c:pt idx="20861">
                  <c:v>3.100006</c:v>
                </c:pt>
                <c:pt idx="20862">
                  <c:v>3.5</c:v>
                </c:pt>
                <c:pt idx="20863">
                  <c:v>4.1499940000000004</c:v>
                </c:pt>
                <c:pt idx="20864">
                  <c:v>2.6999819999999999</c:v>
                </c:pt>
                <c:pt idx="20865">
                  <c:v>3.649994</c:v>
                </c:pt>
                <c:pt idx="20866">
                  <c:v>2.9500120000000001</c:v>
                </c:pt>
                <c:pt idx="20867">
                  <c:v>4.0499879999999999</c:v>
                </c:pt>
                <c:pt idx="20868">
                  <c:v>3.7000120000000001</c:v>
                </c:pt>
                <c:pt idx="20869">
                  <c:v>2.9500120000000001</c:v>
                </c:pt>
                <c:pt idx="20870">
                  <c:v>3.2000120000000001</c:v>
                </c:pt>
                <c:pt idx="20871">
                  <c:v>3.3000180000000001</c:v>
                </c:pt>
                <c:pt idx="20872">
                  <c:v>4.2250059999999996</c:v>
                </c:pt>
                <c:pt idx="20873">
                  <c:v>3</c:v>
                </c:pt>
                <c:pt idx="20874">
                  <c:v>4.1499940000000004</c:v>
                </c:pt>
                <c:pt idx="20875">
                  <c:v>3.1999819999999999</c:v>
                </c:pt>
                <c:pt idx="20876">
                  <c:v>2.6999819999999999</c:v>
                </c:pt>
                <c:pt idx="20877">
                  <c:v>3.75</c:v>
                </c:pt>
                <c:pt idx="20878">
                  <c:v>2.8000180000000001</c:v>
                </c:pt>
                <c:pt idx="20879">
                  <c:v>4.3999940000000004</c:v>
                </c:pt>
                <c:pt idx="20880">
                  <c:v>4.7749940000000004</c:v>
                </c:pt>
                <c:pt idx="20881">
                  <c:v>5</c:v>
                </c:pt>
                <c:pt idx="20882">
                  <c:v>2.7999879999999999</c:v>
                </c:pt>
                <c:pt idx="20883">
                  <c:v>3.4749759999999998</c:v>
                </c:pt>
                <c:pt idx="20884">
                  <c:v>3.2750089999999998</c:v>
                </c:pt>
                <c:pt idx="20885">
                  <c:v>3.2999879999999999</c:v>
                </c:pt>
                <c:pt idx="20886">
                  <c:v>3.2999879999999999</c:v>
                </c:pt>
                <c:pt idx="20887">
                  <c:v>4.8999940000000004</c:v>
                </c:pt>
                <c:pt idx="20888">
                  <c:v>3.649994</c:v>
                </c:pt>
                <c:pt idx="20889">
                  <c:v>3.25</c:v>
                </c:pt>
                <c:pt idx="20890">
                  <c:v>3.5499879999999999</c:v>
                </c:pt>
                <c:pt idx="20891">
                  <c:v>3.6500240000000002</c:v>
                </c:pt>
                <c:pt idx="20892">
                  <c:v>3.0499879999999999</c:v>
                </c:pt>
                <c:pt idx="20893">
                  <c:v>3.350006</c:v>
                </c:pt>
                <c:pt idx="20894">
                  <c:v>2.6500240000000002</c:v>
                </c:pt>
                <c:pt idx="20895">
                  <c:v>2.7500309999999999</c:v>
                </c:pt>
                <c:pt idx="20896">
                  <c:v>3.25</c:v>
                </c:pt>
                <c:pt idx="20897">
                  <c:v>2.2000120000000001</c:v>
                </c:pt>
                <c:pt idx="20898">
                  <c:v>3</c:v>
                </c:pt>
                <c:pt idx="20899">
                  <c:v>2.7999879999999999</c:v>
                </c:pt>
                <c:pt idx="20900">
                  <c:v>3.7000120000000001</c:v>
                </c:pt>
                <c:pt idx="20901">
                  <c:v>3.4749759999999998</c:v>
                </c:pt>
                <c:pt idx="20902">
                  <c:v>2.75</c:v>
                </c:pt>
                <c:pt idx="20903">
                  <c:v>3.4250029999999998</c:v>
                </c:pt>
                <c:pt idx="20904">
                  <c:v>4.1999510000000004</c:v>
                </c:pt>
                <c:pt idx="20905">
                  <c:v>3.7999879999999999</c:v>
                </c:pt>
                <c:pt idx="20906">
                  <c:v>3.0999759999999998</c:v>
                </c:pt>
                <c:pt idx="20907">
                  <c:v>3</c:v>
                </c:pt>
                <c:pt idx="20908">
                  <c:v>3.6000369999999999</c:v>
                </c:pt>
                <c:pt idx="20909">
                  <c:v>3</c:v>
                </c:pt>
                <c:pt idx="20910">
                  <c:v>3.6499630000000001</c:v>
                </c:pt>
                <c:pt idx="20911">
                  <c:v>4.3249820000000003</c:v>
                </c:pt>
                <c:pt idx="20912">
                  <c:v>2.9499819999999999</c:v>
                </c:pt>
                <c:pt idx="20913">
                  <c:v>3.2999879999999999</c:v>
                </c:pt>
                <c:pt idx="20914">
                  <c:v>2.25</c:v>
                </c:pt>
                <c:pt idx="20915">
                  <c:v>3.8000180000000001</c:v>
                </c:pt>
                <c:pt idx="20916">
                  <c:v>3.2500309999999999</c:v>
                </c:pt>
                <c:pt idx="20917">
                  <c:v>3</c:v>
                </c:pt>
                <c:pt idx="20918">
                  <c:v>3</c:v>
                </c:pt>
                <c:pt idx="20919">
                  <c:v>3.4250340000000001</c:v>
                </c:pt>
                <c:pt idx="20920">
                  <c:v>3.3750309999999999</c:v>
                </c:pt>
                <c:pt idx="20921">
                  <c:v>2.4500120000000001</c:v>
                </c:pt>
                <c:pt idx="20922">
                  <c:v>4.8499759999999998</c:v>
                </c:pt>
                <c:pt idx="20923">
                  <c:v>3</c:v>
                </c:pt>
                <c:pt idx="20924">
                  <c:v>3.9749759999999998</c:v>
                </c:pt>
                <c:pt idx="20925">
                  <c:v>3.2499690000000001</c:v>
                </c:pt>
                <c:pt idx="20926">
                  <c:v>2.9000240000000002</c:v>
                </c:pt>
                <c:pt idx="20927">
                  <c:v>2.8000180000000001</c:v>
                </c:pt>
                <c:pt idx="20928">
                  <c:v>3.899994</c:v>
                </c:pt>
                <c:pt idx="20929">
                  <c:v>2.899994</c:v>
                </c:pt>
                <c:pt idx="20930">
                  <c:v>3.375</c:v>
                </c:pt>
                <c:pt idx="20931">
                  <c:v>3.8999790000000001</c:v>
                </c:pt>
                <c:pt idx="20932">
                  <c:v>4.9000240000000002</c:v>
                </c:pt>
                <c:pt idx="20933">
                  <c:v>4</c:v>
                </c:pt>
                <c:pt idx="20934">
                  <c:v>3.2000120000000001</c:v>
                </c:pt>
                <c:pt idx="20935">
                  <c:v>3.3000180000000001</c:v>
                </c:pt>
                <c:pt idx="20936">
                  <c:v>2.899994</c:v>
                </c:pt>
                <c:pt idx="20937">
                  <c:v>3.5499879999999999</c:v>
                </c:pt>
                <c:pt idx="20938">
                  <c:v>3.9499970000000002</c:v>
                </c:pt>
                <c:pt idx="20939">
                  <c:v>3.4500120000000001</c:v>
                </c:pt>
                <c:pt idx="20940">
                  <c:v>3.600006</c:v>
                </c:pt>
                <c:pt idx="20941">
                  <c:v>4.0999759999999998</c:v>
                </c:pt>
                <c:pt idx="20942">
                  <c:v>4.9499969999999998</c:v>
                </c:pt>
                <c:pt idx="20943">
                  <c:v>3.2500309999999999</c:v>
                </c:pt>
                <c:pt idx="20944">
                  <c:v>3</c:v>
                </c:pt>
                <c:pt idx="20945">
                  <c:v>3.9999690000000001</c:v>
                </c:pt>
                <c:pt idx="20946">
                  <c:v>3.850006</c:v>
                </c:pt>
                <c:pt idx="20947">
                  <c:v>3.2999879999999999</c:v>
                </c:pt>
                <c:pt idx="20948">
                  <c:v>3.4000240000000002</c:v>
                </c:pt>
                <c:pt idx="20949">
                  <c:v>3.600006</c:v>
                </c:pt>
                <c:pt idx="20950">
                  <c:v>2.9999690000000001</c:v>
                </c:pt>
                <c:pt idx="20951">
                  <c:v>3</c:v>
                </c:pt>
                <c:pt idx="20952">
                  <c:v>4.6500240000000002</c:v>
                </c:pt>
                <c:pt idx="20953">
                  <c:v>2.899994</c:v>
                </c:pt>
                <c:pt idx="20954">
                  <c:v>3.3499759999999998</c:v>
                </c:pt>
                <c:pt idx="20955">
                  <c:v>3</c:v>
                </c:pt>
                <c:pt idx="20956">
                  <c:v>3.0500180000000001</c:v>
                </c:pt>
                <c:pt idx="20957">
                  <c:v>3.5499879999999999</c:v>
                </c:pt>
                <c:pt idx="20958">
                  <c:v>3.1999819999999999</c:v>
                </c:pt>
                <c:pt idx="20959">
                  <c:v>3.4499819999999999</c:v>
                </c:pt>
                <c:pt idx="20960">
                  <c:v>3.600006</c:v>
                </c:pt>
                <c:pt idx="20961">
                  <c:v>3.4500120000000001</c:v>
                </c:pt>
                <c:pt idx="20962">
                  <c:v>3.4749759999999998</c:v>
                </c:pt>
                <c:pt idx="20963">
                  <c:v>5</c:v>
                </c:pt>
                <c:pt idx="20964">
                  <c:v>3.5999759999999998</c:v>
                </c:pt>
                <c:pt idx="20965">
                  <c:v>3.399994</c:v>
                </c:pt>
                <c:pt idx="20966">
                  <c:v>3</c:v>
                </c:pt>
                <c:pt idx="20967">
                  <c:v>3</c:v>
                </c:pt>
                <c:pt idx="20968">
                  <c:v>3.649994</c:v>
                </c:pt>
                <c:pt idx="20969">
                  <c:v>3.4000240000000002</c:v>
                </c:pt>
                <c:pt idx="20970">
                  <c:v>3.0499879999999999</c:v>
                </c:pt>
                <c:pt idx="20971">
                  <c:v>3.2999879999999999</c:v>
                </c:pt>
                <c:pt idx="20972">
                  <c:v>3.399994</c:v>
                </c:pt>
                <c:pt idx="20973">
                  <c:v>3.899994</c:v>
                </c:pt>
                <c:pt idx="20974">
                  <c:v>3.25</c:v>
                </c:pt>
                <c:pt idx="20975">
                  <c:v>3.9499819999999999</c:v>
                </c:pt>
                <c:pt idx="20976">
                  <c:v>3.7500149999999999</c:v>
                </c:pt>
                <c:pt idx="20977">
                  <c:v>3.9499819999999999</c:v>
                </c:pt>
                <c:pt idx="20978">
                  <c:v>3.1500089999999998</c:v>
                </c:pt>
                <c:pt idx="20979">
                  <c:v>3.2999879999999999</c:v>
                </c:pt>
                <c:pt idx="20980">
                  <c:v>3.350006</c:v>
                </c:pt>
                <c:pt idx="20981">
                  <c:v>3.4249879999999999</c:v>
                </c:pt>
                <c:pt idx="20982">
                  <c:v>3.100006</c:v>
                </c:pt>
                <c:pt idx="20983">
                  <c:v>2.2000120000000001</c:v>
                </c:pt>
                <c:pt idx="20984">
                  <c:v>3.100006</c:v>
                </c:pt>
                <c:pt idx="20985">
                  <c:v>3.524994</c:v>
                </c:pt>
                <c:pt idx="20986">
                  <c:v>2.6750180000000001</c:v>
                </c:pt>
                <c:pt idx="20987">
                  <c:v>2.8499759999999998</c:v>
                </c:pt>
                <c:pt idx="20988">
                  <c:v>3.3999630000000001</c:v>
                </c:pt>
                <c:pt idx="20989">
                  <c:v>3.3499759999999998</c:v>
                </c:pt>
                <c:pt idx="20990">
                  <c:v>3.4500120000000001</c:v>
                </c:pt>
                <c:pt idx="20991">
                  <c:v>2.9500120000000001</c:v>
                </c:pt>
                <c:pt idx="20992">
                  <c:v>4.8250120000000001</c:v>
                </c:pt>
                <c:pt idx="20993">
                  <c:v>3.149994</c:v>
                </c:pt>
                <c:pt idx="20994">
                  <c:v>3.350006</c:v>
                </c:pt>
                <c:pt idx="20995">
                  <c:v>3.3000180000000001</c:v>
                </c:pt>
                <c:pt idx="20996">
                  <c:v>3.6500240000000002</c:v>
                </c:pt>
                <c:pt idx="20997">
                  <c:v>4.1500240000000002</c:v>
                </c:pt>
                <c:pt idx="20998">
                  <c:v>2.75</c:v>
                </c:pt>
                <c:pt idx="20999">
                  <c:v>2.9499819999999999</c:v>
                </c:pt>
                <c:pt idx="21000">
                  <c:v>3.375</c:v>
                </c:pt>
                <c:pt idx="21001">
                  <c:v>3.9000240000000002</c:v>
                </c:pt>
                <c:pt idx="21002">
                  <c:v>2.600006</c:v>
                </c:pt>
                <c:pt idx="21003">
                  <c:v>2.9500120000000001</c:v>
                </c:pt>
                <c:pt idx="21004">
                  <c:v>3.125</c:v>
                </c:pt>
                <c:pt idx="21005">
                  <c:v>2.649994</c:v>
                </c:pt>
                <c:pt idx="21006">
                  <c:v>3.4250180000000001</c:v>
                </c:pt>
                <c:pt idx="21007">
                  <c:v>2.9500120000000001</c:v>
                </c:pt>
                <c:pt idx="21008">
                  <c:v>3.6999819999999999</c:v>
                </c:pt>
                <c:pt idx="21009">
                  <c:v>3.0999759999999998</c:v>
                </c:pt>
                <c:pt idx="21010">
                  <c:v>3.6999819999999999</c:v>
                </c:pt>
                <c:pt idx="21011">
                  <c:v>3.625</c:v>
                </c:pt>
                <c:pt idx="21012">
                  <c:v>4.0999759999999998</c:v>
                </c:pt>
                <c:pt idx="21013">
                  <c:v>2.9999850000000001</c:v>
                </c:pt>
                <c:pt idx="21014">
                  <c:v>3.2000120000000001</c:v>
                </c:pt>
                <c:pt idx="21015">
                  <c:v>4.8500059999999996</c:v>
                </c:pt>
                <c:pt idx="21016">
                  <c:v>3.2999879999999999</c:v>
                </c:pt>
                <c:pt idx="21017">
                  <c:v>3.0499879999999999</c:v>
                </c:pt>
                <c:pt idx="21018">
                  <c:v>2.9000240000000002</c:v>
                </c:pt>
                <c:pt idx="21019">
                  <c:v>2.4500120000000001</c:v>
                </c:pt>
                <c:pt idx="21020">
                  <c:v>2.899994</c:v>
                </c:pt>
                <c:pt idx="21021">
                  <c:v>4.0250089999999998</c:v>
                </c:pt>
                <c:pt idx="21022">
                  <c:v>3.5499879999999999</c:v>
                </c:pt>
                <c:pt idx="21023">
                  <c:v>5.0750120000000001</c:v>
                </c:pt>
                <c:pt idx="21024">
                  <c:v>3.5499879999999999</c:v>
                </c:pt>
                <c:pt idx="21025">
                  <c:v>4.1999820000000003</c:v>
                </c:pt>
                <c:pt idx="21026">
                  <c:v>2.6000369999999999</c:v>
                </c:pt>
                <c:pt idx="21027">
                  <c:v>3.25</c:v>
                </c:pt>
                <c:pt idx="21028">
                  <c:v>3.9000240000000002</c:v>
                </c:pt>
                <c:pt idx="21029">
                  <c:v>3.274994</c:v>
                </c:pt>
                <c:pt idx="21030">
                  <c:v>2.8000180000000001</c:v>
                </c:pt>
                <c:pt idx="21031">
                  <c:v>3.3000180000000001</c:v>
                </c:pt>
                <c:pt idx="21032">
                  <c:v>3.25</c:v>
                </c:pt>
                <c:pt idx="21033">
                  <c:v>3.0999759999999998</c:v>
                </c:pt>
                <c:pt idx="21034">
                  <c:v>4.6999820000000003</c:v>
                </c:pt>
                <c:pt idx="21035">
                  <c:v>3.1500240000000002</c:v>
                </c:pt>
                <c:pt idx="21036">
                  <c:v>3.549973</c:v>
                </c:pt>
                <c:pt idx="21037">
                  <c:v>2.725006</c:v>
                </c:pt>
                <c:pt idx="21038">
                  <c:v>3.25</c:v>
                </c:pt>
                <c:pt idx="21039">
                  <c:v>2.9499819999999999</c:v>
                </c:pt>
                <c:pt idx="21040">
                  <c:v>3.1249850000000001</c:v>
                </c:pt>
                <c:pt idx="21041">
                  <c:v>3.6500240000000002</c:v>
                </c:pt>
                <c:pt idx="21042">
                  <c:v>3.699951</c:v>
                </c:pt>
                <c:pt idx="21043">
                  <c:v>4.2500309999999999</c:v>
                </c:pt>
                <c:pt idx="21044">
                  <c:v>2.5500180000000001</c:v>
                </c:pt>
                <c:pt idx="21045">
                  <c:v>2.7249759999999998</c:v>
                </c:pt>
                <c:pt idx="21046">
                  <c:v>3.9500120000000001</c:v>
                </c:pt>
                <c:pt idx="21047">
                  <c:v>3.600006</c:v>
                </c:pt>
                <c:pt idx="21048">
                  <c:v>3.149994</c:v>
                </c:pt>
                <c:pt idx="21049">
                  <c:v>3.2000120000000001</c:v>
                </c:pt>
                <c:pt idx="21050">
                  <c:v>3.199951</c:v>
                </c:pt>
                <c:pt idx="21051">
                  <c:v>4.1999820000000003</c:v>
                </c:pt>
                <c:pt idx="21052">
                  <c:v>3.399994</c:v>
                </c:pt>
                <c:pt idx="21053">
                  <c:v>3.3999630000000001</c:v>
                </c:pt>
                <c:pt idx="21054">
                  <c:v>3.75</c:v>
                </c:pt>
                <c:pt idx="21055">
                  <c:v>3.8499759999999998</c:v>
                </c:pt>
                <c:pt idx="21056">
                  <c:v>4.6250150000000003</c:v>
                </c:pt>
                <c:pt idx="21057">
                  <c:v>3.9500120000000001</c:v>
                </c:pt>
                <c:pt idx="21058">
                  <c:v>3.899994</c:v>
                </c:pt>
                <c:pt idx="21059">
                  <c:v>4.3999940000000004</c:v>
                </c:pt>
                <c:pt idx="21060">
                  <c:v>4.6750030000000002</c:v>
                </c:pt>
                <c:pt idx="21061">
                  <c:v>3.4000240000000002</c:v>
                </c:pt>
                <c:pt idx="21062">
                  <c:v>2.5499879999999999</c:v>
                </c:pt>
                <c:pt idx="21063">
                  <c:v>3.3499759999999998</c:v>
                </c:pt>
                <c:pt idx="21064">
                  <c:v>3.100006</c:v>
                </c:pt>
                <c:pt idx="21065">
                  <c:v>3.0999599999999998</c:v>
                </c:pt>
                <c:pt idx="21066">
                  <c:v>3.350006</c:v>
                </c:pt>
                <c:pt idx="21067">
                  <c:v>2.7999879999999999</c:v>
                </c:pt>
                <c:pt idx="21068">
                  <c:v>2.8499759999999998</c:v>
                </c:pt>
                <c:pt idx="21069">
                  <c:v>3.2000120000000001</c:v>
                </c:pt>
                <c:pt idx="21070">
                  <c:v>3.2000120000000001</c:v>
                </c:pt>
                <c:pt idx="21071">
                  <c:v>2.5999759999999998</c:v>
                </c:pt>
                <c:pt idx="21072">
                  <c:v>2.649994</c:v>
                </c:pt>
                <c:pt idx="21073">
                  <c:v>4.1000059999999996</c:v>
                </c:pt>
                <c:pt idx="21074">
                  <c:v>2.5999759999999998</c:v>
                </c:pt>
                <c:pt idx="21075">
                  <c:v>3</c:v>
                </c:pt>
                <c:pt idx="21076">
                  <c:v>2.9500120000000001</c:v>
                </c:pt>
                <c:pt idx="21077">
                  <c:v>3.9500120000000001</c:v>
                </c:pt>
                <c:pt idx="21078">
                  <c:v>3.6000369999999999</c:v>
                </c:pt>
                <c:pt idx="21079">
                  <c:v>3.5</c:v>
                </c:pt>
                <c:pt idx="21080">
                  <c:v>3.800049</c:v>
                </c:pt>
                <c:pt idx="21081">
                  <c:v>3.3499759999999998</c:v>
                </c:pt>
                <c:pt idx="21082">
                  <c:v>3.25</c:v>
                </c:pt>
                <c:pt idx="21083">
                  <c:v>3.4000240000000002</c:v>
                </c:pt>
                <c:pt idx="21084">
                  <c:v>3.9999690000000001</c:v>
                </c:pt>
                <c:pt idx="21085">
                  <c:v>2.850006</c:v>
                </c:pt>
                <c:pt idx="21086">
                  <c:v>2.9999690000000001</c:v>
                </c:pt>
                <c:pt idx="21087">
                  <c:v>3.0999759999999998</c:v>
                </c:pt>
                <c:pt idx="21088">
                  <c:v>6.7000120000000001</c:v>
                </c:pt>
                <c:pt idx="21089">
                  <c:v>4.2250059999999996</c:v>
                </c:pt>
                <c:pt idx="21090">
                  <c:v>3.0499879999999999</c:v>
                </c:pt>
                <c:pt idx="21091">
                  <c:v>3</c:v>
                </c:pt>
                <c:pt idx="21092">
                  <c:v>3.524994</c:v>
                </c:pt>
                <c:pt idx="21093">
                  <c:v>3.3999630000000001</c:v>
                </c:pt>
                <c:pt idx="21094">
                  <c:v>3.0500180000000001</c:v>
                </c:pt>
                <c:pt idx="21095">
                  <c:v>2.6249850000000001</c:v>
                </c:pt>
                <c:pt idx="21096">
                  <c:v>4.0500179999999997</c:v>
                </c:pt>
                <c:pt idx="21097">
                  <c:v>4.1499940000000004</c:v>
                </c:pt>
                <c:pt idx="21098">
                  <c:v>3.2000120000000001</c:v>
                </c:pt>
                <c:pt idx="21099">
                  <c:v>3.7999879999999999</c:v>
                </c:pt>
                <c:pt idx="21100">
                  <c:v>3.375</c:v>
                </c:pt>
                <c:pt idx="21101">
                  <c:v>3.0499879999999999</c:v>
                </c:pt>
                <c:pt idx="21102">
                  <c:v>2.5250240000000002</c:v>
                </c:pt>
                <c:pt idx="21103">
                  <c:v>4.3249659999999999</c:v>
                </c:pt>
                <c:pt idx="21104">
                  <c:v>3.100006</c:v>
                </c:pt>
                <c:pt idx="21105">
                  <c:v>2.7249910000000002</c:v>
                </c:pt>
                <c:pt idx="21106">
                  <c:v>3.350006</c:v>
                </c:pt>
                <c:pt idx="21107">
                  <c:v>3.4000240000000002</c:v>
                </c:pt>
                <c:pt idx="21108">
                  <c:v>3.2999879999999999</c:v>
                </c:pt>
                <c:pt idx="21109">
                  <c:v>3.1000369999999999</c:v>
                </c:pt>
                <c:pt idx="21110">
                  <c:v>2.7999879999999999</c:v>
                </c:pt>
                <c:pt idx="21111">
                  <c:v>3.524994</c:v>
                </c:pt>
                <c:pt idx="21112">
                  <c:v>2.850006</c:v>
                </c:pt>
                <c:pt idx="21113">
                  <c:v>2.9500120000000001</c:v>
                </c:pt>
                <c:pt idx="21114">
                  <c:v>2.9000240000000002</c:v>
                </c:pt>
                <c:pt idx="21115">
                  <c:v>3.1999819999999999</c:v>
                </c:pt>
                <c:pt idx="21116">
                  <c:v>3.2000120000000001</c:v>
                </c:pt>
                <c:pt idx="21117">
                  <c:v>3.799973</c:v>
                </c:pt>
                <c:pt idx="21118">
                  <c:v>2.9499819999999999</c:v>
                </c:pt>
                <c:pt idx="21119">
                  <c:v>3.5499879999999999</c:v>
                </c:pt>
                <c:pt idx="21120">
                  <c:v>2.7750089999999998</c:v>
                </c:pt>
                <c:pt idx="21121">
                  <c:v>4.0250089999999998</c:v>
                </c:pt>
                <c:pt idx="21122">
                  <c:v>3</c:v>
                </c:pt>
                <c:pt idx="21123">
                  <c:v>4.0500179999999997</c:v>
                </c:pt>
                <c:pt idx="21124">
                  <c:v>3.3500369999999999</c:v>
                </c:pt>
                <c:pt idx="21125">
                  <c:v>3.2000120000000001</c:v>
                </c:pt>
                <c:pt idx="21126">
                  <c:v>3.6500240000000002</c:v>
                </c:pt>
                <c:pt idx="21127">
                  <c:v>4.1499940000000004</c:v>
                </c:pt>
                <c:pt idx="21128">
                  <c:v>3.4249879999999999</c:v>
                </c:pt>
                <c:pt idx="21129">
                  <c:v>3.8250120000000001</c:v>
                </c:pt>
                <c:pt idx="21130">
                  <c:v>3.7499850000000001</c:v>
                </c:pt>
                <c:pt idx="21131">
                  <c:v>3.2499690000000001</c:v>
                </c:pt>
                <c:pt idx="21132">
                  <c:v>3.0999759999999998</c:v>
                </c:pt>
                <c:pt idx="21133">
                  <c:v>4.5</c:v>
                </c:pt>
                <c:pt idx="21134">
                  <c:v>3.0499879999999999</c:v>
                </c:pt>
                <c:pt idx="21135">
                  <c:v>2.9000240000000002</c:v>
                </c:pt>
                <c:pt idx="21136">
                  <c:v>4.0500489999999996</c:v>
                </c:pt>
                <c:pt idx="21137">
                  <c:v>2.9500120000000001</c:v>
                </c:pt>
                <c:pt idx="21138">
                  <c:v>3.0750120000000001</c:v>
                </c:pt>
                <c:pt idx="21139">
                  <c:v>3.4500120000000001</c:v>
                </c:pt>
                <c:pt idx="21140">
                  <c:v>3.8499759999999998</c:v>
                </c:pt>
                <c:pt idx="21141">
                  <c:v>3.1500240000000002</c:v>
                </c:pt>
                <c:pt idx="21142">
                  <c:v>3.4500120000000001</c:v>
                </c:pt>
                <c:pt idx="21143">
                  <c:v>3.5</c:v>
                </c:pt>
                <c:pt idx="21144">
                  <c:v>4.0500179999999997</c:v>
                </c:pt>
                <c:pt idx="21145">
                  <c:v>3.350006</c:v>
                </c:pt>
                <c:pt idx="21146">
                  <c:v>3.1999819999999999</c:v>
                </c:pt>
                <c:pt idx="21147">
                  <c:v>3.25</c:v>
                </c:pt>
                <c:pt idx="21148">
                  <c:v>4.6000059999999996</c:v>
                </c:pt>
                <c:pt idx="21149">
                  <c:v>3.6500240000000002</c:v>
                </c:pt>
                <c:pt idx="21150">
                  <c:v>5.3500059999999996</c:v>
                </c:pt>
                <c:pt idx="21151">
                  <c:v>4.5000150000000003</c:v>
                </c:pt>
                <c:pt idx="21152">
                  <c:v>3.6999819999999999</c:v>
                </c:pt>
                <c:pt idx="21153">
                  <c:v>2.5999759999999998</c:v>
                </c:pt>
                <c:pt idx="21154">
                  <c:v>4.0999759999999998</c:v>
                </c:pt>
                <c:pt idx="21155">
                  <c:v>3.2749790000000001</c:v>
                </c:pt>
                <c:pt idx="21156">
                  <c:v>4.0999759999999998</c:v>
                </c:pt>
                <c:pt idx="21157">
                  <c:v>3.2999879999999999</c:v>
                </c:pt>
                <c:pt idx="21158">
                  <c:v>3.25</c:v>
                </c:pt>
                <c:pt idx="21159">
                  <c:v>2.850006</c:v>
                </c:pt>
                <c:pt idx="21160">
                  <c:v>2.649994</c:v>
                </c:pt>
                <c:pt idx="21161">
                  <c:v>3.2000120000000001</c:v>
                </c:pt>
                <c:pt idx="21162">
                  <c:v>4.0250240000000002</c:v>
                </c:pt>
                <c:pt idx="21163">
                  <c:v>3.2000120000000001</c:v>
                </c:pt>
                <c:pt idx="21164">
                  <c:v>3.1499630000000001</c:v>
                </c:pt>
                <c:pt idx="21165">
                  <c:v>2.800049</c:v>
                </c:pt>
                <c:pt idx="21166">
                  <c:v>2.75</c:v>
                </c:pt>
                <c:pt idx="21167">
                  <c:v>4.0500179999999997</c:v>
                </c:pt>
                <c:pt idx="21168">
                  <c:v>4.2000120000000001</c:v>
                </c:pt>
                <c:pt idx="21169">
                  <c:v>3.149994</c:v>
                </c:pt>
                <c:pt idx="21170">
                  <c:v>3.3000180000000001</c:v>
                </c:pt>
                <c:pt idx="21171">
                  <c:v>3.7999879999999999</c:v>
                </c:pt>
                <c:pt idx="21172">
                  <c:v>4.2999879999999999</c:v>
                </c:pt>
                <c:pt idx="21173">
                  <c:v>3.1499630000000001</c:v>
                </c:pt>
                <c:pt idx="21174">
                  <c:v>3.2750089999999998</c:v>
                </c:pt>
                <c:pt idx="21175">
                  <c:v>2.8000180000000001</c:v>
                </c:pt>
                <c:pt idx="21176">
                  <c:v>4.7000120000000001</c:v>
                </c:pt>
                <c:pt idx="21177">
                  <c:v>3.3500369999999999</c:v>
                </c:pt>
                <c:pt idx="21178">
                  <c:v>2.8000180000000001</c:v>
                </c:pt>
                <c:pt idx="21179">
                  <c:v>3</c:v>
                </c:pt>
                <c:pt idx="21180">
                  <c:v>3.674957</c:v>
                </c:pt>
                <c:pt idx="21181">
                  <c:v>3.9500120000000001</c:v>
                </c:pt>
                <c:pt idx="21182">
                  <c:v>3.4000240000000002</c:v>
                </c:pt>
                <c:pt idx="21183">
                  <c:v>2.899994</c:v>
                </c:pt>
                <c:pt idx="21184">
                  <c:v>3.100006</c:v>
                </c:pt>
                <c:pt idx="21185">
                  <c:v>3.25</c:v>
                </c:pt>
                <c:pt idx="21186">
                  <c:v>3.0499879999999999</c:v>
                </c:pt>
                <c:pt idx="21187">
                  <c:v>3.649994</c:v>
                </c:pt>
                <c:pt idx="21188">
                  <c:v>3.8999630000000001</c:v>
                </c:pt>
                <c:pt idx="21189">
                  <c:v>3.7749790000000001</c:v>
                </c:pt>
                <c:pt idx="21190">
                  <c:v>3</c:v>
                </c:pt>
                <c:pt idx="21191">
                  <c:v>3.4500120000000001</c:v>
                </c:pt>
                <c:pt idx="21192">
                  <c:v>3.375</c:v>
                </c:pt>
                <c:pt idx="21193">
                  <c:v>3.2000120000000001</c:v>
                </c:pt>
                <c:pt idx="21194">
                  <c:v>4</c:v>
                </c:pt>
                <c:pt idx="21195">
                  <c:v>2.8999630000000001</c:v>
                </c:pt>
                <c:pt idx="21196">
                  <c:v>3.6999819999999999</c:v>
                </c:pt>
                <c:pt idx="21197">
                  <c:v>2.899994</c:v>
                </c:pt>
                <c:pt idx="21198">
                  <c:v>4.1000370000000004</c:v>
                </c:pt>
                <c:pt idx="21199">
                  <c:v>3.5500180000000001</c:v>
                </c:pt>
                <c:pt idx="21200">
                  <c:v>10.599976</c:v>
                </c:pt>
                <c:pt idx="21201">
                  <c:v>3.600006</c:v>
                </c:pt>
                <c:pt idx="21202">
                  <c:v>3.25</c:v>
                </c:pt>
                <c:pt idx="21203">
                  <c:v>2.8499759999999998</c:v>
                </c:pt>
                <c:pt idx="21204">
                  <c:v>3.0499879999999999</c:v>
                </c:pt>
                <c:pt idx="21205">
                  <c:v>3.9250180000000001</c:v>
                </c:pt>
                <c:pt idx="21206">
                  <c:v>2.9500120000000001</c:v>
                </c:pt>
                <c:pt idx="21207">
                  <c:v>3.0999759999999998</c:v>
                </c:pt>
                <c:pt idx="21208">
                  <c:v>3.4999690000000001</c:v>
                </c:pt>
                <c:pt idx="21209">
                  <c:v>3.0500180000000001</c:v>
                </c:pt>
                <c:pt idx="21210">
                  <c:v>3.5</c:v>
                </c:pt>
                <c:pt idx="21211">
                  <c:v>2.9500120000000001</c:v>
                </c:pt>
                <c:pt idx="21212">
                  <c:v>2.850006</c:v>
                </c:pt>
                <c:pt idx="21213">
                  <c:v>3.7000120000000001</c:v>
                </c:pt>
                <c:pt idx="21214">
                  <c:v>3.1999970000000002</c:v>
                </c:pt>
                <c:pt idx="21215">
                  <c:v>3.0500180000000001</c:v>
                </c:pt>
                <c:pt idx="21216">
                  <c:v>2.5</c:v>
                </c:pt>
                <c:pt idx="21217">
                  <c:v>3.7000120000000001</c:v>
                </c:pt>
                <c:pt idx="21218">
                  <c:v>4</c:v>
                </c:pt>
                <c:pt idx="21219">
                  <c:v>3.0999759999999998</c:v>
                </c:pt>
                <c:pt idx="21220">
                  <c:v>3.25</c:v>
                </c:pt>
                <c:pt idx="21221">
                  <c:v>3.5249790000000001</c:v>
                </c:pt>
                <c:pt idx="21222">
                  <c:v>3.7499690000000001</c:v>
                </c:pt>
                <c:pt idx="21223">
                  <c:v>2.7999879999999999</c:v>
                </c:pt>
                <c:pt idx="21224">
                  <c:v>3.350006</c:v>
                </c:pt>
                <c:pt idx="21225">
                  <c:v>4.0999759999999998</c:v>
                </c:pt>
                <c:pt idx="21226">
                  <c:v>3.5</c:v>
                </c:pt>
                <c:pt idx="21227">
                  <c:v>2.5500180000000001</c:v>
                </c:pt>
                <c:pt idx="21228">
                  <c:v>2.7999879999999999</c:v>
                </c:pt>
                <c:pt idx="21229">
                  <c:v>4.125</c:v>
                </c:pt>
                <c:pt idx="21230">
                  <c:v>3.7999879999999999</c:v>
                </c:pt>
                <c:pt idx="21231">
                  <c:v>3</c:v>
                </c:pt>
                <c:pt idx="21232">
                  <c:v>3.7999879999999999</c:v>
                </c:pt>
                <c:pt idx="21233">
                  <c:v>3.6000369999999999</c:v>
                </c:pt>
                <c:pt idx="21234">
                  <c:v>3.3000180000000001</c:v>
                </c:pt>
                <c:pt idx="21235">
                  <c:v>3.1999970000000002</c:v>
                </c:pt>
                <c:pt idx="21236">
                  <c:v>2.9500120000000001</c:v>
                </c:pt>
                <c:pt idx="21237">
                  <c:v>3.600006</c:v>
                </c:pt>
                <c:pt idx="21238">
                  <c:v>3.0999759999999998</c:v>
                </c:pt>
                <c:pt idx="21239">
                  <c:v>3.9000240000000002</c:v>
                </c:pt>
                <c:pt idx="21240">
                  <c:v>3.9999850000000001</c:v>
                </c:pt>
                <c:pt idx="21241">
                  <c:v>2.9499970000000002</c:v>
                </c:pt>
                <c:pt idx="21242">
                  <c:v>2.6999819999999999</c:v>
                </c:pt>
                <c:pt idx="21243">
                  <c:v>3.4749759999999998</c:v>
                </c:pt>
                <c:pt idx="21244">
                  <c:v>3.3999630000000001</c:v>
                </c:pt>
                <c:pt idx="21245">
                  <c:v>2.7000120000000001</c:v>
                </c:pt>
                <c:pt idx="21246">
                  <c:v>3.3249970000000002</c:v>
                </c:pt>
                <c:pt idx="21247">
                  <c:v>3.4499819999999999</c:v>
                </c:pt>
                <c:pt idx="21248">
                  <c:v>3.225006</c:v>
                </c:pt>
                <c:pt idx="21249">
                  <c:v>3.225006</c:v>
                </c:pt>
                <c:pt idx="21250">
                  <c:v>3.3000180000000001</c:v>
                </c:pt>
                <c:pt idx="21251">
                  <c:v>4.1999820000000003</c:v>
                </c:pt>
                <c:pt idx="21252">
                  <c:v>3.5</c:v>
                </c:pt>
                <c:pt idx="21253">
                  <c:v>2.8500369999999999</c:v>
                </c:pt>
                <c:pt idx="21254">
                  <c:v>3.6499630000000001</c:v>
                </c:pt>
                <c:pt idx="21255">
                  <c:v>3.1499630000000001</c:v>
                </c:pt>
                <c:pt idx="21256">
                  <c:v>4.0000309999999999</c:v>
                </c:pt>
                <c:pt idx="21257">
                  <c:v>3.850006</c:v>
                </c:pt>
                <c:pt idx="21258">
                  <c:v>3.0499879999999999</c:v>
                </c:pt>
                <c:pt idx="21259">
                  <c:v>2.9249879999999999</c:v>
                </c:pt>
                <c:pt idx="21260">
                  <c:v>3.2000120000000001</c:v>
                </c:pt>
                <c:pt idx="21261">
                  <c:v>3.149994</c:v>
                </c:pt>
                <c:pt idx="21262">
                  <c:v>3.2999879999999999</c:v>
                </c:pt>
                <c:pt idx="21263">
                  <c:v>3.9749910000000002</c:v>
                </c:pt>
                <c:pt idx="21264">
                  <c:v>4.1000059999999996</c:v>
                </c:pt>
                <c:pt idx="21265">
                  <c:v>3.2500309999999999</c:v>
                </c:pt>
                <c:pt idx="21266">
                  <c:v>3.2000120000000001</c:v>
                </c:pt>
                <c:pt idx="21267">
                  <c:v>3.1999819999999999</c:v>
                </c:pt>
                <c:pt idx="21268">
                  <c:v>3.5</c:v>
                </c:pt>
                <c:pt idx="21269">
                  <c:v>5.3499759999999998</c:v>
                </c:pt>
                <c:pt idx="21270">
                  <c:v>4.25</c:v>
                </c:pt>
                <c:pt idx="21271">
                  <c:v>3.2500309999999999</c:v>
                </c:pt>
                <c:pt idx="21272">
                  <c:v>3.4500120000000001</c:v>
                </c:pt>
                <c:pt idx="21273">
                  <c:v>2.7999879999999999</c:v>
                </c:pt>
                <c:pt idx="21274">
                  <c:v>3.7000120000000001</c:v>
                </c:pt>
                <c:pt idx="21275">
                  <c:v>2.8499759999999998</c:v>
                </c:pt>
                <c:pt idx="21276">
                  <c:v>3.350006</c:v>
                </c:pt>
                <c:pt idx="21277">
                  <c:v>3.9000240000000002</c:v>
                </c:pt>
                <c:pt idx="21278">
                  <c:v>2.975006</c:v>
                </c:pt>
                <c:pt idx="21279">
                  <c:v>3.9500120000000001</c:v>
                </c:pt>
                <c:pt idx="21280">
                  <c:v>3.774994</c:v>
                </c:pt>
                <c:pt idx="21281">
                  <c:v>2.899994</c:v>
                </c:pt>
                <c:pt idx="21282">
                  <c:v>3.0499879999999999</c:v>
                </c:pt>
                <c:pt idx="21283">
                  <c:v>3.2000120000000001</c:v>
                </c:pt>
                <c:pt idx="21284">
                  <c:v>3.399994</c:v>
                </c:pt>
                <c:pt idx="21285">
                  <c:v>3.8000180000000001</c:v>
                </c:pt>
                <c:pt idx="21286">
                  <c:v>3.225006</c:v>
                </c:pt>
                <c:pt idx="21287">
                  <c:v>3.350006</c:v>
                </c:pt>
                <c:pt idx="21288">
                  <c:v>5.1500240000000002</c:v>
                </c:pt>
                <c:pt idx="21289">
                  <c:v>2.6500240000000002</c:v>
                </c:pt>
                <c:pt idx="21290">
                  <c:v>3.4500120000000001</c:v>
                </c:pt>
                <c:pt idx="21291">
                  <c:v>2.75</c:v>
                </c:pt>
                <c:pt idx="21292">
                  <c:v>3.1500240000000002</c:v>
                </c:pt>
                <c:pt idx="21293">
                  <c:v>3.5250089999999998</c:v>
                </c:pt>
                <c:pt idx="21294">
                  <c:v>8.1999820000000003</c:v>
                </c:pt>
                <c:pt idx="21295">
                  <c:v>2.75</c:v>
                </c:pt>
                <c:pt idx="21296">
                  <c:v>3.1999819999999999</c:v>
                </c:pt>
                <c:pt idx="21297">
                  <c:v>4.1499940000000004</c:v>
                </c:pt>
                <c:pt idx="21298">
                  <c:v>4.3250120000000001</c:v>
                </c:pt>
                <c:pt idx="21299">
                  <c:v>3.1000369999999999</c:v>
                </c:pt>
                <c:pt idx="21300">
                  <c:v>3.6500240000000002</c:v>
                </c:pt>
                <c:pt idx="21301">
                  <c:v>4.0499879999999999</c:v>
                </c:pt>
                <c:pt idx="21302">
                  <c:v>3.2749790000000001</c:v>
                </c:pt>
                <c:pt idx="21303">
                  <c:v>2.7999879999999999</c:v>
                </c:pt>
                <c:pt idx="21304">
                  <c:v>4.1499940000000004</c:v>
                </c:pt>
                <c:pt idx="21305">
                  <c:v>3.1499630000000001</c:v>
                </c:pt>
                <c:pt idx="21306">
                  <c:v>2.7000120000000001</c:v>
                </c:pt>
                <c:pt idx="21307">
                  <c:v>4.2999879999999999</c:v>
                </c:pt>
                <c:pt idx="21308">
                  <c:v>2.9499819999999999</c:v>
                </c:pt>
                <c:pt idx="21309">
                  <c:v>2.7500309999999999</c:v>
                </c:pt>
                <c:pt idx="21310">
                  <c:v>3.4500120000000001</c:v>
                </c:pt>
                <c:pt idx="21311">
                  <c:v>2.3499759999999998</c:v>
                </c:pt>
                <c:pt idx="21312">
                  <c:v>2.8499759999999998</c:v>
                </c:pt>
                <c:pt idx="21313">
                  <c:v>3.4499819999999999</c:v>
                </c:pt>
                <c:pt idx="21314">
                  <c:v>3.649994</c:v>
                </c:pt>
                <c:pt idx="21315">
                  <c:v>3.5</c:v>
                </c:pt>
                <c:pt idx="21316">
                  <c:v>3.1500240000000002</c:v>
                </c:pt>
                <c:pt idx="21317">
                  <c:v>2.9000240000000002</c:v>
                </c:pt>
                <c:pt idx="21318">
                  <c:v>2.8500369999999999</c:v>
                </c:pt>
                <c:pt idx="21319">
                  <c:v>3.899994</c:v>
                </c:pt>
                <c:pt idx="21320">
                  <c:v>3.399994</c:v>
                </c:pt>
                <c:pt idx="21321">
                  <c:v>3.649994</c:v>
                </c:pt>
                <c:pt idx="21322">
                  <c:v>3.5000309999999999</c:v>
                </c:pt>
                <c:pt idx="21323">
                  <c:v>3.149994</c:v>
                </c:pt>
                <c:pt idx="21324">
                  <c:v>3.0500180000000001</c:v>
                </c:pt>
                <c:pt idx="21325">
                  <c:v>2.899994</c:v>
                </c:pt>
                <c:pt idx="21326">
                  <c:v>4.2000120000000001</c:v>
                </c:pt>
                <c:pt idx="21327">
                  <c:v>3.5499879999999999</c:v>
                </c:pt>
                <c:pt idx="21328">
                  <c:v>3.3250120000000001</c:v>
                </c:pt>
                <c:pt idx="21329">
                  <c:v>4.0999759999999998</c:v>
                </c:pt>
                <c:pt idx="21330">
                  <c:v>3.7500309999999999</c:v>
                </c:pt>
                <c:pt idx="21331">
                  <c:v>3.1499630000000001</c:v>
                </c:pt>
                <c:pt idx="21332">
                  <c:v>3.5</c:v>
                </c:pt>
                <c:pt idx="21333">
                  <c:v>2.9499819999999999</c:v>
                </c:pt>
                <c:pt idx="21334">
                  <c:v>3.899994</c:v>
                </c:pt>
                <c:pt idx="21335">
                  <c:v>3.600006</c:v>
                </c:pt>
                <c:pt idx="21336">
                  <c:v>2.8999630000000001</c:v>
                </c:pt>
                <c:pt idx="21337">
                  <c:v>4.2999879999999999</c:v>
                </c:pt>
                <c:pt idx="21338">
                  <c:v>3.850006</c:v>
                </c:pt>
                <c:pt idx="21339">
                  <c:v>3.5000309999999999</c:v>
                </c:pt>
                <c:pt idx="21340">
                  <c:v>2.899994</c:v>
                </c:pt>
                <c:pt idx="21341">
                  <c:v>3.9500120000000001</c:v>
                </c:pt>
                <c:pt idx="21342">
                  <c:v>3.6499630000000001</c:v>
                </c:pt>
                <c:pt idx="21343">
                  <c:v>3.649994</c:v>
                </c:pt>
                <c:pt idx="21344">
                  <c:v>3.4499819999999999</c:v>
                </c:pt>
                <c:pt idx="21345">
                  <c:v>2.7000120000000001</c:v>
                </c:pt>
                <c:pt idx="21346">
                  <c:v>1.9499820000000001</c:v>
                </c:pt>
                <c:pt idx="21347">
                  <c:v>3.0499879999999999</c:v>
                </c:pt>
                <c:pt idx="21348">
                  <c:v>2.8249970000000002</c:v>
                </c:pt>
                <c:pt idx="21349">
                  <c:v>3.3999790000000001</c:v>
                </c:pt>
                <c:pt idx="21350">
                  <c:v>3.100006</c:v>
                </c:pt>
                <c:pt idx="21351">
                  <c:v>2.9499819999999999</c:v>
                </c:pt>
                <c:pt idx="21352">
                  <c:v>3.25</c:v>
                </c:pt>
                <c:pt idx="21353">
                  <c:v>4.1499940000000004</c:v>
                </c:pt>
                <c:pt idx="21354">
                  <c:v>3.2999879999999999</c:v>
                </c:pt>
                <c:pt idx="21355">
                  <c:v>3.4249879999999999</c:v>
                </c:pt>
                <c:pt idx="21356">
                  <c:v>3.149994</c:v>
                </c:pt>
                <c:pt idx="21357">
                  <c:v>3.4499819999999999</c:v>
                </c:pt>
                <c:pt idx="21358">
                  <c:v>3.4500120000000001</c:v>
                </c:pt>
                <c:pt idx="21359">
                  <c:v>3.25</c:v>
                </c:pt>
                <c:pt idx="21360">
                  <c:v>3.1249850000000001</c:v>
                </c:pt>
                <c:pt idx="21361">
                  <c:v>3.6000369999999999</c:v>
                </c:pt>
                <c:pt idx="21362">
                  <c:v>3.3249970000000002</c:v>
                </c:pt>
                <c:pt idx="21363">
                  <c:v>3.5499879999999999</c:v>
                </c:pt>
                <c:pt idx="21364">
                  <c:v>2.850006</c:v>
                </c:pt>
                <c:pt idx="21365">
                  <c:v>3.9999690000000001</c:v>
                </c:pt>
                <c:pt idx="21366">
                  <c:v>4.2000120000000001</c:v>
                </c:pt>
                <c:pt idx="21367">
                  <c:v>4.7000120000000001</c:v>
                </c:pt>
                <c:pt idx="21368">
                  <c:v>3.9499819999999999</c:v>
                </c:pt>
                <c:pt idx="21369">
                  <c:v>2.8499759999999998</c:v>
                </c:pt>
                <c:pt idx="21370">
                  <c:v>3.550049</c:v>
                </c:pt>
                <c:pt idx="21371">
                  <c:v>3.5250089999999998</c:v>
                </c:pt>
                <c:pt idx="21372">
                  <c:v>3.2000120000000001</c:v>
                </c:pt>
                <c:pt idx="21373">
                  <c:v>3.1000369999999999</c:v>
                </c:pt>
                <c:pt idx="21374">
                  <c:v>3.2000120000000001</c:v>
                </c:pt>
                <c:pt idx="21375">
                  <c:v>2.6500240000000002</c:v>
                </c:pt>
                <c:pt idx="21376">
                  <c:v>3</c:v>
                </c:pt>
                <c:pt idx="21377">
                  <c:v>3.25</c:v>
                </c:pt>
                <c:pt idx="21378">
                  <c:v>3.4500120000000001</c:v>
                </c:pt>
                <c:pt idx="21379">
                  <c:v>3.3250120000000001</c:v>
                </c:pt>
                <c:pt idx="21380">
                  <c:v>3</c:v>
                </c:pt>
                <c:pt idx="21381">
                  <c:v>3.5499879999999999</c:v>
                </c:pt>
                <c:pt idx="21382">
                  <c:v>3.399994</c:v>
                </c:pt>
                <c:pt idx="21383">
                  <c:v>3.6749879999999999</c:v>
                </c:pt>
                <c:pt idx="21384">
                  <c:v>3</c:v>
                </c:pt>
                <c:pt idx="21385">
                  <c:v>4.7000120000000001</c:v>
                </c:pt>
                <c:pt idx="21386">
                  <c:v>2.850006</c:v>
                </c:pt>
                <c:pt idx="21387">
                  <c:v>3.25</c:v>
                </c:pt>
                <c:pt idx="21388">
                  <c:v>3.5000309999999999</c:v>
                </c:pt>
                <c:pt idx="21389">
                  <c:v>3.649994</c:v>
                </c:pt>
                <c:pt idx="21390">
                  <c:v>3.550049</c:v>
                </c:pt>
                <c:pt idx="21391">
                  <c:v>4.0500179999999997</c:v>
                </c:pt>
                <c:pt idx="21392">
                  <c:v>3.8250120000000001</c:v>
                </c:pt>
                <c:pt idx="21393">
                  <c:v>3.3000180000000001</c:v>
                </c:pt>
                <c:pt idx="21394">
                  <c:v>3.149994</c:v>
                </c:pt>
                <c:pt idx="21395">
                  <c:v>3.625</c:v>
                </c:pt>
                <c:pt idx="21396">
                  <c:v>3.3249970000000002</c:v>
                </c:pt>
                <c:pt idx="21397">
                  <c:v>3.7999879999999999</c:v>
                </c:pt>
                <c:pt idx="21398">
                  <c:v>3.350006</c:v>
                </c:pt>
                <c:pt idx="21399">
                  <c:v>3.8249970000000002</c:v>
                </c:pt>
                <c:pt idx="21400">
                  <c:v>2.9499819999999999</c:v>
                </c:pt>
                <c:pt idx="21401">
                  <c:v>3.050049</c:v>
                </c:pt>
                <c:pt idx="21402">
                  <c:v>2.6500240000000002</c:v>
                </c:pt>
                <c:pt idx="21403">
                  <c:v>3.5500180000000001</c:v>
                </c:pt>
                <c:pt idx="21404">
                  <c:v>3</c:v>
                </c:pt>
                <c:pt idx="21405">
                  <c:v>3.1999819999999999</c:v>
                </c:pt>
                <c:pt idx="21406">
                  <c:v>2.75</c:v>
                </c:pt>
                <c:pt idx="21407">
                  <c:v>3.2000120000000001</c:v>
                </c:pt>
                <c:pt idx="21408">
                  <c:v>3.25</c:v>
                </c:pt>
                <c:pt idx="21409">
                  <c:v>3.375</c:v>
                </c:pt>
                <c:pt idx="21410">
                  <c:v>3.3499759999999998</c:v>
                </c:pt>
                <c:pt idx="21411">
                  <c:v>3</c:v>
                </c:pt>
                <c:pt idx="21412">
                  <c:v>4.3999940000000004</c:v>
                </c:pt>
                <c:pt idx="21413">
                  <c:v>3.9500120000000001</c:v>
                </c:pt>
                <c:pt idx="21414">
                  <c:v>2.8999630000000001</c:v>
                </c:pt>
                <c:pt idx="21415">
                  <c:v>4</c:v>
                </c:pt>
                <c:pt idx="21416">
                  <c:v>3.5749970000000002</c:v>
                </c:pt>
                <c:pt idx="21417">
                  <c:v>2.9499819999999999</c:v>
                </c:pt>
                <c:pt idx="21418">
                  <c:v>1.2999879999999999</c:v>
                </c:pt>
                <c:pt idx="21419">
                  <c:v>4.3000179999999997</c:v>
                </c:pt>
                <c:pt idx="21420">
                  <c:v>2.6999819999999999</c:v>
                </c:pt>
                <c:pt idx="21421">
                  <c:v>3.0499879999999999</c:v>
                </c:pt>
                <c:pt idx="21422">
                  <c:v>4.5249940000000004</c:v>
                </c:pt>
                <c:pt idx="21423">
                  <c:v>3.4750209999999999</c:v>
                </c:pt>
                <c:pt idx="21424">
                  <c:v>2.7999879999999999</c:v>
                </c:pt>
                <c:pt idx="21425">
                  <c:v>3.350006</c:v>
                </c:pt>
                <c:pt idx="21426">
                  <c:v>3.300049</c:v>
                </c:pt>
                <c:pt idx="21427">
                  <c:v>3.1999819999999999</c:v>
                </c:pt>
                <c:pt idx="21428">
                  <c:v>2.5500029999999998</c:v>
                </c:pt>
                <c:pt idx="21429">
                  <c:v>3.4500120000000001</c:v>
                </c:pt>
                <c:pt idx="21430">
                  <c:v>3.5500180000000001</c:v>
                </c:pt>
                <c:pt idx="21431">
                  <c:v>3.3500369999999999</c:v>
                </c:pt>
                <c:pt idx="21432">
                  <c:v>3.0000149999999999</c:v>
                </c:pt>
                <c:pt idx="21433">
                  <c:v>3.5499879999999999</c:v>
                </c:pt>
                <c:pt idx="21434">
                  <c:v>3.6999819999999999</c:v>
                </c:pt>
                <c:pt idx="21435">
                  <c:v>4.75</c:v>
                </c:pt>
                <c:pt idx="21436">
                  <c:v>2.7999879999999999</c:v>
                </c:pt>
                <c:pt idx="21437">
                  <c:v>3.5</c:v>
                </c:pt>
                <c:pt idx="21438">
                  <c:v>3.5500180000000001</c:v>
                </c:pt>
                <c:pt idx="21439">
                  <c:v>2.850006</c:v>
                </c:pt>
                <c:pt idx="21440">
                  <c:v>3.4000240000000002</c:v>
                </c:pt>
                <c:pt idx="21441">
                  <c:v>3.0499879999999999</c:v>
                </c:pt>
                <c:pt idx="21442">
                  <c:v>3.5</c:v>
                </c:pt>
                <c:pt idx="21443">
                  <c:v>3.6250309999999999</c:v>
                </c:pt>
                <c:pt idx="21444">
                  <c:v>3.5</c:v>
                </c:pt>
                <c:pt idx="21445">
                  <c:v>2.6500240000000002</c:v>
                </c:pt>
                <c:pt idx="21446">
                  <c:v>3.5</c:v>
                </c:pt>
                <c:pt idx="21447">
                  <c:v>3.3499759999999998</c:v>
                </c:pt>
                <c:pt idx="21448">
                  <c:v>3.4500120000000001</c:v>
                </c:pt>
                <c:pt idx="21449">
                  <c:v>3.2499690000000001</c:v>
                </c:pt>
                <c:pt idx="21450">
                  <c:v>3.5500029999999998</c:v>
                </c:pt>
                <c:pt idx="21451">
                  <c:v>2.75</c:v>
                </c:pt>
                <c:pt idx="21452">
                  <c:v>4.4500120000000001</c:v>
                </c:pt>
                <c:pt idx="21453">
                  <c:v>2.850006</c:v>
                </c:pt>
                <c:pt idx="21454">
                  <c:v>3.399994</c:v>
                </c:pt>
                <c:pt idx="21455">
                  <c:v>2.899994</c:v>
                </c:pt>
                <c:pt idx="21456">
                  <c:v>3.4500120000000001</c:v>
                </c:pt>
                <c:pt idx="21457">
                  <c:v>3.25</c:v>
                </c:pt>
                <c:pt idx="21458">
                  <c:v>3.1000369999999999</c:v>
                </c:pt>
                <c:pt idx="21459">
                  <c:v>3.5500180000000001</c:v>
                </c:pt>
                <c:pt idx="21460">
                  <c:v>2.975006</c:v>
                </c:pt>
                <c:pt idx="21461">
                  <c:v>3.7000120000000001</c:v>
                </c:pt>
                <c:pt idx="21462">
                  <c:v>3.850006</c:v>
                </c:pt>
                <c:pt idx="21463">
                  <c:v>3.2999879999999999</c:v>
                </c:pt>
                <c:pt idx="21464">
                  <c:v>3.5499879999999999</c:v>
                </c:pt>
                <c:pt idx="21465">
                  <c:v>3.4000240000000002</c:v>
                </c:pt>
                <c:pt idx="21466">
                  <c:v>3.75</c:v>
                </c:pt>
                <c:pt idx="21467">
                  <c:v>3.0999759999999998</c:v>
                </c:pt>
                <c:pt idx="21468">
                  <c:v>3.0499879999999999</c:v>
                </c:pt>
                <c:pt idx="21469">
                  <c:v>3.600006</c:v>
                </c:pt>
                <c:pt idx="21470">
                  <c:v>3.899994</c:v>
                </c:pt>
                <c:pt idx="21471">
                  <c:v>3.25</c:v>
                </c:pt>
                <c:pt idx="21472">
                  <c:v>3.5000309999999999</c:v>
                </c:pt>
                <c:pt idx="21473">
                  <c:v>3.5999759999999998</c:v>
                </c:pt>
                <c:pt idx="21474">
                  <c:v>2.8500369999999999</c:v>
                </c:pt>
                <c:pt idx="21475">
                  <c:v>3.9749759999999998</c:v>
                </c:pt>
                <c:pt idx="21476">
                  <c:v>2.899994</c:v>
                </c:pt>
                <c:pt idx="21477">
                  <c:v>3.3999630000000001</c:v>
                </c:pt>
                <c:pt idx="21478">
                  <c:v>3.3500209999999999</c:v>
                </c:pt>
                <c:pt idx="21479">
                  <c:v>3.0500180000000001</c:v>
                </c:pt>
                <c:pt idx="21480">
                  <c:v>2.9499819999999999</c:v>
                </c:pt>
                <c:pt idx="21481">
                  <c:v>2.75</c:v>
                </c:pt>
                <c:pt idx="21482">
                  <c:v>2.649994</c:v>
                </c:pt>
                <c:pt idx="21483">
                  <c:v>3.5</c:v>
                </c:pt>
                <c:pt idx="21484">
                  <c:v>3.5750120000000001</c:v>
                </c:pt>
                <c:pt idx="21485">
                  <c:v>3.25</c:v>
                </c:pt>
                <c:pt idx="21486">
                  <c:v>2.899994</c:v>
                </c:pt>
                <c:pt idx="21487">
                  <c:v>3.3499759999999998</c:v>
                </c:pt>
                <c:pt idx="21488">
                  <c:v>4.7999879999999999</c:v>
                </c:pt>
                <c:pt idx="21489">
                  <c:v>2.75</c:v>
                </c:pt>
                <c:pt idx="21490">
                  <c:v>3.0249630000000001</c:v>
                </c:pt>
                <c:pt idx="21491">
                  <c:v>3.4499819999999999</c:v>
                </c:pt>
                <c:pt idx="21492">
                  <c:v>3.0000149999999999</c:v>
                </c:pt>
                <c:pt idx="21493">
                  <c:v>3.4500120000000001</c:v>
                </c:pt>
                <c:pt idx="21494">
                  <c:v>3.5500180000000001</c:v>
                </c:pt>
                <c:pt idx="21495">
                  <c:v>2.899994</c:v>
                </c:pt>
                <c:pt idx="21496">
                  <c:v>3.0499879999999999</c:v>
                </c:pt>
                <c:pt idx="21497">
                  <c:v>3.350006</c:v>
                </c:pt>
                <c:pt idx="21498">
                  <c:v>3.4000240000000002</c:v>
                </c:pt>
                <c:pt idx="21499">
                  <c:v>4.0999910000000002</c:v>
                </c:pt>
                <c:pt idx="21500">
                  <c:v>2.850006</c:v>
                </c:pt>
                <c:pt idx="21501">
                  <c:v>3.0000309999999999</c:v>
                </c:pt>
                <c:pt idx="21502">
                  <c:v>3.5000309999999999</c:v>
                </c:pt>
                <c:pt idx="21503">
                  <c:v>2.9000240000000002</c:v>
                </c:pt>
                <c:pt idx="21504">
                  <c:v>3.6500240000000002</c:v>
                </c:pt>
                <c:pt idx="21505">
                  <c:v>3.5499879999999999</c:v>
                </c:pt>
                <c:pt idx="21506">
                  <c:v>3.2999879999999999</c:v>
                </c:pt>
                <c:pt idx="21507">
                  <c:v>3</c:v>
                </c:pt>
                <c:pt idx="21508">
                  <c:v>3.0750120000000001</c:v>
                </c:pt>
                <c:pt idx="21509">
                  <c:v>3.5999759999999998</c:v>
                </c:pt>
                <c:pt idx="21510">
                  <c:v>2.6000369999999999</c:v>
                </c:pt>
                <c:pt idx="21511">
                  <c:v>3.0000309999999999</c:v>
                </c:pt>
                <c:pt idx="21512">
                  <c:v>5.6000059999999996</c:v>
                </c:pt>
                <c:pt idx="21513">
                  <c:v>3.2999879999999999</c:v>
                </c:pt>
                <c:pt idx="21514">
                  <c:v>2.5</c:v>
                </c:pt>
                <c:pt idx="21515">
                  <c:v>4</c:v>
                </c:pt>
                <c:pt idx="21516">
                  <c:v>3.2500149999999999</c:v>
                </c:pt>
                <c:pt idx="21517">
                  <c:v>7.2499849999999997</c:v>
                </c:pt>
                <c:pt idx="21518">
                  <c:v>2.9000240000000002</c:v>
                </c:pt>
                <c:pt idx="21519">
                  <c:v>3.9749910000000002</c:v>
                </c:pt>
                <c:pt idx="21520">
                  <c:v>3.25</c:v>
                </c:pt>
                <c:pt idx="21521">
                  <c:v>3.9500120000000001</c:v>
                </c:pt>
                <c:pt idx="21522">
                  <c:v>2.850006</c:v>
                </c:pt>
                <c:pt idx="21523">
                  <c:v>3.4499970000000002</c:v>
                </c:pt>
                <c:pt idx="21524">
                  <c:v>2.8749850000000001</c:v>
                </c:pt>
                <c:pt idx="21525">
                  <c:v>3.3000180000000001</c:v>
                </c:pt>
                <c:pt idx="21526">
                  <c:v>4</c:v>
                </c:pt>
                <c:pt idx="21527">
                  <c:v>3.5499879999999999</c:v>
                </c:pt>
                <c:pt idx="21528">
                  <c:v>2.9500120000000001</c:v>
                </c:pt>
                <c:pt idx="21529">
                  <c:v>2.6499630000000001</c:v>
                </c:pt>
                <c:pt idx="21530">
                  <c:v>3.1999819999999999</c:v>
                </c:pt>
                <c:pt idx="21531">
                  <c:v>3.9000089999999998</c:v>
                </c:pt>
                <c:pt idx="21532">
                  <c:v>5.8499759999999998</c:v>
                </c:pt>
                <c:pt idx="21533">
                  <c:v>3.149994</c:v>
                </c:pt>
                <c:pt idx="21534">
                  <c:v>3.100006</c:v>
                </c:pt>
                <c:pt idx="21535">
                  <c:v>3.5499879999999999</c:v>
                </c:pt>
                <c:pt idx="21536">
                  <c:v>3.9499970000000002</c:v>
                </c:pt>
                <c:pt idx="21537">
                  <c:v>3.2999879999999999</c:v>
                </c:pt>
                <c:pt idx="21538">
                  <c:v>3.1500240000000002</c:v>
                </c:pt>
                <c:pt idx="21539">
                  <c:v>3.5</c:v>
                </c:pt>
                <c:pt idx="21540">
                  <c:v>7.7999879999999999</c:v>
                </c:pt>
                <c:pt idx="21541">
                  <c:v>4.4000240000000002</c:v>
                </c:pt>
                <c:pt idx="21542">
                  <c:v>3.9999690000000001</c:v>
                </c:pt>
                <c:pt idx="21543">
                  <c:v>3.5</c:v>
                </c:pt>
                <c:pt idx="21544">
                  <c:v>3.3499759999999998</c:v>
                </c:pt>
                <c:pt idx="21545">
                  <c:v>4</c:v>
                </c:pt>
                <c:pt idx="21546">
                  <c:v>3.2000120000000001</c:v>
                </c:pt>
                <c:pt idx="21547">
                  <c:v>3.399994</c:v>
                </c:pt>
                <c:pt idx="21548">
                  <c:v>3.2000120000000001</c:v>
                </c:pt>
                <c:pt idx="21549">
                  <c:v>3.4499819999999999</c:v>
                </c:pt>
                <c:pt idx="21550">
                  <c:v>2.8499759999999998</c:v>
                </c:pt>
                <c:pt idx="21551">
                  <c:v>3.225006</c:v>
                </c:pt>
                <c:pt idx="21552">
                  <c:v>3.5</c:v>
                </c:pt>
                <c:pt idx="21553">
                  <c:v>3.8499910000000002</c:v>
                </c:pt>
                <c:pt idx="21554">
                  <c:v>2.9499819999999999</c:v>
                </c:pt>
                <c:pt idx="21555">
                  <c:v>3.5000309999999999</c:v>
                </c:pt>
                <c:pt idx="21556">
                  <c:v>3.125</c:v>
                </c:pt>
                <c:pt idx="21557">
                  <c:v>4</c:v>
                </c:pt>
                <c:pt idx="21558">
                  <c:v>3.0499879999999999</c:v>
                </c:pt>
                <c:pt idx="21559">
                  <c:v>3.8999630000000001</c:v>
                </c:pt>
                <c:pt idx="21560">
                  <c:v>3.0749819999999999</c:v>
                </c:pt>
                <c:pt idx="21561">
                  <c:v>3</c:v>
                </c:pt>
                <c:pt idx="21562">
                  <c:v>3.5</c:v>
                </c:pt>
                <c:pt idx="21563">
                  <c:v>3.5999759999999998</c:v>
                </c:pt>
                <c:pt idx="21564">
                  <c:v>2.8499759999999998</c:v>
                </c:pt>
                <c:pt idx="21565">
                  <c:v>4.0249940000000004</c:v>
                </c:pt>
                <c:pt idx="21566">
                  <c:v>4.0249940000000004</c:v>
                </c:pt>
                <c:pt idx="21567">
                  <c:v>3.3999790000000001</c:v>
                </c:pt>
                <c:pt idx="21568">
                  <c:v>3.2999879999999999</c:v>
                </c:pt>
                <c:pt idx="21569">
                  <c:v>3.7500149999999999</c:v>
                </c:pt>
                <c:pt idx="21570">
                  <c:v>3</c:v>
                </c:pt>
                <c:pt idx="21571">
                  <c:v>3.8499759999999998</c:v>
                </c:pt>
                <c:pt idx="21572">
                  <c:v>2.8499759999999998</c:v>
                </c:pt>
                <c:pt idx="21573">
                  <c:v>4.2999879999999999</c:v>
                </c:pt>
                <c:pt idx="21574">
                  <c:v>2.9500120000000001</c:v>
                </c:pt>
                <c:pt idx="21575">
                  <c:v>3.0500180000000001</c:v>
                </c:pt>
                <c:pt idx="21576">
                  <c:v>3.5250089999999998</c:v>
                </c:pt>
                <c:pt idx="21577">
                  <c:v>4.25</c:v>
                </c:pt>
                <c:pt idx="21578">
                  <c:v>3.8249970000000002</c:v>
                </c:pt>
                <c:pt idx="21579">
                  <c:v>4.6000059999999996</c:v>
                </c:pt>
                <c:pt idx="21580">
                  <c:v>3.100006</c:v>
                </c:pt>
                <c:pt idx="21581">
                  <c:v>2.75</c:v>
                </c:pt>
                <c:pt idx="21582">
                  <c:v>3.350006</c:v>
                </c:pt>
                <c:pt idx="21583">
                  <c:v>3.1500240000000002</c:v>
                </c:pt>
                <c:pt idx="21584">
                  <c:v>2.75</c:v>
                </c:pt>
                <c:pt idx="21585">
                  <c:v>3.899994</c:v>
                </c:pt>
                <c:pt idx="21586">
                  <c:v>3.2999879999999999</c:v>
                </c:pt>
                <c:pt idx="21587">
                  <c:v>2.9500120000000001</c:v>
                </c:pt>
                <c:pt idx="21588">
                  <c:v>4.3000179999999997</c:v>
                </c:pt>
                <c:pt idx="21589">
                  <c:v>3</c:v>
                </c:pt>
                <c:pt idx="21590">
                  <c:v>3.5999759999999998</c:v>
                </c:pt>
                <c:pt idx="21591">
                  <c:v>3.5</c:v>
                </c:pt>
                <c:pt idx="21592">
                  <c:v>3.350006</c:v>
                </c:pt>
                <c:pt idx="21593">
                  <c:v>4</c:v>
                </c:pt>
                <c:pt idx="21594">
                  <c:v>3.100006</c:v>
                </c:pt>
                <c:pt idx="21595">
                  <c:v>3.25</c:v>
                </c:pt>
                <c:pt idx="21596">
                  <c:v>3.850006</c:v>
                </c:pt>
                <c:pt idx="21597">
                  <c:v>3.100006</c:v>
                </c:pt>
                <c:pt idx="21598">
                  <c:v>3.25</c:v>
                </c:pt>
                <c:pt idx="21599">
                  <c:v>4.0499879999999999</c:v>
                </c:pt>
                <c:pt idx="21600">
                  <c:v>3.8999630000000001</c:v>
                </c:pt>
                <c:pt idx="21601">
                  <c:v>3.1500240000000002</c:v>
                </c:pt>
                <c:pt idx="21602">
                  <c:v>3.5</c:v>
                </c:pt>
                <c:pt idx="21603">
                  <c:v>2.8499910000000002</c:v>
                </c:pt>
                <c:pt idx="21604">
                  <c:v>3.75</c:v>
                </c:pt>
                <c:pt idx="21605">
                  <c:v>2.975006</c:v>
                </c:pt>
                <c:pt idx="21606">
                  <c:v>3.4500120000000001</c:v>
                </c:pt>
                <c:pt idx="21607">
                  <c:v>5.0249940000000004</c:v>
                </c:pt>
                <c:pt idx="21608">
                  <c:v>2.850006</c:v>
                </c:pt>
                <c:pt idx="21609">
                  <c:v>3.2999879999999999</c:v>
                </c:pt>
                <c:pt idx="21610">
                  <c:v>3.0499879999999999</c:v>
                </c:pt>
                <c:pt idx="21611">
                  <c:v>3.0000309999999999</c:v>
                </c:pt>
                <c:pt idx="21612">
                  <c:v>2.7999879999999999</c:v>
                </c:pt>
                <c:pt idx="21613">
                  <c:v>3.050049</c:v>
                </c:pt>
                <c:pt idx="21614">
                  <c:v>3.325027</c:v>
                </c:pt>
                <c:pt idx="21615">
                  <c:v>3.75</c:v>
                </c:pt>
                <c:pt idx="21616">
                  <c:v>3.3000180000000001</c:v>
                </c:pt>
                <c:pt idx="21617">
                  <c:v>3.2249910000000002</c:v>
                </c:pt>
                <c:pt idx="21618">
                  <c:v>3.0499879999999999</c:v>
                </c:pt>
                <c:pt idx="21619">
                  <c:v>3.1500240000000002</c:v>
                </c:pt>
                <c:pt idx="21620">
                  <c:v>3.1999819999999999</c:v>
                </c:pt>
                <c:pt idx="21621">
                  <c:v>3.600006</c:v>
                </c:pt>
                <c:pt idx="21622">
                  <c:v>3.1500240000000002</c:v>
                </c:pt>
                <c:pt idx="21623">
                  <c:v>3.1500240000000002</c:v>
                </c:pt>
                <c:pt idx="21624">
                  <c:v>2.8000180000000001</c:v>
                </c:pt>
                <c:pt idx="21625">
                  <c:v>3.1500240000000002</c:v>
                </c:pt>
                <c:pt idx="21626">
                  <c:v>3.5000309999999999</c:v>
                </c:pt>
                <c:pt idx="21627">
                  <c:v>3.0749970000000002</c:v>
                </c:pt>
                <c:pt idx="21628">
                  <c:v>3.600006</c:v>
                </c:pt>
                <c:pt idx="21629">
                  <c:v>3.2000120000000001</c:v>
                </c:pt>
                <c:pt idx="21630">
                  <c:v>2.950027</c:v>
                </c:pt>
                <c:pt idx="21631">
                  <c:v>3.4499819999999999</c:v>
                </c:pt>
                <c:pt idx="21632">
                  <c:v>2.850006</c:v>
                </c:pt>
                <c:pt idx="21633">
                  <c:v>2.5</c:v>
                </c:pt>
                <c:pt idx="21634">
                  <c:v>2.6250309999999999</c:v>
                </c:pt>
                <c:pt idx="21635">
                  <c:v>2.5499879999999999</c:v>
                </c:pt>
                <c:pt idx="21636">
                  <c:v>2.774994</c:v>
                </c:pt>
                <c:pt idx="21637">
                  <c:v>3.25</c:v>
                </c:pt>
                <c:pt idx="21638">
                  <c:v>2.7999879999999999</c:v>
                </c:pt>
                <c:pt idx="21639">
                  <c:v>2.9999690000000001</c:v>
                </c:pt>
                <c:pt idx="21640">
                  <c:v>3</c:v>
                </c:pt>
                <c:pt idx="21641">
                  <c:v>3.325027</c:v>
                </c:pt>
                <c:pt idx="21642">
                  <c:v>3.75</c:v>
                </c:pt>
                <c:pt idx="21643">
                  <c:v>3.7000120000000001</c:v>
                </c:pt>
                <c:pt idx="21644">
                  <c:v>3.350006</c:v>
                </c:pt>
                <c:pt idx="21645">
                  <c:v>2.9000240000000002</c:v>
                </c:pt>
                <c:pt idx="21646">
                  <c:v>2.7000120000000001</c:v>
                </c:pt>
                <c:pt idx="21647">
                  <c:v>4.5500179999999997</c:v>
                </c:pt>
                <c:pt idx="21648">
                  <c:v>2.9499819999999999</c:v>
                </c:pt>
                <c:pt idx="21649">
                  <c:v>3.149994</c:v>
                </c:pt>
                <c:pt idx="21650">
                  <c:v>3.6999819999999999</c:v>
                </c:pt>
                <c:pt idx="21651">
                  <c:v>3.6000369999999999</c:v>
                </c:pt>
                <c:pt idx="21652">
                  <c:v>3.649994</c:v>
                </c:pt>
                <c:pt idx="21653">
                  <c:v>2.7499690000000001</c:v>
                </c:pt>
                <c:pt idx="21654">
                  <c:v>3.1499630000000001</c:v>
                </c:pt>
                <c:pt idx="21655">
                  <c:v>2.8500369999999999</c:v>
                </c:pt>
                <c:pt idx="21656">
                  <c:v>3.1000369999999999</c:v>
                </c:pt>
                <c:pt idx="21657">
                  <c:v>4.2999879999999999</c:v>
                </c:pt>
                <c:pt idx="21658">
                  <c:v>4.4000240000000002</c:v>
                </c:pt>
                <c:pt idx="21659">
                  <c:v>3.4500120000000001</c:v>
                </c:pt>
                <c:pt idx="21660">
                  <c:v>3.7749630000000001</c:v>
                </c:pt>
                <c:pt idx="21661">
                  <c:v>3.0999759999999998</c:v>
                </c:pt>
                <c:pt idx="21662">
                  <c:v>3.5999759999999998</c:v>
                </c:pt>
                <c:pt idx="21663">
                  <c:v>3.9500120000000001</c:v>
                </c:pt>
                <c:pt idx="21664">
                  <c:v>3.350006</c:v>
                </c:pt>
                <c:pt idx="21665">
                  <c:v>2.899994</c:v>
                </c:pt>
                <c:pt idx="21666">
                  <c:v>4.2999879999999999</c:v>
                </c:pt>
                <c:pt idx="21667">
                  <c:v>4.7999879999999999</c:v>
                </c:pt>
                <c:pt idx="21668">
                  <c:v>2.5500180000000001</c:v>
                </c:pt>
                <c:pt idx="21669">
                  <c:v>3.8000180000000001</c:v>
                </c:pt>
                <c:pt idx="21670">
                  <c:v>3.0499879999999999</c:v>
                </c:pt>
                <c:pt idx="21671">
                  <c:v>2.9499819999999999</c:v>
                </c:pt>
                <c:pt idx="21672">
                  <c:v>8.4000240000000002</c:v>
                </c:pt>
                <c:pt idx="21673">
                  <c:v>4.2999879999999999</c:v>
                </c:pt>
                <c:pt idx="21674">
                  <c:v>3.7499690000000001</c:v>
                </c:pt>
                <c:pt idx="21675">
                  <c:v>3.149994</c:v>
                </c:pt>
                <c:pt idx="21676">
                  <c:v>2.899994</c:v>
                </c:pt>
                <c:pt idx="21677">
                  <c:v>3.0499879999999999</c:v>
                </c:pt>
                <c:pt idx="21678">
                  <c:v>3.0999759999999998</c:v>
                </c:pt>
                <c:pt idx="21679">
                  <c:v>3.0999759999999998</c:v>
                </c:pt>
                <c:pt idx="21680">
                  <c:v>3.774994</c:v>
                </c:pt>
                <c:pt idx="21681">
                  <c:v>3.2000120000000001</c:v>
                </c:pt>
                <c:pt idx="21682">
                  <c:v>3.3749850000000001</c:v>
                </c:pt>
                <c:pt idx="21683">
                  <c:v>3.649994</c:v>
                </c:pt>
                <c:pt idx="21684">
                  <c:v>4.75</c:v>
                </c:pt>
                <c:pt idx="21685">
                  <c:v>3.3499759999999998</c:v>
                </c:pt>
                <c:pt idx="21686">
                  <c:v>3.5749819999999999</c:v>
                </c:pt>
                <c:pt idx="21687">
                  <c:v>3.2999879999999999</c:v>
                </c:pt>
                <c:pt idx="21688">
                  <c:v>3.7999879999999999</c:v>
                </c:pt>
                <c:pt idx="21689">
                  <c:v>3.0999759999999998</c:v>
                </c:pt>
                <c:pt idx="21690">
                  <c:v>3.5</c:v>
                </c:pt>
                <c:pt idx="21691">
                  <c:v>3.100006</c:v>
                </c:pt>
                <c:pt idx="21692">
                  <c:v>3.3500369999999999</c:v>
                </c:pt>
                <c:pt idx="21693">
                  <c:v>2.8000180000000001</c:v>
                </c:pt>
                <c:pt idx="21694">
                  <c:v>2.75</c:v>
                </c:pt>
                <c:pt idx="21695">
                  <c:v>3.6500240000000002</c:v>
                </c:pt>
                <c:pt idx="21696">
                  <c:v>3.1750180000000001</c:v>
                </c:pt>
                <c:pt idx="21697">
                  <c:v>4.3499759999999998</c:v>
                </c:pt>
                <c:pt idx="21698">
                  <c:v>3.0500180000000001</c:v>
                </c:pt>
                <c:pt idx="21699">
                  <c:v>2.7000120000000001</c:v>
                </c:pt>
                <c:pt idx="21700">
                  <c:v>3.3499910000000002</c:v>
                </c:pt>
                <c:pt idx="21701">
                  <c:v>4.1499940000000004</c:v>
                </c:pt>
                <c:pt idx="21702">
                  <c:v>2.4999850000000001</c:v>
                </c:pt>
                <c:pt idx="21703">
                  <c:v>3.5499879999999999</c:v>
                </c:pt>
                <c:pt idx="21704">
                  <c:v>3.7000120000000001</c:v>
                </c:pt>
                <c:pt idx="21705">
                  <c:v>5.1500240000000002</c:v>
                </c:pt>
                <c:pt idx="21706">
                  <c:v>2.9500120000000001</c:v>
                </c:pt>
                <c:pt idx="21707">
                  <c:v>3.350006</c:v>
                </c:pt>
                <c:pt idx="21708">
                  <c:v>3.375</c:v>
                </c:pt>
                <c:pt idx="21709">
                  <c:v>3.0500180000000001</c:v>
                </c:pt>
                <c:pt idx="21710">
                  <c:v>3.1999819999999999</c:v>
                </c:pt>
                <c:pt idx="21711">
                  <c:v>3.7000120000000001</c:v>
                </c:pt>
                <c:pt idx="21712">
                  <c:v>3.3000180000000001</c:v>
                </c:pt>
                <c:pt idx="21713">
                  <c:v>2.899994</c:v>
                </c:pt>
                <c:pt idx="21714">
                  <c:v>3.4249879999999999</c:v>
                </c:pt>
                <c:pt idx="21715">
                  <c:v>3.2749790000000001</c:v>
                </c:pt>
                <c:pt idx="21716">
                  <c:v>3.399994</c:v>
                </c:pt>
                <c:pt idx="21717">
                  <c:v>3.625</c:v>
                </c:pt>
                <c:pt idx="21718">
                  <c:v>2.8000180000000001</c:v>
                </c:pt>
                <c:pt idx="21719">
                  <c:v>3.524994</c:v>
                </c:pt>
                <c:pt idx="21720">
                  <c:v>3.25</c:v>
                </c:pt>
                <c:pt idx="21721">
                  <c:v>3.3499759999999998</c:v>
                </c:pt>
                <c:pt idx="21722">
                  <c:v>4</c:v>
                </c:pt>
                <c:pt idx="21723">
                  <c:v>2.5</c:v>
                </c:pt>
                <c:pt idx="21724">
                  <c:v>3.9499819999999999</c:v>
                </c:pt>
                <c:pt idx="21725">
                  <c:v>3.7750089999999998</c:v>
                </c:pt>
                <c:pt idx="21726">
                  <c:v>3.8500369999999999</c:v>
                </c:pt>
                <c:pt idx="21727">
                  <c:v>3.6999819999999999</c:v>
                </c:pt>
                <c:pt idx="21728">
                  <c:v>3.3000180000000001</c:v>
                </c:pt>
                <c:pt idx="21729">
                  <c:v>3.6999819999999999</c:v>
                </c:pt>
                <c:pt idx="21730">
                  <c:v>3.475006</c:v>
                </c:pt>
                <c:pt idx="21731">
                  <c:v>3.100006</c:v>
                </c:pt>
                <c:pt idx="21732">
                  <c:v>3.4999850000000001</c:v>
                </c:pt>
                <c:pt idx="21733">
                  <c:v>2.8499759999999998</c:v>
                </c:pt>
                <c:pt idx="21734">
                  <c:v>3.0500180000000001</c:v>
                </c:pt>
                <c:pt idx="21735">
                  <c:v>3.350006</c:v>
                </c:pt>
                <c:pt idx="21736">
                  <c:v>3.0499879999999999</c:v>
                </c:pt>
                <c:pt idx="21737">
                  <c:v>4.4750059999999996</c:v>
                </c:pt>
                <c:pt idx="21738">
                  <c:v>3</c:v>
                </c:pt>
                <c:pt idx="21739">
                  <c:v>2.850006</c:v>
                </c:pt>
                <c:pt idx="21740">
                  <c:v>2.899994</c:v>
                </c:pt>
                <c:pt idx="21741">
                  <c:v>3.649994</c:v>
                </c:pt>
                <c:pt idx="21742">
                  <c:v>2.7999879999999999</c:v>
                </c:pt>
                <c:pt idx="21743">
                  <c:v>3.3499759999999998</c:v>
                </c:pt>
                <c:pt idx="21744">
                  <c:v>3.399994</c:v>
                </c:pt>
                <c:pt idx="21745">
                  <c:v>3.149994</c:v>
                </c:pt>
                <c:pt idx="21746">
                  <c:v>3.5</c:v>
                </c:pt>
                <c:pt idx="21747">
                  <c:v>4.3999940000000004</c:v>
                </c:pt>
                <c:pt idx="21748">
                  <c:v>3.5500180000000001</c:v>
                </c:pt>
                <c:pt idx="21749">
                  <c:v>2.9500120000000001</c:v>
                </c:pt>
                <c:pt idx="21750">
                  <c:v>4.0499879999999999</c:v>
                </c:pt>
                <c:pt idx="21751">
                  <c:v>3.75</c:v>
                </c:pt>
                <c:pt idx="21752">
                  <c:v>3.6749879999999999</c:v>
                </c:pt>
                <c:pt idx="21753">
                  <c:v>3</c:v>
                </c:pt>
                <c:pt idx="21754">
                  <c:v>3.0499879999999999</c:v>
                </c:pt>
                <c:pt idx="21755">
                  <c:v>3.25</c:v>
                </c:pt>
                <c:pt idx="21756">
                  <c:v>3.4499970000000002</c:v>
                </c:pt>
                <c:pt idx="21757">
                  <c:v>3.7000120000000001</c:v>
                </c:pt>
                <c:pt idx="21758">
                  <c:v>3.4499819999999999</c:v>
                </c:pt>
                <c:pt idx="21759">
                  <c:v>3.2999879999999999</c:v>
                </c:pt>
                <c:pt idx="21760">
                  <c:v>3.7500309999999999</c:v>
                </c:pt>
                <c:pt idx="21761">
                  <c:v>2.9500120000000001</c:v>
                </c:pt>
                <c:pt idx="21762">
                  <c:v>3.0499879999999999</c:v>
                </c:pt>
                <c:pt idx="21763">
                  <c:v>3.2999879999999999</c:v>
                </c:pt>
                <c:pt idx="21764">
                  <c:v>3.4500120000000001</c:v>
                </c:pt>
                <c:pt idx="21765">
                  <c:v>3.1750180000000001</c:v>
                </c:pt>
                <c:pt idx="21766">
                  <c:v>3.5500180000000001</c:v>
                </c:pt>
                <c:pt idx="21767">
                  <c:v>2.9500120000000001</c:v>
                </c:pt>
                <c:pt idx="21768">
                  <c:v>4.6499629999999996</c:v>
                </c:pt>
                <c:pt idx="21769">
                  <c:v>4.3500209999999999</c:v>
                </c:pt>
                <c:pt idx="21770">
                  <c:v>3.5</c:v>
                </c:pt>
                <c:pt idx="21771">
                  <c:v>3.4000240000000002</c:v>
                </c:pt>
                <c:pt idx="21772">
                  <c:v>5.8999940000000004</c:v>
                </c:pt>
                <c:pt idx="21773">
                  <c:v>3.1999819999999999</c:v>
                </c:pt>
                <c:pt idx="21774">
                  <c:v>3.8249819999999999</c:v>
                </c:pt>
                <c:pt idx="21775">
                  <c:v>3</c:v>
                </c:pt>
                <c:pt idx="21776">
                  <c:v>4.0500179999999997</c:v>
                </c:pt>
                <c:pt idx="21777">
                  <c:v>3.700027</c:v>
                </c:pt>
                <c:pt idx="21778">
                  <c:v>2.600006</c:v>
                </c:pt>
                <c:pt idx="21779">
                  <c:v>3.399994</c:v>
                </c:pt>
                <c:pt idx="21780">
                  <c:v>4.0499879999999999</c:v>
                </c:pt>
                <c:pt idx="21781">
                  <c:v>3.149994</c:v>
                </c:pt>
                <c:pt idx="21782">
                  <c:v>3.7249910000000002</c:v>
                </c:pt>
                <c:pt idx="21783">
                  <c:v>3.2999879999999999</c:v>
                </c:pt>
                <c:pt idx="21784">
                  <c:v>3.25</c:v>
                </c:pt>
                <c:pt idx="21785">
                  <c:v>3.2499690000000001</c:v>
                </c:pt>
                <c:pt idx="21786">
                  <c:v>3.725006</c:v>
                </c:pt>
                <c:pt idx="21787">
                  <c:v>3.5</c:v>
                </c:pt>
                <c:pt idx="21788">
                  <c:v>3.0499879999999999</c:v>
                </c:pt>
                <c:pt idx="21789">
                  <c:v>4.0750120000000001</c:v>
                </c:pt>
                <c:pt idx="21790">
                  <c:v>3.25</c:v>
                </c:pt>
                <c:pt idx="21791">
                  <c:v>3.100006</c:v>
                </c:pt>
                <c:pt idx="21792">
                  <c:v>2.3250120000000001</c:v>
                </c:pt>
                <c:pt idx="21793">
                  <c:v>4.5500179999999997</c:v>
                </c:pt>
                <c:pt idx="21794">
                  <c:v>3.649994</c:v>
                </c:pt>
                <c:pt idx="21795">
                  <c:v>4.125</c:v>
                </c:pt>
                <c:pt idx="21796">
                  <c:v>3.4999690000000001</c:v>
                </c:pt>
                <c:pt idx="21797">
                  <c:v>2.6749879999999999</c:v>
                </c:pt>
                <c:pt idx="21798">
                  <c:v>4</c:v>
                </c:pt>
                <c:pt idx="21799">
                  <c:v>3.25</c:v>
                </c:pt>
                <c:pt idx="21800">
                  <c:v>3.399994</c:v>
                </c:pt>
                <c:pt idx="21801">
                  <c:v>3.100006</c:v>
                </c:pt>
                <c:pt idx="21802">
                  <c:v>3.800049</c:v>
                </c:pt>
                <c:pt idx="21803">
                  <c:v>3.649994</c:v>
                </c:pt>
                <c:pt idx="21804">
                  <c:v>3.25</c:v>
                </c:pt>
                <c:pt idx="21805">
                  <c:v>3.850006</c:v>
                </c:pt>
                <c:pt idx="21806">
                  <c:v>3.4499819999999999</c:v>
                </c:pt>
                <c:pt idx="21807">
                  <c:v>2.7499850000000001</c:v>
                </c:pt>
                <c:pt idx="21808">
                  <c:v>3</c:v>
                </c:pt>
                <c:pt idx="21809">
                  <c:v>3.075027</c:v>
                </c:pt>
                <c:pt idx="21810">
                  <c:v>2.8499759999999998</c:v>
                </c:pt>
                <c:pt idx="21811">
                  <c:v>3.4499819999999999</c:v>
                </c:pt>
                <c:pt idx="21812">
                  <c:v>3.25</c:v>
                </c:pt>
                <c:pt idx="21813">
                  <c:v>2.4500120000000001</c:v>
                </c:pt>
                <c:pt idx="21814">
                  <c:v>2.8499759999999998</c:v>
                </c:pt>
                <c:pt idx="21815">
                  <c:v>2.9000240000000002</c:v>
                </c:pt>
                <c:pt idx="21816">
                  <c:v>2.8499759999999998</c:v>
                </c:pt>
                <c:pt idx="21817">
                  <c:v>3.25</c:v>
                </c:pt>
                <c:pt idx="21818">
                  <c:v>3.3500369999999999</c:v>
                </c:pt>
                <c:pt idx="21819">
                  <c:v>3.149994</c:v>
                </c:pt>
                <c:pt idx="21820">
                  <c:v>3.5499879999999999</c:v>
                </c:pt>
                <c:pt idx="21821">
                  <c:v>2.9000240000000002</c:v>
                </c:pt>
                <c:pt idx="21822">
                  <c:v>3.0499879999999999</c:v>
                </c:pt>
                <c:pt idx="21823">
                  <c:v>3.3000180000000001</c:v>
                </c:pt>
                <c:pt idx="21824">
                  <c:v>2.6999970000000002</c:v>
                </c:pt>
                <c:pt idx="21825">
                  <c:v>3.100006</c:v>
                </c:pt>
                <c:pt idx="21826">
                  <c:v>3.4000240000000002</c:v>
                </c:pt>
                <c:pt idx="21827">
                  <c:v>2.899994</c:v>
                </c:pt>
                <c:pt idx="21828">
                  <c:v>3.399994</c:v>
                </c:pt>
                <c:pt idx="21829">
                  <c:v>3.350006</c:v>
                </c:pt>
                <c:pt idx="21830">
                  <c:v>3.1749879999999999</c:v>
                </c:pt>
                <c:pt idx="21831">
                  <c:v>3.3749850000000001</c:v>
                </c:pt>
                <c:pt idx="21832">
                  <c:v>3.100006</c:v>
                </c:pt>
                <c:pt idx="21833">
                  <c:v>3.899994</c:v>
                </c:pt>
                <c:pt idx="21834">
                  <c:v>3.6500240000000002</c:v>
                </c:pt>
                <c:pt idx="21835">
                  <c:v>2.625</c:v>
                </c:pt>
                <c:pt idx="21836">
                  <c:v>3.6000369999999999</c:v>
                </c:pt>
                <c:pt idx="21837">
                  <c:v>3.350006</c:v>
                </c:pt>
                <c:pt idx="21838">
                  <c:v>2.7499690000000001</c:v>
                </c:pt>
                <c:pt idx="21839">
                  <c:v>3.1999819999999999</c:v>
                </c:pt>
                <c:pt idx="21840">
                  <c:v>3.100006</c:v>
                </c:pt>
                <c:pt idx="21841">
                  <c:v>2.949951</c:v>
                </c:pt>
                <c:pt idx="21842">
                  <c:v>2.8499759999999998</c:v>
                </c:pt>
                <c:pt idx="21843">
                  <c:v>2.850006</c:v>
                </c:pt>
                <c:pt idx="21844">
                  <c:v>3.4500120000000001</c:v>
                </c:pt>
                <c:pt idx="21845">
                  <c:v>4.6000370000000004</c:v>
                </c:pt>
                <c:pt idx="21846">
                  <c:v>3.350006</c:v>
                </c:pt>
                <c:pt idx="21847">
                  <c:v>4.1499940000000004</c:v>
                </c:pt>
                <c:pt idx="21848">
                  <c:v>3.25</c:v>
                </c:pt>
                <c:pt idx="21849">
                  <c:v>5.1000059999999996</c:v>
                </c:pt>
                <c:pt idx="21850">
                  <c:v>3.6500240000000002</c:v>
                </c:pt>
                <c:pt idx="21851">
                  <c:v>3.6500240000000002</c:v>
                </c:pt>
                <c:pt idx="21852">
                  <c:v>2.5500180000000001</c:v>
                </c:pt>
                <c:pt idx="21853">
                  <c:v>3.5999759999999998</c:v>
                </c:pt>
                <c:pt idx="21854">
                  <c:v>3.2000120000000001</c:v>
                </c:pt>
                <c:pt idx="21855">
                  <c:v>4.7749940000000004</c:v>
                </c:pt>
                <c:pt idx="21856">
                  <c:v>2.8750149999999999</c:v>
                </c:pt>
                <c:pt idx="21857">
                  <c:v>4.1000059999999996</c:v>
                </c:pt>
                <c:pt idx="21858">
                  <c:v>3.4250180000000001</c:v>
                </c:pt>
                <c:pt idx="21859">
                  <c:v>3.2999879999999999</c:v>
                </c:pt>
                <c:pt idx="21860">
                  <c:v>3.600006</c:v>
                </c:pt>
                <c:pt idx="21861">
                  <c:v>3.4500120000000001</c:v>
                </c:pt>
                <c:pt idx="21862">
                  <c:v>3.0999759999999998</c:v>
                </c:pt>
                <c:pt idx="21863">
                  <c:v>4.0999759999999998</c:v>
                </c:pt>
                <c:pt idx="21864">
                  <c:v>2.9499819999999999</c:v>
                </c:pt>
                <c:pt idx="21865">
                  <c:v>2.5499879999999999</c:v>
                </c:pt>
                <c:pt idx="21866">
                  <c:v>3.4250180000000001</c:v>
                </c:pt>
                <c:pt idx="21867">
                  <c:v>8.8750309999999999</c:v>
                </c:pt>
                <c:pt idx="21868">
                  <c:v>3.25</c:v>
                </c:pt>
                <c:pt idx="21869">
                  <c:v>2.75</c:v>
                </c:pt>
                <c:pt idx="21870">
                  <c:v>2.7999879999999999</c:v>
                </c:pt>
                <c:pt idx="21871">
                  <c:v>3.399994</c:v>
                </c:pt>
                <c:pt idx="21872">
                  <c:v>3.1750180000000001</c:v>
                </c:pt>
                <c:pt idx="21873">
                  <c:v>4.0999910000000002</c:v>
                </c:pt>
                <c:pt idx="21874">
                  <c:v>3.149994</c:v>
                </c:pt>
                <c:pt idx="21875">
                  <c:v>2.850006</c:v>
                </c:pt>
                <c:pt idx="21876">
                  <c:v>3.899994</c:v>
                </c:pt>
                <c:pt idx="21877">
                  <c:v>2.5</c:v>
                </c:pt>
                <c:pt idx="21878">
                  <c:v>5.1000059999999996</c:v>
                </c:pt>
                <c:pt idx="21879">
                  <c:v>2.9499819999999999</c:v>
                </c:pt>
                <c:pt idx="21880">
                  <c:v>3.149994</c:v>
                </c:pt>
                <c:pt idx="21881">
                  <c:v>3.3499759999999998</c:v>
                </c:pt>
                <c:pt idx="21882">
                  <c:v>3.149994</c:v>
                </c:pt>
                <c:pt idx="21883">
                  <c:v>3.75</c:v>
                </c:pt>
                <c:pt idx="21884">
                  <c:v>2.9500120000000001</c:v>
                </c:pt>
                <c:pt idx="21885">
                  <c:v>4.1499940000000004</c:v>
                </c:pt>
                <c:pt idx="21886">
                  <c:v>3.1000369999999999</c:v>
                </c:pt>
                <c:pt idx="21887">
                  <c:v>3.4499819999999999</c:v>
                </c:pt>
                <c:pt idx="21888">
                  <c:v>2.9000240000000002</c:v>
                </c:pt>
                <c:pt idx="21889">
                  <c:v>2.9500120000000001</c:v>
                </c:pt>
                <c:pt idx="21890">
                  <c:v>3.4250180000000001</c:v>
                </c:pt>
                <c:pt idx="21891">
                  <c:v>3.1750180000000001</c:v>
                </c:pt>
                <c:pt idx="21892">
                  <c:v>5</c:v>
                </c:pt>
                <c:pt idx="21893">
                  <c:v>3.149994</c:v>
                </c:pt>
                <c:pt idx="21894">
                  <c:v>2.7000120000000001</c:v>
                </c:pt>
                <c:pt idx="21895">
                  <c:v>4.2000120000000001</c:v>
                </c:pt>
                <c:pt idx="21896">
                  <c:v>3.9999690000000001</c:v>
                </c:pt>
                <c:pt idx="21897">
                  <c:v>3.149994</c:v>
                </c:pt>
                <c:pt idx="21898">
                  <c:v>3.100006</c:v>
                </c:pt>
                <c:pt idx="21899">
                  <c:v>3.5499879999999999</c:v>
                </c:pt>
                <c:pt idx="21900">
                  <c:v>3.4499819999999999</c:v>
                </c:pt>
                <c:pt idx="21901">
                  <c:v>2.850006</c:v>
                </c:pt>
                <c:pt idx="21902">
                  <c:v>3.1999819999999999</c:v>
                </c:pt>
                <c:pt idx="21903">
                  <c:v>4.3500059999999996</c:v>
                </c:pt>
                <c:pt idx="21904">
                  <c:v>3.4500120000000001</c:v>
                </c:pt>
                <c:pt idx="21905">
                  <c:v>3.25</c:v>
                </c:pt>
                <c:pt idx="21906">
                  <c:v>3.5499879999999999</c:v>
                </c:pt>
                <c:pt idx="21907">
                  <c:v>3.7999879999999999</c:v>
                </c:pt>
                <c:pt idx="21908">
                  <c:v>3.649994</c:v>
                </c:pt>
                <c:pt idx="21909">
                  <c:v>3.149994</c:v>
                </c:pt>
                <c:pt idx="21910">
                  <c:v>4.25</c:v>
                </c:pt>
                <c:pt idx="21911">
                  <c:v>3.7999879999999999</c:v>
                </c:pt>
                <c:pt idx="21912">
                  <c:v>3.449951</c:v>
                </c:pt>
                <c:pt idx="21913">
                  <c:v>2.7999879999999999</c:v>
                </c:pt>
                <c:pt idx="21914">
                  <c:v>2.649994</c:v>
                </c:pt>
                <c:pt idx="21915">
                  <c:v>3.0749970000000002</c:v>
                </c:pt>
                <c:pt idx="21916">
                  <c:v>3.2000120000000001</c:v>
                </c:pt>
                <c:pt idx="21917">
                  <c:v>3.0499879999999999</c:v>
                </c:pt>
                <c:pt idx="21918">
                  <c:v>2.6499630000000001</c:v>
                </c:pt>
                <c:pt idx="21919">
                  <c:v>2.9499819999999999</c:v>
                </c:pt>
                <c:pt idx="21920">
                  <c:v>3.2499690000000001</c:v>
                </c:pt>
                <c:pt idx="21921">
                  <c:v>3.149994</c:v>
                </c:pt>
                <c:pt idx="21922">
                  <c:v>3.75</c:v>
                </c:pt>
                <c:pt idx="21923">
                  <c:v>2.6500240000000002</c:v>
                </c:pt>
                <c:pt idx="21924">
                  <c:v>2.9250180000000001</c:v>
                </c:pt>
                <c:pt idx="21925">
                  <c:v>3.0500180000000001</c:v>
                </c:pt>
                <c:pt idx="21926">
                  <c:v>3.0499879999999999</c:v>
                </c:pt>
                <c:pt idx="21927">
                  <c:v>3.5999759999999998</c:v>
                </c:pt>
                <c:pt idx="21928">
                  <c:v>3.2000120000000001</c:v>
                </c:pt>
                <c:pt idx="21929">
                  <c:v>3.399994</c:v>
                </c:pt>
                <c:pt idx="21930">
                  <c:v>2.9499819999999999</c:v>
                </c:pt>
                <c:pt idx="21931">
                  <c:v>4.2249759999999998</c:v>
                </c:pt>
                <c:pt idx="21932">
                  <c:v>3.7250209999999999</c:v>
                </c:pt>
                <c:pt idx="21933">
                  <c:v>3.100006</c:v>
                </c:pt>
                <c:pt idx="21934">
                  <c:v>3.0000149999999999</c:v>
                </c:pt>
                <c:pt idx="21935">
                  <c:v>3.3000180000000001</c:v>
                </c:pt>
                <c:pt idx="21936">
                  <c:v>3.2000120000000001</c:v>
                </c:pt>
                <c:pt idx="21937">
                  <c:v>3.3499759999999998</c:v>
                </c:pt>
                <c:pt idx="21938">
                  <c:v>4.4749910000000002</c:v>
                </c:pt>
                <c:pt idx="21939">
                  <c:v>3.4000240000000002</c:v>
                </c:pt>
                <c:pt idx="21940">
                  <c:v>4.4749759999999998</c:v>
                </c:pt>
                <c:pt idx="21941">
                  <c:v>3.2999879999999999</c:v>
                </c:pt>
                <c:pt idx="21942">
                  <c:v>3.5500029999999998</c:v>
                </c:pt>
                <c:pt idx="21943">
                  <c:v>4.3500059999999996</c:v>
                </c:pt>
                <c:pt idx="21944">
                  <c:v>2.774994</c:v>
                </c:pt>
                <c:pt idx="21945">
                  <c:v>3.8999630000000001</c:v>
                </c:pt>
                <c:pt idx="21946">
                  <c:v>3.8000180000000001</c:v>
                </c:pt>
                <c:pt idx="21947">
                  <c:v>3.5</c:v>
                </c:pt>
                <c:pt idx="21948">
                  <c:v>3.4500120000000001</c:v>
                </c:pt>
                <c:pt idx="21949">
                  <c:v>4.3500370000000004</c:v>
                </c:pt>
                <c:pt idx="21950">
                  <c:v>3.8500369999999999</c:v>
                </c:pt>
                <c:pt idx="21951">
                  <c:v>7.0499879999999999</c:v>
                </c:pt>
                <c:pt idx="21952">
                  <c:v>3.1999819999999999</c:v>
                </c:pt>
                <c:pt idx="21953">
                  <c:v>3.2999879999999999</c:v>
                </c:pt>
                <c:pt idx="21954">
                  <c:v>2.5999759999999998</c:v>
                </c:pt>
                <c:pt idx="21955">
                  <c:v>2.6999819999999999</c:v>
                </c:pt>
                <c:pt idx="21956">
                  <c:v>3.3000180000000001</c:v>
                </c:pt>
                <c:pt idx="21957">
                  <c:v>3.1000369999999999</c:v>
                </c:pt>
                <c:pt idx="21958">
                  <c:v>3.5500180000000001</c:v>
                </c:pt>
                <c:pt idx="21959">
                  <c:v>3.1499630000000001</c:v>
                </c:pt>
                <c:pt idx="21960">
                  <c:v>3.25</c:v>
                </c:pt>
                <c:pt idx="21961">
                  <c:v>3.0000149999999999</c:v>
                </c:pt>
                <c:pt idx="21962">
                  <c:v>3.7999879999999999</c:v>
                </c:pt>
                <c:pt idx="21963">
                  <c:v>4.625</c:v>
                </c:pt>
                <c:pt idx="21964">
                  <c:v>4.4500120000000001</c:v>
                </c:pt>
                <c:pt idx="21965">
                  <c:v>4</c:v>
                </c:pt>
                <c:pt idx="21966">
                  <c:v>3.375</c:v>
                </c:pt>
                <c:pt idx="21967">
                  <c:v>4.8000179999999997</c:v>
                </c:pt>
                <c:pt idx="21968">
                  <c:v>3.2000120000000001</c:v>
                </c:pt>
                <c:pt idx="21969">
                  <c:v>3.1500089999999998</c:v>
                </c:pt>
                <c:pt idx="21970">
                  <c:v>2.649994</c:v>
                </c:pt>
                <c:pt idx="21971">
                  <c:v>3.350006</c:v>
                </c:pt>
                <c:pt idx="21972">
                  <c:v>3.4499819999999999</c:v>
                </c:pt>
                <c:pt idx="21973">
                  <c:v>5.0500030000000002</c:v>
                </c:pt>
                <c:pt idx="21974">
                  <c:v>2.6500240000000002</c:v>
                </c:pt>
                <c:pt idx="21975">
                  <c:v>2.5500180000000001</c:v>
                </c:pt>
                <c:pt idx="21976">
                  <c:v>3.3000180000000001</c:v>
                </c:pt>
                <c:pt idx="21977">
                  <c:v>3.350006</c:v>
                </c:pt>
                <c:pt idx="21978">
                  <c:v>2.7999879999999999</c:v>
                </c:pt>
                <c:pt idx="21979">
                  <c:v>3.3499759999999998</c:v>
                </c:pt>
                <c:pt idx="21980">
                  <c:v>3</c:v>
                </c:pt>
                <c:pt idx="21981">
                  <c:v>3.4250180000000001</c:v>
                </c:pt>
                <c:pt idx="21982">
                  <c:v>3.4499819999999999</c:v>
                </c:pt>
                <c:pt idx="21983">
                  <c:v>3.5</c:v>
                </c:pt>
                <c:pt idx="21984">
                  <c:v>3</c:v>
                </c:pt>
                <c:pt idx="21985">
                  <c:v>3.0500180000000001</c:v>
                </c:pt>
                <c:pt idx="21986">
                  <c:v>2.2499690000000001</c:v>
                </c:pt>
                <c:pt idx="21987">
                  <c:v>2.949951</c:v>
                </c:pt>
                <c:pt idx="21988">
                  <c:v>3.149994</c:v>
                </c:pt>
                <c:pt idx="21989">
                  <c:v>3.2000120000000001</c:v>
                </c:pt>
                <c:pt idx="21990">
                  <c:v>3.9750209999999999</c:v>
                </c:pt>
                <c:pt idx="21991">
                  <c:v>2.9000089999999998</c:v>
                </c:pt>
                <c:pt idx="21992">
                  <c:v>2.8000180000000001</c:v>
                </c:pt>
                <c:pt idx="21993">
                  <c:v>4.1499940000000004</c:v>
                </c:pt>
                <c:pt idx="21994">
                  <c:v>3.0500180000000001</c:v>
                </c:pt>
                <c:pt idx="21995">
                  <c:v>3.0499879999999999</c:v>
                </c:pt>
                <c:pt idx="21996">
                  <c:v>2.875</c:v>
                </c:pt>
                <c:pt idx="21997">
                  <c:v>2.8499759999999998</c:v>
                </c:pt>
                <c:pt idx="21998">
                  <c:v>3.125</c:v>
                </c:pt>
                <c:pt idx="21999">
                  <c:v>3.5750120000000001</c:v>
                </c:pt>
                <c:pt idx="22000">
                  <c:v>3.75</c:v>
                </c:pt>
                <c:pt idx="22001">
                  <c:v>3.2999879999999999</c:v>
                </c:pt>
                <c:pt idx="22002">
                  <c:v>4.2999729999999996</c:v>
                </c:pt>
                <c:pt idx="22003">
                  <c:v>3.1999819999999999</c:v>
                </c:pt>
                <c:pt idx="22004">
                  <c:v>3</c:v>
                </c:pt>
                <c:pt idx="22005">
                  <c:v>4.2999879999999999</c:v>
                </c:pt>
                <c:pt idx="22006">
                  <c:v>3.4000240000000002</c:v>
                </c:pt>
                <c:pt idx="22007">
                  <c:v>3.3499759999999998</c:v>
                </c:pt>
                <c:pt idx="22008">
                  <c:v>3.399994</c:v>
                </c:pt>
                <c:pt idx="22009">
                  <c:v>3.2500309999999999</c:v>
                </c:pt>
                <c:pt idx="22010">
                  <c:v>3.350006</c:v>
                </c:pt>
                <c:pt idx="22011">
                  <c:v>3.1999819999999999</c:v>
                </c:pt>
                <c:pt idx="22012">
                  <c:v>3.4499819999999999</c:v>
                </c:pt>
                <c:pt idx="22013">
                  <c:v>3.125</c:v>
                </c:pt>
                <c:pt idx="22014">
                  <c:v>2.6499790000000001</c:v>
                </c:pt>
                <c:pt idx="22015">
                  <c:v>3.1749879999999999</c:v>
                </c:pt>
                <c:pt idx="22016">
                  <c:v>4.3000030000000002</c:v>
                </c:pt>
                <c:pt idx="22017">
                  <c:v>2.7999879999999999</c:v>
                </c:pt>
                <c:pt idx="22018">
                  <c:v>3.6000369999999999</c:v>
                </c:pt>
                <c:pt idx="22019">
                  <c:v>3.7000120000000001</c:v>
                </c:pt>
                <c:pt idx="22020">
                  <c:v>4.5</c:v>
                </c:pt>
                <c:pt idx="22021">
                  <c:v>4.2000120000000001</c:v>
                </c:pt>
                <c:pt idx="22022">
                  <c:v>2.9249879999999999</c:v>
                </c:pt>
                <c:pt idx="22023">
                  <c:v>3.5</c:v>
                </c:pt>
                <c:pt idx="22024">
                  <c:v>3.5</c:v>
                </c:pt>
                <c:pt idx="22025">
                  <c:v>4.0999759999999998</c:v>
                </c:pt>
                <c:pt idx="22026">
                  <c:v>3.2999879999999999</c:v>
                </c:pt>
                <c:pt idx="22027">
                  <c:v>2.9500120000000001</c:v>
                </c:pt>
                <c:pt idx="22028">
                  <c:v>3.6500240000000002</c:v>
                </c:pt>
                <c:pt idx="22029">
                  <c:v>3.5250089999999998</c:v>
                </c:pt>
                <c:pt idx="22030">
                  <c:v>3</c:v>
                </c:pt>
                <c:pt idx="22031">
                  <c:v>2.6999819999999999</c:v>
                </c:pt>
                <c:pt idx="22032">
                  <c:v>3.2999879999999999</c:v>
                </c:pt>
                <c:pt idx="22033">
                  <c:v>4.6499940000000004</c:v>
                </c:pt>
                <c:pt idx="22034">
                  <c:v>3.7500309999999999</c:v>
                </c:pt>
                <c:pt idx="22035">
                  <c:v>3.8499759999999998</c:v>
                </c:pt>
                <c:pt idx="22036">
                  <c:v>2.7999879999999999</c:v>
                </c:pt>
                <c:pt idx="22037">
                  <c:v>4.1000370000000004</c:v>
                </c:pt>
                <c:pt idx="22038">
                  <c:v>3.4749910000000002</c:v>
                </c:pt>
                <c:pt idx="22039">
                  <c:v>2.850006</c:v>
                </c:pt>
                <c:pt idx="22040">
                  <c:v>3.9499819999999999</c:v>
                </c:pt>
                <c:pt idx="22041">
                  <c:v>3.100006</c:v>
                </c:pt>
                <c:pt idx="22042">
                  <c:v>2.850006</c:v>
                </c:pt>
                <c:pt idx="22043">
                  <c:v>3.7999879999999999</c:v>
                </c:pt>
                <c:pt idx="22044">
                  <c:v>3.0000149999999999</c:v>
                </c:pt>
                <c:pt idx="22045">
                  <c:v>3.1500240000000002</c:v>
                </c:pt>
                <c:pt idx="22046">
                  <c:v>2.9500120000000001</c:v>
                </c:pt>
                <c:pt idx="22047">
                  <c:v>3.100006</c:v>
                </c:pt>
                <c:pt idx="22048">
                  <c:v>4.4999849999999997</c:v>
                </c:pt>
                <c:pt idx="22049">
                  <c:v>3.0500180000000001</c:v>
                </c:pt>
                <c:pt idx="22050">
                  <c:v>2.9499819999999999</c:v>
                </c:pt>
                <c:pt idx="22051">
                  <c:v>3.350006</c:v>
                </c:pt>
                <c:pt idx="22052">
                  <c:v>3.3500369999999999</c:v>
                </c:pt>
                <c:pt idx="22053">
                  <c:v>5.5749820000000003</c:v>
                </c:pt>
                <c:pt idx="22054">
                  <c:v>4.3000179999999997</c:v>
                </c:pt>
                <c:pt idx="22055">
                  <c:v>3.350006</c:v>
                </c:pt>
                <c:pt idx="22056">
                  <c:v>3.5</c:v>
                </c:pt>
                <c:pt idx="22057">
                  <c:v>3.6999819999999999</c:v>
                </c:pt>
                <c:pt idx="22058">
                  <c:v>3.5</c:v>
                </c:pt>
                <c:pt idx="22059">
                  <c:v>3.7999879999999999</c:v>
                </c:pt>
                <c:pt idx="22060">
                  <c:v>3.2499690000000001</c:v>
                </c:pt>
                <c:pt idx="22061">
                  <c:v>3.5999759999999998</c:v>
                </c:pt>
                <c:pt idx="22062">
                  <c:v>3.3499759999999998</c:v>
                </c:pt>
                <c:pt idx="22063">
                  <c:v>3.0000309999999999</c:v>
                </c:pt>
                <c:pt idx="22064">
                  <c:v>3.0500180000000001</c:v>
                </c:pt>
                <c:pt idx="22065">
                  <c:v>3.1999819999999999</c:v>
                </c:pt>
                <c:pt idx="22066">
                  <c:v>3</c:v>
                </c:pt>
                <c:pt idx="22067">
                  <c:v>2.7000120000000001</c:v>
                </c:pt>
                <c:pt idx="22068">
                  <c:v>3.100006</c:v>
                </c:pt>
                <c:pt idx="22069">
                  <c:v>2.9500120000000001</c:v>
                </c:pt>
                <c:pt idx="22070">
                  <c:v>2.8500369999999999</c:v>
                </c:pt>
                <c:pt idx="22071">
                  <c:v>3.4999690000000001</c:v>
                </c:pt>
                <c:pt idx="22072">
                  <c:v>2.5500340000000001</c:v>
                </c:pt>
                <c:pt idx="22073">
                  <c:v>7.6999820000000003</c:v>
                </c:pt>
                <c:pt idx="22074">
                  <c:v>2.5</c:v>
                </c:pt>
                <c:pt idx="22075">
                  <c:v>2.75</c:v>
                </c:pt>
                <c:pt idx="22076">
                  <c:v>4.8500059999999996</c:v>
                </c:pt>
                <c:pt idx="22077">
                  <c:v>5.0499879999999999</c:v>
                </c:pt>
                <c:pt idx="22078">
                  <c:v>3.1500240000000002</c:v>
                </c:pt>
                <c:pt idx="22079">
                  <c:v>3.7000120000000001</c:v>
                </c:pt>
                <c:pt idx="22080">
                  <c:v>3.7000120000000001</c:v>
                </c:pt>
                <c:pt idx="22081">
                  <c:v>3.1000369999999999</c:v>
                </c:pt>
                <c:pt idx="22082">
                  <c:v>4.3500370000000004</c:v>
                </c:pt>
                <c:pt idx="22083">
                  <c:v>3.3499759999999998</c:v>
                </c:pt>
                <c:pt idx="22084">
                  <c:v>3.350006</c:v>
                </c:pt>
                <c:pt idx="22085">
                  <c:v>3.9249879999999999</c:v>
                </c:pt>
                <c:pt idx="22086">
                  <c:v>2.7249759999999998</c:v>
                </c:pt>
                <c:pt idx="22087">
                  <c:v>2.600006</c:v>
                </c:pt>
                <c:pt idx="22088">
                  <c:v>4.1499790000000001</c:v>
                </c:pt>
                <c:pt idx="22089">
                  <c:v>3.0499879999999999</c:v>
                </c:pt>
                <c:pt idx="22090">
                  <c:v>3.1000369999999999</c:v>
                </c:pt>
                <c:pt idx="22091">
                  <c:v>2.75</c:v>
                </c:pt>
                <c:pt idx="22092">
                  <c:v>3.5500180000000001</c:v>
                </c:pt>
                <c:pt idx="22093">
                  <c:v>2.7000120000000001</c:v>
                </c:pt>
                <c:pt idx="22094">
                  <c:v>3.4500120000000001</c:v>
                </c:pt>
                <c:pt idx="22095">
                  <c:v>2.9250340000000001</c:v>
                </c:pt>
                <c:pt idx="22096">
                  <c:v>3.0499879999999999</c:v>
                </c:pt>
                <c:pt idx="22097">
                  <c:v>3.5499879999999999</c:v>
                </c:pt>
                <c:pt idx="22098">
                  <c:v>3.6500089999999998</c:v>
                </c:pt>
                <c:pt idx="22099">
                  <c:v>4.2000120000000001</c:v>
                </c:pt>
                <c:pt idx="22100">
                  <c:v>3.75</c:v>
                </c:pt>
                <c:pt idx="22101">
                  <c:v>2.9500120000000001</c:v>
                </c:pt>
                <c:pt idx="22102">
                  <c:v>2.850006</c:v>
                </c:pt>
                <c:pt idx="22103">
                  <c:v>2.7999879999999999</c:v>
                </c:pt>
                <c:pt idx="22104">
                  <c:v>3.5749819999999999</c:v>
                </c:pt>
                <c:pt idx="22105">
                  <c:v>3.225006</c:v>
                </c:pt>
                <c:pt idx="22106">
                  <c:v>3.7999879999999999</c:v>
                </c:pt>
                <c:pt idx="22107">
                  <c:v>3.25</c:v>
                </c:pt>
                <c:pt idx="22108">
                  <c:v>3.8000180000000001</c:v>
                </c:pt>
                <c:pt idx="22109">
                  <c:v>4.8999940000000004</c:v>
                </c:pt>
                <c:pt idx="22110">
                  <c:v>2.9999690000000001</c:v>
                </c:pt>
                <c:pt idx="22111">
                  <c:v>4.5499879999999999</c:v>
                </c:pt>
                <c:pt idx="22112">
                  <c:v>3.4000240000000002</c:v>
                </c:pt>
                <c:pt idx="22113">
                  <c:v>3.3500369999999999</c:v>
                </c:pt>
                <c:pt idx="22114">
                  <c:v>2.9499819999999999</c:v>
                </c:pt>
                <c:pt idx="22115">
                  <c:v>3.100006</c:v>
                </c:pt>
                <c:pt idx="22116">
                  <c:v>3.4000240000000002</c:v>
                </c:pt>
                <c:pt idx="22117">
                  <c:v>3.2000120000000001</c:v>
                </c:pt>
                <c:pt idx="22118">
                  <c:v>3.7999879999999999</c:v>
                </c:pt>
                <c:pt idx="22119">
                  <c:v>3.2000120000000001</c:v>
                </c:pt>
                <c:pt idx="22120">
                  <c:v>3.1500089999999998</c:v>
                </c:pt>
                <c:pt idx="22121">
                  <c:v>3.7000120000000001</c:v>
                </c:pt>
                <c:pt idx="22122">
                  <c:v>2.975006</c:v>
                </c:pt>
                <c:pt idx="22123">
                  <c:v>3.6999819999999999</c:v>
                </c:pt>
                <c:pt idx="22124">
                  <c:v>2.7999879999999999</c:v>
                </c:pt>
                <c:pt idx="22125">
                  <c:v>3.1999819999999999</c:v>
                </c:pt>
                <c:pt idx="22126">
                  <c:v>3.6500240000000002</c:v>
                </c:pt>
                <c:pt idx="22127">
                  <c:v>5.3499759999999998</c:v>
                </c:pt>
                <c:pt idx="22128">
                  <c:v>4.9000240000000002</c:v>
                </c:pt>
                <c:pt idx="22129">
                  <c:v>3.3250120000000001</c:v>
                </c:pt>
                <c:pt idx="22130">
                  <c:v>3</c:v>
                </c:pt>
                <c:pt idx="22131">
                  <c:v>3.25</c:v>
                </c:pt>
                <c:pt idx="22132">
                  <c:v>3.7999879999999999</c:v>
                </c:pt>
                <c:pt idx="22133">
                  <c:v>3.2000120000000001</c:v>
                </c:pt>
                <c:pt idx="22134">
                  <c:v>3.4249879999999999</c:v>
                </c:pt>
                <c:pt idx="22135">
                  <c:v>4.6000059999999996</c:v>
                </c:pt>
                <c:pt idx="22136">
                  <c:v>3.399994</c:v>
                </c:pt>
                <c:pt idx="22137">
                  <c:v>2.75</c:v>
                </c:pt>
                <c:pt idx="22138">
                  <c:v>2.949951</c:v>
                </c:pt>
                <c:pt idx="22139">
                  <c:v>3</c:v>
                </c:pt>
                <c:pt idx="22140">
                  <c:v>3.625</c:v>
                </c:pt>
                <c:pt idx="22141">
                  <c:v>3</c:v>
                </c:pt>
                <c:pt idx="22142">
                  <c:v>3.0500180000000001</c:v>
                </c:pt>
                <c:pt idx="22143">
                  <c:v>3</c:v>
                </c:pt>
                <c:pt idx="22144">
                  <c:v>3.9500120000000001</c:v>
                </c:pt>
                <c:pt idx="22145">
                  <c:v>3.25</c:v>
                </c:pt>
                <c:pt idx="22146">
                  <c:v>3.1749879999999999</c:v>
                </c:pt>
                <c:pt idx="22147">
                  <c:v>3.649994</c:v>
                </c:pt>
                <c:pt idx="22148">
                  <c:v>3.1000369999999999</c:v>
                </c:pt>
                <c:pt idx="22149">
                  <c:v>4.1500240000000002</c:v>
                </c:pt>
                <c:pt idx="22150">
                  <c:v>2.4500120000000001</c:v>
                </c:pt>
                <c:pt idx="22151">
                  <c:v>4.5500489999999996</c:v>
                </c:pt>
                <c:pt idx="22152">
                  <c:v>3.5</c:v>
                </c:pt>
                <c:pt idx="22153">
                  <c:v>3.5499879999999999</c:v>
                </c:pt>
                <c:pt idx="22154">
                  <c:v>3.399994</c:v>
                </c:pt>
                <c:pt idx="22155">
                  <c:v>3.5250240000000002</c:v>
                </c:pt>
                <c:pt idx="22156">
                  <c:v>4.1999820000000003</c:v>
                </c:pt>
                <c:pt idx="22157">
                  <c:v>3.4499819999999999</c:v>
                </c:pt>
                <c:pt idx="22158">
                  <c:v>3.4499819999999999</c:v>
                </c:pt>
                <c:pt idx="22159">
                  <c:v>3.100006</c:v>
                </c:pt>
                <c:pt idx="22160">
                  <c:v>3.649994</c:v>
                </c:pt>
                <c:pt idx="22161">
                  <c:v>2.9500120000000001</c:v>
                </c:pt>
                <c:pt idx="22162">
                  <c:v>4.3000179999999997</c:v>
                </c:pt>
                <c:pt idx="22163">
                  <c:v>3.25</c:v>
                </c:pt>
                <c:pt idx="22164">
                  <c:v>3.0500180000000001</c:v>
                </c:pt>
                <c:pt idx="22165">
                  <c:v>3.350006</c:v>
                </c:pt>
                <c:pt idx="22166">
                  <c:v>2.8749850000000001</c:v>
                </c:pt>
                <c:pt idx="22167">
                  <c:v>2.899994</c:v>
                </c:pt>
                <c:pt idx="22168">
                  <c:v>2.8999630000000001</c:v>
                </c:pt>
                <c:pt idx="22169">
                  <c:v>4</c:v>
                </c:pt>
                <c:pt idx="22170">
                  <c:v>3.5499879999999999</c:v>
                </c:pt>
                <c:pt idx="22171">
                  <c:v>3.399994</c:v>
                </c:pt>
                <c:pt idx="22172">
                  <c:v>4.2999729999999996</c:v>
                </c:pt>
                <c:pt idx="22173">
                  <c:v>3.5499879999999999</c:v>
                </c:pt>
                <c:pt idx="22174">
                  <c:v>3.6750180000000001</c:v>
                </c:pt>
                <c:pt idx="22175">
                  <c:v>2.7000120000000001</c:v>
                </c:pt>
                <c:pt idx="22176">
                  <c:v>3.5499879999999999</c:v>
                </c:pt>
                <c:pt idx="22177">
                  <c:v>3.4500120000000001</c:v>
                </c:pt>
                <c:pt idx="22178">
                  <c:v>3.0499879999999999</c:v>
                </c:pt>
                <c:pt idx="22179">
                  <c:v>4.4999849999999997</c:v>
                </c:pt>
                <c:pt idx="22180">
                  <c:v>2.8499759999999998</c:v>
                </c:pt>
                <c:pt idx="22181">
                  <c:v>2.725006</c:v>
                </c:pt>
                <c:pt idx="22182">
                  <c:v>3.4500120000000001</c:v>
                </c:pt>
                <c:pt idx="22183">
                  <c:v>6.1000059999999996</c:v>
                </c:pt>
                <c:pt idx="22184">
                  <c:v>3.5499879999999999</c:v>
                </c:pt>
                <c:pt idx="22185">
                  <c:v>3.5500180000000001</c:v>
                </c:pt>
                <c:pt idx="22186">
                  <c:v>3.7999879999999999</c:v>
                </c:pt>
                <c:pt idx="22187">
                  <c:v>2.899994</c:v>
                </c:pt>
                <c:pt idx="22188">
                  <c:v>2.6999819999999999</c:v>
                </c:pt>
                <c:pt idx="22189">
                  <c:v>3.25</c:v>
                </c:pt>
                <c:pt idx="22190">
                  <c:v>3.2000120000000001</c:v>
                </c:pt>
                <c:pt idx="22191">
                  <c:v>2.850006</c:v>
                </c:pt>
                <c:pt idx="22192">
                  <c:v>2.899994</c:v>
                </c:pt>
                <c:pt idx="22193">
                  <c:v>3.149994</c:v>
                </c:pt>
                <c:pt idx="22194">
                  <c:v>4.4000240000000002</c:v>
                </c:pt>
                <c:pt idx="22195">
                  <c:v>3.0499879999999999</c:v>
                </c:pt>
                <c:pt idx="22196">
                  <c:v>3.7000120000000001</c:v>
                </c:pt>
                <c:pt idx="22197">
                  <c:v>3.3000180000000001</c:v>
                </c:pt>
                <c:pt idx="22198">
                  <c:v>3.1499630000000001</c:v>
                </c:pt>
                <c:pt idx="22199">
                  <c:v>3</c:v>
                </c:pt>
                <c:pt idx="22200">
                  <c:v>3.5749819999999999</c:v>
                </c:pt>
                <c:pt idx="22201">
                  <c:v>3.8000180000000001</c:v>
                </c:pt>
                <c:pt idx="22202">
                  <c:v>3.5</c:v>
                </c:pt>
                <c:pt idx="22203">
                  <c:v>2.600006</c:v>
                </c:pt>
                <c:pt idx="22204">
                  <c:v>2.7499690000000001</c:v>
                </c:pt>
                <c:pt idx="22205">
                  <c:v>3.4500120000000001</c:v>
                </c:pt>
                <c:pt idx="22206">
                  <c:v>3.1999819999999999</c:v>
                </c:pt>
                <c:pt idx="22207">
                  <c:v>3.25</c:v>
                </c:pt>
                <c:pt idx="22208">
                  <c:v>4.2000120000000001</c:v>
                </c:pt>
                <c:pt idx="22209">
                  <c:v>3.2500149999999999</c:v>
                </c:pt>
                <c:pt idx="22210">
                  <c:v>2.899994</c:v>
                </c:pt>
                <c:pt idx="22211">
                  <c:v>3.5499879999999999</c:v>
                </c:pt>
                <c:pt idx="22212">
                  <c:v>2.8000180000000001</c:v>
                </c:pt>
                <c:pt idx="22213">
                  <c:v>2.649994</c:v>
                </c:pt>
                <c:pt idx="22214">
                  <c:v>3.7000120000000001</c:v>
                </c:pt>
                <c:pt idx="22215">
                  <c:v>3.5250240000000002</c:v>
                </c:pt>
                <c:pt idx="22216">
                  <c:v>3.25</c:v>
                </c:pt>
                <c:pt idx="22217">
                  <c:v>3.2750240000000002</c:v>
                </c:pt>
                <c:pt idx="22218">
                  <c:v>3.0999759999999998</c:v>
                </c:pt>
                <c:pt idx="22219">
                  <c:v>3.3499759999999998</c:v>
                </c:pt>
                <c:pt idx="22220">
                  <c:v>2.8000180000000001</c:v>
                </c:pt>
                <c:pt idx="22221">
                  <c:v>2.8000180000000001</c:v>
                </c:pt>
                <c:pt idx="22222">
                  <c:v>2.3999630000000001</c:v>
                </c:pt>
                <c:pt idx="22223">
                  <c:v>3.3499759999999998</c:v>
                </c:pt>
                <c:pt idx="22224">
                  <c:v>3.100006</c:v>
                </c:pt>
                <c:pt idx="22225">
                  <c:v>3.399994</c:v>
                </c:pt>
                <c:pt idx="22226">
                  <c:v>2.8500369999999999</c:v>
                </c:pt>
                <c:pt idx="22227">
                  <c:v>3.25</c:v>
                </c:pt>
                <c:pt idx="22228">
                  <c:v>3.2499690000000001</c:v>
                </c:pt>
                <c:pt idx="22229">
                  <c:v>3.3499759999999998</c:v>
                </c:pt>
                <c:pt idx="22230">
                  <c:v>4.25</c:v>
                </c:pt>
                <c:pt idx="22231">
                  <c:v>3.8499759999999998</c:v>
                </c:pt>
                <c:pt idx="22232">
                  <c:v>3.725006</c:v>
                </c:pt>
                <c:pt idx="22233">
                  <c:v>4.0999759999999998</c:v>
                </c:pt>
                <c:pt idx="22234">
                  <c:v>2.9500120000000001</c:v>
                </c:pt>
                <c:pt idx="22235">
                  <c:v>3.4500120000000001</c:v>
                </c:pt>
                <c:pt idx="22236">
                  <c:v>4.2999879999999999</c:v>
                </c:pt>
                <c:pt idx="22237">
                  <c:v>2.5499879999999999</c:v>
                </c:pt>
                <c:pt idx="22238">
                  <c:v>3.2999879999999999</c:v>
                </c:pt>
                <c:pt idx="22239">
                  <c:v>3.5</c:v>
                </c:pt>
                <c:pt idx="22240">
                  <c:v>2.9499819999999999</c:v>
                </c:pt>
                <c:pt idx="22241">
                  <c:v>4.2000120000000001</c:v>
                </c:pt>
                <c:pt idx="22242">
                  <c:v>3.0000149999999999</c:v>
                </c:pt>
                <c:pt idx="22243">
                  <c:v>4.1499940000000004</c:v>
                </c:pt>
                <c:pt idx="22244">
                  <c:v>4.25</c:v>
                </c:pt>
                <c:pt idx="22245">
                  <c:v>3.5</c:v>
                </c:pt>
                <c:pt idx="22246">
                  <c:v>3.9499819999999999</c:v>
                </c:pt>
                <c:pt idx="22247">
                  <c:v>2.8500369999999999</c:v>
                </c:pt>
                <c:pt idx="22248">
                  <c:v>3.8000180000000001</c:v>
                </c:pt>
                <c:pt idx="22249">
                  <c:v>4.2249910000000002</c:v>
                </c:pt>
                <c:pt idx="22250">
                  <c:v>4.1000209999999999</c:v>
                </c:pt>
                <c:pt idx="22251">
                  <c:v>3.4500120000000001</c:v>
                </c:pt>
                <c:pt idx="22252">
                  <c:v>4.2249910000000002</c:v>
                </c:pt>
                <c:pt idx="22253">
                  <c:v>4.3500059999999996</c:v>
                </c:pt>
                <c:pt idx="22254">
                  <c:v>3.2000120000000001</c:v>
                </c:pt>
                <c:pt idx="22255">
                  <c:v>4.6000059999999996</c:v>
                </c:pt>
                <c:pt idx="22256">
                  <c:v>2.800049</c:v>
                </c:pt>
                <c:pt idx="22257">
                  <c:v>4.2999879999999999</c:v>
                </c:pt>
                <c:pt idx="22258">
                  <c:v>3.75</c:v>
                </c:pt>
                <c:pt idx="22259">
                  <c:v>7.5249790000000001</c:v>
                </c:pt>
                <c:pt idx="22260">
                  <c:v>3.0499879999999999</c:v>
                </c:pt>
                <c:pt idx="22261">
                  <c:v>3.3499759999999998</c:v>
                </c:pt>
                <c:pt idx="22262">
                  <c:v>4.6000059999999996</c:v>
                </c:pt>
                <c:pt idx="22263">
                  <c:v>3.0999759999999998</c:v>
                </c:pt>
                <c:pt idx="22264">
                  <c:v>3.0499879999999999</c:v>
                </c:pt>
                <c:pt idx="22265">
                  <c:v>2.9500120000000001</c:v>
                </c:pt>
                <c:pt idx="22266">
                  <c:v>2.600006</c:v>
                </c:pt>
                <c:pt idx="22267">
                  <c:v>2.7999879999999999</c:v>
                </c:pt>
                <c:pt idx="22268">
                  <c:v>2.649994</c:v>
                </c:pt>
                <c:pt idx="22269">
                  <c:v>4.4000240000000002</c:v>
                </c:pt>
                <c:pt idx="22270">
                  <c:v>3.7999879999999999</c:v>
                </c:pt>
                <c:pt idx="22271">
                  <c:v>4.0999759999999998</c:v>
                </c:pt>
                <c:pt idx="22272">
                  <c:v>3.1999819999999999</c:v>
                </c:pt>
                <c:pt idx="22273">
                  <c:v>3</c:v>
                </c:pt>
                <c:pt idx="22274">
                  <c:v>3.399994</c:v>
                </c:pt>
                <c:pt idx="22275">
                  <c:v>3.5499879999999999</c:v>
                </c:pt>
                <c:pt idx="22276">
                  <c:v>3.2999879999999999</c:v>
                </c:pt>
                <c:pt idx="22277">
                  <c:v>4.6750030000000002</c:v>
                </c:pt>
                <c:pt idx="22278">
                  <c:v>2.6500240000000002</c:v>
                </c:pt>
                <c:pt idx="22279">
                  <c:v>3.4500120000000001</c:v>
                </c:pt>
                <c:pt idx="22280">
                  <c:v>2.4999690000000001</c:v>
                </c:pt>
                <c:pt idx="22281">
                  <c:v>3.7750240000000002</c:v>
                </c:pt>
                <c:pt idx="22282">
                  <c:v>4.2000120000000001</c:v>
                </c:pt>
                <c:pt idx="22283">
                  <c:v>2.9500120000000001</c:v>
                </c:pt>
                <c:pt idx="22284">
                  <c:v>2.899994</c:v>
                </c:pt>
                <c:pt idx="22285">
                  <c:v>3.4499819999999999</c:v>
                </c:pt>
                <c:pt idx="22286">
                  <c:v>2.9500120000000001</c:v>
                </c:pt>
                <c:pt idx="22287">
                  <c:v>3.25</c:v>
                </c:pt>
                <c:pt idx="22288">
                  <c:v>2.399994</c:v>
                </c:pt>
                <c:pt idx="22289">
                  <c:v>3.2000120000000001</c:v>
                </c:pt>
                <c:pt idx="22290">
                  <c:v>3.1999819999999999</c:v>
                </c:pt>
                <c:pt idx="22291">
                  <c:v>4.3500059999999996</c:v>
                </c:pt>
                <c:pt idx="22292">
                  <c:v>3.850006</c:v>
                </c:pt>
                <c:pt idx="22293">
                  <c:v>4.8000179999999997</c:v>
                </c:pt>
                <c:pt idx="22294">
                  <c:v>3.0499879999999999</c:v>
                </c:pt>
                <c:pt idx="22295">
                  <c:v>3.3500369999999999</c:v>
                </c:pt>
                <c:pt idx="22296">
                  <c:v>3.3000180000000001</c:v>
                </c:pt>
                <c:pt idx="22297">
                  <c:v>4.1000370000000004</c:v>
                </c:pt>
                <c:pt idx="22298">
                  <c:v>3.8000180000000001</c:v>
                </c:pt>
                <c:pt idx="22299">
                  <c:v>3.5</c:v>
                </c:pt>
                <c:pt idx="22300">
                  <c:v>3.100006</c:v>
                </c:pt>
                <c:pt idx="22301">
                  <c:v>2.8499759999999998</c:v>
                </c:pt>
                <c:pt idx="22302">
                  <c:v>2.924973</c:v>
                </c:pt>
                <c:pt idx="22303">
                  <c:v>3.3499759999999998</c:v>
                </c:pt>
                <c:pt idx="22304">
                  <c:v>2.7500309999999999</c:v>
                </c:pt>
                <c:pt idx="22305">
                  <c:v>3.899994</c:v>
                </c:pt>
                <c:pt idx="22306">
                  <c:v>2.9749910000000002</c:v>
                </c:pt>
                <c:pt idx="22307">
                  <c:v>2.75</c:v>
                </c:pt>
                <c:pt idx="22308">
                  <c:v>3.25</c:v>
                </c:pt>
                <c:pt idx="22309">
                  <c:v>2.5500180000000001</c:v>
                </c:pt>
                <c:pt idx="22310">
                  <c:v>4.0499879999999999</c:v>
                </c:pt>
                <c:pt idx="22311">
                  <c:v>3.3249819999999999</c:v>
                </c:pt>
                <c:pt idx="22312">
                  <c:v>4.2000120000000001</c:v>
                </c:pt>
                <c:pt idx="22313">
                  <c:v>3.3000180000000001</c:v>
                </c:pt>
                <c:pt idx="22314">
                  <c:v>4.25</c:v>
                </c:pt>
                <c:pt idx="22315">
                  <c:v>3.399994</c:v>
                </c:pt>
                <c:pt idx="22316">
                  <c:v>3.300049</c:v>
                </c:pt>
                <c:pt idx="22317">
                  <c:v>2.399994</c:v>
                </c:pt>
                <c:pt idx="22318">
                  <c:v>4.1000370000000004</c:v>
                </c:pt>
                <c:pt idx="22319">
                  <c:v>3.9499819999999999</c:v>
                </c:pt>
                <c:pt idx="22320">
                  <c:v>3.4500120000000001</c:v>
                </c:pt>
                <c:pt idx="22321">
                  <c:v>2.9999690000000001</c:v>
                </c:pt>
                <c:pt idx="22322">
                  <c:v>3.3000180000000001</c:v>
                </c:pt>
                <c:pt idx="22323">
                  <c:v>3.774994</c:v>
                </c:pt>
                <c:pt idx="22324">
                  <c:v>3.1000369999999999</c:v>
                </c:pt>
                <c:pt idx="22325">
                  <c:v>2.7000120000000001</c:v>
                </c:pt>
                <c:pt idx="22326">
                  <c:v>2.5999759999999998</c:v>
                </c:pt>
                <c:pt idx="22327">
                  <c:v>3.399994</c:v>
                </c:pt>
                <c:pt idx="22328">
                  <c:v>4.0500179999999997</c:v>
                </c:pt>
                <c:pt idx="22329">
                  <c:v>3.899994</c:v>
                </c:pt>
                <c:pt idx="22330">
                  <c:v>3.649994</c:v>
                </c:pt>
                <c:pt idx="22331">
                  <c:v>3.524994</c:v>
                </c:pt>
                <c:pt idx="22332">
                  <c:v>3.649994</c:v>
                </c:pt>
                <c:pt idx="22333">
                  <c:v>3.2000120000000001</c:v>
                </c:pt>
                <c:pt idx="22334">
                  <c:v>3.3999630000000001</c:v>
                </c:pt>
                <c:pt idx="22335">
                  <c:v>3.424973</c:v>
                </c:pt>
                <c:pt idx="22336">
                  <c:v>2.8749850000000001</c:v>
                </c:pt>
                <c:pt idx="22337">
                  <c:v>4.2000120000000001</c:v>
                </c:pt>
                <c:pt idx="22338">
                  <c:v>3.0999759999999998</c:v>
                </c:pt>
                <c:pt idx="22339">
                  <c:v>3.25</c:v>
                </c:pt>
                <c:pt idx="22340">
                  <c:v>2.9999690000000001</c:v>
                </c:pt>
                <c:pt idx="22341">
                  <c:v>3.9999690000000001</c:v>
                </c:pt>
                <c:pt idx="22342">
                  <c:v>3.2999879999999999</c:v>
                </c:pt>
                <c:pt idx="22343">
                  <c:v>3.5999910000000002</c:v>
                </c:pt>
                <c:pt idx="22344">
                  <c:v>3.4500120000000001</c:v>
                </c:pt>
                <c:pt idx="22345">
                  <c:v>2.5</c:v>
                </c:pt>
                <c:pt idx="22346">
                  <c:v>3.5</c:v>
                </c:pt>
                <c:pt idx="22347">
                  <c:v>3</c:v>
                </c:pt>
                <c:pt idx="22348">
                  <c:v>5.6000059999999996</c:v>
                </c:pt>
                <c:pt idx="22349">
                  <c:v>3.899994</c:v>
                </c:pt>
                <c:pt idx="22350">
                  <c:v>3.2000120000000001</c:v>
                </c:pt>
                <c:pt idx="22351">
                  <c:v>2.924957</c:v>
                </c:pt>
                <c:pt idx="22352">
                  <c:v>2.7999879999999999</c:v>
                </c:pt>
                <c:pt idx="22353">
                  <c:v>3.6000369999999999</c:v>
                </c:pt>
                <c:pt idx="22354">
                  <c:v>3.75</c:v>
                </c:pt>
                <c:pt idx="22355">
                  <c:v>2.8999790000000001</c:v>
                </c:pt>
                <c:pt idx="22356">
                  <c:v>4.2749790000000001</c:v>
                </c:pt>
                <c:pt idx="22357">
                  <c:v>3.5</c:v>
                </c:pt>
                <c:pt idx="22358">
                  <c:v>3.5499879999999999</c:v>
                </c:pt>
                <c:pt idx="22359">
                  <c:v>4.0500030000000002</c:v>
                </c:pt>
                <c:pt idx="22360">
                  <c:v>3.1999819999999999</c:v>
                </c:pt>
                <c:pt idx="22361">
                  <c:v>3.7250369999999999</c:v>
                </c:pt>
                <c:pt idx="22362">
                  <c:v>3.1499630000000001</c:v>
                </c:pt>
                <c:pt idx="22363">
                  <c:v>3.4000240000000002</c:v>
                </c:pt>
                <c:pt idx="22364">
                  <c:v>5.3999940000000004</c:v>
                </c:pt>
                <c:pt idx="22365">
                  <c:v>3.3000180000000001</c:v>
                </c:pt>
                <c:pt idx="22366">
                  <c:v>3.4000240000000002</c:v>
                </c:pt>
                <c:pt idx="22367">
                  <c:v>2.8250120000000001</c:v>
                </c:pt>
                <c:pt idx="22368">
                  <c:v>2.5500180000000001</c:v>
                </c:pt>
                <c:pt idx="22369">
                  <c:v>4.0750120000000001</c:v>
                </c:pt>
                <c:pt idx="22370">
                  <c:v>3.0499879999999999</c:v>
                </c:pt>
                <c:pt idx="22371">
                  <c:v>3.4500120000000001</c:v>
                </c:pt>
                <c:pt idx="22372">
                  <c:v>3.475006</c:v>
                </c:pt>
                <c:pt idx="22373">
                  <c:v>4.3500059999999996</c:v>
                </c:pt>
                <c:pt idx="22374">
                  <c:v>3.5</c:v>
                </c:pt>
                <c:pt idx="22375">
                  <c:v>3.5</c:v>
                </c:pt>
                <c:pt idx="22376">
                  <c:v>3.25</c:v>
                </c:pt>
                <c:pt idx="22377">
                  <c:v>2.9500120000000001</c:v>
                </c:pt>
                <c:pt idx="22378">
                  <c:v>3.4500120000000001</c:v>
                </c:pt>
                <c:pt idx="22379">
                  <c:v>3.0500180000000001</c:v>
                </c:pt>
                <c:pt idx="22380">
                  <c:v>3.1500240000000002</c:v>
                </c:pt>
                <c:pt idx="22381">
                  <c:v>3.6999819999999999</c:v>
                </c:pt>
                <c:pt idx="22382">
                  <c:v>3.350006</c:v>
                </c:pt>
                <c:pt idx="22383">
                  <c:v>2.8499759999999998</c:v>
                </c:pt>
                <c:pt idx="22384">
                  <c:v>2.899994</c:v>
                </c:pt>
                <c:pt idx="22385">
                  <c:v>3.4250180000000001</c:v>
                </c:pt>
                <c:pt idx="22386">
                  <c:v>3.2000120000000001</c:v>
                </c:pt>
                <c:pt idx="22387">
                  <c:v>2.9500120000000001</c:v>
                </c:pt>
                <c:pt idx="22388">
                  <c:v>3.3000180000000001</c:v>
                </c:pt>
                <c:pt idx="22389">
                  <c:v>3</c:v>
                </c:pt>
                <c:pt idx="22390">
                  <c:v>3.8000180000000001</c:v>
                </c:pt>
                <c:pt idx="22391">
                  <c:v>3.149994</c:v>
                </c:pt>
                <c:pt idx="22392">
                  <c:v>4.2000120000000001</c:v>
                </c:pt>
                <c:pt idx="22393">
                  <c:v>2.7999879999999999</c:v>
                </c:pt>
                <c:pt idx="22394">
                  <c:v>4.0499879999999999</c:v>
                </c:pt>
                <c:pt idx="22395">
                  <c:v>3.0999759999999998</c:v>
                </c:pt>
                <c:pt idx="22396">
                  <c:v>4.2999879999999999</c:v>
                </c:pt>
                <c:pt idx="22397">
                  <c:v>2.8250120000000001</c:v>
                </c:pt>
                <c:pt idx="22398">
                  <c:v>3.2000120000000001</c:v>
                </c:pt>
                <c:pt idx="22399">
                  <c:v>2.7999879999999999</c:v>
                </c:pt>
                <c:pt idx="22400">
                  <c:v>2.9500120000000001</c:v>
                </c:pt>
                <c:pt idx="22401">
                  <c:v>3.5500180000000001</c:v>
                </c:pt>
                <c:pt idx="22402">
                  <c:v>4.2000120000000001</c:v>
                </c:pt>
                <c:pt idx="22403">
                  <c:v>3.25</c:v>
                </c:pt>
                <c:pt idx="22404">
                  <c:v>3.2999879999999999</c:v>
                </c:pt>
                <c:pt idx="22405">
                  <c:v>3.2000120000000001</c:v>
                </c:pt>
                <c:pt idx="22406">
                  <c:v>2.5500029999999998</c:v>
                </c:pt>
                <c:pt idx="22407">
                  <c:v>4.1500240000000002</c:v>
                </c:pt>
                <c:pt idx="22408">
                  <c:v>3.6750029999999998</c:v>
                </c:pt>
                <c:pt idx="22409">
                  <c:v>3</c:v>
                </c:pt>
                <c:pt idx="22410">
                  <c:v>3.0750120000000001</c:v>
                </c:pt>
                <c:pt idx="22411">
                  <c:v>2.9499970000000002</c:v>
                </c:pt>
                <c:pt idx="22412">
                  <c:v>2.7000120000000001</c:v>
                </c:pt>
                <c:pt idx="22413">
                  <c:v>3.4500120000000001</c:v>
                </c:pt>
                <c:pt idx="22414">
                  <c:v>4.3500370000000004</c:v>
                </c:pt>
                <c:pt idx="22415">
                  <c:v>3.4499819999999999</c:v>
                </c:pt>
                <c:pt idx="22416">
                  <c:v>3.9500120000000001</c:v>
                </c:pt>
                <c:pt idx="22417">
                  <c:v>2.6999819999999999</c:v>
                </c:pt>
                <c:pt idx="22418">
                  <c:v>5.0750120000000001</c:v>
                </c:pt>
                <c:pt idx="22419">
                  <c:v>3.3499759999999998</c:v>
                </c:pt>
                <c:pt idx="22420">
                  <c:v>3.1999819999999999</c:v>
                </c:pt>
                <c:pt idx="22421">
                  <c:v>3.5499879999999999</c:v>
                </c:pt>
                <c:pt idx="22422">
                  <c:v>3.4250029999999998</c:v>
                </c:pt>
                <c:pt idx="22423">
                  <c:v>3.3499910000000002</c:v>
                </c:pt>
                <c:pt idx="22424">
                  <c:v>2.6000369999999999</c:v>
                </c:pt>
                <c:pt idx="22425">
                  <c:v>3.2499690000000001</c:v>
                </c:pt>
                <c:pt idx="22426">
                  <c:v>3.399994</c:v>
                </c:pt>
                <c:pt idx="22427">
                  <c:v>12.149963</c:v>
                </c:pt>
                <c:pt idx="22428">
                  <c:v>3.149994</c:v>
                </c:pt>
                <c:pt idx="22429">
                  <c:v>3.5499879999999999</c:v>
                </c:pt>
                <c:pt idx="22430">
                  <c:v>3</c:v>
                </c:pt>
                <c:pt idx="22431">
                  <c:v>3.2000120000000001</c:v>
                </c:pt>
                <c:pt idx="22432">
                  <c:v>4.2999879999999999</c:v>
                </c:pt>
                <c:pt idx="22433">
                  <c:v>3.9500120000000001</c:v>
                </c:pt>
                <c:pt idx="22434">
                  <c:v>3.375</c:v>
                </c:pt>
                <c:pt idx="22435">
                  <c:v>3</c:v>
                </c:pt>
                <c:pt idx="22436">
                  <c:v>3.4000240000000002</c:v>
                </c:pt>
                <c:pt idx="22437">
                  <c:v>3.475006</c:v>
                </c:pt>
                <c:pt idx="22438">
                  <c:v>4.0750120000000001</c:v>
                </c:pt>
                <c:pt idx="22439">
                  <c:v>4.3500370000000004</c:v>
                </c:pt>
                <c:pt idx="22440">
                  <c:v>2.5499879999999999</c:v>
                </c:pt>
                <c:pt idx="22441">
                  <c:v>3.25</c:v>
                </c:pt>
                <c:pt idx="22442">
                  <c:v>3.1749879999999999</c:v>
                </c:pt>
                <c:pt idx="22443">
                  <c:v>3.1500240000000002</c:v>
                </c:pt>
                <c:pt idx="22444">
                  <c:v>3.5499879999999999</c:v>
                </c:pt>
                <c:pt idx="22445">
                  <c:v>3.524994</c:v>
                </c:pt>
                <c:pt idx="22446">
                  <c:v>3.3500369999999999</c:v>
                </c:pt>
                <c:pt idx="22447">
                  <c:v>3.6000209999999999</c:v>
                </c:pt>
                <c:pt idx="22448">
                  <c:v>3.5</c:v>
                </c:pt>
                <c:pt idx="22449">
                  <c:v>3.25</c:v>
                </c:pt>
                <c:pt idx="22450">
                  <c:v>2.8500369999999999</c:v>
                </c:pt>
                <c:pt idx="22451">
                  <c:v>3.9000240000000002</c:v>
                </c:pt>
                <c:pt idx="22452">
                  <c:v>3.1000369999999999</c:v>
                </c:pt>
                <c:pt idx="22453">
                  <c:v>3.1000369999999999</c:v>
                </c:pt>
                <c:pt idx="22454">
                  <c:v>3.2499690000000001</c:v>
                </c:pt>
                <c:pt idx="22455">
                  <c:v>2.7000120000000001</c:v>
                </c:pt>
                <c:pt idx="22456">
                  <c:v>2.5000309999999999</c:v>
                </c:pt>
                <c:pt idx="22457">
                  <c:v>2.9500120000000001</c:v>
                </c:pt>
                <c:pt idx="22458">
                  <c:v>3.75</c:v>
                </c:pt>
                <c:pt idx="22459">
                  <c:v>3.5500180000000001</c:v>
                </c:pt>
                <c:pt idx="22460">
                  <c:v>3.1749879999999999</c:v>
                </c:pt>
                <c:pt idx="22461">
                  <c:v>3.350006</c:v>
                </c:pt>
                <c:pt idx="22462">
                  <c:v>4.6000059999999996</c:v>
                </c:pt>
                <c:pt idx="22463">
                  <c:v>2.4500120000000001</c:v>
                </c:pt>
                <c:pt idx="22464">
                  <c:v>4.2500150000000003</c:v>
                </c:pt>
                <c:pt idx="22465">
                  <c:v>2.9000240000000002</c:v>
                </c:pt>
                <c:pt idx="22466">
                  <c:v>3.0499879999999999</c:v>
                </c:pt>
                <c:pt idx="22467">
                  <c:v>3.8000180000000001</c:v>
                </c:pt>
                <c:pt idx="22468">
                  <c:v>3.0499879999999999</c:v>
                </c:pt>
                <c:pt idx="22469">
                  <c:v>4.1249849999999997</c:v>
                </c:pt>
                <c:pt idx="22470">
                  <c:v>3.1500240000000002</c:v>
                </c:pt>
                <c:pt idx="22471">
                  <c:v>2.8500369999999999</c:v>
                </c:pt>
                <c:pt idx="22472">
                  <c:v>4.0749820000000003</c:v>
                </c:pt>
                <c:pt idx="22473">
                  <c:v>3.725006</c:v>
                </c:pt>
                <c:pt idx="22474">
                  <c:v>4.1999510000000004</c:v>
                </c:pt>
                <c:pt idx="22475">
                  <c:v>2.7999879999999999</c:v>
                </c:pt>
                <c:pt idx="22476">
                  <c:v>4.4500120000000001</c:v>
                </c:pt>
                <c:pt idx="22477">
                  <c:v>2.9500120000000001</c:v>
                </c:pt>
                <c:pt idx="22478">
                  <c:v>2.9000240000000002</c:v>
                </c:pt>
                <c:pt idx="22479">
                  <c:v>3.1999819999999999</c:v>
                </c:pt>
                <c:pt idx="22480">
                  <c:v>3.1500240000000002</c:v>
                </c:pt>
                <c:pt idx="22481">
                  <c:v>2.5999759999999998</c:v>
                </c:pt>
                <c:pt idx="22482">
                  <c:v>3.7499850000000001</c:v>
                </c:pt>
                <c:pt idx="22483">
                  <c:v>2.8000180000000001</c:v>
                </c:pt>
                <c:pt idx="22484">
                  <c:v>3.9000240000000002</c:v>
                </c:pt>
                <c:pt idx="22485">
                  <c:v>3.3250120000000001</c:v>
                </c:pt>
                <c:pt idx="22486">
                  <c:v>2.899994</c:v>
                </c:pt>
                <c:pt idx="22487">
                  <c:v>3.4500120000000001</c:v>
                </c:pt>
                <c:pt idx="22488">
                  <c:v>2.75</c:v>
                </c:pt>
                <c:pt idx="22489">
                  <c:v>3.1999819999999999</c:v>
                </c:pt>
                <c:pt idx="22490">
                  <c:v>3.5</c:v>
                </c:pt>
                <c:pt idx="22491">
                  <c:v>3.2000120000000001</c:v>
                </c:pt>
                <c:pt idx="22492">
                  <c:v>3.1000369999999999</c:v>
                </c:pt>
                <c:pt idx="22493">
                  <c:v>3.4000240000000002</c:v>
                </c:pt>
                <c:pt idx="22494">
                  <c:v>3.9000240000000002</c:v>
                </c:pt>
                <c:pt idx="22495">
                  <c:v>3.100006</c:v>
                </c:pt>
                <c:pt idx="22496">
                  <c:v>3.100006</c:v>
                </c:pt>
                <c:pt idx="22497">
                  <c:v>3.1749879999999999</c:v>
                </c:pt>
                <c:pt idx="22498">
                  <c:v>2.9500120000000001</c:v>
                </c:pt>
                <c:pt idx="22499">
                  <c:v>2.5249790000000001</c:v>
                </c:pt>
                <c:pt idx="22500">
                  <c:v>4.1999820000000003</c:v>
                </c:pt>
                <c:pt idx="22501">
                  <c:v>3.2000120000000001</c:v>
                </c:pt>
                <c:pt idx="22502">
                  <c:v>4.2249910000000002</c:v>
                </c:pt>
                <c:pt idx="22503">
                  <c:v>2.8749690000000001</c:v>
                </c:pt>
                <c:pt idx="22504">
                  <c:v>3</c:v>
                </c:pt>
                <c:pt idx="22505">
                  <c:v>2.9500120000000001</c:v>
                </c:pt>
                <c:pt idx="22506">
                  <c:v>3.3000180000000001</c:v>
                </c:pt>
                <c:pt idx="22507">
                  <c:v>3.6500089999999998</c:v>
                </c:pt>
                <c:pt idx="22508">
                  <c:v>3.4000240000000002</c:v>
                </c:pt>
                <c:pt idx="22509">
                  <c:v>4.1500240000000002</c:v>
                </c:pt>
                <c:pt idx="22510">
                  <c:v>3.0500180000000001</c:v>
                </c:pt>
                <c:pt idx="22511">
                  <c:v>2.875</c:v>
                </c:pt>
                <c:pt idx="22512">
                  <c:v>2.9000240000000002</c:v>
                </c:pt>
                <c:pt idx="22513">
                  <c:v>3.4000240000000002</c:v>
                </c:pt>
                <c:pt idx="22514">
                  <c:v>3</c:v>
                </c:pt>
                <c:pt idx="22515">
                  <c:v>3.3500369999999999</c:v>
                </c:pt>
                <c:pt idx="22516">
                  <c:v>3.2999879999999999</c:v>
                </c:pt>
                <c:pt idx="22517">
                  <c:v>4.4500120000000001</c:v>
                </c:pt>
                <c:pt idx="22518">
                  <c:v>2.9499819999999999</c:v>
                </c:pt>
                <c:pt idx="22519">
                  <c:v>2.9500120000000001</c:v>
                </c:pt>
                <c:pt idx="22520">
                  <c:v>3.100006</c:v>
                </c:pt>
                <c:pt idx="22521">
                  <c:v>2.7000120000000001</c:v>
                </c:pt>
                <c:pt idx="22522">
                  <c:v>3.6499630000000001</c:v>
                </c:pt>
                <c:pt idx="22523">
                  <c:v>4.4500120000000001</c:v>
                </c:pt>
                <c:pt idx="22524">
                  <c:v>3.9500120000000001</c:v>
                </c:pt>
                <c:pt idx="22525">
                  <c:v>3.75</c:v>
                </c:pt>
                <c:pt idx="22526">
                  <c:v>3.350006</c:v>
                </c:pt>
                <c:pt idx="22527">
                  <c:v>3.2499690000000001</c:v>
                </c:pt>
                <c:pt idx="22528">
                  <c:v>3.5500180000000001</c:v>
                </c:pt>
                <c:pt idx="22529">
                  <c:v>2.8500369999999999</c:v>
                </c:pt>
                <c:pt idx="22530">
                  <c:v>3.3749850000000001</c:v>
                </c:pt>
                <c:pt idx="22531">
                  <c:v>3.25</c:v>
                </c:pt>
                <c:pt idx="22532">
                  <c:v>3.3000180000000001</c:v>
                </c:pt>
                <c:pt idx="22533">
                  <c:v>2.8000180000000001</c:v>
                </c:pt>
                <c:pt idx="22534">
                  <c:v>2.7999879999999999</c:v>
                </c:pt>
                <c:pt idx="22535">
                  <c:v>3.0749970000000002</c:v>
                </c:pt>
                <c:pt idx="22536">
                  <c:v>3.600006</c:v>
                </c:pt>
                <c:pt idx="22537">
                  <c:v>4.25</c:v>
                </c:pt>
                <c:pt idx="22538">
                  <c:v>3.3000180000000001</c:v>
                </c:pt>
                <c:pt idx="22539">
                  <c:v>3.4500120000000001</c:v>
                </c:pt>
                <c:pt idx="22540">
                  <c:v>2.7999879999999999</c:v>
                </c:pt>
                <c:pt idx="22541">
                  <c:v>2.9000240000000002</c:v>
                </c:pt>
                <c:pt idx="22542">
                  <c:v>3.7249910000000002</c:v>
                </c:pt>
                <c:pt idx="22543">
                  <c:v>3.5500180000000001</c:v>
                </c:pt>
                <c:pt idx="22544">
                  <c:v>2.9500120000000001</c:v>
                </c:pt>
                <c:pt idx="22545">
                  <c:v>4.3999790000000001</c:v>
                </c:pt>
                <c:pt idx="22546">
                  <c:v>3.2000120000000001</c:v>
                </c:pt>
                <c:pt idx="22547">
                  <c:v>3.1500240000000002</c:v>
                </c:pt>
                <c:pt idx="22548">
                  <c:v>3.25</c:v>
                </c:pt>
                <c:pt idx="22549">
                  <c:v>3</c:v>
                </c:pt>
                <c:pt idx="22550">
                  <c:v>3.75</c:v>
                </c:pt>
                <c:pt idx="22551">
                  <c:v>3.600006</c:v>
                </c:pt>
                <c:pt idx="22552">
                  <c:v>3.7000120000000001</c:v>
                </c:pt>
                <c:pt idx="22553">
                  <c:v>3.4000240000000002</c:v>
                </c:pt>
                <c:pt idx="22554">
                  <c:v>4.1499940000000004</c:v>
                </c:pt>
                <c:pt idx="22555">
                  <c:v>2.4499819999999999</c:v>
                </c:pt>
                <c:pt idx="22556">
                  <c:v>3.399994</c:v>
                </c:pt>
                <c:pt idx="22557">
                  <c:v>3.1999819999999999</c:v>
                </c:pt>
                <c:pt idx="22558">
                  <c:v>2.6750029999999998</c:v>
                </c:pt>
                <c:pt idx="22559">
                  <c:v>2.5499879999999999</c:v>
                </c:pt>
                <c:pt idx="22560">
                  <c:v>3.5999759999999998</c:v>
                </c:pt>
                <c:pt idx="22561">
                  <c:v>3.399994</c:v>
                </c:pt>
                <c:pt idx="22562">
                  <c:v>3.5</c:v>
                </c:pt>
                <c:pt idx="22563">
                  <c:v>2.6250149999999999</c:v>
                </c:pt>
                <c:pt idx="22564">
                  <c:v>4.0499879999999999</c:v>
                </c:pt>
                <c:pt idx="22565">
                  <c:v>3.300049</c:v>
                </c:pt>
                <c:pt idx="22566">
                  <c:v>3.399994</c:v>
                </c:pt>
                <c:pt idx="22567">
                  <c:v>3.25</c:v>
                </c:pt>
                <c:pt idx="22568">
                  <c:v>3.5250240000000002</c:v>
                </c:pt>
                <c:pt idx="22569">
                  <c:v>3.100006</c:v>
                </c:pt>
                <c:pt idx="22570">
                  <c:v>4.0499879999999999</c:v>
                </c:pt>
                <c:pt idx="22571">
                  <c:v>3.5499879999999999</c:v>
                </c:pt>
                <c:pt idx="22572">
                  <c:v>3.5499879999999999</c:v>
                </c:pt>
                <c:pt idx="22573">
                  <c:v>3.25</c:v>
                </c:pt>
                <c:pt idx="22574">
                  <c:v>2.9499819999999999</c:v>
                </c:pt>
                <c:pt idx="22575">
                  <c:v>2.5749819999999999</c:v>
                </c:pt>
                <c:pt idx="22576">
                  <c:v>3.8500369999999999</c:v>
                </c:pt>
                <c:pt idx="22577">
                  <c:v>3.5500180000000001</c:v>
                </c:pt>
                <c:pt idx="22578">
                  <c:v>2.9000240000000002</c:v>
                </c:pt>
                <c:pt idx="22579">
                  <c:v>2.9000240000000002</c:v>
                </c:pt>
                <c:pt idx="22580">
                  <c:v>3.75</c:v>
                </c:pt>
                <c:pt idx="22581">
                  <c:v>2.7999879999999999</c:v>
                </c:pt>
                <c:pt idx="22582">
                  <c:v>4.7749940000000004</c:v>
                </c:pt>
                <c:pt idx="22583">
                  <c:v>3.899994</c:v>
                </c:pt>
                <c:pt idx="22584">
                  <c:v>3.9500120000000001</c:v>
                </c:pt>
                <c:pt idx="22585">
                  <c:v>3.3749850000000001</c:v>
                </c:pt>
                <c:pt idx="22586">
                  <c:v>3.1500240000000002</c:v>
                </c:pt>
                <c:pt idx="22587">
                  <c:v>4.6750030000000002</c:v>
                </c:pt>
                <c:pt idx="22588">
                  <c:v>4.5499879999999999</c:v>
                </c:pt>
                <c:pt idx="22589">
                  <c:v>4.5500179999999997</c:v>
                </c:pt>
                <c:pt idx="22590">
                  <c:v>3.0750120000000001</c:v>
                </c:pt>
                <c:pt idx="22591">
                  <c:v>2.9000240000000002</c:v>
                </c:pt>
                <c:pt idx="22592">
                  <c:v>2.9499819999999999</c:v>
                </c:pt>
                <c:pt idx="22593">
                  <c:v>3.075027</c:v>
                </c:pt>
                <c:pt idx="22594">
                  <c:v>2.9500120000000001</c:v>
                </c:pt>
                <c:pt idx="22595">
                  <c:v>3.1500240000000002</c:v>
                </c:pt>
                <c:pt idx="22596">
                  <c:v>2.899994</c:v>
                </c:pt>
                <c:pt idx="22597">
                  <c:v>3.9500120000000001</c:v>
                </c:pt>
                <c:pt idx="22598">
                  <c:v>3.2999879999999999</c:v>
                </c:pt>
                <c:pt idx="22599">
                  <c:v>3.2000120000000001</c:v>
                </c:pt>
                <c:pt idx="22600">
                  <c:v>4.4499969999999998</c:v>
                </c:pt>
                <c:pt idx="22601">
                  <c:v>3.899994</c:v>
                </c:pt>
                <c:pt idx="22602">
                  <c:v>3.399994</c:v>
                </c:pt>
                <c:pt idx="22603">
                  <c:v>3.1999819999999999</c:v>
                </c:pt>
                <c:pt idx="22604">
                  <c:v>3.0500180000000001</c:v>
                </c:pt>
                <c:pt idx="22605">
                  <c:v>3.4500120000000001</c:v>
                </c:pt>
                <c:pt idx="22606">
                  <c:v>3.5999759999999998</c:v>
                </c:pt>
                <c:pt idx="22607">
                  <c:v>3.3000180000000001</c:v>
                </c:pt>
                <c:pt idx="22608">
                  <c:v>3.8249819999999999</c:v>
                </c:pt>
                <c:pt idx="22609">
                  <c:v>3.0750120000000001</c:v>
                </c:pt>
                <c:pt idx="22610">
                  <c:v>3.2000120000000001</c:v>
                </c:pt>
                <c:pt idx="22611">
                  <c:v>4.3999629999999996</c:v>
                </c:pt>
                <c:pt idx="22612">
                  <c:v>3.3250120000000001</c:v>
                </c:pt>
                <c:pt idx="22613">
                  <c:v>4.1999820000000003</c:v>
                </c:pt>
                <c:pt idx="22614">
                  <c:v>3.7000120000000001</c:v>
                </c:pt>
                <c:pt idx="22615">
                  <c:v>3.375</c:v>
                </c:pt>
                <c:pt idx="22616">
                  <c:v>3.399994</c:v>
                </c:pt>
                <c:pt idx="22617">
                  <c:v>3.2500309999999999</c:v>
                </c:pt>
                <c:pt idx="22618">
                  <c:v>3.4500120000000001</c:v>
                </c:pt>
                <c:pt idx="22619">
                  <c:v>2.8000180000000001</c:v>
                </c:pt>
                <c:pt idx="22620">
                  <c:v>3.274994</c:v>
                </c:pt>
                <c:pt idx="22621">
                  <c:v>3.9499819999999999</c:v>
                </c:pt>
                <c:pt idx="22622">
                  <c:v>3.6500240000000002</c:v>
                </c:pt>
                <c:pt idx="22623">
                  <c:v>3.5</c:v>
                </c:pt>
                <c:pt idx="22624">
                  <c:v>3.0999759999999998</c:v>
                </c:pt>
                <c:pt idx="22625">
                  <c:v>4.4000240000000002</c:v>
                </c:pt>
                <c:pt idx="22626">
                  <c:v>3.0999759999999998</c:v>
                </c:pt>
                <c:pt idx="22627">
                  <c:v>3.1500240000000002</c:v>
                </c:pt>
                <c:pt idx="22628">
                  <c:v>4.8000179999999997</c:v>
                </c:pt>
                <c:pt idx="22629">
                  <c:v>3.3499759999999998</c:v>
                </c:pt>
                <c:pt idx="22630">
                  <c:v>3.7000120000000001</c:v>
                </c:pt>
                <c:pt idx="22631">
                  <c:v>2.9999850000000001</c:v>
                </c:pt>
                <c:pt idx="22632">
                  <c:v>3.5250240000000002</c:v>
                </c:pt>
                <c:pt idx="22633">
                  <c:v>4.2000120000000001</c:v>
                </c:pt>
                <c:pt idx="22634">
                  <c:v>4.2499690000000001</c:v>
                </c:pt>
                <c:pt idx="22635">
                  <c:v>4.3500059999999996</c:v>
                </c:pt>
                <c:pt idx="22636">
                  <c:v>2.9500120000000001</c:v>
                </c:pt>
                <c:pt idx="22637">
                  <c:v>3.1000369999999999</c:v>
                </c:pt>
                <c:pt idx="22638">
                  <c:v>3.6750180000000001</c:v>
                </c:pt>
                <c:pt idx="22639">
                  <c:v>2.9500120000000001</c:v>
                </c:pt>
                <c:pt idx="22640">
                  <c:v>2.8000180000000001</c:v>
                </c:pt>
                <c:pt idx="22641">
                  <c:v>3.2999879999999999</c:v>
                </c:pt>
                <c:pt idx="22642">
                  <c:v>2.9500120000000001</c:v>
                </c:pt>
                <c:pt idx="22643">
                  <c:v>3.2000120000000001</c:v>
                </c:pt>
                <c:pt idx="22644">
                  <c:v>2.7999879999999999</c:v>
                </c:pt>
                <c:pt idx="22645">
                  <c:v>3.6000369999999999</c:v>
                </c:pt>
                <c:pt idx="22646">
                  <c:v>3.1749879999999999</c:v>
                </c:pt>
                <c:pt idx="22647">
                  <c:v>2.9249879999999999</c:v>
                </c:pt>
                <c:pt idx="22648">
                  <c:v>3.149994</c:v>
                </c:pt>
                <c:pt idx="22649">
                  <c:v>2.5499879999999999</c:v>
                </c:pt>
                <c:pt idx="22650">
                  <c:v>3.100006</c:v>
                </c:pt>
                <c:pt idx="22651">
                  <c:v>3.7999879999999999</c:v>
                </c:pt>
                <c:pt idx="22652">
                  <c:v>4.0749820000000003</c:v>
                </c:pt>
                <c:pt idx="22653">
                  <c:v>4</c:v>
                </c:pt>
                <c:pt idx="22654">
                  <c:v>2.7999879999999999</c:v>
                </c:pt>
                <c:pt idx="22655">
                  <c:v>4.0500179999999997</c:v>
                </c:pt>
                <c:pt idx="22656">
                  <c:v>2.9500120000000001</c:v>
                </c:pt>
                <c:pt idx="22657">
                  <c:v>3.0499879999999999</c:v>
                </c:pt>
                <c:pt idx="22658">
                  <c:v>2.600006</c:v>
                </c:pt>
                <c:pt idx="22659">
                  <c:v>3.399994</c:v>
                </c:pt>
                <c:pt idx="22660">
                  <c:v>3.7000120000000001</c:v>
                </c:pt>
                <c:pt idx="22661">
                  <c:v>3.6250309999999999</c:v>
                </c:pt>
                <c:pt idx="22662">
                  <c:v>3.25</c:v>
                </c:pt>
                <c:pt idx="22663">
                  <c:v>3.149994</c:v>
                </c:pt>
                <c:pt idx="22664">
                  <c:v>4.9500120000000001</c:v>
                </c:pt>
                <c:pt idx="22665">
                  <c:v>3.25</c:v>
                </c:pt>
                <c:pt idx="22666">
                  <c:v>3.5499879999999999</c:v>
                </c:pt>
                <c:pt idx="22667">
                  <c:v>4.5499879999999999</c:v>
                </c:pt>
                <c:pt idx="22668">
                  <c:v>3.3000180000000001</c:v>
                </c:pt>
                <c:pt idx="22669">
                  <c:v>3.350006</c:v>
                </c:pt>
                <c:pt idx="22670">
                  <c:v>3.5999910000000002</c:v>
                </c:pt>
                <c:pt idx="22671">
                  <c:v>3.1499630000000001</c:v>
                </c:pt>
                <c:pt idx="22672">
                  <c:v>3.4500120000000001</c:v>
                </c:pt>
                <c:pt idx="22673">
                  <c:v>3.600006</c:v>
                </c:pt>
                <c:pt idx="22674">
                  <c:v>3.75</c:v>
                </c:pt>
                <c:pt idx="22675">
                  <c:v>1.800003</c:v>
                </c:pt>
                <c:pt idx="22676">
                  <c:v>3.774994</c:v>
                </c:pt>
                <c:pt idx="22677">
                  <c:v>3.0500180000000001</c:v>
                </c:pt>
                <c:pt idx="22678">
                  <c:v>3.1000369999999999</c:v>
                </c:pt>
                <c:pt idx="22679">
                  <c:v>3.2750089999999998</c:v>
                </c:pt>
                <c:pt idx="22680">
                  <c:v>3.5500180000000001</c:v>
                </c:pt>
                <c:pt idx="22681">
                  <c:v>3.25</c:v>
                </c:pt>
                <c:pt idx="22682">
                  <c:v>3.1999819999999999</c:v>
                </c:pt>
                <c:pt idx="22683">
                  <c:v>3.2000120000000001</c:v>
                </c:pt>
                <c:pt idx="22684">
                  <c:v>2.5500180000000001</c:v>
                </c:pt>
                <c:pt idx="22685">
                  <c:v>3.9000240000000002</c:v>
                </c:pt>
                <c:pt idx="22686">
                  <c:v>3.1500240000000002</c:v>
                </c:pt>
                <c:pt idx="22687">
                  <c:v>2.7000120000000001</c:v>
                </c:pt>
                <c:pt idx="22688">
                  <c:v>3.5499879999999999</c:v>
                </c:pt>
                <c:pt idx="22689">
                  <c:v>3.1999819999999999</c:v>
                </c:pt>
                <c:pt idx="22690">
                  <c:v>3.6500240000000002</c:v>
                </c:pt>
                <c:pt idx="22691">
                  <c:v>3.4500120000000001</c:v>
                </c:pt>
                <c:pt idx="22692">
                  <c:v>3.1500240000000002</c:v>
                </c:pt>
                <c:pt idx="22693">
                  <c:v>3.25</c:v>
                </c:pt>
                <c:pt idx="22694">
                  <c:v>2.9250340000000001</c:v>
                </c:pt>
                <c:pt idx="22695">
                  <c:v>2.8499759999999998</c:v>
                </c:pt>
                <c:pt idx="22696">
                  <c:v>2.649994</c:v>
                </c:pt>
                <c:pt idx="22697">
                  <c:v>4</c:v>
                </c:pt>
                <c:pt idx="22698">
                  <c:v>3.7999879999999999</c:v>
                </c:pt>
                <c:pt idx="22699">
                  <c:v>4.0500179999999997</c:v>
                </c:pt>
                <c:pt idx="22700">
                  <c:v>3.0749970000000002</c:v>
                </c:pt>
                <c:pt idx="22701">
                  <c:v>2.6750180000000001</c:v>
                </c:pt>
                <c:pt idx="22702">
                  <c:v>2.7500149999999999</c:v>
                </c:pt>
                <c:pt idx="22703">
                  <c:v>2.7000120000000001</c:v>
                </c:pt>
                <c:pt idx="22704">
                  <c:v>5.1499940000000004</c:v>
                </c:pt>
                <c:pt idx="22705">
                  <c:v>3.9000240000000002</c:v>
                </c:pt>
                <c:pt idx="22706">
                  <c:v>3.350006</c:v>
                </c:pt>
                <c:pt idx="22707">
                  <c:v>2.7249759999999998</c:v>
                </c:pt>
                <c:pt idx="22708">
                  <c:v>3.2000120000000001</c:v>
                </c:pt>
                <c:pt idx="22709">
                  <c:v>3.3249970000000002</c:v>
                </c:pt>
                <c:pt idx="22710">
                  <c:v>2.9000240000000002</c:v>
                </c:pt>
                <c:pt idx="22711">
                  <c:v>2.8750149999999999</c:v>
                </c:pt>
                <c:pt idx="22712">
                  <c:v>2.5499879999999999</c:v>
                </c:pt>
                <c:pt idx="22713">
                  <c:v>3.25</c:v>
                </c:pt>
                <c:pt idx="22714">
                  <c:v>3.2249910000000002</c:v>
                </c:pt>
                <c:pt idx="22715">
                  <c:v>4.2999879999999999</c:v>
                </c:pt>
                <c:pt idx="22716">
                  <c:v>2.7999879999999999</c:v>
                </c:pt>
                <c:pt idx="22717">
                  <c:v>2.7000120000000001</c:v>
                </c:pt>
                <c:pt idx="22718">
                  <c:v>2.75</c:v>
                </c:pt>
                <c:pt idx="22719">
                  <c:v>3.5</c:v>
                </c:pt>
                <c:pt idx="22720">
                  <c:v>4.0999759999999998</c:v>
                </c:pt>
                <c:pt idx="22721">
                  <c:v>3.1999819999999999</c:v>
                </c:pt>
                <c:pt idx="22722">
                  <c:v>4.6000059999999996</c:v>
                </c:pt>
                <c:pt idx="22723">
                  <c:v>4.3249820000000003</c:v>
                </c:pt>
                <c:pt idx="22724">
                  <c:v>3.1000369999999999</c:v>
                </c:pt>
                <c:pt idx="22725">
                  <c:v>3.0500180000000001</c:v>
                </c:pt>
                <c:pt idx="22726">
                  <c:v>3.1000209999999999</c:v>
                </c:pt>
                <c:pt idx="22727">
                  <c:v>3.399994</c:v>
                </c:pt>
                <c:pt idx="22728">
                  <c:v>4.4500120000000001</c:v>
                </c:pt>
                <c:pt idx="22729">
                  <c:v>3.0500180000000001</c:v>
                </c:pt>
                <c:pt idx="22730">
                  <c:v>4.1000059999999996</c:v>
                </c:pt>
                <c:pt idx="22731">
                  <c:v>3.8249970000000002</c:v>
                </c:pt>
                <c:pt idx="22732">
                  <c:v>3.9000240000000002</c:v>
                </c:pt>
                <c:pt idx="22733">
                  <c:v>3.0749819999999999</c:v>
                </c:pt>
                <c:pt idx="22734">
                  <c:v>3.1500240000000002</c:v>
                </c:pt>
                <c:pt idx="22735">
                  <c:v>2.8499759999999998</c:v>
                </c:pt>
                <c:pt idx="22736">
                  <c:v>4.2250059999999996</c:v>
                </c:pt>
                <c:pt idx="22737">
                  <c:v>3.100006</c:v>
                </c:pt>
                <c:pt idx="22738">
                  <c:v>3.1000369999999999</c:v>
                </c:pt>
                <c:pt idx="22739">
                  <c:v>2.9499819999999999</c:v>
                </c:pt>
                <c:pt idx="22740">
                  <c:v>3.7000120000000001</c:v>
                </c:pt>
                <c:pt idx="22741">
                  <c:v>3.149994</c:v>
                </c:pt>
                <c:pt idx="22742">
                  <c:v>3</c:v>
                </c:pt>
                <c:pt idx="22743">
                  <c:v>2.7999879999999999</c:v>
                </c:pt>
                <c:pt idx="22744">
                  <c:v>3.9499970000000002</c:v>
                </c:pt>
                <c:pt idx="22745">
                  <c:v>2.9000240000000002</c:v>
                </c:pt>
                <c:pt idx="22746">
                  <c:v>3.0500180000000001</c:v>
                </c:pt>
                <c:pt idx="22747">
                  <c:v>3.5500180000000001</c:v>
                </c:pt>
                <c:pt idx="22748">
                  <c:v>3.0499879999999999</c:v>
                </c:pt>
                <c:pt idx="22749">
                  <c:v>3.75</c:v>
                </c:pt>
                <c:pt idx="22750">
                  <c:v>4.2750089999999998</c:v>
                </c:pt>
                <c:pt idx="22751">
                  <c:v>3.25</c:v>
                </c:pt>
                <c:pt idx="22752">
                  <c:v>3</c:v>
                </c:pt>
                <c:pt idx="22753">
                  <c:v>3.774994</c:v>
                </c:pt>
                <c:pt idx="22754">
                  <c:v>4.25</c:v>
                </c:pt>
                <c:pt idx="22755">
                  <c:v>3.7000120000000001</c:v>
                </c:pt>
                <c:pt idx="22756">
                  <c:v>2.899994</c:v>
                </c:pt>
                <c:pt idx="22757">
                  <c:v>3.7499690000000001</c:v>
                </c:pt>
                <c:pt idx="22758">
                  <c:v>3</c:v>
                </c:pt>
                <c:pt idx="22759">
                  <c:v>3.399994</c:v>
                </c:pt>
                <c:pt idx="22760">
                  <c:v>3</c:v>
                </c:pt>
                <c:pt idx="22761">
                  <c:v>2.7999879999999999</c:v>
                </c:pt>
                <c:pt idx="22762">
                  <c:v>3.649994</c:v>
                </c:pt>
                <c:pt idx="22763">
                  <c:v>3.4500120000000001</c:v>
                </c:pt>
                <c:pt idx="22764">
                  <c:v>3.725006</c:v>
                </c:pt>
                <c:pt idx="22765">
                  <c:v>2.75</c:v>
                </c:pt>
                <c:pt idx="22766">
                  <c:v>2.9499819999999999</c:v>
                </c:pt>
                <c:pt idx="22767">
                  <c:v>3.550049</c:v>
                </c:pt>
                <c:pt idx="22768">
                  <c:v>3.7999879999999999</c:v>
                </c:pt>
                <c:pt idx="22769">
                  <c:v>3.100006</c:v>
                </c:pt>
                <c:pt idx="22770">
                  <c:v>3.1999819999999999</c:v>
                </c:pt>
                <c:pt idx="22771">
                  <c:v>4.8250120000000001</c:v>
                </c:pt>
                <c:pt idx="22772">
                  <c:v>4.1500089999999998</c:v>
                </c:pt>
                <c:pt idx="22773">
                  <c:v>3.7999879999999999</c:v>
                </c:pt>
                <c:pt idx="22774">
                  <c:v>2.9500120000000001</c:v>
                </c:pt>
                <c:pt idx="22775">
                  <c:v>3.25</c:v>
                </c:pt>
                <c:pt idx="22776">
                  <c:v>3.3249970000000002</c:v>
                </c:pt>
                <c:pt idx="22777">
                  <c:v>3.7000120000000001</c:v>
                </c:pt>
                <c:pt idx="22778">
                  <c:v>3.5999759999999998</c:v>
                </c:pt>
                <c:pt idx="22779">
                  <c:v>2.7999879999999999</c:v>
                </c:pt>
                <c:pt idx="22780">
                  <c:v>3.1499630000000001</c:v>
                </c:pt>
                <c:pt idx="22781">
                  <c:v>3.2000120000000001</c:v>
                </c:pt>
                <c:pt idx="22782">
                  <c:v>4.3000179999999997</c:v>
                </c:pt>
                <c:pt idx="22783">
                  <c:v>2.3499759999999998</c:v>
                </c:pt>
                <c:pt idx="22784">
                  <c:v>3.550049</c:v>
                </c:pt>
                <c:pt idx="22785">
                  <c:v>3.1999819999999999</c:v>
                </c:pt>
                <c:pt idx="22786">
                  <c:v>3.1500240000000002</c:v>
                </c:pt>
                <c:pt idx="22787">
                  <c:v>3.0250089999999998</c:v>
                </c:pt>
                <c:pt idx="22788">
                  <c:v>3.125</c:v>
                </c:pt>
                <c:pt idx="22789">
                  <c:v>2.850006</c:v>
                </c:pt>
                <c:pt idx="22790">
                  <c:v>3</c:v>
                </c:pt>
                <c:pt idx="22791">
                  <c:v>3.1499630000000001</c:v>
                </c:pt>
                <c:pt idx="22792">
                  <c:v>2.6999819999999999</c:v>
                </c:pt>
                <c:pt idx="22793">
                  <c:v>2.8250120000000001</c:v>
                </c:pt>
                <c:pt idx="22794">
                  <c:v>4.3500059999999996</c:v>
                </c:pt>
                <c:pt idx="22795">
                  <c:v>5.0500179999999997</c:v>
                </c:pt>
                <c:pt idx="22796">
                  <c:v>4.1500240000000002</c:v>
                </c:pt>
                <c:pt idx="22797">
                  <c:v>3.25</c:v>
                </c:pt>
                <c:pt idx="22798">
                  <c:v>3.350006</c:v>
                </c:pt>
                <c:pt idx="22799">
                  <c:v>2.850006</c:v>
                </c:pt>
                <c:pt idx="22800">
                  <c:v>3</c:v>
                </c:pt>
                <c:pt idx="22801">
                  <c:v>3.2999879999999999</c:v>
                </c:pt>
                <c:pt idx="22802">
                  <c:v>3.5</c:v>
                </c:pt>
                <c:pt idx="22803">
                  <c:v>3.5999759999999998</c:v>
                </c:pt>
                <c:pt idx="22804">
                  <c:v>3.5</c:v>
                </c:pt>
                <c:pt idx="22805">
                  <c:v>3.1999970000000002</c:v>
                </c:pt>
                <c:pt idx="22806">
                  <c:v>4.2000120000000001</c:v>
                </c:pt>
                <c:pt idx="22807">
                  <c:v>3.3499759999999998</c:v>
                </c:pt>
                <c:pt idx="22808">
                  <c:v>2.899994</c:v>
                </c:pt>
                <c:pt idx="22809">
                  <c:v>4.4500120000000001</c:v>
                </c:pt>
                <c:pt idx="22810">
                  <c:v>3.024994</c:v>
                </c:pt>
                <c:pt idx="22811">
                  <c:v>3.899994</c:v>
                </c:pt>
                <c:pt idx="22812">
                  <c:v>6.6499629999999996</c:v>
                </c:pt>
                <c:pt idx="22813">
                  <c:v>3.5999759999999998</c:v>
                </c:pt>
                <c:pt idx="22814">
                  <c:v>3.0999759999999998</c:v>
                </c:pt>
                <c:pt idx="22815">
                  <c:v>3</c:v>
                </c:pt>
                <c:pt idx="22816">
                  <c:v>3.2499690000000001</c:v>
                </c:pt>
                <c:pt idx="22817">
                  <c:v>3.399994</c:v>
                </c:pt>
                <c:pt idx="22818">
                  <c:v>3.75</c:v>
                </c:pt>
                <c:pt idx="22819">
                  <c:v>2.6000369999999999</c:v>
                </c:pt>
                <c:pt idx="22820">
                  <c:v>5.1000370000000004</c:v>
                </c:pt>
                <c:pt idx="22821">
                  <c:v>6.9500120000000001</c:v>
                </c:pt>
                <c:pt idx="22822">
                  <c:v>3.2000120000000001</c:v>
                </c:pt>
                <c:pt idx="22823">
                  <c:v>3.0749970000000002</c:v>
                </c:pt>
                <c:pt idx="22824">
                  <c:v>3.8750149999999999</c:v>
                </c:pt>
                <c:pt idx="22825">
                  <c:v>3.3250120000000001</c:v>
                </c:pt>
                <c:pt idx="22826">
                  <c:v>5.8999940000000004</c:v>
                </c:pt>
                <c:pt idx="22827">
                  <c:v>3.350006</c:v>
                </c:pt>
                <c:pt idx="22828">
                  <c:v>3.0500180000000001</c:v>
                </c:pt>
                <c:pt idx="22829">
                  <c:v>4.2000120000000001</c:v>
                </c:pt>
                <c:pt idx="22830">
                  <c:v>2.850006</c:v>
                </c:pt>
                <c:pt idx="22831">
                  <c:v>4.4000089999999998</c:v>
                </c:pt>
                <c:pt idx="22832">
                  <c:v>5.3250120000000001</c:v>
                </c:pt>
                <c:pt idx="22833">
                  <c:v>3.5</c:v>
                </c:pt>
                <c:pt idx="22834">
                  <c:v>3.5250089999999998</c:v>
                </c:pt>
                <c:pt idx="22835">
                  <c:v>2.7500309999999999</c:v>
                </c:pt>
                <c:pt idx="22836">
                  <c:v>3.4000240000000002</c:v>
                </c:pt>
                <c:pt idx="22837">
                  <c:v>3.3000180000000001</c:v>
                </c:pt>
                <c:pt idx="22838">
                  <c:v>3.3750149999999999</c:v>
                </c:pt>
                <c:pt idx="22839">
                  <c:v>10</c:v>
                </c:pt>
                <c:pt idx="22840">
                  <c:v>4.5249940000000004</c:v>
                </c:pt>
                <c:pt idx="22841">
                  <c:v>3.6499630000000001</c:v>
                </c:pt>
                <c:pt idx="22842">
                  <c:v>3.25</c:v>
                </c:pt>
                <c:pt idx="22843">
                  <c:v>3.8249659999999999</c:v>
                </c:pt>
                <c:pt idx="22844">
                  <c:v>5.25</c:v>
                </c:pt>
                <c:pt idx="22845">
                  <c:v>3.8499759999999998</c:v>
                </c:pt>
                <c:pt idx="22846">
                  <c:v>2.3000180000000001</c:v>
                </c:pt>
                <c:pt idx="22847">
                  <c:v>3.7250369999999999</c:v>
                </c:pt>
                <c:pt idx="22848">
                  <c:v>3.25</c:v>
                </c:pt>
                <c:pt idx="22849">
                  <c:v>3.0250089999999998</c:v>
                </c:pt>
                <c:pt idx="22850">
                  <c:v>3.649994</c:v>
                </c:pt>
                <c:pt idx="22851">
                  <c:v>3.024994</c:v>
                </c:pt>
                <c:pt idx="22852">
                  <c:v>3.25</c:v>
                </c:pt>
                <c:pt idx="22853">
                  <c:v>3.7000120000000001</c:v>
                </c:pt>
                <c:pt idx="22854">
                  <c:v>2.850006</c:v>
                </c:pt>
                <c:pt idx="22855">
                  <c:v>3.4500120000000001</c:v>
                </c:pt>
                <c:pt idx="22856">
                  <c:v>2.7000120000000001</c:v>
                </c:pt>
                <c:pt idx="22857">
                  <c:v>4</c:v>
                </c:pt>
                <c:pt idx="22858">
                  <c:v>3.9500120000000001</c:v>
                </c:pt>
                <c:pt idx="22859">
                  <c:v>2.6999819999999999</c:v>
                </c:pt>
                <c:pt idx="22860">
                  <c:v>4</c:v>
                </c:pt>
                <c:pt idx="22861">
                  <c:v>3.4499819999999999</c:v>
                </c:pt>
                <c:pt idx="22862">
                  <c:v>5.0250240000000002</c:v>
                </c:pt>
                <c:pt idx="22863">
                  <c:v>2.899994</c:v>
                </c:pt>
                <c:pt idx="22864">
                  <c:v>3.25</c:v>
                </c:pt>
                <c:pt idx="22865">
                  <c:v>2.5</c:v>
                </c:pt>
                <c:pt idx="22866">
                  <c:v>3.2500149999999999</c:v>
                </c:pt>
                <c:pt idx="22867">
                  <c:v>4.9249879999999999</c:v>
                </c:pt>
                <c:pt idx="22868">
                  <c:v>3.225006</c:v>
                </c:pt>
                <c:pt idx="22869">
                  <c:v>3</c:v>
                </c:pt>
                <c:pt idx="22870">
                  <c:v>3.399994</c:v>
                </c:pt>
                <c:pt idx="22871">
                  <c:v>3.8499910000000002</c:v>
                </c:pt>
                <c:pt idx="22872">
                  <c:v>2.4500120000000001</c:v>
                </c:pt>
                <c:pt idx="22873">
                  <c:v>3.5499879999999999</c:v>
                </c:pt>
                <c:pt idx="22874">
                  <c:v>3.100006</c:v>
                </c:pt>
                <c:pt idx="22875">
                  <c:v>3.3500369999999999</c:v>
                </c:pt>
                <c:pt idx="22876">
                  <c:v>2.7999879999999999</c:v>
                </c:pt>
                <c:pt idx="22877">
                  <c:v>3.899994</c:v>
                </c:pt>
                <c:pt idx="22878">
                  <c:v>4.4499820000000003</c:v>
                </c:pt>
                <c:pt idx="22879">
                  <c:v>3.25</c:v>
                </c:pt>
                <c:pt idx="22880">
                  <c:v>4.0499879999999999</c:v>
                </c:pt>
                <c:pt idx="22881">
                  <c:v>3.8249819999999999</c:v>
                </c:pt>
                <c:pt idx="22882">
                  <c:v>4.4000240000000002</c:v>
                </c:pt>
                <c:pt idx="22883">
                  <c:v>2.899994</c:v>
                </c:pt>
                <c:pt idx="22884">
                  <c:v>2.8999630000000001</c:v>
                </c:pt>
                <c:pt idx="22885">
                  <c:v>3.25</c:v>
                </c:pt>
                <c:pt idx="22886">
                  <c:v>3.0750120000000001</c:v>
                </c:pt>
                <c:pt idx="22887">
                  <c:v>3.5</c:v>
                </c:pt>
                <c:pt idx="22888">
                  <c:v>4.5</c:v>
                </c:pt>
                <c:pt idx="22889">
                  <c:v>2.6999819999999999</c:v>
                </c:pt>
                <c:pt idx="22890">
                  <c:v>3.625</c:v>
                </c:pt>
                <c:pt idx="22891">
                  <c:v>3.3000029999999998</c:v>
                </c:pt>
                <c:pt idx="22892">
                  <c:v>3.3999630000000001</c:v>
                </c:pt>
                <c:pt idx="22893">
                  <c:v>3.4500120000000001</c:v>
                </c:pt>
                <c:pt idx="22894">
                  <c:v>3.850006</c:v>
                </c:pt>
                <c:pt idx="22895">
                  <c:v>2.850006</c:v>
                </c:pt>
                <c:pt idx="22896">
                  <c:v>3.9500120000000001</c:v>
                </c:pt>
                <c:pt idx="22897">
                  <c:v>4</c:v>
                </c:pt>
                <c:pt idx="22898">
                  <c:v>4.25</c:v>
                </c:pt>
                <c:pt idx="22899">
                  <c:v>2.649994</c:v>
                </c:pt>
                <c:pt idx="22900">
                  <c:v>4.25</c:v>
                </c:pt>
                <c:pt idx="22901">
                  <c:v>3.4500120000000001</c:v>
                </c:pt>
                <c:pt idx="22902">
                  <c:v>3.875</c:v>
                </c:pt>
                <c:pt idx="22903">
                  <c:v>3.2000120000000001</c:v>
                </c:pt>
                <c:pt idx="22904">
                  <c:v>2.899994</c:v>
                </c:pt>
                <c:pt idx="22905">
                  <c:v>3.899994</c:v>
                </c:pt>
                <c:pt idx="22906">
                  <c:v>3.850006</c:v>
                </c:pt>
                <c:pt idx="22907">
                  <c:v>3.4500120000000001</c:v>
                </c:pt>
                <c:pt idx="22908">
                  <c:v>3.2499850000000001</c:v>
                </c:pt>
                <c:pt idx="22909">
                  <c:v>4.0500179999999997</c:v>
                </c:pt>
                <c:pt idx="22910">
                  <c:v>3.0749970000000002</c:v>
                </c:pt>
                <c:pt idx="22911">
                  <c:v>2.9000240000000002</c:v>
                </c:pt>
                <c:pt idx="22912">
                  <c:v>2.75</c:v>
                </c:pt>
                <c:pt idx="22913">
                  <c:v>3.9249879999999999</c:v>
                </c:pt>
                <c:pt idx="22914">
                  <c:v>3.4499819999999999</c:v>
                </c:pt>
                <c:pt idx="22915">
                  <c:v>3.2000120000000001</c:v>
                </c:pt>
                <c:pt idx="22916">
                  <c:v>2.9499819999999999</c:v>
                </c:pt>
                <c:pt idx="22917">
                  <c:v>2.7000120000000001</c:v>
                </c:pt>
                <c:pt idx="22918">
                  <c:v>2.649994</c:v>
                </c:pt>
                <c:pt idx="22919">
                  <c:v>4</c:v>
                </c:pt>
                <c:pt idx="22920">
                  <c:v>3.600006</c:v>
                </c:pt>
                <c:pt idx="22921">
                  <c:v>3.8000180000000001</c:v>
                </c:pt>
                <c:pt idx="22922">
                  <c:v>3.2999879999999999</c:v>
                </c:pt>
                <c:pt idx="22923">
                  <c:v>3.1250149999999999</c:v>
                </c:pt>
                <c:pt idx="22924">
                  <c:v>3.125</c:v>
                </c:pt>
                <c:pt idx="22925">
                  <c:v>3.1250149999999999</c:v>
                </c:pt>
                <c:pt idx="22926">
                  <c:v>4.0999759999999998</c:v>
                </c:pt>
                <c:pt idx="22927">
                  <c:v>3.9250180000000001</c:v>
                </c:pt>
                <c:pt idx="22928">
                  <c:v>3.4500120000000001</c:v>
                </c:pt>
                <c:pt idx="22929">
                  <c:v>3.100006</c:v>
                </c:pt>
                <c:pt idx="22930">
                  <c:v>3.0000309999999999</c:v>
                </c:pt>
                <c:pt idx="22931">
                  <c:v>3.4499819999999999</c:v>
                </c:pt>
                <c:pt idx="22932">
                  <c:v>4.0249940000000004</c:v>
                </c:pt>
                <c:pt idx="22933">
                  <c:v>2.850006</c:v>
                </c:pt>
                <c:pt idx="22934">
                  <c:v>5.1000059999999996</c:v>
                </c:pt>
                <c:pt idx="22935">
                  <c:v>2.5499879999999999</c:v>
                </c:pt>
                <c:pt idx="22936">
                  <c:v>3.6999659999999999</c:v>
                </c:pt>
                <c:pt idx="22937">
                  <c:v>2.7999879999999999</c:v>
                </c:pt>
                <c:pt idx="22938">
                  <c:v>3.25</c:v>
                </c:pt>
                <c:pt idx="22939">
                  <c:v>4.9749910000000002</c:v>
                </c:pt>
                <c:pt idx="22940">
                  <c:v>3.0999759999999998</c:v>
                </c:pt>
                <c:pt idx="22941">
                  <c:v>3.850006</c:v>
                </c:pt>
                <c:pt idx="22942">
                  <c:v>4.0499879999999999</c:v>
                </c:pt>
                <c:pt idx="22943">
                  <c:v>3.4499819999999999</c:v>
                </c:pt>
                <c:pt idx="22944">
                  <c:v>3.4500120000000001</c:v>
                </c:pt>
                <c:pt idx="22945">
                  <c:v>3.2000120000000001</c:v>
                </c:pt>
                <c:pt idx="22946">
                  <c:v>2.6500240000000002</c:v>
                </c:pt>
                <c:pt idx="22947">
                  <c:v>4.6000059999999996</c:v>
                </c:pt>
                <c:pt idx="22948">
                  <c:v>3.25</c:v>
                </c:pt>
                <c:pt idx="22949">
                  <c:v>3.0999759999999998</c:v>
                </c:pt>
                <c:pt idx="22950">
                  <c:v>3.4000240000000002</c:v>
                </c:pt>
                <c:pt idx="22951">
                  <c:v>2.8499910000000002</c:v>
                </c:pt>
                <c:pt idx="22952">
                  <c:v>4.2999879999999999</c:v>
                </c:pt>
                <c:pt idx="22953">
                  <c:v>3.1250149999999999</c:v>
                </c:pt>
                <c:pt idx="22954">
                  <c:v>2.7499850000000001</c:v>
                </c:pt>
                <c:pt idx="22955">
                  <c:v>2.8500369999999999</c:v>
                </c:pt>
                <c:pt idx="22956">
                  <c:v>3.1999819999999999</c:v>
                </c:pt>
                <c:pt idx="22957">
                  <c:v>3.1499630000000001</c:v>
                </c:pt>
                <c:pt idx="22958">
                  <c:v>2.5</c:v>
                </c:pt>
                <c:pt idx="22959">
                  <c:v>3.7999879999999999</c:v>
                </c:pt>
                <c:pt idx="22960">
                  <c:v>3.625</c:v>
                </c:pt>
                <c:pt idx="22961">
                  <c:v>3.050049</c:v>
                </c:pt>
                <c:pt idx="22962">
                  <c:v>3.399994</c:v>
                </c:pt>
                <c:pt idx="22963">
                  <c:v>4.1000059999999996</c:v>
                </c:pt>
                <c:pt idx="22964">
                  <c:v>2.899994</c:v>
                </c:pt>
                <c:pt idx="22965">
                  <c:v>8.7499690000000001</c:v>
                </c:pt>
                <c:pt idx="22966">
                  <c:v>3.9000240000000002</c:v>
                </c:pt>
                <c:pt idx="22967">
                  <c:v>3.5</c:v>
                </c:pt>
                <c:pt idx="22968">
                  <c:v>3.2500149999999999</c:v>
                </c:pt>
                <c:pt idx="22969">
                  <c:v>2.899994</c:v>
                </c:pt>
                <c:pt idx="22970">
                  <c:v>4.6000059999999996</c:v>
                </c:pt>
                <c:pt idx="22971">
                  <c:v>3.350006</c:v>
                </c:pt>
                <c:pt idx="22972">
                  <c:v>3.4499819999999999</c:v>
                </c:pt>
                <c:pt idx="22973">
                  <c:v>3.0499879999999999</c:v>
                </c:pt>
                <c:pt idx="22974">
                  <c:v>2.9500120000000001</c:v>
                </c:pt>
                <c:pt idx="22975">
                  <c:v>3.149994</c:v>
                </c:pt>
                <c:pt idx="22976">
                  <c:v>3.25</c:v>
                </c:pt>
                <c:pt idx="22977">
                  <c:v>2.7999879999999999</c:v>
                </c:pt>
                <c:pt idx="22978">
                  <c:v>3.649994</c:v>
                </c:pt>
                <c:pt idx="22979">
                  <c:v>3.4999690000000001</c:v>
                </c:pt>
                <c:pt idx="22980">
                  <c:v>3.725006</c:v>
                </c:pt>
                <c:pt idx="22981">
                  <c:v>2.8000180000000001</c:v>
                </c:pt>
                <c:pt idx="22982">
                  <c:v>3.5</c:v>
                </c:pt>
                <c:pt idx="22983">
                  <c:v>4.6500089999999998</c:v>
                </c:pt>
                <c:pt idx="22984">
                  <c:v>2.899994</c:v>
                </c:pt>
                <c:pt idx="22985">
                  <c:v>2.899994</c:v>
                </c:pt>
                <c:pt idx="22986">
                  <c:v>3.350006</c:v>
                </c:pt>
                <c:pt idx="22987">
                  <c:v>3.0999759999999998</c:v>
                </c:pt>
                <c:pt idx="22988">
                  <c:v>3</c:v>
                </c:pt>
                <c:pt idx="22989">
                  <c:v>2.75</c:v>
                </c:pt>
                <c:pt idx="22990">
                  <c:v>4.1499629999999996</c:v>
                </c:pt>
                <c:pt idx="22991">
                  <c:v>2.850006</c:v>
                </c:pt>
                <c:pt idx="22992">
                  <c:v>3.25</c:v>
                </c:pt>
                <c:pt idx="22993">
                  <c:v>3.1499630000000001</c:v>
                </c:pt>
                <c:pt idx="22994">
                  <c:v>3.399994</c:v>
                </c:pt>
                <c:pt idx="22995">
                  <c:v>3.8999630000000001</c:v>
                </c:pt>
                <c:pt idx="22996">
                  <c:v>3.4500120000000001</c:v>
                </c:pt>
                <c:pt idx="22997">
                  <c:v>3.0749970000000002</c:v>
                </c:pt>
                <c:pt idx="22998">
                  <c:v>3.4000240000000002</c:v>
                </c:pt>
                <c:pt idx="22999">
                  <c:v>2.6999819999999999</c:v>
                </c:pt>
                <c:pt idx="23000">
                  <c:v>3.5</c:v>
                </c:pt>
                <c:pt idx="23001">
                  <c:v>4.6500240000000002</c:v>
                </c:pt>
                <c:pt idx="23002">
                  <c:v>3.0500029999999998</c:v>
                </c:pt>
                <c:pt idx="23003">
                  <c:v>2.9500120000000001</c:v>
                </c:pt>
                <c:pt idx="23004">
                  <c:v>3.75</c:v>
                </c:pt>
                <c:pt idx="23005">
                  <c:v>3.4000240000000002</c:v>
                </c:pt>
                <c:pt idx="23006">
                  <c:v>0.69998199999999999</c:v>
                </c:pt>
                <c:pt idx="23007">
                  <c:v>3.2499690000000001</c:v>
                </c:pt>
                <c:pt idx="23008">
                  <c:v>3.4500120000000001</c:v>
                </c:pt>
                <c:pt idx="23009">
                  <c:v>2.8249970000000002</c:v>
                </c:pt>
                <c:pt idx="23010">
                  <c:v>3.25</c:v>
                </c:pt>
                <c:pt idx="23011">
                  <c:v>4.375</c:v>
                </c:pt>
                <c:pt idx="23012">
                  <c:v>4.5500179999999997</c:v>
                </c:pt>
                <c:pt idx="23013">
                  <c:v>3.2000120000000001</c:v>
                </c:pt>
                <c:pt idx="23014">
                  <c:v>3.5999759999999998</c:v>
                </c:pt>
                <c:pt idx="23015">
                  <c:v>3.2999879999999999</c:v>
                </c:pt>
                <c:pt idx="23016">
                  <c:v>2.2000120000000001</c:v>
                </c:pt>
                <c:pt idx="23017">
                  <c:v>3.3500369999999999</c:v>
                </c:pt>
                <c:pt idx="23018">
                  <c:v>7.6499940000000004</c:v>
                </c:pt>
                <c:pt idx="23019">
                  <c:v>3.0999759999999998</c:v>
                </c:pt>
                <c:pt idx="23020">
                  <c:v>4.2500150000000003</c:v>
                </c:pt>
                <c:pt idx="23021">
                  <c:v>2.9499819999999999</c:v>
                </c:pt>
                <c:pt idx="23022">
                  <c:v>3.149994</c:v>
                </c:pt>
                <c:pt idx="23023">
                  <c:v>3.2499850000000001</c:v>
                </c:pt>
                <c:pt idx="23024">
                  <c:v>2.75</c:v>
                </c:pt>
                <c:pt idx="23025">
                  <c:v>2.75</c:v>
                </c:pt>
                <c:pt idx="23026">
                  <c:v>2.7999879999999999</c:v>
                </c:pt>
                <c:pt idx="23027">
                  <c:v>4.5999910000000002</c:v>
                </c:pt>
                <c:pt idx="23028">
                  <c:v>3.5499879999999999</c:v>
                </c:pt>
                <c:pt idx="23029">
                  <c:v>2.4499819999999999</c:v>
                </c:pt>
                <c:pt idx="23030">
                  <c:v>3.0499879999999999</c:v>
                </c:pt>
                <c:pt idx="23031">
                  <c:v>3.25</c:v>
                </c:pt>
                <c:pt idx="23032">
                  <c:v>2.8000180000000001</c:v>
                </c:pt>
                <c:pt idx="23033">
                  <c:v>3.399994</c:v>
                </c:pt>
                <c:pt idx="23034">
                  <c:v>4.625</c:v>
                </c:pt>
                <c:pt idx="23035">
                  <c:v>3.2000120000000001</c:v>
                </c:pt>
                <c:pt idx="23036">
                  <c:v>3.350006</c:v>
                </c:pt>
                <c:pt idx="23037">
                  <c:v>3.0999910000000002</c:v>
                </c:pt>
                <c:pt idx="23038">
                  <c:v>4.2500309999999999</c:v>
                </c:pt>
                <c:pt idx="23039">
                  <c:v>4.2999729999999996</c:v>
                </c:pt>
                <c:pt idx="23040">
                  <c:v>3.4000240000000002</c:v>
                </c:pt>
                <c:pt idx="23041">
                  <c:v>2.5500180000000001</c:v>
                </c:pt>
                <c:pt idx="23042">
                  <c:v>5.0249940000000004</c:v>
                </c:pt>
                <c:pt idx="23043">
                  <c:v>3.5999759999999998</c:v>
                </c:pt>
                <c:pt idx="23044">
                  <c:v>3.3499759999999998</c:v>
                </c:pt>
                <c:pt idx="23045">
                  <c:v>3.5000309999999999</c:v>
                </c:pt>
                <c:pt idx="23046">
                  <c:v>3.649994</c:v>
                </c:pt>
                <c:pt idx="23047">
                  <c:v>3.3000180000000001</c:v>
                </c:pt>
                <c:pt idx="23048">
                  <c:v>3.9250029999999998</c:v>
                </c:pt>
                <c:pt idx="23049">
                  <c:v>3.0499879999999999</c:v>
                </c:pt>
                <c:pt idx="23050">
                  <c:v>3.3500369999999999</c:v>
                </c:pt>
                <c:pt idx="23051">
                  <c:v>5.3500209999999999</c:v>
                </c:pt>
                <c:pt idx="23052">
                  <c:v>2.850006</c:v>
                </c:pt>
                <c:pt idx="23053">
                  <c:v>3.4499819999999999</c:v>
                </c:pt>
                <c:pt idx="23054">
                  <c:v>3.6499630000000001</c:v>
                </c:pt>
                <c:pt idx="23055">
                  <c:v>3.600006</c:v>
                </c:pt>
                <c:pt idx="23056">
                  <c:v>3.5</c:v>
                </c:pt>
                <c:pt idx="23057">
                  <c:v>3.9500120000000001</c:v>
                </c:pt>
                <c:pt idx="23058">
                  <c:v>3.5499879999999999</c:v>
                </c:pt>
                <c:pt idx="23059">
                  <c:v>3.649994</c:v>
                </c:pt>
                <c:pt idx="23060">
                  <c:v>3.7999879999999999</c:v>
                </c:pt>
                <c:pt idx="23061">
                  <c:v>2.800049</c:v>
                </c:pt>
                <c:pt idx="23062">
                  <c:v>3.0999759999999998</c:v>
                </c:pt>
                <c:pt idx="23063">
                  <c:v>3.1999819999999999</c:v>
                </c:pt>
                <c:pt idx="23064">
                  <c:v>3.0749659999999999</c:v>
                </c:pt>
                <c:pt idx="23065">
                  <c:v>2.850006</c:v>
                </c:pt>
                <c:pt idx="23066">
                  <c:v>3.2999879999999999</c:v>
                </c:pt>
                <c:pt idx="23067">
                  <c:v>3.850006</c:v>
                </c:pt>
                <c:pt idx="23068">
                  <c:v>2.9500120000000001</c:v>
                </c:pt>
                <c:pt idx="23069">
                  <c:v>3.2499850000000001</c:v>
                </c:pt>
                <c:pt idx="23070">
                  <c:v>3.4499819999999999</c:v>
                </c:pt>
                <c:pt idx="23071">
                  <c:v>3.6499630000000001</c:v>
                </c:pt>
                <c:pt idx="23072">
                  <c:v>3.149994</c:v>
                </c:pt>
                <c:pt idx="23073">
                  <c:v>4.3999940000000004</c:v>
                </c:pt>
                <c:pt idx="23074">
                  <c:v>2.75</c:v>
                </c:pt>
                <c:pt idx="23075">
                  <c:v>4.1000059999999996</c:v>
                </c:pt>
                <c:pt idx="23076">
                  <c:v>4.1499940000000004</c:v>
                </c:pt>
                <c:pt idx="23077">
                  <c:v>2.9500120000000001</c:v>
                </c:pt>
                <c:pt idx="23078">
                  <c:v>3.3749850000000001</c:v>
                </c:pt>
                <c:pt idx="23079">
                  <c:v>3.5</c:v>
                </c:pt>
                <c:pt idx="23080">
                  <c:v>3.649994</c:v>
                </c:pt>
                <c:pt idx="23081">
                  <c:v>2.75</c:v>
                </c:pt>
                <c:pt idx="23082">
                  <c:v>3.399994</c:v>
                </c:pt>
                <c:pt idx="23083">
                  <c:v>3.2999879999999999</c:v>
                </c:pt>
                <c:pt idx="23084">
                  <c:v>3</c:v>
                </c:pt>
                <c:pt idx="23085">
                  <c:v>4.1999510000000004</c:v>
                </c:pt>
                <c:pt idx="23086">
                  <c:v>2.350006</c:v>
                </c:pt>
                <c:pt idx="23087">
                  <c:v>3.4500120000000001</c:v>
                </c:pt>
                <c:pt idx="23088">
                  <c:v>3.1500240000000002</c:v>
                </c:pt>
                <c:pt idx="23089">
                  <c:v>3.2999879999999999</c:v>
                </c:pt>
                <c:pt idx="23090">
                  <c:v>3.875</c:v>
                </c:pt>
                <c:pt idx="23091">
                  <c:v>2.9499819999999999</c:v>
                </c:pt>
                <c:pt idx="23092">
                  <c:v>3.1499630000000001</c:v>
                </c:pt>
                <c:pt idx="23093">
                  <c:v>3.524994</c:v>
                </c:pt>
                <c:pt idx="23094">
                  <c:v>3.5499879999999999</c:v>
                </c:pt>
                <c:pt idx="23095">
                  <c:v>3.2000120000000001</c:v>
                </c:pt>
                <c:pt idx="23096">
                  <c:v>3.2999879999999999</c:v>
                </c:pt>
                <c:pt idx="23097">
                  <c:v>3.9499819999999999</c:v>
                </c:pt>
                <c:pt idx="23098">
                  <c:v>3.5499879999999999</c:v>
                </c:pt>
                <c:pt idx="23099">
                  <c:v>3.2000120000000001</c:v>
                </c:pt>
                <c:pt idx="23100">
                  <c:v>3.5500029999999998</c:v>
                </c:pt>
                <c:pt idx="23101">
                  <c:v>2.8500369999999999</c:v>
                </c:pt>
                <c:pt idx="23102">
                  <c:v>3.25</c:v>
                </c:pt>
                <c:pt idx="23103">
                  <c:v>3.7750089999999998</c:v>
                </c:pt>
                <c:pt idx="23104">
                  <c:v>2.8499759999999998</c:v>
                </c:pt>
                <c:pt idx="23105">
                  <c:v>3.25</c:v>
                </c:pt>
                <c:pt idx="23106">
                  <c:v>2.7499690000000001</c:v>
                </c:pt>
                <c:pt idx="23107">
                  <c:v>3.75</c:v>
                </c:pt>
                <c:pt idx="23108">
                  <c:v>3.25</c:v>
                </c:pt>
                <c:pt idx="23109">
                  <c:v>3.2499690000000001</c:v>
                </c:pt>
                <c:pt idx="23110">
                  <c:v>3.8500369999999999</c:v>
                </c:pt>
                <c:pt idx="23111">
                  <c:v>5.5</c:v>
                </c:pt>
                <c:pt idx="23112">
                  <c:v>3.8499759999999998</c:v>
                </c:pt>
                <c:pt idx="23113">
                  <c:v>3.3499759999999998</c:v>
                </c:pt>
                <c:pt idx="23114">
                  <c:v>3.3000180000000001</c:v>
                </c:pt>
                <c:pt idx="23115">
                  <c:v>3.850006</c:v>
                </c:pt>
                <c:pt idx="23116">
                  <c:v>3.6250149999999999</c:v>
                </c:pt>
                <c:pt idx="23117">
                  <c:v>4.3500059999999996</c:v>
                </c:pt>
                <c:pt idx="23118">
                  <c:v>3.100006</c:v>
                </c:pt>
                <c:pt idx="23119">
                  <c:v>2.399994</c:v>
                </c:pt>
                <c:pt idx="23120">
                  <c:v>3.4500120000000001</c:v>
                </c:pt>
                <c:pt idx="23121">
                  <c:v>3.149994</c:v>
                </c:pt>
                <c:pt idx="23122">
                  <c:v>4.0500179999999997</c:v>
                </c:pt>
                <c:pt idx="23123">
                  <c:v>3.850006</c:v>
                </c:pt>
                <c:pt idx="23124">
                  <c:v>3.0499879999999999</c:v>
                </c:pt>
                <c:pt idx="23125">
                  <c:v>3.7000120000000001</c:v>
                </c:pt>
                <c:pt idx="23126">
                  <c:v>3.125</c:v>
                </c:pt>
                <c:pt idx="23127">
                  <c:v>3.4000089999999998</c:v>
                </c:pt>
                <c:pt idx="23128">
                  <c:v>3.2249910000000002</c:v>
                </c:pt>
                <c:pt idx="23129">
                  <c:v>3.350006</c:v>
                </c:pt>
                <c:pt idx="23130">
                  <c:v>2.8499910000000002</c:v>
                </c:pt>
                <c:pt idx="23131">
                  <c:v>3.3499759999999998</c:v>
                </c:pt>
                <c:pt idx="23132">
                  <c:v>4.0749969999999998</c:v>
                </c:pt>
                <c:pt idx="23133">
                  <c:v>2.8499759999999998</c:v>
                </c:pt>
                <c:pt idx="23134">
                  <c:v>3.0999759999999998</c:v>
                </c:pt>
                <c:pt idx="23135">
                  <c:v>3.0999759999999998</c:v>
                </c:pt>
                <c:pt idx="23136">
                  <c:v>3.4749759999999998</c:v>
                </c:pt>
                <c:pt idx="23137">
                  <c:v>3.8000029999999998</c:v>
                </c:pt>
                <c:pt idx="23138">
                  <c:v>3</c:v>
                </c:pt>
                <c:pt idx="23139">
                  <c:v>3.100006</c:v>
                </c:pt>
                <c:pt idx="23140">
                  <c:v>2.949951</c:v>
                </c:pt>
                <c:pt idx="23141">
                  <c:v>4.0499879999999999</c:v>
                </c:pt>
                <c:pt idx="23142">
                  <c:v>3.6250149999999999</c:v>
                </c:pt>
                <c:pt idx="23143">
                  <c:v>3.350006</c:v>
                </c:pt>
                <c:pt idx="23144">
                  <c:v>2.9000240000000002</c:v>
                </c:pt>
                <c:pt idx="23145">
                  <c:v>3.3999790000000001</c:v>
                </c:pt>
                <c:pt idx="23146">
                  <c:v>3.149994</c:v>
                </c:pt>
                <c:pt idx="23147">
                  <c:v>4.1500240000000002</c:v>
                </c:pt>
                <c:pt idx="23148">
                  <c:v>3.2999879999999999</c:v>
                </c:pt>
                <c:pt idx="23149">
                  <c:v>3.600006</c:v>
                </c:pt>
                <c:pt idx="23150">
                  <c:v>3.7000120000000001</c:v>
                </c:pt>
                <c:pt idx="23151">
                  <c:v>3.25</c:v>
                </c:pt>
                <c:pt idx="23152">
                  <c:v>3.2500309999999999</c:v>
                </c:pt>
                <c:pt idx="23153">
                  <c:v>3.649994</c:v>
                </c:pt>
                <c:pt idx="23154">
                  <c:v>3.4000240000000002</c:v>
                </c:pt>
                <c:pt idx="23155">
                  <c:v>3.3999630000000001</c:v>
                </c:pt>
                <c:pt idx="23156">
                  <c:v>3.2999879999999999</c:v>
                </c:pt>
                <c:pt idx="23157">
                  <c:v>3.350006</c:v>
                </c:pt>
                <c:pt idx="23158">
                  <c:v>2.8249970000000002</c:v>
                </c:pt>
                <c:pt idx="23159">
                  <c:v>4.25</c:v>
                </c:pt>
                <c:pt idx="23160">
                  <c:v>3.7999879999999999</c:v>
                </c:pt>
                <c:pt idx="23161">
                  <c:v>2.9250180000000001</c:v>
                </c:pt>
                <c:pt idx="23162">
                  <c:v>2.8249970000000002</c:v>
                </c:pt>
                <c:pt idx="23163">
                  <c:v>3.75</c:v>
                </c:pt>
                <c:pt idx="23164">
                  <c:v>3.5</c:v>
                </c:pt>
                <c:pt idx="23165">
                  <c:v>4.1499629999999996</c:v>
                </c:pt>
                <c:pt idx="23166">
                  <c:v>3.550049</c:v>
                </c:pt>
                <c:pt idx="23167">
                  <c:v>3.475006</c:v>
                </c:pt>
                <c:pt idx="23168">
                  <c:v>3.1999819999999999</c:v>
                </c:pt>
                <c:pt idx="23169">
                  <c:v>2.6500240000000002</c:v>
                </c:pt>
                <c:pt idx="23170">
                  <c:v>3.5499879999999999</c:v>
                </c:pt>
                <c:pt idx="23171">
                  <c:v>3.0499879999999999</c:v>
                </c:pt>
                <c:pt idx="23172">
                  <c:v>2.3499759999999998</c:v>
                </c:pt>
                <c:pt idx="23173">
                  <c:v>2.75</c:v>
                </c:pt>
                <c:pt idx="23174">
                  <c:v>3</c:v>
                </c:pt>
                <c:pt idx="23175">
                  <c:v>2.9500120000000001</c:v>
                </c:pt>
                <c:pt idx="23176">
                  <c:v>3.399994</c:v>
                </c:pt>
                <c:pt idx="23177">
                  <c:v>3.350006</c:v>
                </c:pt>
                <c:pt idx="23178">
                  <c:v>2.850006</c:v>
                </c:pt>
                <c:pt idx="23179">
                  <c:v>4.5</c:v>
                </c:pt>
                <c:pt idx="23180">
                  <c:v>3.8499759999999998</c:v>
                </c:pt>
                <c:pt idx="23181">
                  <c:v>3.2000120000000001</c:v>
                </c:pt>
                <c:pt idx="23182">
                  <c:v>3.100006</c:v>
                </c:pt>
                <c:pt idx="23183">
                  <c:v>3.399994</c:v>
                </c:pt>
                <c:pt idx="23184">
                  <c:v>3.2999879999999999</c:v>
                </c:pt>
                <c:pt idx="23185">
                  <c:v>3.5999910000000002</c:v>
                </c:pt>
                <c:pt idx="23186">
                  <c:v>2.8499759999999998</c:v>
                </c:pt>
                <c:pt idx="23187">
                  <c:v>2.5499879999999999</c:v>
                </c:pt>
                <c:pt idx="23188">
                  <c:v>2.9499819999999999</c:v>
                </c:pt>
                <c:pt idx="23189">
                  <c:v>5.1000059999999996</c:v>
                </c:pt>
                <c:pt idx="23190">
                  <c:v>3.399994</c:v>
                </c:pt>
                <c:pt idx="23191">
                  <c:v>3.149994</c:v>
                </c:pt>
                <c:pt idx="23192">
                  <c:v>3.5999759999999998</c:v>
                </c:pt>
                <c:pt idx="23193">
                  <c:v>4.0499879999999999</c:v>
                </c:pt>
                <c:pt idx="23194">
                  <c:v>2.5499879999999999</c:v>
                </c:pt>
                <c:pt idx="23195">
                  <c:v>3.5999759999999998</c:v>
                </c:pt>
                <c:pt idx="23196">
                  <c:v>2.899994</c:v>
                </c:pt>
                <c:pt idx="23197">
                  <c:v>4.1999820000000003</c:v>
                </c:pt>
                <c:pt idx="23198">
                  <c:v>2.9000240000000002</c:v>
                </c:pt>
                <c:pt idx="23199">
                  <c:v>3.0500180000000001</c:v>
                </c:pt>
                <c:pt idx="23200">
                  <c:v>3.3000180000000001</c:v>
                </c:pt>
                <c:pt idx="23201">
                  <c:v>3.2000120000000001</c:v>
                </c:pt>
                <c:pt idx="23202">
                  <c:v>3.0999759999999998</c:v>
                </c:pt>
                <c:pt idx="23203">
                  <c:v>2.75</c:v>
                </c:pt>
                <c:pt idx="23204">
                  <c:v>2.9000240000000002</c:v>
                </c:pt>
                <c:pt idx="23205">
                  <c:v>5.1000059999999996</c:v>
                </c:pt>
                <c:pt idx="23206">
                  <c:v>3.5500180000000001</c:v>
                </c:pt>
                <c:pt idx="23207">
                  <c:v>4</c:v>
                </c:pt>
                <c:pt idx="23208">
                  <c:v>3.024994</c:v>
                </c:pt>
                <c:pt idx="23209">
                  <c:v>7.6000370000000004</c:v>
                </c:pt>
                <c:pt idx="23210">
                  <c:v>2.975006</c:v>
                </c:pt>
                <c:pt idx="23211">
                  <c:v>3.1500240000000002</c:v>
                </c:pt>
                <c:pt idx="23212">
                  <c:v>5.25</c:v>
                </c:pt>
                <c:pt idx="23213">
                  <c:v>3.600006</c:v>
                </c:pt>
                <c:pt idx="23214">
                  <c:v>2.7500309999999999</c:v>
                </c:pt>
                <c:pt idx="23215">
                  <c:v>3.1749879999999999</c:v>
                </c:pt>
                <c:pt idx="23216">
                  <c:v>2.9499819999999999</c:v>
                </c:pt>
                <c:pt idx="23217">
                  <c:v>3.3499910000000002</c:v>
                </c:pt>
                <c:pt idx="23218">
                  <c:v>3.6999970000000002</c:v>
                </c:pt>
                <c:pt idx="23219">
                  <c:v>3.7000120000000001</c:v>
                </c:pt>
                <c:pt idx="23220">
                  <c:v>3.5500029999999998</c:v>
                </c:pt>
                <c:pt idx="23221">
                  <c:v>3.4499819999999999</c:v>
                </c:pt>
                <c:pt idx="23222">
                  <c:v>3.5</c:v>
                </c:pt>
                <c:pt idx="23223">
                  <c:v>3.4000089999999998</c:v>
                </c:pt>
                <c:pt idx="23224">
                  <c:v>3.0499879999999999</c:v>
                </c:pt>
                <c:pt idx="23225">
                  <c:v>3.3999630000000001</c:v>
                </c:pt>
                <c:pt idx="23226">
                  <c:v>5.8999940000000004</c:v>
                </c:pt>
                <c:pt idx="23227">
                  <c:v>3.4499970000000002</c:v>
                </c:pt>
                <c:pt idx="23228">
                  <c:v>3.4000240000000002</c:v>
                </c:pt>
                <c:pt idx="23229">
                  <c:v>2.6999819999999999</c:v>
                </c:pt>
                <c:pt idx="23230">
                  <c:v>4.1000059999999996</c:v>
                </c:pt>
                <c:pt idx="23231">
                  <c:v>2.549973</c:v>
                </c:pt>
                <c:pt idx="23232">
                  <c:v>2.699951</c:v>
                </c:pt>
                <c:pt idx="23233">
                  <c:v>5.4250179999999997</c:v>
                </c:pt>
                <c:pt idx="23234">
                  <c:v>4.3500059999999996</c:v>
                </c:pt>
                <c:pt idx="23235">
                  <c:v>3.2000120000000001</c:v>
                </c:pt>
                <c:pt idx="23236">
                  <c:v>4.2999879999999999</c:v>
                </c:pt>
                <c:pt idx="23237">
                  <c:v>2.5749970000000002</c:v>
                </c:pt>
                <c:pt idx="23238">
                  <c:v>3.8250120000000001</c:v>
                </c:pt>
                <c:pt idx="23239">
                  <c:v>3.600006</c:v>
                </c:pt>
                <c:pt idx="23240">
                  <c:v>3.9499819999999999</c:v>
                </c:pt>
                <c:pt idx="23241">
                  <c:v>3.6500240000000002</c:v>
                </c:pt>
                <c:pt idx="23242">
                  <c:v>3.225006</c:v>
                </c:pt>
                <c:pt idx="23243">
                  <c:v>3.850006</c:v>
                </c:pt>
                <c:pt idx="23244">
                  <c:v>3.4500120000000001</c:v>
                </c:pt>
                <c:pt idx="23245">
                  <c:v>3.5499879999999999</c:v>
                </c:pt>
                <c:pt idx="23246">
                  <c:v>3.5999759999999998</c:v>
                </c:pt>
                <c:pt idx="23247">
                  <c:v>3.25</c:v>
                </c:pt>
                <c:pt idx="23248">
                  <c:v>3.100006</c:v>
                </c:pt>
                <c:pt idx="23249">
                  <c:v>2.5</c:v>
                </c:pt>
                <c:pt idx="23250">
                  <c:v>6.7000120000000001</c:v>
                </c:pt>
                <c:pt idx="23251">
                  <c:v>3.850006</c:v>
                </c:pt>
                <c:pt idx="23252">
                  <c:v>2.875</c:v>
                </c:pt>
                <c:pt idx="23253">
                  <c:v>3.8999630000000001</c:v>
                </c:pt>
                <c:pt idx="23254">
                  <c:v>4.0500179999999997</c:v>
                </c:pt>
                <c:pt idx="23255">
                  <c:v>3.25</c:v>
                </c:pt>
                <c:pt idx="23256">
                  <c:v>3.4499819999999999</c:v>
                </c:pt>
                <c:pt idx="23257">
                  <c:v>3.2999879999999999</c:v>
                </c:pt>
                <c:pt idx="23258">
                  <c:v>3.0499879999999999</c:v>
                </c:pt>
                <c:pt idx="23259">
                  <c:v>2.9500120000000001</c:v>
                </c:pt>
                <c:pt idx="23260">
                  <c:v>3.1999819999999999</c:v>
                </c:pt>
                <c:pt idx="23261">
                  <c:v>2.875</c:v>
                </c:pt>
                <c:pt idx="23262">
                  <c:v>3.5</c:v>
                </c:pt>
                <c:pt idx="23263">
                  <c:v>3.4000240000000002</c:v>
                </c:pt>
                <c:pt idx="23264">
                  <c:v>3.5750120000000001</c:v>
                </c:pt>
                <c:pt idx="23265">
                  <c:v>3.4500120000000001</c:v>
                </c:pt>
                <c:pt idx="23266">
                  <c:v>2.5499879999999999</c:v>
                </c:pt>
                <c:pt idx="23267">
                  <c:v>2.6500240000000002</c:v>
                </c:pt>
                <c:pt idx="23268">
                  <c:v>3</c:v>
                </c:pt>
                <c:pt idx="23269">
                  <c:v>3.0000309999999999</c:v>
                </c:pt>
                <c:pt idx="23270">
                  <c:v>3.5499879999999999</c:v>
                </c:pt>
                <c:pt idx="23271">
                  <c:v>3.75</c:v>
                </c:pt>
                <c:pt idx="23272">
                  <c:v>3.2000120000000001</c:v>
                </c:pt>
                <c:pt idx="23273">
                  <c:v>3.5999759999999998</c:v>
                </c:pt>
                <c:pt idx="23274">
                  <c:v>3.899994</c:v>
                </c:pt>
                <c:pt idx="23275">
                  <c:v>3.6000369999999999</c:v>
                </c:pt>
                <c:pt idx="23276">
                  <c:v>3.4000240000000002</c:v>
                </c:pt>
                <c:pt idx="23277">
                  <c:v>3</c:v>
                </c:pt>
                <c:pt idx="23278">
                  <c:v>2.9500120000000001</c:v>
                </c:pt>
                <c:pt idx="23279">
                  <c:v>3.6000369999999999</c:v>
                </c:pt>
                <c:pt idx="23280">
                  <c:v>3.7000120000000001</c:v>
                </c:pt>
                <c:pt idx="23281">
                  <c:v>4.1500240000000002</c:v>
                </c:pt>
                <c:pt idx="23282">
                  <c:v>4.0749969999999998</c:v>
                </c:pt>
                <c:pt idx="23283">
                  <c:v>3.100006</c:v>
                </c:pt>
                <c:pt idx="23284">
                  <c:v>26.600006</c:v>
                </c:pt>
                <c:pt idx="23285">
                  <c:v>4.3000179999999997</c:v>
                </c:pt>
                <c:pt idx="23286">
                  <c:v>2.7000120000000001</c:v>
                </c:pt>
                <c:pt idx="23287">
                  <c:v>3.8000029999999998</c:v>
                </c:pt>
                <c:pt idx="23288">
                  <c:v>2.4250029999999998</c:v>
                </c:pt>
                <c:pt idx="23289">
                  <c:v>3.350006</c:v>
                </c:pt>
                <c:pt idx="23290">
                  <c:v>2.7750240000000002</c:v>
                </c:pt>
                <c:pt idx="23291">
                  <c:v>3.1749879999999999</c:v>
                </c:pt>
                <c:pt idx="23292">
                  <c:v>2.600006</c:v>
                </c:pt>
                <c:pt idx="23293">
                  <c:v>3.3500369999999999</c:v>
                </c:pt>
                <c:pt idx="23294">
                  <c:v>3.2999879999999999</c:v>
                </c:pt>
                <c:pt idx="23295">
                  <c:v>3.1999819999999999</c:v>
                </c:pt>
                <c:pt idx="23296">
                  <c:v>3</c:v>
                </c:pt>
                <c:pt idx="23297">
                  <c:v>4.3500059999999996</c:v>
                </c:pt>
                <c:pt idx="23298">
                  <c:v>3.5499879999999999</c:v>
                </c:pt>
                <c:pt idx="23299">
                  <c:v>3.2000120000000001</c:v>
                </c:pt>
                <c:pt idx="23300">
                  <c:v>2.899994</c:v>
                </c:pt>
                <c:pt idx="23301">
                  <c:v>3.2500149999999999</c:v>
                </c:pt>
                <c:pt idx="23302">
                  <c:v>2.5</c:v>
                </c:pt>
                <c:pt idx="23303">
                  <c:v>3.0500180000000001</c:v>
                </c:pt>
                <c:pt idx="23304">
                  <c:v>3.350006</c:v>
                </c:pt>
                <c:pt idx="23305">
                  <c:v>2.5499879999999999</c:v>
                </c:pt>
                <c:pt idx="23306">
                  <c:v>3.6999819999999999</c:v>
                </c:pt>
                <c:pt idx="23307">
                  <c:v>2.975006</c:v>
                </c:pt>
                <c:pt idx="23308">
                  <c:v>3.3500369999999999</c:v>
                </c:pt>
                <c:pt idx="23309">
                  <c:v>3.25</c:v>
                </c:pt>
                <c:pt idx="23310">
                  <c:v>3</c:v>
                </c:pt>
                <c:pt idx="23311">
                  <c:v>2.800049</c:v>
                </c:pt>
                <c:pt idx="23312">
                  <c:v>2.9500120000000001</c:v>
                </c:pt>
                <c:pt idx="23313">
                  <c:v>3.25</c:v>
                </c:pt>
                <c:pt idx="23314">
                  <c:v>3.3499759999999998</c:v>
                </c:pt>
                <c:pt idx="23315">
                  <c:v>4.5999759999999998</c:v>
                </c:pt>
                <c:pt idx="23316">
                  <c:v>3.25</c:v>
                </c:pt>
                <c:pt idx="23317">
                  <c:v>3.9499819999999999</c:v>
                </c:pt>
                <c:pt idx="23318">
                  <c:v>3.1499630000000001</c:v>
                </c:pt>
                <c:pt idx="23319">
                  <c:v>3.4499970000000002</c:v>
                </c:pt>
                <c:pt idx="23320">
                  <c:v>3.9499819999999999</c:v>
                </c:pt>
                <c:pt idx="23321">
                  <c:v>3.0999759999999998</c:v>
                </c:pt>
                <c:pt idx="23322">
                  <c:v>3.1500240000000002</c:v>
                </c:pt>
                <c:pt idx="23323">
                  <c:v>3.2250209999999999</c:v>
                </c:pt>
                <c:pt idx="23324">
                  <c:v>2.350006</c:v>
                </c:pt>
                <c:pt idx="23325">
                  <c:v>3.5499879999999999</c:v>
                </c:pt>
                <c:pt idx="23326">
                  <c:v>2.7999879999999999</c:v>
                </c:pt>
                <c:pt idx="23327">
                  <c:v>2.9749759999999998</c:v>
                </c:pt>
                <c:pt idx="23328">
                  <c:v>3.049973</c:v>
                </c:pt>
                <c:pt idx="23329">
                  <c:v>3.100006</c:v>
                </c:pt>
                <c:pt idx="23330">
                  <c:v>3.3500369999999999</c:v>
                </c:pt>
                <c:pt idx="23331">
                  <c:v>3.300049</c:v>
                </c:pt>
                <c:pt idx="23332">
                  <c:v>3.4499659999999999</c:v>
                </c:pt>
                <c:pt idx="23333">
                  <c:v>2.8999630000000001</c:v>
                </c:pt>
                <c:pt idx="23334">
                  <c:v>3.399994</c:v>
                </c:pt>
                <c:pt idx="23335">
                  <c:v>3.1500240000000002</c:v>
                </c:pt>
                <c:pt idx="23336">
                  <c:v>3.3999630000000001</c:v>
                </c:pt>
                <c:pt idx="23337">
                  <c:v>3.2000120000000001</c:v>
                </c:pt>
                <c:pt idx="23338">
                  <c:v>2.75</c:v>
                </c:pt>
                <c:pt idx="23339">
                  <c:v>3.375</c:v>
                </c:pt>
                <c:pt idx="23340">
                  <c:v>3.4500120000000001</c:v>
                </c:pt>
                <c:pt idx="23341">
                  <c:v>3.4499819999999999</c:v>
                </c:pt>
                <c:pt idx="23342">
                  <c:v>2.7499850000000001</c:v>
                </c:pt>
                <c:pt idx="23343">
                  <c:v>3.274994</c:v>
                </c:pt>
                <c:pt idx="23344">
                  <c:v>4.0499879999999999</c:v>
                </c:pt>
                <c:pt idx="23345">
                  <c:v>3.4000240000000002</c:v>
                </c:pt>
                <c:pt idx="23346">
                  <c:v>3.4500120000000001</c:v>
                </c:pt>
                <c:pt idx="23347">
                  <c:v>4.7999879999999999</c:v>
                </c:pt>
                <c:pt idx="23348">
                  <c:v>2.9000240000000002</c:v>
                </c:pt>
                <c:pt idx="23349">
                  <c:v>4.0500179999999997</c:v>
                </c:pt>
                <c:pt idx="23350">
                  <c:v>3.0500180000000001</c:v>
                </c:pt>
                <c:pt idx="23351">
                  <c:v>2.75</c:v>
                </c:pt>
                <c:pt idx="23352">
                  <c:v>3.1500240000000002</c:v>
                </c:pt>
                <c:pt idx="23353">
                  <c:v>2.949951</c:v>
                </c:pt>
                <c:pt idx="23354">
                  <c:v>2.75</c:v>
                </c:pt>
                <c:pt idx="23355">
                  <c:v>3.5750120000000001</c:v>
                </c:pt>
                <c:pt idx="23356">
                  <c:v>2.850006</c:v>
                </c:pt>
                <c:pt idx="23357">
                  <c:v>3.4000240000000002</c:v>
                </c:pt>
                <c:pt idx="23358">
                  <c:v>3.9999690000000001</c:v>
                </c:pt>
                <c:pt idx="23359">
                  <c:v>4.9249879999999999</c:v>
                </c:pt>
                <c:pt idx="23360">
                  <c:v>3.399994</c:v>
                </c:pt>
                <c:pt idx="23361">
                  <c:v>3.8249970000000002</c:v>
                </c:pt>
                <c:pt idx="23362">
                  <c:v>5.75</c:v>
                </c:pt>
                <c:pt idx="23363">
                  <c:v>3.6749879999999999</c:v>
                </c:pt>
                <c:pt idx="23364">
                  <c:v>3.75</c:v>
                </c:pt>
                <c:pt idx="23365">
                  <c:v>3.350006</c:v>
                </c:pt>
                <c:pt idx="23366">
                  <c:v>3.199951</c:v>
                </c:pt>
                <c:pt idx="23367">
                  <c:v>3.0500180000000001</c:v>
                </c:pt>
                <c:pt idx="23368">
                  <c:v>3.1500240000000002</c:v>
                </c:pt>
                <c:pt idx="23369">
                  <c:v>3</c:v>
                </c:pt>
                <c:pt idx="23370">
                  <c:v>3.9499819999999999</c:v>
                </c:pt>
                <c:pt idx="23371">
                  <c:v>3.1500240000000002</c:v>
                </c:pt>
                <c:pt idx="23372">
                  <c:v>3.0499879999999999</c:v>
                </c:pt>
                <c:pt idx="23373">
                  <c:v>3.100006</c:v>
                </c:pt>
                <c:pt idx="23374">
                  <c:v>2.9999690000000001</c:v>
                </c:pt>
                <c:pt idx="23375">
                  <c:v>4.1999820000000003</c:v>
                </c:pt>
                <c:pt idx="23376">
                  <c:v>2.8750309999999999</c:v>
                </c:pt>
                <c:pt idx="23377">
                  <c:v>3</c:v>
                </c:pt>
                <c:pt idx="23378">
                  <c:v>4.9499820000000003</c:v>
                </c:pt>
                <c:pt idx="23379">
                  <c:v>2.6500240000000002</c:v>
                </c:pt>
                <c:pt idx="23380">
                  <c:v>4.3000179999999997</c:v>
                </c:pt>
                <c:pt idx="23381">
                  <c:v>3.8000180000000001</c:v>
                </c:pt>
                <c:pt idx="23382">
                  <c:v>3.9500120000000001</c:v>
                </c:pt>
                <c:pt idx="23383">
                  <c:v>4.1499940000000004</c:v>
                </c:pt>
                <c:pt idx="23384">
                  <c:v>3.5999759999999998</c:v>
                </c:pt>
                <c:pt idx="23385">
                  <c:v>2.5499879999999999</c:v>
                </c:pt>
                <c:pt idx="23386">
                  <c:v>3.3499759999999998</c:v>
                </c:pt>
                <c:pt idx="23387">
                  <c:v>3.25</c:v>
                </c:pt>
                <c:pt idx="23388">
                  <c:v>3.350006</c:v>
                </c:pt>
                <c:pt idx="23389">
                  <c:v>3.9000240000000002</c:v>
                </c:pt>
                <c:pt idx="23390">
                  <c:v>3.7750089999999998</c:v>
                </c:pt>
                <c:pt idx="23391">
                  <c:v>2.4499819999999999</c:v>
                </c:pt>
                <c:pt idx="23392">
                  <c:v>2.899994</c:v>
                </c:pt>
                <c:pt idx="23393">
                  <c:v>3.100006</c:v>
                </c:pt>
                <c:pt idx="23394">
                  <c:v>3.100006</c:v>
                </c:pt>
                <c:pt idx="23395">
                  <c:v>4.1499940000000004</c:v>
                </c:pt>
                <c:pt idx="23396">
                  <c:v>3.649994</c:v>
                </c:pt>
                <c:pt idx="23397">
                  <c:v>3.1249850000000001</c:v>
                </c:pt>
                <c:pt idx="23398">
                  <c:v>3.5500180000000001</c:v>
                </c:pt>
                <c:pt idx="23399">
                  <c:v>3.6999819999999999</c:v>
                </c:pt>
                <c:pt idx="23400">
                  <c:v>3.899994</c:v>
                </c:pt>
                <c:pt idx="23401">
                  <c:v>3</c:v>
                </c:pt>
                <c:pt idx="23402">
                  <c:v>3.3000180000000001</c:v>
                </c:pt>
                <c:pt idx="23403">
                  <c:v>4.0499879999999999</c:v>
                </c:pt>
                <c:pt idx="23404">
                  <c:v>5.0999759999999998</c:v>
                </c:pt>
                <c:pt idx="23405">
                  <c:v>3.4500120000000001</c:v>
                </c:pt>
                <c:pt idx="23406">
                  <c:v>2.75</c:v>
                </c:pt>
                <c:pt idx="23407">
                  <c:v>2.75</c:v>
                </c:pt>
                <c:pt idx="23408">
                  <c:v>4.3000030000000002</c:v>
                </c:pt>
                <c:pt idx="23409">
                  <c:v>4.0500179999999997</c:v>
                </c:pt>
                <c:pt idx="23410">
                  <c:v>3.399994</c:v>
                </c:pt>
                <c:pt idx="23411">
                  <c:v>2.7249759999999998</c:v>
                </c:pt>
                <c:pt idx="23412">
                  <c:v>3.0499879999999999</c:v>
                </c:pt>
                <c:pt idx="23413">
                  <c:v>3.4499970000000002</c:v>
                </c:pt>
                <c:pt idx="23414">
                  <c:v>2.7000120000000001</c:v>
                </c:pt>
                <c:pt idx="23415">
                  <c:v>3.4500120000000001</c:v>
                </c:pt>
                <c:pt idx="23416">
                  <c:v>2.7999879999999999</c:v>
                </c:pt>
                <c:pt idx="23417">
                  <c:v>2.649994</c:v>
                </c:pt>
                <c:pt idx="23418">
                  <c:v>3.350006</c:v>
                </c:pt>
                <c:pt idx="23419">
                  <c:v>3.899994</c:v>
                </c:pt>
                <c:pt idx="23420">
                  <c:v>3.6999970000000002</c:v>
                </c:pt>
                <c:pt idx="23421">
                  <c:v>6.25</c:v>
                </c:pt>
                <c:pt idx="23422">
                  <c:v>3.3000180000000001</c:v>
                </c:pt>
                <c:pt idx="23423">
                  <c:v>3.399994</c:v>
                </c:pt>
                <c:pt idx="23424">
                  <c:v>3.4000240000000002</c:v>
                </c:pt>
                <c:pt idx="23425">
                  <c:v>3.6500240000000002</c:v>
                </c:pt>
                <c:pt idx="23426">
                  <c:v>4.7000120000000001</c:v>
                </c:pt>
                <c:pt idx="23427">
                  <c:v>3.200027</c:v>
                </c:pt>
                <c:pt idx="23428">
                  <c:v>2.7000120000000001</c:v>
                </c:pt>
                <c:pt idx="23429">
                  <c:v>3.3000180000000001</c:v>
                </c:pt>
                <c:pt idx="23430">
                  <c:v>3.5500180000000001</c:v>
                </c:pt>
                <c:pt idx="23431">
                  <c:v>3.3000180000000001</c:v>
                </c:pt>
                <c:pt idx="23432">
                  <c:v>3.7000120000000001</c:v>
                </c:pt>
                <c:pt idx="23433">
                  <c:v>3.399994</c:v>
                </c:pt>
                <c:pt idx="23434">
                  <c:v>4.3999940000000004</c:v>
                </c:pt>
                <c:pt idx="23435">
                  <c:v>2.7499690000000001</c:v>
                </c:pt>
                <c:pt idx="23436">
                  <c:v>3.2999879999999999</c:v>
                </c:pt>
                <c:pt idx="23437">
                  <c:v>3.2000120000000001</c:v>
                </c:pt>
                <c:pt idx="23438">
                  <c:v>2.649994</c:v>
                </c:pt>
                <c:pt idx="23439">
                  <c:v>2.9000240000000002</c:v>
                </c:pt>
                <c:pt idx="23440">
                  <c:v>4.6999969999999998</c:v>
                </c:pt>
                <c:pt idx="23441">
                  <c:v>3.7000120000000001</c:v>
                </c:pt>
                <c:pt idx="23442">
                  <c:v>2.8749850000000001</c:v>
                </c:pt>
                <c:pt idx="23443">
                  <c:v>3.25</c:v>
                </c:pt>
                <c:pt idx="23444">
                  <c:v>0.64999399999999996</c:v>
                </c:pt>
                <c:pt idx="23445">
                  <c:v>3.6250309999999999</c:v>
                </c:pt>
                <c:pt idx="23446">
                  <c:v>14.299988000000001</c:v>
                </c:pt>
                <c:pt idx="23447">
                  <c:v>3.0500180000000001</c:v>
                </c:pt>
                <c:pt idx="23448">
                  <c:v>2.8750309999999999</c:v>
                </c:pt>
                <c:pt idx="23449">
                  <c:v>3.8999630000000001</c:v>
                </c:pt>
                <c:pt idx="23450">
                  <c:v>2.6249850000000001</c:v>
                </c:pt>
                <c:pt idx="23451">
                  <c:v>2.9500120000000001</c:v>
                </c:pt>
                <c:pt idx="23452">
                  <c:v>3.4499819999999999</c:v>
                </c:pt>
                <c:pt idx="23453">
                  <c:v>2.9999690000000001</c:v>
                </c:pt>
                <c:pt idx="23454">
                  <c:v>3.0999759999999998</c:v>
                </c:pt>
                <c:pt idx="23455">
                  <c:v>2.949951</c:v>
                </c:pt>
                <c:pt idx="23456">
                  <c:v>3.4499819999999999</c:v>
                </c:pt>
                <c:pt idx="23457">
                  <c:v>3.1999819999999999</c:v>
                </c:pt>
                <c:pt idx="23458">
                  <c:v>3.3000180000000001</c:v>
                </c:pt>
                <c:pt idx="23459">
                  <c:v>3.2999879999999999</c:v>
                </c:pt>
                <c:pt idx="23460">
                  <c:v>2.825043</c:v>
                </c:pt>
                <c:pt idx="23461">
                  <c:v>2.3999630000000001</c:v>
                </c:pt>
                <c:pt idx="23462">
                  <c:v>3.7000120000000001</c:v>
                </c:pt>
                <c:pt idx="23463">
                  <c:v>3.4499819999999999</c:v>
                </c:pt>
                <c:pt idx="23464">
                  <c:v>3.9000240000000002</c:v>
                </c:pt>
                <c:pt idx="23465">
                  <c:v>3.1500240000000002</c:v>
                </c:pt>
                <c:pt idx="23466">
                  <c:v>3.100006</c:v>
                </c:pt>
                <c:pt idx="23467">
                  <c:v>3.850006</c:v>
                </c:pt>
                <c:pt idx="23468">
                  <c:v>3.6000369999999999</c:v>
                </c:pt>
                <c:pt idx="23469">
                  <c:v>3.399994</c:v>
                </c:pt>
                <c:pt idx="23470">
                  <c:v>3.3499759999999998</c:v>
                </c:pt>
                <c:pt idx="23471">
                  <c:v>3.0499879999999999</c:v>
                </c:pt>
                <c:pt idx="23472">
                  <c:v>3.4500120000000001</c:v>
                </c:pt>
                <c:pt idx="23473">
                  <c:v>3</c:v>
                </c:pt>
                <c:pt idx="23474">
                  <c:v>3.4499819999999999</c:v>
                </c:pt>
                <c:pt idx="23475">
                  <c:v>3.25</c:v>
                </c:pt>
                <c:pt idx="23476">
                  <c:v>3.9500120000000001</c:v>
                </c:pt>
                <c:pt idx="23477">
                  <c:v>2.725006</c:v>
                </c:pt>
                <c:pt idx="23478">
                  <c:v>3.9000240000000002</c:v>
                </c:pt>
                <c:pt idx="23479">
                  <c:v>3.1249850000000001</c:v>
                </c:pt>
                <c:pt idx="23480">
                  <c:v>2.8500369999999999</c:v>
                </c:pt>
                <c:pt idx="23481">
                  <c:v>3.2000120000000001</c:v>
                </c:pt>
                <c:pt idx="23482">
                  <c:v>3.7000120000000001</c:v>
                </c:pt>
                <c:pt idx="23483">
                  <c:v>2.5</c:v>
                </c:pt>
                <c:pt idx="23484">
                  <c:v>3</c:v>
                </c:pt>
                <c:pt idx="23485">
                  <c:v>6.4000240000000002</c:v>
                </c:pt>
                <c:pt idx="23486">
                  <c:v>3.2000120000000001</c:v>
                </c:pt>
                <c:pt idx="23487">
                  <c:v>3.7999879999999999</c:v>
                </c:pt>
                <c:pt idx="23488">
                  <c:v>2.850006</c:v>
                </c:pt>
                <c:pt idx="23489">
                  <c:v>2.600006</c:v>
                </c:pt>
                <c:pt idx="23490">
                  <c:v>2.4499819999999999</c:v>
                </c:pt>
                <c:pt idx="23491">
                  <c:v>3.1750029999999998</c:v>
                </c:pt>
                <c:pt idx="23492">
                  <c:v>2.6999819999999999</c:v>
                </c:pt>
                <c:pt idx="23493">
                  <c:v>4.4500120000000001</c:v>
                </c:pt>
                <c:pt idx="23494">
                  <c:v>3.5</c:v>
                </c:pt>
                <c:pt idx="23495">
                  <c:v>3.5499879999999999</c:v>
                </c:pt>
                <c:pt idx="23496">
                  <c:v>3.2999879999999999</c:v>
                </c:pt>
                <c:pt idx="23497">
                  <c:v>3.625</c:v>
                </c:pt>
                <c:pt idx="23498">
                  <c:v>3.5499879999999999</c:v>
                </c:pt>
                <c:pt idx="23499">
                  <c:v>3.2000120000000001</c:v>
                </c:pt>
                <c:pt idx="23500">
                  <c:v>3.725006</c:v>
                </c:pt>
                <c:pt idx="23501">
                  <c:v>4.6000059999999996</c:v>
                </c:pt>
                <c:pt idx="23502">
                  <c:v>3.7000120000000001</c:v>
                </c:pt>
                <c:pt idx="23503">
                  <c:v>3.475006</c:v>
                </c:pt>
                <c:pt idx="23504">
                  <c:v>2.7000120000000001</c:v>
                </c:pt>
                <c:pt idx="23505">
                  <c:v>2.4000240000000002</c:v>
                </c:pt>
                <c:pt idx="23506">
                  <c:v>3.2499690000000001</c:v>
                </c:pt>
                <c:pt idx="23507">
                  <c:v>3.5</c:v>
                </c:pt>
                <c:pt idx="23508">
                  <c:v>2.8000180000000001</c:v>
                </c:pt>
                <c:pt idx="23509">
                  <c:v>2.924973</c:v>
                </c:pt>
                <c:pt idx="23510">
                  <c:v>3.2250209999999999</c:v>
                </c:pt>
                <c:pt idx="23511">
                  <c:v>3.1000369999999999</c:v>
                </c:pt>
                <c:pt idx="23512">
                  <c:v>4.5999759999999998</c:v>
                </c:pt>
                <c:pt idx="23513">
                  <c:v>4.2999879999999999</c:v>
                </c:pt>
                <c:pt idx="23514">
                  <c:v>4.0499879999999999</c:v>
                </c:pt>
                <c:pt idx="23515">
                  <c:v>3.3000180000000001</c:v>
                </c:pt>
                <c:pt idx="23516">
                  <c:v>3.149994</c:v>
                </c:pt>
                <c:pt idx="23517">
                  <c:v>4.0999759999999998</c:v>
                </c:pt>
                <c:pt idx="23518">
                  <c:v>3</c:v>
                </c:pt>
                <c:pt idx="23519">
                  <c:v>3.0499879999999999</c:v>
                </c:pt>
                <c:pt idx="23520">
                  <c:v>2.8000180000000001</c:v>
                </c:pt>
                <c:pt idx="23521">
                  <c:v>3.3000180000000001</c:v>
                </c:pt>
                <c:pt idx="23522">
                  <c:v>7.5750120000000001</c:v>
                </c:pt>
                <c:pt idx="23523">
                  <c:v>2.7000120000000001</c:v>
                </c:pt>
                <c:pt idx="23524">
                  <c:v>3.0499879999999999</c:v>
                </c:pt>
                <c:pt idx="23525">
                  <c:v>3.2999879999999999</c:v>
                </c:pt>
                <c:pt idx="23526">
                  <c:v>3.2000120000000001</c:v>
                </c:pt>
                <c:pt idx="23527">
                  <c:v>3.1500089999999998</c:v>
                </c:pt>
                <c:pt idx="23528">
                  <c:v>3</c:v>
                </c:pt>
                <c:pt idx="23529">
                  <c:v>3.6500240000000002</c:v>
                </c:pt>
                <c:pt idx="23530">
                  <c:v>2.399994</c:v>
                </c:pt>
                <c:pt idx="23531">
                  <c:v>2.9999690000000001</c:v>
                </c:pt>
                <c:pt idx="23532">
                  <c:v>3.1999819999999999</c:v>
                </c:pt>
                <c:pt idx="23533">
                  <c:v>3.1999819999999999</c:v>
                </c:pt>
                <c:pt idx="23534">
                  <c:v>4.5499879999999999</c:v>
                </c:pt>
                <c:pt idx="23535">
                  <c:v>4.4499820000000003</c:v>
                </c:pt>
                <c:pt idx="23536">
                  <c:v>3.0499879999999999</c:v>
                </c:pt>
                <c:pt idx="23537">
                  <c:v>3.5749819999999999</c:v>
                </c:pt>
                <c:pt idx="23538">
                  <c:v>3.75</c:v>
                </c:pt>
                <c:pt idx="23539">
                  <c:v>3.0500180000000001</c:v>
                </c:pt>
                <c:pt idx="23540">
                  <c:v>4.6000059999999996</c:v>
                </c:pt>
                <c:pt idx="23541">
                  <c:v>3.2000120000000001</c:v>
                </c:pt>
                <c:pt idx="23542">
                  <c:v>3.5499879999999999</c:v>
                </c:pt>
                <c:pt idx="23543">
                  <c:v>3.899994</c:v>
                </c:pt>
                <c:pt idx="23544">
                  <c:v>2.9499819999999999</c:v>
                </c:pt>
                <c:pt idx="23545">
                  <c:v>3.524994</c:v>
                </c:pt>
                <c:pt idx="23546">
                  <c:v>3.5</c:v>
                </c:pt>
                <c:pt idx="23547">
                  <c:v>3.7750089999999998</c:v>
                </c:pt>
                <c:pt idx="23548">
                  <c:v>2.9500120000000001</c:v>
                </c:pt>
                <c:pt idx="23549">
                  <c:v>3.0499879999999999</c:v>
                </c:pt>
                <c:pt idx="23550">
                  <c:v>2.9000240000000002</c:v>
                </c:pt>
                <c:pt idx="23551">
                  <c:v>3.649994</c:v>
                </c:pt>
                <c:pt idx="23552">
                  <c:v>3.375</c:v>
                </c:pt>
                <c:pt idx="23553">
                  <c:v>3.3000180000000001</c:v>
                </c:pt>
                <c:pt idx="23554">
                  <c:v>3.4500120000000001</c:v>
                </c:pt>
                <c:pt idx="23555">
                  <c:v>2.75</c:v>
                </c:pt>
                <c:pt idx="23556">
                  <c:v>3.3499759999999998</c:v>
                </c:pt>
                <c:pt idx="23557">
                  <c:v>3.0999759999999998</c:v>
                </c:pt>
                <c:pt idx="23558">
                  <c:v>3.2000120000000001</c:v>
                </c:pt>
                <c:pt idx="23559">
                  <c:v>3.2500149999999999</c:v>
                </c:pt>
                <c:pt idx="23560">
                  <c:v>3.1000369999999999</c:v>
                </c:pt>
                <c:pt idx="23561">
                  <c:v>3.2500149999999999</c:v>
                </c:pt>
                <c:pt idx="23562">
                  <c:v>3.1000369999999999</c:v>
                </c:pt>
                <c:pt idx="23563">
                  <c:v>3</c:v>
                </c:pt>
                <c:pt idx="23564">
                  <c:v>2.850006</c:v>
                </c:pt>
                <c:pt idx="23565">
                  <c:v>3.1999819999999999</c:v>
                </c:pt>
                <c:pt idx="23566">
                  <c:v>4.5</c:v>
                </c:pt>
                <c:pt idx="23567">
                  <c:v>2.9499819999999999</c:v>
                </c:pt>
                <c:pt idx="23568">
                  <c:v>3.0500029999999998</c:v>
                </c:pt>
                <c:pt idx="23569">
                  <c:v>2.850006</c:v>
                </c:pt>
                <c:pt idx="23570">
                  <c:v>3.0000309999999999</c:v>
                </c:pt>
                <c:pt idx="23571">
                  <c:v>3.5499879999999999</c:v>
                </c:pt>
                <c:pt idx="23572">
                  <c:v>3.3249819999999999</c:v>
                </c:pt>
                <c:pt idx="23573">
                  <c:v>3.024994</c:v>
                </c:pt>
                <c:pt idx="23574">
                  <c:v>2.75</c:v>
                </c:pt>
                <c:pt idx="23575">
                  <c:v>2.75</c:v>
                </c:pt>
                <c:pt idx="23576">
                  <c:v>3.850006</c:v>
                </c:pt>
                <c:pt idx="23577">
                  <c:v>2.75</c:v>
                </c:pt>
                <c:pt idx="23578">
                  <c:v>3.0999759999999998</c:v>
                </c:pt>
                <c:pt idx="23579">
                  <c:v>2.9500120000000001</c:v>
                </c:pt>
                <c:pt idx="23580">
                  <c:v>2.6500240000000002</c:v>
                </c:pt>
                <c:pt idx="23581">
                  <c:v>2.899994</c:v>
                </c:pt>
                <c:pt idx="23582">
                  <c:v>3.3499759999999998</c:v>
                </c:pt>
                <c:pt idx="23583">
                  <c:v>3.600006</c:v>
                </c:pt>
                <c:pt idx="23584">
                  <c:v>3</c:v>
                </c:pt>
                <c:pt idx="23585">
                  <c:v>4.3000179999999997</c:v>
                </c:pt>
                <c:pt idx="23586">
                  <c:v>3</c:v>
                </c:pt>
                <c:pt idx="23587">
                  <c:v>3.9000240000000002</c:v>
                </c:pt>
                <c:pt idx="23588">
                  <c:v>3.1499630000000001</c:v>
                </c:pt>
                <c:pt idx="23589">
                  <c:v>3.8000180000000001</c:v>
                </c:pt>
                <c:pt idx="23590">
                  <c:v>3.3999630000000001</c:v>
                </c:pt>
                <c:pt idx="23591">
                  <c:v>2.774994</c:v>
                </c:pt>
                <c:pt idx="23592">
                  <c:v>3.9000240000000002</c:v>
                </c:pt>
                <c:pt idx="23593">
                  <c:v>3</c:v>
                </c:pt>
                <c:pt idx="23594">
                  <c:v>4.2000120000000001</c:v>
                </c:pt>
                <c:pt idx="23595">
                  <c:v>3.4000240000000002</c:v>
                </c:pt>
                <c:pt idx="23596">
                  <c:v>5.9499820000000003</c:v>
                </c:pt>
                <c:pt idx="23597">
                  <c:v>3</c:v>
                </c:pt>
                <c:pt idx="23598">
                  <c:v>3.2999879999999999</c:v>
                </c:pt>
                <c:pt idx="23599">
                  <c:v>2.7000120000000001</c:v>
                </c:pt>
                <c:pt idx="23600">
                  <c:v>2.8000029999999998</c:v>
                </c:pt>
                <c:pt idx="23601">
                  <c:v>3.0999910000000002</c:v>
                </c:pt>
                <c:pt idx="23602">
                  <c:v>3.7749790000000001</c:v>
                </c:pt>
                <c:pt idx="23603">
                  <c:v>3.899994</c:v>
                </c:pt>
                <c:pt idx="23604">
                  <c:v>3.25</c:v>
                </c:pt>
                <c:pt idx="23605">
                  <c:v>4.5499879999999999</c:v>
                </c:pt>
                <c:pt idx="23606">
                  <c:v>3</c:v>
                </c:pt>
                <c:pt idx="23607">
                  <c:v>3.1000369999999999</c:v>
                </c:pt>
                <c:pt idx="23608">
                  <c:v>3.725006</c:v>
                </c:pt>
                <c:pt idx="23609">
                  <c:v>3.5</c:v>
                </c:pt>
                <c:pt idx="23610">
                  <c:v>3.1749879999999999</c:v>
                </c:pt>
                <c:pt idx="23611">
                  <c:v>2.6999970000000002</c:v>
                </c:pt>
                <c:pt idx="23612">
                  <c:v>2.75</c:v>
                </c:pt>
                <c:pt idx="23613">
                  <c:v>14.900024</c:v>
                </c:pt>
                <c:pt idx="23614">
                  <c:v>3.5499879999999999</c:v>
                </c:pt>
                <c:pt idx="23615">
                  <c:v>3.399994</c:v>
                </c:pt>
                <c:pt idx="23616">
                  <c:v>4.375</c:v>
                </c:pt>
                <c:pt idx="23617">
                  <c:v>4.2000120000000001</c:v>
                </c:pt>
                <c:pt idx="23618">
                  <c:v>3.800049</c:v>
                </c:pt>
                <c:pt idx="23619">
                  <c:v>3.2999879999999999</c:v>
                </c:pt>
                <c:pt idx="23620">
                  <c:v>3.375</c:v>
                </c:pt>
                <c:pt idx="23621">
                  <c:v>3.550049</c:v>
                </c:pt>
                <c:pt idx="23622">
                  <c:v>4.6499940000000004</c:v>
                </c:pt>
                <c:pt idx="23623">
                  <c:v>3.4500120000000001</c:v>
                </c:pt>
                <c:pt idx="23624">
                  <c:v>3.3499759999999998</c:v>
                </c:pt>
                <c:pt idx="23625">
                  <c:v>3.1500240000000002</c:v>
                </c:pt>
                <c:pt idx="23626">
                  <c:v>2.7499690000000001</c:v>
                </c:pt>
                <c:pt idx="23627">
                  <c:v>3.7499690000000001</c:v>
                </c:pt>
                <c:pt idx="23628">
                  <c:v>3.0749819999999999</c:v>
                </c:pt>
                <c:pt idx="23629">
                  <c:v>3.3749850000000001</c:v>
                </c:pt>
                <c:pt idx="23630">
                  <c:v>3.0999759999999998</c:v>
                </c:pt>
                <c:pt idx="23631">
                  <c:v>3.2000120000000001</c:v>
                </c:pt>
                <c:pt idx="23632">
                  <c:v>3.6500240000000002</c:v>
                </c:pt>
                <c:pt idx="23633">
                  <c:v>4.3250120000000001</c:v>
                </c:pt>
                <c:pt idx="23634">
                  <c:v>2</c:v>
                </c:pt>
                <c:pt idx="23635">
                  <c:v>3</c:v>
                </c:pt>
                <c:pt idx="23636">
                  <c:v>3.649994</c:v>
                </c:pt>
                <c:pt idx="23637">
                  <c:v>3.9749910000000002</c:v>
                </c:pt>
                <c:pt idx="23638">
                  <c:v>3.25</c:v>
                </c:pt>
                <c:pt idx="23639">
                  <c:v>3.5999759999999998</c:v>
                </c:pt>
                <c:pt idx="23640">
                  <c:v>2.75</c:v>
                </c:pt>
                <c:pt idx="23641">
                  <c:v>2.9499819999999999</c:v>
                </c:pt>
                <c:pt idx="23642">
                  <c:v>3</c:v>
                </c:pt>
                <c:pt idx="23643">
                  <c:v>3.5000309999999999</c:v>
                </c:pt>
                <c:pt idx="23644">
                  <c:v>3.2000120000000001</c:v>
                </c:pt>
                <c:pt idx="23645">
                  <c:v>3.25</c:v>
                </c:pt>
                <c:pt idx="23646">
                  <c:v>2.975006</c:v>
                </c:pt>
                <c:pt idx="23647">
                  <c:v>3.7999879999999999</c:v>
                </c:pt>
                <c:pt idx="23648">
                  <c:v>5.3499759999999998</c:v>
                </c:pt>
                <c:pt idx="23649">
                  <c:v>3.0499879999999999</c:v>
                </c:pt>
                <c:pt idx="23650">
                  <c:v>3.2749790000000001</c:v>
                </c:pt>
                <c:pt idx="23651">
                  <c:v>2.9500120000000001</c:v>
                </c:pt>
                <c:pt idx="23652">
                  <c:v>3</c:v>
                </c:pt>
                <c:pt idx="23653">
                  <c:v>3.2000120000000001</c:v>
                </c:pt>
                <c:pt idx="23654">
                  <c:v>2.8000029999999998</c:v>
                </c:pt>
                <c:pt idx="23655">
                  <c:v>2.649994</c:v>
                </c:pt>
                <c:pt idx="23656">
                  <c:v>3.2999879999999999</c:v>
                </c:pt>
                <c:pt idx="23657">
                  <c:v>3.3999630000000001</c:v>
                </c:pt>
                <c:pt idx="23658">
                  <c:v>3.1999819999999999</c:v>
                </c:pt>
                <c:pt idx="23659">
                  <c:v>3.0500180000000001</c:v>
                </c:pt>
                <c:pt idx="23660">
                  <c:v>3.5</c:v>
                </c:pt>
                <c:pt idx="23661">
                  <c:v>2.5</c:v>
                </c:pt>
                <c:pt idx="23662">
                  <c:v>2.850006</c:v>
                </c:pt>
                <c:pt idx="23663">
                  <c:v>3.9000240000000002</c:v>
                </c:pt>
                <c:pt idx="23664">
                  <c:v>4.2999729999999996</c:v>
                </c:pt>
                <c:pt idx="23665">
                  <c:v>2.7999879999999999</c:v>
                </c:pt>
                <c:pt idx="23666">
                  <c:v>3.9000240000000002</c:v>
                </c:pt>
                <c:pt idx="23667">
                  <c:v>3.300049</c:v>
                </c:pt>
                <c:pt idx="23668">
                  <c:v>3.2999879999999999</c:v>
                </c:pt>
                <c:pt idx="23669">
                  <c:v>2.5</c:v>
                </c:pt>
                <c:pt idx="23670">
                  <c:v>3.399994</c:v>
                </c:pt>
                <c:pt idx="23671">
                  <c:v>3.399994</c:v>
                </c:pt>
                <c:pt idx="23672">
                  <c:v>3.0500180000000001</c:v>
                </c:pt>
                <c:pt idx="23673">
                  <c:v>3.25</c:v>
                </c:pt>
                <c:pt idx="23674">
                  <c:v>3.5499879999999999</c:v>
                </c:pt>
                <c:pt idx="23675">
                  <c:v>2.5499879999999999</c:v>
                </c:pt>
                <c:pt idx="23676">
                  <c:v>3.1499630000000001</c:v>
                </c:pt>
                <c:pt idx="23677">
                  <c:v>3.5499879999999999</c:v>
                </c:pt>
                <c:pt idx="23678">
                  <c:v>3.4000240000000002</c:v>
                </c:pt>
                <c:pt idx="23679">
                  <c:v>2.6499630000000001</c:v>
                </c:pt>
                <c:pt idx="23680">
                  <c:v>2.6500240000000002</c:v>
                </c:pt>
                <c:pt idx="23681">
                  <c:v>2.6000369999999999</c:v>
                </c:pt>
                <c:pt idx="23682">
                  <c:v>3.6500240000000002</c:v>
                </c:pt>
                <c:pt idx="23683">
                  <c:v>3.350006</c:v>
                </c:pt>
                <c:pt idx="23684">
                  <c:v>2.9500120000000001</c:v>
                </c:pt>
                <c:pt idx="23685">
                  <c:v>3.3000029999999998</c:v>
                </c:pt>
                <c:pt idx="23686">
                  <c:v>2.7000120000000001</c:v>
                </c:pt>
                <c:pt idx="23687">
                  <c:v>3.75</c:v>
                </c:pt>
                <c:pt idx="23688">
                  <c:v>3.274994</c:v>
                </c:pt>
                <c:pt idx="23689">
                  <c:v>3.4000240000000002</c:v>
                </c:pt>
                <c:pt idx="23690">
                  <c:v>4.0750120000000001</c:v>
                </c:pt>
                <c:pt idx="23691">
                  <c:v>3.875</c:v>
                </c:pt>
                <c:pt idx="23692">
                  <c:v>3.75</c:v>
                </c:pt>
                <c:pt idx="23693">
                  <c:v>3.1499630000000001</c:v>
                </c:pt>
                <c:pt idx="23694">
                  <c:v>3.7249910000000002</c:v>
                </c:pt>
                <c:pt idx="23695">
                  <c:v>3.2000120000000001</c:v>
                </c:pt>
                <c:pt idx="23696">
                  <c:v>3.2000120000000001</c:v>
                </c:pt>
                <c:pt idx="23697">
                  <c:v>3.1999819999999999</c:v>
                </c:pt>
                <c:pt idx="23698">
                  <c:v>2.9500120000000001</c:v>
                </c:pt>
                <c:pt idx="23699">
                  <c:v>3.1999819999999999</c:v>
                </c:pt>
                <c:pt idx="23700">
                  <c:v>4.0000309999999999</c:v>
                </c:pt>
                <c:pt idx="23701">
                  <c:v>3.899994</c:v>
                </c:pt>
                <c:pt idx="23702">
                  <c:v>2.6999819999999999</c:v>
                </c:pt>
                <c:pt idx="23703">
                  <c:v>3.5999759999999998</c:v>
                </c:pt>
                <c:pt idx="23704">
                  <c:v>4.4499969999999998</c:v>
                </c:pt>
                <c:pt idx="23705">
                  <c:v>2.600006</c:v>
                </c:pt>
                <c:pt idx="23706">
                  <c:v>3.3999630000000001</c:v>
                </c:pt>
                <c:pt idx="23707">
                  <c:v>2.9499819999999999</c:v>
                </c:pt>
                <c:pt idx="23708">
                  <c:v>3.649994</c:v>
                </c:pt>
                <c:pt idx="23709">
                  <c:v>5.5500179999999997</c:v>
                </c:pt>
                <c:pt idx="23710">
                  <c:v>3.2999879999999999</c:v>
                </c:pt>
                <c:pt idx="23711">
                  <c:v>3.1000369999999999</c:v>
                </c:pt>
                <c:pt idx="23712">
                  <c:v>3.25</c:v>
                </c:pt>
                <c:pt idx="23713">
                  <c:v>3.0499879999999999</c:v>
                </c:pt>
                <c:pt idx="23714">
                  <c:v>4.1999820000000003</c:v>
                </c:pt>
                <c:pt idx="23715">
                  <c:v>3.300049</c:v>
                </c:pt>
                <c:pt idx="23716">
                  <c:v>3.100006</c:v>
                </c:pt>
                <c:pt idx="23717">
                  <c:v>3.5</c:v>
                </c:pt>
                <c:pt idx="23718">
                  <c:v>3.2999879999999999</c:v>
                </c:pt>
                <c:pt idx="23719">
                  <c:v>2.850006</c:v>
                </c:pt>
                <c:pt idx="23720">
                  <c:v>3.0999759999999998</c:v>
                </c:pt>
                <c:pt idx="23721">
                  <c:v>5</c:v>
                </c:pt>
                <c:pt idx="23722">
                  <c:v>3.350006</c:v>
                </c:pt>
                <c:pt idx="23723">
                  <c:v>3.4000089999999998</c:v>
                </c:pt>
                <c:pt idx="23724">
                  <c:v>7.3000179999999997</c:v>
                </c:pt>
                <c:pt idx="23725">
                  <c:v>3</c:v>
                </c:pt>
                <c:pt idx="23726">
                  <c:v>2.9000240000000002</c:v>
                </c:pt>
                <c:pt idx="23727">
                  <c:v>3</c:v>
                </c:pt>
                <c:pt idx="23728">
                  <c:v>3.7999879999999999</c:v>
                </c:pt>
                <c:pt idx="23729">
                  <c:v>3.2000120000000001</c:v>
                </c:pt>
                <c:pt idx="23730">
                  <c:v>4.0499879999999999</c:v>
                </c:pt>
                <c:pt idx="23731">
                  <c:v>3.6500240000000002</c:v>
                </c:pt>
                <c:pt idx="23732">
                  <c:v>2.975006</c:v>
                </c:pt>
                <c:pt idx="23733">
                  <c:v>2.600006</c:v>
                </c:pt>
                <c:pt idx="23734">
                  <c:v>2.7999879999999999</c:v>
                </c:pt>
                <c:pt idx="23735">
                  <c:v>4.0500179999999997</c:v>
                </c:pt>
                <c:pt idx="23736">
                  <c:v>3</c:v>
                </c:pt>
                <c:pt idx="23737">
                  <c:v>4.2749940000000004</c:v>
                </c:pt>
                <c:pt idx="23738">
                  <c:v>5.9500120000000001</c:v>
                </c:pt>
                <c:pt idx="23739">
                  <c:v>4.4750209999999999</c:v>
                </c:pt>
                <c:pt idx="23740">
                  <c:v>3.600006</c:v>
                </c:pt>
                <c:pt idx="23741">
                  <c:v>3.2000120000000001</c:v>
                </c:pt>
                <c:pt idx="23742">
                  <c:v>2.7000120000000001</c:v>
                </c:pt>
                <c:pt idx="23743">
                  <c:v>3.2500309999999999</c:v>
                </c:pt>
                <c:pt idx="23744">
                  <c:v>3.9749910000000002</c:v>
                </c:pt>
                <c:pt idx="23745">
                  <c:v>4.4250179999999997</c:v>
                </c:pt>
                <c:pt idx="23746">
                  <c:v>3.6499630000000001</c:v>
                </c:pt>
                <c:pt idx="23747">
                  <c:v>2.9000240000000002</c:v>
                </c:pt>
                <c:pt idx="23748">
                  <c:v>3.399994</c:v>
                </c:pt>
                <c:pt idx="23749">
                  <c:v>2.699951</c:v>
                </c:pt>
                <c:pt idx="23750">
                  <c:v>3.274994</c:v>
                </c:pt>
                <c:pt idx="23751">
                  <c:v>3.5</c:v>
                </c:pt>
                <c:pt idx="23752">
                  <c:v>2.774994</c:v>
                </c:pt>
                <c:pt idx="23753">
                  <c:v>3.1250149999999999</c:v>
                </c:pt>
                <c:pt idx="23754">
                  <c:v>2.725006</c:v>
                </c:pt>
                <c:pt idx="23755">
                  <c:v>3.3000180000000001</c:v>
                </c:pt>
                <c:pt idx="23756">
                  <c:v>3.25</c:v>
                </c:pt>
                <c:pt idx="23757">
                  <c:v>2.9500120000000001</c:v>
                </c:pt>
                <c:pt idx="23758">
                  <c:v>3.649994</c:v>
                </c:pt>
                <c:pt idx="23759">
                  <c:v>2.8250120000000001</c:v>
                </c:pt>
                <c:pt idx="23760">
                  <c:v>3.6500089999999998</c:v>
                </c:pt>
                <c:pt idx="23761">
                  <c:v>3.5499879999999999</c:v>
                </c:pt>
                <c:pt idx="23762">
                  <c:v>3.4000089999999998</c:v>
                </c:pt>
                <c:pt idx="23763">
                  <c:v>2.6750180000000001</c:v>
                </c:pt>
                <c:pt idx="23764">
                  <c:v>3.1000369999999999</c:v>
                </c:pt>
                <c:pt idx="23765">
                  <c:v>4.0500030000000002</c:v>
                </c:pt>
                <c:pt idx="23766">
                  <c:v>3.7500309999999999</c:v>
                </c:pt>
                <c:pt idx="23767">
                  <c:v>3.350006</c:v>
                </c:pt>
                <c:pt idx="23768">
                  <c:v>2.5499879999999999</c:v>
                </c:pt>
                <c:pt idx="23769">
                  <c:v>4.8499759999999998</c:v>
                </c:pt>
                <c:pt idx="23770">
                  <c:v>2.8499759999999998</c:v>
                </c:pt>
                <c:pt idx="23771">
                  <c:v>2.850006</c:v>
                </c:pt>
                <c:pt idx="23772">
                  <c:v>3.0499879999999999</c:v>
                </c:pt>
                <c:pt idx="23773">
                  <c:v>3.4500120000000001</c:v>
                </c:pt>
                <c:pt idx="23774">
                  <c:v>4.1000370000000004</c:v>
                </c:pt>
                <c:pt idx="23775">
                  <c:v>2.850006</c:v>
                </c:pt>
                <c:pt idx="23776">
                  <c:v>3.4000240000000002</c:v>
                </c:pt>
                <c:pt idx="23777">
                  <c:v>3.5000149999999999</c:v>
                </c:pt>
                <c:pt idx="23778">
                  <c:v>3.8749850000000001</c:v>
                </c:pt>
                <c:pt idx="23779">
                  <c:v>3.100006</c:v>
                </c:pt>
                <c:pt idx="23780">
                  <c:v>3.5749819999999999</c:v>
                </c:pt>
                <c:pt idx="23781">
                  <c:v>3.299973</c:v>
                </c:pt>
                <c:pt idx="23782">
                  <c:v>4.2999879999999999</c:v>
                </c:pt>
                <c:pt idx="23783">
                  <c:v>3.149994</c:v>
                </c:pt>
                <c:pt idx="23784">
                  <c:v>3.149994</c:v>
                </c:pt>
                <c:pt idx="23785">
                  <c:v>3.0999759999999998</c:v>
                </c:pt>
                <c:pt idx="23786">
                  <c:v>3.1999819999999999</c:v>
                </c:pt>
                <c:pt idx="23787">
                  <c:v>3.1999819999999999</c:v>
                </c:pt>
                <c:pt idx="23788">
                  <c:v>2.899994</c:v>
                </c:pt>
                <c:pt idx="23789">
                  <c:v>3.8000340000000001</c:v>
                </c:pt>
                <c:pt idx="23790">
                  <c:v>3.7999879999999999</c:v>
                </c:pt>
                <c:pt idx="23791">
                  <c:v>4.1000059999999996</c:v>
                </c:pt>
                <c:pt idx="23792">
                  <c:v>3.3499759999999998</c:v>
                </c:pt>
                <c:pt idx="23793">
                  <c:v>3.2000120000000001</c:v>
                </c:pt>
                <c:pt idx="23794">
                  <c:v>3.9499819999999999</c:v>
                </c:pt>
                <c:pt idx="23795">
                  <c:v>3.0749819999999999</c:v>
                </c:pt>
                <c:pt idx="23796">
                  <c:v>3.149994</c:v>
                </c:pt>
                <c:pt idx="23797">
                  <c:v>3.1500240000000002</c:v>
                </c:pt>
                <c:pt idx="23798">
                  <c:v>3.3000180000000001</c:v>
                </c:pt>
                <c:pt idx="23799">
                  <c:v>3.2750240000000002</c:v>
                </c:pt>
                <c:pt idx="23800">
                  <c:v>3.0499879999999999</c:v>
                </c:pt>
                <c:pt idx="23801">
                  <c:v>3.649994</c:v>
                </c:pt>
                <c:pt idx="23802">
                  <c:v>4.25</c:v>
                </c:pt>
                <c:pt idx="23803">
                  <c:v>3.1500089999999998</c:v>
                </c:pt>
                <c:pt idx="23804">
                  <c:v>3.0000309999999999</c:v>
                </c:pt>
                <c:pt idx="23805">
                  <c:v>3.1499630000000001</c:v>
                </c:pt>
                <c:pt idx="23806">
                  <c:v>3.2000120000000001</c:v>
                </c:pt>
                <c:pt idx="23807">
                  <c:v>3.8000340000000001</c:v>
                </c:pt>
                <c:pt idx="23808">
                  <c:v>3.5499879999999999</c:v>
                </c:pt>
                <c:pt idx="23809">
                  <c:v>2.8499759999999998</c:v>
                </c:pt>
                <c:pt idx="23810">
                  <c:v>3.4500120000000001</c:v>
                </c:pt>
                <c:pt idx="23811">
                  <c:v>2.8499759999999998</c:v>
                </c:pt>
                <c:pt idx="23812">
                  <c:v>4.1750179999999997</c:v>
                </c:pt>
                <c:pt idx="23813">
                  <c:v>3</c:v>
                </c:pt>
                <c:pt idx="23814">
                  <c:v>3.9499970000000002</c:v>
                </c:pt>
                <c:pt idx="23815">
                  <c:v>3.5</c:v>
                </c:pt>
                <c:pt idx="23816">
                  <c:v>3.2500309999999999</c:v>
                </c:pt>
                <c:pt idx="23817">
                  <c:v>2.5500180000000001</c:v>
                </c:pt>
                <c:pt idx="23818">
                  <c:v>2.6499630000000001</c:v>
                </c:pt>
                <c:pt idx="23819">
                  <c:v>3.5</c:v>
                </c:pt>
                <c:pt idx="23820">
                  <c:v>3.649994</c:v>
                </c:pt>
                <c:pt idx="23821">
                  <c:v>3.1500240000000002</c:v>
                </c:pt>
                <c:pt idx="23822">
                  <c:v>3.1000369999999999</c:v>
                </c:pt>
                <c:pt idx="23823">
                  <c:v>3.4999690000000001</c:v>
                </c:pt>
                <c:pt idx="23824">
                  <c:v>3</c:v>
                </c:pt>
                <c:pt idx="23825">
                  <c:v>2.9500120000000001</c:v>
                </c:pt>
                <c:pt idx="23826">
                  <c:v>3.8749690000000001</c:v>
                </c:pt>
                <c:pt idx="23827">
                  <c:v>3.2000120000000001</c:v>
                </c:pt>
                <c:pt idx="23828">
                  <c:v>3.8250120000000001</c:v>
                </c:pt>
                <c:pt idx="23829">
                  <c:v>3.100006</c:v>
                </c:pt>
                <c:pt idx="23830">
                  <c:v>4.2000120000000001</c:v>
                </c:pt>
                <c:pt idx="23831">
                  <c:v>3.1750180000000001</c:v>
                </c:pt>
                <c:pt idx="23832">
                  <c:v>3.350006</c:v>
                </c:pt>
                <c:pt idx="23833">
                  <c:v>3.1999819999999999</c:v>
                </c:pt>
                <c:pt idx="23834">
                  <c:v>2.8250120000000001</c:v>
                </c:pt>
                <c:pt idx="23835">
                  <c:v>3.7999879999999999</c:v>
                </c:pt>
                <c:pt idx="23836">
                  <c:v>3</c:v>
                </c:pt>
                <c:pt idx="23837">
                  <c:v>3.899994</c:v>
                </c:pt>
                <c:pt idx="23838">
                  <c:v>2.7999879999999999</c:v>
                </c:pt>
                <c:pt idx="23839">
                  <c:v>3.1749879999999999</c:v>
                </c:pt>
                <c:pt idx="23840">
                  <c:v>4</c:v>
                </c:pt>
                <c:pt idx="23841">
                  <c:v>3.3499759999999998</c:v>
                </c:pt>
                <c:pt idx="23842">
                  <c:v>3.0499879999999999</c:v>
                </c:pt>
                <c:pt idx="23843">
                  <c:v>3.5499879999999999</c:v>
                </c:pt>
                <c:pt idx="23844">
                  <c:v>2.9500120000000001</c:v>
                </c:pt>
                <c:pt idx="23845">
                  <c:v>3.4249879999999999</c:v>
                </c:pt>
                <c:pt idx="23846">
                  <c:v>3.0999759999999998</c:v>
                </c:pt>
                <c:pt idx="23847">
                  <c:v>3.4000089999999998</c:v>
                </c:pt>
                <c:pt idx="23848">
                  <c:v>2.9499819999999999</c:v>
                </c:pt>
                <c:pt idx="23849">
                  <c:v>3</c:v>
                </c:pt>
                <c:pt idx="23850">
                  <c:v>2.5</c:v>
                </c:pt>
                <c:pt idx="23851">
                  <c:v>2.8499759999999998</c:v>
                </c:pt>
                <c:pt idx="23852">
                  <c:v>3.7000120000000001</c:v>
                </c:pt>
                <c:pt idx="23853">
                  <c:v>2.9499970000000002</c:v>
                </c:pt>
                <c:pt idx="23854">
                  <c:v>2.3000180000000001</c:v>
                </c:pt>
                <c:pt idx="23855">
                  <c:v>4.5</c:v>
                </c:pt>
                <c:pt idx="23856">
                  <c:v>3.399994</c:v>
                </c:pt>
                <c:pt idx="23857">
                  <c:v>3.4749910000000002</c:v>
                </c:pt>
                <c:pt idx="23858">
                  <c:v>3.350006</c:v>
                </c:pt>
                <c:pt idx="23859">
                  <c:v>3.0999759999999998</c:v>
                </c:pt>
                <c:pt idx="23860">
                  <c:v>3.5999759999999998</c:v>
                </c:pt>
                <c:pt idx="23861">
                  <c:v>4.1000370000000004</c:v>
                </c:pt>
                <c:pt idx="23862">
                  <c:v>3.2000120000000001</c:v>
                </c:pt>
                <c:pt idx="23863">
                  <c:v>3.975006</c:v>
                </c:pt>
                <c:pt idx="23864">
                  <c:v>3.0499879999999999</c:v>
                </c:pt>
                <c:pt idx="23865">
                  <c:v>4.6999820000000003</c:v>
                </c:pt>
                <c:pt idx="23866">
                  <c:v>2.8000029999999998</c:v>
                </c:pt>
                <c:pt idx="23867">
                  <c:v>2.9499819999999999</c:v>
                </c:pt>
                <c:pt idx="23868">
                  <c:v>3.2499690000000001</c:v>
                </c:pt>
                <c:pt idx="23869">
                  <c:v>2.6500240000000002</c:v>
                </c:pt>
                <c:pt idx="23870">
                  <c:v>3.5499879999999999</c:v>
                </c:pt>
                <c:pt idx="23871">
                  <c:v>3.2000120000000001</c:v>
                </c:pt>
                <c:pt idx="23872">
                  <c:v>3.2000120000000001</c:v>
                </c:pt>
                <c:pt idx="23873">
                  <c:v>3.4000240000000002</c:v>
                </c:pt>
                <c:pt idx="23874">
                  <c:v>3.25</c:v>
                </c:pt>
                <c:pt idx="23875">
                  <c:v>2.1499630000000001</c:v>
                </c:pt>
                <c:pt idx="23876">
                  <c:v>2.4500120000000001</c:v>
                </c:pt>
                <c:pt idx="23877">
                  <c:v>3.25</c:v>
                </c:pt>
                <c:pt idx="23878">
                  <c:v>3</c:v>
                </c:pt>
                <c:pt idx="23879">
                  <c:v>3.100006</c:v>
                </c:pt>
                <c:pt idx="23880">
                  <c:v>3.6499630000000001</c:v>
                </c:pt>
                <c:pt idx="23881">
                  <c:v>3.5250240000000002</c:v>
                </c:pt>
                <c:pt idx="23882">
                  <c:v>2.899994</c:v>
                </c:pt>
                <c:pt idx="23883">
                  <c:v>3.100006</c:v>
                </c:pt>
                <c:pt idx="23884">
                  <c:v>4</c:v>
                </c:pt>
                <c:pt idx="23885">
                  <c:v>3.1500240000000002</c:v>
                </c:pt>
                <c:pt idx="23886">
                  <c:v>2.7500309999999999</c:v>
                </c:pt>
                <c:pt idx="23887">
                  <c:v>3.6500240000000002</c:v>
                </c:pt>
                <c:pt idx="23888">
                  <c:v>3.3000180000000001</c:v>
                </c:pt>
                <c:pt idx="23889">
                  <c:v>2.9500120000000001</c:v>
                </c:pt>
                <c:pt idx="23890">
                  <c:v>2.649994</c:v>
                </c:pt>
                <c:pt idx="23891">
                  <c:v>4.8999940000000004</c:v>
                </c:pt>
                <c:pt idx="23892">
                  <c:v>3.649994</c:v>
                </c:pt>
                <c:pt idx="23893">
                  <c:v>3.5999759999999998</c:v>
                </c:pt>
                <c:pt idx="23894">
                  <c:v>3.100006</c:v>
                </c:pt>
                <c:pt idx="23895">
                  <c:v>2.7750089999999998</c:v>
                </c:pt>
                <c:pt idx="23896">
                  <c:v>2.7000120000000001</c:v>
                </c:pt>
                <c:pt idx="23897">
                  <c:v>3.75</c:v>
                </c:pt>
                <c:pt idx="23898">
                  <c:v>3.2000120000000001</c:v>
                </c:pt>
                <c:pt idx="23899">
                  <c:v>3.649994</c:v>
                </c:pt>
                <c:pt idx="23900">
                  <c:v>3.0499879999999999</c:v>
                </c:pt>
                <c:pt idx="23901">
                  <c:v>4.1499790000000001</c:v>
                </c:pt>
                <c:pt idx="23902">
                  <c:v>3.3000180000000001</c:v>
                </c:pt>
                <c:pt idx="23903">
                  <c:v>3.3499759999999998</c:v>
                </c:pt>
                <c:pt idx="23904">
                  <c:v>3.2000120000000001</c:v>
                </c:pt>
                <c:pt idx="23905">
                  <c:v>2.7999879999999999</c:v>
                </c:pt>
                <c:pt idx="23906">
                  <c:v>3.7999879999999999</c:v>
                </c:pt>
                <c:pt idx="23907">
                  <c:v>5.5</c:v>
                </c:pt>
                <c:pt idx="23908">
                  <c:v>3.649994</c:v>
                </c:pt>
                <c:pt idx="23909">
                  <c:v>4.1000059999999996</c:v>
                </c:pt>
                <c:pt idx="23910">
                  <c:v>3.1500240000000002</c:v>
                </c:pt>
                <c:pt idx="23911">
                  <c:v>3.0499879999999999</c:v>
                </c:pt>
                <c:pt idx="23912">
                  <c:v>3.2249759999999998</c:v>
                </c:pt>
                <c:pt idx="23913">
                  <c:v>2.875</c:v>
                </c:pt>
                <c:pt idx="23914">
                  <c:v>3.399994</c:v>
                </c:pt>
                <c:pt idx="23915">
                  <c:v>3.975006</c:v>
                </c:pt>
                <c:pt idx="23916">
                  <c:v>4.0499879999999999</c:v>
                </c:pt>
                <c:pt idx="23917">
                  <c:v>3.5249790000000001</c:v>
                </c:pt>
                <c:pt idx="23918">
                  <c:v>3.7000120000000001</c:v>
                </c:pt>
                <c:pt idx="23919">
                  <c:v>3.350006</c:v>
                </c:pt>
                <c:pt idx="23920">
                  <c:v>2.9750369999999999</c:v>
                </c:pt>
                <c:pt idx="23921">
                  <c:v>3.1749879999999999</c:v>
                </c:pt>
                <c:pt idx="23922">
                  <c:v>3.100006</c:v>
                </c:pt>
                <c:pt idx="23923">
                  <c:v>3.0999759999999998</c:v>
                </c:pt>
                <c:pt idx="23924">
                  <c:v>7.4500120000000001</c:v>
                </c:pt>
                <c:pt idx="23925">
                  <c:v>2.3499759999999998</c:v>
                </c:pt>
                <c:pt idx="23926">
                  <c:v>3</c:v>
                </c:pt>
                <c:pt idx="23927">
                  <c:v>3.850006</c:v>
                </c:pt>
                <c:pt idx="23928">
                  <c:v>3.2999879999999999</c:v>
                </c:pt>
                <c:pt idx="23929">
                  <c:v>4.4750209999999999</c:v>
                </c:pt>
                <c:pt idx="23930">
                  <c:v>3.2250369999999999</c:v>
                </c:pt>
                <c:pt idx="23931">
                  <c:v>2.6500240000000002</c:v>
                </c:pt>
                <c:pt idx="23932">
                  <c:v>3.5000309999999999</c:v>
                </c:pt>
                <c:pt idx="23933">
                  <c:v>3.649994</c:v>
                </c:pt>
                <c:pt idx="23934">
                  <c:v>3.4500120000000001</c:v>
                </c:pt>
                <c:pt idx="23935">
                  <c:v>3.25</c:v>
                </c:pt>
                <c:pt idx="23936">
                  <c:v>4.2250059999999996</c:v>
                </c:pt>
                <c:pt idx="23937">
                  <c:v>3.3500369999999999</c:v>
                </c:pt>
                <c:pt idx="23938">
                  <c:v>3.2999879999999999</c:v>
                </c:pt>
                <c:pt idx="23939">
                  <c:v>3.5999759999999998</c:v>
                </c:pt>
                <c:pt idx="23940">
                  <c:v>3.5</c:v>
                </c:pt>
                <c:pt idx="23941">
                  <c:v>3.850006</c:v>
                </c:pt>
                <c:pt idx="23942">
                  <c:v>3.5500029999999998</c:v>
                </c:pt>
                <c:pt idx="23943">
                  <c:v>3.850006</c:v>
                </c:pt>
                <c:pt idx="23944">
                  <c:v>4.6000059999999996</c:v>
                </c:pt>
                <c:pt idx="23945">
                  <c:v>3.2000120000000001</c:v>
                </c:pt>
                <c:pt idx="23946">
                  <c:v>3.149994</c:v>
                </c:pt>
                <c:pt idx="23947">
                  <c:v>3.0999759999999998</c:v>
                </c:pt>
                <c:pt idx="23948">
                  <c:v>2.8000180000000001</c:v>
                </c:pt>
                <c:pt idx="23949">
                  <c:v>3.25</c:v>
                </c:pt>
                <c:pt idx="23950">
                  <c:v>3</c:v>
                </c:pt>
                <c:pt idx="23951">
                  <c:v>4.8499759999999998</c:v>
                </c:pt>
                <c:pt idx="23952">
                  <c:v>2.6999970000000002</c:v>
                </c:pt>
                <c:pt idx="23953">
                  <c:v>5.1749879999999999</c:v>
                </c:pt>
                <c:pt idx="23954">
                  <c:v>3.3000180000000001</c:v>
                </c:pt>
                <c:pt idx="23955">
                  <c:v>3.7999879999999999</c:v>
                </c:pt>
                <c:pt idx="23956">
                  <c:v>3.100006</c:v>
                </c:pt>
                <c:pt idx="23957">
                  <c:v>3.100006</c:v>
                </c:pt>
                <c:pt idx="23958">
                  <c:v>2.7000120000000001</c:v>
                </c:pt>
                <c:pt idx="23959">
                  <c:v>3.2999879999999999</c:v>
                </c:pt>
                <c:pt idx="23960">
                  <c:v>3.5</c:v>
                </c:pt>
                <c:pt idx="23961">
                  <c:v>4.4000240000000002</c:v>
                </c:pt>
                <c:pt idx="23962">
                  <c:v>3.25</c:v>
                </c:pt>
                <c:pt idx="23963">
                  <c:v>3.25</c:v>
                </c:pt>
                <c:pt idx="23964">
                  <c:v>3.5</c:v>
                </c:pt>
                <c:pt idx="23965">
                  <c:v>3.3000180000000001</c:v>
                </c:pt>
                <c:pt idx="23966">
                  <c:v>3.0500180000000001</c:v>
                </c:pt>
                <c:pt idx="23967">
                  <c:v>2.7000120000000001</c:v>
                </c:pt>
                <c:pt idx="23968">
                  <c:v>3.0499879999999999</c:v>
                </c:pt>
                <c:pt idx="23969">
                  <c:v>4.6500240000000002</c:v>
                </c:pt>
                <c:pt idx="23970">
                  <c:v>3.5500180000000001</c:v>
                </c:pt>
                <c:pt idx="23971">
                  <c:v>4</c:v>
                </c:pt>
                <c:pt idx="23972">
                  <c:v>3.1999819999999999</c:v>
                </c:pt>
                <c:pt idx="23973">
                  <c:v>3.4000240000000002</c:v>
                </c:pt>
                <c:pt idx="23974">
                  <c:v>2.7999879999999999</c:v>
                </c:pt>
                <c:pt idx="23975">
                  <c:v>4</c:v>
                </c:pt>
                <c:pt idx="23976">
                  <c:v>3.9500120000000001</c:v>
                </c:pt>
                <c:pt idx="23977">
                  <c:v>3.149994</c:v>
                </c:pt>
                <c:pt idx="23978">
                  <c:v>3.0749970000000002</c:v>
                </c:pt>
                <c:pt idx="23979">
                  <c:v>3.1750029999999998</c:v>
                </c:pt>
                <c:pt idx="23980">
                  <c:v>3.100006</c:v>
                </c:pt>
                <c:pt idx="23981">
                  <c:v>3.100006</c:v>
                </c:pt>
                <c:pt idx="23982">
                  <c:v>3.0499879999999999</c:v>
                </c:pt>
                <c:pt idx="23983">
                  <c:v>3.5000309999999999</c:v>
                </c:pt>
                <c:pt idx="23984">
                  <c:v>3</c:v>
                </c:pt>
                <c:pt idx="23985">
                  <c:v>2.2999879999999999</c:v>
                </c:pt>
                <c:pt idx="23986">
                  <c:v>2.6500240000000002</c:v>
                </c:pt>
                <c:pt idx="23987">
                  <c:v>4.4500120000000001</c:v>
                </c:pt>
                <c:pt idx="23988">
                  <c:v>3.1500240000000002</c:v>
                </c:pt>
                <c:pt idx="23989">
                  <c:v>3.2000120000000001</c:v>
                </c:pt>
                <c:pt idx="23990">
                  <c:v>3.2499690000000001</c:v>
                </c:pt>
                <c:pt idx="23991">
                  <c:v>3.9000240000000002</c:v>
                </c:pt>
                <c:pt idx="23992">
                  <c:v>3.2999879999999999</c:v>
                </c:pt>
                <c:pt idx="23993">
                  <c:v>2.9499819999999999</c:v>
                </c:pt>
                <c:pt idx="23994">
                  <c:v>5.1999820000000003</c:v>
                </c:pt>
                <c:pt idx="23995">
                  <c:v>4</c:v>
                </c:pt>
                <c:pt idx="23996">
                  <c:v>4.2499849999999997</c:v>
                </c:pt>
                <c:pt idx="23997">
                  <c:v>3</c:v>
                </c:pt>
                <c:pt idx="23998">
                  <c:v>3.2999879999999999</c:v>
                </c:pt>
                <c:pt idx="23999">
                  <c:v>3.100006</c:v>
                </c:pt>
                <c:pt idx="24000">
                  <c:v>3.2000120000000001</c:v>
                </c:pt>
                <c:pt idx="24001">
                  <c:v>3.25</c:v>
                </c:pt>
                <c:pt idx="24002">
                  <c:v>4.9500120000000001</c:v>
                </c:pt>
                <c:pt idx="24003">
                  <c:v>3</c:v>
                </c:pt>
                <c:pt idx="24004">
                  <c:v>4.0999759999999998</c:v>
                </c:pt>
                <c:pt idx="24005">
                  <c:v>3.5500180000000001</c:v>
                </c:pt>
                <c:pt idx="24006">
                  <c:v>3.899994</c:v>
                </c:pt>
                <c:pt idx="24007">
                  <c:v>2.7999879999999999</c:v>
                </c:pt>
                <c:pt idx="24008">
                  <c:v>3.0999759999999998</c:v>
                </c:pt>
                <c:pt idx="24009">
                  <c:v>3.75</c:v>
                </c:pt>
                <c:pt idx="24010">
                  <c:v>3.850006</c:v>
                </c:pt>
                <c:pt idx="24011">
                  <c:v>3.1249850000000001</c:v>
                </c:pt>
                <c:pt idx="24012">
                  <c:v>2.949951</c:v>
                </c:pt>
                <c:pt idx="24013">
                  <c:v>3</c:v>
                </c:pt>
                <c:pt idx="24014">
                  <c:v>3.0499879999999999</c:v>
                </c:pt>
                <c:pt idx="24015">
                  <c:v>2.6500240000000002</c:v>
                </c:pt>
                <c:pt idx="24016">
                  <c:v>3</c:v>
                </c:pt>
                <c:pt idx="24017">
                  <c:v>2.975006</c:v>
                </c:pt>
                <c:pt idx="24018">
                  <c:v>3.149994</c:v>
                </c:pt>
                <c:pt idx="24019">
                  <c:v>3.25</c:v>
                </c:pt>
                <c:pt idx="24020">
                  <c:v>4.1999820000000003</c:v>
                </c:pt>
                <c:pt idx="24021">
                  <c:v>3.6999970000000002</c:v>
                </c:pt>
                <c:pt idx="24022">
                  <c:v>4.5</c:v>
                </c:pt>
                <c:pt idx="24023">
                  <c:v>4.9249879999999999</c:v>
                </c:pt>
                <c:pt idx="24024">
                  <c:v>2.5500180000000001</c:v>
                </c:pt>
                <c:pt idx="24025">
                  <c:v>3.75</c:v>
                </c:pt>
                <c:pt idx="24026">
                  <c:v>3.5499879999999999</c:v>
                </c:pt>
                <c:pt idx="24027">
                  <c:v>3.149994</c:v>
                </c:pt>
                <c:pt idx="24028">
                  <c:v>6.75</c:v>
                </c:pt>
                <c:pt idx="24029">
                  <c:v>4.0250089999999998</c:v>
                </c:pt>
                <c:pt idx="24030">
                  <c:v>3.149994</c:v>
                </c:pt>
                <c:pt idx="24031">
                  <c:v>3.3999630000000001</c:v>
                </c:pt>
                <c:pt idx="24032">
                  <c:v>3.549973</c:v>
                </c:pt>
                <c:pt idx="24033">
                  <c:v>3.0499879999999999</c:v>
                </c:pt>
                <c:pt idx="24034">
                  <c:v>4</c:v>
                </c:pt>
                <c:pt idx="24035">
                  <c:v>3.4499819999999999</c:v>
                </c:pt>
                <c:pt idx="24036">
                  <c:v>3.25</c:v>
                </c:pt>
                <c:pt idx="24037">
                  <c:v>2.7750240000000002</c:v>
                </c:pt>
                <c:pt idx="24038">
                  <c:v>3.7000120000000001</c:v>
                </c:pt>
                <c:pt idx="24039">
                  <c:v>5.3499910000000002</c:v>
                </c:pt>
                <c:pt idx="24040">
                  <c:v>2.4500120000000001</c:v>
                </c:pt>
                <c:pt idx="24041">
                  <c:v>4.8500059999999996</c:v>
                </c:pt>
                <c:pt idx="24042">
                  <c:v>3.0999759999999998</c:v>
                </c:pt>
                <c:pt idx="24043">
                  <c:v>3.399994</c:v>
                </c:pt>
                <c:pt idx="24044">
                  <c:v>3.3499759999999998</c:v>
                </c:pt>
                <c:pt idx="24045">
                  <c:v>3</c:v>
                </c:pt>
                <c:pt idx="24046">
                  <c:v>3.3000180000000001</c:v>
                </c:pt>
                <c:pt idx="24047">
                  <c:v>3.1499630000000001</c:v>
                </c:pt>
                <c:pt idx="24048">
                  <c:v>3.4749910000000002</c:v>
                </c:pt>
                <c:pt idx="24049">
                  <c:v>3.8500369999999999</c:v>
                </c:pt>
                <c:pt idx="24050">
                  <c:v>2.7000120000000001</c:v>
                </c:pt>
                <c:pt idx="24051">
                  <c:v>3.350006</c:v>
                </c:pt>
                <c:pt idx="24052">
                  <c:v>3.100006</c:v>
                </c:pt>
                <c:pt idx="24053">
                  <c:v>2.649994</c:v>
                </c:pt>
                <c:pt idx="24054">
                  <c:v>3.7499850000000001</c:v>
                </c:pt>
                <c:pt idx="24055">
                  <c:v>2.75</c:v>
                </c:pt>
                <c:pt idx="24056">
                  <c:v>3.5499879999999999</c:v>
                </c:pt>
                <c:pt idx="24057">
                  <c:v>3.0499879999999999</c:v>
                </c:pt>
                <c:pt idx="24058">
                  <c:v>2.600006</c:v>
                </c:pt>
                <c:pt idx="24059">
                  <c:v>3.4499819999999999</c:v>
                </c:pt>
                <c:pt idx="24060">
                  <c:v>4.1749879999999999</c:v>
                </c:pt>
                <c:pt idx="24061">
                  <c:v>2.774994</c:v>
                </c:pt>
                <c:pt idx="24062">
                  <c:v>4</c:v>
                </c:pt>
                <c:pt idx="24063">
                  <c:v>3.100006</c:v>
                </c:pt>
                <c:pt idx="24064">
                  <c:v>3.2000120000000001</c:v>
                </c:pt>
                <c:pt idx="24065">
                  <c:v>3.9250029999999998</c:v>
                </c:pt>
                <c:pt idx="24066">
                  <c:v>5.6499940000000004</c:v>
                </c:pt>
                <c:pt idx="24067">
                  <c:v>3.600006</c:v>
                </c:pt>
                <c:pt idx="24068">
                  <c:v>3.6250149999999999</c:v>
                </c:pt>
                <c:pt idx="24069">
                  <c:v>3.2999879999999999</c:v>
                </c:pt>
                <c:pt idx="24070">
                  <c:v>3.0500180000000001</c:v>
                </c:pt>
                <c:pt idx="24071">
                  <c:v>2.975006</c:v>
                </c:pt>
                <c:pt idx="24072">
                  <c:v>3.2999879999999999</c:v>
                </c:pt>
                <c:pt idx="24073">
                  <c:v>3.2000120000000001</c:v>
                </c:pt>
                <c:pt idx="24074">
                  <c:v>3.1499630000000001</c:v>
                </c:pt>
                <c:pt idx="24075">
                  <c:v>2.8500369999999999</c:v>
                </c:pt>
                <c:pt idx="24076">
                  <c:v>3.600006</c:v>
                </c:pt>
                <c:pt idx="24077">
                  <c:v>5.25</c:v>
                </c:pt>
                <c:pt idx="24078">
                  <c:v>3.25</c:v>
                </c:pt>
                <c:pt idx="24079">
                  <c:v>3.1750029999999998</c:v>
                </c:pt>
                <c:pt idx="24080">
                  <c:v>2.600006</c:v>
                </c:pt>
                <c:pt idx="24081">
                  <c:v>3.350006</c:v>
                </c:pt>
                <c:pt idx="24082">
                  <c:v>3.75</c:v>
                </c:pt>
                <c:pt idx="24083">
                  <c:v>3.0999759999999998</c:v>
                </c:pt>
                <c:pt idx="24084">
                  <c:v>2.9500120000000001</c:v>
                </c:pt>
                <c:pt idx="24085">
                  <c:v>3.7000120000000001</c:v>
                </c:pt>
                <c:pt idx="24086">
                  <c:v>2.649994</c:v>
                </c:pt>
                <c:pt idx="24087">
                  <c:v>2.899994</c:v>
                </c:pt>
                <c:pt idx="24088">
                  <c:v>3.0999759999999998</c:v>
                </c:pt>
                <c:pt idx="24089">
                  <c:v>3.3499759999999998</c:v>
                </c:pt>
                <c:pt idx="24090">
                  <c:v>3.8499759999999998</c:v>
                </c:pt>
                <c:pt idx="24091">
                  <c:v>3.899994</c:v>
                </c:pt>
                <c:pt idx="24092">
                  <c:v>4.5999759999999998</c:v>
                </c:pt>
                <c:pt idx="24093">
                  <c:v>3.5500180000000001</c:v>
                </c:pt>
                <c:pt idx="24094">
                  <c:v>5.2000120000000001</c:v>
                </c:pt>
                <c:pt idx="24095">
                  <c:v>3.3999630000000001</c:v>
                </c:pt>
                <c:pt idx="24096">
                  <c:v>2.5500029999999998</c:v>
                </c:pt>
                <c:pt idx="24097">
                  <c:v>3.25</c:v>
                </c:pt>
                <c:pt idx="24098">
                  <c:v>3.949951</c:v>
                </c:pt>
                <c:pt idx="24099">
                  <c:v>2.8500369999999999</c:v>
                </c:pt>
                <c:pt idx="24100">
                  <c:v>3.225006</c:v>
                </c:pt>
                <c:pt idx="24101">
                  <c:v>2.899994</c:v>
                </c:pt>
                <c:pt idx="24102">
                  <c:v>3.25</c:v>
                </c:pt>
                <c:pt idx="24103">
                  <c:v>3</c:v>
                </c:pt>
                <c:pt idx="24104">
                  <c:v>2.9749759999999998</c:v>
                </c:pt>
                <c:pt idx="24105">
                  <c:v>3.0749819999999999</c:v>
                </c:pt>
                <c:pt idx="24106">
                  <c:v>2.7999879999999999</c:v>
                </c:pt>
                <c:pt idx="24107">
                  <c:v>3.1999819999999999</c:v>
                </c:pt>
                <c:pt idx="24108">
                  <c:v>2.9000240000000002</c:v>
                </c:pt>
                <c:pt idx="24109">
                  <c:v>6.6499940000000004</c:v>
                </c:pt>
                <c:pt idx="24110">
                  <c:v>3.9499819999999999</c:v>
                </c:pt>
                <c:pt idx="24111">
                  <c:v>3.75</c:v>
                </c:pt>
                <c:pt idx="24112">
                  <c:v>2.8249970000000002</c:v>
                </c:pt>
                <c:pt idx="24113">
                  <c:v>3.6999819999999999</c:v>
                </c:pt>
                <c:pt idx="24114">
                  <c:v>3.9999690000000001</c:v>
                </c:pt>
                <c:pt idx="24115">
                  <c:v>4.6999820000000003</c:v>
                </c:pt>
                <c:pt idx="24116">
                  <c:v>4.1499940000000004</c:v>
                </c:pt>
                <c:pt idx="24117">
                  <c:v>3</c:v>
                </c:pt>
                <c:pt idx="24118">
                  <c:v>2.8750149999999999</c:v>
                </c:pt>
                <c:pt idx="24119">
                  <c:v>2.5499879999999999</c:v>
                </c:pt>
                <c:pt idx="24120">
                  <c:v>3.4499819999999999</c:v>
                </c:pt>
                <c:pt idx="24121">
                  <c:v>3.9000240000000002</c:v>
                </c:pt>
                <c:pt idx="24122">
                  <c:v>3.2999879999999999</c:v>
                </c:pt>
                <c:pt idx="24123">
                  <c:v>3.524994</c:v>
                </c:pt>
                <c:pt idx="24124">
                  <c:v>2.5500180000000001</c:v>
                </c:pt>
                <c:pt idx="24125">
                  <c:v>3.3999790000000001</c:v>
                </c:pt>
                <c:pt idx="24126">
                  <c:v>2.4499970000000002</c:v>
                </c:pt>
                <c:pt idx="24127">
                  <c:v>3.1999819999999999</c:v>
                </c:pt>
                <c:pt idx="24128">
                  <c:v>4.0500179999999997</c:v>
                </c:pt>
                <c:pt idx="24129">
                  <c:v>3.0499879999999999</c:v>
                </c:pt>
                <c:pt idx="24130">
                  <c:v>3.7999879999999999</c:v>
                </c:pt>
                <c:pt idx="24131">
                  <c:v>3.0999759999999998</c:v>
                </c:pt>
                <c:pt idx="24132">
                  <c:v>3.725006</c:v>
                </c:pt>
                <c:pt idx="24133">
                  <c:v>2.7000120000000001</c:v>
                </c:pt>
                <c:pt idx="24134">
                  <c:v>2.5499879999999999</c:v>
                </c:pt>
                <c:pt idx="24135">
                  <c:v>3.9500120000000001</c:v>
                </c:pt>
                <c:pt idx="24136">
                  <c:v>3.5499879999999999</c:v>
                </c:pt>
                <c:pt idx="24137">
                  <c:v>3.2000120000000001</c:v>
                </c:pt>
                <c:pt idx="24138">
                  <c:v>3.149994</c:v>
                </c:pt>
                <c:pt idx="24139">
                  <c:v>3.9000240000000002</c:v>
                </c:pt>
                <c:pt idx="24140">
                  <c:v>3.1500240000000002</c:v>
                </c:pt>
                <c:pt idx="24141">
                  <c:v>4.1999820000000003</c:v>
                </c:pt>
                <c:pt idx="24142">
                  <c:v>3.9999690000000001</c:v>
                </c:pt>
                <c:pt idx="24143">
                  <c:v>2.75</c:v>
                </c:pt>
                <c:pt idx="24144">
                  <c:v>3.9499819999999999</c:v>
                </c:pt>
                <c:pt idx="24145">
                  <c:v>3.2000120000000001</c:v>
                </c:pt>
                <c:pt idx="24146">
                  <c:v>2.649994</c:v>
                </c:pt>
                <c:pt idx="24147">
                  <c:v>2.850006</c:v>
                </c:pt>
                <c:pt idx="24148">
                  <c:v>3.4000089999999998</c:v>
                </c:pt>
                <c:pt idx="24149">
                  <c:v>3.600006</c:v>
                </c:pt>
                <c:pt idx="24150">
                  <c:v>3.3500209999999999</c:v>
                </c:pt>
                <c:pt idx="24151">
                  <c:v>3.1500240000000002</c:v>
                </c:pt>
                <c:pt idx="24152">
                  <c:v>4.5999910000000002</c:v>
                </c:pt>
                <c:pt idx="24153">
                  <c:v>3.100006</c:v>
                </c:pt>
                <c:pt idx="24154">
                  <c:v>3.4000240000000002</c:v>
                </c:pt>
                <c:pt idx="24155">
                  <c:v>5.0500179999999997</c:v>
                </c:pt>
                <c:pt idx="24156">
                  <c:v>3.3749850000000001</c:v>
                </c:pt>
                <c:pt idx="24157">
                  <c:v>2.9499819999999999</c:v>
                </c:pt>
                <c:pt idx="24158">
                  <c:v>3.0749819999999999</c:v>
                </c:pt>
                <c:pt idx="24159">
                  <c:v>3.399994</c:v>
                </c:pt>
                <c:pt idx="24160">
                  <c:v>3.5</c:v>
                </c:pt>
                <c:pt idx="24161">
                  <c:v>3.149994</c:v>
                </c:pt>
                <c:pt idx="24162">
                  <c:v>3.0499879999999999</c:v>
                </c:pt>
                <c:pt idx="24163">
                  <c:v>3.25</c:v>
                </c:pt>
                <c:pt idx="24164">
                  <c:v>3.8499759999999998</c:v>
                </c:pt>
                <c:pt idx="24165">
                  <c:v>3.1999970000000002</c:v>
                </c:pt>
                <c:pt idx="24166">
                  <c:v>5.1000370000000004</c:v>
                </c:pt>
                <c:pt idx="24167">
                  <c:v>3.8000029999999998</c:v>
                </c:pt>
                <c:pt idx="24168">
                  <c:v>3.149994</c:v>
                </c:pt>
                <c:pt idx="24169">
                  <c:v>3.9499819999999999</c:v>
                </c:pt>
                <c:pt idx="24170">
                  <c:v>3.100006</c:v>
                </c:pt>
                <c:pt idx="24171">
                  <c:v>3.1999819999999999</c:v>
                </c:pt>
                <c:pt idx="24172">
                  <c:v>3.2999879999999999</c:v>
                </c:pt>
                <c:pt idx="24173">
                  <c:v>2.9499819999999999</c:v>
                </c:pt>
                <c:pt idx="24174">
                  <c:v>3.149994</c:v>
                </c:pt>
                <c:pt idx="24175">
                  <c:v>3.0499879999999999</c:v>
                </c:pt>
                <c:pt idx="24176">
                  <c:v>2.9999850000000001</c:v>
                </c:pt>
                <c:pt idx="24177">
                  <c:v>2.7999879999999999</c:v>
                </c:pt>
                <c:pt idx="24178">
                  <c:v>3.649994</c:v>
                </c:pt>
                <c:pt idx="24179">
                  <c:v>4.1500240000000002</c:v>
                </c:pt>
                <c:pt idx="24180">
                  <c:v>3.7999879999999999</c:v>
                </c:pt>
                <c:pt idx="24181">
                  <c:v>2.9500120000000001</c:v>
                </c:pt>
                <c:pt idx="24182">
                  <c:v>2.8499759999999998</c:v>
                </c:pt>
                <c:pt idx="24183">
                  <c:v>3.350006</c:v>
                </c:pt>
                <c:pt idx="24184">
                  <c:v>4.0749969999999998</c:v>
                </c:pt>
                <c:pt idx="24185">
                  <c:v>3.4000240000000002</c:v>
                </c:pt>
                <c:pt idx="24186">
                  <c:v>2.649994</c:v>
                </c:pt>
                <c:pt idx="24187">
                  <c:v>3.0999759999999998</c:v>
                </c:pt>
                <c:pt idx="24188">
                  <c:v>3.9000089999999998</c:v>
                </c:pt>
                <c:pt idx="24189">
                  <c:v>3.899994</c:v>
                </c:pt>
                <c:pt idx="24190">
                  <c:v>3.5499879999999999</c:v>
                </c:pt>
                <c:pt idx="24191">
                  <c:v>3</c:v>
                </c:pt>
                <c:pt idx="24192">
                  <c:v>3.5499879999999999</c:v>
                </c:pt>
                <c:pt idx="24193">
                  <c:v>3.0500180000000001</c:v>
                </c:pt>
                <c:pt idx="24194">
                  <c:v>5.1499940000000004</c:v>
                </c:pt>
                <c:pt idx="24195">
                  <c:v>3.5500180000000001</c:v>
                </c:pt>
                <c:pt idx="24196">
                  <c:v>4.3500059999999996</c:v>
                </c:pt>
                <c:pt idx="24197">
                  <c:v>3.4499819999999999</c:v>
                </c:pt>
                <c:pt idx="24198">
                  <c:v>3.649994</c:v>
                </c:pt>
                <c:pt idx="24199">
                  <c:v>4.0500030000000002</c:v>
                </c:pt>
                <c:pt idx="24200">
                  <c:v>2.6750180000000001</c:v>
                </c:pt>
                <c:pt idx="24201">
                  <c:v>3.0500180000000001</c:v>
                </c:pt>
                <c:pt idx="24202">
                  <c:v>4.4500120000000001</c:v>
                </c:pt>
                <c:pt idx="24203">
                  <c:v>3.0999759999999998</c:v>
                </c:pt>
                <c:pt idx="24204">
                  <c:v>3.399994</c:v>
                </c:pt>
                <c:pt idx="24205">
                  <c:v>3.3750309999999999</c:v>
                </c:pt>
                <c:pt idx="24206">
                  <c:v>3.3250120000000001</c:v>
                </c:pt>
                <c:pt idx="24207">
                  <c:v>2.2999879999999999</c:v>
                </c:pt>
                <c:pt idx="24208">
                  <c:v>3.5</c:v>
                </c:pt>
                <c:pt idx="24209">
                  <c:v>3.7000120000000001</c:v>
                </c:pt>
                <c:pt idx="24210">
                  <c:v>3.4000240000000002</c:v>
                </c:pt>
                <c:pt idx="24211">
                  <c:v>2.7999879999999999</c:v>
                </c:pt>
                <c:pt idx="24212">
                  <c:v>3.6749879999999999</c:v>
                </c:pt>
                <c:pt idx="24213">
                  <c:v>2.9000089999999998</c:v>
                </c:pt>
                <c:pt idx="24214">
                  <c:v>2.9499819999999999</c:v>
                </c:pt>
                <c:pt idx="24215">
                  <c:v>2.2000120000000001</c:v>
                </c:pt>
                <c:pt idx="24216">
                  <c:v>3.6999819999999999</c:v>
                </c:pt>
                <c:pt idx="24217">
                  <c:v>2.9250340000000001</c:v>
                </c:pt>
                <c:pt idx="24218">
                  <c:v>2.850006</c:v>
                </c:pt>
                <c:pt idx="24219">
                  <c:v>3.4000240000000002</c:v>
                </c:pt>
                <c:pt idx="24220">
                  <c:v>3.100006</c:v>
                </c:pt>
                <c:pt idx="24221">
                  <c:v>3.3249970000000002</c:v>
                </c:pt>
                <c:pt idx="24222">
                  <c:v>3.0249790000000001</c:v>
                </c:pt>
                <c:pt idx="24223">
                  <c:v>2.625</c:v>
                </c:pt>
                <c:pt idx="24224">
                  <c:v>3.75</c:v>
                </c:pt>
                <c:pt idx="24225">
                  <c:v>3.875</c:v>
                </c:pt>
                <c:pt idx="24226">
                  <c:v>2.424973</c:v>
                </c:pt>
                <c:pt idx="24227">
                  <c:v>3.5</c:v>
                </c:pt>
                <c:pt idx="24228">
                  <c:v>3.2499690000000001</c:v>
                </c:pt>
                <c:pt idx="24229">
                  <c:v>4.2750089999999998</c:v>
                </c:pt>
                <c:pt idx="24230">
                  <c:v>4.3249969999999998</c:v>
                </c:pt>
                <c:pt idx="24231">
                  <c:v>3.0500180000000001</c:v>
                </c:pt>
                <c:pt idx="24232">
                  <c:v>3.1500240000000002</c:v>
                </c:pt>
                <c:pt idx="24233">
                  <c:v>2.4500120000000001</c:v>
                </c:pt>
                <c:pt idx="24234">
                  <c:v>3.2999879999999999</c:v>
                </c:pt>
                <c:pt idx="24235">
                  <c:v>4.0749969999999998</c:v>
                </c:pt>
                <c:pt idx="24236">
                  <c:v>3.399994</c:v>
                </c:pt>
                <c:pt idx="24237">
                  <c:v>3.0250089999999998</c:v>
                </c:pt>
                <c:pt idx="24238">
                  <c:v>3.4500120000000001</c:v>
                </c:pt>
                <c:pt idx="24239">
                  <c:v>2.7999879999999999</c:v>
                </c:pt>
                <c:pt idx="24240">
                  <c:v>4.1999820000000003</c:v>
                </c:pt>
                <c:pt idx="24241">
                  <c:v>2.5749819999999999</c:v>
                </c:pt>
                <c:pt idx="24242">
                  <c:v>3.5999910000000002</c:v>
                </c:pt>
                <c:pt idx="24243">
                  <c:v>2.7000120000000001</c:v>
                </c:pt>
                <c:pt idx="24244">
                  <c:v>2.6500240000000002</c:v>
                </c:pt>
                <c:pt idx="24245">
                  <c:v>3.9250029999999998</c:v>
                </c:pt>
                <c:pt idx="24246">
                  <c:v>4.6500089999999998</c:v>
                </c:pt>
                <c:pt idx="24247">
                  <c:v>3.9500120000000001</c:v>
                </c:pt>
                <c:pt idx="24248">
                  <c:v>3.3749850000000001</c:v>
                </c:pt>
                <c:pt idx="24249">
                  <c:v>3.7750089999999998</c:v>
                </c:pt>
                <c:pt idx="24250">
                  <c:v>2.8500369999999999</c:v>
                </c:pt>
                <c:pt idx="24251">
                  <c:v>3.2000120000000001</c:v>
                </c:pt>
                <c:pt idx="24252">
                  <c:v>2.850006</c:v>
                </c:pt>
                <c:pt idx="24253">
                  <c:v>3.25</c:v>
                </c:pt>
                <c:pt idx="24254">
                  <c:v>2.9500120000000001</c:v>
                </c:pt>
                <c:pt idx="24255">
                  <c:v>3.2000120000000001</c:v>
                </c:pt>
                <c:pt idx="24256">
                  <c:v>2.899994</c:v>
                </c:pt>
                <c:pt idx="24257">
                  <c:v>3.100006</c:v>
                </c:pt>
                <c:pt idx="24258">
                  <c:v>4.2999879999999999</c:v>
                </c:pt>
                <c:pt idx="24259">
                  <c:v>2.975006</c:v>
                </c:pt>
                <c:pt idx="24260">
                  <c:v>3.0500180000000001</c:v>
                </c:pt>
                <c:pt idx="24261">
                  <c:v>3</c:v>
                </c:pt>
                <c:pt idx="24262">
                  <c:v>5.6499940000000004</c:v>
                </c:pt>
                <c:pt idx="24263">
                  <c:v>2.850006</c:v>
                </c:pt>
                <c:pt idx="24264">
                  <c:v>3.3000180000000001</c:v>
                </c:pt>
                <c:pt idx="24265">
                  <c:v>3.600006</c:v>
                </c:pt>
                <c:pt idx="24266">
                  <c:v>3.5</c:v>
                </c:pt>
                <c:pt idx="24267">
                  <c:v>7.7999879999999999</c:v>
                </c:pt>
                <c:pt idx="24268">
                  <c:v>4.7000120000000001</c:v>
                </c:pt>
                <c:pt idx="24269">
                  <c:v>2.7000120000000001</c:v>
                </c:pt>
                <c:pt idx="24270">
                  <c:v>3.5</c:v>
                </c:pt>
                <c:pt idx="24271">
                  <c:v>3.2499850000000001</c:v>
                </c:pt>
                <c:pt idx="24272">
                  <c:v>3.149994</c:v>
                </c:pt>
                <c:pt idx="24273">
                  <c:v>3.0999759999999998</c:v>
                </c:pt>
                <c:pt idx="24274">
                  <c:v>3.4000240000000002</c:v>
                </c:pt>
                <c:pt idx="24275">
                  <c:v>4.6250150000000003</c:v>
                </c:pt>
                <c:pt idx="24276">
                  <c:v>3.5999759999999998</c:v>
                </c:pt>
                <c:pt idx="24277">
                  <c:v>3.4500120000000001</c:v>
                </c:pt>
                <c:pt idx="24278">
                  <c:v>3.2999879999999999</c:v>
                </c:pt>
                <c:pt idx="24279">
                  <c:v>3.850006</c:v>
                </c:pt>
                <c:pt idx="24280">
                  <c:v>5.2999879999999999</c:v>
                </c:pt>
                <c:pt idx="24281">
                  <c:v>2.9999690000000001</c:v>
                </c:pt>
                <c:pt idx="24282">
                  <c:v>4.0500179999999997</c:v>
                </c:pt>
                <c:pt idx="24283">
                  <c:v>3.0499879999999999</c:v>
                </c:pt>
                <c:pt idx="24284">
                  <c:v>2.899994</c:v>
                </c:pt>
                <c:pt idx="24285">
                  <c:v>3.6750029999999998</c:v>
                </c:pt>
                <c:pt idx="24286">
                  <c:v>2.5999759999999998</c:v>
                </c:pt>
                <c:pt idx="24287">
                  <c:v>2.350006</c:v>
                </c:pt>
                <c:pt idx="24288">
                  <c:v>3.0250089999999998</c:v>
                </c:pt>
                <c:pt idx="24289">
                  <c:v>3.350006</c:v>
                </c:pt>
                <c:pt idx="24290">
                  <c:v>3.25</c:v>
                </c:pt>
                <c:pt idx="24291">
                  <c:v>2.75</c:v>
                </c:pt>
                <c:pt idx="24292">
                  <c:v>3.1999819999999999</c:v>
                </c:pt>
                <c:pt idx="24293">
                  <c:v>2.4250180000000001</c:v>
                </c:pt>
                <c:pt idx="24294">
                  <c:v>2.6500240000000002</c:v>
                </c:pt>
                <c:pt idx="24295">
                  <c:v>3.850006</c:v>
                </c:pt>
                <c:pt idx="24296">
                  <c:v>3.100006</c:v>
                </c:pt>
                <c:pt idx="24297">
                  <c:v>2.75</c:v>
                </c:pt>
                <c:pt idx="24298">
                  <c:v>3.399994</c:v>
                </c:pt>
                <c:pt idx="24299">
                  <c:v>3.75</c:v>
                </c:pt>
                <c:pt idx="24300">
                  <c:v>3.125</c:v>
                </c:pt>
                <c:pt idx="24301">
                  <c:v>3.949951</c:v>
                </c:pt>
                <c:pt idx="24302">
                  <c:v>2.9000240000000002</c:v>
                </c:pt>
                <c:pt idx="24303">
                  <c:v>3.100006</c:v>
                </c:pt>
                <c:pt idx="24304">
                  <c:v>2.3499759999999998</c:v>
                </c:pt>
                <c:pt idx="24305">
                  <c:v>2.600006</c:v>
                </c:pt>
                <c:pt idx="24306">
                  <c:v>3.1999819999999999</c:v>
                </c:pt>
                <c:pt idx="24307">
                  <c:v>2.899994</c:v>
                </c:pt>
                <c:pt idx="24308">
                  <c:v>3.1250149999999999</c:v>
                </c:pt>
                <c:pt idx="24309">
                  <c:v>3.6749879999999999</c:v>
                </c:pt>
                <c:pt idx="24310">
                  <c:v>4.2749940000000004</c:v>
                </c:pt>
                <c:pt idx="24311">
                  <c:v>3.25</c:v>
                </c:pt>
                <c:pt idx="24312">
                  <c:v>3.149994</c:v>
                </c:pt>
                <c:pt idx="24313">
                  <c:v>4.1000059999999996</c:v>
                </c:pt>
                <c:pt idx="24314">
                  <c:v>3.2000120000000001</c:v>
                </c:pt>
                <c:pt idx="24315">
                  <c:v>3.0249630000000001</c:v>
                </c:pt>
                <c:pt idx="24316">
                  <c:v>3.4500120000000001</c:v>
                </c:pt>
                <c:pt idx="24317">
                  <c:v>3.0499879999999999</c:v>
                </c:pt>
                <c:pt idx="24318">
                  <c:v>2.5500180000000001</c:v>
                </c:pt>
                <c:pt idx="24319">
                  <c:v>4.3499759999999998</c:v>
                </c:pt>
                <c:pt idx="24320">
                  <c:v>2.725006</c:v>
                </c:pt>
                <c:pt idx="24321">
                  <c:v>3</c:v>
                </c:pt>
                <c:pt idx="24322">
                  <c:v>3.5</c:v>
                </c:pt>
                <c:pt idx="24323">
                  <c:v>3.25</c:v>
                </c:pt>
                <c:pt idx="24324">
                  <c:v>3.199951</c:v>
                </c:pt>
                <c:pt idx="24325">
                  <c:v>3.2000120000000001</c:v>
                </c:pt>
                <c:pt idx="24326">
                  <c:v>3.3499759999999998</c:v>
                </c:pt>
                <c:pt idx="24327">
                  <c:v>3.25</c:v>
                </c:pt>
                <c:pt idx="24328">
                  <c:v>2.75</c:v>
                </c:pt>
                <c:pt idx="24329">
                  <c:v>3.850006</c:v>
                </c:pt>
                <c:pt idx="24330">
                  <c:v>3.100006</c:v>
                </c:pt>
                <c:pt idx="24331">
                  <c:v>3.4500120000000001</c:v>
                </c:pt>
                <c:pt idx="24332">
                  <c:v>3.0250240000000002</c:v>
                </c:pt>
                <c:pt idx="24333">
                  <c:v>4.1249849999999997</c:v>
                </c:pt>
                <c:pt idx="24334">
                  <c:v>3.899994</c:v>
                </c:pt>
                <c:pt idx="24335">
                  <c:v>3.399994</c:v>
                </c:pt>
                <c:pt idx="24336">
                  <c:v>2.850006</c:v>
                </c:pt>
                <c:pt idx="24337">
                  <c:v>3.25</c:v>
                </c:pt>
                <c:pt idx="24338">
                  <c:v>3.2000120000000001</c:v>
                </c:pt>
                <c:pt idx="24339">
                  <c:v>2.399994</c:v>
                </c:pt>
                <c:pt idx="24340">
                  <c:v>3.25</c:v>
                </c:pt>
                <c:pt idx="24341">
                  <c:v>3.4499819999999999</c:v>
                </c:pt>
                <c:pt idx="24342">
                  <c:v>4.3000179999999997</c:v>
                </c:pt>
                <c:pt idx="24343">
                  <c:v>3.600006</c:v>
                </c:pt>
                <c:pt idx="24344">
                  <c:v>3.399994</c:v>
                </c:pt>
                <c:pt idx="24345">
                  <c:v>4.5499879999999999</c:v>
                </c:pt>
                <c:pt idx="24346">
                  <c:v>3.600006</c:v>
                </c:pt>
                <c:pt idx="24347">
                  <c:v>3.274994</c:v>
                </c:pt>
                <c:pt idx="24348">
                  <c:v>2.7000120000000001</c:v>
                </c:pt>
                <c:pt idx="24349">
                  <c:v>3.2000120000000001</c:v>
                </c:pt>
                <c:pt idx="24350">
                  <c:v>2.7000120000000001</c:v>
                </c:pt>
                <c:pt idx="24351">
                  <c:v>3.699951</c:v>
                </c:pt>
                <c:pt idx="24352">
                  <c:v>3.5</c:v>
                </c:pt>
                <c:pt idx="24353">
                  <c:v>2.8499759999999998</c:v>
                </c:pt>
                <c:pt idx="24354">
                  <c:v>3.3000180000000001</c:v>
                </c:pt>
                <c:pt idx="24355">
                  <c:v>3.9500120000000001</c:v>
                </c:pt>
                <c:pt idx="24356">
                  <c:v>3.5</c:v>
                </c:pt>
                <c:pt idx="24357">
                  <c:v>3.600006</c:v>
                </c:pt>
                <c:pt idx="24358">
                  <c:v>4.7999879999999999</c:v>
                </c:pt>
                <c:pt idx="24359">
                  <c:v>3.4499970000000002</c:v>
                </c:pt>
                <c:pt idx="24360">
                  <c:v>4.0249940000000004</c:v>
                </c:pt>
                <c:pt idx="24361">
                  <c:v>3.6500240000000002</c:v>
                </c:pt>
                <c:pt idx="24362">
                  <c:v>3.4250029999999998</c:v>
                </c:pt>
                <c:pt idx="24363">
                  <c:v>4.2999879999999999</c:v>
                </c:pt>
                <c:pt idx="24364">
                  <c:v>3.8000180000000001</c:v>
                </c:pt>
                <c:pt idx="24365">
                  <c:v>3.600006</c:v>
                </c:pt>
                <c:pt idx="24366">
                  <c:v>3.0499879999999999</c:v>
                </c:pt>
                <c:pt idx="24367">
                  <c:v>3.6500240000000002</c:v>
                </c:pt>
                <c:pt idx="24368">
                  <c:v>3.0999759999999998</c:v>
                </c:pt>
                <c:pt idx="24369">
                  <c:v>4.5499879999999999</c:v>
                </c:pt>
                <c:pt idx="24370">
                  <c:v>2.7499690000000001</c:v>
                </c:pt>
                <c:pt idx="24371">
                  <c:v>3.4250180000000001</c:v>
                </c:pt>
                <c:pt idx="24372">
                  <c:v>3.9000240000000002</c:v>
                </c:pt>
                <c:pt idx="24373">
                  <c:v>2.450027</c:v>
                </c:pt>
                <c:pt idx="24374">
                  <c:v>3.3499759999999998</c:v>
                </c:pt>
                <c:pt idx="24375">
                  <c:v>3.3000180000000001</c:v>
                </c:pt>
                <c:pt idx="24376">
                  <c:v>2.9499819999999999</c:v>
                </c:pt>
                <c:pt idx="24377">
                  <c:v>3.5</c:v>
                </c:pt>
                <c:pt idx="24378">
                  <c:v>2.7000120000000001</c:v>
                </c:pt>
                <c:pt idx="24379">
                  <c:v>3.0500180000000001</c:v>
                </c:pt>
                <c:pt idx="24380">
                  <c:v>2.899994</c:v>
                </c:pt>
                <c:pt idx="24381">
                  <c:v>4.5499879999999999</c:v>
                </c:pt>
                <c:pt idx="24382">
                  <c:v>3.6999819999999999</c:v>
                </c:pt>
                <c:pt idx="24383">
                  <c:v>3.2000120000000001</c:v>
                </c:pt>
                <c:pt idx="24384">
                  <c:v>3.3000180000000001</c:v>
                </c:pt>
                <c:pt idx="24385">
                  <c:v>3.2000120000000001</c:v>
                </c:pt>
                <c:pt idx="24386">
                  <c:v>3.2000120000000001</c:v>
                </c:pt>
                <c:pt idx="24387">
                  <c:v>3.350006</c:v>
                </c:pt>
                <c:pt idx="24388">
                  <c:v>3.7000120000000001</c:v>
                </c:pt>
                <c:pt idx="24389">
                  <c:v>3.2999879999999999</c:v>
                </c:pt>
                <c:pt idx="24390">
                  <c:v>3.550049</c:v>
                </c:pt>
                <c:pt idx="24391">
                  <c:v>3.8250120000000001</c:v>
                </c:pt>
                <c:pt idx="24392">
                  <c:v>3.2500309999999999</c:v>
                </c:pt>
                <c:pt idx="24393">
                  <c:v>2.7499690000000001</c:v>
                </c:pt>
                <c:pt idx="24394">
                  <c:v>2.725006</c:v>
                </c:pt>
                <c:pt idx="24395">
                  <c:v>3.174973</c:v>
                </c:pt>
                <c:pt idx="24396">
                  <c:v>4.0499729999999996</c:v>
                </c:pt>
                <c:pt idx="24397">
                  <c:v>3.100006</c:v>
                </c:pt>
                <c:pt idx="24398">
                  <c:v>3.25</c:v>
                </c:pt>
                <c:pt idx="24399">
                  <c:v>3.2250209999999999</c:v>
                </c:pt>
                <c:pt idx="24400">
                  <c:v>3.1999819999999999</c:v>
                </c:pt>
                <c:pt idx="24401">
                  <c:v>3.1500240000000002</c:v>
                </c:pt>
                <c:pt idx="24402">
                  <c:v>3.5000309999999999</c:v>
                </c:pt>
                <c:pt idx="24403">
                  <c:v>3.3500369999999999</c:v>
                </c:pt>
                <c:pt idx="24404">
                  <c:v>3.5500029999999998</c:v>
                </c:pt>
                <c:pt idx="24405">
                  <c:v>2.6750029999999998</c:v>
                </c:pt>
                <c:pt idx="24406">
                  <c:v>2.649994</c:v>
                </c:pt>
                <c:pt idx="24407">
                  <c:v>3.899994</c:v>
                </c:pt>
                <c:pt idx="24408">
                  <c:v>3.350006</c:v>
                </c:pt>
                <c:pt idx="24409">
                  <c:v>3</c:v>
                </c:pt>
                <c:pt idx="24410">
                  <c:v>4.4750059999999996</c:v>
                </c:pt>
                <c:pt idx="24411">
                  <c:v>3.2500309999999999</c:v>
                </c:pt>
                <c:pt idx="24412">
                  <c:v>2.7000120000000001</c:v>
                </c:pt>
                <c:pt idx="24413">
                  <c:v>3.6499630000000001</c:v>
                </c:pt>
                <c:pt idx="24414">
                  <c:v>4.9999849999999997</c:v>
                </c:pt>
                <c:pt idx="24415">
                  <c:v>2.649994</c:v>
                </c:pt>
                <c:pt idx="24416">
                  <c:v>3.649994</c:v>
                </c:pt>
                <c:pt idx="24417">
                  <c:v>3.8249819999999999</c:v>
                </c:pt>
                <c:pt idx="24418">
                  <c:v>2.8499759999999998</c:v>
                </c:pt>
                <c:pt idx="24419">
                  <c:v>3.0000309999999999</c:v>
                </c:pt>
                <c:pt idx="24420">
                  <c:v>3.7999879999999999</c:v>
                </c:pt>
                <c:pt idx="24421">
                  <c:v>2.6500240000000002</c:v>
                </c:pt>
                <c:pt idx="24422">
                  <c:v>2.75</c:v>
                </c:pt>
                <c:pt idx="24423">
                  <c:v>3.0749970000000002</c:v>
                </c:pt>
                <c:pt idx="24424">
                  <c:v>2.7000120000000001</c:v>
                </c:pt>
                <c:pt idx="24425">
                  <c:v>2.8000180000000001</c:v>
                </c:pt>
                <c:pt idx="24426">
                  <c:v>3.4750209999999999</c:v>
                </c:pt>
                <c:pt idx="24427">
                  <c:v>3.6500240000000002</c:v>
                </c:pt>
                <c:pt idx="24428">
                  <c:v>3.2999879999999999</c:v>
                </c:pt>
                <c:pt idx="24429">
                  <c:v>3.399994</c:v>
                </c:pt>
                <c:pt idx="24430">
                  <c:v>3.3000180000000001</c:v>
                </c:pt>
                <c:pt idx="24431">
                  <c:v>2.649994</c:v>
                </c:pt>
                <c:pt idx="24432">
                  <c:v>3.225006</c:v>
                </c:pt>
                <c:pt idx="24433">
                  <c:v>3.0000309999999999</c:v>
                </c:pt>
                <c:pt idx="24434">
                  <c:v>2.75</c:v>
                </c:pt>
                <c:pt idx="24435">
                  <c:v>3.3999630000000001</c:v>
                </c:pt>
                <c:pt idx="24436">
                  <c:v>3.9999850000000001</c:v>
                </c:pt>
                <c:pt idx="24437">
                  <c:v>3.399994</c:v>
                </c:pt>
                <c:pt idx="24438">
                  <c:v>3.5499879999999999</c:v>
                </c:pt>
                <c:pt idx="24439">
                  <c:v>3.3249970000000002</c:v>
                </c:pt>
                <c:pt idx="24440">
                  <c:v>4.3500059999999996</c:v>
                </c:pt>
                <c:pt idx="24441">
                  <c:v>3.4500120000000001</c:v>
                </c:pt>
                <c:pt idx="24442">
                  <c:v>2.5</c:v>
                </c:pt>
                <c:pt idx="24443">
                  <c:v>3.2500309999999999</c:v>
                </c:pt>
                <c:pt idx="24444">
                  <c:v>4.0500179999999997</c:v>
                </c:pt>
                <c:pt idx="24445">
                  <c:v>2.6999819999999999</c:v>
                </c:pt>
                <c:pt idx="24446">
                  <c:v>3.350006</c:v>
                </c:pt>
                <c:pt idx="24447">
                  <c:v>4.5499879999999999</c:v>
                </c:pt>
                <c:pt idx="24448">
                  <c:v>4.2000120000000001</c:v>
                </c:pt>
                <c:pt idx="24449">
                  <c:v>3</c:v>
                </c:pt>
                <c:pt idx="24450">
                  <c:v>3.8750149999999999</c:v>
                </c:pt>
                <c:pt idx="24451">
                  <c:v>3.5499879999999999</c:v>
                </c:pt>
                <c:pt idx="24452">
                  <c:v>3.1999819999999999</c:v>
                </c:pt>
                <c:pt idx="24453">
                  <c:v>4.2499849999999997</c:v>
                </c:pt>
                <c:pt idx="24454">
                  <c:v>2.6999819999999999</c:v>
                </c:pt>
                <c:pt idx="24455">
                  <c:v>3.0500180000000001</c:v>
                </c:pt>
                <c:pt idx="24456">
                  <c:v>2.899994</c:v>
                </c:pt>
                <c:pt idx="24457">
                  <c:v>3.0000309999999999</c:v>
                </c:pt>
                <c:pt idx="24458">
                  <c:v>3.3499759999999998</c:v>
                </c:pt>
                <c:pt idx="24459">
                  <c:v>3.2999879999999999</c:v>
                </c:pt>
                <c:pt idx="24460">
                  <c:v>4.0999759999999998</c:v>
                </c:pt>
                <c:pt idx="24461">
                  <c:v>3.350006</c:v>
                </c:pt>
                <c:pt idx="24462">
                  <c:v>4.1499940000000004</c:v>
                </c:pt>
                <c:pt idx="24463">
                  <c:v>2.9500120000000001</c:v>
                </c:pt>
                <c:pt idx="24464">
                  <c:v>3</c:v>
                </c:pt>
                <c:pt idx="24465">
                  <c:v>3.850006</c:v>
                </c:pt>
                <c:pt idx="24466">
                  <c:v>3.7500309999999999</c:v>
                </c:pt>
                <c:pt idx="24467">
                  <c:v>3.2000120000000001</c:v>
                </c:pt>
                <c:pt idx="24468">
                  <c:v>2.649994</c:v>
                </c:pt>
                <c:pt idx="24469">
                  <c:v>4.2749940000000004</c:v>
                </c:pt>
                <c:pt idx="24470">
                  <c:v>4</c:v>
                </c:pt>
                <c:pt idx="24471">
                  <c:v>3.1999819999999999</c:v>
                </c:pt>
                <c:pt idx="24472">
                  <c:v>5.6000370000000004</c:v>
                </c:pt>
                <c:pt idx="24473">
                  <c:v>3.75</c:v>
                </c:pt>
                <c:pt idx="24474">
                  <c:v>2.9000240000000002</c:v>
                </c:pt>
                <c:pt idx="24475">
                  <c:v>3.2000120000000001</c:v>
                </c:pt>
                <c:pt idx="24476">
                  <c:v>3.25</c:v>
                </c:pt>
                <c:pt idx="24477">
                  <c:v>3.3250120000000001</c:v>
                </c:pt>
                <c:pt idx="24478">
                  <c:v>3</c:v>
                </c:pt>
                <c:pt idx="24479">
                  <c:v>2.9999690000000001</c:v>
                </c:pt>
                <c:pt idx="24480">
                  <c:v>3.0000309999999999</c:v>
                </c:pt>
                <c:pt idx="24481">
                  <c:v>3.9750209999999999</c:v>
                </c:pt>
                <c:pt idx="24482">
                  <c:v>2.4499970000000002</c:v>
                </c:pt>
                <c:pt idx="24483">
                  <c:v>3.149994</c:v>
                </c:pt>
                <c:pt idx="24484">
                  <c:v>4.0500179999999997</c:v>
                </c:pt>
                <c:pt idx="24485">
                  <c:v>3.2000120000000001</c:v>
                </c:pt>
                <c:pt idx="24486">
                  <c:v>3.1500240000000002</c:v>
                </c:pt>
                <c:pt idx="24487">
                  <c:v>4.3000030000000002</c:v>
                </c:pt>
                <c:pt idx="24488">
                  <c:v>2.7999879999999999</c:v>
                </c:pt>
                <c:pt idx="24489">
                  <c:v>4.9250179999999997</c:v>
                </c:pt>
                <c:pt idx="24490">
                  <c:v>3.25</c:v>
                </c:pt>
                <c:pt idx="24491">
                  <c:v>3.299973</c:v>
                </c:pt>
                <c:pt idx="24492">
                  <c:v>3.449951</c:v>
                </c:pt>
                <c:pt idx="24493">
                  <c:v>4.8000179999999997</c:v>
                </c:pt>
                <c:pt idx="24494">
                  <c:v>3.9000240000000002</c:v>
                </c:pt>
                <c:pt idx="24495">
                  <c:v>4.8000030000000002</c:v>
                </c:pt>
                <c:pt idx="24496">
                  <c:v>2.899994</c:v>
                </c:pt>
                <c:pt idx="24497">
                  <c:v>3.4749910000000002</c:v>
                </c:pt>
                <c:pt idx="24498">
                  <c:v>3.600006</c:v>
                </c:pt>
                <c:pt idx="24499">
                  <c:v>3.4499819999999999</c:v>
                </c:pt>
                <c:pt idx="24500">
                  <c:v>2.8000180000000001</c:v>
                </c:pt>
                <c:pt idx="24501">
                  <c:v>3.0500180000000001</c:v>
                </c:pt>
                <c:pt idx="24502">
                  <c:v>3.1999819999999999</c:v>
                </c:pt>
                <c:pt idx="24503">
                  <c:v>3.1999819999999999</c:v>
                </c:pt>
                <c:pt idx="24504">
                  <c:v>3.25</c:v>
                </c:pt>
                <c:pt idx="24505">
                  <c:v>2.850006</c:v>
                </c:pt>
                <c:pt idx="24506">
                  <c:v>3.1250309999999999</c:v>
                </c:pt>
                <c:pt idx="24507">
                  <c:v>3.6500240000000002</c:v>
                </c:pt>
                <c:pt idx="24508">
                  <c:v>3.0500180000000001</c:v>
                </c:pt>
                <c:pt idx="24509">
                  <c:v>3.350006</c:v>
                </c:pt>
                <c:pt idx="24510">
                  <c:v>3.0999759999999998</c:v>
                </c:pt>
                <c:pt idx="24511">
                  <c:v>2.8999630000000001</c:v>
                </c:pt>
                <c:pt idx="24512">
                  <c:v>2.8500209999999999</c:v>
                </c:pt>
                <c:pt idx="24513">
                  <c:v>3.5000309999999999</c:v>
                </c:pt>
                <c:pt idx="24514">
                  <c:v>3.100006</c:v>
                </c:pt>
                <c:pt idx="24515">
                  <c:v>3.4000240000000002</c:v>
                </c:pt>
                <c:pt idx="24516">
                  <c:v>3.5500180000000001</c:v>
                </c:pt>
                <c:pt idx="24517">
                  <c:v>3.1999970000000002</c:v>
                </c:pt>
                <c:pt idx="24518">
                  <c:v>3.3499759999999998</c:v>
                </c:pt>
                <c:pt idx="24519">
                  <c:v>3.0999759999999998</c:v>
                </c:pt>
                <c:pt idx="24520">
                  <c:v>3</c:v>
                </c:pt>
                <c:pt idx="24521">
                  <c:v>2.9500120000000001</c:v>
                </c:pt>
                <c:pt idx="24522">
                  <c:v>3.2999879999999999</c:v>
                </c:pt>
                <c:pt idx="24523">
                  <c:v>3.2000120000000001</c:v>
                </c:pt>
                <c:pt idx="24524">
                  <c:v>3.649994</c:v>
                </c:pt>
                <c:pt idx="24525">
                  <c:v>4.0250089999999998</c:v>
                </c:pt>
                <c:pt idx="24526">
                  <c:v>3.899994</c:v>
                </c:pt>
                <c:pt idx="24527">
                  <c:v>3.649994</c:v>
                </c:pt>
                <c:pt idx="24528">
                  <c:v>4.5</c:v>
                </c:pt>
                <c:pt idx="24529">
                  <c:v>3.350006</c:v>
                </c:pt>
                <c:pt idx="24530">
                  <c:v>3</c:v>
                </c:pt>
                <c:pt idx="24531">
                  <c:v>2.8499759999999998</c:v>
                </c:pt>
                <c:pt idx="24532">
                  <c:v>3</c:v>
                </c:pt>
                <c:pt idx="24533">
                  <c:v>3.149994</c:v>
                </c:pt>
                <c:pt idx="24534">
                  <c:v>2.9499819999999999</c:v>
                </c:pt>
                <c:pt idx="24535">
                  <c:v>3.350006</c:v>
                </c:pt>
                <c:pt idx="24536">
                  <c:v>3.4000240000000002</c:v>
                </c:pt>
                <c:pt idx="24537">
                  <c:v>3.4000240000000002</c:v>
                </c:pt>
                <c:pt idx="24538">
                  <c:v>2.7999879999999999</c:v>
                </c:pt>
                <c:pt idx="24539">
                  <c:v>3.350006</c:v>
                </c:pt>
                <c:pt idx="24540">
                  <c:v>3.1999819999999999</c:v>
                </c:pt>
                <c:pt idx="24541">
                  <c:v>3.75</c:v>
                </c:pt>
                <c:pt idx="24542">
                  <c:v>3.600006</c:v>
                </c:pt>
                <c:pt idx="24543">
                  <c:v>3.5000309999999999</c:v>
                </c:pt>
                <c:pt idx="24544">
                  <c:v>3.5</c:v>
                </c:pt>
                <c:pt idx="24545">
                  <c:v>3.1500240000000002</c:v>
                </c:pt>
                <c:pt idx="24546">
                  <c:v>2.8499759999999998</c:v>
                </c:pt>
                <c:pt idx="24547">
                  <c:v>4</c:v>
                </c:pt>
                <c:pt idx="24548">
                  <c:v>3.174973</c:v>
                </c:pt>
                <c:pt idx="24549">
                  <c:v>2.8499759999999998</c:v>
                </c:pt>
                <c:pt idx="24550">
                  <c:v>3.3000180000000001</c:v>
                </c:pt>
                <c:pt idx="24551">
                  <c:v>3.0499879999999999</c:v>
                </c:pt>
                <c:pt idx="24552">
                  <c:v>2.7000120000000001</c:v>
                </c:pt>
                <c:pt idx="24553">
                  <c:v>3.3500369999999999</c:v>
                </c:pt>
                <c:pt idx="24554">
                  <c:v>4.1500089999999998</c:v>
                </c:pt>
                <c:pt idx="24555">
                  <c:v>2.850006</c:v>
                </c:pt>
                <c:pt idx="24556">
                  <c:v>4.9000240000000002</c:v>
                </c:pt>
                <c:pt idx="24557">
                  <c:v>3.7000120000000001</c:v>
                </c:pt>
                <c:pt idx="24558">
                  <c:v>3.25</c:v>
                </c:pt>
                <c:pt idx="24559">
                  <c:v>2.8499759999999998</c:v>
                </c:pt>
                <c:pt idx="24560">
                  <c:v>3.149994</c:v>
                </c:pt>
                <c:pt idx="24561">
                  <c:v>3.649994</c:v>
                </c:pt>
                <c:pt idx="24562">
                  <c:v>3.0999759999999998</c:v>
                </c:pt>
                <c:pt idx="24563">
                  <c:v>3.4000240000000002</c:v>
                </c:pt>
                <c:pt idx="24564">
                  <c:v>3.149994</c:v>
                </c:pt>
                <c:pt idx="24565">
                  <c:v>2.5500180000000001</c:v>
                </c:pt>
                <c:pt idx="24566">
                  <c:v>3.024994</c:v>
                </c:pt>
                <c:pt idx="24567">
                  <c:v>3.4000240000000002</c:v>
                </c:pt>
                <c:pt idx="24568">
                  <c:v>3.4000240000000002</c:v>
                </c:pt>
                <c:pt idx="24569">
                  <c:v>2.5499879999999999</c:v>
                </c:pt>
                <c:pt idx="24570">
                  <c:v>2.7749790000000001</c:v>
                </c:pt>
                <c:pt idx="24571">
                  <c:v>4.6499629999999996</c:v>
                </c:pt>
                <c:pt idx="24572">
                  <c:v>3.5999759999999998</c:v>
                </c:pt>
                <c:pt idx="24573">
                  <c:v>2.7999879999999999</c:v>
                </c:pt>
                <c:pt idx="24574">
                  <c:v>2.8499759999999998</c:v>
                </c:pt>
                <c:pt idx="24575">
                  <c:v>2.7999879999999999</c:v>
                </c:pt>
                <c:pt idx="24576">
                  <c:v>3.3500369999999999</c:v>
                </c:pt>
                <c:pt idx="24577">
                  <c:v>3.3500369999999999</c:v>
                </c:pt>
                <c:pt idx="24578">
                  <c:v>3.149994</c:v>
                </c:pt>
                <c:pt idx="24579">
                  <c:v>2.850006</c:v>
                </c:pt>
                <c:pt idx="24580">
                  <c:v>3</c:v>
                </c:pt>
                <c:pt idx="24581">
                  <c:v>4.0499879999999999</c:v>
                </c:pt>
                <c:pt idx="24582">
                  <c:v>3.5500180000000001</c:v>
                </c:pt>
                <c:pt idx="24583">
                  <c:v>3.25</c:v>
                </c:pt>
                <c:pt idx="24584">
                  <c:v>4.8500059999999996</c:v>
                </c:pt>
                <c:pt idx="24585">
                  <c:v>3.899994</c:v>
                </c:pt>
                <c:pt idx="24586">
                  <c:v>3.399994</c:v>
                </c:pt>
                <c:pt idx="24587">
                  <c:v>3.5</c:v>
                </c:pt>
                <c:pt idx="24588">
                  <c:v>3.149994</c:v>
                </c:pt>
                <c:pt idx="24589">
                  <c:v>4.6500240000000002</c:v>
                </c:pt>
                <c:pt idx="24590">
                  <c:v>3.4500120000000001</c:v>
                </c:pt>
                <c:pt idx="24591">
                  <c:v>3.0500180000000001</c:v>
                </c:pt>
                <c:pt idx="24592">
                  <c:v>3.3000180000000001</c:v>
                </c:pt>
                <c:pt idx="24593">
                  <c:v>3.399994</c:v>
                </c:pt>
                <c:pt idx="24594">
                  <c:v>3.6999819999999999</c:v>
                </c:pt>
                <c:pt idx="24595">
                  <c:v>2.7750240000000002</c:v>
                </c:pt>
                <c:pt idx="24596">
                  <c:v>3.350006</c:v>
                </c:pt>
                <c:pt idx="24597">
                  <c:v>5.2249910000000002</c:v>
                </c:pt>
                <c:pt idx="24598">
                  <c:v>2.6999819999999999</c:v>
                </c:pt>
                <c:pt idx="24599">
                  <c:v>3.2750089999999998</c:v>
                </c:pt>
                <c:pt idx="24600">
                  <c:v>5.3500059999999996</c:v>
                </c:pt>
                <c:pt idx="24601">
                  <c:v>4.1499940000000004</c:v>
                </c:pt>
                <c:pt idx="24602">
                  <c:v>3.1500240000000002</c:v>
                </c:pt>
                <c:pt idx="24603">
                  <c:v>2.600006</c:v>
                </c:pt>
                <c:pt idx="24604">
                  <c:v>4.625</c:v>
                </c:pt>
                <c:pt idx="24605">
                  <c:v>2.75</c:v>
                </c:pt>
                <c:pt idx="24606">
                  <c:v>3.5</c:v>
                </c:pt>
                <c:pt idx="24607">
                  <c:v>3.4249879999999999</c:v>
                </c:pt>
                <c:pt idx="24608">
                  <c:v>3.375</c:v>
                </c:pt>
                <c:pt idx="24609">
                  <c:v>4.2999879999999999</c:v>
                </c:pt>
                <c:pt idx="24610">
                  <c:v>3.1999819999999999</c:v>
                </c:pt>
                <c:pt idx="24611">
                  <c:v>3.1500240000000002</c:v>
                </c:pt>
                <c:pt idx="24612">
                  <c:v>3.825027</c:v>
                </c:pt>
                <c:pt idx="24613">
                  <c:v>2.9749910000000002</c:v>
                </c:pt>
                <c:pt idx="24614">
                  <c:v>4</c:v>
                </c:pt>
                <c:pt idx="24615">
                  <c:v>3.75</c:v>
                </c:pt>
                <c:pt idx="24616">
                  <c:v>3.7249759999999998</c:v>
                </c:pt>
                <c:pt idx="24617">
                  <c:v>3.1500240000000002</c:v>
                </c:pt>
                <c:pt idx="24618">
                  <c:v>3.9500120000000001</c:v>
                </c:pt>
                <c:pt idx="24619">
                  <c:v>3.8499759999999998</c:v>
                </c:pt>
                <c:pt idx="24620">
                  <c:v>3.6999819999999999</c:v>
                </c:pt>
                <c:pt idx="24621">
                  <c:v>3.5499879999999999</c:v>
                </c:pt>
                <c:pt idx="24622">
                  <c:v>3.2000120000000001</c:v>
                </c:pt>
                <c:pt idx="24623">
                  <c:v>2.8499759999999998</c:v>
                </c:pt>
                <c:pt idx="24624">
                  <c:v>3.3999630000000001</c:v>
                </c:pt>
                <c:pt idx="24625">
                  <c:v>3.5499879999999999</c:v>
                </c:pt>
                <c:pt idx="24626">
                  <c:v>3.3499759999999998</c:v>
                </c:pt>
                <c:pt idx="24627">
                  <c:v>3.100006</c:v>
                </c:pt>
                <c:pt idx="24628">
                  <c:v>2.7999879999999999</c:v>
                </c:pt>
                <c:pt idx="24629">
                  <c:v>3.699951</c:v>
                </c:pt>
                <c:pt idx="24630">
                  <c:v>2.8999790000000001</c:v>
                </c:pt>
                <c:pt idx="24631">
                  <c:v>3.149994</c:v>
                </c:pt>
                <c:pt idx="24632">
                  <c:v>3.100006</c:v>
                </c:pt>
                <c:pt idx="24633">
                  <c:v>3.4500120000000001</c:v>
                </c:pt>
                <c:pt idx="24634">
                  <c:v>3.9000240000000002</c:v>
                </c:pt>
                <c:pt idx="24635">
                  <c:v>3.1000369999999999</c:v>
                </c:pt>
                <c:pt idx="24636">
                  <c:v>3.2999879999999999</c:v>
                </c:pt>
                <c:pt idx="24637">
                  <c:v>3.149994</c:v>
                </c:pt>
                <c:pt idx="24638">
                  <c:v>3.4999850000000001</c:v>
                </c:pt>
                <c:pt idx="24639">
                  <c:v>3.1500240000000002</c:v>
                </c:pt>
                <c:pt idx="24640">
                  <c:v>3.5999759999999998</c:v>
                </c:pt>
                <c:pt idx="24641">
                  <c:v>4.3500059999999996</c:v>
                </c:pt>
                <c:pt idx="24642">
                  <c:v>3.9999690000000001</c:v>
                </c:pt>
                <c:pt idx="24643">
                  <c:v>3.2000120000000001</c:v>
                </c:pt>
                <c:pt idx="24644">
                  <c:v>2.899994</c:v>
                </c:pt>
                <c:pt idx="24645">
                  <c:v>4.25</c:v>
                </c:pt>
                <c:pt idx="24646">
                  <c:v>2.8499759999999998</c:v>
                </c:pt>
                <c:pt idx="24647">
                  <c:v>3.3000180000000001</c:v>
                </c:pt>
                <c:pt idx="24648">
                  <c:v>3.5749970000000002</c:v>
                </c:pt>
                <c:pt idx="24649">
                  <c:v>3.7999879999999999</c:v>
                </c:pt>
                <c:pt idx="24650">
                  <c:v>3.649994</c:v>
                </c:pt>
                <c:pt idx="24651">
                  <c:v>3.0500180000000001</c:v>
                </c:pt>
                <c:pt idx="24652">
                  <c:v>3.149994</c:v>
                </c:pt>
                <c:pt idx="24653">
                  <c:v>2.1249850000000001</c:v>
                </c:pt>
                <c:pt idx="24654">
                  <c:v>4.4500120000000001</c:v>
                </c:pt>
                <c:pt idx="24655">
                  <c:v>2.9499819999999999</c:v>
                </c:pt>
                <c:pt idx="24656">
                  <c:v>4.7250059999999996</c:v>
                </c:pt>
                <c:pt idx="24657">
                  <c:v>2.9999690000000001</c:v>
                </c:pt>
                <c:pt idx="24658">
                  <c:v>2.75</c:v>
                </c:pt>
                <c:pt idx="24659">
                  <c:v>3.2000120000000001</c:v>
                </c:pt>
                <c:pt idx="24660">
                  <c:v>3.4500120000000001</c:v>
                </c:pt>
                <c:pt idx="24661">
                  <c:v>2.975006</c:v>
                </c:pt>
                <c:pt idx="24662">
                  <c:v>2.5499879999999999</c:v>
                </c:pt>
                <c:pt idx="24663">
                  <c:v>3.7999879999999999</c:v>
                </c:pt>
                <c:pt idx="24664">
                  <c:v>3.2500309999999999</c:v>
                </c:pt>
                <c:pt idx="24665">
                  <c:v>3.0499879999999999</c:v>
                </c:pt>
                <c:pt idx="24666">
                  <c:v>3.5500180000000001</c:v>
                </c:pt>
                <c:pt idx="24667">
                  <c:v>3.6500240000000002</c:v>
                </c:pt>
                <c:pt idx="24668">
                  <c:v>3.25</c:v>
                </c:pt>
                <c:pt idx="24669">
                  <c:v>4.6000059999999996</c:v>
                </c:pt>
                <c:pt idx="24670">
                  <c:v>3.5749819999999999</c:v>
                </c:pt>
                <c:pt idx="24671">
                  <c:v>3.25</c:v>
                </c:pt>
                <c:pt idx="24672">
                  <c:v>3.4500120000000001</c:v>
                </c:pt>
                <c:pt idx="24673">
                  <c:v>3.2500309999999999</c:v>
                </c:pt>
                <c:pt idx="24674">
                  <c:v>4.2250059999999996</c:v>
                </c:pt>
                <c:pt idx="24675">
                  <c:v>3.149994</c:v>
                </c:pt>
                <c:pt idx="24676">
                  <c:v>5.0999759999999998</c:v>
                </c:pt>
                <c:pt idx="24677">
                  <c:v>3.7499690000000001</c:v>
                </c:pt>
                <c:pt idx="24678">
                  <c:v>3.600006</c:v>
                </c:pt>
                <c:pt idx="24679">
                  <c:v>2.9000240000000002</c:v>
                </c:pt>
                <c:pt idx="24680">
                  <c:v>3.25</c:v>
                </c:pt>
                <c:pt idx="24681">
                  <c:v>2.7999879999999999</c:v>
                </c:pt>
                <c:pt idx="24682">
                  <c:v>4.6500240000000002</c:v>
                </c:pt>
                <c:pt idx="24683">
                  <c:v>3.0499879999999999</c:v>
                </c:pt>
                <c:pt idx="24684">
                  <c:v>3.7999879999999999</c:v>
                </c:pt>
                <c:pt idx="24685">
                  <c:v>3.0500180000000001</c:v>
                </c:pt>
                <c:pt idx="24686">
                  <c:v>3.100006</c:v>
                </c:pt>
                <c:pt idx="24687">
                  <c:v>3.600006</c:v>
                </c:pt>
                <c:pt idx="24688">
                  <c:v>3.0499879999999999</c:v>
                </c:pt>
                <c:pt idx="24689">
                  <c:v>4.875</c:v>
                </c:pt>
                <c:pt idx="24690">
                  <c:v>3.1749879999999999</c:v>
                </c:pt>
                <c:pt idx="24691">
                  <c:v>4.8250120000000001</c:v>
                </c:pt>
                <c:pt idx="24692">
                  <c:v>2.899994</c:v>
                </c:pt>
                <c:pt idx="24693">
                  <c:v>3.7000120000000001</c:v>
                </c:pt>
                <c:pt idx="24694">
                  <c:v>3.6999819999999999</c:v>
                </c:pt>
                <c:pt idx="24695">
                  <c:v>3.2499690000000001</c:v>
                </c:pt>
                <c:pt idx="24696">
                  <c:v>4.2500309999999999</c:v>
                </c:pt>
                <c:pt idx="24697">
                  <c:v>3.5</c:v>
                </c:pt>
                <c:pt idx="24698">
                  <c:v>4.5</c:v>
                </c:pt>
                <c:pt idx="24699">
                  <c:v>3.7999879999999999</c:v>
                </c:pt>
                <c:pt idx="24700">
                  <c:v>3.6500089999999998</c:v>
                </c:pt>
                <c:pt idx="24701">
                  <c:v>3.100006</c:v>
                </c:pt>
                <c:pt idx="24702">
                  <c:v>3.5500180000000001</c:v>
                </c:pt>
                <c:pt idx="24703">
                  <c:v>3.6000369999999999</c:v>
                </c:pt>
                <c:pt idx="24704">
                  <c:v>3.8500369999999999</c:v>
                </c:pt>
                <c:pt idx="24705">
                  <c:v>3.0999759999999998</c:v>
                </c:pt>
                <c:pt idx="24706">
                  <c:v>3.75</c:v>
                </c:pt>
                <c:pt idx="24707">
                  <c:v>3.5999759999999998</c:v>
                </c:pt>
                <c:pt idx="24708">
                  <c:v>3.9500120000000001</c:v>
                </c:pt>
                <c:pt idx="24709">
                  <c:v>3.5500180000000001</c:v>
                </c:pt>
                <c:pt idx="24710">
                  <c:v>3</c:v>
                </c:pt>
                <c:pt idx="24711">
                  <c:v>3.899994</c:v>
                </c:pt>
                <c:pt idx="24712">
                  <c:v>2.5999759999999998</c:v>
                </c:pt>
                <c:pt idx="24713">
                  <c:v>3.2250369999999999</c:v>
                </c:pt>
                <c:pt idx="24714">
                  <c:v>2.7999879999999999</c:v>
                </c:pt>
                <c:pt idx="24715">
                  <c:v>2.8499759999999998</c:v>
                </c:pt>
                <c:pt idx="24716">
                  <c:v>2.9500120000000001</c:v>
                </c:pt>
                <c:pt idx="24717">
                  <c:v>3.350006</c:v>
                </c:pt>
                <c:pt idx="24718">
                  <c:v>2.75</c:v>
                </c:pt>
                <c:pt idx="24719">
                  <c:v>4.0499879999999999</c:v>
                </c:pt>
                <c:pt idx="24720">
                  <c:v>3.7500309999999999</c:v>
                </c:pt>
                <c:pt idx="24721">
                  <c:v>4.3499759999999998</c:v>
                </c:pt>
                <c:pt idx="24722">
                  <c:v>3.600006</c:v>
                </c:pt>
                <c:pt idx="24723">
                  <c:v>3.0500180000000001</c:v>
                </c:pt>
                <c:pt idx="24724">
                  <c:v>3.9500120000000001</c:v>
                </c:pt>
                <c:pt idx="24725">
                  <c:v>3.375</c:v>
                </c:pt>
                <c:pt idx="24726">
                  <c:v>2.5</c:v>
                </c:pt>
                <c:pt idx="24727">
                  <c:v>3.8499759999999998</c:v>
                </c:pt>
                <c:pt idx="24728">
                  <c:v>3.1999819999999999</c:v>
                </c:pt>
                <c:pt idx="24729">
                  <c:v>3.800049</c:v>
                </c:pt>
                <c:pt idx="24730">
                  <c:v>3.2999879999999999</c:v>
                </c:pt>
                <c:pt idx="24731">
                  <c:v>4.0500179999999997</c:v>
                </c:pt>
                <c:pt idx="24732">
                  <c:v>3.1999819999999999</c:v>
                </c:pt>
                <c:pt idx="24733">
                  <c:v>3.1750029999999998</c:v>
                </c:pt>
                <c:pt idx="24734">
                  <c:v>3.549973</c:v>
                </c:pt>
                <c:pt idx="24735">
                  <c:v>3.2999879999999999</c:v>
                </c:pt>
                <c:pt idx="24736">
                  <c:v>3.600006</c:v>
                </c:pt>
                <c:pt idx="24737">
                  <c:v>3.3250120000000001</c:v>
                </c:pt>
                <c:pt idx="24738">
                  <c:v>2.9500120000000001</c:v>
                </c:pt>
                <c:pt idx="24739">
                  <c:v>3.1999819999999999</c:v>
                </c:pt>
                <c:pt idx="24740">
                  <c:v>3.5500180000000001</c:v>
                </c:pt>
                <c:pt idx="24741">
                  <c:v>3.149994</c:v>
                </c:pt>
                <c:pt idx="24742">
                  <c:v>4.3499910000000002</c:v>
                </c:pt>
                <c:pt idx="24743">
                  <c:v>3.4499819999999999</c:v>
                </c:pt>
                <c:pt idx="24744">
                  <c:v>3.4500120000000001</c:v>
                </c:pt>
                <c:pt idx="24745">
                  <c:v>3.4500120000000001</c:v>
                </c:pt>
                <c:pt idx="24746">
                  <c:v>3.2000120000000001</c:v>
                </c:pt>
                <c:pt idx="24747">
                  <c:v>4.3999940000000004</c:v>
                </c:pt>
                <c:pt idx="24748">
                  <c:v>3.024994</c:v>
                </c:pt>
                <c:pt idx="24749">
                  <c:v>3</c:v>
                </c:pt>
                <c:pt idx="24750">
                  <c:v>3.399994</c:v>
                </c:pt>
                <c:pt idx="24751">
                  <c:v>3.1999819999999999</c:v>
                </c:pt>
                <c:pt idx="24752">
                  <c:v>3.1499630000000001</c:v>
                </c:pt>
                <c:pt idx="24753">
                  <c:v>3.350006</c:v>
                </c:pt>
                <c:pt idx="24754">
                  <c:v>3.1000369999999999</c:v>
                </c:pt>
                <c:pt idx="24755">
                  <c:v>2.75</c:v>
                </c:pt>
                <c:pt idx="24756">
                  <c:v>3.1499630000000001</c:v>
                </c:pt>
                <c:pt idx="24757">
                  <c:v>3.350006</c:v>
                </c:pt>
                <c:pt idx="24758">
                  <c:v>6.7000120000000001</c:v>
                </c:pt>
                <c:pt idx="24759">
                  <c:v>3.3499759999999998</c:v>
                </c:pt>
                <c:pt idx="24760">
                  <c:v>4.7500309999999999</c:v>
                </c:pt>
                <c:pt idx="24761">
                  <c:v>3.1999819999999999</c:v>
                </c:pt>
                <c:pt idx="24762">
                  <c:v>3.2000120000000001</c:v>
                </c:pt>
                <c:pt idx="24763">
                  <c:v>2.6750180000000001</c:v>
                </c:pt>
                <c:pt idx="24764">
                  <c:v>3.3500369999999999</c:v>
                </c:pt>
                <c:pt idx="24765">
                  <c:v>3.4999690000000001</c:v>
                </c:pt>
                <c:pt idx="24766">
                  <c:v>3.8749850000000001</c:v>
                </c:pt>
                <c:pt idx="24767">
                  <c:v>2.3750149999999999</c:v>
                </c:pt>
                <c:pt idx="24768">
                  <c:v>3.0999759999999998</c:v>
                </c:pt>
                <c:pt idx="24769">
                  <c:v>2.9000240000000002</c:v>
                </c:pt>
                <c:pt idx="24770">
                  <c:v>4.2000120000000001</c:v>
                </c:pt>
                <c:pt idx="24771">
                  <c:v>2.5999759999999998</c:v>
                </c:pt>
                <c:pt idx="24772">
                  <c:v>3.5500180000000001</c:v>
                </c:pt>
                <c:pt idx="24773">
                  <c:v>3.4000240000000002</c:v>
                </c:pt>
                <c:pt idx="24774">
                  <c:v>3.4500120000000001</c:v>
                </c:pt>
                <c:pt idx="24775">
                  <c:v>3.7249759999999998</c:v>
                </c:pt>
                <c:pt idx="24776">
                  <c:v>3.4499819999999999</c:v>
                </c:pt>
                <c:pt idx="24777">
                  <c:v>3.7500309999999999</c:v>
                </c:pt>
                <c:pt idx="24778">
                  <c:v>4.0499879999999999</c:v>
                </c:pt>
                <c:pt idx="24779">
                  <c:v>3.2999879999999999</c:v>
                </c:pt>
                <c:pt idx="24780">
                  <c:v>3.4500120000000001</c:v>
                </c:pt>
                <c:pt idx="24781">
                  <c:v>3.5</c:v>
                </c:pt>
                <c:pt idx="24782">
                  <c:v>4.0500030000000002</c:v>
                </c:pt>
                <c:pt idx="24783">
                  <c:v>3.3000180000000001</c:v>
                </c:pt>
                <c:pt idx="24784">
                  <c:v>1.9000239999999999</c:v>
                </c:pt>
                <c:pt idx="24785">
                  <c:v>3.0250089999999998</c:v>
                </c:pt>
                <c:pt idx="24786">
                  <c:v>5.1500240000000002</c:v>
                </c:pt>
                <c:pt idx="24787">
                  <c:v>4.1000059999999996</c:v>
                </c:pt>
                <c:pt idx="24788">
                  <c:v>3.5000309999999999</c:v>
                </c:pt>
                <c:pt idx="24789">
                  <c:v>4.0500179999999997</c:v>
                </c:pt>
                <c:pt idx="24790">
                  <c:v>3.6500240000000002</c:v>
                </c:pt>
                <c:pt idx="24791">
                  <c:v>3.9499819999999999</c:v>
                </c:pt>
                <c:pt idx="24792">
                  <c:v>3.9250029999999998</c:v>
                </c:pt>
                <c:pt idx="24793">
                  <c:v>3.399994</c:v>
                </c:pt>
                <c:pt idx="24794">
                  <c:v>3.6500240000000002</c:v>
                </c:pt>
                <c:pt idx="24795">
                  <c:v>3.3000180000000001</c:v>
                </c:pt>
                <c:pt idx="24796">
                  <c:v>2.8000180000000001</c:v>
                </c:pt>
                <c:pt idx="24797">
                  <c:v>3.5</c:v>
                </c:pt>
                <c:pt idx="24798">
                  <c:v>2.9500120000000001</c:v>
                </c:pt>
                <c:pt idx="24799">
                  <c:v>3.0749819999999999</c:v>
                </c:pt>
                <c:pt idx="24800">
                  <c:v>3.199951</c:v>
                </c:pt>
                <c:pt idx="24801">
                  <c:v>3.350006</c:v>
                </c:pt>
                <c:pt idx="24802">
                  <c:v>3.225006</c:v>
                </c:pt>
                <c:pt idx="24803">
                  <c:v>2.6000369999999999</c:v>
                </c:pt>
                <c:pt idx="24804">
                  <c:v>3.100006</c:v>
                </c:pt>
                <c:pt idx="24805">
                  <c:v>3.899994</c:v>
                </c:pt>
                <c:pt idx="24806">
                  <c:v>3.3249970000000002</c:v>
                </c:pt>
                <c:pt idx="24807">
                  <c:v>3.2000120000000001</c:v>
                </c:pt>
                <c:pt idx="24808">
                  <c:v>2.7000120000000001</c:v>
                </c:pt>
                <c:pt idx="24809">
                  <c:v>2.950027</c:v>
                </c:pt>
                <c:pt idx="24810">
                  <c:v>3.0499879999999999</c:v>
                </c:pt>
                <c:pt idx="24811">
                  <c:v>2.5749970000000002</c:v>
                </c:pt>
                <c:pt idx="24812">
                  <c:v>3</c:v>
                </c:pt>
                <c:pt idx="24813">
                  <c:v>2.899994</c:v>
                </c:pt>
                <c:pt idx="24814">
                  <c:v>6.9000240000000002</c:v>
                </c:pt>
                <c:pt idx="24815">
                  <c:v>3.0749970000000002</c:v>
                </c:pt>
                <c:pt idx="24816">
                  <c:v>3.949951</c:v>
                </c:pt>
                <c:pt idx="24817">
                  <c:v>3.1999970000000002</c:v>
                </c:pt>
                <c:pt idx="24818">
                  <c:v>3.3500369999999999</c:v>
                </c:pt>
                <c:pt idx="24819">
                  <c:v>3.850006</c:v>
                </c:pt>
                <c:pt idx="24820">
                  <c:v>2.9999690000000001</c:v>
                </c:pt>
                <c:pt idx="24821">
                  <c:v>4.2749940000000004</c:v>
                </c:pt>
                <c:pt idx="24822">
                  <c:v>3.5000309999999999</c:v>
                </c:pt>
                <c:pt idx="24823">
                  <c:v>3.0999759999999998</c:v>
                </c:pt>
                <c:pt idx="24824">
                  <c:v>2.5999759999999998</c:v>
                </c:pt>
                <c:pt idx="24825">
                  <c:v>3.4499819999999999</c:v>
                </c:pt>
                <c:pt idx="24826">
                  <c:v>4.5000150000000003</c:v>
                </c:pt>
                <c:pt idx="24827">
                  <c:v>3.2499690000000001</c:v>
                </c:pt>
                <c:pt idx="24828">
                  <c:v>3.4500120000000001</c:v>
                </c:pt>
                <c:pt idx="24829">
                  <c:v>3.2750089999999998</c:v>
                </c:pt>
                <c:pt idx="24830">
                  <c:v>3.5499879999999999</c:v>
                </c:pt>
                <c:pt idx="24831">
                  <c:v>3.5500180000000001</c:v>
                </c:pt>
                <c:pt idx="24832">
                  <c:v>3.3500369999999999</c:v>
                </c:pt>
                <c:pt idx="24833">
                  <c:v>3.0249790000000001</c:v>
                </c:pt>
                <c:pt idx="24834">
                  <c:v>3.25</c:v>
                </c:pt>
                <c:pt idx="24835">
                  <c:v>3.6999819999999999</c:v>
                </c:pt>
                <c:pt idx="24836">
                  <c:v>3.649994</c:v>
                </c:pt>
                <c:pt idx="24837">
                  <c:v>3.2999879999999999</c:v>
                </c:pt>
                <c:pt idx="24838">
                  <c:v>3</c:v>
                </c:pt>
                <c:pt idx="24839">
                  <c:v>2.75</c:v>
                </c:pt>
                <c:pt idx="24840">
                  <c:v>2.7000120000000001</c:v>
                </c:pt>
                <c:pt idx="24841">
                  <c:v>4.0250240000000002</c:v>
                </c:pt>
                <c:pt idx="24842">
                  <c:v>4.2000120000000001</c:v>
                </c:pt>
                <c:pt idx="24843">
                  <c:v>3.899994</c:v>
                </c:pt>
                <c:pt idx="24844">
                  <c:v>4.4000240000000002</c:v>
                </c:pt>
                <c:pt idx="24845">
                  <c:v>2.9749910000000002</c:v>
                </c:pt>
                <c:pt idx="24846">
                  <c:v>2.7999879999999999</c:v>
                </c:pt>
                <c:pt idx="24847">
                  <c:v>3.6500240000000002</c:v>
                </c:pt>
                <c:pt idx="24848">
                  <c:v>4.3500059999999996</c:v>
                </c:pt>
                <c:pt idx="24849">
                  <c:v>2.899994</c:v>
                </c:pt>
                <c:pt idx="24850">
                  <c:v>3.100006</c:v>
                </c:pt>
                <c:pt idx="24851">
                  <c:v>2.6500240000000002</c:v>
                </c:pt>
                <c:pt idx="24852">
                  <c:v>2.850006</c:v>
                </c:pt>
                <c:pt idx="24853">
                  <c:v>3.5999759999999998</c:v>
                </c:pt>
                <c:pt idx="24854">
                  <c:v>2.899994</c:v>
                </c:pt>
                <c:pt idx="24855">
                  <c:v>3.149994</c:v>
                </c:pt>
                <c:pt idx="24856">
                  <c:v>3.4500120000000001</c:v>
                </c:pt>
                <c:pt idx="24857">
                  <c:v>2.9250180000000001</c:v>
                </c:pt>
                <c:pt idx="24858">
                  <c:v>3.4000240000000002</c:v>
                </c:pt>
                <c:pt idx="24859">
                  <c:v>3.0999759999999998</c:v>
                </c:pt>
                <c:pt idx="24860">
                  <c:v>4.5500179999999997</c:v>
                </c:pt>
                <c:pt idx="24861">
                  <c:v>4.4000089999999998</c:v>
                </c:pt>
                <c:pt idx="24862">
                  <c:v>2.75</c:v>
                </c:pt>
                <c:pt idx="24863">
                  <c:v>2.5999759999999998</c:v>
                </c:pt>
                <c:pt idx="24864">
                  <c:v>3.1750029999999998</c:v>
                </c:pt>
                <c:pt idx="24865">
                  <c:v>3.125</c:v>
                </c:pt>
                <c:pt idx="24866">
                  <c:v>2.600006</c:v>
                </c:pt>
                <c:pt idx="24867">
                  <c:v>2.5</c:v>
                </c:pt>
                <c:pt idx="24868">
                  <c:v>3.0499879999999999</c:v>
                </c:pt>
                <c:pt idx="24869">
                  <c:v>5.125</c:v>
                </c:pt>
                <c:pt idx="24870">
                  <c:v>3.6500240000000002</c:v>
                </c:pt>
                <c:pt idx="24871">
                  <c:v>2.5</c:v>
                </c:pt>
                <c:pt idx="24872">
                  <c:v>3.8249819999999999</c:v>
                </c:pt>
                <c:pt idx="24873">
                  <c:v>3.25</c:v>
                </c:pt>
                <c:pt idx="24874">
                  <c:v>3.8999630000000001</c:v>
                </c:pt>
                <c:pt idx="24875">
                  <c:v>3.0499879999999999</c:v>
                </c:pt>
                <c:pt idx="24876">
                  <c:v>3</c:v>
                </c:pt>
                <c:pt idx="24877">
                  <c:v>4.1749729999999996</c:v>
                </c:pt>
                <c:pt idx="24878">
                  <c:v>3.399994</c:v>
                </c:pt>
                <c:pt idx="24879">
                  <c:v>4</c:v>
                </c:pt>
                <c:pt idx="24880">
                  <c:v>2.5999910000000002</c:v>
                </c:pt>
                <c:pt idx="24881">
                  <c:v>3.3000180000000001</c:v>
                </c:pt>
                <c:pt idx="24882">
                  <c:v>3.899994</c:v>
                </c:pt>
                <c:pt idx="24883">
                  <c:v>3.4999690000000001</c:v>
                </c:pt>
                <c:pt idx="24884">
                  <c:v>3.600006</c:v>
                </c:pt>
                <c:pt idx="24885">
                  <c:v>3.3250120000000001</c:v>
                </c:pt>
                <c:pt idx="24886">
                  <c:v>3.3500369999999999</c:v>
                </c:pt>
                <c:pt idx="24887">
                  <c:v>3.1999819999999999</c:v>
                </c:pt>
                <c:pt idx="24888">
                  <c:v>4</c:v>
                </c:pt>
                <c:pt idx="24889">
                  <c:v>3.75</c:v>
                </c:pt>
                <c:pt idx="24890">
                  <c:v>3.7999879999999999</c:v>
                </c:pt>
                <c:pt idx="24891">
                  <c:v>3.2000120000000001</c:v>
                </c:pt>
                <c:pt idx="24892">
                  <c:v>3.350006</c:v>
                </c:pt>
                <c:pt idx="24893">
                  <c:v>4.2000120000000001</c:v>
                </c:pt>
                <c:pt idx="24894">
                  <c:v>3</c:v>
                </c:pt>
                <c:pt idx="24895">
                  <c:v>2.8499759999999998</c:v>
                </c:pt>
                <c:pt idx="24896">
                  <c:v>3.350006</c:v>
                </c:pt>
                <c:pt idx="24897">
                  <c:v>3.4000240000000002</c:v>
                </c:pt>
                <c:pt idx="24898">
                  <c:v>3.7999879999999999</c:v>
                </c:pt>
                <c:pt idx="24899">
                  <c:v>3</c:v>
                </c:pt>
                <c:pt idx="24900">
                  <c:v>4.5</c:v>
                </c:pt>
                <c:pt idx="24901">
                  <c:v>2.850006</c:v>
                </c:pt>
                <c:pt idx="24902">
                  <c:v>2.0499879999999999</c:v>
                </c:pt>
                <c:pt idx="24903">
                  <c:v>3.3250120000000001</c:v>
                </c:pt>
                <c:pt idx="24904">
                  <c:v>3.149994</c:v>
                </c:pt>
                <c:pt idx="24905">
                  <c:v>2.8249819999999999</c:v>
                </c:pt>
                <c:pt idx="24906">
                  <c:v>3.3000180000000001</c:v>
                </c:pt>
                <c:pt idx="24907">
                  <c:v>3.5000309999999999</c:v>
                </c:pt>
                <c:pt idx="24908">
                  <c:v>3.4499819999999999</c:v>
                </c:pt>
                <c:pt idx="24909">
                  <c:v>2.75</c:v>
                </c:pt>
                <c:pt idx="24910">
                  <c:v>3.350006</c:v>
                </c:pt>
                <c:pt idx="24911">
                  <c:v>2.5</c:v>
                </c:pt>
                <c:pt idx="24912">
                  <c:v>3.3250120000000001</c:v>
                </c:pt>
                <c:pt idx="24913">
                  <c:v>4.1500240000000002</c:v>
                </c:pt>
                <c:pt idx="24914">
                  <c:v>3.6749879999999999</c:v>
                </c:pt>
                <c:pt idx="24915">
                  <c:v>3.149994</c:v>
                </c:pt>
                <c:pt idx="24916">
                  <c:v>3.5749659999999999</c:v>
                </c:pt>
                <c:pt idx="24917">
                  <c:v>2.5999910000000002</c:v>
                </c:pt>
                <c:pt idx="24918">
                  <c:v>3.3000180000000001</c:v>
                </c:pt>
                <c:pt idx="24919">
                  <c:v>3.100006</c:v>
                </c:pt>
                <c:pt idx="24920">
                  <c:v>3.8000180000000001</c:v>
                </c:pt>
                <c:pt idx="24921">
                  <c:v>2.9500120000000001</c:v>
                </c:pt>
                <c:pt idx="24922">
                  <c:v>3.3000340000000001</c:v>
                </c:pt>
                <c:pt idx="24923">
                  <c:v>3.2000120000000001</c:v>
                </c:pt>
                <c:pt idx="24924">
                  <c:v>3.4000240000000002</c:v>
                </c:pt>
                <c:pt idx="24925">
                  <c:v>2.8500369999999999</c:v>
                </c:pt>
                <c:pt idx="24926">
                  <c:v>2.850006</c:v>
                </c:pt>
                <c:pt idx="24927">
                  <c:v>4.9249879999999999</c:v>
                </c:pt>
                <c:pt idx="24928">
                  <c:v>3.299973</c:v>
                </c:pt>
                <c:pt idx="24929">
                  <c:v>3</c:v>
                </c:pt>
                <c:pt idx="24930">
                  <c:v>3.4499819999999999</c:v>
                </c:pt>
                <c:pt idx="24931">
                  <c:v>3.5500180000000001</c:v>
                </c:pt>
                <c:pt idx="24932">
                  <c:v>2.9999850000000001</c:v>
                </c:pt>
                <c:pt idx="24933">
                  <c:v>3</c:v>
                </c:pt>
                <c:pt idx="24934">
                  <c:v>2.9500120000000001</c:v>
                </c:pt>
                <c:pt idx="24935">
                  <c:v>3.75</c:v>
                </c:pt>
                <c:pt idx="24936">
                  <c:v>3.149994</c:v>
                </c:pt>
                <c:pt idx="24937">
                  <c:v>3</c:v>
                </c:pt>
                <c:pt idx="24938">
                  <c:v>3.100006</c:v>
                </c:pt>
                <c:pt idx="24939">
                  <c:v>3.5499879999999999</c:v>
                </c:pt>
                <c:pt idx="24940">
                  <c:v>3.1000209999999999</c:v>
                </c:pt>
                <c:pt idx="24941">
                  <c:v>2.9499819999999999</c:v>
                </c:pt>
                <c:pt idx="24942">
                  <c:v>3.5</c:v>
                </c:pt>
                <c:pt idx="24943">
                  <c:v>3.25</c:v>
                </c:pt>
                <c:pt idx="24944">
                  <c:v>3.0499879999999999</c:v>
                </c:pt>
                <c:pt idx="24945">
                  <c:v>3.5999759999999998</c:v>
                </c:pt>
                <c:pt idx="24946">
                  <c:v>3.25</c:v>
                </c:pt>
                <c:pt idx="24947">
                  <c:v>2.9500120000000001</c:v>
                </c:pt>
                <c:pt idx="24948">
                  <c:v>3.975006</c:v>
                </c:pt>
                <c:pt idx="24949">
                  <c:v>3.3250120000000001</c:v>
                </c:pt>
                <c:pt idx="24950">
                  <c:v>3.4250029999999998</c:v>
                </c:pt>
                <c:pt idx="24951">
                  <c:v>2.7999879999999999</c:v>
                </c:pt>
                <c:pt idx="24952">
                  <c:v>3.1500240000000002</c:v>
                </c:pt>
                <c:pt idx="24953">
                  <c:v>3.0499879999999999</c:v>
                </c:pt>
                <c:pt idx="24954">
                  <c:v>3.2000120000000001</c:v>
                </c:pt>
                <c:pt idx="24955">
                  <c:v>3.549973</c:v>
                </c:pt>
                <c:pt idx="24956">
                  <c:v>3.100006</c:v>
                </c:pt>
                <c:pt idx="24957">
                  <c:v>3.2250209999999999</c:v>
                </c:pt>
                <c:pt idx="24958">
                  <c:v>3.75</c:v>
                </c:pt>
                <c:pt idx="24959">
                  <c:v>3.350006</c:v>
                </c:pt>
                <c:pt idx="24960">
                  <c:v>3.2499850000000001</c:v>
                </c:pt>
                <c:pt idx="24961">
                  <c:v>3.3250120000000001</c:v>
                </c:pt>
                <c:pt idx="24962">
                  <c:v>2.75</c:v>
                </c:pt>
                <c:pt idx="24963">
                  <c:v>3.4500120000000001</c:v>
                </c:pt>
                <c:pt idx="24964">
                  <c:v>2.9000240000000002</c:v>
                </c:pt>
                <c:pt idx="24965">
                  <c:v>3.4000240000000002</c:v>
                </c:pt>
                <c:pt idx="24966">
                  <c:v>3.8000180000000001</c:v>
                </c:pt>
                <c:pt idx="24967">
                  <c:v>3</c:v>
                </c:pt>
                <c:pt idx="24968">
                  <c:v>3.149994</c:v>
                </c:pt>
                <c:pt idx="24969">
                  <c:v>3.899994</c:v>
                </c:pt>
                <c:pt idx="24970">
                  <c:v>3.9499970000000002</c:v>
                </c:pt>
                <c:pt idx="24971">
                  <c:v>2.875</c:v>
                </c:pt>
                <c:pt idx="24972">
                  <c:v>2.5750120000000001</c:v>
                </c:pt>
                <c:pt idx="24973">
                  <c:v>3.5749970000000002</c:v>
                </c:pt>
                <c:pt idx="24974">
                  <c:v>3.300049</c:v>
                </c:pt>
                <c:pt idx="24975">
                  <c:v>3.850006</c:v>
                </c:pt>
                <c:pt idx="24976">
                  <c:v>3.25</c:v>
                </c:pt>
                <c:pt idx="24977">
                  <c:v>3.0999759999999998</c:v>
                </c:pt>
                <c:pt idx="24978">
                  <c:v>3.6000209999999999</c:v>
                </c:pt>
                <c:pt idx="24979">
                  <c:v>2.899994</c:v>
                </c:pt>
                <c:pt idx="24980">
                  <c:v>3.399994</c:v>
                </c:pt>
                <c:pt idx="24981">
                  <c:v>4.5</c:v>
                </c:pt>
                <c:pt idx="24982">
                  <c:v>3.25</c:v>
                </c:pt>
                <c:pt idx="24983">
                  <c:v>3.549973</c:v>
                </c:pt>
                <c:pt idx="24984">
                  <c:v>2.6999819999999999</c:v>
                </c:pt>
                <c:pt idx="24985">
                  <c:v>3.2499850000000001</c:v>
                </c:pt>
                <c:pt idx="24986">
                  <c:v>5.6999820000000003</c:v>
                </c:pt>
                <c:pt idx="24987">
                  <c:v>3.75</c:v>
                </c:pt>
                <c:pt idx="24988">
                  <c:v>5.1500240000000002</c:v>
                </c:pt>
                <c:pt idx="24989">
                  <c:v>3.350006</c:v>
                </c:pt>
                <c:pt idx="24990">
                  <c:v>2.850006</c:v>
                </c:pt>
                <c:pt idx="24991">
                  <c:v>3</c:v>
                </c:pt>
                <c:pt idx="24992">
                  <c:v>3.0999759999999998</c:v>
                </c:pt>
                <c:pt idx="24993">
                  <c:v>3.7000120000000001</c:v>
                </c:pt>
                <c:pt idx="24994">
                  <c:v>3.5500180000000001</c:v>
                </c:pt>
                <c:pt idx="24995">
                  <c:v>2.75</c:v>
                </c:pt>
                <c:pt idx="24996">
                  <c:v>3.1500240000000002</c:v>
                </c:pt>
                <c:pt idx="24997">
                  <c:v>2.8750309999999999</c:v>
                </c:pt>
                <c:pt idx="24998">
                  <c:v>2.8000180000000001</c:v>
                </c:pt>
                <c:pt idx="24999">
                  <c:v>3.5</c:v>
                </c:pt>
                <c:pt idx="25000">
                  <c:v>2.7499690000000001</c:v>
                </c:pt>
                <c:pt idx="25001">
                  <c:v>2.4000240000000002</c:v>
                </c:pt>
                <c:pt idx="25002">
                  <c:v>3.75</c:v>
                </c:pt>
                <c:pt idx="25003">
                  <c:v>3.5</c:v>
                </c:pt>
                <c:pt idx="25004">
                  <c:v>3.4500120000000001</c:v>
                </c:pt>
                <c:pt idx="25005">
                  <c:v>4.4499820000000003</c:v>
                </c:pt>
                <c:pt idx="25006">
                  <c:v>3.600006</c:v>
                </c:pt>
                <c:pt idx="25007">
                  <c:v>4.1000370000000004</c:v>
                </c:pt>
                <c:pt idx="25008">
                  <c:v>3.4500120000000001</c:v>
                </c:pt>
                <c:pt idx="25009">
                  <c:v>3.3499759999999998</c:v>
                </c:pt>
                <c:pt idx="25010">
                  <c:v>2.9499819999999999</c:v>
                </c:pt>
                <c:pt idx="25011">
                  <c:v>3.649994</c:v>
                </c:pt>
                <c:pt idx="25012">
                  <c:v>4.1500240000000002</c:v>
                </c:pt>
                <c:pt idx="25013">
                  <c:v>2.9500120000000001</c:v>
                </c:pt>
                <c:pt idx="25014">
                  <c:v>3.149994</c:v>
                </c:pt>
                <c:pt idx="25015">
                  <c:v>3.4999690000000001</c:v>
                </c:pt>
                <c:pt idx="25016">
                  <c:v>3.3499759999999998</c:v>
                </c:pt>
                <c:pt idx="25017">
                  <c:v>3.9500120000000001</c:v>
                </c:pt>
                <c:pt idx="25018">
                  <c:v>3.3499759999999998</c:v>
                </c:pt>
                <c:pt idx="25019">
                  <c:v>3.3499759999999998</c:v>
                </c:pt>
                <c:pt idx="25020">
                  <c:v>2.850006</c:v>
                </c:pt>
                <c:pt idx="25021">
                  <c:v>3.225006</c:v>
                </c:pt>
                <c:pt idx="25022">
                  <c:v>3.25</c:v>
                </c:pt>
                <c:pt idx="25023">
                  <c:v>2.850006</c:v>
                </c:pt>
                <c:pt idx="25024">
                  <c:v>2.6500240000000002</c:v>
                </c:pt>
                <c:pt idx="25025">
                  <c:v>3.5000149999999999</c:v>
                </c:pt>
                <c:pt idx="25026">
                  <c:v>3.9500120000000001</c:v>
                </c:pt>
                <c:pt idx="25027">
                  <c:v>3.5500180000000001</c:v>
                </c:pt>
                <c:pt idx="25028">
                  <c:v>3.0500180000000001</c:v>
                </c:pt>
                <c:pt idx="25029">
                  <c:v>3.75</c:v>
                </c:pt>
                <c:pt idx="25030">
                  <c:v>3.25</c:v>
                </c:pt>
                <c:pt idx="25031">
                  <c:v>3.1999970000000002</c:v>
                </c:pt>
                <c:pt idx="25032">
                  <c:v>3.4499819999999999</c:v>
                </c:pt>
                <c:pt idx="25033">
                  <c:v>3.2000120000000001</c:v>
                </c:pt>
                <c:pt idx="25034">
                  <c:v>3.2499690000000001</c:v>
                </c:pt>
                <c:pt idx="25035">
                  <c:v>4.0000309999999999</c:v>
                </c:pt>
                <c:pt idx="25036">
                  <c:v>2.375</c:v>
                </c:pt>
                <c:pt idx="25037">
                  <c:v>3.75</c:v>
                </c:pt>
                <c:pt idx="25038">
                  <c:v>3.75</c:v>
                </c:pt>
                <c:pt idx="25039">
                  <c:v>2.600006</c:v>
                </c:pt>
                <c:pt idx="25040">
                  <c:v>2.7999879999999999</c:v>
                </c:pt>
                <c:pt idx="25041">
                  <c:v>3.3249970000000002</c:v>
                </c:pt>
                <c:pt idx="25042">
                  <c:v>2.7750089999999998</c:v>
                </c:pt>
                <c:pt idx="25043">
                  <c:v>3.5499879999999999</c:v>
                </c:pt>
                <c:pt idx="25044">
                  <c:v>4.875</c:v>
                </c:pt>
                <c:pt idx="25045">
                  <c:v>3.475006</c:v>
                </c:pt>
                <c:pt idx="25046">
                  <c:v>2.8249970000000002</c:v>
                </c:pt>
                <c:pt idx="25047">
                  <c:v>2.6500240000000002</c:v>
                </c:pt>
                <c:pt idx="25048">
                  <c:v>3.100006</c:v>
                </c:pt>
                <c:pt idx="25049">
                  <c:v>3.350006</c:v>
                </c:pt>
                <c:pt idx="25050">
                  <c:v>3.4000240000000002</c:v>
                </c:pt>
                <c:pt idx="25051">
                  <c:v>2.7999879999999999</c:v>
                </c:pt>
                <c:pt idx="25052">
                  <c:v>2.8000180000000001</c:v>
                </c:pt>
                <c:pt idx="25053">
                  <c:v>3.399994</c:v>
                </c:pt>
                <c:pt idx="25054">
                  <c:v>3.2000120000000001</c:v>
                </c:pt>
                <c:pt idx="25055">
                  <c:v>2.899994</c:v>
                </c:pt>
                <c:pt idx="25056">
                  <c:v>3.225006</c:v>
                </c:pt>
                <c:pt idx="25057">
                  <c:v>3.4500120000000001</c:v>
                </c:pt>
                <c:pt idx="25058">
                  <c:v>3.8000180000000001</c:v>
                </c:pt>
                <c:pt idx="25059">
                  <c:v>6.5499879999999999</c:v>
                </c:pt>
                <c:pt idx="25060">
                  <c:v>2.8999630000000001</c:v>
                </c:pt>
                <c:pt idx="25061">
                  <c:v>3.4499819999999999</c:v>
                </c:pt>
                <c:pt idx="25062">
                  <c:v>2.899994</c:v>
                </c:pt>
                <c:pt idx="25063">
                  <c:v>2.4499819999999999</c:v>
                </c:pt>
                <c:pt idx="25064">
                  <c:v>3.25</c:v>
                </c:pt>
                <c:pt idx="25065">
                  <c:v>3.0499879999999999</c:v>
                </c:pt>
                <c:pt idx="25066">
                  <c:v>3.2000120000000001</c:v>
                </c:pt>
                <c:pt idx="25067">
                  <c:v>5.5</c:v>
                </c:pt>
                <c:pt idx="25068">
                  <c:v>3.8000180000000001</c:v>
                </c:pt>
                <c:pt idx="25069">
                  <c:v>2.600006</c:v>
                </c:pt>
                <c:pt idx="25070">
                  <c:v>3.1749879999999999</c:v>
                </c:pt>
                <c:pt idx="25071">
                  <c:v>3.25</c:v>
                </c:pt>
                <c:pt idx="25072">
                  <c:v>2.75</c:v>
                </c:pt>
                <c:pt idx="25073">
                  <c:v>4.2000120000000001</c:v>
                </c:pt>
                <c:pt idx="25074">
                  <c:v>3</c:v>
                </c:pt>
                <c:pt idx="25075">
                  <c:v>3.3750149999999999</c:v>
                </c:pt>
                <c:pt idx="25076">
                  <c:v>3.0500180000000001</c:v>
                </c:pt>
                <c:pt idx="25077">
                  <c:v>2.7999879999999999</c:v>
                </c:pt>
                <c:pt idx="25078">
                  <c:v>3.350006</c:v>
                </c:pt>
                <c:pt idx="25079">
                  <c:v>3.3499759999999998</c:v>
                </c:pt>
                <c:pt idx="25080">
                  <c:v>4.75</c:v>
                </c:pt>
                <c:pt idx="25081">
                  <c:v>3.3999630000000001</c:v>
                </c:pt>
                <c:pt idx="25082">
                  <c:v>2.6249850000000001</c:v>
                </c:pt>
                <c:pt idx="25083">
                  <c:v>3.350006</c:v>
                </c:pt>
                <c:pt idx="25084">
                  <c:v>3.4000240000000002</c:v>
                </c:pt>
                <c:pt idx="25085">
                  <c:v>3.149994</c:v>
                </c:pt>
                <c:pt idx="25086">
                  <c:v>4.3500059999999996</c:v>
                </c:pt>
                <c:pt idx="25087">
                  <c:v>3.2999879999999999</c:v>
                </c:pt>
                <c:pt idx="25088">
                  <c:v>3.9249879999999999</c:v>
                </c:pt>
                <c:pt idx="25089">
                  <c:v>3.975006</c:v>
                </c:pt>
                <c:pt idx="25090">
                  <c:v>2.8000180000000001</c:v>
                </c:pt>
                <c:pt idx="25091">
                  <c:v>3.3000180000000001</c:v>
                </c:pt>
                <c:pt idx="25092">
                  <c:v>4.5250089999999998</c:v>
                </c:pt>
                <c:pt idx="25093">
                  <c:v>2.75</c:v>
                </c:pt>
                <c:pt idx="25094">
                  <c:v>3</c:v>
                </c:pt>
                <c:pt idx="25095">
                  <c:v>4.1000059999999996</c:v>
                </c:pt>
                <c:pt idx="25096">
                  <c:v>3.2999879999999999</c:v>
                </c:pt>
                <c:pt idx="25097">
                  <c:v>3.6750029999999998</c:v>
                </c:pt>
                <c:pt idx="25098">
                  <c:v>3.850006</c:v>
                </c:pt>
                <c:pt idx="25099">
                  <c:v>2.850006</c:v>
                </c:pt>
                <c:pt idx="25100">
                  <c:v>3.5499879999999999</c:v>
                </c:pt>
                <c:pt idx="25101">
                  <c:v>3.350006</c:v>
                </c:pt>
                <c:pt idx="25102">
                  <c:v>2.8999630000000001</c:v>
                </c:pt>
                <c:pt idx="25103">
                  <c:v>3.25</c:v>
                </c:pt>
                <c:pt idx="25104">
                  <c:v>3.399994</c:v>
                </c:pt>
                <c:pt idx="25105">
                  <c:v>3.25</c:v>
                </c:pt>
                <c:pt idx="25106">
                  <c:v>4.3000179999999997</c:v>
                </c:pt>
                <c:pt idx="25107">
                  <c:v>4.9500120000000001</c:v>
                </c:pt>
                <c:pt idx="25108">
                  <c:v>2.649994</c:v>
                </c:pt>
                <c:pt idx="25109">
                  <c:v>3.399994</c:v>
                </c:pt>
                <c:pt idx="25110">
                  <c:v>3.1500240000000002</c:v>
                </c:pt>
                <c:pt idx="25111">
                  <c:v>2.5499879999999999</c:v>
                </c:pt>
                <c:pt idx="25112">
                  <c:v>8.5750119999999992</c:v>
                </c:pt>
                <c:pt idx="25113">
                  <c:v>5</c:v>
                </c:pt>
                <c:pt idx="25114">
                  <c:v>3.0999759999999998</c:v>
                </c:pt>
                <c:pt idx="25115">
                  <c:v>2.9499819999999999</c:v>
                </c:pt>
                <c:pt idx="25116">
                  <c:v>3.0999759999999998</c:v>
                </c:pt>
                <c:pt idx="25117">
                  <c:v>4.1000059999999996</c:v>
                </c:pt>
                <c:pt idx="25118">
                  <c:v>3.2000120000000001</c:v>
                </c:pt>
                <c:pt idx="25119">
                  <c:v>3.399994</c:v>
                </c:pt>
                <c:pt idx="25120">
                  <c:v>3.375</c:v>
                </c:pt>
                <c:pt idx="25121">
                  <c:v>3.7999879999999999</c:v>
                </c:pt>
                <c:pt idx="25122">
                  <c:v>3.725006</c:v>
                </c:pt>
                <c:pt idx="25123">
                  <c:v>3.25</c:v>
                </c:pt>
                <c:pt idx="25124">
                  <c:v>3.7000120000000001</c:v>
                </c:pt>
                <c:pt idx="25125">
                  <c:v>4.875</c:v>
                </c:pt>
                <c:pt idx="25126">
                  <c:v>3.1500240000000002</c:v>
                </c:pt>
                <c:pt idx="25127">
                  <c:v>2.649994</c:v>
                </c:pt>
                <c:pt idx="25128">
                  <c:v>3.75</c:v>
                </c:pt>
                <c:pt idx="25129">
                  <c:v>2.9000240000000002</c:v>
                </c:pt>
                <c:pt idx="25130">
                  <c:v>3.4000240000000002</c:v>
                </c:pt>
                <c:pt idx="25131">
                  <c:v>3.75</c:v>
                </c:pt>
                <c:pt idx="25132">
                  <c:v>3.149994</c:v>
                </c:pt>
                <c:pt idx="25133">
                  <c:v>2.9500120000000001</c:v>
                </c:pt>
                <c:pt idx="25134">
                  <c:v>3.100006</c:v>
                </c:pt>
                <c:pt idx="25135">
                  <c:v>3.5</c:v>
                </c:pt>
                <c:pt idx="25136">
                  <c:v>2.6999819999999999</c:v>
                </c:pt>
                <c:pt idx="25137">
                  <c:v>2.6500240000000002</c:v>
                </c:pt>
                <c:pt idx="25138">
                  <c:v>2.899994</c:v>
                </c:pt>
                <c:pt idx="25139">
                  <c:v>2.5250400000000002</c:v>
                </c:pt>
                <c:pt idx="25140">
                  <c:v>3.3999630000000001</c:v>
                </c:pt>
                <c:pt idx="25141">
                  <c:v>3.725006</c:v>
                </c:pt>
                <c:pt idx="25142">
                  <c:v>4.2500150000000003</c:v>
                </c:pt>
                <c:pt idx="25143">
                  <c:v>3.1999819999999999</c:v>
                </c:pt>
                <c:pt idx="25144">
                  <c:v>2.4499819999999999</c:v>
                </c:pt>
                <c:pt idx="25145">
                  <c:v>2.8500369999999999</c:v>
                </c:pt>
                <c:pt idx="25146">
                  <c:v>2.9999690000000001</c:v>
                </c:pt>
                <c:pt idx="25147">
                  <c:v>3.5499879999999999</c:v>
                </c:pt>
                <c:pt idx="25148">
                  <c:v>3.2750240000000002</c:v>
                </c:pt>
                <c:pt idx="25149">
                  <c:v>2.9000240000000002</c:v>
                </c:pt>
                <c:pt idx="25150">
                  <c:v>3.100006</c:v>
                </c:pt>
                <c:pt idx="25151">
                  <c:v>3.5499879999999999</c:v>
                </c:pt>
                <c:pt idx="25152">
                  <c:v>3.3499759999999998</c:v>
                </c:pt>
                <c:pt idx="25153">
                  <c:v>3.4499819999999999</c:v>
                </c:pt>
                <c:pt idx="25154">
                  <c:v>3.3000180000000001</c:v>
                </c:pt>
                <c:pt idx="25155">
                  <c:v>3.149994</c:v>
                </c:pt>
                <c:pt idx="25156">
                  <c:v>2.9499819999999999</c:v>
                </c:pt>
                <c:pt idx="25157">
                  <c:v>3.1500240000000002</c:v>
                </c:pt>
                <c:pt idx="25158">
                  <c:v>2.850006</c:v>
                </c:pt>
                <c:pt idx="25159">
                  <c:v>4.1999820000000003</c:v>
                </c:pt>
                <c:pt idx="25160">
                  <c:v>2.8999630000000001</c:v>
                </c:pt>
                <c:pt idx="25161">
                  <c:v>3.75</c:v>
                </c:pt>
                <c:pt idx="25162">
                  <c:v>3.7999879999999999</c:v>
                </c:pt>
                <c:pt idx="25163">
                  <c:v>3.0499879999999999</c:v>
                </c:pt>
                <c:pt idx="25164">
                  <c:v>3.7000120000000001</c:v>
                </c:pt>
                <c:pt idx="25165">
                  <c:v>3.450027</c:v>
                </c:pt>
                <c:pt idx="25166">
                  <c:v>2.8000180000000001</c:v>
                </c:pt>
                <c:pt idx="25167">
                  <c:v>3.0499879999999999</c:v>
                </c:pt>
                <c:pt idx="25168">
                  <c:v>3.5499879999999999</c:v>
                </c:pt>
                <c:pt idx="25169">
                  <c:v>5.4499969999999998</c:v>
                </c:pt>
                <c:pt idx="25170">
                  <c:v>2.75</c:v>
                </c:pt>
                <c:pt idx="25171">
                  <c:v>3.75</c:v>
                </c:pt>
                <c:pt idx="25172">
                  <c:v>3.0999759999999998</c:v>
                </c:pt>
                <c:pt idx="25173">
                  <c:v>3.5500180000000001</c:v>
                </c:pt>
                <c:pt idx="25174">
                  <c:v>3.350006</c:v>
                </c:pt>
                <c:pt idx="25175">
                  <c:v>3.25</c:v>
                </c:pt>
                <c:pt idx="25176">
                  <c:v>4.8249820000000003</c:v>
                </c:pt>
                <c:pt idx="25177">
                  <c:v>2.600006</c:v>
                </c:pt>
                <c:pt idx="25178">
                  <c:v>4.1000370000000004</c:v>
                </c:pt>
                <c:pt idx="25179">
                  <c:v>3.7000120000000001</c:v>
                </c:pt>
                <c:pt idx="25180">
                  <c:v>3.3499759999999998</c:v>
                </c:pt>
                <c:pt idx="25181">
                  <c:v>3.5749970000000002</c:v>
                </c:pt>
                <c:pt idx="25182">
                  <c:v>3.0500180000000001</c:v>
                </c:pt>
                <c:pt idx="25183">
                  <c:v>2.899994</c:v>
                </c:pt>
                <c:pt idx="25184">
                  <c:v>3.9500120000000001</c:v>
                </c:pt>
                <c:pt idx="25185">
                  <c:v>2.9250029999999998</c:v>
                </c:pt>
                <c:pt idx="25186">
                  <c:v>3.949951</c:v>
                </c:pt>
                <c:pt idx="25187">
                  <c:v>3.0499879999999999</c:v>
                </c:pt>
                <c:pt idx="25188">
                  <c:v>4.25</c:v>
                </c:pt>
                <c:pt idx="25189">
                  <c:v>3.2499690000000001</c:v>
                </c:pt>
                <c:pt idx="25190">
                  <c:v>3.8000180000000001</c:v>
                </c:pt>
                <c:pt idx="25191">
                  <c:v>3.5500180000000001</c:v>
                </c:pt>
                <c:pt idx="25192">
                  <c:v>3.1500240000000002</c:v>
                </c:pt>
                <c:pt idx="25193">
                  <c:v>3.0500180000000001</c:v>
                </c:pt>
                <c:pt idx="25194">
                  <c:v>5.0500179999999997</c:v>
                </c:pt>
                <c:pt idx="25195">
                  <c:v>4.4499510000000004</c:v>
                </c:pt>
                <c:pt idx="25196">
                  <c:v>3.149994</c:v>
                </c:pt>
                <c:pt idx="25197">
                  <c:v>2.9499819999999999</c:v>
                </c:pt>
                <c:pt idx="25198">
                  <c:v>2.8999630000000001</c:v>
                </c:pt>
                <c:pt idx="25199">
                  <c:v>3.4249879999999999</c:v>
                </c:pt>
                <c:pt idx="25200">
                  <c:v>3.9249879999999999</c:v>
                </c:pt>
                <c:pt idx="25201">
                  <c:v>3.149994</c:v>
                </c:pt>
                <c:pt idx="25202">
                  <c:v>4.2749940000000004</c:v>
                </c:pt>
                <c:pt idx="25203">
                  <c:v>2.8499759999999998</c:v>
                </c:pt>
                <c:pt idx="25204">
                  <c:v>3.2999879999999999</c:v>
                </c:pt>
                <c:pt idx="25205">
                  <c:v>3.2750089999999998</c:v>
                </c:pt>
                <c:pt idx="25206">
                  <c:v>4.1500240000000002</c:v>
                </c:pt>
                <c:pt idx="25207">
                  <c:v>2.850006</c:v>
                </c:pt>
                <c:pt idx="25208">
                  <c:v>3.5</c:v>
                </c:pt>
                <c:pt idx="25209">
                  <c:v>3.9500120000000001</c:v>
                </c:pt>
                <c:pt idx="25210">
                  <c:v>3.2000120000000001</c:v>
                </c:pt>
                <c:pt idx="25211">
                  <c:v>3</c:v>
                </c:pt>
                <c:pt idx="25212">
                  <c:v>2.6999819999999999</c:v>
                </c:pt>
                <c:pt idx="25213">
                  <c:v>4.8000179999999997</c:v>
                </c:pt>
                <c:pt idx="25214">
                  <c:v>3.100006</c:v>
                </c:pt>
                <c:pt idx="25215">
                  <c:v>3.399994</c:v>
                </c:pt>
                <c:pt idx="25216">
                  <c:v>3.7999879999999999</c:v>
                </c:pt>
                <c:pt idx="25217">
                  <c:v>3.350006</c:v>
                </c:pt>
                <c:pt idx="25218">
                  <c:v>3.9500120000000001</c:v>
                </c:pt>
                <c:pt idx="25219">
                  <c:v>2.9500120000000001</c:v>
                </c:pt>
                <c:pt idx="25220">
                  <c:v>3.100006</c:v>
                </c:pt>
                <c:pt idx="25221">
                  <c:v>2.6499790000000001</c:v>
                </c:pt>
                <c:pt idx="25222">
                  <c:v>3.725006</c:v>
                </c:pt>
                <c:pt idx="25223">
                  <c:v>3.3499759999999998</c:v>
                </c:pt>
                <c:pt idx="25224">
                  <c:v>3.5499879999999999</c:v>
                </c:pt>
                <c:pt idx="25225">
                  <c:v>3.7999879999999999</c:v>
                </c:pt>
                <c:pt idx="25226">
                  <c:v>4.8999940000000004</c:v>
                </c:pt>
                <c:pt idx="25227">
                  <c:v>3.800049</c:v>
                </c:pt>
                <c:pt idx="25228">
                  <c:v>3.25</c:v>
                </c:pt>
                <c:pt idx="25229">
                  <c:v>3.7999879999999999</c:v>
                </c:pt>
                <c:pt idx="25230">
                  <c:v>3.1500240000000002</c:v>
                </c:pt>
                <c:pt idx="25231">
                  <c:v>2.9500120000000001</c:v>
                </c:pt>
                <c:pt idx="25232">
                  <c:v>2.7999879999999999</c:v>
                </c:pt>
                <c:pt idx="25233">
                  <c:v>4.4499820000000003</c:v>
                </c:pt>
                <c:pt idx="25234">
                  <c:v>3.25</c:v>
                </c:pt>
                <c:pt idx="25235">
                  <c:v>3.2999879999999999</c:v>
                </c:pt>
                <c:pt idx="25236">
                  <c:v>4.2249910000000002</c:v>
                </c:pt>
                <c:pt idx="25237">
                  <c:v>4.6000059999999996</c:v>
                </c:pt>
                <c:pt idx="25238">
                  <c:v>3.8000180000000001</c:v>
                </c:pt>
                <c:pt idx="25239">
                  <c:v>2.6000369999999999</c:v>
                </c:pt>
                <c:pt idx="25240">
                  <c:v>3.0500180000000001</c:v>
                </c:pt>
                <c:pt idx="25241">
                  <c:v>3.0250089999999998</c:v>
                </c:pt>
                <c:pt idx="25242">
                  <c:v>3.649994</c:v>
                </c:pt>
                <c:pt idx="25243">
                  <c:v>2.774994</c:v>
                </c:pt>
                <c:pt idx="25244">
                  <c:v>2.8499759999999998</c:v>
                </c:pt>
                <c:pt idx="25245">
                  <c:v>4.1000059999999996</c:v>
                </c:pt>
                <c:pt idx="25246">
                  <c:v>3.2999879999999999</c:v>
                </c:pt>
                <c:pt idx="25247">
                  <c:v>2.8500369999999999</c:v>
                </c:pt>
                <c:pt idx="25248">
                  <c:v>3.3999790000000001</c:v>
                </c:pt>
                <c:pt idx="25249">
                  <c:v>3.9499970000000002</c:v>
                </c:pt>
                <c:pt idx="25250">
                  <c:v>4</c:v>
                </c:pt>
                <c:pt idx="25251">
                  <c:v>3.8000180000000001</c:v>
                </c:pt>
                <c:pt idx="25252">
                  <c:v>4.1499629999999996</c:v>
                </c:pt>
                <c:pt idx="25253">
                  <c:v>3.7499850000000001</c:v>
                </c:pt>
                <c:pt idx="25254">
                  <c:v>3.4250180000000001</c:v>
                </c:pt>
                <c:pt idx="25255">
                  <c:v>4.1499940000000004</c:v>
                </c:pt>
                <c:pt idx="25256">
                  <c:v>3.75</c:v>
                </c:pt>
                <c:pt idx="25257">
                  <c:v>2.8499759999999998</c:v>
                </c:pt>
                <c:pt idx="25258">
                  <c:v>3.1499630000000001</c:v>
                </c:pt>
                <c:pt idx="25259">
                  <c:v>3.2500309999999999</c:v>
                </c:pt>
                <c:pt idx="25260">
                  <c:v>3.649994</c:v>
                </c:pt>
                <c:pt idx="25261">
                  <c:v>3.975006</c:v>
                </c:pt>
                <c:pt idx="25262">
                  <c:v>4.0250089999999998</c:v>
                </c:pt>
                <c:pt idx="25263">
                  <c:v>2.9500120000000001</c:v>
                </c:pt>
                <c:pt idx="25264">
                  <c:v>4.1000059999999996</c:v>
                </c:pt>
                <c:pt idx="25265">
                  <c:v>3.1999819999999999</c:v>
                </c:pt>
                <c:pt idx="25266">
                  <c:v>3.0499879999999999</c:v>
                </c:pt>
                <c:pt idx="25267">
                  <c:v>3.4500120000000001</c:v>
                </c:pt>
                <c:pt idx="25268">
                  <c:v>3.3500369999999999</c:v>
                </c:pt>
                <c:pt idx="25269">
                  <c:v>3.3000180000000001</c:v>
                </c:pt>
                <c:pt idx="25270">
                  <c:v>3.6500240000000002</c:v>
                </c:pt>
                <c:pt idx="25271">
                  <c:v>3.2749790000000001</c:v>
                </c:pt>
                <c:pt idx="25272">
                  <c:v>2.9500120000000001</c:v>
                </c:pt>
                <c:pt idx="25273">
                  <c:v>3.850006</c:v>
                </c:pt>
                <c:pt idx="25274">
                  <c:v>3.5</c:v>
                </c:pt>
                <c:pt idx="25275">
                  <c:v>3.8000180000000001</c:v>
                </c:pt>
                <c:pt idx="25276">
                  <c:v>3.274994</c:v>
                </c:pt>
                <c:pt idx="25277">
                  <c:v>3.9250029999999998</c:v>
                </c:pt>
                <c:pt idx="25278">
                  <c:v>3.0999759999999998</c:v>
                </c:pt>
                <c:pt idx="25279">
                  <c:v>2.850006</c:v>
                </c:pt>
                <c:pt idx="25280">
                  <c:v>2.6749879999999999</c:v>
                </c:pt>
                <c:pt idx="25281">
                  <c:v>3</c:v>
                </c:pt>
                <c:pt idx="25282">
                  <c:v>3.1999970000000002</c:v>
                </c:pt>
                <c:pt idx="25283">
                  <c:v>3.524994</c:v>
                </c:pt>
                <c:pt idx="25284">
                  <c:v>3</c:v>
                </c:pt>
                <c:pt idx="25285">
                  <c:v>3.0000309999999999</c:v>
                </c:pt>
                <c:pt idx="25286">
                  <c:v>3.0999759999999998</c:v>
                </c:pt>
                <c:pt idx="25287">
                  <c:v>3.0499879999999999</c:v>
                </c:pt>
                <c:pt idx="25288">
                  <c:v>3.0499879999999999</c:v>
                </c:pt>
                <c:pt idx="25289">
                  <c:v>3.5</c:v>
                </c:pt>
                <c:pt idx="25290">
                  <c:v>3.3000180000000001</c:v>
                </c:pt>
                <c:pt idx="25291">
                  <c:v>3.725006</c:v>
                </c:pt>
                <c:pt idx="25292">
                  <c:v>3.9499819999999999</c:v>
                </c:pt>
                <c:pt idx="25293">
                  <c:v>3.1999819999999999</c:v>
                </c:pt>
                <c:pt idx="25294">
                  <c:v>4</c:v>
                </c:pt>
                <c:pt idx="25295">
                  <c:v>2.8000180000000001</c:v>
                </c:pt>
                <c:pt idx="25296">
                  <c:v>3.3499759999999998</c:v>
                </c:pt>
                <c:pt idx="25297">
                  <c:v>3</c:v>
                </c:pt>
                <c:pt idx="25298">
                  <c:v>2.975006</c:v>
                </c:pt>
                <c:pt idx="25299">
                  <c:v>3.4000240000000002</c:v>
                </c:pt>
                <c:pt idx="25300">
                  <c:v>3.2999879999999999</c:v>
                </c:pt>
                <c:pt idx="25301">
                  <c:v>3.1500240000000002</c:v>
                </c:pt>
                <c:pt idx="25302">
                  <c:v>3.3749690000000001</c:v>
                </c:pt>
                <c:pt idx="25303">
                  <c:v>3.6499630000000001</c:v>
                </c:pt>
                <c:pt idx="25304">
                  <c:v>3.7500309999999999</c:v>
                </c:pt>
                <c:pt idx="25305">
                  <c:v>2.7000120000000001</c:v>
                </c:pt>
                <c:pt idx="25306">
                  <c:v>6.8249969999999998</c:v>
                </c:pt>
                <c:pt idx="25307">
                  <c:v>3.3000180000000001</c:v>
                </c:pt>
                <c:pt idx="25308">
                  <c:v>3.5</c:v>
                </c:pt>
                <c:pt idx="25309">
                  <c:v>4.6500240000000002</c:v>
                </c:pt>
                <c:pt idx="25310">
                  <c:v>3.6500089999999998</c:v>
                </c:pt>
                <c:pt idx="25311">
                  <c:v>3.0750120000000001</c:v>
                </c:pt>
                <c:pt idx="25312">
                  <c:v>3.3000180000000001</c:v>
                </c:pt>
                <c:pt idx="25313">
                  <c:v>3.3500369999999999</c:v>
                </c:pt>
                <c:pt idx="25314">
                  <c:v>2.649994</c:v>
                </c:pt>
                <c:pt idx="25315">
                  <c:v>3.100006</c:v>
                </c:pt>
                <c:pt idx="25316">
                  <c:v>2.7999879999999999</c:v>
                </c:pt>
                <c:pt idx="25317">
                  <c:v>3.3000180000000001</c:v>
                </c:pt>
                <c:pt idx="25318">
                  <c:v>4</c:v>
                </c:pt>
                <c:pt idx="25319">
                  <c:v>3.0500180000000001</c:v>
                </c:pt>
                <c:pt idx="25320">
                  <c:v>3.899994</c:v>
                </c:pt>
                <c:pt idx="25321">
                  <c:v>2.850006</c:v>
                </c:pt>
                <c:pt idx="25322">
                  <c:v>3.25</c:v>
                </c:pt>
                <c:pt idx="25323">
                  <c:v>3.75</c:v>
                </c:pt>
                <c:pt idx="25324">
                  <c:v>4.0500179999999997</c:v>
                </c:pt>
                <c:pt idx="25325">
                  <c:v>3.8000180000000001</c:v>
                </c:pt>
                <c:pt idx="25326">
                  <c:v>4.2000120000000001</c:v>
                </c:pt>
                <c:pt idx="25327">
                  <c:v>3.4250029999999998</c:v>
                </c:pt>
                <c:pt idx="25328">
                  <c:v>2.850006</c:v>
                </c:pt>
                <c:pt idx="25329">
                  <c:v>3.7000120000000001</c:v>
                </c:pt>
                <c:pt idx="25330">
                  <c:v>3</c:v>
                </c:pt>
                <c:pt idx="25331">
                  <c:v>3</c:v>
                </c:pt>
                <c:pt idx="25332">
                  <c:v>2.9000240000000002</c:v>
                </c:pt>
                <c:pt idx="25333">
                  <c:v>4.3999629999999996</c:v>
                </c:pt>
                <c:pt idx="25334">
                  <c:v>7.75</c:v>
                </c:pt>
                <c:pt idx="25335">
                  <c:v>2.649994</c:v>
                </c:pt>
                <c:pt idx="25336">
                  <c:v>4.3000179999999997</c:v>
                </c:pt>
                <c:pt idx="25337">
                  <c:v>3</c:v>
                </c:pt>
                <c:pt idx="25338">
                  <c:v>3.3000180000000001</c:v>
                </c:pt>
                <c:pt idx="25339">
                  <c:v>4.6000059999999996</c:v>
                </c:pt>
                <c:pt idx="25340">
                  <c:v>3.4749910000000002</c:v>
                </c:pt>
                <c:pt idx="25341">
                  <c:v>3.6999970000000002</c:v>
                </c:pt>
                <c:pt idx="25342">
                  <c:v>3.25</c:v>
                </c:pt>
                <c:pt idx="25343">
                  <c:v>3.1000369999999999</c:v>
                </c:pt>
                <c:pt idx="25344">
                  <c:v>2.899994</c:v>
                </c:pt>
                <c:pt idx="25345">
                  <c:v>3.2250209999999999</c:v>
                </c:pt>
                <c:pt idx="25346">
                  <c:v>3.1500240000000002</c:v>
                </c:pt>
                <c:pt idx="25347">
                  <c:v>3.600006</c:v>
                </c:pt>
                <c:pt idx="25348">
                  <c:v>3.7999879999999999</c:v>
                </c:pt>
                <c:pt idx="25349">
                  <c:v>2.8999630000000001</c:v>
                </c:pt>
                <c:pt idx="25350">
                  <c:v>3.125</c:v>
                </c:pt>
                <c:pt idx="25351">
                  <c:v>3.0500180000000001</c:v>
                </c:pt>
                <c:pt idx="25352">
                  <c:v>3.100006</c:v>
                </c:pt>
                <c:pt idx="25353">
                  <c:v>3.3000180000000001</c:v>
                </c:pt>
                <c:pt idx="25354">
                  <c:v>3.600006</c:v>
                </c:pt>
                <c:pt idx="25355">
                  <c:v>3.5499879999999999</c:v>
                </c:pt>
                <c:pt idx="25356">
                  <c:v>3.9250180000000001</c:v>
                </c:pt>
                <c:pt idx="25357">
                  <c:v>3</c:v>
                </c:pt>
                <c:pt idx="25358">
                  <c:v>3.0499879999999999</c:v>
                </c:pt>
                <c:pt idx="25359">
                  <c:v>3.6500240000000002</c:v>
                </c:pt>
                <c:pt idx="25360">
                  <c:v>3.9250180000000001</c:v>
                </c:pt>
                <c:pt idx="25361">
                  <c:v>3.149994</c:v>
                </c:pt>
                <c:pt idx="25362">
                  <c:v>3.4499819999999999</c:v>
                </c:pt>
                <c:pt idx="25363">
                  <c:v>3.5000309999999999</c:v>
                </c:pt>
                <c:pt idx="25364">
                  <c:v>3.7000120000000001</c:v>
                </c:pt>
                <c:pt idx="25365">
                  <c:v>3.6750029999999998</c:v>
                </c:pt>
                <c:pt idx="25366">
                  <c:v>3.0499879999999999</c:v>
                </c:pt>
                <c:pt idx="25367">
                  <c:v>3.6500240000000002</c:v>
                </c:pt>
                <c:pt idx="25368">
                  <c:v>2.9500120000000001</c:v>
                </c:pt>
                <c:pt idx="25369">
                  <c:v>3.25</c:v>
                </c:pt>
                <c:pt idx="25370">
                  <c:v>4.4499820000000003</c:v>
                </c:pt>
                <c:pt idx="25371">
                  <c:v>3.1500240000000002</c:v>
                </c:pt>
                <c:pt idx="25372">
                  <c:v>3.25</c:v>
                </c:pt>
                <c:pt idx="25373">
                  <c:v>3.149994</c:v>
                </c:pt>
                <c:pt idx="25374">
                  <c:v>2.875</c:v>
                </c:pt>
                <c:pt idx="25375">
                  <c:v>3.0500180000000001</c:v>
                </c:pt>
                <c:pt idx="25376">
                  <c:v>4.6000059999999996</c:v>
                </c:pt>
                <c:pt idx="25377">
                  <c:v>4.1499940000000004</c:v>
                </c:pt>
                <c:pt idx="25378">
                  <c:v>3.600006</c:v>
                </c:pt>
                <c:pt idx="25379">
                  <c:v>4.0999759999999998</c:v>
                </c:pt>
                <c:pt idx="25380">
                  <c:v>3.6499630000000001</c:v>
                </c:pt>
                <c:pt idx="25381">
                  <c:v>2.9499819999999999</c:v>
                </c:pt>
                <c:pt idx="25382">
                  <c:v>2.9500120000000001</c:v>
                </c:pt>
                <c:pt idx="25383">
                  <c:v>2.9999690000000001</c:v>
                </c:pt>
                <c:pt idx="25384">
                  <c:v>2.9500120000000001</c:v>
                </c:pt>
                <c:pt idx="25385">
                  <c:v>4.2000120000000001</c:v>
                </c:pt>
                <c:pt idx="25386">
                  <c:v>3.3000180000000001</c:v>
                </c:pt>
                <c:pt idx="25387">
                  <c:v>2.75</c:v>
                </c:pt>
                <c:pt idx="25388">
                  <c:v>2.6500240000000002</c:v>
                </c:pt>
                <c:pt idx="25389">
                  <c:v>3.0500180000000001</c:v>
                </c:pt>
                <c:pt idx="25390">
                  <c:v>4.4000240000000002</c:v>
                </c:pt>
                <c:pt idx="25391">
                  <c:v>3.6000369999999999</c:v>
                </c:pt>
                <c:pt idx="25392">
                  <c:v>3.4000240000000002</c:v>
                </c:pt>
                <c:pt idx="25393">
                  <c:v>3.0999759999999998</c:v>
                </c:pt>
                <c:pt idx="25394">
                  <c:v>3.2000120000000001</c:v>
                </c:pt>
                <c:pt idx="25395">
                  <c:v>2.850006</c:v>
                </c:pt>
                <c:pt idx="25396">
                  <c:v>3.399994</c:v>
                </c:pt>
                <c:pt idx="25397">
                  <c:v>3.4499819999999999</c:v>
                </c:pt>
                <c:pt idx="25398">
                  <c:v>2.7999879999999999</c:v>
                </c:pt>
                <c:pt idx="25399">
                  <c:v>3.100006</c:v>
                </c:pt>
                <c:pt idx="25400">
                  <c:v>3.399994</c:v>
                </c:pt>
                <c:pt idx="25401">
                  <c:v>3.25</c:v>
                </c:pt>
                <c:pt idx="25402">
                  <c:v>2.899994</c:v>
                </c:pt>
                <c:pt idx="25403">
                  <c:v>5.4500120000000001</c:v>
                </c:pt>
                <c:pt idx="25404">
                  <c:v>3.5499879999999999</c:v>
                </c:pt>
                <c:pt idx="25405">
                  <c:v>2.8500369999999999</c:v>
                </c:pt>
                <c:pt idx="25406">
                  <c:v>2.9250180000000001</c:v>
                </c:pt>
                <c:pt idx="25407">
                  <c:v>2.6000369999999999</c:v>
                </c:pt>
                <c:pt idx="25408">
                  <c:v>3.7999879999999999</c:v>
                </c:pt>
                <c:pt idx="25409">
                  <c:v>2.5749970000000002</c:v>
                </c:pt>
                <c:pt idx="25410">
                  <c:v>3.100006</c:v>
                </c:pt>
                <c:pt idx="25411">
                  <c:v>3.7999879999999999</c:v>
                </c:pt>
                <c:pt idx="25412">
                  <c:v>3.100006</c:v>
                </c:pt>
                <c:pt idx="25413">
                  <c:v>3.225006</c:v>
                </c:pt>
                <c:pt idx="25414">
                  <c:v>3.9500120000000001</c:v>
                </c:pt>
                <c:pt idx="25415">
                  <c:v>3.5999759999999998</c:v>
                </c:pt>
                <c:pt idx="25416">
                  <c:v>2.9000089999999998</c:v>
                </c:pt>
                <c:pt idx="25417">
                  <c:v>3.4000240000000002</c:v>
                </c:pt>
                <c:pt idx="25418">
                  <c:v>2.7999879999999999</c:v>
                </c:pt>
                <c:pt idx="25419">
                  <c:v>4</c:v>
                </c:pt>
                <c:pt idx="25420">
                  <c:v>3.100006</c:v>
                </c:pt>
                <c:pt idx="25421">
                  <c:v>3.4999690000000001</c:v>
                </c:pt>
                <c:pt idx="25422">
                  <c:v>3.149994</c:v>
                </c:pt>
                <c:pt idx="25423">
                  <c:v>3.700027</c:v>
                </c:pt>
                <c:pt idx="25424">
                  <c:v>3.8500369999999999</c:v>
                </c:pt>
                <c:pt idx="25425">
                  <c:v>3</c:v>
                </c:pt>
                <c:pt idx="25426">
                  <c:v>3.2999879999999999</c:v>
                </c:pt>
                <c:pt idx="25427">
                  <c:v>3.25</c:v>
                </c:pt>
                <c:pt idx="25428">
                  <c:v>3.424973</c:v>
                </c:pt>
                <c:pt idx="25429">
                  <c:v>4.6499940000000004</c:v>
                </c:pt>
                <c:pt idx="25430">
                  <c:v>2.4249879999999999</c:v>
                </c:pt>
                <c:pt idx="25431">
                  <c:v>4.3999940000000004</c:v>
                </c:pt>
                <c:pt idx="25432">
                  <c:v>2.5</c:v>
                </c:pt>
                <c:pt idx="25433">
                  <c:v>3.7999879999999999</c:v>
                </c:pt>
                <c:pt idx="25434">
                  <c:v>3.2499850000000001</c:v>
                </c:pt>
                <c:pt idx="25435">
                  <c:v>3.8999630000000001</c:v>
                </c:pt>
                <c:pt idx="25436">
                  <c:v>3.75</c:v>
                </c:pt>
                <c:pt idx="25437">
                  <c:v>3.8000180000000001</c:v>
                </c:pt>
                <c:pt idx="25438">
                  <c:v>2.7999879999999999</c:v>
                </c:pt>
                <c:pt idx="25439">
                  <c:v>3.649994</c:v>
                </c:pt>
                <c:pt idx="25440">
                  <c:v>3.3249970000000002</c:v>
                </c:pt>
                <c:pt idx="25441">
                  <c:v>3.399994</c:v>
                </c:pt>
                <c:pt idx="25442">
                  <c:v>3.149994</c:v>
                </c:pt>
                <c:pt idx="25443">
                  <c:v>3.8249970000000002</c:v>
                </c:pt>
                <c:pt idx="25444">
                  <c:v>3.1500240000000002</c:v>
                </c:pt>
                <c:pt idx="25445">
                  <c:v>2.75</c:v>
                </c:pt>
                <c:pt idx="25446">
                  <c:v>3.0499879999999999</c:v>
                </c:pt>
                <c:pt idx="25447">
                  <c:v>4.6000059999999996</c:v>
                </c:pt>
                <c:pt idx="25448">
                  <c:v>3.600006</c:v>
                </c:pt>
                <c:pt idx="25449">
                  <c:v>5.0750120000000001</c:v>
                </c:pt>
                <c:pt idx="25450">
                  <c:v>4.1499940000000004</c:v>
                </c:pt>
                <c:pt idx="25451">
                  <c:v>4.75</c:v>
                </c:pt>
                <c:pt idx="25452">
                  <c:v>3.0500180000000001</c:v>
                </c:pt>
                <c:pt idx="25453">
                  <c:v>3.7999879999999999</c:v>
                </c:pt>
                <c:pt idx="25454">
                  <c:v>3.399994</c:v>
                </c:pt>
                <c:pt idx="25455">
                  <c:v>3</c:v>
                </c:pt>
                <c:pt idx="25456">
                  <c:v>3.8499759999999998</c:v>
                </c:pt>
                <c:pt idx="25457">
                  <c:v>4.1999820000000003</c:v>
                </c:pt>
                <c:pt idx="25458">
                  <c:v>2.6500240000000002</c:v>
                </c:pt>
                <c:pt idx="25459">
                  <c:v>3.0999759999999998</c:v>
                </c:pt>
                <c:pt idx="25460">
                  <c:v>3.350006</c:v>
                </c:pt>
                <c:pt idx="25461">
                  <c:v>2.6999819999999999</c:v>
                </c:pt>
                <c:pt idx="25462">
                  <c:v>3.2000120000000001</c:v>
                </c:pt>
                <c:pt idx="25463">
                  <c:v>3.0500180000000001</c:v>
                </c:pt>
                <c:pt idx="25464">
                  <c:v>3.5</c:v>
                </c:pt>
                <c:pt idx="25465">
                  <c:v>5.9000240000000002</c:v>
                </c:pt>
                <c:pt idx="25466">
                  <c:v>3.3000180000000001</c:v>
                </c:pt>
                <c:pt idx="25467">
                  <c:v>3.7749790000000001</c:v>
                </c:pt>
                <c:pt idx="25468">
                  <c:v>3.2999879999999999</c:v>
                </c:pt>
                <c:pt idx="25469">
                  <c:v>3.0499879999999999</c:v>
                </c:pt>
                <c:pt idx="25470">
                  <c:v>4.5500030000000002</c:v>
                </c:pt>
                <c:pt idx="25471">
                  <c:v>3.1499630000000001</c:v>
                </c:pt>
                <c:pt idx="25472">
                  <c:v>2.75</c:v>
                </c:pt>
                <c:pt idx="25473">
                  <c:v>2.5000309999999999</c:v>
                </c:pt>
                <c:pt idx="25474">
                  <c:v>4.1750179999999997</c:v>
                </c:pt>
                <c:pt idx="25475">
                  <c:v>3.75</c:v>
                </c:pt>
                <c:pt idx="25476">
                  <c:v>3.7999879999999999</c:v>
                </c:pt>
                <c:pt idx="25477">
                  <c:v>3.5500180000000001</c:v>
                </c:pt>
                <c:pt idx="25478">
                  <c:v>4</c:v>
                </c:pt>
                <c:pt idx="25479">
                  <c:v>2.850006</c:v>
                </c:pt>
                <c:pt idx="25480">
                  <c:v>3.350006</c:v>
                </c:pt>
                <c:pt idx="25481">
                  <c:v>3</c:v>
                </c:pt>
                <c:pt idx="25482">
                  <c:v>3.2249910000000002</c:v>
                </c:pt>
                <c:pt idx="25483">
                  <c:v>3.7000120000000001</c:v>
                </c:pt>
                <c:pt idx="25484">
                  <c:v>3.9499819999999999</c:v>
                </c:pt>
                <c:pt idx="25485">
                  <c:v>3.1499630000000001</c:v>
                </c:pt>
                <c:pt idx="25486">
                  <c:v>4</c:v>
                </c:pt>
                <c:pt idx="25487">
                  <c:v>2.7999879999999999</c:v>
                </c:pt>
                <c:pt idx="25488">
                  <c:v>3.5499879999999999</c:v>
                </c:pt>
                <c:pt idx="25489">
                  <c:v>2.899994</c:v>
                </c:pt>
                <c:pt idx="25490">
                  <c:v>2.9500120000000001</c:v>
                </c:pt>
                <c:pt idx="25491">
                  <c:v>2.9500120000000001</c:v>
                </c:pt>
                <c:pt idx="25492">
                  <c:v>2.7999879999999999</c:v>
                </c:pt>
                <c:pt idx="25493">
                  <c:v>2.8999630000000001</c:v>
                </c:pt>
                <c:pt idx="25494">
                  <c:v>2.399994</c:v>
                </c:pt>
                <c:pt idx="25495">
                  <c:v>3.5</c:v>
                </c:pt>
                <c:pt idx="25496">
                  <c:v>2.9000240000000002</c:v>
                </c:pt>
                <c:pt idx="25497">
                  <c:v>3.5</c:v>
                </c:pt>
                <c:pt idx="25498">
                  <c:v>3.149994</c:v>
                </c:pt>
                <c:pt idx="25499">
                  <c:v>3.25</c:v>
                </c:pt>
                <c:pt idx="25500">
                  <c:v>3.4999690000000001</c:v>
                </c:pt>
                <c:pt idx="25501">
                  <c:v>4.25</c:v>
                </c:pt>
                <c:pt idx="25502">
                  <c:v>2.8750309999999999</c:v>
                </c:pt>
                <c:pt idx="25503">
                  <c:v>4.0000309999999999</c:v>
                </c:pt>
                <c:pt idx="25504">
                  <c:v>3.0000309999999999</c:v>
                </c:pt>
                <c:pt idx="25505">
                  <c:v>3</c:v>
                </c:pt>
                <c:pt idx="25506">
                  <c:v>3.5500180000000001</c:v>
                </c:pt>
                <c:pt idx="25507">
                  <c:v>3</c:v>
                </c:pt>
                <c:pt idx="25508">
                  <c:v>3.399994</c:v>
                </c:pt>
                <c:pt idx="25509">
                  <c:v>3.3499759999999998</c:v>
                </c:pt>
                <c:pt idx="25510">
                  <c:v>3.4999690000000001</c:v>
                </c:pt>
                <c:pt idx="25511">
                  <c:v>3.2000120000000001</c:v>
                </c:pt>
                <c:pt idx="25512">
                  <c:v>2.75</c:v>
                </c:pt>
                <c:pt idx="25513">
                  <c:v>3.600006</c:v>
                </c:pt>
                <c:pt idx="25514">
                  <c:v>3.3000180000000001</c:v>
                </c:pt>
                <c:pt idx="25515">
                  <c:v>4.3250270000000004</c:v>
                </c:pt>
                <c:pt idx="25516">
                  <c:v>4.6499940000000004</c:v>
                </c:pt>
                <c:pt idx="25517">
                  <c:v>3.1500240000000002</c:v>
                </c:pt>
                <c:pt idx="25518">
                  <c:v>3.800049</c:v>
                </c:pt>
                <c:pt idx="25519">
                  <c:v>3.100006</c:v>
                </c:pt>
                <c:pt idx="25520">
                  <c:v>4</c:v>
                </c:pt>
                <c:pt idx="25521">
                  <c:v>3.1999819999999999</c:v>
                </c:pt>
                <c:pt idx="25522">
                  <c:v>3.75</c:v>
                </c:pt>
                <c:pt idx="25523">
                  <c:v>2.7000120000000001</c:v>
                </c:pt>
                <c:pt idx="25524">
                  <c:v>4.2999879999999999</c:v>
                </c:pt>
                <c:pt idx="25525">
                  <c:v>3.6999819999999999</c:v>
                </c:pt>
                <c:pt idx="25526">
                  <c:v>3.300049</c:v>
                </c:pt>
                <c:pt idx="25527">
                  <c:v>3.25</c:v>
                </c:pt>
                <c:pt idx="25528">
                  <c:v>3</c:v>
                </c:pt>
                <c:pt idx="25529">
                  <c:v>3.3000180000000001</c:v>
                </c:pt>
                <c:pt idx="25530">
                  <c:v>3</c:v>
                </c:pt>
                <c:pt idx="25531">
                  <c:v>2.9499819999999999</c:v>
                </c:pt>
                <c:pt idx="25532">
                  <c:v>3.2500309999999999</c:v>
                </c:pt>
                <c:pt idx="25533">
                  <c:v>3.725006</c:v>
                </c:pt>
                <c:pt idx="25534">
                  <c:v>3.6249690000000001</c:v>
                </c:pt>
                <c:pt idx="25535">
                  <c:v>3.3249659999999999</c:v>
                </c:pt>
                <c:pt idx="25536">
                  <c:v>2.7000120000000001</c:v>
                </c:pt>
                <c:pt idx="25537">
                  <c:v>2.8000180000000001</c:v>
                </c:pt>
                <c:pt idx="25538">
                  <c:v>3.3000180000000001</c:v>
                </c:pt>
                <c:pt idx="25539">
                  <c:v>3.524994</c:v>
                </c:pt>
                <c:pt idx="25540">
                  <c:v>4.6499940000000004</c:v>
                </c:pt>
                <c:pt idx="25541">
                  <c:v>2.75</c:v>
                </c:pt>
                <c:pt idx="25542">
                  <c:v>2.5</c:v>
                </c:pt>
                <c:pt idx="25543">
                  <c:v>3.399994</c:v>
                </c:pt>
                <c:pt idx="25544">
                  <c:v>6.1999510000000004</c:v>
                </c:pt>
                <c:pt idx="25545">
                  <c:v>2.9499819999999999</c:v>
                </c:pt>
                <c:pt idx="25546">
                  <c:v>2.7999879999999999</c:v>
                </c:pt>
                <c:pt idx="25547">
                  <c:v>2.75</c:v>
                </c:pt>
                <c:pt idx="25548">
                  <c:v>3.1749879999999999</c:v>
                </c:pt>
                <c:pt idx="25549">
                  <c:v>2.850006</c:v>
                </c:pt>
                <c:pt idx="25550">
                  <c:v>3.100006</c:v>
                </c:pt>
                <c:pt idx="25551">
                  <c:v>2.9000240000000002</c:v>
                </c:pt>
                <c:pt idx="25552">
                  <c:v>3.7000120000000001</c:v>
                </c:pt>
                <c:pt idx="25553">
                  <c:v>4.1000059999999996</c:v>
                </c:pt>
                <c:pt idx="25554">
                  <c:v>2.7000120000000001</c:v>
                </c:pt>
                <c:pt idx="25555">
                  <c:v>3.5</c:v>
                </c:pt>
                <c:pt idx="25556">
                  <c:v>4.3999629999999996</c:v>
                </c:pt>
                <c:pt idx="25557">
                  <c:v>4.2249910000000002</c:v>
                </c:pt>
                <c:pt idx="25558">
                  <c:v>3.1249850000000001</c:v>
                </c:pt>
                <c:pt idx="25559">
                  <c:v>3.25</c:v>
                </c:pt>
                <c:pt idx="25560">
                  <c:v>4.5999759999999998</c:v>
                </c:pt>
                <c:pt idx="25561">
                  <c:v>3</c:v>
                </c:pt>
                <c:pt idx="25562">
                  <c:v>3.050049</c:v>
                </c:pt>
                <c:pt idx="25563">
                  <c:v>3.649994</c:v>
                </c:pt>
                <c:pt idx="25564">
                  <c:v>2.7999879999999999</c:v>
                </c:pt>
                <c:pt idx="25565">
                  <c:v>3.649994</c:v>
                </c:pt>
                <c:pt idx="25566">
                  <c:v>3.3000180000000001</c:v>
                </c:pt>
                <c:pt idx="25567">
                  <c:v>3.475006</c:v>
                </c:pt>
                <c:pt idx="25568">
                  <c:v>2.4250180000000001</c:v>
                </c:pt>
                <c:pt idx="25569">
                  <c:v>5.0499879999999999</c:v>
                </c:pt>
                <c:pt idx="25570">
                  <c:v>2.9500120000000001</c:v>
                </c:pt>
                <c:pt idx="25571">
                  <c:v>2.9500120000000001</c:v>
                </c:pt>
                <c:pt idx="25572">
                  <c:v>2.549973</c:v>
                </c:pt>
                <c:pt idx="25573">
                  <c:v>3.399994</c:v>
                </c:pt>
                <c:pt idx="25574">
                  <c:v>5.2000120000000001</c:v>
                </c:pt>
                <c:pt idx="25575">
                  <c:v>4.5999759999999998</c:v>
                </c:pt>
                <c:pt idx="25576">
                  <c:v>3.1500240000000002</c:v>
                </c:pt>
                <c:pt idx="25577">
                  <c:v>2.5999759999999998</c:v>
                </c:pt>
                <c:pt idx="25578">
                  <c:v>2.8999630000000001</c:v>
                </c:pt>
                <c:pt idx="25579">
                  <c:v>2.8000180000000001</c:v>
                </c:pt>
                <c:pt idx="25580">
                  <c:v>2.7000120000000001</c:v>
                </c:pt>
                <c:pt idx="25581">
                  <c:v>3.350006</c:v>
                </c:pt>
                <c:pt idx="25582">
                  <c:v>3.9000240000000002</c:v>
                </c:pt>
                <c:pt idx="25583">
                  <c:v>3.125</c:v>
                </c:pt>
                <c:pt idx="25584">
                  <c:v>3.4999690000000001</c:v>
                </c:pt>
                <c:pt idx="25585">
                  <c:v>4.25</c:v>
                </c:pt>
                <c:pt idx="25586">
                  <c:v>2.7999879999999999</c:v>
                </c:pt>
                <c:pt idx="25587">
                  <c:v>3.6500240000000002</c:v>
                </c:pt>
                <c:pt idx="25588">
                  <c:v>3.0500180000000001</c:v>
                </c:pt>
                <c:pt idx="25589">
                  <c:v>4.25</c:v>
                </c:pt>
                <c:pt idx="25590">
                  <c:v>2.699951</c:v>
                </c:pt>
                <c:pt idx="25591">
                  <c:v>3.5</c:v>
                </c:pt>
                <c:pt idx="25592">
                  <c:v>3.6500240000000002</c:v>
                </c:pt>
                <c:pt idx="25593">
                  <c:v>3.5</c:v>
                </c:pt>
                <c:pt idx="25594">
                  <c:v>3.4999690000000001</c:v>
                </c:pt>
                <c:pt idx="25595">
                  <c:v>2.6000369999999999</c:v>
                </c:pt>
                <c:pt idx="25596">
                  <c:v>2.5999759999999998</c:v>
                </c:pt>
                <c:pt idx="25597">
                  <c:v>3.0999759999999998</c:v>
                </c:pt>
                <c:pt idx="25598">
                  <c:v>4.5249790000000001</c:v>
                </c:pt>
                <c:pt idx="25599">
                  <c:v>3.1750180000000001</c:v>
                </c:pt>
                <c:pt idx="25600">
                  <c:v>3.5</c:v>
                </c:pt>
                <c:pt idx="25601">
                  <c:v>3.899994</c:v>
                </c:pt>
                <c:pt idx="25602">
                  <c:v>3.2000120000000001</c:v>
                </c:pt>
                <c:pt idx="25603">
                  <c:v>3.4000240000000002</c:v>
                </c:pt>
                <c:pt idx="25604">
                  <c:v>3.4999690000000001</c:v>
                </c:pt>
                <c:pt idx="25605">
                  <c:v>3.0499879999999999</c:v>
                </c:pt>
                <c:pt idx="25606">
                  <c:v>5.7250059999999996</c:v>
                </c:pt>
                <c:pt idx="25607">
                  <c:v>2.850006</c:v>
                </c:pt>
                <c:pt idx="25608">
                  <c:v>3.5499879999999999</c:v>
                </c:pt>
                <c:pt idx="25609">
                  <c:v>2.9000240000000002</c:v>
                </c:pt>
                <c:pt idx="25610">
                  <c:v>3.350006</c:v>
                </c:pt>
                <c:pt idx="25611">
                  <c:v>3.2000120000000001</c:v>
                </c:pt>
                <c:pt idx="25612">
                  <c:v>3.75</c:v>
                </c:pt>
                <c:pt idx="25613">
                  <c:v>3.350006</c:v>
                </c:pt>
                <c:pt idx="25614">
                  <c:v>3.1750029999999998</c:v>
                </c:pt>
                <c:pt idx="25615">
                  <c:v>3.9749910000000002</c:v>
                </c:pt>
                <c:pt idx="25616">
                  <c:v>3.25</c:v>
                </c:pt>
                <c:pt idx="25617">
                  <c:v>3.4499819999999999</c:v>
                </c:pt>
                <c:pt idx="25618">
                  <c:v>4.6000059999999996</c:v>
                </c:pt>
                <c:pt idx="25619">
                  <c:v>3.0749970000000002</c:v>
                </c:pt>
                <c:pt idx="25620">
                  <c:v>2.8499759999999998</c:v>
                </c:pt>
                <c:pt idx="25621">
                  <c:v>6.3249969999999998</c:v>
                </c:pt>
                <c:pt idx="25622">
                  <c:v>2.8500369999999999</c:v>
                </c:pt>
                <c:pt idx="25623">
                  <c:v>3.7999879999999999</c:v>
                </c:pt>
                <c:pt idx="25624">
                  <c:v>3.3999630000000001</c:v>
                </c:pt>
                <c:pt idx="25625">
                  <c:v>4.4000240000000002</c:v>
                </c:pt>
                <c:pt idx="25626">
                  <c:v>3.5499879999999999</c:v>
                </c:pt>
                <c:pt idx="25627">
                  <c:v>3.3000180000000001</c:v>
                </c:pt>
                <c:pt idx="25628">
                  <c:v>3.4000240000000002</c:v>
                </c:pt>
                <c:pt idx="25629">
                  <c:v>2.725006</c:v>
                </c:pt>
                <c:pt idx="25630">
                  <c:v>2.2999879999999999</c:v>
                </c:pt>
                <c:pt idx="25631">
                  <c:v>3.4499819999999999</c:v>
                </c:pt>
                <c:pt idx="25632">
                  <c:v>2.9250029999999998</c:v>
                </c:pt>
                <c:pt idx="25633">
                  <c:v>3.1999819999999999</c:v>
                </c:pt>
                <c:pt idx="25634">
                  <c:v>2.8499759999999998</c:v>
                </c:pt>
                <c:pt idx="25635">
                  <c:v>26.949981999999999</c:v>
                </c:pt>
                <c:pt idx="25636">
                  <c:v>4.2250209999999999</c:v>
                </c:pt>
                <c:pt idx="25637">
                  <c:v>3.6499630000000001</c:v>
                </c:pt>
                <c:pt idx="25638">
                  <c:v>3.7499850000000001</c:v>
                </c:pt>
                <c:pt idx="25639">
                  <c:v>3.25</c:v>
                </c:pt>
                <c:pt idx="25640">
                  <c:v>3.225006</c:v>
                </c:pt>
                <c:pt idx="25641">
                  <c:v>2.8499759999999998</c:v>
                </c:pt>
                <c:pt idx="25642">
                  <c:v>4.1500240000000002</c:v>
                </c:pt>
                <c:pt idx="25643">
                  <c:v>4.1499940000000004</c:v>
                </c:pt>
                <c:pt idx="25644">
                  <c:v>3.7999879999999999</c:v>
                </c:pt>
                <c:pt idx="25645">
                  <c:v>3.149994</c:v>
                </c:pt>
                <c:pt idx="25646">
                  <c:v>3.7000120000000001</c:v>
                </c:pt>
                <c:pt idx="25647">
                  <c:v>4.8499759999999998</c:v>
                </c:pt>
                <c:pt idx="25648">
                  <c:v>3.3250120000000001</c:v>
                </c:pt>
                <c:pt idx="25649">
                  <c:v>2.899994</c:v>
                </c:pt>
                <c:pt idx="25650">
                  <c:v>4.5499879999999999</c:v>
                </c:pt>
                <c:pt idx="25651">
                  <c:v>3.5499879999999999</c:v>
                </c:pt>
                <c:pt idx="25652">
                  <c:v>3.25</c:v>
                </c:pt>
                <c:pt idx="25653">
                  <c:v>2.4500120000000001</c:v>
                </c:pt>
                <c:pt idx="25654">
                  <c:v>3.9499819999999999</c:v>
                </c:pt>
                <c:pt idx="25655">
                  <c:v>2.7999879999999999</c:v>
                </c:pt>
                <c:pt idx="25656">
                  <c:v>2.9500120000000001</c:v>
                </c:pt>
                <c:pt idx="25657">
                  <c:v>3.25</c:v>
                </c:pt>
                <c:pt idx="25658">
                  <c:v>3</c:v>
                </c:pt>
                <c:pt idx="25659">
                  <c:v>3.5999759999999998</c:v>
                </c:pt>
                <c:pt idx="25660">
                  <c:v>3.300049</c:v>
                </c:pt>
                <c:pt idx="25661">
                  <c:v>2.8500369999999999</c:v>
                </c:pt>
                <c:pt idx="25662">
                  <c:v>3.5</c:v>
                </c:pt>
                <c:pt idx="25663">
                  <c:v>3.25</c:v>
                </c:pt>
                <c:pt idx="25664">
                  <c:v>2.9249879999999999</c:v>
                </c:pt>
                <c:pt idx="25665">
                  <c:v>4.5750120000000001</c:v>
                </c:pt>
                <c:pt idx="25666">
                  <c:v>2.5999759999999998</c:v>
                </c:pt>
                <c:pt idx="25667">
                  <c:v>3.450027</c:v>
                </c:pt>
                <c:pt idx="25668">
                  <c:v>4.2000120000000001</c:v>
                </c:pt>
                <c:pt idx="25669">
                  <c:v>3.7499850000000001</c:v>
                </c:pt>
                <c:pt idx="25670">
                  <c:v>2.649994</c:v>
                </c:pt>
                <c:pt idx="25671">
                  <c:v>3.6499630000000001</c:v>
                </c:pt>
                <c:pt idx="25672">
                  <c:v>3.8499910000000002</c:v>
                </c:pt>
                <c:pt idx="25673">
                  <c:v>4.75</c:v>
                </c:pt>
                <c:pt idx="25674">
                  <c:v>2.9000240000000002</c:v>
                </c:pt>
                <c:pt idx="25675">
                  <c:v>3.9749910000000002</c:v>
                </c:pt>
                <c:pt idx="25676">
                  <c:v>3.2000120000000001</c:v>
                </c:pt>
                <c:pt idx="25677">
                  <c:v>3.4000089999999998</c:v>
                </c:pt>
                <c:pt idx="25678">
                  <c:v>5.9500120000000001</c:v>
                </c:pt>
                <c:pt idx="25679">
                  <c:v>3.3499759999999998</c:v>
                </c:pt>
                <c:pt idx="25680">
                  <c:v>3.75</c:v>
                </c:pt>
                <c:pt idx="25681">
                  <c:v>3.6000369999999999</c:v>
                </c:pt>
                <c:pt idx="25682">
                  <c:v>3.0000309999999999</c:v>
                </c:pt>
                <c:pt idx="25683">
                  <c:v>3.3249819999999999</c:v>
                </c:pt>
                <c:pt idx="25684">
                  <c:v>3.649994</c:v>
                </c:pt>
                <c:pt idx="25685">
                  <c:v>3.0499879999999999</c:v>
                </c:pt>
                <c:pt idx="25686">
                  <c:v>3.8500209999999999</c:v>
                </c:pt>
                <c:pt idx="25687">
                  <c:v>2.2499690000000001</c:v>
                </c:pt>
                <c:pt idx="25688">
                  <c:v>2.75</c:v>
                </c:pt>
                <c:pt idx="25689">
                  <c:v>3.0999759999999998</c:v>
                </c:pt>
                <c:pt idx="25690">
                  <c:v>3.5</c:v>
                </c:pt>
                <c:pt idx="25691">
                  <c:v>3.7499690000000001</c:v>
                </c:pt>
                <c:pt idx="25692">
                  <c:v>2.7000120000000001</c:v>
                </c:pt>
                <c:pt idx="25693">
                  <c:v>3.600006</c:v>
                </c:pt>
                <c:pt idx="25694">
                  <c:v>2.5</c:v>
                </c:pt>
                <c:pt idx="25695">
                  <c:v>3.100006</c:v>
                </c:pt>
                <c:pt idx="25696">
                  <c:v>2.9499819999999999</c:v>
                </c:pt>
                <c:pt idx="25697">
                  <c:v>3.2750089999999998</c:v>
                </c:pt>
                <c:pt idx="25698">
                  <c:v>3.4500120000000001</c:v>
                </c:pt>
                <c:pt idx="25699">
                  <c:v>2.9000240000000002</c:v>
                </c:pt>
                <c:pt idx="25700">
                  <c:v>3.0999759999999998</c:v>
                </c:pt>
                <c:pt idx="25701">
                  <c:v>2.5500180000000001</c:v>
                </c:pt>
                <c:pt idx="25702">
                  <c:v>3.3500209999999999</c:v>
                </c:pt>
                <c:pt idx="25703">
                  <c:v>3.7000120000000001</c:v>
                </c:pt>
                <c:pt idx="25704">
                  <c:v>2.9500120000000001</c:v>
                </c:pt>
                <c:pt idx="25705">
                  <c:v>2.4749910000000002</c:v>
                </c:pt>
                <c:pt idx="25706">
                  <c:v>2.7999879999999999</c:v>
                </c:pt>
                <c:pt idx="25707">
                  <c:v>3.225006</c:v>
                </c:pt>
                <c:pt idx="25708">
                  <c:v>5.4250179999999997</c:v>
                </c:pt>
                <c:pt idx="25709">
                  <c:v>3.3499759999999998</c:v>
                </c:pt>
                <c:pt idx="25710">
                  <c:v>4.25</c:v>
                </c:pt>
                <c:pt idx="25711">
                  <c:v>2.5</c:v>
                </c:pt>
                <c:pt idx="25712">
                  <c:v>3.9499819999999999</c:v>
                </c:pt>
                <c:pt idx="25713">
                  <c:v>1.9000239999999999</c:v>
                </c:pt>
                <c:pt idx="25714">
                  <c:v>2.75</c:v>
                </c:pt>
                <c:pt idx="25715">
                  <c:v>3.274994</c:v>
                </c:pt>
                <c:pt idx="25716">
                  <c:v>4.2999879999999999</c:v>
                </c:pt>
                <c:pt idx="25717">
                  <c:v>4.7000120000000001</c:v>
                </c:pt>
                <c:pt idx="25718">
                  <c:v>3.2999879999999999</c:v>
                </c:pt>
                <c:pt idx="25719">
                  <c:v>3.1499630000000001</c:v>
                </c:pt>
                <c:pt idx="25720">
                  <c:v>2.75</c:v>
                </c:pt>
                <c:pt idx="25721">
                  <c:v>3.0499879999999999</c:v>
                </c:pt>
                <c:pt idx="25722">
                  <c:v>2.899994</c:v>
                </c:pt>
                <c:pt idx="25723">
                  <c:v>7.25</c:v>
                </c:pt>
                <c:pt idx="25724">
                  <c:v>3.1499630000000001</c:v>
                </c:pt>
                <c:pt idx="25725">
                  <c:v>3.875</c:v>
                </c:pt>
                <c:pt idx="25726">
                  <c:v>3.2000120000000001</c:v>
                </c:pt>
                <c:pt idx="25727">
                  <c:v>3.9250180000000001</c:v>
                </c:pt>
                <c:pt idx="25728">
                  <c:v>3.5999759999999998</c:v>
                </c:pt>
                <c:pt idx="25729">
                  <c:v>2.8000180000000001</c:v>
                </c:pt>
                <c:pt idx="25730">
                  <c:v>3.3499759999999998</c:v>
                </c:pt>
                <c:pt idx="25731">
                  <c:v>4.5499879999999999</c:v>
                </c:pt>
                <c:pt idx="25732">
                  <c:v>3.2000120000000001</c:v>
                </c:pt>
                <c:pt idx="25733">
                  <c:v>3.2000120000000001</c:v>
                </c:pt>
                <c:pt idx="25734">
                  <c:v>6</c:v>
                </c:pt>
                <c:pt idx="25735">
                  <c:v>2.9500120000000001</c:v>
                </c:pt>
                <c:pt idx="25736">
                  <c:v>3.6750029999999998</c:v>
                </c:pt>
                <c:pt idx="25737">
                  <c:v>4.0499879999999999</c:v>
                </c:pt>
                <c:pt idx="25738">
                  <c:v>2.6500240000000002</c:v>
                </c:pt>
                <c:pt idx="25739">
                  <c:v>2.8500369999999999</c:v>
                </c:pt>
                <c:pt idx="25740">
                  <c:v>2.8249819999999999</c:v>
                </c:pt>
                <c:pt idx="25741">
                  <c:v>3.2999879999999999</c:v>
                </c:pt>
                <c:pt idx="25742">
                  <c:v>2.8999630000000001</c:v>
                </c:pt>
                <c:pt idx="25743">
                  <c:v>3.375</c:v>
                </c:pt>
                <c:pt idx="25744">
                  <c:v>3.75</c:v>
                </c:pt>
                <c:pt idx="25745">
                  <c:v>4.2000120000000001</c:v>
                </c:pt>
                <c:pt idx="25746">
                  <c:v>3.5000149999999999</c:v>
                </c:pt>
                <c:pt idx="25747">
                  <c:v>3.1500240000000002</c:v>
                </c:pt>
                <c:pt idx="25748">
                  <c:v>3.3500369999999999</c:v>
                </c:pt>
                <c:pt idx="25749">
                  <c:v>3.5500180000000001</c:v>
                </c:pt>
                <c:pt idx="25750">
                  <c:v>3.2999879999999999</c:v>
                </c:pt>
                <c:pt idx="25751">
                  <c:v>3.1999819999999999</c:v>
                </c:pt>
                <c:pt idx="25752">
                  <c:v>3.0750120000000001</c:v>
                </c:pt>
                <c:pt idx="25753">
                  <c:v>2.6499630000000001</c:v>
                </c:pt>
                <c:pt idx="25754">
                  <c:v>2.75</c:v>
                </c:pt>
                <c:pt idx="25755">
                  <c:v>3.5</c:v>
                </c:pt>
                <c:pt idx="25756">
                  <c:v>2.600006</c:v>
                </c:pt>
                <c:pt idx="25757">
                  <c:v>4.6499940000000004</c:v>
                </c:pt>
                <c:pt idx="25758">
                  <c:v>4.1000059999999996</c:v>
                </c:pt>
                <c:pt idx="25759">
                  <c:v>3.225006</c:v>
                </c:pt>
                <c:pt idx="25760">
                  <c:v>3.2000120000000001</c:v>
                </c:pt>
                <c:pt idx="25761">
                  <c:v>3.350006</c:v>
                </c:pt>
                <c:pt idx="25762">
                  <c:v>3.3249819999999999</c:v>
                </c:pt>
                <c:pt idx="25763">
                  <c:v>2.8999630000000001</c:v>
                </c:pt>
                <c:pt idx="25764">
                  <c:v>2.9999690000000001</c:v>
                </c:pt>
                <c:pt idx="25765">
                  <c:v>2.600006</c:v>
                </c:pt>
                <c:pt idx="25766">
                  <c:v>3.0499879999999999</c:v>
                </c:pt>
                <c:pt idx="25767">
                  <c:v>3.3000180000000001</c:v>
                </c:pt>
                <c:pt idx="25768">
                  <c:v>3.625</c:v>
                </c:pt>
                <c:pt idx="25769">
                  <c:v>3.399994</c:v>
                </c:pt>
                <c:pt idx="25770">
                  <c:v>4.4000240000000002</c:v>
                </c:pt>
                <c:pt idx="25771">
                  <c:v>3.0999759999999998</c:v>
                </c:pt>
                <c:pt idx="25772">
                  <c:v>3.100006</c:v>
                </c:pt>
                <c:pt idx="25773">
                  <c:v>2.850006</c:v>
                </c:pt>
                <c:pt idx="25774">
                  <c:v>3.7000120000000001</c:v>
                </c:pt>
                <c:pt idx="25775">
                  <c:v>3.2000120000000001</c:v>
                </c:pt>
                <c:pt idx="25776">
                  <c:v>3.3249819999999999</c:v>
                </c:pt>
                <c:pt idx="25777">
                  <c:v>3.2000120000000001</c:v>
                </c:pt>
                <c:pt idx="25778">
                  <c:v>3</c:v>
                </c:pt>
                <c:pt idx="25779">
                  <c:v>2.9500120000000001</c:v>
                </c:pt>
                <c:pt idx="25780">
                  <c:v>4.2499849999999997</c:v>
                </c:pt>
                <c:pt idx="25781">
                  <c:v>3.0499879999999999</c:v>
                </c:pt>
                <c:pt idx="25782">
                  <c:v>3.850006</c:v>
                </c:pt>
                <c:pt idx="25783">
                  <c:v>3.25</c:v>
                </c:pt>
                <c:pt idx="25784">
                  <c:v>3.6749879999999999</c:v>
                </c:pt>
                <c:pt idx="25785">
                  <c:v>3.3000180000000001</c:v>
                </c:pt>
                <c:pt idx="25786">
                  <c:v>3.7999879999999999</c:v>
                </c:pt>
                <c:pt idx="25787">
                  <c:v>2.850006</c:v>
                </c:pt>
                <c:pt idx="25788">
                  <c:v>3.5499879999999999</c:v>
                </c:pt>
                <c:pt idx="25789">
                  <c:v>3.6499630000000001</c:v>
                </c:pt>
                <c:pt idx="25790">
                  <c:v>3.5999759999999998</c:v>
                </c:pt>
                <c:pt idx="25791">
                  <c:v>2.899994</c:v>
                </c:pt>
                <c:pt idx="25792">
                  <c:v>2.7000120000000001</c:v>
                </c:pt>
                <c:pt idx="25793">
                  <c:v>3.6500240000000002</c:v>
                </c:pt>
                <c:pt idx="25794">
                  <c:v>2.899994</c:v>
                </c:pt>
                <c:pt idx="25795">
                  <c:v>3.6749879999999999</c:v>
                </c:pt>
                <c:pt idx="25796">
                  <c:v>3.25</c:v>
                </c:pt>
                <c:pt idx="25797">
                  <c:v>3.3000180000000001</c:v>
                </c:pt>
                <c:pt idx="25798">
                  <c:v>3.649994</c:v>
                </c:pt>
                <c:pt idx="25799">
                  <c:v>2.9500120000000001</c:v>
                </c:pt>
                <c:pt idx="25800">
                  <c:v>2.899994</c:v>
                </c:pt>
                <c:pt idx="25801">
                  <c:v>3.4499819999999999</c:v>
                </c:pt>
                <c:pt idx="25802">
                  <c:v>2.7750089999999998</c:v>
                </c:pt>
                <c:pt idx="25803">
                  <c:v>2.7500309999999999</c:v>
                </c:pt>
                <c:pt idx="25804">
                  <c:v>4.0249940000000004</c:v>
                </c:pt>
                <c:pt idx="25805">
                  <c:v>3.1749879999999999</c:v>
                </c:pt>
                <c:pt idx="25806">
                  <c:v>4.4500120000000001</c:v>
                </c:pt>
                <c:pt idx="25807">
                  <c:v>3.100006</c:v>
                </c:pt>
                <c:pt idx="25808">
                  <c:v>2.899994</c:v>
                </c:pt>
                <c:pt idx="25809">
                  <c:v>3.125</c:v>
                </c:pt>
                <c:pt idx="25810">
                  <c:v>3.350006</c:v>
                </c:pt>
                <c:pt idx="25811">
                  <c:v>2.774994</c:v>
                </c:pt>
                <c:pt idx="25812">
                  <c:v>3.3000180000000001</c:v>
                </c:pt>
                <c:pt idx="25813">
                  <c:v>3.149994</c:v>
                </c:pt>
                <c:pt idx="25814">
                  <c:v>3.3250120000000001</c:v>
                </c:pt>
                <c:pt idx="25815">
                  <c:v>4.3500059999999996</c:v>
                </c:pt>
                <c:pt idx="25816">
                  <c:v>3.350006</c:v>
                </c:pt>
                <c:pt idx="25817">
                  <c:v>3.6000369999999999</c:v>
                </c:pt>
                <c:pt idx="25818">
                  <c:v>3.625</c:v>
                </c:pt>
                <c:pt idx="25819">
                  <c:v>2.875</c:v>
                </c:pt>
                <c:pt idx="25820">
                  <c:v>4.0500179999999997</c:v>
                </c:pt>
                <c:pt idx="25821">
                  <c:v>3.3249970000000002</c:v>
                </c:pt>
                <c:pt idx="25822">
                  <c:v>3.5</c:v>
                </c:pt>
                <c:pt idx="25823">
                  <c:v>3.7999879999999999</c:v>
                </c:pt>
                <c:pt idx="25824">
                  <c:v>3.1500240000000002</c:v>
                </c:pt>
                <c:pt idx="25825">
                  <c:v>3.7500149999999999</c:v>
                </c:pt>
                <c:pt idx="25826">
                  <c:v>2.649994</c:v>
                </c:pt>
                <c:pt idx="25827">
                  <c:v>4.7250059999999996</c:v>
                </c:pt>
                <c:pt idx="25828">
                  <c:v>3.024994</c:v>
                </c:pt>
                <c:pt idx="25829">
                  <c:v>3.600006</c:v>
                </c:pt>
                <c:pt idx="25830">
                  <c:v>3.6500240000000002</c:v>
                </c:pt>
                <c:pt idx="25831">
                  <c:v>3.2999879999999999</c:v>
                </c:pt>
                <c:pt idx="25832">
                  <c:v>4.1749879999999999</c:v>
                </c:pt>
                <c:pt idx="25833">
                  <c:v>2.6999659999999999</c:v>
                </c:pt>
                <c:pt idx="25834">
                  <c:v>3.375</c:v>
                </c:pt>
                <c:pt idx="25835">
                  <c:v>2.8499759999999998</c:v>
                </c:pt>
                <c:pt idx="25836">
                  <c:v>4.0999759999999998</c:v>
                </c:pt>
                <c:pt idx="25837">
                  <c:v>3.2250209999999999</c:v>
                </c:pt>
                <c:pt idx="25838">
                  <c:v>3.3499910000000002</c:v>
                </c:pt>
                <c:pt idx="25839">
                  <c:v>3.2999879999999999</c:v>
                </c:pt>
                <c:pt idx="25840">
                  <c:v>4.8000179999999997</c:v>
                </c:pt>
                <c:pt idx="25841">
                  <c:v>3.6500240000000002</c:v>
                </c:pt>
                <c:pt idx="25842">
                  <c:v>5.7999879999999999</c:v>
                </c:pt>
                <c:pt idx="25843">
                  <c:v>3.5499879999999999</c:v>
                </c:pt>
                <c:pt idx="25844">
                  <c:v>3.2000120000000001</c:v>
                </c:pt>
                <c:pt idx="25845">
                  <c:v>3.350006</c:v>
                </c:pt>
                <c:pt idx="25846">
                  <c:v>3.5</c:v>
                </c:pt>
                <c:pt idx="25847">
                  <c:v>3.149994</c:v>
                </c:pt>
                <c:pt idx="25848">
                  <c:v>2.8499759999999998</c:v>
                </c:pt>
                <c:pt idx="25849">
                  <c:v>3.3750149999999999</c:v>
                </c:pt>
                <c:pt idx="25850">
                  <c:v>4.4000240000000002</c:v>
                </c:pt>
                <c:pt idx="25851">
                  <c:v>3.0500180000000001</c:v>
                </c:pt>
                <c:pt idx="25852">
                  <c:v>3.0499879999999999</c:v>
                </c:pt>
                <c:pt idx="25853">
                  <c:v>4.0250089999999998</c:v>
                </c:pt>
                <c:pt idx="25854">
                  <c:v>2.4500120000000001</c:v>
                </c:pt>
                <c:pt idx="25855">
                  <c:v>4.0750120000000001</c:v>
                </c:pt>
                <c:pt idx="25856">
                  <c:v>3.5999759999999998</c:v>
                </c:pt>
                <c:pt idx="25857">
                  <c:v>2.3999630000000001</c:v>
                </c:pt>
                <c:pt idx="25858">
                  <c:v>3.7000120000000001</c:v>
                </c:pt>
                <c:pt idx="25859">
                  <c:v>3.8750149999999999</c:v>
                </c:pt>
                <c:pt idx="25860">
                  <c:v>2.875</c:v>
                </c:pt>
                <c:pt idx="25861">
                  <c:v>2.9499819999999999</c:v>
                </c:pt>
                <c:pt idx="25862">
                  <c:v>3.2999879999999999</c:v>
                </c:pt>
                <c:pt idx="25863">
                  <c:v>3.5500180000000001</c:v>
                </c:pt>
                <c:pt idx="25864">
                  <c:v>3.4000240000000002</c:v>
                </c:pt>
                <c:pt idx="25865">
                  <c:v>3.0999759999999998</c:v>
                </c:pt>
                <c:pt idx="25866">
                  <c:v>5.0499729999999996</c:v>
                </c:pt>
                <c:pt idx="25867">
                  <c:v>3.4500120000000001</c:v>
                </c:pt>
                <c:pt idx="25868">
                  <c:v>4.2999879999999999</c:v>
                </c:pt>
                <c:pt idx="25869">
                  <c:v>3.600006</c:v>
                </c:pt>
                <c:pt idx="25870">
                  <c:v>2.3499759999999998</c:v>
                </c:pt>
                <c:pt idx="25871">
                  <c:v>3.8249970000000002</c:v>
                </c:pt>
                <c:pt idx="25872">
                  <c:v>3.649994</c:v>
                </c:pt>
                <c:pt idx="25873">
                  <c:v>3.0499879999999999</c:v>
                </c:pt>
                <c:pt idx="25874">
                  <c:v>3.1500240000000002</c:v>
                </c:pt>
                <c:pt idx="25875">
                  <c:v>2.725006</c:v>
                </c:pt>
                <c:pt idx="25876">
                  <c:v>3.399994</c:v>
                </c:pt>
                <c:pt idx="25877">
                  <c:v>4.1000370000000004</c:v>
                </c:pt>
                <c:pt idx="25878">
                  <c:v>2.8000180000000001</c:v>
                </c:pt>
                <c:pt idx="25879">
                  <c:v>3</c:v>
                </c:pt>
                <c:pt idx="25880">
                  <c:v>3.5499879999999999</c:v>
                </c:pt>
                <c:pt idx="25881">
                  <c:v>3.524994</c:v>
                </c:pt>
                <c:pt idx="25882">
                  <c:v>2.5499879999999999</c:v>
                </c:pt>
                <c:pt idx="25883">
                  <c:v>3.3000180000000001</c:v>
                </c:pt>
                <c:pt idx="25884">
                  <c:v>2.5</c:v>
                </c:pt>
                <c:pt idx="25885">
                  <c:v>4.5999759999999998</c:v>
                </c:pt>
                <c:pt idx="25886">
                  <c:v>2.75</c:v>
                </c:pt>
                <c:pt idx="25887">
                  <c:v>3.75</c:v>
                </c:pt>
                <c:pt idx="25888">
                  <c:v>3</c:v>
                </c:pt>
                <c:pt idx="25889">
                  <c:v>3.149994</c:v>
                </c:pt>
                <c:pt idx="25890">
                  <c:v>3.5499879999999999</c:v>
                </c:pt>
                <c:pt idx="25891">
                  <c:v>2.7250209999999999</c:v>
                </c:pt>
                <c:pt idx="25892">
                  <c:v>3.3500369999999999</c:v>
                </c:pt>
                <c:pt idx="25893">
                  <c:v>3.5499879999999999</c:v>
                </c:pt>
                <c:pt idx="25894">
                  <c:v>3.5999759999999998</c:v>
                </c:pt>
                <c:pt idx="25895">
                  <c:v>3.9999690000000001</c:v>
                </c:pt>
                <c:pt idx="25896">
                  <c:v>3.600006</c:v>
                </c:pt>
                <c:pt idx="25897">
                  <c:v>3.5</c:v>
                </c:pt>
                <c:pt idx="25898">
                  <c:v>2.7000120000000001</c:v>
                </c:pt>
                <c:pt idx="25899">
                  <c:v>2.9000240000000002</c:v>
                </c:pt>
                <c:pt idx="25900">
                  <c:v>2.7999879999999999</c:v>
                </c:pt>
                <c:pt idx="25901">
                  <c:v>2.5499879999999999</c:v>
                </c:pt>
                <c:pt idx="25902">
                  <c:v>3.0750120000000001</c:v>
                </c:pt>
                <c:pt idx="25903">
                  <c:v>3.5999759999999998</c:v>
                </c:pt>
                <c:pt idx="25904">
                  <c:v>4</c:v>
                </c:pt>
                <c:pt idx="25905">
                  <c:v>4.0499879999999999</c:v>
                </c:pt>
                <c:pt idx="25906">
                  <c:v>3.2999879999999999</c:v>
                </c:pt>
                <c:pt idx="25907">
                  <c:v>2.6250149999999999</c:v>
                </c:pt>
                <c:pt idx="25908">
                  <c:v>3.2999879999999999</c:v>
                </c:pt>
                <c:pt idx="25909">
                  <c:v>3.0999759999999998</c:v>
                </c:pt>
                <c:pt idx="25910">
                  <c:v>2.75</c:v>
                </c:pt>
                <c:pt idx="25911">
                  <c:v>3.4499819999999999</c:v>
                </c:pt>
                <c:pt idx="25912">
                  <c:v>4.1000059999999996</c:v>
                </c:pt>
                <c:pt idx="25913">
                  <c:v>6.1500240000000002</c:v>
                </c:pt>
                <c:pt idx="25914">
                  <c:v>3.4250029999999998</c:v>
                </c:pt>
                <c:pt idx="25915">
                  <c:v>2.7499690000000001</c:v>
                </c:pt>
                <c:pt idx="25916">
                  <c:v>3.649994</c:v>
                </c:pt>
                <c:pt idx="25917">
                  <c:v>3.2000120000000001</c:v>
                </c:pt>
                <c:pt idx="25918">
                  <c:v>3.2999879999999999</c:v>
                </c:pt>
                <c:pt idx="25919">
                  <c:v>2.7999879999999999</c:v>
                </c:pt>
                <c:pt idx="25920">
                  <c:v>3.2999879999999999</c:v>
                </c:pt>
                <c:pt idx="25921">
                  <c:v>3.3499759999999998</c:v>
                </c:pt>
                <c:pt idx="25922">
                  <c:v>3.0500180000000001</c:v>
                </c:pt>
                <c:pt idx="25923">
                  <c:v>3.0499879999999999</c:v>
                </c:pt>
                <c:pt idx="25924">
                  <c:v>3.075027</c:v>
                </c:pt>
                <c:pt idx="25925">
                  <c:v>3.9500120000000001</c:v>
                </c:pt>
                <c:pt idx="25926">
                  <c:v>3.7999879999999999</c:v>
                </c:pt>
                <c:pt idx="25927">
                  <c:v>3.1999819999999999</c:v>
                </c:pt>
                <c:pt idx="25928">
                  <c:v>3.0999759999999998</c:v>
                </c:pt>
                <c:pt idx="25929">
                  <c:v>3.4499819999999999</c:v>
                </c:pt>
                <c:pt idx="25930">
                  <c:v>3.2000120000000001</c:v>
                </c:pt>
                <c:pt idx="25931">
                  <c:v>3.9000240000000002</c:v>
                </c:pt>
                <c:pt idx="25932">
                  <c:v>3.1749879999999999</c:v>
                </c:pt>
                <c:pt idx="25933">
                  <c:v>3.0499879999999999</c:v>
                </c:pt>
                <c:pt idx="25934">
                  <c:v>4.75</c:v>
                </c:pt>
                <c:pt idx="25935">
                  <c:v>3.350006</c:v>
                </c:pt>
                <c:pt idx="25936">
                  <c:v>4.1750030000000002</c:v>
                </c:pt>
                <c:pt idx="25937">
                  <c:v>2.899994</c:v>
                </c:pt>
                <c:pt idx="25938">
                  <c:v>3.149994</c:v>
                </c:pt>
                <c:pt idx="25939">
                  <c:v>4.0749969999999998</c:v>
                </c:pt>
                <c:pt idx="25940">
                  <c:v>3.9250180000000001</c:v>
                </c:pt>
                <c:pt idx="25941">
                  <c:v>3.0999759999999998</c:v>
                </c:pt>
                <c:pt idx="25942">
                  <c:v>4.0500179999999997</c:v>
                </c:pt>
                <c:pt idx="25943">
                  <c:v>3.5999910000000002</c:v>
                </c:pt>
                <c:pt idx="25944">
                  <c:v>3.350006</c:v>
                </c:pt>
                <c:pt idx="25945">
                  <c:v>3.25</c:v>
                </c:pt>
                <c:pt idx="25946">
                  <c:v>3.350006</c:v>
                </c:pt>
                <c:pt idx="25947">
                  <c:v>3.3499759999999998</c:v>
                </c:pt>
                <c:pt idx="25948">
                  <c:v>3.225006</c:v>
                </c:pt>
                <c:pt idx="25949">
                  <c:v>3.399994</c:v>
                </c:pt>
                <c:pt idx="25950">
                  <c:v>2.9000089999999998</c:v>
                </c:pt>
                <c:pt idx="25951">
                  <c:v>3.5</c:v>
                </c:pt>
                <c:pt idx="25952">
                  <c:v>3.4250180000000001</c:v>
                </c:pt>
                <c:pt idx="25953">
                  <c:v>3.2000120000000001</c:v>
                </c:pt>
                <c:pt idx="25954">
                  <c:v>3.3499759999999998</c:v>
                </c:pt>
                <c:pt idx="25955">
                  <c:v>3.5</c:v>
                </c:pt>
                <c:pt idx="25956">
                  <c:v>3.300049</c:v>
                </c:pt>
                <c:pt idx="25957">
                  <c:v>3.2999879999999999</c:v>
                </c:pt>
                <c:pt idx="25958">
                  <c:v>2.9250029999999998</c:v>
                </c:pt>
                <c:pt idx="25959">
                  <c:v>3.5749970000000002</c:v>
                </c:pt>
                <c:pt idx="25960">
                  <c:v>4.4999690000000001</c:v>
                </c:pt>
                <c:pt idx="25961">
                  <c:v>4.75</c:v>
                </c:pt>
                <c:pt idx="25962">
                  <c:v>3.3000180000000001</c:v>
                </c:pt>
                <c:pt idx="25963">
                  <c:v>2.7999879999999999</c:v>
                </c:pt>
                <c:pt idx="25964">
                  <c:v>3.100006</c:v>
                </c:pt>
                <c:pt idx="25965">
                  <c:v>3.5</c:v>
                </c:pt>
                <c:pt idx="25966">
                  <c:v>3.1500240000000002</c:v>
                </c:pt>
                <c:pt idx="25967">
                  <c:v>3.1500240000000002</c:v>
                </c:pt>
                <c:pt idx="25968">
                  <c:v>3.100006</c:v>
                </c:pt>
                <c:pt idx="25969">
                  <c:v>2.8249819999999999</c:v>
                </c:pt>
                <c:pt idx="25970">
                  <c:v>3.0500180000000001</c:v>
                </c:pt>
                <c:pt idx="25971">
                  <c:v>3.2000120000000001</c:v>
                </c:pt>
                <c:pt idx="25972">
                  <c:v>3.25</c:v>
                </c:pt>
                <c:pt idx="25973">
                  <c:v>3.25</c:v>
                </c:pt>
                <c:pt idx="25974">
                  <c:v>3.4500120000000001</c:v>
                </c:pt>
                <c:pt idx="25975">
                  <c:v>3.5249790000000001</c:v>
                </c:pt>
                <c:pt idx="25976">
                  <c:v>3.2250209999999999</c:v>
                </c:pt>
                <c:pt idx="25977">
                  <c:v>3.149994</c:v>
                </c:pt>
                <c:pt idx="25978">
                  <c:v>3.225006</c:v>
                </c:pt>
                <c:pt idx="25979">
                  <c:v>3.0500180000000001</c:v>
                </c:pt>
                <c:pt idx="25980">
                  <c:v>2.75</c:v>
                </c:pt>
                <c:pt idx="25981">
                  <c:v>3.6999819999999999</c:v>
                </c:pt>
                <c:pt idx="25982">
                  <c:v>3.3499759999999998</c:v>
                </c:pt>
                <c:pt idx="25983">
                  <c:v>4.1999820000000003</c:v>
                </c:pt>
                <c:pt idx="25984">
                  <c:v>2.75</c:v>
                </c:pt>
                <c:pt idx="25985">
                  <c:v>3.600006</c:v>
                </c:pt>
                <c:pt idx="25986">
                  <c:v>2.875</c:v>
                </c:pt>
                <c:pt idx="25987">
                  <c:v>3.3499759999999998</c:v>
                </c:pt>
                <c:pt idx="25988">
                  <c:v>3.5999759999999998</c:v>
                </c:pt>
                <c:pt idx="25989">
                  <c:v>3.2999879999999999</c:v>
                </c:pt>
                <c:pt idx="25990">
                  <c:v>3.399994</c:v>
                </c:pt>
                <c:pt idx="25991">
                  <c:v>2.9499819999999999</c:v>
                </c:pt>
                <c:pt idx="25992">
                  <c:v>2.9999690000000001</c:v>
                </c:pt>
                <c:pt idx="25993">
                  <c:v>3.4500120000000001</c:v>
                </c:pt>
                <c:pt idx="25994">
                  <c:v>3.0499879999999999</c:v>
                </c:pt>
                <c:pt idx="25995">
                  <c:v>3.0999759999999998</c:v>
                </c:pt>
                <c:pt idx="25996">
                  <c:v>3</c:v>
                </c:pt>
                <c:pt idx="25997">
                  <c:v>3.7000120000000001</c:v>
                </c:pt>
                <c:pt idx="25998">
                  <c:v>4</c:v>
                </c:pt>
                <c:pt idx="25999">
                  <c:v>3.25</c:v>
                </c:pt>
                <c:pt idx="26000">
                  <c:v>4.0499879999999999</c:v>
                </c:pt>
                <c:pt idx="26001">
                  <c:v>3.4499970000000002</c:v>
                </c:pt>
                <c:pt idx="26002">
                  <c:v>3.2000120000000001</c:v>
                </c:pt>
                <c:pt idx="26003">
                  <c:v>3.75</c:v>
                </c:pt>
                <c:pt idx="26004">
                  <c:v>2.649994</c:v>
                </c:pt>
                <c:pt idx="26005">
                  <c:v>2.6500240000000002</c:v>
                </c:pt>
                <c:pt idx="26006">
                  <c:v>3.2999879999999999</c:v>
                </c:pt>
                <c:pt idx="26007">
                  <c:v>3.0999759999999998</c:v>
                </c:pt>
                <c:pt idx="26008">
                  <c:v>3.1999819999999999</c:v>
                </c:pt>
                <c:pt idx="26009">
                  <c:v>4.5999759999999998</c:v>
                </c:pt>
                <c:pt idx="26010">
                  <c:v>3.75</c:v>
                </c:pt>
                <c:pt idx="26011">
                  <c:v>3.100006</c:v>
                </c:pt>
                <c:pt idx="26012">
                  <c:v>3.2999879999999999</c:v>
                </c:pt>
                <c:pt idx="26013">
                  <c:v>2.9499819999999999</c:v>
                </c:pt>
                <c:pt idx="26014">
                  <c:v>3.6000369999999999</c:v>
                </c:pt>
                <c:pt idx="26015">
                  <c:v>3.0500180000000001</c:v>
                </c:pt>
                <c:pt idx="26016">
                  <c:v>3.149994</c:v>
                </c:pt>
                <c:pt idx="26017">
                  <c:v>2.9500120000000001</c:v>
                </c:pt>
                <c:pt idx="26018">
                  <c:v>4.0499879999999999</c:v>
                </c:pt>
                <c:pt idx="26019">
                  <c:v>3.5499879999999999</c:v>
                </c:pt>
                <c:pt idx="26020">
                  <c:v>2.9500120000000001</c:v>
                </c:pt>
                <c:pt idx="26021">
                  <c:v>5.0749820000000003</c:v>
                </c:pt>
                <c:pt idx="26022">
                  <c:v>3.4500120000000001</c:v>
                </c:pt>
                <c:pt idx="26023">
                  <c:v>3.1500240000000002</c:v>
                </c:pt>
                <c:pt idx="26024">
                  <c:v>3.4500120000000001</c:v>
                </c:pt>
                <c:pt idx="26025">
                  <c:v>3.4000240000000002</c:v>
                </c:pt>
                <c:pt idx="26026">
                  <c:v>3.1000369999999999</c:v>
                </c:pt>
                <c:pt idx="26027">
                  <c:v>3.5</c:v>
                </c:pt>
                <c:pt idx="26028">
                  <c:v>3.5</c:v>
                </c:pt>
                <c:pt idx="26029">
                  <c:v>3.649994</c:v>
                </c:pt>
                <c:pt idx="26030">
                  <c:v>4.8500370000000004</c:v>
                </c:pt>
                <c:pt idx="26031">
                  <c:v>4.4500120000000001</c:v>
                </c:pt>
                <c:pt idx="26032">
                  <c:v>3.8250120000000001</c:v>
                </c:pt>
                <c:pt idx="26033">
                  <c:v>2.8000180000000001</c:v>
                </c:pt>
                <c:pt idx="26034">
                  <c:v>2.9000240000000002</c:v>
                </c:pt>
                <c:pt idx="26035">
                  <c:v>3.2000120000000001</c:v>
                </c:pt>
                <c:pt idx="26036">
                  <c:v>2.8500369999999999</c:v>
                </c:pt>
                <c:pt idx="26037">
                  <c:v>3.75</c:v>
                </c:pt>
                <c:pt idx="26038">
                  <c:v>3.5</c:v>
                </c:pt>
                <c:pt idx="26039">
                  <c:v>9.1749880000000008</c:v>
                </c:pt>
                <c:pt idx="26040">
                  <c:v>3.2999879999999999</c:v>
                </c:pt>
                <c:pt idx="26041">
                  <c:v>3.6000369999999999</c:v>
                </c:pt>
                <c:pt idx="26042">
                  <c:v>3.3000180000000001</c:v>
                </c:pt>
                <c:pt idx="26043">
                  <c:v>3.5999759999999998</c:v>
                </c:pt>
                <c:pt idx="26044">
                  <c:v>2.9000240000000002</c:v>
                </c:pt>
                <c:pt idx="26045">
                  <c:v>3</c:v>
                </c:pt>
                <c:pt idx="26046">
                  <c:v>2.7500309999999999</c:v>
                </c:pt>
                <c:pt idx="26047">
                  <c:v>3.2999879999999999</c:v>
                </c:pt>
                <c:pt idx="26048">
                  <c:v>4.0000309999999999</c:v>
                </c:pt>
                <c:pt idx="26049">
                  <c:v>3.5</c:v>
                </c:pt>
                <c:pt idx="26050">
                  <c:v>3.6500240000000002</c:v>
                </c:pt>
                <c:pt idx="26051">
                  <c:v>3.1999819999999999</c:v>
                </c:pt>
                <c:pt idx="26052">
                  <c:v>3.4000240000000002</c:v>
                </c:pt>
                <c:pt idx="26053">
                  <c:v>3.4249879999999999</c:v>
                </c:pt>
                <c:pt idx="26054">
                  <c:v>3.2000120000000001</c:v>
                </c:pt>
                <c:pt idx="26055">
                  <c:v>3.2499690000000001</c:v>
                </c:pt>
                <c:pt idx="26056">
                  <c:v>3.4500120000000001</c:v>
                </c:pt>
                <c:pt idx="26057">
                  <c:v>3.6999819999999999</c:v>
                </c:pt>
                <c:pt idx="26058">
                  <c:v>3.8000180000000001</c:v>
                </c:pt>
                <c:pt idx="26059">
                  <c:v>3.2000120000000001</c:v>
                </c:pt>
                <c:pt idx="26060">
                  <c:v>3.25</c:v>
                </c:pt>
                <c:pt idx="26061">
                  <c:v>2.725006</c:v>
                </c:pt>
                <c:pt idx="26062">
                  <c:v>3.350006</c:v>
                </c:pt>
                <c:pt idx="26063">
                  <c:v>3.0000309999999999</c:v>
                </c:pt>
                <c:pt idx="26064">
                  <c:v>3.3000180000000001</c:v>
                </c:pt>
                <c:pt idx="26065">
                  <c:v>3.3000180000000001</c:v>
                </c:pt>
                <c:pt idx="26066">
                  <c:v>3.100006</c:v>
                </c:pt>
                <c:pt idx="26067">
                  <c:v>3.5749970000000002</c:v>
                </c:pt>
                <c:pt idx="26068">
                  <c:v>2.9500120000000001</c:v>
                </c:pt>
                <c:pt idx="26069">
                  <c:v>3.0749819999999999</c:v>
                </c:pt>
                <c:pt idx="26070">
                  <c:v>3.6499630000000001</c:v>
                </c:pt>
                <c:pt idx="26071">
                  <c:v>3</c:v>
                </c:pt>
                <c:pt idx="26072">
                  <c:v>3.399994</c:v>
                </c:pt>
                <c:pt idx="26073">
                  <c:v>3.5</c:v>
                </c:pt>
                <c:pt idx="26074">
                  <c:v>3.3500209999999999</c:v>
                </c:pt>
                <c:pt idx="26075">
                  <c:v>3.1999819999999999</c:v>
                </c:pt>
                <c:pt idx="26076">
                  <c:v>3.75</c:v>
                </c:pt>
                <c:pt idx="26077">
                  <c:v>2.600006</c:v>
                </c:pt>
                <c:pt idx="26078">
                  <c:v>3.5500180000000001</c:v>
                </c:pt>
                <c:pt idx="26079">
                  <c:v>3.9250029999999998</c:v>
                </c:pt>
                <c:pt idx="26080">
                  <c:v>3.2000120000000001</c:v>
                </c:pt>
                <c:pt idx="26081">
                  <c:v>3.1999819999999999</c:v>
                </c:pt>
                <c:pt idx="26082">
                  <c:v>2.9499819999999999</c:v>
                </c:pt>
                <c:pt idx="26083">
                  <c:v>2.799973</c:v>
                </c:pt>
                <c:pt idx="26084">
                  <c:v>3.2000120000000001</c:v>
                </c:pt>
                <c:pt idx="26085">
                  <c:v>3.4500120000000001</c:v>
                </c:pt>
                <c:pt idx="26086">
                  <c:v>3.0500180000000001</c:v>
                </c:pt>
                <c:pt idx="26087">
                  <c:v>2.5499879999999999</c:v>
                </c:pt>
                <c:pt idx="26088">
                  <c:v>3.899994</c:v>
                </c:pt>
                <c:pt idx="26089">
                  <c:v>3.7000120000000001</c:v>
                </c:pt>
                <c:pt idx="26090">
                  <c:v>2.899994</c:v>
                </c:pt>
                <c:pt idx="26091">
                  <c:v>3.125</c:v>
                </c:pt>
                <c:pt idx="26092">
                  <c:v>3.75</c:v>
                </c:pt>
                <c:pt idx="26093">
                  <c:v>3.3499759999999998</c:v>
                </c:pt>
                <c:pt idx="26094">
                  <c:v>3.1999970000000002</c:v>
                </c:pt>
                <c:pt idx="26095">
                  <c:v>3.0000309999999999</c:v>
                </c:pt>
                <c:pt idx="26096">
                  <c:v>3.0499879999999999</c:v>
                </c:pt>
                <c:pt idx="26097">
                  <c:v>3</c:v>
                </c:pt>
                <c:pt idx="26098">
                  <c:v>3.600006</c:v>
                </c:pt>
                <c:pt idx="26099">
                  <c:v>4.5999759999999998</c:v>
                </c:pt>
                <c:pt idx="26100">
                  <c:v>3.1749879999999999</c:v>
                </c:pt>
                <c:pt idx="26101">
                  <c:v>3.0999759999999998</c:v>
                </c:pt>
                <c:pt idx="26102">
                  <c:v>2.5500180000000001</c:v>
                </c:pt>
                <c:pt idx="26103">
                  <c:v>3.0000309999999999</c:v>
                </c:pt>
                <c:pt idx="26104">
                  <c:v>3.6000369999999999</c:v>
                </c:pt>
                <c:pt idx="26105">
                  <c:v>2.9499819999999999</c:v>
                </c:pt>
                <c:pt idx="26106">
                  <c:v>3.350006</c:v>
                </c:pt>
                <c:pt idx="26107">
                  <c:v>2.6500240000000002</c:v>
                </c:pt>
                <c:pt idx="26108">
                  <c:v>3.2500309999999999</c:v>
                </c:pt>
                <c:pt idx="26109">
                  <c:v>3.75</c:v>
                </c:pt>
                <c:pt idx="26110">
                  <c:v>11.049988000000001</c:v>
                </c:pt>
                <c:pt idx="26111">
                  <c:v>3.25</c:v>
                </c:pt>
                <c:pt idx="26112">
                  <c:v>3.100006</c:v>
                </c:pt>
                <c:pt idx="26113">
                  <c:v>2.9500120000000001</c:v>
                </c:pt>
                <c:pt idx="26114">
                  <c:v>3.6500089999999998</c:v>
                </c:pt>
                <c:pt idx="26115">
                  <c:v>5.3999940000000004</c:v>
                </c:pt>
                <c:pt idx="26116">
                  <c:v>3.0499879999999999</c:v>
                </c:pt>
                <c:pt idx="26117">
                  <c:v>4.5250089999999998</c:v>
                </c:pt>
                <c:pt idx="26118">
                  <c:v>2.9999690000000001</c:v>
                </c:pt>
                <c:pt idx="26119">
                  <c:v>2.75</c:v>
                </c:pt>
                <c:pt idx="26120">
                  <c:v>3.25</c:v>
                </c:pt>
                <c:pt idx="26121">
                  <c:v>2.649994</c:v>
                </c:pt>
                <c:pt idx="26122">
                  <c:v>3.5499879999999999</c:v>
                </c:pt>
                <c:pt idx="26123">
                  <c:v>3.25</c:v>
                </c:pt>
                <c:pt idx="26124">
                  <c:v>4.1000370000000004</c:v>
                </c:pt>
                <c:pt idx="26125">
                  <c:v>2.9000240000000002</c:v>
                </c:pt>
                <c:pt idx="26126">
                  <c:v>3.1500240000000002</c:v>
                </c:pt>
                <c:pt idx="26127">
                  <c:v>3.5000149999999999</c:v>
                </c:pt>
                <c:pt idx="26128">
                  <c:v>5.0249940000000004</c:v>
                </c:pt>
                <c:pt idx="26129">
                  <c:v>3.5499879999999999</c:v>
                </c:pt>
                <c:pt idx="26130">
                  <c:v>3.350006</c:v>
                </c:pt>
                <c:pt idx="26131">
                  <c:v>2.75</c:v>
                </c:pt>
                <c:pt idx="26132">
                  <c:v>3.5499879999999999</c:v>
                </c:pt>
                <c:pt idx="26133">
                  <c:v>6.6499940000000004</c:v>
                </c:pt>
                <c:pt idx="26134">
                  <c:v>3.5500180000000001</c:v>
                </c:pt>
                <c:pt idx="26135">
                  <c:v>4.2000120000000001</c:v>
                </c:pt>
                <c:pt idx="26136">
                  <c:v>3.2499690000000001</c:v>
                </c:pt>
                <c:pt idx="26137">
                  <c:v>3.3000180000000001</c:v>
                </c:pt>
                <c:pt idx="26138">
                  <c:v>2.9000240000000002</c:v>
                </c:pt>
                <c:pt idx="26139">
                  <c:v>3.4000240000000002</c:v>
                </c:pt>
                <c:pt idx="26140">
                  <c:v>2.8999630000000001</c:v>
                </c:pt>
                <c:pt idx="26141">
                  <c:v>3.0499879999999999</c:v>
                </c:pt>
                <c:pt idx="26142">
                  <c:v>3.3000180000000001</c:v>
                </c:pt>
                <c:pt idx="26143">
                  <c:v>3.149994</c:v>
                </c:pt>
                <c:pt idx="26144">
                  <c:v>3.6249850000000001</c:v>
                </c:pt>
                <c:pt idx="26145">
                  <c:v>3.5</c:v>
                </c:pt>
                <c:pt idx="26146">
                  <c:v>3.0499879999999999</c:v>
                </c:pt>
                <c:pt idx="26147">
                  <c:v>3.274994</c:v>
                </c:pt>
                <c:pt idx="26148">
                  <c:v>5.25</c:v>
                </c:pt>
                <c:pt idx="26149">
                  <c:v>3.1750029999999998</c:v>
                </c:pt>
                <c:pt idx="26150">
                  <c:v>4.0249790000000001</c:v>
                </c:pt>
                <c:pt idx="26151">
                  <c:v>4.8250120000000001</c:v>
                </c:pt>
                <c:pt idx="26152">
                  <c:v>3.7000120000000001</c:v>
                </c:pt>
                <c:pt idx="26153">
                  <c:v>3.2000120000000001</c:v>
                </c:pt>
                <c:pt idx="26154">
                  <c:v>2.9500120000000001</c:v>
                </c:pt>
                <c:pt idx="26155">
                  <c:v>3.2000120000000001</c:v>
                </c:pt>
                <c:pt idx="26156">
                  <c:v>2.9500120000000001</c:v>
                </c:pt>
                <c:pt idx="26157">
                  <c:v>3.5249790000000001</c:v>
                </c:pt>
                <c:pt idx="26158">
                  <c:v>3.3499759999999998</c:v>
                </c:pt>
                <c:pt idx="26159">
                  <c:v>2.8499759999999998</c:v>
                </c:pt>
                <c:pt idx="26160">
                  <c:v>3.2999879999999999</c:v>
                </c:pt>
                <c:pt idx="26161">
                  <c:v>3.100006</c:v>
                </c:pt>
                <c:pt idx="26162">
                  <c:v>3.2750089999999998</c:v>
                </c:pt>
                <c:pt idx="26163">
                  <c:v>3.0499879999999999</c:v>
                </c:pt>
                <c:pt idx="26164">
                  <c:v>3.4500120000000001</c:v>
                </c:pt>
                <c:pt idx="26165">
                  <c:v>2.7999879999999999</c:v>
                </c:pt>
                <c:pt idx="26166">
                  <c:v>4.4000089999999998</c:v>
                </c:pt>
                <c:pt idx="26167">
                  <c:v>3.0499879999999999</c:v>
                </c:pt>
                <c:pt idx="26168">
                  <c:v>3.3249970000000002</c:v>
                </c:pt>
                <c:pt idx="26169">
                  <c:v>3.4499970000000002</c:v>
                </c:pt>
                <c:pt idx="26170">
                  <c:v>3.625</c:v>
                </c:pt>
                <c:pt idx="26171">
                  <c:v>3.0000309999999999</c:v>
                </c:pt>
                <c:pt idx="26172">
                  <c:v>3.0500180000000001</c:v>
                </c:pt>
                <c:pt idx="26173">
                  <c:v>2.8000180000000001</c:v>
                </c:pt>
                <c:pt idx="26174">
                  <c:v>3</c:v>
                </c:pt>
                <c:pt idx="26175">
                  <c:v>2.75</c:v>
                </c:pt>
                <c:pt idx="26176">
                  <c:v>3.799973</c:v>
                </c:pt>
                <c:pt idx="26177">
                  <c:v>3.0500340000000001</c:v>
                </c:pt>
                <c:pt idx="26178">
                  <c:v>3.649994</c:v>
                </c:pt>
                <c:pt idx="26179">
                  <c:v>3.899994</c:v>
                </c:pt>
                <c:pt idx="26180">
                  <c:v>3.5999759999999998</c:v>
                </c:pt>
                <c:pt idx="26181">
                  <c:v>3.25</c:v>
                </c:pt>
                <c:pt idx="26182">
                  <c:v>5.0499879999999999</c:v>
                </c:pt>
                <c:pt idx="26183">
                  <c:v>2.725006</c:v>
                </c:pt>
                <c:pt idx="26184">
                  <c:v>2.875</c:v>
                </c:pt>
                <c:pt idx="26185">
                  <c:v>3.600006</c:v>
                </c:pt>
                <c:pt idx="26186">
                  <c:v>3.0500180000000001</c:v>
                </c:pt>
                <c:pt idx="26187">
                  <c:v>3.0999759999999998</c:v>
                </c:pt>
                <c:pt idx="26188">
                  <c:v>4.1499940000000004</c:v>
                </c:pt>
                <c:pt idx="26189">
                  <c:v>3.125</c:v>
                </c:pt>
                <c:pt idx="26190">
                  <c:v>3.100006</c:v>
                </c:pt>
                <c:pt idx="26191">
                  <c:v>4.1500240000000002</c:v>
                </c:pt>
                <c:pt idx="26192">
                  <c:v>3.274994</c:v>
                </c:pt>
                <c:pt idx="26193">
                  <c:v>2.75</c:v>
                </c:pt>
                <c:pt idx="26194">
                  <c:v>3.4999690000000001</c:v>
                </c:pt>
                <c:pt idx="26195">
                  <c:v>3.75</c:v>
                </c:pt>
                <c:pt idx="26196">
                  <c:v>3.149994</c:v>
                </c:pt>
                <c:pt idx="26197">
                  <c:v>3.1499630000000001</c:v>
                </c:pt>
                <c:pt idx="26198">
                  <c:v>4.2250209999999999</c:v>
                </c:pt>
                <c:pt idx="26199">
                  <c:v>3.5499879999999999</c:v>
                </c:pt>
                <c:pt idx="26200">
                  <c:v>3</c:v>
                </c:pt>
                <c:pt idx="26201">
                  <c:v>3.1500240000000002</c:v>
                </c:pt>
                <c:pt idx="26202">
                  <c:v>2.7500309999999999</c:v>
                </c:pt>
                <c:pt idx="26203">
                  <c:v>4.1500240000000002</c:v>
                </c:pt>
                <c:pt idx="26204">
                  <c:v>3.25</c:v>
                </c:pt>
                <c:pt idx="26205">
                  <c:v>3.2000120000000001</c:v>
                </c:pt>
                <c:pt idx="26206">
                  <c:v>2.7000120000000001</c:v>
                </c:pt>
                <c:pt idx="26207">
                  <c:v>2.7000120000000001</c:v>
                </c:pt>
                <c:pt idx="26208">
                  <c:v>3.8000029999999998</c:v>
                </c:pt>
                <c:pt idx="26209">
                  <c:v>3.3000029999999998</c:v>
                </c:pt>
                <c:pt idx="26210">
                  <c:v>2.8000180000000001</c:v>
                </c:pt>
                <c:pt idx="26211">
                  <c:v>3.1750029999999998</c:v>
                </c:pt>
                <c:pt idx="26212">
                  <c:v>3.2000120000000001</c:v>
                </c:pt>
                <c:pt idx="26213">
                  <c:v>3.0499879999999999</c:v>
                </c:pt>
                <c:pt idx="26214">
                  <c:v>2.899994</c:v>
                </c:pt>
                <c:pt idx="26215">
                  <c:v>3.7999879999999999</c:v>
                </c:pt>
                <c:pt idx="26216">
                  <c:v>2.75</c:v>
                </c:pt>
                <c:pt idx="26217">
                  <c:v>3.7000120000000001</c:v>
                </c:pt>
                <c:pt idx="26218">
                  <c:v>3.2999879999999999</c:v>
                </c:pt>
                <c:pt idx="26219">
                  <c:v>4.5499879999999999</c:v>
                </c:pt>
                <c:pt idx="26220">
                  <c:v>3.25</c:v>
                </c:pt>
                <c:pt idx="26221">
                  <c:v>3.25</c:v>
                </c:pt>
                <c:pt idx="26222">
                  <c:v>2.899994</c:v>
                </c:pt>
                <c:pt idx="26223">
                  <c:v>3</c:v>
                </c:pt>
                <c:pt idx="26224">
                  <c:v>5.0999759999999998</c:v>
                </c:pt>
                <c:pt idx="26225">
                  <c:v>3.174973</c:v>
                </c:pt>
                <c:pt idx="26226">
                  <c:v>2.7500309999999999</c:v>
                </c:pt>
                <c:pt idx="26227">
                  <c:v>4.4000240000000002</c:v>
                </c:pt>
                <c:pt idx="26228">
                  <c:v>4.1500240000000002</c:v>
                </c:pt>
                <c:pt idx="26229">
                  <c:v>3.100006</c:v>
                </c:pt>
                <c:pt idx="26230">
                  <c:v>3.2000120000000001</c:v>
                </c:pt>
                <c:pt idx="26231">
                  <c:v>3.2000120000000001</c:v>
                </c:pt>
                <c:pt idx="26232">
                  <c:v>2.9000240000000002</c:v>
                </c:pt>
                <c:pt idx="26233">
                  <c:v>2.899994</c:v>
                </c:pt>
                <c:pt idx="26234">
                  <c:v>3.3500369999999999</c:v>
                </c:pt>
                <c:pt idx="26235">
                  <c:v>3.7000120000000001</c:v>
                </c:pt>
                <c:pt idx="26236">
                  <c:v>3.149994</c:v>
                </c:pt>
                <c:pt idx="26237">
                  <c:v>3.2500309999999999</c:v>
                </c:pt>
                <c:pt idx="26238">
                  <c:v>3.5999599999999998</c:v>
                </c:pt>
                <c:pt idx="26239">
                  <c:v>3.9999690000000001</c:v>
                </c:pt>
                <c:pt idx="26240">
                  <c:v>3.4500120000000001</c:v>
                </c:pt>
                <c:pt idx="26241">
                  <c:v>3.1500240000000002</c:v>
                </c:pt>
                <c:pt idx="26242">
                  <c:v>4.4500120000000001</c:v>
                </c:pt>
                <c:pt idx="26243">
                  <c:v>3.4999690000000001</c:v>
                </c:pt>
                <c:pt idx="26244">
                  <c:v>3.649994</c:v>
                </c:pt>
                <c:pt idx="26245">
                  <c:v>3.375</c:v>
                </c:pt>
                <c:pt idx="26246">
                  <c:v>3</c:v>
                </c:pt>
                <c:pt idx="26247">
                  <c:v>3.350006</c:v>
                </c:pt>
                <c:pt idx="26248">
                  <c:v>2.9499819999999999</c:v>
                </c:pt>
                <c:pt idx="26249">
                  <c:v>6.1999820000000003</c:v>
                </c:pt>
                <c:pt idx="26250">
                  <c:v>3.7000120000000001</c:v>
                </c:pt>
                <c:pt idx="26251">
                  <c:v>4</c:v>
                </c:pt>
                <c:pt idx="26252">
                  <c:v>3.2999879999999999</c:v>
                </c:pt>
                <c:pt idx="26253">
                  <c:v>3.225006</c:v>
                </c:pt>
                <c:pt idx="26254">
                  <c:v>3.5000309999999999</c:v>
                </c:pt>
                <c:pt idx="26255">
                  <c:v>3.0500180000000001</c:v>
                </c:pt>
                <c:pt idx="26256">
                  <c:v>3.3999630000000001</c:v>
                </c:pt>
                <c:pt idx="26257">
                  <c:v>3.0000309999999999</c:v>
                </c:pt>
                <c:pt idx="26258">
                  <c:v>3.5999759999999998</c:v>
                </c:pt>
                <c:pt idx="26259">
                  <c:v>3.100006</c:v>
                </c:pt>
                <c:pt idx="26260">
                  <c:v>2.8499759999999998</c:v>
                </c:pt>
                <c:pt idx="26261">
                  <c:v>3.9249879999999999</c:v>
                </c:pt>
                <c:pt idx="26262">
                  <c:v>3.5499879999999999</c:v>
                </c:pt>
                <c:pt idx="26263">
                  <c:v>2.9499819999999999</c:v>
                </c:pt>
                <c:pt idx="26264">
                  <c:v>4.8499759999999998</c:v>
                </c:pt>
                <c:pt idx="26265">
                  <c:v>3.1749879999999999</c:v>
                </c:pt>
                <c:pt idx="26266">
                  <c:v>2.949951</c:v>
                </c:pt>
                <c:pt idx="26267">
                  <c:v>3.9249879999999999</c:v>
                </c:pt>
                <c:pt idx="26268">
                  <c:v>3.0999759999999998</c:v>
                </c:pt>
                <c:pt idx="26269">
                  <c:v>4.0499879999999999</c:v>
                </c:pt>
                <c:pt idx="26270">
                  <c:v>3.149994</c:v>
                </c:pt>
                <c:pt idx="26271">
                  <c:v>2.75</c:v>
                </c:pt>
                <c:pt idx="26272">
                  <c:v>3.0499879999999999</c:v>
                </c:pt>
                <c:pt idx="26273">
                  <c:v>4.8999940000000004</c:v>
                </c:pt>
                <c:pt idx="26274">
                  <c:v>3.6500240000000002</c:v>
                </c:pt>
                <c:pt idx="26275">
                  <c:v>3.3249970000000002</c:v>
                </c:pt>
                <c:pt idx="26276">
                  <c:v>3.524994</c:v>
                </c:pt>
                <c:pt idx="26277">
                  <c:v>2.75</c:v>
                </c:pt>
                <c:pt idx="26278">
                  <c:v>3.4500120000000001</c:v>
                </c:pt>
                <c:pt idx="26279">
                  <c:v>4.3750150000000003</c:v>
                </c:pt>
                <c:pt idx="26280">
                  <c:v>3.649994</c:v>
                </c:pt>
                <c:pt idx="26281">
                  <c:v>3.2499690000000001</c:v>
                </c:pt>
                <c:pt idx="26282">
                  <c:v>3.2999879999999999</c:v>
                </c:pt>
                <c:pt idx="26283">
                  <c:v>3.149994</c:v>
                </c:pt>
                <c:pt idx="26284">
                  <c:v>3.149994</c:v>
                </c:pt>
                <c:pt idx="26285">
                  <c:v>3.100006</c:v>
                </c:pt>
                <c:pt idx="26286">
                  <c:v>3.1499790000000001</c:v>
                </c:pt>
                <c:pt idx="26287">
                  <c:v>3.350006</c:v>
                </c:pt>
                <c:pt idx="26288">
                  <c:v>2.8499759999999998</c:v>
                </c:pt>
                <c:pt idx="26289">
                  <c:v>3.6750029999999998</c:v>
                </c:pt>
                <c:pt idx="26290">
                  <c:v>3.6999819999999999</c:v>
                </c:pt>
                <c:pt idx="26291">
                  <c:v>3.649994</c:v>
                </c:pt>
                <c:pt idx="26292">
                  <c:v>3.5999759999999998</c:v>
                </c:pt>
                <c:pt idx="26293">
                  <c:v>2.850006</c:v>
                </c:pt>
                <c:pt idx="26294">
                  <c:v>3.0000309999999999</c:v>
                </c:pt>
                <c:pt idx="26295">
                  <c:v>3.9750209999999999</c:v>
                </c:pt>
                <c:pt idx="26296">
                  <c:v>3.4999690000000001</c:v>
                </c:pt>
                <c:pt idx="26297">
                  <c:v>2.625</c:v>
                </c:pt>
                <c:pt idx="26298">
                  <c:v>3.1499630000000001</c:v>
                </c:pt>
                <c:pt idx="26299">
                  <c:v>3.649994</c:v>
                </c:pt>
                <c:pt idx="26300">
                  <c:v>3.3250120000000001</c:v>
                </c:pt>
                <c:pt idx="26301">
                  <c:v>2.899994</c:v>
                </c:pt>
                <c:pt idx="26302">
                  <c:v>2.850006</c:v>
                </c:pt>
                <c:pt idx="26303">
                  <c:v>3.399994</c:v>
                </c:pt>
                <c:pt idx="26304">
                  <c:v>2.7000120000000001</c:v>
                </c:pt>
                <c:pt idx="26305">
                  <c:v>2.850006</c:v>
                </c:pt>
                <c:pt idx="26306">
                  <c:v>3.7999879999999999</c:v>
                </c:pt>
                <c:pt idx="26307">
                  <c:v>3.5999759999999998</c:v>
                </c:pt>
                <c:pt idx="26308">
                  <c:v>3.7000120000000001</c:v>
                </c:pt>
                <c:pt idx="26309">
                  <c:v>2.6500240000000002</c:v>
                </c:pt>
                <c:pt idx="26310">
                  <c:v>2.6500240000000002</c:v>
                </c:pt>
                <c:pt idx="26311">
                  <c:v>3.8499759999999998</c:v>
                </c:pt>
                <c:pt idx="26312">
                  <c:v>2.4499819999999999</c:v>
                </c:pt>
                <c:pt idx="26313">
                  <c:v>3.5499879999999999</c:v>
                </c:pt>
                <c:pt idx="26314">
                  <c:v>3.625</c:v>
                </c:pt>
                <c:pt idx="26315">
                  <c:v>3.8250120000000001</c:v>
                </c:pt>
                <c:pt idx="26316">
                  <c:v>3</c:v>
                </c:pt>
                <c:pt idx="26317">
                  <c:v>2.8499759999999998</c:v>
                </c:pt>
                <c:pt idx="26318">
                  <c:v>2.850006</c:v>
                </c:pt>
                <c:pt idx="26319">
                  <c:v>3.024994</c:v>
                </c:pt>
                <c:pt idx="26320">
                  <c:v>2.4500120000000001</c:v>
                </c:pt>
                <c:pt idx="26321">
                  <c:v>3.399994</c:v>
                </c:pt>
                <c:pt idx="26322">
                  <c:v>4.8999790000000001</c:v>
                </c:pt>
                <c:pt idx="26323">
                  <c:v>2.9499819999999999</c:v>
                </c:pt>
                <c:pt idx="26324">
                  <c:v>3.2999879999999999</c:v>
                </c:pt>
                <c:pt idx="26325">
                  <c:v>3.1999819999999999</c:v>
                </c:pt>
                <c:pt idx="26326">
                  <c:v>3.5500029999999998</c:v>
                </c:pt>
                <c:pt idx="26327">
                  <c:v>3.2999879999999999</c:v>
                </c:pt>
                <c:pt idx="26328">
                  <c:v>3.424973</c:v>
                </c:pt>
                <c:pt idx="26329">
                  <c:v>3.2999879999999999</c:v>
                </c:pt>
                <c:pt idx="26330">
                  <c:v>5.4749759999999998</c:v>
                </c:pt>
                <c:pt idx="26331">
                  <c:v>3.9500120000000001</c:v>
                </c:pt>
                <c:pt idx="26332">
                  <c:v>5.8249820000000003</c:v>
                </c:pt>
                <c:pt idx="26333">
                  <c:v>3.4500120000000001</c:v>
                </c:pt>
                <c:pt idx="26334">
                  <c:v>3.4500120000000001</c:v>
                </c:pt>
                <c:pt idx="26335">
                  <c:v>3.3999630000000001</c:v>
                </c:pt>
                <c:pt idx="26336">
                  <c:v>3.0499879999999999</c:v>
                </c:pt>
                <c:pt idx="26337">
                  <c:v>3</c:v>
                </c:pt>
                <c:pt idx="26338">
                  <c:v>2.799973</c:v>
                </c:pt>
                <c:pt idx="26339">
                  <c:v>3.4999690000000001</c:v>
                </c:pt>
                <c:pt idx="26340">
                  <c:v>3.25</c:v>
                </c:pt>
                <c:pt idx="26341">
                  <c:v>3.0999759999999998</c:v>
                </c:pt>
                <c:pt idx="26342">
                  <c:v>2.7000120000000001</c:v>
                </c:pt>
                <c:pt idx="26343">
                  <c:v>3.6500240000000002</c:v>
                </c:pt>
                <c:pt idx="26344">
                  <c:v>2.899994</c:v>
                </c:pt>
                <c:pt idx="26345">
                  <c:v>3.3749690000000001</c:v>
                </c:pt>
                <c:pt idx="26346">
                  <c:v>3.5750120000000001</c:v>
                </c:pt>
                <c:pt idx="26347">
                  <c:v>3.1000369999999999</c:v>
                </c:pt>
                <c:pt idx="26348">
                  <c:v>3.4500120000000001</c:v>
                </c:pt>
                <c:pt idx="26349">
                  <c:v>2.6500240000000002</c:v>
                </c:pt>
                <c:pt idx="26350">
                  <c:v>2.850006</c:v>
                </c:pt>
                <c:pt idx="26351">
                  <c:v>3.2000120000000001</c:v>
                </c:pt>
                <c:pt idx="26352">
                  <c:v>3.5</c:v>
                </c:pt>
                <c:pt idx="26353">
                  <c:v>4.0750120000000001</c:v>
                </c:pt>
                <c:pt idx="26354">
                  <c:v>4.0250089999999998</c:v>
                </c:pt>
                <c:pt idx="26355">
                  <c:v>4.1000059999999996</c:v>
                </c:pt>
                <c:pt idx="26356">
                  <c:v>3.149994</c:v>
                </c:pt>
                <c:pt idx="26357">
                  <c:v>2.75</c:v>
                </c:pt>
                <c:pt idx="26358">
                  <c:v>3.2999879999999999</c:v>
                </c:pt>
                <c:pt idx="26359">
                  <c:v>3.6249690000000001</c:v>
                </c:pt>
                <c:pt idx="26360">
                  <c:v>3.3750309999999999</c:v>
                </c:pt>
                <c:pt idx="26361">
                  <c:v>3.225006</c:v>
                </c:pt>
                <c:pt idx="26362">
                  <c:v>3.5</c:v>
                </c:pt>
                <c:pt idx="26363">
                  <c:v>5.3000030000000002</c:v>
                </c:pt>
                <c:pt idx="26364">
                  <c:v>3.6000369999999999</c:v>
                </c:pt>
                <c:pt idx="26365">
                  <c:v>2.899994</c:v>
                </c:pt>
                <c:pt idx="26366">
                  <c:v>3.4000240000000002</c:v>
                </c:pt>
                <c:pt idx="26367">
                  <c:v>3.5999759999999998</c:v>
                </c:pt>
                <c:pt idx="26368">
                  <c:v>3.75</c:v>
                </c:pt>
                <c:pt idx="26369">
                  <c:v>2.8999790000000001</c:v>
                </c:pt>
                <c:pt idx="26370">
                  <c:v>3.4500120000000001</c:v>
                </c:pt>
                <c:pt idx="26371">
                  <c:v>2.8000180000000001</c:v>
                </c:pt>
                <c:pt idx="26372">
                  <c:v>3.4000240000000002</c:v>
                </c:pt>
                <c:pt idx="26373">
                  <c:v>3.199951</c:v>
                </c:pt>
                <c:pt idx="26374">
                  <c:v>3.6500240000000002</c:v>
                </c:pt>
                <c:pt idx="26375">
                  <c:v>3.1750340000000001</c:v>
                </c:pt>
                <c:pt idx="26376">
                  <c:v>3.449951</c:v>
                </c:pt>
                <c:pt idx="26377">
                  <c:v>3.850006</c:v>
                </c:pt>
                <c:pt idx="26378">
                  <c:v>3.899994</c:v>
                </c:pt>
                <c:pt idx="26379">
                  <c:v>3.350006</c:v>
                </c:pt>
                <c:pt idx="26380">
                  <c:v>3.5749970000000002</c:v>
                </c:pt>
                <c:pt idx="26381">
                  <c:v>5.0499879999999999</c:v>
                </c:pt>
                <c:pt idx="26382">
                  <c:v>3.0500180000000001</c:v>
                </c:pt>
                <c:pt idx="26383">
                  <c:v>3.0500180000000001</c:v>
                </c:pt>
                <c:pt idx="26384">
                  <c:v>3.25</c:v>
                </c:pt>
                <c:pt idx="26385">
                  <c:v>3.600006</c:v>
                </c:pt>
                <c:pt idx="26386">
                  <c:v>3.8500369999999999</c:v>
                </c:pt>
                <c:pt idx="26387">
                  <c:v>3.25</c:v>
                </c:pt>
                <c:pt idx="26388">
                  <c:v>2.600006</c:v>
                </c:pt>
                <c:pt idx="26389">
                  <c:v>3.5499879999999999</c:v>
                </c:pt>
                <c:pt idx="26390">
                  <c:v>3.5999759999999998</c:v>
                </c:pt>
                <c:pt idx="26391">
                  <c:v>3.1749879999999999</c:v>
                </c:pt>
                <c:pt idx="26392">
                  <c:v>4.1999510000000004</c:v>
                </c:pt>
                <c:pt idx="26393">
                  <c:v>3.9000240000000002</c:v>
                </c:pt>
                <c:pt idx="26394">
                  <c:v>3.899994</c:v>
                </c:pt>
                <c:pt idx="26395">
                  <c:v>3.6500240000000002</c:v>
                </c:pt>
                <c:pt idx="26396">
                  <c:v>3.2500309999999999</c:v>
                </c:pt>
                <c:pt idx="26397">
                  <c:v>2.5999759999999998</c:v>
                </c:pt>
                <c:pt idx="26398">
                  <c:v>4.3500059999999996</c:v>
                </c:pt>
                <c:pt idx="26399">
                  <c:v>3.0750120000000001</c:v>
                </c:pt>
                <c:pt idx="26400">
                  <c:v>3.5500180000000001</c:v>
                </c:pt>
                <c:pt idx="26401">
                  <c:v>4.4499820000000003</c:v>
                </c:pt>
                <c:pt idx="26402">
                  <c:v>2.899994</c:v>
                </c:pt>
                <c:pt idx="26403">
                  <c:v>3</c:v>
                </c:pt>
                <c:pt idx="26404">
                  <c:v>5.2000120000000001</c:v>
                </c:pt>
                <c:pt idx="26405">
                  <c:v>3.4000240000000002</c:v>
                </c:pt>
                <c:pt idx="26406">
                  <c:v>5.125</c:v>
                </c:pt>
                <c:pt idx="26407">
                  <c:v>3.7500309999999999</c:v>
                </c:pt>
                <c:pt idx="26408">
                  <c:v>3.7000120000000001</c:v>
                </c:pt>
                <c:pt idx="26409">
                  <c:v>3.5999759999999998</c:v>
                </c:pt>
                <c:pt idx="26410">
                  <c:v>3.3499759999999998</c:v>
                </c:pt>
                <c:pt idx="26411">
                  <c:v>4.1499940000000004</c:v>
                </c:pt>
                <c:pt idx="26412">
                  <c:v>3.2000120000000001</c:v>
                </c:pt>
                <c:pt idx="26413">
                  <c:v>2.649994</c:v>
                </c:pt>
                <c:pt idx="26414">
                  <c:v>3.2000120000000001</c:v>
                </c:pt>
                <c:pt idx="26415">
                  <c:v>3</c:v>
                </c:pt>
                <c:pt idx="26416">
                  <c:v>3.2999879999999999</c:v>
                </c:pt>
                <c:pt idx="26417">
                  <c:v>3.9749759999999998</c:v>
                </c:pt>
                <c:pt idx="26418">
                  <c:v>3.4500120000000001</c:v>
                </c:pt>
                <c:pt idx="26419">
                  <c:v>3.1999819999999999</c:v>
                </c:pt>
                <c:pt idx="26420">
                  <c:v>4.6000059999999996</c:v>
                </c:pt>
                <c:pt idx="26421">
                  <c:v>2.7999879999999999</c:v>
                </c:pt>
                <c:pt idx="26422">
                  <c:v>3.4500120000000001</c:v>
                </c:pt>
                <c:pt idx="26423">
                  <c:v>2.9750209999999999</c:v>
                </c:pt>
                <c:pt idx="26424">
                  <c:v>3.0499879999999999</c:v>
                </c:pt>
                <c:pt idx="26425">
                  <c:v>3.25</c:v>
                </c:pt>
                <c:pt idx="26426">
                  <c:v>3.25</c:v>
                </c:pt>
                <c:pt idx="26427">
                  <c:v>2.8999630000000001</c:v>
                </c:pt>
                <c:pt idx="26428">
                  <c:v>4.4749910000000002</c:v>
                </c:pt>
                <c:pt idx="26429">
                  <c:v>3.149994</c:v>
                </c:pt>
                <c:pt idx="26430">
                  <c:v>4.3500059999999996</c:v>
                </c:pt>
                <c:pt idx="26431">
                  <c:v>3.4750209999999999</c:v>
                </c:pt>
                <c:pt idx="26432">
                  <c:v>3.0000309999999999</c:v>
                </c:pt>
                <c:pt idx="26433">
                  <c:v>3.7999879999999999</c:v>
                </c:pt>
                <c:pt idx="26434">
                  <c:v>3.6000369999999999</c:v>
                </c:pt>
                <c:pt idx="26435">
                  <c:v>2.7999879999999999</c:v>
                </c:pt>
                <c:pt idx="26436">
                  <c:v>4.1999969999999998</c:v>
                </c:pt>
                <c:pt idx="26437">
                  <c:v>3.4500120000000001</c:v>
                </c:pt>
                <c:pt idx="26438">
                  <c:v>3.8000180000000001</c:v>
                </c:pt>
                <c:pt idx="26439">
                  <c:v>3.3499759999999998</c:v>
                </c:pt>
                <c:pt idx="26440">
                  <c:v>2.75</c:v>
                </c:pt>
                <c:pt idx="26441">
                  <c:v>3.3249819999999999</c:v>
                </c:pt>
                <c:pt idx="26442">
                  <c:v>3.5</c:v>
                </c:pt>
                <c:pt idx="26443">
                  <c:v>4.5</c:v>
                </c:pt>
                <c:pt idx="26444">
                  <c:v>2.7999879999999999</c:v>
                </c:pt>
                <c:pt idx="26445">
                  <c:v>3</c:v>
                </c:pt>
                <c:pt idx="26446">
                  <c:v>3.1750029999999998</c:v>
                </c:pt>
                <c:pt idx="26447">
                  <c:v>3.0999759999999998</c:v>
                </c:pt>
                <c:pt idx="26448">
                  <c:v>3.2750240000000002</c:v>
                </c:pt>
                <c:pt idx="26449">
                  <c:v>3.399994</c:v>
                </c:pt>
                <c:pt idx="26450">
                  <c:v>3.2000120000000001</c:v>
                </c:pt>
                <c:pt idx="26451">
                  <c:v>2.8499759999999998</c:v>
                </c:pt>
                <c:pt idx="26452">
                  <c:v>3.1999819999999999</c:v>
                </c:pt>
                <c:pt idx="26453">
                  <c:v>3.350006</c:v>
                </c:pt>
                <c:pt idx="26454">
                  <c:v>3.100006</c:v>
                </c:pt>
                <c:pt idx="26455">
                  <c:v>3.75</c:v>
                </c:pt>
                <c:pt idx="26456">
                  <c:v>6.7750089999999998</c:v>
                </c:pt>
                <c:pt idx="26457">
                  <c:v>3.100006</c:v>
                </c:pt>
                <c:pt idx="26458">
                  <c:v>3.100006</c:v>
                </c:pt>
                <c:pt idx="26459">
                  <c:v>2.975006</c:v>
                </c:pt>
                <c:pt idx="26460">
                  <c:v>3.4499819999999999</c:v>
                </c:pt>
                <c:pt idx="26461">
                  <c:v>3.2499850000000001</c:v>
                </c:pt>
                <c:pt idx="26462">
                  <c:v>3.2000120000000001</c:v>
                </c:pt>
                <c:pt idx="26463">
                  <c:v>2.7000120000000001</c:v>
                </c:pt>
                <c:pt idx="26464">
                  <c:v>3.2000120000000001</c:v>
                </c:pt>
                <c:pt idx="26465">
                  <c:v>3.199951</c:v>
                </c:pt>
                <c:pt idx="26466">
                  <c:v>3.6000369999999999</c:v>
                </c:pt>
                <c:pt idx="26467">
                  <c:v>3.0000309999999999</c:v>
                </c:pt>
                <c:pt idx="26468">
                  <c:v>3.0750120000000001</c:v>
                </c:pt>
                <c:pt idx="26469">
                  <c:v>4.0750120000000001</c:v>
                </c:pt>
                <c:pt idx="26470">
                  <c:v>4.5</c:v>
                </c:pt>
                <c:pt idx="26471">
                  <c:v>3.5499879999999999</c:v>
                </c:pt>
                <c:pt idx="26472">
                  <c:v>3.2999879999999999</c:v>
                </c:pt>
                <c:pt idx="26473">
                  <c:v>2.649994</c:v>
                </c:pt>
                <c:pt idx="26474">
                  <c:v>2.7000120000000001</c:v>
                </c:pt>
                <c:pt idx="26475">
                  <c:v>3.0999759999999998</c:v>
                </c:pt>
                <c:pt idx="26476">
                  <c:v>3.774994</c:v>
                </c:pt>
                <c:pt idx="26477">
                  <c:v>2.8000180000000001</c:v>
                </c:pt>
                <c:pt idx="26478">
                  <c:v>3.4500120000000001</c:v>
                </c:pt>
                <c:pt idx="26479">
                  <c:v>4.0999759999999998</c:v>
                </c:pt>
                <c:pt idx="26480">
                  <c:v>3.3000180000000001</c:v>
                </c:pt>
                <c:pt idx="26481">
                  <c:v>3.5499879999999999</c:v>
                </c:pt>
                <c:pt idx="26482">
                  <c:v>3.6000369999999999</c:v>
                </c:pt>
                <c:pt idx="26483">
                  <c:v>3.6499630000000001</c:v>
                </c:pt>
                <c:pt idx="26484">
                  <c:v>3.5499879999999999</c:v>
                </c:pt>
                <c:pt idx="26485">
                  <c:v>4.25</c:v>
                </c:pt>
                <c:pt idx="26486">
                  <c:v>3.6000369999999999</c:v>
                </c:pt>
                <c:pt idx="26487">
                  <c:v>3.0499879999999999</c:v>
                </c:pt>
                <c:pt idx="26488">
                  <c:v>3.75</c:v>
                </c:pt>
                <c:pt idx="26489">
                  <c:v>3.5499879999999999</c:v>
                </c:pt>
                <c:pt idx="26490">
                  <c:v>3.5499879999999999</c:v>
                </c:pt>
                <c:pt idx="26491">
                  <c:v>3.8000180000000001</c:v>
                </c:pt>
                <c:pt idx="26492">
                  <c:v>3.350006</c:v>
                </c:pt>
                <c:pt idx="26493">
                  <c:v>3.850006</c:v>
                </c:pt>
                <c:pt idx="26494">
                  <c:v>4.1999510000000004</c:v>
                </c:pt>
                <c:pt idx="26495">
                  <c:v>3.199951</c:v>
                </c:pt>
                <c:pt idx="26496">
                  <c:v>3</c:v>
                </c:pt>
                <c:pt idx="26497">
                  <c:v>3.1000209999999999</c:v>
                </c:pt>
                <c:pt idx="26498">
                  <c:v>2.6750180000000001</c:v>
                </c:pt>
                <c:pt idx="26499">
                  <c:v>4.7250059999999996</c:v>
                </c:pt>
                <c:pt idx="26500">
                  <c:v>4.75</c:v>
                </c:pt>
                <c:pt idx="26501">
                  <c:v>3.875</c:v>
                </c:pt>
                <c:pt idx="26502">
                  <c:v>3.0999759999999998</c:v>
                </c:pt>
                <c:pt idx="26503">
                  <c:v>3.3499759999999998</c:v>
                </c:pt>
                <c:pt idx="26504">
                  <c:v>3.649994</c:v>
                </c:pt>
                <c:pt idx="26505">
                  <c:v>3.399994</c:v>
                </c:pt>
                <c:pt idx="26506">
                  <c:v>3.6000369999999999</c:v>
                </c:pt>
                <c:pt idx="26507">
                  <c:v>3.0999759999999998</c:v>
                </c:pt>
                <c:pt idx="26508">
                  <c:v>3.274994</c:v>
                </c:pt>
                <c:pt idx="26509">
                  <c:v>3.4500120000000001</c:v>
                </c:pt>
                <c:pt idx="26510">
                  <c:v>3.5499879999999999</c:v>
                </c:pt>
                <c:pt idx="26511">
                  <c:v>3.100006</c:v>
                </c:pt>
                <c:pt idx="26512">
                  <c:v>2.9000240000000002</c:v>
                </c:pt>
                <c:pt idx="26513">
                  <c:v>3.2000120000000001</c:v>
                </c:pt>
                <c:pt idx="26514">
                  <c:v>3.5999759999999998</c:v>
                </c:pt>
                <c:pt idx="26515">
                  <c:v>3.5999759999999998</c:v>
                </c:pt>
                <c:pt idx="26516">
                  <c:v>2.5500180000000001</c:v>
                </c:pt>
                <c:pt idx="26517">
                  <c:v>3.5499879999999999</c:v>
                </c:pt>
                <c:pt idx="26518">
                  <c:v>3.4499819999999999</c:v>
                </c:pt>
                <c:pt idx="26519">
                  <c:v>3.3999630000000001</c:v>
                </c:pt>
                <c:pt idx="26520">
                  <c:v>3.6999819999999999</c:v>
                </c:pt>
                <c:pt idx="26521">
                  <c:v>3.75</c:v>
                </c:pt>
                <c:pt idx="26522">
                  <c:v>2.8499759999999998</c:v>
                </c:pt>
                <c:pt idx="26523">
                  <c:v>3.2499690000000001</c:v>
                </c:pt>
                <c:pt idx="26524">
                  <c:v>2.8999630000000001</c:v>
                </c:pt>
                <c:pt idx="26525">
                  <c:v>2.7000120000000001</c:v>
                </c:pt>
                <c:pt idx="26526">
                  <c:v>3.0500180000000001</c:v>
                </c:pt>
                <c:pt idx="26527">
                  <c:v>3.6999819999999999</c:v>
                </c:pt>
                <c:pt idx="26528">
                  <c:v>3.2999879999999999</c:v>
                </c:pt>
                <c:pt idx="26529">
                  <c:v>4.2499690000000001</c:v>
                </c:pt>
                <c:pt idx="26530">
                  <c:v>3.149994</c:v>
                </c:pt>
                <c:pt idx="26531">
                  <c:v>3.2750089999999998</c:v>
                </c:pt>
                <c:pt idx="26532">
                  <c:v>3.8750149999999999</c:v>
                </c:pt>
                <c:pt idx="26533">
                  <c:v>3.5999759999999998</c:v>
                </c:pt>
                <c:pt idx="26534">
                  <c:v>2.6499630000000001</c:v>
                </c:pt>
                <c:pt idx="26535">
                  <c:v>3.649994</c:v>
                </c:pt>
                <c:pt idx="26536">
                  <c:v>2.9500120000000001</c:v>
                </c:pt>
                <c:pt idx="26537">
                  <c:v>5.1750179999999997</c:v>
                </c:pt>
                <c:pt idx="26538">
                  <c:v>3.2000120000000001</c:v>
                </c:pt>
                <c:pt idx="26539">
                  <c:v>4</c:v>
                </c:pt>
                <c:pt idx="26540">
                  <c:v>3.5</c:v>
                </c:pt>
                <c:pt idx="26541">
                  <c:v>3.5</c:v>
                </c:pt>
                <c:pt idx="26542">
                  <c:v>4.0999759999999998</c:v>
                </c:pt>
                <c:pt idx="26543">
                  <c:v>3.75</c:v>
                </c:pt>
                <c:pt idx="26544">
                  <c:v>3.2999879999999999</c:v>
                </c:pt>
                <c:pt idx="26545">
                  <c:v>2.7499690000000001</c:v>
                </c:pt>
                <c:pt idx="26546">
                  <c:v>4</c:v>
                </c:pt>
                <c:pt idx="26547">
                  <c:v>2.9500120000000001</c:v>
                </c:pt>
                <c:pt idx="26548">
                  <c:v>2.9500120000000001</c:v>
                </c:pt>
                <c:pt idx="26549">
                  <c:v>4.5000309999999999</c:v>
                </c:pt>
                <c:pt idx="26550">
                  <c:v>2.850006</c:v>
                </c:pt>
                <c:pt idx="26551">
                  <c:v>3.3749850000000001</c:v>
                </c:pt>
                <c:pt idx="26552">
                  <c:v>3.6250149999999999</c:v>
                </c:pt>
                <c:pt idx="26553">
                  <c:v>3.75</c:v>
                </c:pt>
                <c:pt idx="26554">
                  <c:v>3.4000240000000002</c:v>
                </c:pt>
                <c:pt idx="26555">
                  <c:v>3.2000120000000001</c:v>
                </c:pt>
                <c:pt idx="26556">
                  <c:v>3.1000369999999999</c:v>
                </c:pt>
                <c:pt idx="26557">
                  <c:v>3.0500180000000001</c:v>
                </c:pt>
                <c:pt idx="26558">
                  <c:v>3.5999759999999998</c:v>
                </c:pt>
                <c:pt idx="26559">
                  <c:v>3.4499819999999999</c:v>
                </c:pt>
                <c:pt idx="26560">
                  <c:v>3.4499819999999999</c:v>
                </c:pt>
                <c:pt idx="26561">
                  <c:v>3.2000120000000001</c:v>
                </c:pt>
                <c:pt idx="26562">
                  <c:v>3.6250309999999999</c:v>
                </c:pt>
                <c:pt idx="26563">
                  <c:v>3.1499630000000001</c:v>
                </c:pt>
                <c:pt idx="26564">
                  <c:v>2.8000340000000001</c:v>
                </c:pt>
                <c:pt idx="26565">
                  <c:v>2.8000180000000001</c:v>
                </c:pt>
                <c:pt idx="26566">
                  <c:v>3.8250120000000001</c:v>
                </c:pt>
                <c:pt idx="26567">
                  <c:v>3</c:v>
                </c:pt>
                <c:pt idx="26568">
                  <c:v>3.9249879999999999</c:v>
                </c:pt>
                <c:pt idx="26569">
                  <c:v>3.9500120000000001</c:v>
                </c:pt>
                <c:pt idx="26570">
                  <c:v>3.25</c:v>
                </c:pt>
                <c:pt idx="26571">
                  <c:v>3.600006</c:v>
                </c:pt>
                <c:pt idx="26572">
                  <c:v>4.1000370000000004</c:v>
                </c:pt>
                <c:pt idx="26573">
                  <c:v>3.2000120000000001</c:v>
                </c:pt>
                <c:pt idx="26574">
                  <c:v>5.0500179999999997</c:v>
                </c:pt>
                <c:pt idx="26575">
                  <c:v>3.3000180000000001</c:v>
                </c:pt>
                <c:pt idx="26576">
                  <c:v>3.0749819999999999</c:v>
                </c:pt>
                <c:pt idx="26577">
                  <c:v>3.649994</c:v>
                </c:pt>
                <c:pt idx="26578">
                  <c:v>3.2000120000000001</c:v>
                </c:pt>
                <c:pt idx="26579">
                  <c:v>3.600006</c:v>
                </c:pt>
                <c:pt idx="26580">
                  <c:v>3.649994</c:v>
                </c:pt>
                <c:pt idx="26581">
                  <c:v>4.7999879999999999</c:v>
                </c:pt>
                <c:pt idx="26582">
                  <c:v>2.850006</c:v>
                </c:pt>
                <c:pt idx="26583">
                  <c:v>3.8000180000000001</c:v>
                </c:pt>
                <c:pt idx="26584">
                  <c:v>3.1750029999999998</c:v>
                </c:pt>
                <c:pt idx="26585">
                  <c:v>3.5000149999999999</c:v>
                </c:pt>
                <c:pt idx="26586">
                  <c:v>2.899994</c:v>
                </c:pt>
                <c:pt idx="26587">
                  <c:v>3.5499879999999999</c:v>
                </c:pt>
                <c:pt idx="26588">
                  <c:v>3.600006</c:v>
                </c:pt>
                <c:pt idx="26589">
                  <c:v>2.8000180000000001</c:v>
                </c:pt>
                <c:pt idx="26590">
                  <c:v>3.4499970000000002</c:v>
                </c:pt>
                <c:pt idx="26591">
                  <c:v>3.1000209999999999</c:v>
                </c:pt>
                <c:pt idx="26592">
                  <c:v>4.3000179999999997</c:v>
                </c:pt>
                <c:pt idx="26593">
                  <c:v>3.5</c:v>
                </c:pt>
                <c:pt idx="26594">
                  <c:v>3</c:v>
                </c:pt>
                <c:pt idx="26595">
                  <c:v>2.9000240000000002</c:v>
                </c:pt>
                <c:pt idx="26596">
                  <c:v>3.2000120000000001</c:v>
                </c:pt>
                <c:pt idx="26597">
                  <c:v>3.7499690000000001</c:v>
                </c:pt>
                <c:pt idx="26598">
                  <c:v>3.0000309999999999</c:v>
                </c:pt>
                <c:pt idx="26599">
                  <c:v>2.9499819999999999</c:v>
                </c:pt>
                <c:pt idx="26600">
                  <c:v>4.3500059999999996</c:v>
                </c:pt>
                <c:pt idx="26601">
                  <c:v>2.9499819999999999</c:v>
                </c:pt>
                <c:pt idx="26602">
                  <c:v>3.100006</c:v>
                </c:pt>
                <c:pt idx="26603">
                  <c:v>3.25</c:v>
                </c:pt>
                <c:pt idx="26604">
                  <c:v>3.1000369999999999</c:v>
                </c:pt>
                <c:pt idx="26605">
                  <c:v>3.5999759999999998</c:v>
                </c:pt>
                <c:pt idx="26606">
                  <c:v>3.2000120000000001</c:v>
                </c:pt>
                <c:pt idx="26607">
                  <c:v>3.274994</c:v>
                </c:pt>
                <c:pt idx="26608">
                  <c:v>3.8750149999999999</c:v>
                </c:pt>
                <c:pt idx="26609">
                  <c:v>2.2500309999999999</c:v>
                </c:pt>
                <c:pt idx="26610">
                  <c:v>3.9749759999999998</c:v>
                </c:pt>
                <c:pt idx="26611">
                  <c:v>3.100006</c:v>
                </c:pt>
                <c:pt idx="26612">
                  <c:v>4</c:v>
                </c:pt>
                <c:pt idx="26613">
                  <c:v>6.8000179999999997</c:v>
                </c:pt>
                <c:pt idx="26614">
                  <c:v>3.1750029999999998</c:v>
                </c:pt>
                <c:pt idx="26615">
                  <c:v>4.6500089999999998</c:v>
                </c:pt>
                <c:pt idx="26616">
                  <c:v>3.199951</c:v>
                </c:pt>
                <c:pt idx="26617">
                  <c:v>4.1000209999999999</c:v>
                </c:pt>
                <c:pt idx="26618">
                  <c:v>2.9000240000000002</c:v>
                </c:pt>
                <c:pt idx="26619">
                  <c:v>5.2499690000000001</c:v>
                </c:pt>
                <c:pt idx="26620">
                  <c:v>3.3000180000000001</c:v>
                </c:pt>
                <c:pt idx="26621">
                  <c:v>3.0999759999999998</c:v>
                </c:pt>
                <c:pt idx="26622">
                  <c:v>2.899994</c:v>
                </c:pt>
                <c:pt idx="26623">
                  <c:v>3.5499879999999999</c:v>
                </c:pt>
                <c:pt idx="26624">
                  <c:v>3.3000180000000001</c:v>
                </c:pt>
                <c:pt idx="26625">
                  <c:v>3.5499879999999999</c:v>
                </c:pt>
                <c:pt idx="26626">
                  <c:v>3.0500180000000001</c:v>
                </c:pt>
                <c:pt idx="26627">
                  <c:v>3.0499879999999999</c:v>
                </c:pt>
                <c:pt idx="26628">
                  <c:v>3.6250309999999999</c:v>
                </c:pt>
                <c:pt idx="26629">
                  <c:v>3.4499819999999999</c:v>
                </c:pt>
                <c:pt idx="26630">
                  <c:v>4.6250150000000003</c:v>
                </c:pt>
                <c:pt idx="26631">
                  <c:v>6.2250059999999996</c:v>
                </c:pt>
                <c:pt idx="26632">
                  <c:v>4.75</c:v>
                </c:pt>
                <c:pt idx="26633">
                  <c:v>2.4000240000000002</c:v>
                </c:pt>
                <c:pt idx="26634">
                  <c:v>3.600006</c:v>
                </c:pt>
                <c:pt idx="26635">
                  <c:v>4.1500089999999998</c:v>
                </c:pt>
                <c:pt idx="26636">
                  <c:v>3.1750029999999998</c:v>
                </c:pt>
                <c:pt idx="26637">
                  <c:v>2.8500369999999999</c:v>
                </c:pt>
                <c:pt idx="26638">
                  <c:v>3</c:v>
                </c:pt>
                <c:pt idx="26639">
                  <c:v>2.9999850000000001</c:v>
                </c:pt>
                <c:pt idx="26640">
                  <c:v>3.2999879999999999</c:v>
                </c:pt>
                <c:pt idx="26641">
                  <c:v>3.9749910000000002</c:v>
                </c:pt>
                <c:pt idx="26642">
                  <c:v>4.4999690000000001</c:v>
                </c:pt>
                <c:pt idx="26643">
                  <c:v>3.1750029999999998</c:v>
                </c:pt>
                <c:pt idx="26644">
                  <c:v>3</c:v>
                </c:pt>
                <c:pt idx="26645">
                  <c:v>3.149994</c:v>
                </c:pt>
                <c:pt idx="26646">
                  <c:v>4.2500309999999999</c:v>
                </c:pt>
                <c:pt idx="26647">
                  <c:v>3.399994</c:v>
                </c:pt>
                <c:pt idx="26648">
                  <c:v>3.4500120000000001</c:v>
                </c:pt>
                <c:pt idx="26649">
                  <c:v>4.2499690000000001</c:v>
                </c:pt>
                <c:pt idx="26650">
                  <c:v>3.1999819999999999</c:v>
                </c:pt>
                <c:pt idx="26651">
                  <c:v>3.0500180000000001</c:v>
                </c:pt>
                <c:pt idx="26652">
                  <c:v>3.7999879999999999</c:v>
                </c:pt>
                <c:pt idx="26653">
                  <c:v>2.7999879999999999</c:v>
                </c:pt>
                <c:pt idx="26654">
                  <c:v>3.625</c:v>
                </c:pt>
                <c:pt idx="26655">
                  <c:v>4.3999629999999996</c:v>
                </c:pt>
                <c:pt idx="26656">
                  <c:v>3.1000369999999999</c:v>
                </c:pt>
                <c:pt idx="26657">
                  <c:v>3.3499759999999998</c:v>
                </c:pt>
                <c:pt idx="26658">
                  <c:v>3.3000180000000001</c:v>
                </c:pt>
                <c:pt idx="26659">
                  <c:v>4.1000370000000004</c:v>
                </c:pt>
                <c:pt idx="26660">
                  <c:v>3.2000120000000001</c:v>
                </c:pt>
                <c:pt idx="26661">
                  <c:v>3.4500120000000001</c:v>
                </c:pt>
                <c:pt idx="26662">
                  <c:v>3.7999879999999999</c:v>
                </c:pt>
                <c:pt idx="26663">
                  <c:v>3.7000120000000001</c:v>
                </c:pt>
                <c:pt idx="26664">
                  <c:v>3.3999630000000001</c:v>
                </c:pt>
                <c:pt idx="26665">
                  <c:v>4.1000370000000004</c:v>
                </c:pt>
                <c:pt idx="26666">
                  <c:v>3.6500089999999998</c:v>
                </c:pt>
                <c:pt idx="26667">
                  <c:v>3.3249970000000002</c:v>
                </c:pt>
                <c:pt idx="26668">
                  <c:v>3.5</c:v>
                </c:pt>
                <c:pt idx="26669">
                  <c:v>3.350006</c:v>
                </c:pt>
                <c:pt idx="26670">
                  <c:v>3.549957</c:v>
                </c:pt>
                <c:pt idx="26671">
                  <c:v>2.899994</c:v>
                </c:pt>
                <c:pt idx="26672">
                  <c:v>3.75</c:v>
                </c:pt>
                <c:pt idx="26673">
                  <c:v>3.8000029999999998</c:v>
                </c:pt>
                <c:pt idx="26674">
                  <c:v>3.4499819999999999</c:v>
                </c:pt>
                <c:pt idx="26675">
                  <c:v>2.1999819999999999</c:v>
                </c:pt>
                <c:pt idx="26676">
                  <c:v>3</c:v>
                </c:pt>
                <c:pt idx="26677">
                  <c:v>2.8499759999999998</c:v>
                </c:pt>
                <c:pt idx="26678">
                  <c:v>3.1500240000000002</c:v>
                </c:pt>
                <c:pt idx="26679">
                  <c:v>3</c:v>
                </c:pt>
                <c:pt idx="26680">
                  <c:v>2.649994</c:v>
                </c:pt>
                <c:pt idx="26681">
                  <c:v>3.475006</c:v>
                </c:pt>
                <c:pt idx="26682">
                  <c:v>3.5000149999999999</c:v>
                </c:pt>
                <c:pt idx="26683">
                  <c:v>3.6499630000000001</c:v>
                </c:pt>
                <c:pt idx="26684">
                  <c:v>3.1500089999999998</c:v>
                </c:pt>
                <c:pt idx="26685">
                  <c:v>3.3000180000000001</c:v>
                </c:pt>
                <c:pt idx="26686">
                  <c:v>3</c:v>
                </c:pt>
                <c:pt idx="26687">
                  <c:v>3.3500369999999999</c:v>
                </c:pt>
                <c:pt idx="26688">
                  <c:v>3.0500180000000001</c:v>
                </c:pt>
                <c:pt idx="26689">
                  <c:v>3.3000180000000001</c:v>
                </c:pt>
                <c:pt idx="26690">
                  <c:v>2.75</c:v>
                </c:pt>
                <c:pt idx="26691">
                  <c:v>3.5</c:v>
                </c:pt>
                <c:pt idx="26692">
                  <c:v>3.350006</c:v>
                </c:pt>
                <c:pt idx="26693">
                  <c:v>3.350006</c:v>
                </c:pt>
                <c:pt idx="26694">
                  <c:v>3.350006</c:v>
                </c:pt>
                <c:pt idx="26695">
                  <c:v>2.899994</c:v>
                </c:pt>
                <c:pt idx="26696">
                  <c:v>3</c:v>
                </c:pt>
                <c:pt idx="26697">
                  <c:v>2.8250120000000001</c:v>
                </c:pt>
                <c:pt idx="26698">
                  <c:v>3.8000180000000001</c:v>
                </c:pt>
                <c:pt idx="26699">
                  <c:v>3.399994</c:v>
                </c:pt>
                <c:pt idx="26700">
                  <c:v>3.2999879999999999</c:v>
                </c:pt>
                <c:pt idx="26701">
                  <c:v>2.8499759999999998</c:v>
                </c:pt>
                <c:pt idx="26702">
                  <c:v>2.899994</c:v>
                </c:pt>
                <c:pt idx="26703">
                  <c:v>2.7999879999999999</c:v>
                </c:pt>
                <c:pt idx="26704">
                  <c:v>3.2000120000000001</c:v>
                </c:pt>
                <c:pt idx="26705">
                  <c:v>3.6499630000000001</c:v>
                </c:pt>
                <c:pt idx="26706">
                  <c:v>3.6500240000000002</c:v>
                </c:pt>
                <c:pt idx="26707">
                  <c:v>3.8000180000000001</c:v>
                </c:pt>
                <c:pt idx="26708">
                  <c:v>3.6749879999999999</c:v>
                </c:pt>
                <c:pt idx="26709">
                  <c:v>3.5</c:v>
                </c:pt>
                <c:pt idx="26710">
                  <c:v>3.649994</c:v>
                </c:pt>
                <c:pt idx="26711">
                  <c:v>3.3999630000000001</c:v>
                </c:pt>
                <c:pt idx="26712">
                  <c:v>3.2000120000000001</c:v>
                </c:pt>
                <c:pt idx="26713">
                  <c:v>3.2250209999999999</c:v>
                </c:pt>
                <c:pt idx="26714">
                  <c:v>3</c:v>
                </c:pt>
                <c:pt idx="26715">
                  <c:v>3.050049</c:v>
                </c:pt>
                <c:pt idx="26716">
                  <c:v>3.7999879999999999</c:v>
                </c:pt>
                <c:pt idx="26717">
                  <c:v>3.2999879999999999</c:v>
                </c:pt>
                <c:pt idx="26718">
                  <c:v>3.199951</c:v>
                </c:pt>
                <c:pt idx="26719">
                  <c:v>3.2249910000000002</c:v>
                </c:pt>
                <c:pt idx="26720">
                  <c:v>3.0999759999999998</c:v>
                </c:pt>
                <c:pt idx="26721">
                  <c:v>3.600006</c:v>
                </c:pt>
                <c:pt idx="26722">
                  <c:v>3.350006</c:v>
                </c:pt>
                <c:pt idx="26723">
                  <c:v>3.399994</c:v>
                </c:pt>
                <c:pt idx="26724">
                  <c:v>3.100006</c:v>
                </c:pt>
                <c:pt idx="26725">
                  <c:v>4.5250240000000002</c:v>
                </c:pt>
                <c:pt idx="26726">
                  <c:v>3.0500180000000001</c:v>
                </c:pt>
                <c:pt idx="26727">
                  <c:v>4.3500059999999996</c:v>
                </c:pt>
                <c:pt idx="26728">
                  <c:v>3.625</c:v>
                </c:pt>
                <c:pt idx="26729">
                  <c:v>2.850006</c:v>
                </c:pt>
                <c:pt idx="26730">
                  <c:v>3.050049</c:v>
                </c:pt>
                <c:pt idx="26731">
                  <c:v>3.6500240000000002</c:v>
                </c:pt>
                <c:pt idx="26732">
                  <c:v>3.4499819999999999</c:v>
                </c:pt>
                <c:pt idx="26733">
                  <c:v>10.75</c:v>
                </c:pt>
                <c:pt idx="26734">
                  <c:v>3.600006</c:v>
                </c:pt>
                <c:pt idx="26735">
                  <c:v>3.1999819999999999</c:v>
                </c:pt>
                <c:pt idx="26736">
                  <c:v>2.9499819999999999</c:v>
                </c:pt>
                <c:pt idx="26737">
                  <c:v>3.6500240000000002</c:v>
                </c:pt>
                <c:pt idx="26738">
                  <c:v>2.75</c:v>
                </c:pt>
                <c:pt idx="26739">
                  <c:v>2.9500120000000001</c:v>
                </c:pt>
                <c:pt idx="26740">
                  <c:v>3.399994</c:v>
                </c:pt>
                <c:pt idx="26741">
                  <c:v>3.4250029999999998</c:v>
                </c:pt>
                <c:pt idx="26742">
                  <c:v>2.9749910000000002</c:v>
                </c:pt>
                <c:pt idx="26743">
                  <c:v>5</c:v>
                </c:pt>
                <c:pt idx="26744">
                  <c:v>3.25</c:v>
                </c:pt>
                <c:pt idx="26745">
                  <c:v>2.75</c:v>
                </c:pt>
                <c:pt idx="26746">
                  <c:v>3.5</c:v>
                </c:pt>
                <c:pt idx="26747">
                  <c:v>3.3500369999999999</c:v>
                </c:pt>
                <c:pt idx="26748">
                  <c:v>2.9500120000000001</c:v>
                </c:pt>
                <c:pt idx="26749">
                  <c:v>3.5250089999999998</c:v>
                </c:pt>
                <c:pt idx="26750">
                  <c:v>2.8999630000000001</c:v>
                </c:pt>
                <c:pt idx="26751">
                  <c:v>3.0999759999999998</c:v>
                </c:pt>
                <c:pt idx="26752">
                  <c:v>3.75</c:v>
                </c:pt>
                <c:pt idx="26753">
                  <c:v>3</c:v>
                </c:pt>
                <c:pt idx="26754">
                  <c:v>4.6500240000000002</c:v>
                </c:pt>
                <c:pt idx="26755">
                  <c:v>2.4000240000000002</c:v>
                </c:pt>
                <c:pt idx="26756">
                  <c:v>3.25</c:v>
                </c:pt>
                <c:pt idx="26757">
                  <c:v>3.100006</c:v>
                </c:pt>
                <c:pt idx="26758">
                  <c:v>2.8999630000000001</c:v>
                </c:pt>
                <c:pt idx="26759">
                  <c:v>4.5</c:v>
                </c:pt>
                <c:pt idx="26760">
                  <c:v>3.399994</c:v>
                </c:pt>
                <c:pt idx="26761">
                  <c:v>3.7999879999999999</c:v>
                </c:pt>
                <c:pt idx="26762">
                  <c:v>3.9000240000000002</c:v>
                </c:pt>
                <c:pt idx="26763">
                  <c:v>4.7499849999999997</c:v>
                </c:pt>
                <c:pt idx="26764">
                  <c:v>3.350006</c:v>
                </c:pt>
                <c:pt idx="26765">
                  <c:v>4.0249940000000004</c:v>
                </c:pt>
                <c:pt idx="26766">
                  <c:v>3.399994</c:v>
                </c:pt>
                <c:pt idx="26767">
                  <c:v>4.1499940000000004</c:v>
                </c:pt>
                <c:pt idx="26768">
                  <c:v>4.4000240000000002</c:v>
                </c:pt>
                <c:pt idx="26769">
                  <c:v>3.2000120000000001</c:v>
                </c:pt>
                <c:pt idx="26770">
                  <c:v>3.5</c:v>
                </c:pt>
                <c:pt idx="26771">
                  <c:v>3.25</c:v>
                </c:pt>
                <c:pt idx="26772">
                  <c:v>3.9250029999999998</c:v>
                </c:pt>
                <c:pt idx="26773">
                  <c:v>3.4749910000000002</c:v>
                </c:pt>
                <c:pt idx="26774">
                  <c:v>3.0499879999999999</c:v>
                </c:pt>
                <c:pt idx="26775">
                  <c:v>3.2749790000000001</c:v>
                </c:pt>
                <c:pt idx="26776">
                  <c:v>3.5</c:v>
                </c:pt>
                <c:pt idx="26777">
                  <c:v>2.7500309999999999</c:v>
                </c:pt>
                <c:pt idx="26778">
                  <c:v>3.7999879999999999</c:v>
                </c:pt>
                <c:pt idx="26779">
                  <c:v>4.0500179999999997</c:v>
                </c:pt>
                <c:pt idx="26780">
                  <c:v>3.225006</c:v>
                </c:pt>
                <c:pt idx="26781">
                  <c:v>3.399994</c:v>
                </c:pt>
                <c:pt idx="26782">
                  <c:v>4.9000089999999998</c:v>
                </c:pt>
                <c:pt idx="26783">
                  <c:v>3.1000369999999999</c:v>
                </c:pt>
                <c:pt idx="26784">
                  <c:v>3.1000209999999999</c:v>
                </c:pt>
                <c:pt idx="26785">
                  <c:v>3.6999819999999999</c:v>
                </c:pt>
                <c:pt idx="26786">
                  <c:v>4.25</c:v>
                </c:pt>
                <c:pt idx="26787">
                  <c:v>2.975006</c:v>
                </c:pt>
                <c:pt idx="26788">
                  <c:v>3.4499819999999999</c:v>
                </c:pt>
                <c:pt idx="26789">
                  <c:v>3.1500240000000002</c:v>
                </c:pt>
                <c:pt idx="26790">
                  <c:v>2.9000240000000002</c:v>
                </c:pt>
                <c:pt idx="26791">
                  <c:v>2.9500120000000001</c:v>
                </c:pt>
                <c:pt idx="26792">
                  <c:v>3.7999879999999999</c:v>
                </c:pt>
                <c:pt idx="26793">
                  <c:v>3.7499690000000001</c:v>
                </c:pt>
                <c:pt idx="26794">
                  <c:v>3.5500180000000001</c:v>
                </c:pt>
                <c:pt idx="26795">
                  <c:v>3.5500180000000001</c:v>
                </c:pt>
                <c:pt idx="26796">
                  <c:v>3.2749790000000001</c:v>
                </c:pt>
                <c:pt idx="26797">
                  <c:v>3.100006</c:v>
                </c:pt>
                <c:pt idx="26798">
                  <c:v>3.0749970000000002</c:v>
                </c:pt>
                <c:pt idx="26799">
                  <c:v>3.4500120000000001</c:v>
                </c:pt>
                <c:pt idx="26800">
                  <c:v>3.3000180000000001</c:v>
                </c:pt>
                <c:pt idx="26801">
                  <c:v>3.5000309999999999</c:v>
                </c:pt>
                <c:pt idx="26802">
                  <c:v>3.5499879999999999</c:v>
                </c:pt>
                <c:pt idx="26803">
                  <c:v>3.350006</c:v>
                </c:pt>
                <c:pt idx="26804">
                  <c:v>4.3000179999999997</c:v>
                </c:pt>
                <c:pt idx="26805">
                  <c:v>3.1999819999999999</c:v>
                </c:pt>
                <c:pt idx="26806">
                  <c:v>4.0500179999999997</c:v>
                </c:pt>
                <c:pt idx="26807">
                  <c:v>3.3000180000000001</c:v>
                </c:pt>
                <c:pt idx="26808">
                  <c:v>4.5499879999999999</c:v>
                </c:pt>
                <c:pt idx="26809">
                  <c:v>2.5999759999999998</c:v>
                </c:pt>
                <c:pt idx="26810">
                  <c:v>3.25</c:v>
                </c:pt>
                <c:pt idx="26811">
                  <c:v>3.4500120000000001</c:v>
                </c:pt>
                <c:pt idx="26812">
                  <c:v>3</c:v>
                </c:pt>
                <c:pt idx="26813">
                  <c:v>6.2999879999999999</c:v>
                </c:pt>
                <c:pt idx="26814">
                  <c:v>3.25</c:v>
                </c:pt>
                <c:pt idx="26815">
                  <c:v>2.9500120000000001</c:v>
                </c:pt>
                <c:pt idx="26816">
                  <c:v>3.5</c:v>
                </c:pt>
                <c:pt idx="26817">
                  <c:v>3.7000120000000001</c:v>
                </c:pt>
                <c:pt idx="26818">
                  <c:v>3.2999879999999999</c:v>
                </c:pt>
                <c:pt idx="26819">
                  <c:v>4.3999940000000004</c:v>
                </c:pt>
                <c:pt idx="26820">
                  <c:v>2.9500120000000001</c:v>
                </c:pt>
                <c:pt idx="26821">
                  <c:v>2.6500240000000002</c:v>
                </c:pt>
                <c:pt idx="26822">
                  <c:v>2.600006</c:v>
                </c:pt>
                <c:pt idx="26823">
                  <c:v>2.9499819999999999</c:v>
                </c:pt>
                <c:pt idx="26824">
                  <c:v>2.5999759999999998</c:v>
                </c:pt>
                <c:pt idx="26825">
                  <c:v>3.149994</c:v>
                </c:pt>
                <c:pt idx="26826">
                  <c:v>3.350006</c:v>
                </c:pt>
                <c:pt idx="26827">
                  <c:v>3.5999759999999998</c:v>
                </c:pt>
                <c:pt idx="26828">
                  <c:v>3.6500089999999998</c:v>
                </c:pt>
                <c:pt idx="26829">
                  <c:v>3.5</c:v>
                </c:pt>
                <c:pt idx="26830">
                  <c:v>3.4250180000000001</c:v>
                </c:pt>
                <c:pt idx="26831">
                  <c:v>3.75</c:v>
                </c:pt>
                <c:pt idx="26832">
                  <c:v>2.850006</c:v>
                </c:pt>
                <c:pt idx="26833">
                  <c:v>3.9500120000000001</c:v>
                </c:pt>
                <c:pt idx="26834">
                  <c:v>3.600006</c:v>
                </c:pt>
                <c:pt idx="26835">
                  <c:v>2.7500149999999999</c:v>
                </c:pt>
                <c:pt idx="26836">
                  <c:v>3.3249970000000002</c:v>
                </c:pt>
                <c:pt idx="26837">
                  <c:v>3.100006</c:v>
                </c:pt>
                <c:pt idx="26838">
                  <c:v>3.5</c:v>
                </c:pt>
                <c:pt idx="26839">
                  <c:v>3.3749850000000001</c:v>
                </c:pt>
                <c:pt idx="26840">
                  <c:v>2.774994</c:v>
                </c:pt>
                <c:pt idx="26841">
                  <c:v>3.350006</c:v>
                </c:pt>
                <c:pt idx="26842">
                  <c:v>3.5499879999999999</c:v>
                </c:pt>
                <c:pt idx="26843">
                  <c:v>4.5499879999999999</c:v>
                </c:pt>
                <c:pt idx="26844">
                  <c:v>2.9500120000000001</c:v>
                </c:pt>
                <c:pt idx="26845">
                  <c:v>3.899994</c:v>
                </c:pt>
                <c:pt idx="26846">
                  <c:v>3.625</c:v>
                </c:pt>
                <c:pt idx="26847">
                  <c:v>3.0999759999999998</c:v>
                </c:pt>
                <c:pt idx="26848">
                  <c:v>11.399994</c:v>
                </c:pt>
                <c:pt idx="26849">
                  <c:v>2.899994</c:v>
                </c:pt>
                <c:pt idx="26850">
                  <c:v>2.9250029999999998</c:v>
                </c:pt>
                <c:pt idx="26851">
                  <c:v>3.3999630000000001</c:v>
                </c:pt>
                <c:pt idx="26852">
                  <c:v>2.7999879999999999</c:v>
                </c:pt>
                <c:pt idx="26853">
                  <c:v>3.5999759999999998</c:v>
                </c:pt>
                <c:pt idx="26854">
                  <c:v>2.6999819999999999</c:v>
                </c:pt>
                <c:pt idx="26855">
                  <c:v>3.25</c:v>
                </c:pt>
                <c:pt idx="26856">
                  <c:v>3.899994</c:v>
                </c:pt>
                <c:pt idx="26857">
                  <c:v>3.9499819999999999</c:v>
                </c:pt>
                <c:pt idx="26858">
                  <c:v>2.5999759999999998</c:v>
                </c:pt>
                <c:pt idx="26859">
                  <c:v>3.0500180000000001</c:v>
                </c:pt>
                <c:pt idx="26860">
                  <c:v>3.1500240000000002</c:v>
                </c:pt>
                <c:pt idx="26861">
                  <c:v>2.9999690000000001</c:v>
                </c:pt>
                <c:pt idx="26862">
                  <c:v>2.5999759999999998</c:v>
                </c:pt>
                <c:pt idx="26863">
                  <c:v>4.3999940000000004</c:v>
                </c:pt>
                <c:pt idx="26864">
                  <c:v>3.2999879999999999</c:v>
                </c:pt>
                <c:pt idx="26865">
                  <c:v>4.8000179999999997</c:v>
                </c:pt>
                <c:pt idx="26866">
                  <c:v>4.3000030000000002</c:v>
                </c:pt>
                <c:pt idx="26867">
                  <c:v>3.5499879999999999</c:v>
                </c:pt>
                <c:pt idx="26868">
                  <c:v>3.149994</c:v>
                </c:pt>
                <c:pt idx="26869">
                  <c:v>4.1000059999999996</c:v>
                </c:pt>
                <c:pt idx="26870">
                  <c:v>3.350006</c:v>
                </c:pt>
                <c:pt idx="26871">
                  <c:v>2.75</c:v>
                </c:pt>
                <c:pt idx="26872">
                  <c:v>3.1999819999999999</c:v>
                </c:pt>
                <c:pt idx="26873">
                  <c:v>3.5749970000000002</c:v>
                </c:pt>
                <c:pt idx="26874">
                  <c:v>3.5499879999999999</c:v>
                </c:pt>
                <c:pt idx="26875">
                  <c:v>3.0500180000000001</c:v>
                </c:pt>
                <c:pt idx="26876">
                  <c:v>3.649994</c:v>
                </c:pt>
                <c:pt idx="26877">
                  <c:v>3.899994</c:v>
                </c:pt>
                <c:pt idx="26878">
                  <c:v>3.5499879999999999</c:v>
                </c:pt>
                <c:pt idx="26879">
                  <c:v>4.8500059999999996</c:v>
                </c:pt>
                <c:pt idx="26880">
                  <c:v>3.1249850000000001</c:v>
                </c:pt>
                <c:pt idx="26881">
                  <c:v>3</c:v>
                </c:pt>
                <c:pt idx="26882">
                  <c:v>2.649994</c:v>
                </c:pt>
                <c:pt idx="26883">
                  <c:v>5.2500309999999999</c:v>
                </c:pt>
                <c:pt idx="26884">
                  <c:v>3.6999970000000002</c:v>
                </c:pt>
                <c:pt idx="26885">
                  <c:v>3.5500029999999998</c:v>
                </c:pt>
                <c:pt idx="26886">
                  <c:v>2.7999879999999999</c:v>
                </c:pt>
                <c:pt idx="26887">
                  <c:v>2.8499759999999998</c:v>
                </c:pt>
                <c:pt idx="26888">
                  <c:v>2.4000240000000002</c:v>
                </c:pt>
                <c:pt idx="26889">
                  <c:v>3.3749690000000001</c:v>
                </c:pt>
                <c:pt idx="26890">
                  <c:v>2.75</c:v>
                </c:pt>
                <c:pt idx="26891">
                  <c:v>3.199951</c:v>
                </c:pt>
                <c:pt idx="26892">
                  <c:v>4.3999790000000001</c:v>
                </c:pt>
                <c:pt idx="26893">
                  <c:v>3.0499879999999999</c:v>
                </c:pt>
                <c:pt idx="26894">
                  <c:v>3.25</c:v>
                </c:pt>
                <c:pt idx="26895">
                  <c:v>3.3000180000000001</c:v>
                </c:pt>
                <c:pt idx="26896">
                  <c:v>4.3999940000000004</c:v>
                </c:pt>
                <c:pt idx="26897">
                  <c:v>3.0500029999999998</c:v>
                </c:pt>
                <c:pt idx="26898">
                  <c:v>4.2000120000000001</c:v>
                </c:pt>
                <c:pt idx="26899">
                  <c:v>3.6500240000000002</c:v>
                </c:pt>
                <c:pt idx="26900">
                  <c:v>4.4249879999999999</c:v>
                </c:pt>
                <c:pt idx="26901">
                  <c:v>3.149994</c:v>
                </c:pt>
                <c:pt idx="26902">
                  <c:v>3.5</c:v>
                </c:pt>
                <c:pt idx="26903">
                  <c:v>4.1000059999999996</c:v>
                </c:pt>
                <c:pt idx="26904">
                  <c:v>2.9499819999999999</c:v>
                </c:pt>
                <c:pt idx="26905">
                  <c:v>3.25</c:v>
                </c:pt>
                <c:pt idx="26906">
                  <c:v>2.7999879999999999</c:v>
                </c:pt>
                <c:pt idx="26907">
                  <c:v>3.649994</c:v>
                </c:pt>
                <c:pt idx="26908">
                  <c:v>3.4499819999999999</c:v>
                </c:pt>
                <c:pt idx="26909">
                  <c:v>3.5999759999999998</c:v>
                </c:pt>
                <c:pt idx="26910">
                  <c:v>3.4000240000000002</c:v>
                </c:pt>
                <c:pt idx="26911">
                  <c:v>3.5</c:v>
                </c:pt>
                <c:pt idx="26912">
                  <c:v>3.9000089999999998</c:v>
                </c:pt>
                <c:pt idx="26913">
                  <c:v>3.25</c:v>
                </c:pt>
                <c:pt idx="26914">
                  <c:v>3.600006</c:v>
                </c:pt>
                <c:pt idx="26915">
                  <c:v>6.3499759999999998</c:v>
                </c:pt>
                <c:pt idx="26916">
                  <c:v>4.5500179999999997</c:v>
                </c:pt>
                <c:pt idx="26917">
                  <c:v>3.2000120000000001</c:v>
                </c:pt>
                <c:pt idx="26918">
                  <c:v>2.9000240000000002</c:v>
                </c:pt>
                <c:pt idx="26919">
                  <c:v>3.3000180000000001</c:v>
                </c:pt>
                <c:pt idx="26920">
                  <c:v>2.9000089999999998</c:v>
                </c:pt>
                <c:pt idx="26921">
                  <c:v>3.25</c:v>
                </c:pt>
                <c:pt idx="26922">
                  <c:v>3.75</c:v>
                </c:pt>
                <c:pt idx="26923">
                  <c:v>3.3500369999999999</c:v>
                </c:pt>
                <c:pt idx="26924">
                  <c:v>3.649994</c:v>
                </c:pt>
                <c:pt idx="26925">
                  <c:v>3.5499879999999999</c:v>
                </c:pt>
                <c:pt idx="26926">
                  <c:v>3.4499819999999999</c:v>
                </c:pt>
                <c:pt idx="26927">
                  <c:v>2.8000180000000001</c:v>
                </c:pt>
                <c:pt idx="26928">
                  <c:v>4.3000179999999997</c:v>
                </c:pt>
                <c:pt idx="26929">
                  <c:v>2.7999879999999999</c:v>
                </c:pt>
                <c:pt idx="26930">
                  <c:v>3.2249759999999998</c:v>
                </c:pt>
                <c:pt idx="26931">
                  <c:v>3.0499879999999999</c:v>
                </c:pt>
                <c:pt idx="26932">
                  <c:v>2.7999879999999999</c:v>
                </c:pt>
                <c:pt idx="26933">
                  <c:v>2.600006</c:v>
                </c:pt>
                <c:pt idx="26934">
                  <c:v>2.3000180000000001</c:v>
                </c:pt>
                <c:pt idx="26935">
                  <c:v>2.7000120000000001</c:v>
                </c:pt>
                <c:pt idx="26936">
                  <c:v>4.3500370000000004</c:v>
                </c:pt>
                <c:pt idx="26937">
                  <c:v>3.4499819999999999</c:v>
                </c:pt>
                <c:pt idx="26938">
                  <c:v>4.6749879999999999</c:v>
                </c:pt>
                <c:pt idx="26939">
                  <c:v>3.6499630000000001</c:v>
                </c:pt>
                <c:pt idx="26940">
                  <c:v>3.0250240000000002</c:v>
                </c:pt>
                <c:pt idx="26941">
                  <c:v>4.1499629999999996</c:v>
                </c:pt>
                <c:pt idx="26942">
                  <c:v>2.5499879999999999</c:v>
                </c:pt>
                <c:pt idx="26943">
                  <c:v>3.975006</c:v>
                </c:pt>
                <c:pt idx="26944">
                  <c:v>2.8749850000000001</c:v>
                </c:pt>
                <c:pt idx="26945">
                  <c:v>2.7500149999999999</c:v>
                </c:pt>
                <c:pt idx="26946">
                  <c:v>3.4500120000000001</c:v>
                </c:pt>
                <c:pt idx="26947">
                  <c:v>3.6999819999999999</c:v>
                </c:pt>
                <c:pt idx="26948">
                  <c:v>4.1999820000000003</c:v>
                </c:pt>
                <c:pt idx="26949">
                  <c:v>2.850006</c:v>
                </c:pt>
                <c:pt idx="26950">
                  <c:v>3.6000369999999999</c:v>
                </c:pt>
                <c:pt idx="26951">
                  <c:v>3.4499819999999999</c:v>
                </c:pt>
                <c:pt idx="26952">
                  <c:v>3.0500180000000001</c:v>
                </c:pt>
                <c:pt idx="26953">
                  <c:v>2.7999879999999999</c:v>
                </c:pt>
                <c:pt idx="26954">
                  <c:v>3.25</c:v>
                </c:pt>
                <c:pt idx="26955">
                  <c:v>3.2999879999999999</c:v>
                </c:pt>
                <c:pt idx="26956">
                  <c:v>3.1500240000000002</c:v>
                </c:pt>
                <c:pt idx="26957">
                  <c:v>3.649994</c:v>
                </c:pt>
                <c:pt idx="26958">
                  <c:v>3.25</c:v>
                </c:pt>
                <c:pt idx="26959">
                  <c:v>2.9500120000000001</c:v>
                </c:pt>
                <c:pt idx="26960">
                  <c:v>3.2000120000000001</c:v>
                </c:pt>
                <c:pt idx="26961">
                  <c:v>3.75</c:v>
                </c:pt>
                <c:pt idx="26962">
                  <c:v>2.3499759999999998</c:v>
                </c:pt>
                <c:pt idx="26963">
                  <c:v>3.7000120000000001</c:v>
                </c:pt>
                <c:pt idx="26964">
                  <c:v>3.25</c:v>
                </c:pt>
                <c:pt idx="26965">
                  <c:v>3.6499630000000001</c:v>
                </c:pt>
                <c:pt idx="26966">
                  <c:v>4.25</c:v>
                </c:pt>
                <c:pt idx="26967">
                  <c:v>3.9000089999999998</c:v>
                </c:pt>
                <c:pt idx="26968">
                  <c:v>3.2000120000000001</c:v>
                </c:pt>
                <c:pt idx="26969">
                  <c:v>4.25</c:v>
                </c:pt>
                <c:pt idx="26970">
                  <c:v>2.8249970000000002</c:v>
                </c:pt>
                <c:pt idx="26971">
                  <c:v>3.100006</c:v>
                </c:pt>
                <c:pt idx="26972">
                  <c:v>2.8499910000000002</c:v>
                </c:pt>
                <c:pt idx="26973">
                  <c:v>3.1500240000000002</c:v>
                </c:pt>
                <c:pt idx="26974">
                  <c:v>2.9000240000000002</c:v>
                </c:pt>
                <c:pt idx="26975">
                  <c:v>4.25</c:v>
                </c:pt>
                <c:pt idx="26976">
                  <c:v>3.7999879999999999</c:v>
                </c:pt>
                <c:pt idx="26977">
                  <c:v>3.4500120000000001</c:v>
                </c:pt>
                <c:pt idx="26978">
                  <c:v>3.2999879999999999</c:v>
                </c:pt>
                <c:pt idx="26979">
                  <c:v>3.274994</c:v>
                </c:pt>
                <c:pt idx="26980">
                  <c:v>3.7000120000000001</c:v>
                </c:pt>
                <c:pt idx="26981">
                  <c:v>3.6500240000000002</c:v>
                </c:pt>
                <c:pt idx="26982">
                  <c:v>3</c:v>
                </c:pt>
                <c:pt idx="26983">
                  <c:v>3.2999879999999999</c:v>
                </c:pt>
                <c:pt idx="26984">
                  <c:v>4</c:v>
                </c:pt>
                <c:pt idx="26985">
                  <c:v>3.8999630000000001</c:v>
                </c:pt>
                <c:pt idx="26986">
                  <c:v>6.25</c:v>
                </c:pt>
                <c:pt idx="26987">
                  <c:v>2.9499819999999999</c:v>
                </c:pt>
                <c:pt idx="26988">
                  <c:v>3.899994</c:v>
                </c:pt>
                <c:pt idx="26989">
                  <c:v>3.2999879999999999</c:v>
                </c:pt>
                <c:pt idx="26990">
                  <c:v>4</c:v>
                </c:pt>
                <c:pt idx="26991">
                  <c:v>3.0250240000000002</c:v>
                </c:pt>
                <c:pt idx="26992">
                  <c:v>3.6500240000000002</c:v>
                </c:pt>
                <c:pt idx="26993">
                  <c:v>2.8999630000000001</c:v>
                </c:pt>
                <c:pt idx="26994">
                  <c:v>3</c:v>
                </c:pt>
                <c:pt idx="26995">
                  <c:v>3.7249910000000002</c:v>
                </c:pt>
                <c:pt idx="26996">
                  <c:v>3.200027</c:v>
                </c:pt>
                <c:pt idx="26997">
                  <c:v>3.1999819999999999</c:v>
                </c:pt>
                <c:pt idx="26998">
                  <c:v>3.7000120000000001</c:v>
                </c:pt>
                <c:pt idx="26999">
                  <c:v>3.524994</c:v>
                </c:pt>
                <c:pt idx="27000">
                  <c:v>9.0999759999999998</c:v>
                </c:pt>
                <c:pt idx="27001">
                  <c:v>3.25</c:v>
                </c:pt>
                <c:pt idx="27002">
                  <c:v>3.850006</c:v>
                </c:pt>
                <c:pt idx="27003">
                  <c:v>3.4250180000000001</c:v>
                </c:pt>
                <c:pt idx="27004">
                  <c:v>2.850006</c:v>
                </c:pt>
                <c:pt idx="27005">
                  <c:v>3.2999879999999999</c:v>
                </c:pt>
                <c:pt idx="27006">
                  <c:v>3.3499759999999998</c:v>
                </c:pt>
                <c:pt idx="27007">
                  <c:v>3.25</c:v>
                </c:pt>
                <c:pt idx="27008">
                  <c:v>2.7749790000000001</c:v>
                </c:pt>
                <c:pt idx="27009">
                  <c:v>2.9500120000000001</c:v>
                </c:pt>
                <c:pt idx="27010">
                  <c:v>3.350006</c:v>
                </c:pt>
                <c:pt idx="27011">
                  <c:v>3.2500309999999999</c:v>
                </c:pt>
                <c:pt idx="27012">
                  <c:v>3.75</c:v>
                </c:pt>
                <c:pt idx="27013">
                  <c:v>3.2000120000000001</c:v>
                </c:pt>
                <c:pt idx="27014">
                  <c:v>3.0999759999999998</c:v>
                </c:pt>
                <c:pt idx="27015">
                  <c:v>3.100006</c:v>
                </c:pt>
                <c:pt idx="27016">
                  <c:v>3.5499879999999999</c:v>
                </c:pt>
                <c:pt idx="27017">
                  <c:v>3.2000120000000001</c:v>
                </c:pt>
                <c:pt idx="27018">
                  <c:v>3.3000180000000001</c:v>
                </c:pt>
                <c:pt idx="27019">
                  <c:v>3.4000240000000002</c:v>
                </c:pt>
                <c:pt idx="27020">
                  <c:v>4.3000179999999997</c:v>
                </c:pt>
                <c:pt idx="27021">
                  <c:v>2.4500120000000001</c:v>
                </c:pt>
                <c:pt idx="27022">
                  <c:v>3.2999879999999999</c:v>
                </c:pt>
                <c:pt idx="27023">
                  <c:v>2.850006</c:v>
                </c:pt>
                <c:pt idx="27024">
                  <c:v>3.0499879999999999</c:v>
                </c:pt>
                <c:pt idx="27025">
                  <c:v>3.6500240000000002</c:v>
                </c:pt>
                <c:pt idx="27026">
                  <c:v>2.850006</c:v>
                </c:pt>
                <c:pt idx="27027">
                  <c:v>3.100006</c:v>
                </c:pt>
                <c:pt idx="27028">
                  <c:v>2.875</c:v>
                </c:pt>
                <c:pt idx="27029">
                  <c:v>3.2000120000000001</c:v>
                </c:pt>
                <c:pt idx="27030">
                  <c:v>3.149994</c:v>
                </c:pt>
                <c:pt idx="27031">
                  <c:v>2.649994</c:v>
                </c:pt>
                <c:pt idx="27032">
                  <c:v>2.600006</c:v>
                </c:pt>
                <c:pt idx="27033">
                  <c:v>4.2000120000000001</c:v>
                </c:pt>
                <c:pt idx="27034">
                  <c:v>2.75</c:v>
                </c:pt>
                <c:pt idx="27035">
                  <c:v>3.5499879999999999</c:v>
                </c:pt>
                <c:pt idx="27036">
                  <c:v>3</c:v>
                </c:pt>
                <c:pt idx="27037">
                  <c:v>3.1500240000000002</c:v>
                </c:pt>
                <c:pt idx="27038">
                  <c:v>3.3499759999999998</c:v>
                </c:pt>
                <c:pt idx="27039">
                  <c:v>2.8499759999999998</c:v>
                </c:pt>
                <c:pt idx="27040">
                  <c:v>3.75</c:v>
                </c:pt>
                <c:pt idx="27041">
                  <c:v>2.9499819999999999</c:v>
                </c:pt>
                <c:pt idx="27042">
                  <c:v>3.4500120000000001</c:v>
                </c:pt>
                <c:pt idx="27043">
                  <c:v>2.75</c:v>
                </c:pt>
                <c:pt idx="27044">
                  <c:v>3.8749690000000001</c:v>
                </c:pt>
                <c:pt idx="27045">
                  <c:v>3.75</c:v>
                </c:pt>
                <c:pt idx="27046">
                  <c:v>3.4500120000000001</c:v>
                </c:pt>
                <c:pt idx="27047">
                  <c:v>3.5749819999999999</c:v>
                </c:pt>
                <c:pt idx="27048">
                  <c:v>3.3499759999999998</c:v>
                </c:pt>
                <c:pt idx="27049">
                  <c:v>4.8000179999999997</c:v>
                </c:pt>
                <c:pt idx="27050">
                  <c:v>3.4499819999999999</c:v>
                </c:pt>
                <c:pt idx="27051">
                  <c:v>3.350006</c:v>
                </c:pt>
                <c:pt idx="27052">
                  <c:v>3.100006</c:v>
                </c:pt>
                <c:pt idx="27053">
                  <c:v>2.450027</c:v>
                </c:pt>
                <c:pt idx="27054">
                  <c:v>6.25</c:v>
                </c:pt>
                <c:pt idx="27055">
                  <c:v>2.3499759999999998</c:v>
                </c:pt>
                <c:pt idx="27056">
                  <c:v>3.475006</c:v>
                </c:pt>
                <c:pt idx="27057">
                  <c:v>3.5499879999999999</c:v>
                </c:pt>
                <c:pt idx="27058">
                  <c:v>4.3999940000000004</c:v>
                </c:pt>
                <c:pt idx="27059">
                  <c:v>3.2000120000000001</c:v>
                </c:pt>
                <c:pt idx="27060">
                  <c:v>8.2749939999999995</c:v>
                </c:pt>
                <c:pt idx="27061">
                  <c:v>3.600006</c:v>
                </c:pt>
                <c:pt idx="27062">
                  <c:v>3.3500369999999999</c:v>
                </c:pt>
                <c:pt idx="27063">
                  <c:v>3.4000240000000002</c:v>
                </c:pt>
                <c:pt idx="27064">
                  <c:v>3.7000120000000001</c:v>
                </c:pt>
                <c:pt idx="27065">
                  <c:v>4.0999759999999998</c:v>
                </c:pt>
                <c:pt idx="27066">
                  <c:v>3.0500180000000001</c:v>
                </c:pt>
                <c:pt idx="27067">
                  <c:v>3.7000120000000001</c:v>
                </c:pt>
                <c:pt idx="27068">
                  <c:v>2.7000120000000001</c:v>
                </c:pt>
                <c:pt idx="27069">
                  <c:v>4.25</c:v>
                </c:pt>
                <c:pt idx="27070">
                  <c:v>5.6500240000000002</c:v>
                </c:pt>
                <c:pt idx="27071">
                  <c:v>3.725006</c:v>
                </c:pt>
                <c:pt idx="27072">
                  <c:v>2.9500120000000001</c:v>
                </c:pt>
                <c:pt idx="27073">
                  <c:v>3.2999879999999999</c:v>
                </c:pt>
                <c:pt idx="27074">
                  <c:v>3.399994</c:v>
                </c:pt>
                <c:pt idx="27075">
                  <c:v>3.4750209999999999</c:v>
                </c:pt>
                <c:pt idx="27076">
                  <c:v>4.7999879999999999</c:v>
                </c:pt>
                <c:pt idx="27077">
                  <c:v>3.149994</c:v>
                </c:pt>
                <c:pt idx="27078">
                  <c:v>3.2000120000000001</c:v>
                </c:pt>
                <c:pt idx="27079">
                  <c:v>2.9500120000000001</c:v>
                </c:pt>
                <c:pt idx="27080">
                  <c:v>3.25</c:v>
                </c:pt>
                <c:pt idx="27081">
                  <c:v>2.4999690000000001</c:v>
                </c:pt>
                <c:pt idx="27082">
                  <c:v>4.2500309999999999</c:v>
                </c:pt>
                <c:pt idx="27083">
                  <c:v>3.7000120000000001</c:v>
                </c:pt>
                <c:pt idx="27084">
                  <c:v>3.6999819999999999</c:v>
                </c:pt>
                <c:pt idx="27085">
                  <c:v>3.6500240000000002</c:v>
                </c:pt>
                <c:pt idx="27086">
                  <c:v>3.7000120000000001</c:v>
                </c:pt>
                <c:pt idx="27087">
                  <c:v>3.8000180000000001</c:v>
                </c:pt>
                <c:pt idx="27088">
                  <c:v>3.3000180000000001</c:v>
                </c:pt>
                <c:pt idx="27089">
                  <c:v>3.7999879999999999</c:v>
                </c:pt>
                <c:pt idx="27090">
                  <c:v>3.5</c:v>
                </c:pt>
                <c:pt idx="27091">
                  <c:v>3.7999879999999999</c:v>
                </c:pt>
                <c:pt idx="27092">
                  <c:v>3.0999759999999998</c:v>
                </c:pt>
                <c:pt idx="27093">
                  <c:v>4.1999820000000003</c:v>
                </c:pt>
                <c:pt idx="27094">
                  <c:v>3.6500240000000002</c:v>
                </c:pt>
                <c:pt idx="27095">
                  <c:v>3.25</c:v>
                </c:pt>
                <c:pt idx="27096">
                  <c:v>2.850006</c:v>
                </c:pt>
                <c:pt idx="27097">
                  <c:v>4.0500179999999997</c:v>
                </c:pt>
                <c:pt idx="27098">
                  <c:v>3.6999819999999999</c:v>
                </c:pt>
                <c:pt idx="27099">
                  <c:v>4.3249969999999998</c:v>
                </c:pt>
                <c:pt idx="27100">
                  <c:v>3.7999879999999999</c:v>
                </c:pt>
                <c:pt idx="27101">
                  <c:v>3.5750120000000001</c:v>
                </c:pt>
                <c:pt idx="27102">
                  <c:v>3.3499759999999998</c:v>
                </c:pt>
                <c:pt idx="27103">
                  <c:v>4.4750059999999996</c:v>
                </c:pt>
                <c:pt idx="27104">
                  <c:v>3.350006</c:v>
                </c:pt>
                <c:pt idx="27105">
                  <c:v>3.8499759999999998</c:v>
                </c:pt>
                <c:pt idx="27106">
                  <c:v>4.0500179999999997</c:v>
                </c:pt>
                <c:pt idx="27107">
                  <c:v>3.050049</c:v>
                </c:pt>
                <c:pt idx="27108">
                  <c:v>2.8000029999999998</c:v>
                </c:pt>
                <c:pt idx="27109">
                  <c:v>3.3000180000000001</c:v>
                </c:pt>
                <c:pt idx="27110">
                  <c:v>3.9500120000000001</c:v>
                </c:pt>
                <c:pt idx="27111">
                  <c:v>3.350006</c:v>
                </c:pt>
                <c:pt idx="27112">
                  <c:v>2.75</c:v>
                </c:pt>
                <c:pt idx="27113">
                  <c:v>2.8000180000000001</c:v>
                </c:pt>
                <c:pt idx="27114">
                  <c:v>3</c:v>
                </c:pt>
                <c:pt idx="27115">
                  <c:v>3.0499879999999999</c:v>
                </c:pt>
                <c:pt idx="27116">
                  <c:v>2.75</c:v>
                </c:pt>
                <c:pt idx="27117">
                  <c:v>3.1750180000000001</c:v>
                </c:pt>
                <c:pt idx="27118">
                  <c:v>3</c:v>
                </c:pt>
                <c:pt idx="27119">
                  <c:v>3</c:v>
                </c:pt>
                <c:pt idx="27120">
                  <c:v>3.600006</c:v>
                </c:pt>
                <c:pt idx="27121">
                  <c:v>3.0500180000000001</c:v>
                </c:pt>
                <c:pt idx="27122">
                  <c:v>3.0250089999999998</c:v>
                </c:pt>
                <c:pt idx="27123">
                  <c:v>2.7000120000000001</c:v>
                </c:pt>
                <c:pt idx="27124">
                  <c:v>3.524994</c:v>
                </c:pt>
                <c:pt idx="27125">
                  <c:v>3.5999759999999998</c:v>
                </c:pt>
                <c:pt idx="27126">
                  <c:v>3.2999879999999999</c:v>
                </c:pt>
                <c:pt idx="27127">
                  <c:v>2.7999879999999999</c:v>
                </c:pt>
                <c:pt idx="27128">
                  <c:v>2.9500120000000001</c:v>
                </c:pt>
                <c:pt idx="27129">
                  <c:v>3.0499879999999999</c:v>
                </c:pt>
                <c:pt idx="27130">
                  <c:v>3.2999879999999999</c:v>
                </c:pt>
                <c:pt idx="27131">
                  <c:v>3.350006</c:v>
                </c:pt>
                <c:pt idx="27132">
                  <c:v>2.6750180000000001</c:v>
                </c:pt>
                <c:pt idx="27133">
                  <c:v>3.6749879999999999</c:v>
                </c:pt>
                <c:pt idx="27134">
                  <c:v>3.100006</c:v>
                </c:pt>
                <c:pt idx="27135">
                  <c:v>3.5499879999999999</c:v>
                </c:pt>
                <c:pt idx="27136">
                  <c:v>2.8000180000000001</c:v>
                </c:pt>
                <c:pt idx="27137">
                  <c:v>3.75</c:v>
                </c:pt>
                <c:pt idx="27138">
                  <c:v>3.9000240000000002</c:v>
                </c:pt>
                <c:pt idx="27139">
                  <c:v>3.399994</c:v>
                </c:pt>
                <c:pt idx="27140">
                  <c:v>3.399994</c:v>
                </c:pt>
                <c:pt idx="27141">
                  <c:v>3.3500369999999999</c:v>
                </c:pt>
                <c:pt idx="27142">
                  <c:v>3.75</c:v>
                </c:pt>
                <c:pt idx="27143">
                  <c:v>3.8000180000000001</c:v>
                </c:pt>
                <c:pt idx="27144">
                  <c:v>3.5499879999999999</c:v>
                </c:pt>
                <c:pt idx="27145">
                  <c:v>2.8999630000000001</c:v>
                </c:pt>
                <c:pt idx="27146">
                  <c:v>2.774994</c:v>
                </c:pt>
                <c:pt idx="27147">
                  <c:v>2.9000240000000002</c:v>
                </c:pt>
                <c:pt idx="27148">
                  <c:v>3.2999879999999999</c:v>
                </c:pt>
                <c:pt idx="27149">
                  <c:v>5</c:v>
                </c:pt>
                <c:pt idx="27150">
                  <c:v>5.2499690000000001</c:v>
                </c:pt>
                <c:pt idx="27151">
                  <c:v>3.399994</c:v>
                </c:pt>
                <c:pt idx="27152">
                  <c:v>2.25</c:v>
                </c:pt>
                <c:pt idx="27153">
                  <c:v>3.375</c:v>
                </c:pt>
                <c:pt idx="27154">
                  <c:v>2.7999879999999999</c:v>
                </c:pt>
                <c:pt idx="27155">
                  <c:v>3.5499879999999999</c:v>
                </c:pt>
                <c:pt idx="27156">
                  <c:v>3.1999819999999999</c:v>
                </c:pt>
                <c:pt idx="27157">
                  <c:v>3.5499879999999999</c:v>
                </c:pt>
                <c:pt idx="27158">
                  <c:v>4</c:v>
                </c:pt>
                <c:pt idx="27159">
                  <c:v>3.399994</c:v>
                </c:pt>
                <c:pt idx="27160">
                  <c:v>3.75</c:v>
                </c:pt>
                <c:pt idx="27161">
                  <c:v>3.2999879999999999</c:v>
                </c:pt>
                <c:pt idx="27162">
                  <c:v>3.7000120000000001</c:v>
                </c:pt>
                <c:pt idx="27163">
                  <c:v>3.649994</c:v>
                </c:pt>
                <c:pt idx="27164">
                  <c:v>3.0499879999999999</c:v>
                </c:pt>
                <c:pt idx="27165">
                  <c:v>3.75</c:v>
                </c:pt>
                <c:pt idx="27166">
                  <c:v>3.5</c:v>
                </c:pt>
                <c:pt idx="27167">
                  <c:v>3.9000240000000002</c:v>
                </c:pt>
                <c:pt idx="27168">
                  <c:v>3.9500120000000001</c:v>
                </c:pt>
                <c:pt idx="27169">
                  <c:v>3.4500120000000001</c:v>
                </c:pt>
                <c:pt idx="27170">
                  <c:v>3.8999630000000001</c:v>
                </c:pt>
                <c:pt idx="27171">
                  <c:v>3.399994</c:v>
                </c:pt>
                <c:pt idx="27172">
                  <c:v>3.600006</c:v>
                </c:pt>
                <c:pt idx="27173">
                  <c:v>3.3499910000000002</c:v>
                </c:pt>
                <c:pt idx="27174">
                  <c:v>4.7000120000000001</c:v>
                </c:pt>
                <c:pt idx="27175">
                  <c:v>3</c:v>
                </c:pt>
                <c:pt idx="27176">
                  <c:v>3</c:v>
                </c:pt>
                <c:pt idx="27177">
                  <c:v>3.3000180000000001</c:v>
                </c:pt>
                <c:pt idx="27178">
                  <c:v>2.7000120000000001</c:v>
                </c:pt>
                <c:pt idx="27179">
                  <c:v>4.4500120000000001</c:v>
                </c:pt>
                <c:pt idx="27180">
                  <c:v>3.600006</c:v>
                </c:pt>
                <c:pt idx="27181">
                  <c:v>2.6000369999999999</c:v>
                </c:pt>
                <c:pt idx="27182">
                  <c:v>3.149994</c:v>
                </c:pt>
                <c:pt idx="27183">
                  <c:v>5.1000059999999996</c:v>
                </c:pt>
                <c:pt idx="27184">
                  <c:v>3.1000369999999999</c:v>
                </c:pt>
                <c:pt idx="27185">
                  <c:v>3.2999879999999999</c:v>
                </c:pt>
                <c:pt idx="27186">
                  <c:v>2.9499819999999999</c:v>
                </c:pt>
                <c:pt idx="27187">
                  <c:v>3.6999819999999999</c:v>
                </c:pt>
                <c:pt idx="27188">
                  <c:v>4.0999910000000002</c:v>
                </c:pt>
                <c:pt idx="27189">
                  <c:v>3.8499759999999998</c:v>
                </c:pt>
                <c:pt idx="27190">
                  <c:v>2.9500120000000001</c:v>
                </c:pt>
                <c:pt idx="27191">
                  <c:v>3.2000120000000001</c:v>
                </c:pt>
                <c:pt idx="27192">
                  <c:v>3.0500180000000001</c:v>
                </c:pt>
                <c:pt idx="27193">
                  <c:v>2.899994</c:v>
                </c:pt>
                <c:pt idx="27194">
                  <c:v>3.649994</c:v>
                </c:pt>
                <c:pt idx="27195">
                  <c:v>3.149994</c:v>
                </c:pt>
                <c:pt idx="27196">
                  <c:v>3.7999879999999999</c:v>
                </c:pt>
                <c:pt idx="27197">
                  <c:v>3.875</c:v>
                </c:pt>
                <c:pt idx="27198">
                  <c:v>3.5</c:v>
                </c:pt>
                <c:pt idx="27199">
                  <c:v>4</c:v>
                </c:pt>
                <c:pt idx="27200">
                  <c:v>4.9000240000000002</c:v>
                </c:pt>
                <c:pt idx="27201">
                  <c:v>3.649994</c:v>
                </c:pt>
                <c:pt idx="27202">
                  <c:v>2.899994</c:v>
                </c:pt>
                <c:pt idx="27203">
                  <c:v>3.2499690000000001</c:v>
                </c:pt>
                <c:pt idx="27204">
                  <c:v>2.9000240000000002</c:v>
                </c:pt>
                <c:pt idx="27205">
                  <c:v>3.399994</c:v>
                </c:pt>
                <c:pt idx="27206">
                  <c:v>2.7000120000000001</c:v>
                </c:pt>
                <c:pt idx="27207">
                  <c:v>3.3000180000000001</c:v>
                </c:pt>
                <c:pt idx="27208">
                  <c:v>3</c:v>
                </c:pt>
                <c:pt idx="27209">
                  <c:v>3.3749690000000001</c:v>
                </c:pt>
                <c:pt idx="27210">
                  <c:v>2.9500120000000001</c:v>
                </c:pt>
                <c:pt idx="27211">
                  <c:v>3.9000240000000002</c:v>
                </c:pt>
                <c:pt idx="27212">
                  <c:v>3.399994</c:v>
                </c:pt>
                <c:pt idx="27213">
                  <c:v>2.9500120000000001</c:v>
                </c:pt>
                <c:pt idx="27214">
                  <c:v>3.5499879999999999</c:v>
                </c:pt>
                <c:pt idx="27215">
                  <c:v>2.9999850000000001</c:v>
                </c:pt>
                <c:pt idx="27216">
                  <c:v>3.4000240000000002</c:v>
                </c:pt>
                <c:pt idx="27217">
                  <c:v>3.3000180000000001</c:v>
                </c:pt>
                <c:pt idx="27218">
                  <c:v>2.5500180000000001</c:v>
                </c:pt>
                <c:pt idx="27219">
                  <c:v>4.5</c:v>
                </c:pt>
                <c:pt idx="27220">
                  <c:v>3.8499759999999998</c:v>
                </c:pt>
                <c:pt idx="27221">
                  <c:v>3.75</c:v>
                </c:pt>
                <c:pt idx="27222">
                  <c:v>3.5</c:v>
                </c:pt>
                <c:pt idx="27223">
                  <c:v>4.0750120000000001</c:v>
                </c:pt>
                <c:pt idx="27224">
                  <c:v>3.1499630000000001</c:v>
                </c:pt>
                <c:pt idx="27225">
                  <c:v>3.1999819999999999</c:v>
                </c:pt>
                <c:pt idx="27226">
                  <c:v>2.899994</c:v>
                </c:pt>
                <c:pt idx="27227">
                  <c:v>2.649994</c:v>
                </c:pt>
                <c:pt idx="27228">
                  <c:v>4.4000240000000002</c:v>
                </c:pt>
                <c:pt idx="27229">
                  <c:v>3.899994</c:v>
                </c:pt>
                <c:pt idx="27230">
                  <c:v>3.875</c:v>
                </c:pt>
                <c:pt idx="27231">
                  <c:v>4.3999940000000004</c:v>
                </c:pt>
                <c:pt idx="27232">
                  <c:v>2.6500240000000002</c:v>
                </c:pt>
                <c:pt idx="27233">
                  <c:v>3.149994</c:v>
                </c:pt>
                <c:pt idx="27234">
                  <c:v>5.7250059999999996</c:v>
                </c:pt>
                <c:pt idx="27235">
                  <c:v>3.3749690000000001</c:v>
                </c:pt>
                <c:pt idx="27236">
                  <c:v>3.5499879999999999</c:v>
                </c:pt>
                <c:pt idx="27237">
                  <c:v>3.350006</c:v>
                </c:pt>
                <c:pt idx="27238">
                  <c:v>2.9499819999999999</c:v>
                </c:pt>
                <c:pt idx="27239">
                  <c:v>2.7999879999999999</c:v>
                </c:pt>
                <c:pt idx="27240">
                  <c:v>2.7000120000000001</c:v>
                </c:pt>
                <c:pt idx="27241">
                  <c:v>3.3500369999999999</c:v>
                </c:pt>
                <c:pt idx="27242">
                  <c:v>3.5499879999999999</c:v>
                </c:pt>
                <c:pt idx="27243">
                  <c:v>3</c:v>
                </c:pt>
                <c:pt idx="27244">
                  <c:v>2.8500369999999999</c:v>
                </c:pt>
                <c:pt idx="27245">
                  <c:v>3.5750120000000001</c:v>
                </c:pt>
                <c:pt idx="27246">
                  <c:v>3.1000369999999999</c:v>
                </c:pt>
                <c:pt idx="27247">
                  <c:v>3.1000369999999999</c:v>
                </c:pt>
                <c:pt idx="27248">
                  <c:v>3.9000240000000002</c:v>
                </c:pt>
                <c:pt idx="27249">
                  <c:v>3.5</c:v>
                </c:pt>
                <c:pt idx="27250">
                  <c:v>3.0250240000000002</c:v>
                </c:pt>
                <c:pt idx="27251">
                  <c:v>3.2750089999999998</c:v>
                </c:pt>
                <c:pt idx="27252">
                  <c:v>2.725006</c:v>
                </c:pt>
                <c:pt idx="27253">
                  <c:v>2.850006</c:v>
                </c:pt>
                <c:pt idx="27254">
                  <c:v>3.0499879999999999</c:v>
                </c:pt>
                <c:pt idx="27255">
                  <c:v>3.350006</c:v>
                </c:pt>
                <c:pt idx="27256">
                  <c:v>3.75</c:v>
                </c:pt>
                <c:pt idx="27257">
                  <c:v>3.2999879999999999</c:v>
                </c:pt>
                <c:pt idx="27258">
                  <c:v>2.3499759999999998</c:v>
                </c:pt>
                <c:pt idx="27259">
                  <c:v>3.4500120000000001</c:v>
                </c:pt>
                <c:pt idx="27260">
                  <c:v>3.2000120000000001</c:v>
                </c:pt>
                <c:pt idx="27261">
                  <c:v>3.975006</c:v>
                </c:pt>
                <c:pt idx="27262">
                  <c:v>3.399994</c:v>
                </c:pt>
                <c:pt idx="27263">
                  <c:v>2.9500120000000001</c:v>
                </c:pt>
                <c:pt idx="27264">
                  <c:v>4.2250059999999996</c:v>
                </c:pt>
                <c:pt idx="27265">
                  <c:v>3.300049</c:v>
                </c:pt>
                <c:pt idx="27266">
                  <c:v>3.0500180000000001</c:v>
                </c:pt>
                <c:pt idx="27267">
                  <c:v>2.4999690000000001</c:v>
                </c:pt>
                <c:pt idx="27268">
                  <c:v>3.2500309999999999</c:v>
                </c:pt>
                <c:pt idx="27269">
                  <c:v>3.7499690000000001</c:v>
                </c:pt>
                <c:pt idx="27270">
                  <c:v>3.9749759999999998</c:v>
                </c:pt>
                <c:pt idx="27271">
                  <c:v>3.3499759999999998</c:v>
                </c:pt>
                <c:pt idx="27272">
                  <c:v>3.2000120000000001</c:v>
                </c:pt>
                <c:pt idx="27273">
                  <c:v>3.1499630000000001</c:v>
                </c:pt>
                <c:pt idx="27274">
                  <c:v>3.4500120000000001</c:v>
                </c:pt>
                <c:pt idx="27275">
                  <c:v>2.9000240000000002</c:v>
                </c:pt>
                <c:pt idx="27276">
                  <c:v>2.6999819999999999</c:v>
                </c:pt>
                <c:pt idx="27277">
                  <c:v>3.2999879999999999</c:v>
                </c:pt>
                <c:pt idx="27278">
                  <c:v>3.3000180000000001</c:v>
                </c:pt>
                <c:pt idx="27279">
                  <c:v>3.850006</c:v>
                </c:pt>
                <c:pt idx="27280">
                  <c:v>3.2000120000000001</c:v>
                </c:pt>
                <c:pt idx="27281">
                  <c:v>3.5749819999999999</c:v>
                </c:pt>
                <c:pt idx="27282">
                  <c:v>3.3750149999999999</c:v>
                </c:pt>
                <c:pt idx="27283">
                  <c:v>2.7000120000000001</c:v>
                </c:pt>
                <c:pt idx="27284">
                  <c:v>3.3000180000000001</c:v>
                </c:pt>
                <c:pt idx="27285">
                  <c:v>3.399994</c:v>
                </c:pt>
                <c:pt idx="27286">
                  <c:v>2.7000120000000001</c:v>
                </c:pt>
                <c:pt idx="27287">
                  <c:v>3.4249879999999999</c:v>
                </c:pt>
                <c:pt idx="27288">
                  <c:v>3.2000120000000001</c:v>
                </c:pt>
                <c:pt idx="27289">
                  <c:v>3.9500120000000001</c:v>
                </c:pt>
                <c:pt idx="27290">
                  <c:v>2.9250029999999998</c:v>
                </c:pt>
                <c:pt idx="27291">
                  <c:v>2.9999690000000001</c:v>
                </c:pt>
                <c:pt idx="27292">
                  <c:v>3.4250029999999998</c:v>
                </c:pt>
                <c:pt idx="27293">
                  <c:v>3.2000120000000001</c:v>
                </c:pt>
                <c:pt idx="27294">
                  <c:v>4.1500240000000002</c:v>
                </c:pt>
                <c:pt idx="27295">
                  <c:v>3.600006</c:v>
                </c:pt>
                <c:pt idx="27296">
                  <c:v>3.9500120000000001</c:v>
                </c:pt>
                <c:pt idx="27297">
                  <c:v>2.5</c:v>
                </c:pt>
                <c:pt idx="27298">
                  <c:v>3</c:v>
                </c:pt>
                <c:pt idx="27299">
                  <c:v>2.7500149999999999</c:v>
                </c:pt>
                <c:pt idx="27300">
                  <c:v>3.0500180000000001</c:v>
                </c:pt>
                <c:pt idx="27301">
                  <c:v>3.5499879999999999</c:v>
                </c:pt>
                <c:pt idx="27302">
                  <c:v>3.25</c:v>
                </c:pt>
                <c:pt idx="27303">
                  <c:v>3.8999630000000001</c:v>
                </c:pt>
                <c:pt idx="27304">
                  <c:v>2.75</c:v>
                </c:pt>
                <c:pt idx="27305">
                  <c:v>3</c:v>
                </c:pt>
                <c:pt idx="27306">
                  <c:v>2.75</c:v>
                </c:pt>
                <c:pt idx="27307">
                  <c:v>3.6999819999999999</c:v>
                </c:pt>
                <c:pt idx="27308">
                  <c:v>2.6500240000000002</c:v>
                </c:pt>
                <c:pt idx="27309">
                  <c:v>3.1500240000000002</c:v>
                </c:pt>
                <c:pt idx="27310">
                  <c:v>2.75</c:v>
                </c:pt>
                <c:pt idx="27311">
                  <c:v>3.3000180000000001</c:v>
                </c:pt>
                <c:pt idx="27312">
                  <c:v>3.0500180000000001</c:v>
                </c:pt>
                <c:pt idx="27313">
                  <c:v>2.975006</c:v>
                </c:pt>
                <c:pt idx="27314">
                  <c:v>3.3499759999999998</c:v>
                </c:pt>
                <c:pt idx="27315">
                  <c:v>2.9000240000000002</c:v>
                </c:pt>
                <c:pt idx="27316">
                  <c:v>2.8500369999999999</c:v>
                </c:pt>
                <c:pt idx="27317">
                  <c:v>3</c:v>
                </c:pt>
                <c:pt idx="27318">
                  <c:v>3.25</c:v>
                </c:pt>
                <c:pt idx="27319">
                  <c:v>3.0500180000000001</c:v>
                </c:pt>
                <c:pt idx="27320">
                  <c:v>3.1750180000000001</c:v>
                </c:pt>
                <c:pt idx="27321">
                  <c:v>4</c:v>
                </c:pt>
                <c:pt idx="27322">
                  <c:v>3.149994</c:v>
                </c:pt>
                <c:pt idx="27323">
                  <c:v>3.0999910000000002</c:v>
                </c:pt>
                <c:pt idx="27324">
                  <c:v>2.399994</c:v>
                </c:pt>
                <c:pt idx="27325">
                  <c:v>3.350006</c:v>
                </c:pt>
                <c:pt idx="27326">
                  <c:v>2.8000180000000001</c:v>
                </c:pt>
                <c:pt idx="27327">
                  <c:v>3.399994</c:v>
                </c:pt>
                <c:pt idx="27328">
                  <c:v>2.9500120000000001</c:v>
                </c:pt>
                <c:pt idx="27329">
                  <c:v>3.5499879999999999</c:v>
                </c:pt>
                <c:pt idx="27330">
                  <c:v>3.2249759999999998</c:v>
                </c:pt>
                <c:pt idx="27331">
                  <c:v>3.3499759999999998</c:v>
                </c:pt>
                <c:pt idx="27332">
                  <c:v>3.3499910000000002</c:v>
                </c:pt>
                <c:pt idx="27333">
                  <c:v>2.8499759999999998</c:v>
                </c:pt>
                <c:pt idx="27334">
                  <c:v>3.149994</c:v>
                </c:pt>
                <c:pt idx="27335">
                  <c:v>2.899994</c:v>
                </c:pt>
                <c:pt idx="27336">
                  <c:v>2.9000089999999998</c:v>
                </c:pt>
                <c:pt idx="27337">
                  <c:v>2.5000309999999999</c:v>
                </c:pt>
                <c:pt idx="27338">
                  <c:v>3.4000089999999998</c:v>
                </c:pt>
                <c:pt idx="27339">
                  <c:v>2.7499690000000001</c:v>
                </c:pt>
                <c:pt idx="27340">
                  <c:v>3.2000120000000001</c:v>
                </c:pt>
                <c:pt idx="27341">
                  <c:v>3.5499879999999999</c:v>
                </c:pt>
                <c:pt idx="27342">
                  <c:v>3.975006</c:v>
                </c:pt>
                <c:pt idx="27343">
                  <c:v>3.3500369999999999</c:v>
                </c:pt>
                <c:pt idx="27344">
                  <c:v>3.0499879999999999</c:v>
                </c:pt>
                <c:pt idx="27345">
                  <c:v>2.8499910000000002</c:v>
                </c:pt>
                <c:pt idx="27346">
                  <c:v>3.7999879999999999</c:v>
                </c:pt>
                <c:pt idx="27347">
                  <c:v>3.100006</c:v>
                </c:pt>
                <c:pt idx="27348">
                  <c:v>3.2999879999999999</c:v>
                </c:pt>
                <c:pt idx="27349">
                  <c:v>2.5999759999999998</c:v>
                </c:pt>
                <c:pt idx="27350">
                  <c:v>3.2999879999999999</c:v>
                </c:pt>
                <c:pt idx="27351">
                  <c:v>3</c:v>
                </c:pt>
                <c:pt idx="27352">
                  <c:v>3.0499879999999999</c:v>
                </c:pt>
                <c:pt idx="27353">
                  <c:v>3.350006</c:v>
                </c:pt>
                <c:pt idx="27354">
                  <c:v>4.1499940000000004</c:v>
                </c:pt>
                <c:pt idx="27355">
                  <c:v>4.1499940000000004</c:v>
                </c:pt>
                <c:pt idx="27356">
                  <c:v>3.350006</c:v>
                </c:pt>
                <c:pt idx="27357">
                  <c:v>3.4500120000000001</c:v>
                </c:pt>
                <c:pt idx="27358">
                  <c:v>3.1500240000000002</c:v>
                </c:pt>
                <c:pt idx="27359">
                  <c:v>3.174973</c:v>
                </c:pt>
                <c:pt idx="27360">
                  <c:v>5.0999759999999998</c:v>
                </c:pt>
                <c:pt idx="27361">
                  <c:v>2.75</c:v>
                </c:pt>
                <c:pt idx="27362">
                  <c:v>3.6999819999999999</c:v>
                </c:pt>
                <c:pt idx="27363">
                  <c:v>3.0499879999999999</c:v>
                </c:pt>
                <c:pt idx="27364">
                  <c:v>3.2000120000000001</c:v>
                </c:pt>
                <c:pt idx="27365">
                  <c:v>3.7999879999999999</c:v>
                </c:pt>
                <c:pt idx="27366">
                  <c:v>2.9000240000000002</c:v>
                </c:pt>
                <c:pt idx="27367">
                  <c:v>4.75</c:v>
                </c:pt>
                <c:pt idx="27368">
                  <c:v>3.2499850000000001</c:v>
                </c:pt>
                <c:pt idx="27369">
                  <c:v>3.4500120000000001</c:v>
                </c:pt>
                <c:pt idx="27370">
                  <c:v>2.700027</c:v>
                </c:pt>
                <c:pt idx="27371">
                  <c:v>4.5499879999999999</c:v>
                </c:pt>
                <c:pt idx="27372">
                  <c:v>3.7000120000000001</c:v>
                </c:pt>
                <c:pt idx="27373">
                  <c:v>3.3000180000000001</c:v>
                </c:pt>
                <c:pt idx="27374">
                  <c:v>3.4500120000000001</c:v>
                </c:pt>
                <c:pt idx="27375">
                  <c:v>3.0000309999999999</c:v>
                </c:pt>
                <c:pt idx="27376">
                  <c:v>2.649994</c:v>
                </c:pt>
                <c:pt idx="27377">
                  <c:v>3.100006</c:v>
                </c:pt>
                <c:pt idx="27378">
                  <c:v>2.975006</c:v>
                </c:pt>
                <c:pt idx="27379">
                  <c:v>2.8499759999999998</c:v>
                </c:pt>
                <c:pt idx="27380">
                  <c:v>3.3000180000000001</c:v>
                </c:pt>
                <c:pt idx="27381">
                  <c:v>3.3000180000000001</c:v>
                </c:pt>
                <c:pt idx="27382">
                  <c:v>2.8000180000000001</c:v>
                </c:pt>
                <c:pt idx="27383">
                  <c:v>3.2499690000000001</c:v>
                </c:pt>
                <c:pt idx="27384">
                  <c:v>3.6000369999999999</c:v>
                </c:pt>
                <c:pt idx="27385">
                  <c:v>2.9000240000000002</c:v>
                </c:pt>
                <c:pt idx="27386">
                  <c:v>3.1999819999999999</c:v>
                </c:pt>
                <c:pt idx="27387">
                  <c:v>2.8000180000000001</c:v>
                </c:pt>
                <c:pt idx="27388">
                  <c:v>2.75</c:v>
                </c:pt>
                <c:pt idx="27389">
                  <c:v>3.4250029999999998</c:v>
                </c:pt>
                <c:pt idx="27390">
                  <c:v>3.3499759999999998</c:v>
                </c:pt>
                <c:pt idx="27391">
                  <c:v>3.3000180000000001</c:v>
                </c:pt>
                <c:pt idx="27392">
                  <c:v>2.1500240000000002</c:v>
                </c:pt>
                <c:pt idx="27393">
                  <c:v>3.149994</c:v>
                </c:pt>
                <c:pt idx="27394">
                  <c:v>2.75</c:v>
                </c:pt>
                <c:pt idx="27395">
                  <c:v>3.1999819999999999</c:v>
                </c:pt>
                <c:pt idx="27396">
                  <c:v>2.899994</c:v>
                </c:pt>
                <c:pt idx="27397">
                  <c:v>3</c:v>
                </c:pt>
                <c:pt idx="27398">
                  <c:v>2.9500120000000001</c:v>
                </c:pt>
                <c:pt idx="27399">
                  <c:v>4</c:v>
                </c:pt>
                <c:pt idx="27400">
                  <c:v>4.9500120000000001</c:v>
                </c:pt>
                <c:pt idx="27401">
                  <c:v>3.350006</c:v>
                </c:pt>
                <c:pt idx="27402">
                  <c:v>3.600006</c:v>
                </c:pt>
                <c:pt idx="27403">
                  <c:v>2.600006</c:v>
                </c:pt>
                <c:pt idx="27404">
                  <c:v>3.8750149999999999</c:v>
                </c:pt>
                <c:pt idx="27405">
                  <c:v>3.8000180000000001</c:v>
                </c:pt>
                <c:pt idx="27406">
                  <c:v>4.1500089999999998</c:v>
                </c:pt>
                <c:pt idx="27407">
                  <c:v>3.100006</c:v>
                </c:pt>
                <c:pt idx="27408">
                  <c:v>3.4250029999999998</c:v>
                </c:pt>
                <c:pt idx="27409">
                  <c:v>4</c:v>
                </c:pt>
                <c:pt idx="27410">
                  <c:v>4</c:v>
                </c:pt>
                <c:pt idx="27411">
                  <c:v>3.350006</c:v>
                </c:pt>
                <c:pt idx="27412">
                  <c:v>3.6499630000000001</c:v>
                </c:pt>
                <c:pt idx="27413">
                  <c:v>4.1499940000000004</c:v>
                </c:pt>
                <c:pt idx="27414">
                  <c:v>3.850006</c:v>
                </c:pt>
                <c:pt idx="27415">
                  <c:v>3.4999690000000001</c:v>
                </c:pt>
                <c:pt idx="27416">
                  <c:v>3.6000369999999999</c:v>
                </c:pt>
                <c:pt idx="27417">
                  <c:v>3.149994</c:v>
                </c:pt>
                <c:pt idx="27418">
                  <c:v>3.2999879999999999</c:v>
                </c:pt>
                <c:pt idx="27419">
                  <c:v>2.7000120000000001</c:v>
                </c:pt>
                <c:pt idx="27420">
                  <c:v>3</c:v>
                </c:pt>
                <c:pt idx="27421">
                  <c:v>4</c:v>
                </c:pt>
                <c:pt idx="27422">
                  <c:v>3.0000309999999999</c:v>
                </c:pt>
                <c:pt idx="27423">
                  <c:v>3.2000120000000001</c:v>
                </c:pt>
                <c:pt idx="27424">
                  <c:v>3.7999879999999999</c:v>
                </c:pt>
                <c:pt idx="27425">
                  <c:v>4.5750120000000001</c:v>
                </c:pt>
                <c:pt idx="27426">
                  <c:v>3.6999819999999999</c:v>
                </c:pt>
                <c:pt idx="27427">
                  <c:v>3.2999879999999999</c:v>
                </c:pt>
                <c:pt idx="27428">
                  <c:v>3.2250209999999999</c:v>
                </c:pt>
                <c:pt idx="27429">
                  <c:v>2.5</c:v>
                </c:pt>
                <c:pt idx="27430">
                  <c:v>3.350006</c:v>
                </c:pt>
                <c:pt idx="27431">
                  <c:v>3.2999879999999999</c:v>
                </c:pt>
                <c:pt idx="27432">
                  <c:v>3.350006</c:v>
                </c:pt>
                <c:pt idx="27433">
                  <c:v>2.9500120000000001</c:v>
                </c:pt>
                <c:pt idx="27434">
                  <c:v>3.4499819999999999</c:v>
                </c:pt>
                <c:pt idx="27435">
                  <c:v>3.0999910000000002</c:v>
                </c:pt>
                <c:pt idx="27436">
                  <c:v>4</c:v>
                </c:pt>
                <c:pt idx="27437">
                  <c:v>5.3999629999999996</c:v>
                </c:pt>
                <c:pt idx="27438">
                  <c:v>4.5249940000000004</c:v>
                </c:pt>
                <c:pt idx="27439">
                  <c:v>3.75</c:v>
                </c:pt>
                <c:pt idx="27440">
                  <c:v>3</c:v>
                </c:pt>
                <c:pt idx="27441">
                  <c:v>3.8500369999999999</c:v>
                </c:pt>
                <c:pt idx="27442">
                  <c:v>3.700027</c:v>
                </c:pt>
                <c:pt idx="27443">
                  <c:v>3.3000180000000001</c:v>
                </c:pt>
                <c:pt idx="27444">
                  <c:v>10.5</c:v>
                </c:pt>
                <c:pt idx="27445">
                  <c:v>2.8000180000000001</c:v>
                </c:pt>
                <c:pt idx="27446">
                  <c:v>3.375</c:v>
                </c:pt>
                <c:pt idx="27447">
                  <c:v>3.524994</c:v>
                </c:pt>
                <c:pt idx="27448">
                  <c:v>3.3000180000000001</c:v>
                </c:pt>
                <c:pt idx="27449">
                  <c:v>4.2000120000000001</c:v>
                </c:pt>
                <c:pt idx="27450">
                  <c:v>2.9500120000000001</c:v>
                </c:pt>
                <c:pt idx="27451">
                  <c:v>3.4500120000000001</c:v>
                </c:pt>
                <c:pt idx="27452">
                  <c:v>3.6500240000000002</c:v>
                </c:pt>
                <c:pt idx="27453">
                  <c:v>3.350006</c:v>
                </c:pt>
                <c:pt idx="27454">
                  <c:v>3.1999819999999999</c:v>
                </c:pt>
                <c:pt idx="27455">
                  <c:v>3.149994</c:v>
                </c:pt>
                <c:pt idx="27456">
                  <c:v>3.0500180000000001</c:v>
                </c:pt>
                <c:pt idx="27457">
                  <c:v>3.0999759999999998</c:v>
                </c:pt>
                <c:pt idx="27458">
                  <c:v>4.0500030000000002</c:v>
                </c:pt>
                <c:pt idx="27459">
                  <c:v>4.3500059999999996</c:v>
                </c:pt>
                <c:pt idx="27460">
                  <c:v>4.75</c:v>
                </c:pt>
                <c:pt idx="27461">
                  <c:v>3.1499630000000001</c:v>
                </c:pt>
                <c:pt idx="27462">
                  <c:v>2.75</c:v>
                </c:pt>
                <c:pt idx="27463">
                  <c:v>3.0500180000000001</c:v>
                </c:pt>
                <c:pt idx="27464">
                  <c:v>3.9499819999999999</c:v>
                </c:pt>
                <c:pt idx="27465">
                  <c:v>3.6500240000000002</c:v>
                </c:pt>
                <c:pt idx="27466">
                  <c:v>3.75</c:v>
                </c:pt>
                <c:pt idx="27467">
                  <c:v>3.1750029999999998</c:v>
                </c:pt>
                <c:pt idx="27468">
                  <c:v>2.649994</c:v>
                </c:pt>
                <c:pt idx="27469">
                  <c:v>3.6999659999999999</c:v>
                </c:pt>
                <c:pt idx="27470">
                  <c:v>3.8749850000000001</c:v>
                </c:pt>
                <c:pt idx="27471">
                  <c:v>3.4000240000000002</c:v>
                </c:pt>
                <c:pt idx="27472">
                  <c:v>3.1999819999999999</c:v>
                </c:pt>
                <c:pt idx="27473">
                  <c:v>4</c:v>
                </c:pt>
                <c:pt idx="27474">
                  <c:v>2.6250309999999999</c:v>
                </c:pt>
                <c:pt idx="27475">
                  <c:v>3.3499910000000002</c:v>
                </c:pt>
                <c:pt idx="27476">
                  <c:v>3.3250120000000001</c:v>
                </c:pt>
                <c:pt idx="27477">
                  <c:v>3.7000120000000001</c:v>
                </c:pt>
                <c:pt idx="27478">
                  <c:v>3.5</c:v>
                </c:pt>
                <c:pt idx="27479">
                  <c:v>3.25</c:v>
                </c:pt>
                <c:pt idx="27480">
                  <c:v>3.1249850000000001</c:v>
                </c:pt>
                <c:pt idx="27481">
                  <c:v>4.25</c:v>
                </c:pt>
                <c:pt idx="27482">
                  <c:v>3.7999879999999999</c:v>
                </c:pt>
                <c:pt idx="27483">
                  <c:v>3.4000240000000002</c:v>
                </c:pt>
                <c:pt idx="27484">
                  <c:v>3.4250029999999998</c:v>
                </c:pt>
                <c:pt idx="27485">
                  <c:v>3</c:v>
                </c:pt>
                <c:pt idx="27486">
                  <c:v>3.2500309999999999</c:v>
                </c:pt>
                <c:pt idx="27487">
                  <c:v>3.3499910000000002</c:v>
                </c:pt>
                <c:pt idx="27488">
                  <c:v>4.6500240000000002</c:v>
                </c:pt>
                <c:pt idx="27489">
                  <c:v>3.5499879999999999</c:v>
                </c:pt>
                <c:pt idx="27490">
                  <c:v>3.25</c:v>
                </c:pt>
                <c:pt idx="27491">
                  <c:v>3.3000180000000001</c:v>
                </c:pt>
                <c:pt idx="27492">
                  <c:v>3.2000120000000001</c:v>
                </c:pt>
                <c:pt idx="27493">
                  <c:v>3.25</c:v>
                </c:pt>
                <c:pt idx="27494">
                  <c:v>3.5500180000000001</c:v>
                </c:pt>
                <c:pt idx="27495">
                  <c:v>3.9000240000000002</c:v>
                </c:pt>
                <c:pt idx="27496">
                  <c:v>3.8250120000000001</c:v>
                </c:pt>
                <c:pt idx="27497">
                  <c:v>3.3999630000000001</c:v>
                </c:pt>
                <c:pt idx="27498">
                  <c:v>3.2000120000000001</c:v>
                </c:pt>
                <c:pt idx="27499">
                  <c:v>3.600006</c:v>
                </c:pt>
                <c:pt idx="27500">
                  <c:v>3</c:v>
                </c:pt>
                <c:pt idx="27501">
                  <c:v>3.0000309999999999</c:v>
                </c:pt>
                <c:pt idx="27502">
                  <c:v>3.7000120000000001</c:v>
                </c:pt>
                <c:pt idx="27503">
                  <c:v>3.0000309999999999</c:v>
                </c:pt>
                <c:pt idx="27504">
                  <c:v>2.8249659999999999</c:v>
                </c:pt>
                <c:pt idx="27505">
                  <c:v>3.600006</c:v>
                </c:pt>
                <c:pt idx="27506">
                  <c:v>3.600006</c:v>
                </c:pt>
                <c:pt idx="27507">
                  <c:v>3.1999819999999999</c:v>
                </c:pt>
                <c:pt idx="27508">
                  <c:v>3.25</c:v>
                </c:pt>
                <c:pt idx="27509">
                  <c:v>2.9500120000000001</c:v>
                </c:pt>
                <c:pt idx="27510">
                  <c:v>3.4499819999999999</c:v>
                </c:pt>
                <c:pt idx="27511">
                  <c:v>3.2999879999999999</c:v>
                </c:pt>
                <c:pt idx="27512">
                  <c:v>4</c:v>
                </c:pt>
                <c:pt idx="27513">
                  <c:v>3.25</c:v>
                </c:pt>
                <c:pt idx="27514">
                  <c:v>3.4000240000000002</c:v>
                </c:pt>
                <c:pt idx="27515">
                  <c:v>3.850006</c:v>
                </c:pt>
                <c:pt idx="27516">
                  <c:v>2.899994</c:v>
                </c:pt>
                <c:pt idx="27517">
                  <c:v>3.4500120000000001</c:v>
                </c:pt>
                <c:pt idx="27518">
                  <c:v>3.0999759999999998</c:v>
                </c:pt>
                <c:pt idx="27519">
                  <c:v>3.2000120000000001</c:v>
                </c:pt>
                <c:pt idx="27520">
                  <c:v>3.100006</c:v>
                </c:pt>
                <c:pt idx="27521">
                  <c:v>4.5499879999999999</c:v>
                </c:pt>
                <c:pt idx="27522">
                  <c:v>2.6999819999999999</c:v>
                </c:pt>
                <c:pt idx="27523">
                  <c:v>3.0500180000000001</c:v>
                </c:pt>
                <c:pt idx="27524">
                  <c:v>1.4500120000000001</c:v>
                </c:pt>
                <c:pt idx="27525">
                  <c:v>2.4500120000000001</c:v>
                </c:pt>
                <c:pt idx="27526">
                  <c:v>2.9000240000000002</c:v>
                </c:pt>
                <c:pt idx="27527">
                  <c:v>2.9500120000000001</c:v>
                </c:pt>
                <c:pt idx="27528">
                  <c:v>3.2999879999999999</c:v>
                </c:pt>
                <c:pt idx="27529">
                  <c:v>3</c:v>
                </c:pt>
                <c:pt idx="27530">
                  <c:v>4.8250120000000001</c:v>
                </c:pt>
                <c:pt idx="27531">
                  <c:v>3.7999879999999999</c:v>
                </c:pt>
                <c:pt idx="27532">
                  <c:v>4.4250179999999997</c:v>
                </c:pt>
                <c:pt idx="27533">
                  <c:v>3.2000120000000001</c:v>
                </c:pt>
                <c:pt idx="27534">
                  <c:v>3.4500120000000001</c:v>
                </c:pt>
                <c:pt idx="27535">
                  <c:v>1.649994</c:v>
                </c:pt>
                <c:pt idx="27536">
                  <c:v>3.2500309999999999</c:v>
                </c:pt>
                <c:pt idx="27537">
                  <c:v>2.7999879999999999</c:v>
                </c:pt>
                <c:pt idx="27538">
                  <c:v>3.3250120000000001</c:v>
                </c:pt>
                <c:pt idx="27539">
                  <c:v>3.399994</c:v>
                </c:pt>
                <c:pt idx="27540">
                  <c:v>8.8499759999999998</c:v>
                </c:pt>
                <c:pt idx="27541">
                  <c:v>4.7999879999999999</c:v>
                </c:pt>
                <c:pt idx="27542">
                  <c:v>2.9499819999999999</c:v>
                </c:pt>
                <c:pt idx="27543">
                  <c:v>3.149994</c:v>
                </c:pt>
                <c:pt idx="27544">
                  <c:v>3.1500240000000002</c:v>
                </c:pt>
                <c:pt idx="27545">
                  <c:v>3</c:v>
                </c:pt>
                <c:pt idx="27546">
                  <c:v>8.0499880000000008</c:v>
                </c:pt>
                <c:pt idx="27547">
                  <c:v>3.0499879999999999</c:v>
                </c:pt>
                <c:pt idx="27548">
                  <c:v>3.7249910000000002</c:v>
                </c:pt>
                <c:pt idx="27549">
                  <c:v>3.9999690000000001</c:v>
                </c:pt>
                <c:pt idx="27550">
                  <c:v>3.5</c:v>
                </c:pt>
                <c:pt idx="27551">
                  <c:v>3.8999630000000001</c:v>
                </c:pt>
                <c:pt idx="27552">
                  <c:v>4.25</c:v>
                </c:pt>
                <c:pt idx="27553">
                  <c:v>3.3000180000000001</c:v>
                </c:pt>
                <c:pt idx="27554">
                  <c:v>2.649994</c:v>
                </c:pt>
                <c:pt idx="27555">
                  <c:v>3.2000120000000001</c:v>
                </c:pt>
                <c:pt idx="27556">
                  <c:v>3.2000120000000001</c:v>
                </c:pt>
                <c:pt idx="27557">
                  <c:v>3</c:v>
                </c:pt>
                <c:pt idx="27558">
                  <c:v>3.3000180000000001</c:v>
                </c:pt>
                <c:pt idx="27559">
                  <c:v>3.5</c:v>
                </c:pt>
                <c:pt idx="27560">
                  <c:v>5.4249879999999999</c:v>
                </c:pt>
                <c:pt idx="27561">
                  <c:v>3</c:v>
                </c:pt>
                <c:pt idx="27562">
                  <c:v>4.1499629999999996</c:v>
                </c:pt>
                <c:pt idx="27563">
                  <c:v>3.4500120000000001</c:v>
                </c:pt>
                <c:pt idx="27564">
                  <c:v>3.4499970000000002</c:v>
                </c:pt>
                <c:pt idx="27565">
                  <c:v>3.75</c:v>
                </c:pt>
                <c:pt idx="27566">
                  <c:v>4.2000120000000001</c:v>
                </c:pt>
                <c:pt idx="27567">
                  <c:v>3.2500309999999999</c:v>
                </c:pt>
                <c:pt idx="27568">
                  <c:v>3.5</c:v>
                </c:pt>
                <c:pt idx="27569">
                  <c:v>3.4500120000000001</c:v>
                </c:pt>
                <c:pt idx="27570">
                  <c:v>4</c:v>
                </c:pt>
                <c:pt idx="27571">
                  <c:v>3</c:v>
                </c:pt>
                <c:pt idx="27572">
                  <c:v>3.100006</c:v>
                </c:pt>
                <c:pt idx="27573">
                  <c:v>3.2000120000000001</c:v>
                </c:pt>
                <c:pt idx="27574">
                  <c:v>3.3499759999999998</c:v>
                </c:pt>
                <c:pt idx="27575">
                  <c:v>3.5499879999999999</c:v>
                </c:pt>
                <c:pt idx="27576">
                  <c:v>3.7999879999999999</c:v>
                </c:pt>
                <c:pt idx="27577">
                  <c:v>3.25</c:v>
                </c:pt>
                <c:pt idx="27578">
                  <c:v>3.3500369999999999</c:v>
                </c:pt>
                <c:pt idx="27579">
                  <c:v>3.2999879999999999</c:v>
                </c:pt>
                <c:pt idx="27580">
                  <c:v>3.149994</c:v>
                </c:pt>
                <c:pt idx="27581">
                  <c:v>3.0250089999999998</c:v>
                </c:pt>
                <c:pt idx="27582">
                  <c:v>3.4999690000000001</c:v>
                </c:pt>
                <c:pt idx="27583">
                  <c:v>3.9000240000000002</c:v>
                </c:pt>
                <c:pt idx="27584">
                  <c:v>2.4500120000000001</c:v>
                </c:pt>
                <c:pt idx="27585">
                  <c:v>3.5249790000000001</c:v>
                </c:pt>
                <c:pt idx="27586">
                  <c:v>3.0499879999999999</c:v>
                </c:pt>
                <c:pt idx="27587">
                  <c:v>3.2999879999999999</c:v>
                </c:pt>
                <c:pt idx="27588">
                  <c:v>3.75</c:v>
                </c:pt>
                <c:pt idx="27589">
                  <c:v>3.3999630000000001</c:v>
                </c:pt>
                <c:pt idx="27590">
                  <c:v>3.8749850000000001</c:v>
                </c:pt>
                <c:pt idx="27591">
                  <c:v>3.5999759999999998</c:v>
                </c:pt>
                <c:pt idx="27592">
                  <c:v>2.5999759999999998</c:v>
                </c:pt>
                <c:pt idx="27593">
                  <c:v>3.1000369999999999</c:v>
                </c:pt>
                <c:pt idx="27594">
                  <c:v>4</c:v>
                </c:pt>
                <c:pt idx="27595">
                  <c:v>5.2250370000000004</c:v>
                </c:pt>
                <c:pt idx="27596">
                  <c:v>3.25</c:v>
                </c:pt>
                <c:pt idx="27597">
                  <c:v>3.4500120000000001</c:v>
                </c:pt>
                <c:pt idx="27598">
                  <c:v>2.9000089999999998</c:v>
                </c:pt>
                <c:pt idx="27599">
                  <c:v>3.3250120000000001</c:v>
                </c:pt>
                <c:pt idx="27600">
                  <c:v>3.549973</c:v>
                </c:pt>
                <c:pt idx="27601">
                  <c:v>3.550049</c:v>
                </c:pt>
                <c:pt idx="27602">
                  <c:v>3.524994</c:v>
                </c:pt>
                <c:pt idx="27603">
                  <c:v>2.9000089999999998</c:v>
                </c:pt>
                <c:pt idx="27604">
                  <c:v>3.075043</c:v>
                </c:pt>
                <c:pt idx="27605">
                  <c:v>3.600006</c:v>
                </c:pt>
                <c:pt idx="27606">
                  <c:v>3.6500240000000002</c:v>
                </c:pt>
                <c:pt idx="27607">
                  <c:v>3.174973</c:v>
                </c:pt>
                <c:pt idx="27608">
                  <c:v>3.5499879999999999</c:v>
                </c:pt>
                <c:pt idx="27609">
                  <c:v>2.1999819999999999</c:v>
                </c:pt>
                <c:pt idx="27610">
                  <c:v>3.549973</c:v>
                </c:pt>
                <c:pt idx="27611">
                  <c:v>3.149994</c:v>
                </c:pt>
                <c:pt idx="27612">
                  <c:v>3.4499970000000002</c:v>
                </c:pt>
                <c:pt idx="27613">
                  <c:v>2.9500120000000001</c:v>
                </c:pt>
                <c:pt idx="27614">
                  <c:v>4</c:v>
                </c:pt>
                <c:pt idx="27615">
                  <c:v>3.100006</c:v>
                </c:pt>
                <c:pt idx="27616">
                  <c:v>3.6249850000000001</c:v>
                </c:pt>
                <c:pt idx="27617">
                  <c:v>3.149994</c:v>
                </c:pt>
                <c:pt idx="27618">
                  <c:v>3.5999759999999998</c:v>
                </c:pt>
                <c:pt idx="27619">
                  <c:v>2.8499759999999998</c:v>
                </c:pt>
                <c:pt idx="27620">
                  <c:v>3.9499819999999999</c:v>
                </c:pt>
                <c:pt idx="27621">
                  <c:v>3.9499819999999999</c:v>
                </c:pt>
                <c:pt idx="27622">
                  <c:v>4.75</c:v>
                </c:pt>
                <c:pt idx="27623">
                  <c:v>3</c:v>
                </c:pt>
                <c:pt idx="27624">
                  <c:v>2.9000240000000002</c:v>
                </c:pt>
                <c:pt idx="27625">
                  <c:v>3</c:v>
                </c:pt>
                <c:pt idx="27626">
                  <c:v>2.75</c:v>
                </c:pt>
                <c:pt idx="27627">
                  <c:v>5.0999759999999998</c:v>
                </c:pt>
                <c:pt idx="27628">
                  <c:v>3.75</c:v>
                </c:pt>
                <c:pt idx="27629">
                  <c:v>3.2000120000000001</c:v>
                </c:pt>
                <c:pt idx="27630">
                  <c:v>3.9000240000000002</c:v>
                </c:pt>
                <c:pt idx="27631">
                  <c:v>2.7999879999999999</c:v>
                </c:pt>
                <c:pt idx="27632">
                  <c:v>3.0250240000000002</c:v>
                </c:pt>
                <c:pt idx="27633">
                  <c:v>4.1749879999999999</c:v>
                </c:pt>
                <c:pt idx="27634">
                  <c:v>3.6250149999999999</c:v>
                </c:pt>
                <c:pt idx="27635">
                  <c:v>2.7000120000000001</c:v>
                </c:pt>
                <c:pt idx="27636">
                  <c:v>3.5499879999999999</c:v>
                </c:pt>
                <c:pt idx="27637">
                  <c:v>2.7999879999999999</c:v>
                </c:pt>
                <c:pt idx="27638">
                  <c:v>3.7000120000000001</c:v>
                </c:pt>
                <c:pt idx="27639">
                  <c:v>3.25</c:v>
                </c:pt>
                <c:pt idx="27640">
                  <c:v>4</c:v>
                </c:pt>
                <c:pt idx="27641">
                  <c:v>3.0499879999999999</c:v>
                </c:pt>
                <c:pt idx="27642">
                  <c:v>4</c:v>
                </c:pt>
                <c:pt idx="27643">
                  <c:v>3.6500240000000002</c:v>
                </c:pt>
                <c:pt idx="27644">
                  <c:v>2.6499630000000001</c:v>
                </c:pt>
                <c:pt idx="27645">
                  <c:v>3</c:v>
                </c:pt>
                <c:pt idx="27646">
                  <c:v>7.1499940000000004</c:v>
                </c:pt>
                <c:pt idx="27647">
                  <c:v>3.3249970000000002</c:v>
                </c:pt>
                <c:pt idx="27648">
                  <c:v>4.2000120000000001</c:v>
                </c:pt>
                <c:pt idx="27649">
                  <c:v>3.899994</c:v>
                </c:pt>
                <c:pt idx="27650">
                  <c:v>3.8000180000000001</c:v>
                </c:pt>
                <c:pt idx="27651">
                  <c:v>3.9499819999999999</c:v>
                </c:pt>
                <c:pt idx="27652">
                  <c:v>3.75</c:v>
                </c:pt>
                <c:pt idx="27653">
                  <c:v>2.3000180000000001</c:v>
                </c:pt>
                <c:pt idx="27654">
                  <c:v>3.2499690000000001</c:v>
                </c:pt>
                <c:pt idx="27655">
                  <c:v>3.4000240000000002</c:v>
                </c:pt>
                <c:pt idx="27656">
                  <c:v>2.7000120000000001</c:v>
                </c:pt>
                <c:pt idx="27657">
                  <c:v>3.1999819999999999</c:v>
                </c:pt>
                <c:pt idx="27658">
                  <c:v>3</c:v>
                </c:pt>
                <c:pt idx="27659">
                  <c:v>3.6500240000000002</c:v>
                </c:pt>
                <c:pt idx="27660">
                  <c:v>3.0999759999999998</c:v>
                </c:pt>
                <c:pt idx="27661">
                  <c:v>3.8499759999999998</c:v>
                </c:pt>
                <c:pt idx="27662">
                  <c:v>2.75</c:v>
                </c:pt>
                <c:pt idx="27663">
                  <c:v>4.3500059999999996</c:v>
                </c:pt>
                <c:pt idx="27664">
                  <c:v>3.5</c:v>
                </c:pt>
                <c:pt idx="27665">
                  <c:v>2.350006</c:v>
                </c:pt>
                <c:pt idx="27666">
                  <c:v>3.4500120000000001</c:v>
                </c:pt>
                <c:pt idx="27667">
                  <c:v>4.2499690000000001</c:v>
                </c:pt>
                <c:pt idx="27668">
                  <c:v>2.649994</c:v>
                </c:pt>
                <c:pt idx="27669">
                  <c:v>3.8499759999999998</c:v>
                </c:pt>
                <c:pt idx="27670">
                  <c:v>3.4500120000000001</c:v>
                </c:pt>
                <c:pt idx="27671">
                  <c:v>3.4500120000000001</c:v>
                </c:pt>
                <c:pt idx="27672">
                  <c:v>4.0499879999999999</c:v>
                </c:pt>
                <c:pt idx="27673">
                  <c:v>2.2999879999999999</c:v>
                </c:pt>
                <c:pt idx="27674">
                  <c:v>3.100006</c:v>
                </c:pt>
                <c:pt idx="27675">
                  <c:v>3.4000240000000002</c:v>
                </c:pt>
                <c:pt idx="27676">
                  <c:v>3.6500240000000002</c:v>
                </c:pt>
                <c:pt idx="27677">
                  <c:v>3.3000180000000001</c:v>
                </c:pt>
                <c:pt idx="27678">
                  <c:v>3.850006</c:v>
                </c:pt>
                <c:pt idx="27679">
                  <c:v>3.1999819999999999</c:v>
                </c:pt>
                <c:pt idx="27680">
                  <c:v>4.625</c:v>
                </c:pt>
                <c:pt idx="27681">
                  <c:v>3.149994</c:v>
                </c:pt>
                <c:pt idx="27682">
                  <c:v>2.7499690000000001</c:v>
                </c:pt>
                <c:pt idx="27683">
                  <c:v>3.399994</c:v>
                </c:pt>
                <c:pt idx="27684">
                  <c:v>3.75</c:v>
                </c:pt>
                <c:pt idx="27685">
                  <c:v>2.9500120000000001</c:v>
                </c:pt>
                <c:pt idx="27686">
                  <c:v>3</c:v>
                </c:pt>
                <c:pt idx="27687">
                  <c:v>2.5</c:v>
                </c:pt>
                <c:pt idx="27688">
                  <c:v>2.7999879999999999</c:v>
                </c:pt>
                <c:pt idx="27689">
                  <c:v>3.8000180000000001</c:v>
                </c:pt>
                <c:pt idx="27690">
                  <c:v>3.0749970000000002</c:v>
                </c:pt>
                <c:pt idx="27691">
                  <c:v>3.3249970000000002</c:v>
                </c:pt>
                <c:pt idx="27692">
                  <c:v>3</c:v>
                </c:pt>
                <c:pt idx="27693">
                  <c:v>3.9000089999999998</c:v>
                </c:pt>
                <c:pt idx="27694">
                  <c:v>5</c:v>
                </c:pt>
                <c:pt idx="27695">
                  <c:v>3.350006</c:v>
                </c:pt>
                <c:pt idx="27696">
                  <c:v>2.8999630000000001</c:v>
                </c:pt>
                <c:pt idx="27697">
                  <c:v>3.0999759999999998</c:v>
                </c:pt>
                <c:pt idx="27698">
                  <c:v>3.8000180000000001</c:v>
                </c:pt>
                <c:pt idx="27699">
                  <c:v>3.7500309999999999</c:v>
                </c:pt>
                <c:pt idx="27700">
                  <c:v>3.9000240000000002</c:v>
                </c:pt>
                <c:pt idx="27701">
                  <c:v>2.649994</c:v>
                </c:pt>
                <c:pt idx="27702">
                  <c:v>3.975006</c:v>
                </c:pt>
                <c:pt idx="27703">
                  <c:v>2.9250180000000001</c:v>
                </c:pt>
                <c:pt idx="27704">
                  <c:v>2.899994</c:v>
                </c:pt>
                <c:pt idx="27705">
                  <c:v>3.25</c:v>
                </c:pt>
                <c:pt idx="27706">
                  <c:v>2.725006</c:v>
                </c:pt>
                <c:pt idx="27707">
                  <c:v>3</c:v>
                </c:pt>
                <c:pt idx="27708">
                  <c:v>3.2999879999999999</c:v>
                </c:pt>
                <c:pt idx="27709">
                  <c:v>3.75</c:v>
                </c:pt>
                <c:pt idx="27710">
                  <c:v>3.1999819999999999</c:v>
                </c:pt>
                <c:pt idx="27711">
                  <c:v>3.4500120000000001</c:v>
                </c:pt>
                <c:pt idx="27712">
                  <c:v>3.449951</c:v>
                </c:pt>
                <c:pt idx="27713">
                  <c:v>3.100006</c:v>
                </c:pt>
                <c:pt idx="27714">
                  <c:v>3.9999690000000001</c:v>
                </c:pt>
                <c:pt idx="27715">
                  <c:v>3.399994</c:v>
                </c:pt>
                <c:pt idx="27716">
                  <c:v>4.0499879999999999</c:v>
                </c:pt>
                <c:pt idx="27717">
                  <c:v>3.3250120000000001</c:v>
                </c:pt>
                <c:pt idx="27718">
                  <c:v>3.3499759999999998</c:v>
                </c:pt>
                <c:pt idx="27719">
                  <c:v>3.75</c:v>
                </c:pt>
                <c:pt idx="27720">
                  <c:v>3.0000309999999999</c:v>
                </c:pt>
                <c:pt idx="27721">
                  <c:v>3.2999879999999999</c:v>
                </c:pt>
                <c:pt idx="27722">
                  <c:v>3.7000120000000001</c:v>
                </c:pt>
                <c:pt idx="27723">
                  <c:v>4.0499879999999999</c:v>
                </c:pt>
                <c:pt idx="27724">
                  <c:v>3.5999759999999998</c:v>
                </c:pt>
                <c:pt idx="27725">
                  <c:v>3.4000240000000002</c:v>
                </c:pt>
                <c:pt idx="27726">
                  <c:v>2.4999690000000001</c:v>
                </c:pt>
                <c:pt idx="27727">
                  <c:v>3.2500309999999999</c:v>
                </c:pt>
                <c:pt idx="27728">
                  <c:v>3.0749659999999999</c:v>
                </c:pt>
                <c:pt idx="27729">
                  <c:v>3.3499759999999998</c:v>
                </c:pt>
                <c:pt idx="27730">
                  <c:v>3.2249910000000002</c:v>
                </c:pt>
                <c:pt idx="27731">
                  <c:v>2.9499819999999999</c:v>
                </c:pt>
                <c:pt idx="27732">
                  <c:v>3.0500029999999998</c:v>
                </c:pt>
                <c:pt idx="27733">
                  <c:v>5.6499940000000004</c:v>
                </c:pt>
                <c:pt idx="27734">
                  <c:v>4.6749879999999999</c:v>
                </c:pt>
                <c:pt idx="27735">
                  <c:v>3.5000309999999999</c:v>
                </c:pt>
                <c:pt idx="27736">
                  <c:v>2.9500120000000001</c:v>
                </c:pt>
                <c:pt idx="27737">
                  <c:v>3.0999759999999998</c:v>
                </c:pt>
                <c:pt idx="27738">
                  <c:v>4.2000120000000001</c:v>
                </c:pt>
                <c:pt idx="27739">
                  <c:v>3</c:v>
                </c:pt>
                <c:pt idx="27740">
                  <c:v>3.399994</c:v>
                </c:pt>
                <c:pt idx="27741">
                  <c:v>3.9250340000000001</c:v>
                </c:pt>
                <c:pt idx="27742">
                  <c:v>3.25</c:v>
                </c:pt>
                <c:pt idx="27743">
                  <c:v>9.3749850000000006</c:v>
                </c:pt>
                <c:pt idx="27744">
                  <c:v>3.1999819999999999</c:v>
                </c:pt>
                <c:pt idx="27745">
                  <c:v>3.024994</c:v>
                </c:pt>
                <c:pt idx="27746">
                  <c:v>2.75</c:v>
                </c:pt>
                <c:pt idx="27747">
                  <c:v>3.1999819999999999</c:v>
                </c:pt>
                <c:pt idx="27748">
                  <c:v>2.9500120000000001</c:v>
                </c:pt>
                <c:pt idx="27749">
                  <c:v>3.5</c:v>
                </c:pt>
                <c:pt idx="27750">
                  <c:v>4.0000309999999999</c:v>
                </c:pt>
                <c:pt idx="27751">
                  <c:v>3.8499759999999998</c:v>
                </c:pt>
                <c:pt idx="27752">
                  <c:v>3.0500180000000001</c:v>
                </c:pt>
                <c:pt idx="27753">
                  <c:v>5</c:v>
                </c:pt>
                <c:pt idx="27754">
                  <c:v>2.9499819999999999</c:v>
                </c:pt>
                <c:pt idx="27755">
                  <c:v>2.774994</c:v>
                </c:pt>
                <c:pt idx="27756">
                  <c:v>2.7000120000000001</c:v>
                </c:pt>
                <c:pt idx="27757">
                  <c:v>3.4499970000000002</c:v>
                </c:pt>
                <c:pt idx="27758">
                  <c:v>4.5</c:v>
                </c:pt>
                <c:pt idx="27759">
                  <c:v>3.2999879999999999</c:v>
                </c:pt>
                <c:pt idx="27760">
                  <c:v>3.1500240000000002</c:v>
                </c:pt>
                <c:pt idx="27761">
                  <c:v>2.9500120000000001</c:v>
                </c:pt>
                <c:pt idx="27762">
                  <c:v>3.5250240000000002</c:v>
                </c:pt>
                <c:pt idx="27763">
                  <c:v>2.9500120000000001</c:v>
                </c:pt>
                <c:pt idx="27764">
                  <c:v>3.1999819999999999</c:v>
                </c:pt>
                <c:pt idx="27765">
                  <c:v>3.4000240000000002</c:v>
                </c:pt>
                <c:pt idx="27766">
                  <c:v>3.6999819999999999</c:v>
                </c:pt>
                <c:pt idx="27767">
                  <c:v>4.4500120000000001</c:v>
                </c:pt>
                <c:pt idx="27768">
                  <c:v>3.7000120000000001</c:v>
                </c:pt>
                <c:pt idx="27769">
                  <c:v>3.4500120000000001</c:v>
                </c:pt>
                <c:pt idx="27770">
                  <c:v>3.2000120000000001</c:v>
                </c:pt>
                <c:pt idx="27771">
                  <c:v>3.8499759999999998</c:v>
                </c:pt>
                <c:pt idx="27772">
                  <c:v>2.7250209999999999</c:v>
                </c:pt>
                <c:pt idx="27773">
                  <c:v>4.1000059999999996</c:v>
                </c:pt>
                <c:pt idx="27774">
                  <c:v>3.100006</c:v>
                </c:pt>
                <c:pt idx="27775">
                  <c:v>3.7000120000000001</c:v>
                </c:pt>
                <c:pt idx="27776">
                  <c:v>2.7999879999999999</c:v>
                </c:pt>
                <c:pt idx="27777">
                  <c:v>3.850006</c:v>
                </c:pt>
                <c:pt idx="27778">
                  <c:v>3.7999879999999999</c:v>
                </c:pt>
                <c:pt idx="27779">
                  <c:v>3.7000120000000001</c:v>
                </c:pt>
                <c:pt idx="27780">
                  <c:v>2.9499819999999999</c:v>
                </c:pt>
                <c:pt idx="27781">
                  <c:v>3.25</c:v>
                </c:pt>
                <c:pt idx="27782">
                  <c:v>3.449951</c:v>
                </c:pt>
                <c:pt idx="27783">
                  <c:v>2.850006</c:v>
                </c:pt>
                <c:pt idx="27784">
                  <c:v>3.6750180000000001</c:v>
                </c:pt>
                <c:pt idx="27785">
                  <c:v>3.2000120000000001</c:v>
                </c:pt>
                <c:pt idx="27786">
                  <c:v>3.899994</c:v>
                </c:pt>
                <c:pt idx="27787">
                  <c:v>4.4000240000000002</c:v>
                </c:pt>
                <c:pt idx="27788">
                  <c:v>3.4499819999999999</c:v>
                </c:pt>
                <c:pt idx="27789">
                  <c:v>2.5999759999999998</c:v>
                </c:pt>
                <c:pt idx="27790">
                  <c:v>2.850006</c:v>
                </c:pt>
                <c:pt idx="27791">
                  <c:v>3.7750240000000002</c:v>
                </c:pt>
                <c:pt idx="27792">
                  <c:v>3.9499819999999999</c:v>
                </c:pt>
                <c:pt idx="27793">
                  <c:v>4.3999629999999996</c:v>
                </c:pt>
                <c:pt idx="27794">
                  <c:v>4.1499629999999996</c:v>
                </c:pt>
                <c:pt idx="27795">
                  <c:v>3.2999879999999999</c:v>
                </c:pt>
                <c:pt idx="27796">
                  <c:v>2.8500369999999999</c:v>
                </c:pt>
                <c:pt idx="27797">
                  <c:v>3.350006</c:v>
                </c:pt>
                <c:pt idx="27798">
                  <c:v>3.449951</c:v>
                </c:pt>
                <c:pt idx="27799">
                  <c:v>2.7750240000000002</c:v>
                </c:pt>
                <c:pt idx="27800">
                  <c:v>3.25</c:v>
                </c:pt>
                <c:pt idx="27801">
                  <c:v>3.0499879999999999</c:v>
                </c:pt>
                <c:pt idx="27802">
                  <c:v>3.8250120000000001</c:v>
                </c:pt>
                <c:pt idx="27803">
                  <c:v>4.3000179999999997</c:v>
                </c:pt>
                <c:pt idx="27804">
                  <c:v>3.5500180000000001</c:v>
                </c:pt>
                <c:pt idx="27805">
                  <c:v>3.75</c:v>
                </c:pt>
                <c:pt idx="27806">
                  <c:v>3.6500240000000002</c:v>
                </c:pt>
                <c:pt idx="27807">
                  <c:v>3.9999690000000001</c:v>
                </c:pt>
                <c:pt idx="27808">
                  <c:v>3.3499759999999998</c:v>
                </c:pt>
                <c:pt idx="27809">
                  <c:v>2.7000120000000001</c:v>
                </c:pt>
                <c:pt idx="27810">
                  <c:v>3.7499690000000001</c:v>
                </c:pt>
                <c:pt idx="27811">
                  <c:v>8.4750060000000005</c:v>
                </c:pt>
                <c:pt idx="27812">
                  <c:v>3.6500240000000002</c:v>
                </c:pt>
                <c:pt idx="27813">
                  <c:v>3.899994</c:v>
                </c:pt>
                <c:pt idx="27814">
                  <c:v>2.850006</c:v>
                </c:pt>
                <c:pt idx="27815">
                  <c:v>2.850006</c:v>
                </c:pt>
                <c:pt idx="27816">
                  <c:v>3.125</c:v>
                </c:pt>
                <c:pt idx="27817">
                  <c:v>2.9250029999999998</c:v>
                </c:pt>
                <c:pt idx="27818">
                  <c:v>2.8999630000000001</c:v>
                </c:pt>
                <c:pt idx="27819">
                  <c:v>3.25</c:v>
                </c:pt>
                <c:pt idx="27820">
                  <c:v>4.3500370000000004</c:v>
                </c:pt>
                <c:pt idx="27821">
                  <c:v>2.9500120000000001</c:v>
                </c:pt>
                <c:pt idx="27822">
                  <c:v>3.5749819999999999</c:v>
                </c:pt>
                <c:pt idx="27823">
                  <c:v>3.350006</c:v>
                </c:pt>
                <c:pt idx="27824">
                  <c:v>3.4000240000000002</c:v>
                </c:pt>
                <c:pt idx="27825">
                  <c:v>3.5</c:v>
                </c:pt>
                <c:pt idx="27826">
                  <c:v>2.8500369999999999</c:v>
                </c:pt>
                <c:pt idx="27827">
                  <c:v>2.7500309999999999</c:v>
                </c:pt>
                <c:pt idx="27828">
                  <c:v>2.7999879999999999</c:v>
                </c:pt>
                <c:pt idx="27829">
                  <c:v>3.5</c:v>
                </c:pt>
                <c:pt idx="27830">
                  <c:v>3.399994</c:v>
                </c:pt>
                <c:pt idx="27831">
                  <c:v>3.899994</c:v>
                </c:pt>
                <c:pt idx="27832">
                  <c:v>3.1999819999999999</c:v>
                </c:pt>
                <c:pt idx="27833">
                  <c:v>3.100006</c:v>
                </c:pt>
                <c:pt idx="27834">
                  <c:v>3.3500369999999999</c:v>
                </c:pt>
                <c:pt idx="27835">
                  <c:v>3.5749819999999999</c:v>
                </c:pt>
                <c:pt idx="27836">
                  <c:v>3.75</c:v>
                </c:pt>
                <c:pt idx="27837">
                  <c:v>3.5000309999999999</c:v>
                </c:pt>
                <c:pt idx="27838">
                  <c:v>3.1000369999999999</c:v>
                </c:pt>
                <c:pt idx="27839">
                  <c:v>3.0000309999999999</c:v>
                </c:pt>
                <c:pt idx="27840">
                  <c:v>2.9499819999999999</c:v>
                </c:pt>
                <c:pt idx="27841">
                  <c:v>4.3999940000000004</c:v>
                </c:pt>
                <c:pt idx="27842">
                  <c:v>3.3500369999999999</c:v>
                </c:pt>
                <c:pt idx="27843">
                  <c:v>2.9999850000000001</c:v>
                </c:pt>
                <c:pt idx="27844">
                  <c:v>2.9500120000000001</c:v>
                </c:pt>
                <c:pt idx="27845">
                  <c:v>2.9999690000000001</c:v>
                </c:pt>
                <c:pt idx="27846">
                  <c:v>3</c:v>
                </c:pt>
                <c:pt idx="27847">
                  <c:v>2.6750180000000001</c:v>
                </c:pt>
                <c:pt idx="27848">
                  <c:v>2.9000089999999998</c:v>
                </c:pt>
                <c:pt idx="27849">
                  <c:v>4.8500059999999996</c:v>
                </c:pt>
                <c:pt idx="27850">
                  <c:v>3.2999879999999999</c:v>
                </c:pt>
                <c:pt idx="27851">
                  <c:v>4.1000059999999996</c:v>
                </c:pt>
                <c:pt idx="27852">
                  <c:v>3.850006</c:v>
                </c:pt>
                <c:pt idx="27853">
                  <c:v>3.0749819999999999</c:v>
                </c:pt>
                <c:pt idx="27854">
                  <c:v>2.899994</c:v>
                </c:pt>
                <c:pt idx="27855">
                  <c:v>3.149994</c:v>
                </c:pt>
                <c:pt idx="27856">
                  <c:v>4.2000120000000001</c:v>
                </c:pt>
                <c:pt idx="27857">
                  <c:v>3.2999879999999999</c:v>
                </c:pt>
                <c:pt idx="27858">
                  <c:v>3.9250180000000001</c:v>
                </c:pt>
                <c:pt idx="27859">
                  <c:v>3.3000180000000001</c:v>
                </c:pt>
                <c:pt idx="27860">
                  <c:v>3.4749910000000002</c:v>
                </c:pt>
                <c:pt idx="27861">
                  <c:v>3.4500120000000001</c:v>
                </c:pt>
                <c:pt idx="27862">
                  <c:v>4.25</c:v>
                </c:pt>
                <c:pt idx="27863">
                  <c:v>3.8499759999999998</c:v>
                </c:pt>
                <c:pt idx="27864">
                  <c:v>3.0500180000000001</c:v>
                </c:pt>
                <c:pt idx="27865">
                  <c:v>3.1249850000000001</c:v>
                </c:pt>
                <c:pt idx="27866">
                  <c:v>2.6500240000000002</c:v>
                </c:pt>
                <c:pt idx="27867">
                  <c:v>2.9500120000000001</c:v>
                </c:pt>
                <c:pt idx="27868">
                  <c:v>4.3500059999999996</c:v>
                </c:pt>
                <c:pt idx="27869">
                  <c:v>3.399994</c:v>
                </c:pt>
                <c:pt idx="27870">
                  <c:v>4.0500340000000001</c:v>
                </c:pt>
                <c:pt idx="27871">
                  <c:v>3.25</c:v>
                </c:pt>
                <c:pt idx="27872">
                  <c:v>4.3500059999999996</c:v>
                </c:pt>
                <c:pt idx="27873">
                  <c:v>3.5500180000000001</c:v>
                </c:pt>
                <c:pt idx="27874">
                  <c:v>2.625</c:v>
                </c:pt>
                <c:pt idx="27875">
                  <c:v>4.5499879999999999</c:v>
                </c:pt>
                <c:pt idx="27876">
                  <c:v>3.6000369999999999</c:v>
                </c:pt>
                <c:pt idx="27877">
                  <c:v>3.5</c:v>
                </c:pt>
                <c:pt idx="27878">
                  <c:v>3.3249970000000002</c:v>
                </c:pt>
                <c:pt idx="27879">
                  <c:v>3.399994</c:v>
                </c:pt>
                <c:pt idx="27880">
                  <c:v>4.6499940000000004</c:v>
                </c:pt>
                <c:pt idx="27881">
                  <c:v>2.9500120000000001</c:v>
                </c:pt>
                <c:pt idx="27882">
                  <c:v>2.9000240000000002</c:v>
                </c:pt>
                <c:pt idx="27883">
                  <c:v>3.0999759999999998</c:v>
                </c:pt>
                <c:pt idx="27884">
                  <c:v>3.5499879999999999</c:v>
                </c:pt>
                <c:pt idx="27885">
                  <c:v>4.2000120000000001</c:v>
                </c:pt>
                <c:pt idx="27886">
                  <c:v>2.8749850000000001</c:v>
                </c:pt>
                <c:pt idx="27887">
                  <c:v>2.9000089999999998</c:v>
                </c:pt>
                <c:pt idx="27888">
                  <c:v>2.9500120000000001</c:v>
                </c:pt>
                <c:pt idx="27889">
                  <c:v>3.3000180000000001</c:v>
                </c:pt>
                <c:pt idx="27890">
                  <c:v>3.5</c:v>
                </c:pt>
                <c:pt idx="27891">
                  <c:v>3.7999879999999999</c:v>
                </c:pt>
                <c:pt idx="27892">
                  <c:v>2.9500120000000001</c:v>
                </c:pt>
                <c:pt idx="27893">
                  <c:v>4.3500059999999996</c:v>
                </c:pt>
                <c:pt idx="27894">
                  <c:v>3.4500120000000001</c:v>
                </c:pt>
                <c:pt idx="27895">
                  <c:v>5.1499629999999996</c:v>
                </c:pt>
                <c:pt idx="27896">
                  <c:v>3.4999690000000001</c:v>
                </c:pt>
                <c:pt idx="27897">
                  <c:v>2.6999819999999999</c:v>
                </c:pt>
                <c:pt idx="27898">
                  <c:v>3.1000369999999999</c:v>
                </c:pt>
                <c:pt idx="27899">
                  <c:v>2.149994</c:v>
                </c:pt>
                <c:pt idx="27900">
                  <c:v>3.5999759999999998</c:v>
                </c:pt>
                <c:pt idx="27901">
                  <c:v>3.6499630000000001</c:v>
                </c:pt>
                <c:pt idx="27902">
                  <c:v>4.5000309999999999</c:v>
                </c:pt>
                <c:pt idx="27903">
                  <c:v>3.5999759999999998</c:v>
                </c:pt>
                <c:pt idx="27904">
                  <c:v>3.2999879999999999</c:v>
                </c:pt>
                <c:pt idx="27905">
                  <c:v>3.350006</c:v>
                </c:pt>
                <c:pt idx="27906">
                  <c:v>3.5</c:v>
                </c:pt>
                <c:pt idx="27907">
                  <c:v>3.6000209999999999</c:v>
                </c:pt>
                <c:pt idx="27908">
                  <c:v>2.9000240000000002</c:v>
                </c:pt>
                <c:pt idx="27909">
                  <c:v>3.100006</c:v>
                </c:pt>
                <c:pt idx="27910">
                  <c:v>4.4749759999999998</c:v>
                </c:pt>
                <c:pt idx="27911">
                  <c:v>3.0999759999999998</c:v>
                </c:pt>
                <c:pt idx="27912">
                  <c:v>3.6749879999999999</c:v>
                </c:pt>
                <c:pt idx="27913">
                  <c:v>3.3750149999999999</c:v>
                </c:pt>
                <c:pt idx="27914">
                  <c:v>3</c:v>
                </c:pt>
                <c:pt idx="27915">
                  <c:v>3.1499630000000001</c:v>
                </c:pt>
                <c:pt idx="27916">
                  <c:v>3.2999879999999999</c:v>
                </c:pt>
                <c:pt idx="27917">
                  <c:v>3.0000309999999999</c:v>
                </c:pt>
                <c:pt idx="27918">
                  <c:v>4.2749940000000004</c:v>
                </c:pt>
                <c:pt idx="27919">
                  <c:v>3.2999879999999999</c:v>
                </c:pt>
                <c:pt idx="27920">
                  <c:v>3</c:v>
                </c:pt>
                <c:pt idx="27921">
                  <c:v>2.9000240000000002</c:v>
                </c:pt>
                <c:pt idx="27922">
                  <c:v>2.6750340000000001</c:v>
                </c:pt>
                <c:pt idx="27923">
                  <c:v>4.0250089999999998</c:v>
                </c:pt>
                <c:pt idx="27924">
                  <c:v>3.350006</c:v>
                </c:pt>
                <c:pt idx="27925">
                  <c:v>2.9500120000000001</c:v>
                </c:pt>
                <c:pt idx="27926">
                  <c:v>3.0499879999999999</c:v>
                </c:pt>
                <c:pt idx="27927">
                  <c:v>3.2999879999999999</c:v>
                </c:pt>
                <c:pt idx="27928">
                  <c:v>3.0999910000000002</c:v>
                </c:pt>
                <c:pt idx="27929">
                  <c:v>3.9499819999999999</c:v>
                </c:pt>
                <c:pt idx="27930">
                  <c:v>3.625</c:v>
                </c:pt>
                <c:pt idx="27931">
                  <c:v>2.875</c:v>
                </c:pt>
                <c:pt idx="27932">
                  <c:v>3.3999630000000001</c:v>
                </c:pt>
                <c:pt idx="27933">
                  <c:v>3.4500120000000001</c:v>
                </c:pt>
                <c:pt idx="27934">
                  <c:v>4.1999820000000003</c:v>
                </c:pt>
                <c:pt idx="27935">
                  <c:v>4.1500240000000002</c:v>
                </c:pt>
                <c:pt idx="27936">
                  <c:v>4.3500370000000004</c:v>
                </c:pt>
                <c:pt idx="27937">
                  <c:v>3.5000149999999999</c:v>
                </c:pt>
                <c:pt idx="27938">
                  <c:v>3.0999759999999998</c:v>
                </c:pt>
                <c:pt idx="27939">
                  <c:v>3.3499759999999998</c:v>
                </c:pt>
                <c:pt idx="27940">
                  <c:v>3.6500240000000002</c:v>
                </c:pt>
                <c:pt idx="27941">
                  <c:v>4.1750179999999997</c:v>
                </c:pt>
                <c:pt idx="27942">
                  <c:v>2.8000180000000001</c:v>
                </c:pt>
                <c:pt idx="27943">
                  <c:v>2.75</c:v>
                </c:pt>
                <c:pt idx="27944">
                  <c:v>3.850006</c:v>
                </c:pt>
                <c:pt idx="27945">
                  <c:v>3.4500120000000001</c:v>
                </c:pt>
                <c:pt idx="27946">
                  <c:v>3.4000240000000002</c:v>
                </c:pt>
                <c:pt idx="27947">
                  <c:v>3.7999879999999999</c:v>
                </c:pt>
                <c:pt idx="27948">
                  <c:v>6.3749849999999997</c:v>
                </c:pt>
                <c:pt idx="27949">
                  <c:v>3.1249850000000001</c:v>
                </c:pt>
                <c:pt idx="27950">
                  <c:v>3.6999819999999999</c:v>
                </c:pt>
                <c:pt idx="27951">
                  <c:v>3.100006</c:v>
                </c:pt>
                <c:pt idx="27952">
                  <c:v>3.5499879999999999</c:v>
                </c:pt>
                <c:pt idx="27953">
                  <c:v>4.75</c:v>
                </c:pt>
                <c:pt idx="27954">
                  <c:v>3.75</c:v>
                </c:pt>
                <c:pt idx="27955">
                  <c:v>2.75</c:v>
                </c:pt>
                <c:pt idx="27956">
                  <c:v>6.8250120000000001</c:v>
                </c:pt>
                <c:pt idx="27957">
                  <c:v>3.0999910000000002</c:v>
                </c:pt>
                <c:pt idx="27958">
                  <c:v>2.7500149999999999</c:v>
                </c:pt>
                <c:pt idx="27959">
                  <c:v>2.7999879999999999</c:v>
                </c:pt>
                <c:pt idx="27960">
                  <c:v>3.2999879999999999</c:v>
                </c:pt>
                <c:pt idx="27961">
                  <c:v>7.3500059999999996</c:v>
                </c:pt>
                <c:pt idx="27962">
                  <c:v>3.0000309999999999</c:v>
                </c:pt>
                <c:pt idx="27963">
                  <c:v>3.0499879999999999</c:v>
                </c:pt>
                <c:pt idx="27964">
                  <c:v>2.9500120000000001</c:v>
                </c:pt>
                <c:pt idx="27965">
                  <c:v>2.7500309999999999</c:v>
                </c:pt>
                <c:pt idx="27966">
                  <c:v>3.1999819999999999</c:v>
                </c:pt>
                <c:pt idx="27967">
                  <c:v>3.850006</c:v>
                </c:pt>
                <c:pt idx="27968">
                  <c:v>3.5499879999999999</c:v>
                </c:pt>
                <c:pt idx="27969">
                  <c:v>3.3000180000000001</c:v>
                </c:pt>
                <c:pt idx="27970">
                  <c:v>3.1500089999999998</c:v>
                </c:pt>
                <c:pt idx="27971">
                  <c:v>3.100006</c:v>
                </c:pt>
                <c:pt idx="27972">
                  <c:v>3.0499879999999999</c:v>
                </c:pt>
                <c:pt idx="27973">
                  <c:v>4.4500120000000001</c:v>
                </c:pt>
                <c:pt idx="27974">
                  <c:v>4.2000120000000001</c:v>
                </c:pt>
                <c:pt idx="27975">
                  <c:v>4</c:v>
                </c:pt>
                <c:pt idx="27976">
                  <c:v>3.2999879999999999</c:v>
                </c:pt>
                <c:pt idx="27977">
                  <c:v>2.6999819999999999</c:v>
                </c:pt>
                <c:pt idx="27978">
                  <c:v>2.899994</c:v>
                </c:pt>
                <c:pt idx="27979">
                  <c:v>3.0500180000000001</c:v>
                </c:pt>
                <c:pt idx="27980">
                  <c:v>3.7999879999999999</c:v>
                </c:pt>
                <c:pt idx="27981">
                  <c:v>3.6999819999999999</c:v>
                </c:pt>
                <c:pt idx="27982">
                  <c:v>3.1000369999999999</c:v>
                </c:pt>
                <c:pt idx="27983">
                  <c:v>3.6750029999999998</c:v>
                </c:pt>
                <c:pt idx="27984">
                  <c:v>4.2000120000000001</c:v>
                </c:pt>
                <c:pt idx="27985">
                  <c:v>3.25</c:v>
                </c:pt>
                <c:pt idx="27986">
                  <c:v>3.149994</c:v>
                </c:pt>
                <c:pt idx="27987">
                  <c:v>3.1000369999999999</c:v>
                </c:pt>
                <c:pt idx="27988">
                  <c:v>4</c:v>
                </c:pt>
                <c:pt idx="27989">
                  <c:v>3.1999819999999999</c:v>
                </c:pt>
                <c:pt idx="27990">
                  <c:v>3.1999819999999999</c:v>
                </c:pt>
                <c:pt idx="27991">
                  <c:v>3.350006</c:v>
                </c:pt>
                <c:pt idx="27992">
                  <c:v>3.100006</c:v>
                </c:pt>
                <c:pt idx="27993">
                  <c:v>2.5</c:v>
                </c:pt>
                <c:pt idx="27994">
                  <c:v>5.7249910000000002</c:v>
                </c:pt>
                <c:pt idx="27995">
                  <c:v>3.100006</c:v>
                </c:pt>
                <c:pt idx="27996">
                  <c:v>3.2999879999999999</c:v>
                </c:pt>
                <c:pt idx="27997">
                  <c:v>3.5</c:v>
                </c:pt>
                <c:pt idx="27998">
                  <c:v>2.8499759999999998</c:v>
                </c:pt>
                <c:pt idx="27999">
                  <c:v>3.5</c:v>
                </c:pt>
                <c:pt idx="28000">
                  <c:v>3.4249879999999999</c:v>
                </c:pt>
                <c:pt idx="28001">
                  <c:v>3.4499819999999999</c:v>
                </c:pt>
                <c:pt idx="28002">
                  <c:v>2.9499819999999999</c:v>
                </c:pt>
                <c:pt idx="28003">
                  <c:v>4.8500059999999996</c:v>
                </c:pt>
                <c:pt idx="28004">
                  <c:v>2.75</c:v>
                </c:pt>
                <c:pt idx="28005">
                  <c:v>3.1999819999999999</c:v>
                </c:pt>
                <c:pt idx="28006">
                  <c:v>3.774994</c:v>
                </c:pt>
                <c:pt idx="28007">
                  <c:v>2.850006</c:v>
                </c:pt>
                <c:pt idx="28008">
                  <c:v>3.649994</c:v>
                </c:pt>
                <c:pt idx="28009">
                  <c:v>3.4749910000000002</c:v>
                </c:pt>
                <c:pt idx="28010">
                  <c:v>3.9000240000000002</c:v>
                </c:pt>
                <c:pt idx="28011">
                  <c:v>3.5999759999999998</c:v>
                </c:pt>
                <c:pt idx="28012">
                  <c:v>3.7999879999999999</c:v>
                </c:pt>
                <c:pt idx="28013">
                  <c:v>2.8500369999999999</c:v>
                </c:pt>
                <c:pt idx="28014">
                  <c:v>3.0499879999999999</c:v>
                </c:pt>
                <c:pt idx="28015">
                  <c:v>3.25</c:v>
                </c:pt>
                <c:pt idx="28016">
                  <c:v>3.449951</c:v>
                </c:pt>
                <c:pt idx="28017">
                  <c:v>4.0499879999999999</c:v>
                </c:pt>
                <c:pt idx="28018">
                  <c:v>4.8999940000000004</c:v>
                </c:pt>
                <c:pt idx="28019">
                  <c:v>2.7000120000000001</c:v>
                </c:pt>
                <c:pt idx="28020">
                  <c:v>4.9000240000000002</c:v>
                </c:pt>
                <c:pt idx="28021">
                  <c:v>4.1500240000000002</c:v>
                </c:pt>
                <c:pt idx="28022">
                  <c:v>3.9500120000000001</c:v>
                </c:pt>
                <c:pt idx="28023">
                  <c:v>3.2999879999999999</c:v>
                </c:pt>
                <c:pt idx="28024">
                  <c:v>2.9500120000000001</c:v>
                </c:pt>
                <c:pt idx="28025">
                  <c:v>3.2000120000000001</c:v>
                </c:pt>
                <c:pt idx="28026">
                  <c:v>4</c:v>
                </c:pt>
                <c:pt idx="28027">
                  <c:v>4.1500089999999998</c:v>
                </c:pt>
                <c:pt idx="28028">
                  <c:v>3.1500240000000002</c:v>
                </c:pt>
                <c:pt idx="28029">
                  <c:v>5.0500179999999997</c:v>
                </c:pt>
                <c:pt idx="28030">
                  <c:v>3.100006</c:v>
                </c:pt>
                <c:pt idx="28031">
                  <c:v>3.2499690000000001</c:v>
                </c:pt>
                <c:pt idx="28032">
                  <c:v>3.375</c:v>
                </c:pt>
                <c:pt idx="28033">
                  <c:v>3.1000369999999999</c:v>
                </c:pt>
                <c:pt idx="28034">
                  <c:v>3.2500149999999999</c:v>
                </c:pt>
                <c:pt idx="28035">
                  <c:v>3</c:v>
                </c:pt>
                <c:pt idx="28036">
                  <c:v>3.3000180000000001</c:v>
                </c:pt>
                <c:pt idx="28037">
                  <c:v>3.5</c:v>
                </c:pt>
                <c:pt idx="28038">
                  <c:v>3.5499879999999999</c:v>
                </c:pt>
                <c:pt idx="28039">
                  <c:v>3.75</c:v>
                </c:pt>
                <c:pt idx="28040">
                  <c:v>4.1250309999999999</c:v>
                </c:pt>
                <c:pt idx="28041">
                  <c:v>3.4000240000000002</c:v>
                </c:pt>
                <c:pt idx="28042">
                  <c:v>3.4500120000000001</c:v>
                </c:pt>
                <c:pt idx="28043">
                  <c:v>2.9500120000000001</c:v>
                </c:pt>
                <c:pt idx="28044">
                  <c:v>3.25</c:v>
                </c:pt>
                <c:pt idx="28045">
                  <c:v>5.1000370000000004</c:v>
                </c:pt>
                <c:pt idx="28046">
                  <c:v>3.4500120000000001</c:v>
                </c:pt>
                <c:pt idx="28047">
                  <c:v>3.5750120000000001</c:v>
                </c:pt>
                <c:pt idx="28048">
                  <c:v>4.1500240000000002</c:v>
                </c:pt>
                <c:pt idx="28049">
                  <c:v>3.4250029999999998</c:v>
                </c:pt>
                <c:pt idx="28050">
                  <c:v>3.4500120000000001</c:v>
                </c:pt>
                <c:pt idx="28051">
                  <c:v>3.2000120000000001</c:v>
                </c:pt>
                <c:pt idx="28052">
                  <c:v>3.9250180000000001</c:v>
                </c:pt>
                <c:pt idx="28053">
                  <c:v>3.5000309999999999</c:v>
                </c:pt>
                <c:pt idx="28054">
                  <c:v>5.3000179999999997</c:v>
                </c:pt>
                <c:pt idx="28055">
                  <c:v>4.0499879999999999</c:v>
                </c:pt>
                <c:pt idx="28056">
                  <c:v>3.2000120000000001</c:v>
                </c:pt>
                <c:pt idx="28057">
                  <c:v>3.25</c:v>
                </c:pt>
                <c:pt idx="28058">
                  <c:v>4.6000059999999996</c:v>
                </c:pt>
                <c:pt idx="28059">
                  <c:v>3.600006</c:v>
                </c:pt>
                <c:pt idx="28060">
                  <c:v>3.149994</c:v>
                </c:pt>
                <c:pt idx="28061">
                  <c:v>3.600006</c:v>
                </c:pt>
                <c:pt idx="28062">
                  <c:v>3.1750029999999998</c:v>
                </c:pt>
                <c:pt idx="28063">
                  <c:v>3.3499910000000002</c:v>
                </c:pt>
                <c:pt idx="28064">
                  <c:v>3.0499879999999999</c:v>
                </c:pt>
                <c:pt idx="28065">
                  <c:v>3.174957</c:v>
                </c:pt>
                <c:pt idx="28066">
                  <c:v>2.6499630000000001</c:v>
                </c:pt>
                <c:pt idx="28067">
                  <c:v>3.0999910000000002</c:v>
                </c:pt>
                <c:pt idx="28068">
                  <c:v>4.1750030000000002</c:v>
                </c:pt>
                <c:pt idx="28069">
                  <c:v>3.649994</c:v>
                </c:pt>
                <c:pt idx="28070">
                  <c:v>3.1999819999999999</c:v>
                </c:pt>
                <c:pt idx="28071">
                  <c:v>4.0499879999999999</c:v>
                </c:pt>
                <c:pt idx="28072">
                  <c:v>4.1000059999999996</c:v>
                </c:pt>
                <c:pt idx="28073">
                  <c:v>2.8000180000000001</c:v>
                </c:pt>
                <c:pt idx="28074">
                  <c:v>3.4499819999999999</c:v>
                </c:pt>
                <c:pt idx="28075">
                  <c:v>3.9000240000000002</c:v>
                </c:pt>
                <c:pt idx="28076">
                  <c:v>2.5499879999999999</c:v>
                </c:pt>
                <c:pt idx="28077">
                  <c:v>3.7999879999999999</c:v>
                </c:pt>
                <c:pt idx="28078">
                  <c:v>2.6500240000000002</c:v>
                </c:pt>
                <c:pt idx="28079">
                  <c:v>4.5249940000000004</c:v>
                </c:pt>
                <c:pt idx="28080">
                  <c:v>3.25</c:v>
                </c:pt>
                <c:pt idx="28081">
                  <c:v>3.7000120000000001</c:v>
                </c:pt>
                <c:pt idx="28082">
                  <c:v>5.5500489999999996</c:v>
                </c:pt>
                <c:pt idx="28083">
                  <c:v>3.4500120000000001</c:v>
                </c:pt>
                <c:pt idx="28084">
                  <c:v>2.9249879999999999</c:v>
                </c:pt>
                <c:pt idx="28085">
                  <c:v>4.6000059999999996</c:v>
                </c:pt>
                <c:pt idx="28086">
                  <c:v>5.1000059999999996</c:v>
                </c:pt>
                <c:pt idx="28087">
                  <c:v>3.9250029999999998</c:v>
                </c:pt>
                <c:pt idx="28088">
                  <c:v>3.850006</c:v>
                </c:pt>
                <c:pt idx="28089">
                  <c:v>2.8999630000000001</c:v>
                </c:pt>
                <c:pt idx="28090">
                  <c:v>3.5499879999999999</c:v>
                </c:pt>
                <c:pt idx="28091">
                  <c:v>2.9500120000000001</c:v>
                </c:pt>
                <c:pt idx="28092">
                  <c:v>4.1750179999999997</c:v>
                </c:pt>
                <c:pt idx="28093">
                  <c:v>3.1999819999999999</c:v>
                </c:pt>
                <c:pt idx="28094">
                  <c:v>3</c:v>
                </c:pt>
                <c:pt idx="28095">
                  <c:v>3.4500120000000001</c:v>
                </c:pt>
                <c:pt idx="28096">
                  <c:v>3.0499879999999999</c:v>
                </c:pt>
                <c:pt idx="28097">
                  <c:v>3.9499819999999999</c:v>
                </c:pt>
                <c:pt idx="28098">
                  <c:v>3.850006</c:v>
                </c:pt>
                <c:pt idx="28099">
                  <c:v>4.75</c:v>
                </c:pt>
                <c:pt idx="28100">
                  <c:v>3.0500180000000001</c:v>
                </c:pt>
                <c:pt idx="28101">
                  <c:v>2.7999879999999999</c:v>
                </c:pt>
                <c:pt idx="28102">
                  <c:v>3.7000120000000001</c:v>
                </c:pt>
                <c:pt idx="28103">
                  <c:v>3.0500180000000001</c:v>
                </c:pt>
                <c:pt idx="28104">
                  <c:v>3.0499879999999999</c:v>
                </c:pt>
                <c:pt idx="28105">
                  <c:v>4.2000120000000001</c:v>
                </c:pt>
                <c:pt idx="28106">
                  <c:v>4.5</c:v>
                </c:pt>
                <c:pt idx="28107">
                  <c:v>3.2499850000000001</c:v>
                </c:pt>
                <c:pt idx="28108">
                  <c:v>3.2500309999999999</c:v>
                </c:pt>
                <c:pt idx="28109">
                  <c:v>3.3250120000000001</c:v>
                </c:pt>
                <c:pt idx="28110">
                  <c:v>3.5</c:v>
                </c:pt>
                <c:pt idx="28111">
                  <c:v>2.399994</c:v>
                </c:pt>
                <c:pt idx="28112">
                  <c:v>3.2999879999999999</c:v>
                </c:pt>
                <c:pt idx="28113">
                  <c:v>5.7499690000000001</c:v>
                </c:pt>
                <c:pt idx="28114">
                  <c:v>3.1500240000000002</c:v>
                </c:pt>
                <c:pt idx="28115">
                  <c:v>3.1000369999999999</c:v>
                </c:pt>
                <c:pt idx="28116">
                  <c:v>2.8500369999999999</c:v>
                </c:pt>
                <c:pt idx="28117">
                  <c:v>3.0999759999999998</c:v>
                </c:pt>
                <c:pt idx="28118">
                  <c:v>3.7000120000000001</c:v>
                </c:pt>
                <c:pt idx="28119">
                  <c:v>3.8499759999999998</c:v>
                </c:pt>
                <c:pt idx="28120">
                  <c:v>3.300049</c:v>
                </c:pt>
                <c:pt idx="28121">
                  <c:v>3.149994</c:v>
                </c:pt>
                <c:pt idx="28122">
                  <c:v>4</c:v>
                </c:pt>
                <c:pt idx="28123">
                  <c:v>4.9000240000000002</c:v>
                </c:pt>
                <c:pt idx="28124">
                  <c:v>3.1750029999999998</c:v>
                </c:pt>
                <c:pt idx="28125">
                  <c:v>3.5749970000000002</c:v>
                </c:pt>
                <c:pt idx="28126">
                  <c:v>3.4500120000000001</c:v>
                </c:pt>
                <c:pt idx="28127">
                  <c:v>3.0500180000000001</c:v>
                </c:pt>
                <c:pt idx="28128">
                  <c:v>3.375</c:v>
                </c:pt>
                <c:pt idx="28129">
                  <c:v>3.9500120000000001</c:v>
                </c:pt>
                <c:pt idx="28130">
                  <c:v>3.9500120000000001</c:v>
                </c:pt>
                <c:pt idx="28131">
                  <c:v>3.350006</c:v>
                </c:pt>
                <c:pt idx="28132">
                  <c:v>2.2000120000000001</c:v>
                </c:pt>
                <c:pt idx="28133">
                  <c:v>3.100006</c:v>
                </c:pt>
                <c:pt idx="28134">
                  <c:v>2.8999630000000001</c:v>
                </c:pt>
                <c:pt idx="28135">
                  <c:v>3.3999630000000001</c:v>
                </c:pt>
                <c:pt idx="28136">
                  <c:v>3.0999910000000002</c:v>
                </c:pt>
                <c:pt idx="28137">
                  <c:v>3.25</c:v>
                </c:pt>
                <c:pt idx="28138">
                  <c:v>3.3249970000000002</c:v>
                </c:pt>
                <c:pt idx="28139">
                  <c:v>3.2000120000000001</c:v>
                </c:pt>
                <c:pt idx="28140">
                  <c:v>2.7999879999999999</c:v>
                </c:pt>
                <c:pt idx="28141">
                  <c:v>3.4000240000000002</c:v>
                </c:pt>
                <c:pt idx="28142">
                  <c:v>2.9000240000000002</c:v>
                </c:pt>
                <c:pt idx="28143">
                  <c:v>3.8249970000000002</c:v>
                </c:pt>
                <c:pt idx="28144">
                  <c:v>3.3499759999999998</c:v>
                </c:pt>
                <c:pt idx="28145">
                  <c:v>3.2000120000000001</c:v>
                </c:pt>
                <c:pt idx="28146">
                  <c:v>3.1500240000000002</c:v>
                </c:pt>
                <c:pt idx="28147">
                  <c:v>2.9500120000000001</c:v>
                </c:pt>
                <c:pt idx="28148">
                  <c:v>4.25</c:v>
                </c:pt>
                <c:pt idx="28149">
                  <c:v>3.7999879999999999</c:v>
                </c:pt>
                <c:pt idx="28150">
                  <c:v>3.25</c:v>
                </c:pt>
                <c:pt idx="28151">
                  <c:v>3.25</c:v>
                </c:pt>
                <c:pt idx="28152">
                  <c:v>3.2750089999999998</c:v>
                </c:pt>
                <c:pt idx="28153">
                  <c:v>3.1500240000000002</c:v>
                </c:pt>
                <c:pt idx="28154">
                  <c:v>3</c:v>
                </c:pt>
                <c:pt idx="28155">
                  <c:v>3.5500180000000001</c:v>
                </c:pt>
                <c:pt idx="28156">
                  <c:v>4.25</c:v>
                </c:pt>
                <c:pt idx="28157">
                  <c:v>4.1000059999999996</c:v>
                </c:pt>
                <c:pt idx="28158">
                  <c:v>3.5499879999999999</c:v>
                </c:pt>
                <c:pt idx="28159">
                  <c:v>3.350006</c:v>
                </c:pt>
                <c:pt idx="28160">
                  <c:v>4.1500240000000002</c:v>
                </c:pt>
                <c:pt idx="28161">
                  <c:v>2.8499759999999998</c:v>
                </c:pt>
                <c:pt idx="28162">
                  <c:v>3.649994</c:v>
                </c:pt>
                <c:pt idx="28163">
                  <c:v>11.399994</c:v>
                </c:pt>
                <c:pt idx="28164">
                  <c:v>3.649994</c:v>
                </c:pt>
                <c:pt idx="28165">
                  <c:v>2.9500120000000001</c:v>
                </c:pt>
                <c:pt idx="28166">
                  <c:v>4.5499879999999999</c:v>
                </c:pt>
                <c:pt idx="28167">
                  <c:v>2.9250180000000001</c:v>
                </c:pt>
                <c:pt idx="28168">
                  <c:v>2.899994</c:v>
                </c:pt>
                <c:pt idx="28169">
                  <c:v>3.5</c:v>
                </c:pt>
                <c:pt idx="28170">
                  <c:v>3.600006</c:v>
                </c:pt>
                <c:pt idx="28171">
                  <c:v>4.3999790000000001</c:v>
                </c:pt>
                <c:pt idx="28172">
                  <c:v>3.0999759999999998</c:v>
                </c:pt>
                <c:pt idx="28173">
                  <c:v>3.5</c:v>
                </c:pt>
                <c:pt idx="28174">
                  <c:v>3.9750209999999999</c:v>
                </c:pt>
                <c:pt idx="28175">
                  <c:v>3.7000120000000001</c:v>
                </c:pt>
                <c:pt idx="28176">
                  <c:v>2.7999879999999999</c:v>
                </c:pt>
                <c:pt idx="28177">
                  <c:v>3.3999790000000001</c:v>
                </c:pt>
                <c:pt idx="28178">
                  <c:v>3.899994</c:v>
                </c:pt>
                <c:pt idx="28179">
                  <c:v>3.2999879999999999</c:v>
                </c:pt>
                <c:pt idx="28180">
                  <c:v>3.350006</c:v>
                </c:pt>
                <c:pt idx="28181">
                  <c:v>3.2000120000000001</c:v>
                </c:pt>
                <c:pt idx="28182">
                  <c:v>3.6999819999999999</c:v>
                </c:pt>
                <c:pt idx="28183">
                  <c:v>3.0999759999999998</c:v>
                </c:pt>
                <c:pt idx="28184">
                  <c:v>4.5</c:v>
                </c:pt>
                <c:pt idx="28185">
                  <c:v>3.75</c:v>
                </c:pt>
                <c:pt idx="28186">
                  <c:v>2.7999879999999999</c:v>
                </c:pt>
                <c:pt idx="28187">
                  <c:v>2.8000180000000001</c:v>
                </c:pt>
                <c:pt idx="28188">
                  <c:v>3.5999910000000002</c:v>
                </c:pt>
                <c:pt idx="28189">
                  <c:v>3.25</c:v>
                </c:pt>
                <c:pt idx="28190">
                  <c:v>2.699951</c:v>
                </c:pt>
                <c:pt idx="28191">
                  <c:v>4.1999969999999998</c:v>
                </c:pt>
                <c:pt idx="28192">
                  <c:v>3.25</c:v>
                </c:pt>
                <c:pt idx="28193">
                  <c:v>3.3000180000000001</c:v>
                </c:pt>
                <c:pt idx="28194">
                  <c:v>3.2000120000000001</c:v>
                </c:pt>
                <c:pt idx="28195">
                  <c:v>2.9500120000000001</c:v>
                </c:pt>
                <c:pt idx="28196">
                  <c:v>3.7000120000000001</c:v>
                </c:pt>
                <c:pt idx="28197">
                  <c:v>4.3500059999999996</c:v>
                </c:pt>
                <c:pt idx="28198">
                  <c:v>3.2000120000000001</c:v>
                </c:pt>
                <c:pt idx="28199">
                  <c:v>3.9999690000000001</c:v>
                </c:pt>
                <c:pt idx="28200">
                  <c:v>3.100006</c:v>
                </c:pt>
                <c:pt idx="28201">
                  <c:v>3.4999690000000001</c:v>
                </c:pt>
                <c:pt idx="28202">
                  <c:v>3.850006</c:v>
                </c:pt>
                <c:pt idx="28203">
                  <c:v>4.2499849999999997</c:v>
                </c:pt>
                <c:pt idx="28204">
                  <c:v>4.4500270000000004</c:v>
                </c:pt>
                <c:pt idx="28205">
                  <c:v>2.9500120000000001</c:v>
                </c:pt>
                <c:pt idx="28206">
                  <c:v>3.399994</c:v>
                </c:pt>
                <c:pt idx="28207">
                  <c:v>2.850006</c:v>
                </c:pt>
                <c:pt idx="28208">
                  <c:v>3.5499879999999999</c:v>
                </c:pt>
                <c:pt idx="28209">
                  <c:v>2.8499759999999998</c:v>
                </c:pt>
                <c:pt idx="28210">
                  <c:v>3.1499630000000001</c:v>
                </c:pt>
                <c:pt idx="28211">
                  <c:v>3</c:v>
                </c:pt>
                <c:pt idx="28212">
                  <c:v>2.350006</c:v>
                </c:pt>
                <c:pt idx="28213">
                  <c:v>3.4499819999999999</c:v>
                </c:pt>
                <c:pt idx="28214">
                  <c:v>2.9750209999999999</c:v>
                </c:pt>
                <c:pt idx="28215">
                  <c:v>3.3250120000000001</c:v>
                </c:pt>
                <c:pt idx="28216">
                  <c:v>3.25</c:v>
                </c:pt>
                <c:pt idx="28217">
                  <c:v>3.25</c:v>
                </c:pt>
                <c:pt idx="28218">
                  <c:v>3.5</c:v>
                </c:pt>
                <c:pt idx="28219">
                  <c:v>2.899994</c:v>
                </c:pt>
                <c:pt idx="28220">
                  <c:v>2.75</c:v>
                </c:pt>
                <c:pt idx="28221">
                  <c:v>2.825027</c:v>
                </c:pt>
                <c:pt idx="28222">
                  <c:v>3.1999819999999999</c:v>
                </c:pt>
                <c:pt idx="28223">
                  <c:v>3.9500120000000001</c:v>
                </c:pt>
                <c:pt idx="28224">
                  <c:v>3.350006</c:v>
                </c:pt>
                <c:pt idx="28225">
                  <c:v>2.25</c:v>
                </c:pt>
                <c:pt idx="28226">
                  <c:v>3.4499819999999999</c:v>
                </c:pt>
                <c:pt idx="28227">
                  <c:v>2.75</c:v>
                </c:pt>
                <c:pt idx="28228">
                  <c:v>2.9500120000000001</c:v>
                </c:pt>
                <c:pt idx="28229">
                  <c:v>2.8999630000000001</c:v>
                </c:pt>
                <c:pt idx="28230">
                  <c:v>4.25</c:v>
                </c:pt>
                <c:pt idx="28231">
                  <c:v>3.2000120000000001</c:v>
                </c:pt>
                <c:pt idx="28232">
                  <c:v>3.300049</c:v>
                </c:pt>
                <c:pt idx="28233">
                  <c:v>3.5999759999999998</c:v>
                </c:pt>
                <c:pt idx="28234">
                  <c:v>3.649994</c:v>
                </c:pt>
                <c:pt idx="28235">
                  <c:v>7.2000120000000001</c:v>
                </c:pt>
                <c:pt idx="28236">
                  <c:v>3.600006</c:v>
                </c:pt>
                <c:pt idx="28237">
                  <c:v>3.2000120000000001</c:v>
                </c:pt>
                <c:pt idx="28238">
                  <c:v>3.9000240000000002</c:v>
                </c:pt>
                <c:pt idx="28239">
                  <c:v>3.6250149999999999</c:v>
                </c:pt>
                <c:pt idx="28240">
                  <c:v>3.600006</c:v>
                </c:pt>
                <c:pt idx="28241">
                  <c:v>3.6999819999999999</c:v>
                </c:pt>
                <c:pt idx="28242">
                  <c:v>4.3000179999999997</c:v>
                </c:pt>
                <c:pt idx="28243">
                  <c:v>3.0499879999999999</c:v>
                </c:pt>
                <c:pt idx="28244">
                  <c:v>3.4000240000000002</c:v>
                </c:pt>
                <c:pt idx="28245">
                  <c:v>3.1000209999999999</c:v>
                </c:pt>
                <c:pt idx="28246">
                  <c:v>3.3500369999999999</c:v>
                </c:pt>
                <c:pt idx="28247">
                  <c:v>3.4500120000000001</c:v>
                </c:pt>
                <c:pt idx="28248">
                  <c:v>3</c:v>
                </c:pt>
                <c:pt idx="28249">
                  <c:v>3.1500089999999998</c:v>
                </c:pt>
                <c:pt idx="28250">
                  <c:v>5.2000120000000001</c:v>
                </c:pt>
                <c:pt idx="28251">
                  <c:v>4.0250089999999998</c:v>
                </c:pt>
                <c:pt idx="28252">
                  <c:v>3.7499690000000001</c:v>
                </c:pt>
                <c:pt idx="28253">
                  <c:v>2.8499759999999998</c:v>
                </c:pt>
                <c:pt idx="28254">
                  <c:v>3.3000180000000001</c:v>
                </c:pt>
                <c:pt idx="28255">
                  <c:v>4.0249940000000004</c:v>
                </c:pt>
                <c:pt idx="28256">
                  <c:v>3.100006</c:v>
                </c:pt>
                <c:pt idx="28257">
                  <c:v>3.850006</c:v>
                </c:pt>
                <c:pt idx="28258">
                  <c:v>3.1999970000000002</c:v>
                </c:pt>
                <c:pt idx="28259">
                  <c:v>2.875</c:v>
                </c:pt>
                <c:pt idx="28260">
                  <c:v>2.5000309999999999</c:v>
                </c:pt>
                <c:pt idx="28261">
                  <c:v>3.9000240000000002</c:v>
                </c:pt>
                <c:pt idx="28262">
                  <c:v>2.949951</c:v>
                </c:pt>
                <c:pt idx="28263">
                  <c:v>3.350006</c:v>
                </c:pt>
                <c:pt idx="28264">
                  <c:v>3.4500120000000001</c:v>
                </c:pt>
                <c:pt idx="28265">
                  <c:v>3.5499879999999999</c:v>
                </c:pt>
                <c:pt idx="28266">
                  <c:v>4.8999940000000004</c:v>
                </c:pt>
                <c:pt idx="28267">
                  <c:v>3.3499759999999998</c:v>
                </c:pt>
                <c:pt idx="28268">
                  <c:v>4.2999879999999999</c:v>
                </c:pt>
                <c:pt idx="28269">
                  <c:v>2.8000180000000001</c:v>
                </c:pt>
                <c:pt idx="28270">
                  <c:v>3.1499630000000001</c:v>
                </c:pt>
                <c:pt idx="28271">
                  <c:v>4.2999879999999999</c:v>
                </c:pt>
                <c:pt idx="28272">
                  <c:v>3.9500120000000001</c:v>
                </c:pt>
                <c:pt idx="28273">
                  <c:v>3.5</c:v>
                </c:pt>
                <c:pt idx="28274">
                  <c:v>3.5499879999999999</c:v>
                </c:pt>
                <c:pt idx="28275">
                  <c:v>2.75</c:v>
                </c:pt>
                <c:pt idx="28276">
                  <c:v>3.4249879999999999</c:v>
                </c:pt>
                <c:pt idx="28277">
                  <c:v>3.050049</c:v>
                </c:pt>
                <c:pt idx="28278">
                  <c:v>3.274994</c:v>
                </c:pt>
                <c:pt idx="28279">
                  <c:v>3.7500309999999999</c:v>
                </c:pt>
                <c:pt idx="28280">
                  <c:v>4.3250120000000001</c:v>
                </c:pt>
                <c:pt idx="28281">
                  <c:v>3.0499879999999999</c:v>
                </c:pt>
                <c:pt idx="28282">
                  <c:v>2.5500029999999998</c:v>
                </c:pt>
                <c:pt idx="28283">
                  <c:v>3.325027</c:v>
                </c:pt>
                <c:pt idx="28284">
                  <c:v>3.4250029999999998</c:v>
                </c:pt>
                <c:pt idx="28285">
                  <c:v>3.9999690000000001</c:v>
                </c:pt>
                <c:pt idx="28286">
                  <c:v>3.524994</c:v>
                </c:pt>
                <c:pt idx="28287">
                  <c:v>3.9500120000000001</c:v>
                </c:pt>
                <c:pt idx="28288">
                  <c:v>3.75</c:v>
                </c:pt>
                <c:pt idx="28289">
                  <c:v>3.4499819999999999</c:v>
                </c:pt>
                <c:pt idx="28290">
                  <c:v>3.3499759999999998</c:v>
                </c:pt>
                <c:pt idx="28291">
                  <c:v>3.25</c:v>
                </c:pt>
                <c:pt idx="28292">
                  <c:v>3.7000120000000001</c:v>
                </c:pt>
                <c:pt idx="28293">
                  <c:v>4.0249790000000001</c:v>
                </c:pt>
                <c:pt idx="28294">
                  <c:v>3.7000120000000001</c:v>
                </c:pt>
                <c:pt idx="28295">
                  <c:v>3.4500120000000001</c:v>
                </c:pt>
                <c:pt idx="28296">
                  <c:v>3.6000369999999999</c:v>
                </c:pt>
                <c:pt idx="28297">
                  <c:v>3.2000120000000001</c:v>
                </c:pt>
                <c:pt idx="28298">
                  <c:v>3.149994</c:v>
                </c:pt>
                <c:pt idx="28299">
                  <c:v>3.6999819999999999</c:v>
                </c:pt>
                <c:pt idx="28300">
                  <c:v>3.7999879999999999</c:v>
                </c:pt>
                <c:pt idx="28301">
                  <c:v>3.1000369999999999</c:v>
                </c:pt>
                <c:pt idx="28302">
                  <c:v>4.4000089999999998</c:v>
                </c:pt>
                <c:pt idx="28303">
                  <c:v>3.100006</c:v>
                </c:pt>
                <c:pt idx="28304">
                  <c:v>3.149994</c:v>
                </c:pt>
                <c:pt idx="28305">
                  <c:v>3.4000240000000002</c:v>
                </c:pt>
                <c:pt idx="28306">
                  <c:v>3.5</c:v>
                </c:pt>
                <c:pt idx="28307">
                  <c:v>3.0499879999999999</c:v>
                </c:pt>
                <c:pt idx="28308">
                  <c:v>4.2250370000000004</c:v>
                </c:pt>
                <c:pt idx="28309">
                  <c:v>2.9500120000000001</c:v>
                </c:pt>
                <c:pt idx="28310">
                  <c:v>3.5499879999999999</c:v>
                </c:pt>
                <c:pt idx="28311">
                  <c:v>2.9000240000000002</c:v>
                </c:pt>
                <c:pt idx="28312">
                  <c:v>3.3000180000000001</c:v>
                </c:pt>
                <c:pt idx="28313">
                  <c:v>2.8000180000000001</c:v>
                </c:pt>
                <c:pt idx="28314">
                  <c:v>3.2999879999999999</c:v>
                </c:pt>
                <c:pt idx="28315">
                  <c:v>2.850006</c:v>
                </c:pt>
                <c:pt idx="28316">
                  <c:v>4.3999940000000004</c:v>
                </c:pt>
                <c:pt idx="28317">
                  <c:v>3.5500029999999998</c:v>
                </c:pt>
                <c:pt idx="28318">
                  <c:v>4.7999879999999999</c:v>
                </c:pt>
                <c:pt idx="28319">
                  <c:v>3.1999819999999999</c:v>
                </c:pt>
                <c:pt idx="28320">
                  <c:v>3.9000240000000002</c:v>
                </c:pt>
                <c:pt idx="28321">
                  <c:v>2.4500120000000001</c:v>
                </c:pt>
                <c:pt idx="28322">
                  <c:v>3.600006</c:v>
                </c:pt>
                <c:pt idx="28323">
                  <c:v>3.350006</c:v>
                </c:pt>
                <c:pt idx="28324">
                  <c:v>3.1999819999999999</c:v>
                </c:pt>
                <c:pt idx="28325">
                  <c:v>3.5499879999999999</c:v>
                </c:pt>
                <c:pt idx="28326">
                  <c:v>3.5999759999999998</c:v>
                </c:pt>
                <c:pt idx="28327">
                  <c:v>2.850006</c:v>
                </c:pt>
                <c:pt idx="28328">
                  <c:v>3.5500180000000001</c:v>
                </c:pt>
                <c:pt idx="28329">
                  <c:v>3.2249910000000002</c:v>
                </c:pt>
                <c:pt idx="28330">
                  <c:v>3.4499819999999999</c:v>
                </c:pt>
                <c:pt idx="28331">
                  <c:v>4.2000120000000001</c:v>
                </c:pt>
                <c:pt idx="28332">
                  <c:v>3.3500369999999999</c:v>
                </c:pt>
                <c:pt idx="28333">
                  <c:v>3.699951</c:v>
                </c:pt>
                <c:pt idx="28334">
                  <c:v>3.5499879999999999</c:v>
                </c:pt>
                <c:pt idx="28335">
                  <c:v>3.7999879999999999</c:v>
                </c:pt>
                <c:pt idx="28336">
                  <c:v>4.0500340000000001</c:v>
                </c:pt>
                <c:pt idx="28337">
                  <c:v>3.5500180000000001</c:v>
                </c:pt>
                <c:pt idx="28338">
                  <c:v>3.4000240000000002</c:v>
                </c:pt>
                <c:pt idx="28339">
                  <c:v>3.1500240000000002</c:v>
                </c:pt>
                <c:pt idx="28340">
                  <c:v>3</c:v>
                </c:pt>
                <c:pt idx="28341">
                  <c:v>3.7750089999999998</c:v>
                </c:pt>
                <c:pt idx="28342">
                  <c:v>2.5000309999999999</c:v>
                </c:pt>
                <c:pt idx="28343">
                  <c:v>3.0749970000000002</c:v>
                </c:pt>
                <c:pt idx="28344">
                  <c:v>2.8999630000000001</c:v>
                </c:pt>
                <c:pt idx="28345">
                  <c:v>3.5</c:v>
                </c:pt>
                <c:pt idx="28346">
                  <c:v>3.7000120000000001</c:v>
                </c:pt>
                <c:pt idx="28347">
                  <c:v>3.1000369999999999</c:v>
                </c:pt>
                <c:pt idx="28348">
                  <c:v>3.25</c:v>
                </c:pt>
                <c:pt idx="28349">
                  <c:v>2.7999879999999999</c:v>
                </c:pt>
                <c:pt idx="28350">
                  <c:v>2.9499819999999999</c:v>
                </c:pt>
                <c:pt idx="28351">
                  <c:v>2.5499879999999999</c:v>
                </c:pt>
                <c:pt idx="28352">
                  <c:v>3.100006</c:v>
                </c:pt>
                <c:pt idx="28353">
                  <c:v>3.0999759999999998</c:v>
                </c:pt>
                <c:pt idx="28354">
                  <c:v>3.8999630000000001</c:v>
                </c:pt>
                <c:pt idx="28355">
                  <c:v>3.5500180000000001</c:v>
                </c:pt>
                <c:pt idx="28356">
                  <c:v>3.2250209999999999</c:v>
                </c:pt>
                <c:pt idx="28357">
                  <c:v>2.8499759999999998</c:v>
                </c:pt>
                <c:pt idx="28358">
                  <c:v>3.100006</c:v>
                </c:pt>
                <c:pt idx="28359">
                  <c:v>2.850006</c:v>
                </c:pt>
                <c:pt idx="28360">
                  <c:v>2.899994</c:v>
                </c:pt>
                <c:pt idx="28361">
                  <c:v>3.149994</c:v>
                </c:pt>
                <c:pt idx="28362">
                  <c:v>2.4499819999999999</c:v>
                </c:pt>
                <c:pt idx="28363">
                  <c:v>3.1500240000000002</c:v>
                </c:pt>
                <c:pt idx="28364">
                  <c:v>3.350006</c:v>
                </c:pt>
                <c:pt idx="28365">
                  <c:v>3.4000240000000002</c:v>
                </c:pt>
                <c:pt idx="28366">
                  <c:v>3.1750180000000001</c:v>
                </c:pt>
                <c:pt idx="28367">
                  <c:v>3.4500120000000001</c:v>
                </c:pt>
                <c:pt idx="28368">
                  <c:v>3.7999879999999999</c:v>
                </c:pt>
                <c:pt idx="28369">
                  <c:v>2.7999879999999999</c:v>
                </c:pt>
                <c:pt idx="28370">
                  <c:v>4.3999629999999996</c:v>
                </c:pt>
                <c:pt idx="28371">
                  <c:v>4.1999820000000003</c:v>
                </c:pt>
                <c:pt idx="28372">
                  <c:v>3.2499690000000001</c:v>
                </c:pt>
                <c:pt idx="28373">
                  <c:v>2.600006</c:v>
                </c:pt>
                <c:pt idx="28374">
                  <c:v>3.0499879999999999</c:v>
                </c:pt>
                <c:pt idx="28375">
                  <c:v>2.9499819999999999</c:v>
                </c:pt>
                <c:pt idx="28376">
                  <c:v>2.475006</c:v>
                </c:pt>
                <c:pt idx="28377">
                  <c:v>3.2999879999999999</c:v>
                </c:pt>
                <c:pt idx="28378">
                  <c:v>3.5749819999999999</c:v>
                </c:pt>
                <c:pt idx="28379">
                  <c:v>2.6500240000000002</c:v>
                </c:pt>
                <c:pt idx="28380">
                  <c:v>3.5499879999999999</c:v>
                </c:pt>
                <c:pt idx="28381">
                  <c:v>3.6749879999999999</c:v>
                </c:pt>
                <c:pt idx="28382">
                  <c:v>2.5999759999999998</c:v>
                </c:pt>
                <c:pt idx="28383">
                  <c:v>3.600006</c:v>
                </c:pt>
                <c:pt idx="28384">
                  <c:v>3.3500369999999999</c:v>
                </c:pt>
                <c:pt idx="28385">
                  <c:v>3.1999819999999999</c:v>
                </c:pt>
                <c:pt idx="28386">
                  <c:v>2.9500120000000001</c:v>
                </c:pt>
                <c:pt idx="28387">
                  <c:v>3.600006</c:v>
                </c:pt>
                <c:pt idx="28388">
                  <c:v>3.649994</c:v>
                </c:pt>
                <c:pt idx="28389">
                  <c:v>3.3249819999999999</c:v>
                </c:pt>
                <c:pt idx="28390">
                  <c:v>4.75</c:v>
                </c:pt>
                <c:pt idx="28391">
                  <c:v>3.2999879999999999</c:v>
                </c:pt>
                <c:pt idx="28392">
                  <c:v>3.149994</c:v>
                </c:pt>
                <c:pt idx="28393">
                  <c:v>2.850006</c:v>
                </c:pt>
                <c:pt idx="28394">
                  <c:v>2.5000309999999999</c:v>
                </c:pt>
                <c:pt idx="28395">
                  <c:v>3.2000120000000001</c:v>
                </c:pt>
                <c:pt idx="28396">
                  <c:v>3.5750120000000001</c:v>
                </c:pt>
                <c:pt idx="28397">
                  <c:v>3.2500309999999999</c:v>
                </c:pt>
                <c:pt idx="28398">
                  <c:v>4.75</c:v>
                </c:pt>
                <c:pt idx="28399">
                  <c:v>3.9999690000000001</c:v>
                </c:pt>
                <c:pt idx="28400">
                  <c:v>3.5750120000000001</c:v>
                </c:pt>
                <c:pt idx="28401">
                  <c:v>4.3000030000000002</c:v>
                </c:pt>
                <c:pt idx="28402">
                  <c:v>2.7000120000000001</c:v>
                </c:pt>
                <c:pt idx="28403">
                  <c:v>2.9499819999999999</c:v>
                </c:pt>
                <c:pt idx="28404">
                  <c:v>2.7999879999999999</c:v>
                </c:pt>
                <c:pt idx="28405">
                  <c:v>2.6500240000000002</c:v>
                </c:pt>
                <c:pt idx="28406">
                  <c:v>3.5999759999999998</c:v>
                </c:pt>
                <c:pt idx="28407">
                  <c:v>3.7000120000000001</c:v>
                </c:pt>
                <c:pt idx="28408">
                  <c:v>3.5500180000000001</c:v>
                </c:pt>
                <c:pt idx="28409">
                  <c:v>3.8499759999999998</c:v>
                </c:pt>
                <c:pt idx="28410">
                  <c:v>3.1999819999999999</c:v>
                </c:pt>
                <c:pt idx="28411">
                  <c:v>3.2000120000000001</c:v>
                </c:pt>
                <c:pt idx="28412">
                  <c:v>3.0499879999999999</c:v>
                </c:pt>
                <c:pt idx="28413">
                  <c:v>3.1500240000000002</c:v>
                </c:pt>
                <c:pt idx="28414">
                  <c:v>3.8000029999999998</c:v>
                </c:pt>
                <c:pt idx="28415">
                  <c:v>3.2999879999999999</c:v>
                </c:pt>
                <c:pt idx="28416">
                  <c:v>3.850006</c:v>
                </c:pt>
                <c:pt idx="28417">
                  <c:v>2.899994</c:v>
                </c:pt>
                <c:pt idx="28418">
                  <c:v>3.6500240000000002</c:v>
                </c:pt>
                <c:pt idx="28419">
                  <c:v>4.2999879999999999</c:v>
                </c:pt>
                <c:pt idx="28420">
                  <c:v>2.9499819999999999</c:v>
                </c:pt>
                <c:pt idx="28421">
                  <c:v>2.850006</c:v>
                </c:pt>
                <c:pt idx="28422">
                  <c:v>3.225006</c:v>
                </c:pt>
                <c:pt idx="28423">
                  <c:v>2.9500120000000001</c:v>
                </c:pt>
                <c:pt idx="28424">
                  <c:v>3.5999759999999998</c:v>
                </c:pt>
                <c:pt idx="28425">
                  <c:v>2.850006</c:v>
                </c:pt>
                <c:pt idx="28426">
                  <c:v>4.2250209999999999</c:v>
                </c:pt>
                <c:pt idx="28427">
                  <c:v>2.899994</c:v>
                </c:pt>
                <c:pt idx="28428">
                  <c:v>4.8000179999999997</c:v>
                </c:pt>
                <c:pt idx="28429">
                  <c:v>4.6249690000000001</c:v>
                </c:pt>
                <c:pt idx="28430">
                  <c:v>2.9499819999999999</c:v>
                </c:pt>
                <c:pt idx="28431">
                  <c:v>3.4499819999999999</c:v>
                </c:pt>
                <c:pt idx="28432">
                  <c:v>3.649994</c:v>
                </c:pt>
                <c:pt idx="28433">
                  <c:v>3.1250309999999999</c:v>
                </c:pt>
                <c:pt idx="28434">
                  <c:v>4.9500120000000001</c:v>
                </c:pt>
                <c:pt idx="28435">
                  <c:v>3.199951</c:v>
                </c:pt>
                <c:pt idx="28436">
                  <c:v>2.6500240000000002</c:v>
                </c:pt>
                <c:pt idx="28437">
                  <c:v>3.5499879999999999</c:v>
                </c:pt>
                <c:pt idx="28438">
                  <c:v>3.8749850000000001</c:v>
                </c:pt>
                <c:pt idx="28439">
                  <c:v>3.75</c:v>
                </c:pt>
                <c:pt idx="28440">
                  <c:v>2.7000120000000001</c:v>
                </c:pt>
                <c:pt idx="28441">
                  <c:v>3.0500180000000001</c:v>
                </c:pt>
                <c:pt idx="28442">
                  <c:v>3.225006</c:v>
                </c:pt>
                <c:pt idx="28443">
                  <c:v>3.8000180000000001</c:v>
                </c:pt>
                <c:pt idx="28444">
                  <c:v>3.2999879999999999</c:v>
                </c:pt>
                <c:pt idx="28445">
                  <c:v>4.2999879999999999</c:v>
                </c:pt>
                <c:pt idx="28446">
                  <c:v>2.5999759999999998</c:v>
                </c:pt>
                <c:pt idx="28447">
                  <c:v>3.3500369999999999</c:v>
                </c:pt>
                <c:pt idx="28448">
                  <c:v>3.524994</c:v>
                </c:pt>
                <c:pt idx="28449">
                  <c:v>3.3500369999999999</c:v>
                </c:pt>
                <c:pt idx="28450">
                  <c:v>3.3249819999999999</c:v>
                </c:pt>
                <c:pt idx="28451">
                  <c:v>9.3250119999999992</c:v>
                </c:pt>
                <c:pt idx="28452">
                  <c:v>3.475006</c:v>
                </c:pt>
                <c:pt idx="28453">
                  <c:v>3.649994</c:v>
                </c:pt>
                <c:pt idx="28454">
                  <c:v>4.0499879999999999</c:v>
                </c:pt>
                <c:pt idx="28455">
                  <c:v>4.0749969999999998</c:v>
                </c:pt>
                <c:pt idx="28456">
                  <c:v>3.100006</c:v>
                </c:pt>
                <c:pt idx="28457">
                  <c:v>3.149994</c:v>
                </c:pt>
                <c:pt idx="28458">
                  <c:v>4.7999879999999999</c:v>
                </c:pt>
                <c:pt idx="28459">
                  <c:v>3</c:v>
                </c:pt>
                <c:pt idx="28460">
                  <c:v>3.5500180000000001</c:v>
                </c:pt>
                <c:pt idx="28461">
                  <c:v>2.9500120000000001</c:v>
                </c:pt>
                <c:pt idx="28462">
                  <c:v>3.5500180000000001</c:v>
                </c:pt>
                <c:pt idx="28463">
                  <c:v>3.350006</c:v>
                </c:pt>
                <c:pt idx="28464">
                  <c:v>3.1500240000000002</c:v>
                </c:pt>
                <c:pt idx="28465">
                  <c:v>3.2999879999999999</c:v>
                </c:pt>
                <c:pt idx="28466">
                  <c:v>3.0499879999999999</c:v>
                </c:pt>
                <c:pt idx="28467">
                  <c:v>3.0500180000000001</c:v>
                </c:pt>
                <c:pt idx="28468">
                  <c:v>3.0750120000000001</c:v>
                </c:pt>
                <c:pt idx="28469">
                  <c:v>2.6500240000000002</c:v>
                </c:pt>
                <c:pt idx="28470">
                  <c:v>2.8499759999999998</c:v>
                </c:pt>
                <c:pt idx="28471">
                  <c:v>3.2000120000000001</c:v>
                </c:pt>
                <c:pt idx="28472">
                  <c:v>7.0999759999999998</c:v>
                </c:pt>
                <c:pt idx="28473">
                  <c:v>2.9499819999999999</c:v>
                </c:pt>
                <c:pt idx="28474">
                  <c:v>2.975006</c:v>
                </c:pt>
                <c:pt idx="28475">
                  <c:v>1.5</c:v>
                </c:pt>
                <c:pt idx="28476">
                  <c:v>3.1999819999999999</c:v>
                </c:pt>
                <c:pt idx="28477">
                  <c:v>3.4250029999999998</c:v>
                </c:pt>
                <c:pt idx="28478">
                  <c:v>3.350006</c:v>
                </c:pt>
                <c:pt idx="28479">
                  <c:v>3.9500120000000001</c:v>
                </c:pt>
                <c:pt idx="28480">
                  <c:v>2.9000240000000002</c:v>
                </c:pt>
                <c:pt idx="28481">
                  <c:v>3.350006</c:v>
                </c:pt>
                <c:pt idx="28482">
                  <c:v>3.25</c:v>
                </c:pt>
                <c:pt idx="28483">
                  <c:v>3.2999879999999999</c:v>
                </c:pt>
                <c:pt idx="28484">
                  <c:v>5.7999879999999999</c:v>
                </c:pt>
                <c:pt idx="28485">
                  <c:v>4.3249969999999998</c:v>
                </c:pt>
                <c:pt idx="28486">
                  <c:v>2.9000240000000002</c:v>
                </c:pt>
                <c:pt idx="28487">
                  <c:v>3.600006</c:v>
                </c:pt>
                <c:pt idx="28488">
                  <c:v>2.7999879999999999</c:v>
                </c:pt>
                <c:pt idx="28489">
                  <c:v>2.9500120000000001</c:v>
                </c:pt>
                <c:pt idx="28490">
                  <c:v>3.2999879999999999</c:v>
                </c:pt>
                <c:pt idx="28491">
                  <c:v>2.6750180000000001</c:v>
                </c:pt>
                <c:pt idx="28492">
                  <c:v>3.1500240000000002</c:v>
                </c:pt>
                <c:pt idx="28493">
                  <c:v>3.7499850000000001</c:v>
                </c:pt>
                <c:pt idx="28494">
                  <c:v>3.399994</c:v>
                </c:pt>
                <c:pt idx="28495">
                  <c:v>3.5000309999999999</c:v>
                </c:pt>
                <c:pt idx="28496">
                  <c:v>3.6000369999999999</c:v>
                </c:pt>
                <c:pt idx="28497">
                  <c:v>3.9000240000000002</c:v>
                </c:pt>
                <c:pt idx="28498">
                  <c:v>3.149994</c:v>
                </c:pt>
                <c:pt idx="28499">
                  <c:v>4.6499940000000004</c:v>
                </c:pt>
                <c:pt idx="28500">
                  <c:v>3.5499879999999999</c:v>
                </c:pt>
                <c:pt idx="28501">
                  <c:v>3.25</c:v>
                </c:pt>
                <c:pt idx="28502">
                  <c:v>3.4500120000000001</c:v>
                </c:pt>
                <c:pt idx="28503">
                  <c:v>3</c:v>
                </c:pt>
                <c:pt idx="28504">
                  <c:v>2.9500120000000001</c:v>
                </c:pt>
                <c:pt idx="28505">
                  <c:v>3.149994</c:v>
                </c:pt>
                <c:pt idx="28506">
                  <c:v>3.2500309999999999</c:v>
                </c:pt>
                <c:pt idx="28507">
                  <c:v>3.350006</c:v>
                </c:pt>
                <c:pt idx="28508">
                  <c:v>3.100006</c:v>
                </c:pt>
                <c:pt idx="28509">
                  <c:v>2.649994</c:v>
                </c:pt>
                <c:pt idx="28510">
                  <c:v>3.6500240000000002</c:v>
                </c:pt>
                <c:pt idx="28511">
                  <c:v>4.8749690000000001</c:v>
                </c:pt>
                <c:pt idx="28512">
                  <c:v>3</c:v>
                </c:pt>
                <c:pt idx="28513">
                  <c:v>2.9000240000000002</c:v>
                </c:pt>
                <c:pt idx="28514">
                  <c:v>2.9000089999999998</c:v>
                </c:pt>
                <c:pt idx="28515">
                  <c:v>3.4499819999999999</c:v>
                </c:pt>
                <c:pt idx="28516">
                  <c:v>3.3000029999999998</c:v>
                </c:pt>
                <c:pt idx="28517">
                  <c:v>3.1999819999999999</c:v>
                </c:pt>
                <c:pt idx="28518">
                  <c:v>3.7000120000000001</c:v>
                </c:pt>
                <c:pt idx="28519">
                  <c:v>3.1000369999999999</c:v>
                </c:pt>
                <c:pt idx="28520">
                  <c:v>3.25</c:v>
                </c:pt>
                <c:pt idx="28521">
                  <c:v>3.975006</c:v>
                </c:pt>
                <c:pt idx="28522">
                  <c:v>3.2999879999999999</c:v>
                </c:pt>
                <c:pt idx="28523">
                  <c:v>2.9500120000000001</c:v>
                </c:pt>
                <c:pt idx="28524">
                  <c:v>3.0999759999999998</c:v>
                </c:pt>
                <c:pt idx="28525">
                  <c:v>2.5749819999999999</c:v>
                </c:pt>
                <c:pt idx="28526">
                  <c:v>2.6500240000000002</c:v>
                </c:pt>
                <c:pt idx="28527">
                  <c:v>3.0999759999999998</c:v>
                </c:pt>
                <c:pt idx="28528">
                  <c:v>3.6999819999999999</c:v>
                </c:pt>
                <c:pt idx="28529">
                  <c:v>3.8500209999999999</c:v>
                </c:pt>
                <c:pt idx="28530">
                  <c:v>3.2999879999999999</c:v>
                </c:pt>
                <c:pt idx="28531">
                  <c:v>4.9249729999999996</c:v>
                </c:pt>
                <c:pt idx="28532">
                  <c:v>3.7500309999999999</c:v>
                </c:pt>
                <c:pt idx="28533">
                  <c:v>3.4000240000000002</c:v>
                </c:pt>
                <c:pt idx="28534">
                  <c:v>3.5499879999999999</c:v>
                </c:pt>
                <c:pt idx="28535">
                  <c:v>2.9500120000000001</c:v>
                </c:pt>
                <c:pt idx="28536">
                  <c:v>2.9500120000000001</c:v>
                </c:pt>
                <c:pt idx="28537">
                  <c:v>3.300049</c:v>
                </c:pt>
                <c:pt idx="28538">
                  <c:v>3.100006</c:v>
                </c:pt>
                <c:pt idx="28539">
                  <c:v>2.8250120000000001</c:v>
                </c:pt>
                <c:pt idx="28540">
                  <c:v>3.6749879999999999</c:v>
                </c:pt>
                <c:pt idx="28541">
                  <c:v>3.1000209999999999</c:v>
                </c:pt>
                <c:pt idx="28542">
                  <c:v>3.5500180000000001</c:v>
                </c:pt>
                <c:pt idx="28543">
                  <c:v>3.4500120000000001</c:v>
                </c:pt>
                <c:pt idx="28544">
                  <c:v>3.0000309999999999</c:v>
                </c:pt>
                <c:pt idx="28545">
                  <c:v>3.5499879999999999</c:v>
                </c:pt>
                <c:pt idx="28546">
                  <c:v>3</c:v>
                </c:pt>
                <c:pt idx="28547">
                  <c:v>3.1000369999999999</c:v>
                </c:pt>
                <c:pt idx="28548">
                  <c:v>3.25</c:v>
                </c:pt>
                <c:pt idx="28549">
                  <c:v>3.399994</c:v>
                </c:pt>
                <c:pt idx="28550">
                  <c:v>3.4000240000000002</c:v>
                </c:pt>
                <c:pt idx="28551">
                  <c:v>4.3500370000000004</c:v>
                </c:pt>
                <c:pt idx="28552">
                  <c:v>1.9500120000000001</c:v>
                </c:pt>
                <c:pt idx="28553">
                  <c:v>3.100006</c:v>
                </c:pt>
                <c:pt idx="28554">
                  <c:v>3.25</c:v>
                </c:pt>
                <c:pt idx="28555">
                  <c:v>3.1999819999999999</c:v>
                </c:pt>
                <c:pt idx="28556">
                  <c:v>3.0999759999999998</c:v>
                </c:pt>
                <c:pt idx="28557">
                  <c:v>3.75</c:v>
                </c:pt>
                <c:pt idx="28558">
                  <c:v>3</c:v>
                </c:pt>
                <c:pt idx="28559">
                  <c:v>3.2249910000000002</c:v>
                </c:pt>
                <c:pt idx="28560">
                  <c:v>3.25</c:v>
                </c:pt>
                <c:pt idx="28561">
                  <c:v>3.199951</c:v>
                </c:pt>
                <c:pt idx="28562">
                  <c:v>4.1999969999999998</c:v>
                </c:pt>
                <c:pt idx="28563">
                  <c:v>3.024994</c:v>
                </c:pt>
                <c:pt idx="28564">
                  <c:v>3.5500180000000001</c:v>
                </c:pt>
                <c:pt idx="28565">
                  <c:v>3.0499879999999999</c:v>
                </c:pt>
                <c:pt idx="28566">
                  <c:v>3.899994</c:v>
                </c:pt>
                <c:pt idx="28567">
                  <c:v>3.2999879999999999</c:v>
                </c:pt>
                <c:pt idx="28568">
                  <c:v>3</c:v>
                </c:pt>
                <c:pt idx="28569">
                  <c:v>3.4000240000000002</c:v>
                </c:pt>
                <c:pt idx="28570">
                  <c:v>3.5499879999999999</c:v>
                </c:pt>
                <c:pt idx="28571">
                  <c:v>3.25</c:v>
                </c:pt>
                <c:pt idx="28572">
                  <c:v>3.5</c:v>
                </c:pt>
                <c:pt idx="28573">
                  <c:v>2.8000029999999998</c:v>
                </c:pt>
                <c:pt idx="28574">
                  <c:v>2.7999879999999999</c:v>
                </c:pt>
                <c:pt idx="28575">
                  <c:v>3.149994</c:v>
                </c:pt>
                <c:pt idx="28576">
                  <c:v>3.9500120000000001</c:v>
                </c:pt>
                <c:pt idx="28577">
                  <c:v>3.6250309999999999</c:v>
                </c:pt>
                <c:pt idx="28578">
                  <c:v>3.4000240000000002</c:v>
                </c:pt>
                <c:pt idx="28579">
                  <c:v>3.1999819999999999</c:v>
                </c:pt>
                <c:pt idx="28580">
                  <c:v>3.350006</c:v>
                </c:pt>
                <c:pt idx="28581">
                  <c:v>4.2000120000000001</c:v>
                </c:pt>
                <c:pt idx="28582">
                  <c:v>3.8250120000000001</c:v>
                </c:pt>
                <c:pt idx="28583">
                  <c:v>3.25</c:v>
                </c:pt>
                <c:pt idx="28584">
                  <c:v>3.399994</c:v>
                </c:pt>
                <c:pt idx="28585">
                  <c:v>3.4000240000000002</c:v>
                </c:pt>
                <c:pt idx="28586">
                  <c:v>2.850006</c:v>
                </c:pt>
                <c:pt idx="28587">
                  <c:v>2.9499819999999999</c:v>
                </c:pt>
                <c:pt idx="28588">
                  <c:v>3.5</c:v>
                </c:pt>
                <c:pt idx="28589">
                  <c:v>2.8499759999999998</c:v>
                </c:pt>
                <c:pt idx="28590">
                  <c:v>3.1750180000000001</c:v>
                </c:pt>
                <c:pt idx="28591">
                  <c:v>3.149994</c:v>
                </c:pt>
                <c:pt idx="28592">
                  <c:v>2.75</c:v>
                </c:pt>
                <c:pt idx="28593">
                  <c:v>3.0999910000000002</c:v>
                </c:pt>
                <c:pt idx="28594">
                  <c:v>2.9500120000000001</c:v>
                </c:pt>
                <c:pt idx="28595">
                  <c:v>3.6999819999999999</c:v>
                </c:pt>
                <c:pt idx="28596">
                  <c:v>3.6000369999999999</c:v>
                </c:pt>
                <c:pt idx="28597">
                  <c:v>4.5000309999999999</c:v>
                </c:pt>
                <c:pt idx="28598">
                  <c:v>3</c:v>
                </c:pt>
                <c:pt idx="28599">
                  <c:v>2.6999819999999999</c:v>
                </c:pt>
                <c:pt idx="28600">
                  <c:v>3.774994</c:v>
                </c:pt>
                <c:pt idx="28601">
                  <c:v>2.3000180000000001</c:v>
                </c:pt>
                <c:pt idx="28602">
                  <c:v>3.1500240000000002</c:v>
                </c:pt>
                <c:pt idx="28603">
                  <c:v>3.0499879999999999</c:v>
                </c:pt>
                <c:pt idx="28604">
                  <c:v>6.6500240000000002</c:v>
                </c:pt>
                <c:pt idx="28605">
                  <c:v>4.8000030000000002</c:v>
                </c:pt>
                <c:pt idx="28606">
                  <c:v>2.4499819999999999</c:v>
                </c:pt>
                <c:pt idx="28607">
                  <c:v>2.5499879999999999</c:v>
                </c:pt>
                <c:pt idx="28608">
                  <c:v>0.749969</c:v>
                </c:pt>
                <c:pt idx="28609">
                  <c:v>3.100006</c:v>
                </c:pt>
                <c:pt idx="28610">
                  <c:v>3.4000240000000002</c:v>
                </c:pt>
                <c:pt idx="28611">
                  <c:v>3.4000240000000002</c:v>
                </c:pt>
                <c:pt idx="28612">
                  <c:v>4.5499879999999999</c:v>
                </c:pt>
                <c:pt idx="28613">
                  <c:v>3.2999879999999999</c:v>
                </c:pt>
                <c:pt idx="28614">
                  <c:v>2.9000240000000002</c:v>
                </c:pt>
                <c:pt idx="28615">
                  <c:v>3.4250029999999998</c:v>
                </c:pt>
                <c:pt idx="28616">
                  <c:v>3.2000120000000001</c:v>
                </c:pt>
                <c:pt idx="28617">
                  <c:v>4.4000240000000002</c:v>
                </c:pt>
                <c:pt idx="28618">
                  <c:v>4.0000150000000003</c:v>
                </c:pt>
                <c:pt idx="28619">
                  <c:v>3.5500180000000001</c:v>
                </c:pt>
                <c:pt idx="28620">
                  <c:v>3.25</c:v>
                </c:pt>
                <c:pt idx="28621">
                  <c:v>3.100006</c:v>
                </c:pt>
                <c:pt idx="28622">
                  <c:v>2.4499819999999999</c:v>
                </c:pt>
                <c:pt idx="28623">
                  <c:v>2.75</c:v>
                </c:pt>
                <c:pt idx="28624">
                  <c:v>3.924973</c:v>
                </c:pt>
                <c:pt idx="28625">
                  <c:v>3.524994</c:v>
                </c:pt>
                <c:pt idx="28626">
                  <c:v>3.75</c:v>
                </c:pt>
                <c:pt idx="28627">
                  <c:v>3.6000369999999999</c:v>
                </c:pt>
                <c:pt idx="28628">
                  <c:v>3.149994</c:v>
                </c:pt>
                <c:pt idx="28629">
                  <c:v>3.2000120000000001</c:v>
                </c:pt>
                <c:pt idx="28630">
                  <c:v>3.8000180000000001</c:v>
                </c:pt>
                <c:pt idx="28631">
                  <c:v>2.25</c:v>
                </c:pt>
                <c:pt idx="28632">
                  <c:v>3.350006</c:v>
                </c:pt>
                <c:pt idx="28633">
                  <c:v>3.3000180000000001</c:v>
                </c:pt>
                <c:pt idx="28634">
                  <c:v>3.0500180000000001</c:v>
                </c:pt>
                <c:pt idx="28635">
                  <c:v>3.1000369999999999</c:v>
                </c:pt>
                <c:pt idx="28636">
                  <c:v>3.1500240000000002</c:v>
                </c:pt>
                <c:pt idx="28637">
                  <c:v>3.7000120000000001</c:v>
                </c:pt>
                <c:pt idx="28638">
                  <c:v>2.8500369999999999</c:v>
                </c:pt>
                <c:pt idx="28639">
                  <c:v>2.8000180000000001</c:v>
                </c:pt>
                <c:pt idx="28640">
                  <c:v>3.6750029999999998</c:v>
                </c:pt>
                <c:pt idx="28641">
                  <c:v>3.7000120000000001</c:v>
                </c:pt>
                <c:pt idx="28642">
                  <c:v>2.9499819999999999</c:v>
                </c:pt>
                <c:pt idx="28643">
                  <c:v>5.5500179999999997</c:v>
                </c:pt>
                <c:pt idx="28644">
                  <c:v>3.199951</c:v>
                </c:pt>
                <c:pt idx="28645">
                  <c:v>4.4500120000000001</c:v>
                </c:pt>
                <c:pt idx="28646">
                  <c:v>3.5999910000000002</c:v>
                </c:pt>
                <c:pt idx="28647">
                  <c:v>3.5499879999999999</c:v>
                </c:pt>
                <c:pt idx="28648">
                  <c:v>2.75</c:v>
                </c:pt>
                <c:pt idx="28649">
                  <c:v>3.5500029999999998</c:v>
                </c:pt>
                <c:pt idx="28650">
                  <c:v>3.25</c:v>
                </c:pt>
                <c:pt idx="28651">
                  <c:v>2.8000180000000001</c:v>
                </c:pt>
                <c:pt idx="28652">
                  <c:v>2.5</c:v>
                </c:pt>
                <c:pt idx="28653">
                  <c:v>2.850006</c:v>
                </c:pt>
                <c:pt idx="28654">
                  <c:v>3</c:v>
                </c:pt>
                <c:pt idx="28655">
                  <c:v>4.2000120000000001</c:v>
                </c:pt>
                <c:pt idx="28656">
                  <c:v>4.2250059999999996</c:v>
                </c:pt>
                <c:pt idx="28657">
                  <c:v>3.0000309999999999</c:v>
                </c:pt>
                <c:pt idx="28658">
                  <c:v>2.5499879999999999</c:v>
                </c:pt>
                <c:pt idx="28659">
                  <c:v>2.949951</c:v>
                </c:pt>
                <c:pt idx="28660">
                  <c:v>9.25</c:v>
                </c:pt>
                <c:pt idx="28661">
                  <c:v>3.3499759999999998</c:v>
                </c:pt>
                <c:pt idx="28662">
                  <c:v>3.6999819999999999</c:v>
                </c:pt>
                <c:pt idx="28663">
                  <c:v>3.100006</c:v>
                </c:pt>
                <c:pt idx="28664">
                  <c:v>3.2999879999999999</c:v>
                </c:pt>
                <c:pt idx="28665">
                  <c:v>3.2999879999999999</c:v>
                </c:pt>
                <c:pt idx="28666">
                  <c:v>5.2999879999999999</c:v>
                </c:pt>
                <c:pt idx="28667">
                  <c:v>2.975006</c:v>
                </c:pt>
                <c:pt idx="28668">
                  <c:v>3.1999819999999999</c:v>
                </c:pt>
                <c:pt idx="28669">
                  <c:v>3.1500240000000002</c:v>
                </c:pt>
                <c:pt idx="28670">
                  <c:v>3.1500240000000002</c:v>
                </c:pt>
                <c:pt idx="28671">
                  <c:v>4.0500179999999997</c:v>
                </c:pt>
                <c:pt idx="28672">
                  <c:v>4.3749849999999997</c:v>
                </c:pt>
                <c:pt idx="28673">
                  <c:v>3.4249879999999999</c:v>
                </c:pt>
                <c:pt idx="28674">
                  <c:v>3.5</c:v>
                </c:pt>
                <c:pt idx="28675">
                  <c:v>3.3000180000000001</c:v>
                </c:pt>
                <c:pt idx="28676">
                  <c:v>2.524994</c:v>
                </c:pt>
                <c:pt idx="28677">
                  <c:v>3.6999819999999999</c:v>
                </c:pt>
                <c:pt idx="28678">
                  <c:v>3.25</c:v>
                </c:pt>
                <c:pt idx="28679">
                  <c:v>3.0999759999999998</c:v>
                </c:pt>
                <c:pt idx="28680">
                  <c:v>3.7499690000000001</c:v>
                </c:pt>
                <c:pt idx="28681">
                  <c:v>3.1999819999999999</c:v>
                </c:pt>
                <c:pt idx="28682">
                  <c:v>3</c:v>
                </c:pt>
                <c:pt idx="28683">
                  <c:v>3.1750180000000001</c:v>
                </c:pt>
                <c:pt idx="28684">
                  <c:v>4.0499879999999999</c:v>
                </c:pt>
                <c:pt idx="28685">
                  <c:v>3.2000120000000001</c:v>
                </c:pt>
                <c:pt idx="28686">
                  <c:v>3.100006</c:v>
                </c:pt>
                <c:pt idx="28687">
                  <c:v>4.1500240000000002</c:v>
                </c:pt>
                <c:pt idx="28688">
                  <c:v>3.4749759999999998</c:v>
                </c:pt>
                <c:pt idx="28689">
                  <c:v>2.7999879999999999</c:v>
                </c:pt>
                <c:pt idx="28690">
                  <c:v>2.899994</c:v>
                </c:pt>
                <c:pt idx="28691">
                  <c:v>2.6500240000000002</c:v>
                </c:pt>
                <c:pt idx="28692">
                  <c:v>3.0500180000000001</c:v>
                </c:pt>
                <c:pt idx="28693">
                  <c:v>3.2999879999999999</c:v>
                </c:pt>
                <c:pt idx="28694">
                  <c:v>3.100006</c:v>
                </c:pt>
                <c:pt idx="28695">
                  <c:v>2.975006</c:v>
                </c:pt>
                <c:pt idx="28696">
                  <c:v>3.1999819999999999</c:v>
                </c:pt>
                <c:pt idx="28697">
                  <c:v>3.9500120000000001</c:v>
                </c:pt>
                <c:pt idx="28698">
                  <c:v>3.5000309999999999</c:v>
                </c:pt>
                <c:pt idx="28699">
                  <c:v>2.899994</c:v>
                </c:pt>
                <c:pt idx="28700">
                  <c:v>3.5250089999999998</c:v>
                </c:pt>
                <c:pt idx="28701">
                  <c:v>4.4500120000000001</c:v>
                </c:pt>
                <c:pt idx="28702">
                  <c:v>3.2999879999999999</c:v>
                </c:pt>
                <c:pt idx="28703">
                  <c:v>3.2499690000000001</c:v>
                </c:pt>
                <c:pt idx="28704">
                  <c:v>3.75</c:v>
                </c:pt>
                <c:pt idx="28705">
                  <c:v>3.375</c:v>
                </c:pt>
                <c:pt idx="28706">
                  <c:v>2.899994</c:v>
                </c:pt>
                <c:pt idx="28707">
                  <c:v>3.7000120000000001</c:v>
                </c:pt>
                <c:pt idx="28708">
                  <c:v>3.2249759999999998</c:v>
                </c:pt>
                <c:pt idx="28709">
                  <c:v>2.9499819999999999</c:v>
                </c:pt>
                <c:pt idx="28710">
                  <c:v>3</c:v>
                </c:pt>
                <c:pt idx="28711">
                  <c:v>3</c:v>
                </c:pt>
                <c:pt idx="28712">
                  <c:v>2.9499819999999999</c:v>
                </c:pt>
                <c:pt idx="28713">
                  <c:v>3.5</c:v>
                </c:pt>
                <c:pt idx="28714">
                  <c:v>3.350006</c:v>
                </c:pt>
                <c:pt idx="28715">
                  <c:v>3.0749970000000002</c:v>
                </c:pt>
                <c:pt idx="28716">
                  <c:v>3.7000120000000001</c:v>
                </c:pt>
                <c:pt idx="28717">
                  <c:v>2.7500149999999999</c:v>
                </c:pt>
                <c:pt idx="28718">
                  <c:v>3.149994</c:v>
                </c:pt>
                <c:pt idx="28719">
                  <c:v>2.9000240000000002</c:v>
                </c:pt>
                <c:pt idx="28720">
                  <c:v>2.9000240000000002</c:v>
                </c:pt>
                <c:pt idx="28721">
                  <c:v>2.649994</c:v>
                </c:pt>
                <c:pt idx="28722">
                  <c:v>2.8000180000000001</c:v>
                </c:pt>
                <c:pt idx="28723">
                  <c:v>3.5</c:v>
                </c:pt>
                <c:pt idx="28724">
                  <c:v>3.7999879999999999</c:v>
                </c:pt>
                <c:pt idx="28725">
                  <c:v>3.125</c:v>
                </c:pt>
                <c:pt idx="28726">
                  <c:v>3.5499879999999999</c:v>
                </c:pt>
                <c:pt idx="28727">
                  <c:v>3.1500240000000002</c:v>
                </c:pt>
                <c:pt idx="28728">
                  <c:v>3.7999879999999999</c:v>
                </c:pt>
                <c:pt idx="28729">
                  <c:v>2.649994</c:v>
                </c:pt>
                <c:pt idx="28730">
                  <c:v>4.1500240000000002</c:v>
                </c:pt>
                <c:pt idx="28731">
                  <c:v>3.149994</c:v>
                </c:pt>
                <c:pt idx="28732">
                  <c:v>3</c:v>
                </c:pt>
                <c:pt idx="28733">
                  <c:v>2.4249879999999999</c:v>
                </c:pt>
                <c:pt idx="28734">
                  <c:v>3.75</c:v>
                </c:pt>
                <c:pt idx="28735">
                  <c:v>3.3250120000000001</c:v>
                </c:pt>
                <c:pt idx="28736">
                  <c:v>3.5499879999999999</c:v>
                </c:pt>
                <c:pt idx="28737">
                  <c:v>3.3000180000000001</c:v>
                </c:pt>
                <c:pt idx="28738">
                  <c:v>3.5</c:v>
                </c:pt>
                <c:pt idx="28739">
                  <c:v>4.3500059999999996</c:v>
                </c:pt>
                <c:pt idx="28740">
                  <c:v>3.149994</c:v>
                </c:pt>
                <c:pt idx="28741">
                  <c:v>4.7999879999999999</c:v>
                </c:pt>
                <c:pt idx="28742">
                  <c:v>3.7999879999999999</c:v>
                </c:pt>
                <c:pt idx="28743">
                  <c:v>3.0500180000000001</c:v>
                </c:pt>
                <c:pt idx="28744">
                  <c:v>8.75</c:v>
                </c:pt>
                <c:pt idx="28745">
                  <c:v>2.5</c:v>
                </c:pt>
                <c:pt idx="28746">
                  <c:v>3.25</c:v>
                </c:pt>
                <c:pt idx="28747">
                  <c:v>3.5499879999999999</c:v>
                </c:pt>
                <c:pt idx="28748">
                  <c:v>3.2249759999999998</c:v>
                </c:pt>
                <c:pt idx="28749">
                  <c:v>4.1999820000000003</c:v>
                </c:pt>
                <c:pt idx="28750">
                  <c:v>3.5500180000000001</c:v>
                </c:pt>
                <c:pt idx="28751">
                  <c:v>3.6500240000000002</c:v>
                </c:pt>
                <c:pt idx="28752">
                  <c:v>3.5500180000000001</c:v>
                </c:pt>
                <c:pt idx="28753">
                  <c:v>3.0749819999999999</c:v>
                </c:pt>
                <c:pt idx="28754">
                  <c:v>3.649994</c:v>
                </c:pt>
                <c:pt idx="28755">
                  <c:v>3.1500240000000002</c:v>
                </c:pt>
                <c:pt idx="28756">
                  <c:v>2.7000120000000001</c:v>
                </c:pt>
                <c:pt idx="28757">
                  <c:v>3.3500369999999999</c:v>
                </c:pt>
                <c:pt idx="28758">
                  <c:v>2.9499970000000002</c:v>
                </c:pt>
                <c:pt idx="28759">
                  <c:v>3.5999759999999998</c:v>
                </c:pt>
                <c:pt idx="28760">
                  <c:v>3.0499879999999999</c:v>
                </c:pt>
                <c:pt idx="28761">
                  <c:v>3.4499819999999999</c:v>
                </c:pt>
                <c:pt idx="28762">
                  <c:v>3.75</c:v>
                </c:pt>
                <c:pt idx="28763">
                  <c:v>8.1999820000000003</c:v>
                </c:pt>
                <c:pt idx="28764">
                  <c:v>1.8000179999999999</c:v>
                </c:pt>
                <c:pt idx="28765">
                  <c:v>3.5</c:v>
                </c:pt>
                <c:pt idx="28766">
                  <c:v>4.0999759999999998</c:v>
                </c:pt>
                <c:pt idx="28767">
                  <c:v>3.3000180000000001</c:v>
                </c:pt>
                <c:pt idx="28768">
                  <c:v>3.25</c:v>
                </c:pt>
                <c:pt idx="28769">
                  <c:v>3.149994</c:v>
                </c:pt>
                <c:pt idx="28770">
                  <c:v>2.850006</c:v>
                </c:pt>
                <c:pt idx="28771">
                  <c:v>4</c:v>
                </c:pt>
                <c:pt idx="28772">
                  <c:v>2.7999879999999999</c:v>
                </c:pt>
                <c:pt idx="28773">
                  <c:v>2.850006</c:v>
                </c:pt>
                <c:pt idx="28774">
                  <c:v>2.899994</c:v>
                </c:pt>
                <c:pt idx="28775">
                  <c:v>3.9500120000000001</c:v>
                </c:pt>
                <c:pt idx="28776">
                  <c:v>3.1999819999999999</c:v>
                </c:pt>
                <c:pt idx="28777">
                  <c:v>2.75</c:v>
                </c:pt>
                <c:pt idx="28778">
                  <c:v>2.850006</c:v>
                </c:pt>
                <c:pt idx="28779">
                  <c:v>2.6999819999999999</c:v>
                </c:pt>
                <c:pt idx="28780">
                  <c:v>2.7000120000000001</c:v>
                </c:pt>
                <c:pt idx="28781">
                  <c:v>3</c:v>
                </c:pt>
                <c:pt idx="28782">
                  <c:v>3.399994</c:v>
                </c:pt>
                <c:pt idx="28783">
                  <c:v>2.4500120000000001</c:v>
                </c:pt>
                <c:pt idx="28784">
                  <c:v>2.475006</c:v>
                </c:pt>
                <c:pt idx="28785">
                  <c:v>3.1500240000000002</c:v>
                </c:pt>
                <c:pt idx="28786">
                  <c:v>3.9499819999999999</c:v>
                </c:pt>
                <c:pt idx="28787">
                  <c:v>2.75</c:v>
                </c:pt>
                <c:pt idx="28788">
                  <c:v>3.3499759999999998</c:v>
                </c:pt>
                <c:pt idx="28789">
                  <c:v>3.5250089999999998</c:v>
                </c:pt>
                <c:pt idx="28790">
                  <c:v>3.9500120000000001</c:v>
                </c:pt>
                <c:pt idx="28791">
                  <c:v>3</c:v>
                </c:pt>
                <c:pt idx="28792">
                  <c:v>4.4249879999999999</c:v>
                </c:pt>
                <c:pt idx="28793">
                  <c:v>3</c:v>
                </c:pt>
                <c:pt idx="28794">
                  <c:v>3.399994</c:v>
                </c:pt>
                <c:pt idx="28795">
                  <c:v>2.5499879999999999</c:v>
                </c:pt>
                <c:pt idx="28796">
                  <c:v>2.600006</c:v>
                </c:pt>
                <c:pt idx="28797">
                  <c:v>3.9500120000000001</c:v>
                </c:pt>
                <c:pt idx="28798">
                  <c:v>3.0499879999999999</c:v>
                </c:pt>
                <c:pt idx="28799">
                  <c:v>3.274994</c:v>
                </c:pt>
                <c:pt idx="28800">
                  <c:v>3.4499819999999999</c:v>
                </c:pt>
                <c:pt idx="28801">
                  <c:v>3.5499879999999999</c:v>
                </c:pt>
                <c:pt idx="28802">
                  <c:v>3.9999850000000001</c:v>
                </c:pt>
                <c:pt idx="28803">
                  <c:v>3.0499879999999999</c:v>
                </c:pt>
                <c:pt idx="28804">
                  <c:v>3.8499759999999998</c:v>
                </c:pt>
                <c:pt idx="28805">
                  <c:v>3.0999759999999998</c:v>
                </c:pt>
                <c:pt idx="28806">
                  <c:v>4.2000120000000001</c:v>
                </c:pt>
                <c:pt idx="28807">
                  <c:v>3.7000120000000001</c:v>
                </c:pt>
                <c:pt idx="28808">
                  <c:v>3.2000120000000001</c:v>
                </c:pt>
                <c:pt idx="28809">
                  <c:v>2.9499819999999999</c:v>
                </c:pt>
                <c:pt idx="28810">
                  <c:v>4</c:v>
                </c:pt>
                <c:pt idx="28811">
                  <c:v>2.625</c:v>
                </c:pt>
                <c:pt idx="28812">
                  <c:v>3.125</c:v>
                </c:pt>
                <c:pt idx="28813">
                  <c:v>4.0499879999999999</c:v>
                </c:pt>
                <c:pt idx="28814">
                  <c:v>3.4499819999999999</c:v>
                </c:pt>
                <c:pt idx="28815">
                  <c:v>3.5499879999999999</c:v>
                </c:pt>
                <c:pt idx="28816">
                  <c:v>3.4500120000000001</c:v>
                </c:pt>
                <c:pt idx="28817">
                  <c:v>2.899994</c:v>
                </c:pt>
                <c:pt idx="28818">
                  <c:v>4.0499879999999999</c:v>
                </c:pt>
                <c:pt idx="28819">
                  <c:v>3.4000240000000002</c:v>
                </c:pt>
                <c:pt idx="28820">
                  <c:v>3.075027</c:v>
                </c:pt>
                <c:pt idx="28821">
                  <c:v>2.899994</c:v>
                </c:pt>
                <c:pt idx="28822">
                  <c:v>3.3000180000000001</c:v>
                </c:pt>
                <c:pt idx="28823">
                  <c:v>3.6000369999999999</c:v>
                </c:pt>
                <c:pt idx="28824">
                  <c:v>3.4749759999999998</c:v>
                </c:pt>
                <c:pt idx="28825">
                  <c:v>2.5500180000000001</c:v>
                </c:pt>
                <c:pt idx="28826">
                  <c:v>3.399994</c:v>
                </c:pt>
                <c:pt idx="28827">
                  <c:v>3.4500120000000001</c:v>
                </c:pt>
                <c:pt idx="28828">
                  <c:v>4.6000059999999996</c:v>
                </c:pt>
                <c:pt idx="28829">
                  <c:v>3.6000369999999999</c:v>
                </c:pt>
                <c:pt idx="28830">
                  <c:v>3.3499759999999998</c:v>
                </c:pt>
                <c:pt idx="28831">
                  <c:v>2.2000120000000001</c:v>
                </c:pt>
                <c:pt idx="28832">
                  <c:v>3.4499819999999999</c:v>
                </c:pt>
                <c:pt idx="28833">
                  <c:v>2.6999819999999999</c:v>
                </c:pt>
                <c:pt idx="28834">
                  <c:v>2.9500120000000001</c:v>
                </c:pt>
                <c:pt idx="28835">
                  <c:v>3.1249850000000001</c:v>
                </c:pt>
                <c:pt idx="28836">
                  <c:v>2.75</c:v>
                </c:pt>
                <c:pt idx="28837">
                  <c:v>5.0500179999999997</c:v>
                </c:pt>
                <c:pt idx="28838">
                  <c:v>5.2999879999999999</c:v>
                </c:pt>
                <c:pt idx="28839">
                  <c:v>3.850006</c:v>
                </c:pt>
                <c:pt idx="28840">
                  <c:v>3.7500149999999999</c:v>
                </c:pt>
                <c:pt idx="28841">
                  <c:v>3.4999690000000001</c:v>
                </c:pt>
                <c:pt idx="28842">
                  <c:v>6.0999759999999998</c:v>
                </c:pt>
                <c:pt idx="28843">
                  <c:v>3.2000120000000001</c:v>
                </c:pt>
                <c:pt idx="28844">
                  <c:v>4.2000120000000001</c:v>
                </c:pt>
                <c:pt idx="28845">
                  <c:v>3.0999759999999998</c:v>
                </c:pt>
                <c:pt idx="28846">
                  <c:v>3.149994</c:v>
                </c:pt>
                <c:pt idx="28847">
                  <c:v>2.649994</c:v>
                </c:pt>
                <c:pt idx="28848">
                  <c:v>2.7000120000000001</c:v>
                </c:pt>
                <c:pt idx="28849">
                  <c:v>3.8000180000000001</c:v>
                </c:pt>
                <c:pt idx="28850">
                  <c:v>3.8000180000000001</c:v>
                </c:pt>
                <c:pt idx="28851">
                  <c:v>4</c:v>
                </c:pt>
                <c:pt idx="28852">
                  <c:v>3.1749879999999999</c:v>
                </c:pt>
                <c:pt idx="28853">
                  <c:v>2.7000120000000001</c:v>
                </c:pt>
                <c:pt idx="28854">
                  <c:v>2.75</c:v>
                </c:pt>
                <c:pt idx="28855">
                  <c:v>3.1999819999999999</c:v>
                </c:pt>
                <c:pt idx="28856">
                  <c:v>3.149994</c:v>
                </c:pt>
                <c:pt idx="28857">
                  <c:v>3.1999819999999999</c:v>
                </c:pt>
                <c:pt idx="28858">
                  <c:v>3.6749879999999999</c:v>
                </c:pt>
                <c:pt idx="28859">
                  <c:v>4.5</c:v>
                </c:pt>
                <c:pt idx="28860">
                  <c:v>3.100006</c:v>
                </c:pt>
                <c:pt idx="28861">
                  <c:v>3.2999879999999999</c:v>
                </c:pt>
                <c:pt idx="28862">
                  <c:v>2.7000120000000001</c:v>
                </c:pt>
                <c:pt idx="28863">
                  <c:v>4.0500179999999997</c:v>
                </c:pt>
                <c:pt idx="28864">
                  <c:v>3.4500120000000001</c:v>
                </c:pt>
                <c:pt idx="28865">
                  <c:v>3.149994</c:v>
                </c:pt>
                <c:pt idx="28866">
                  <c:v>7.1000370000000004</c:v>
                </c:pt>
                <c:pt idx="28867">
                  <c:v>3.5500180000000001</c:v>
                </c:pt>
                <c:pt idx="28868">
                  <c:v>4.1000059999999996</c:v>
                </c:pt>
                <c:pt idx="28869">
                  <c:v>3.2000120000000001</c:v>
                </c:pt>
                <c:pt idx="28870">
                  <c:v>4.0749820000000003</c:v>
                </c:pt>
                <c:pt idx="28871">
                  <c:v>3</c:v>
                </c:pt>
                <c:pt idx="28872">
                  <c:v>3.350006</c:v>
                </c:pt>
                <c:pt idx="28873">
                  <c:v>3.2999879999999999</c:v>
                </c:pt>
                <c:pt idx="28874">
                  <c:v>3.899994</c:v>
                </c:pt>
                <c:pt idx="28875">
                  <c:v>3.25</c:v>
                </c:pt>
                <c:pt idx="28876">
                  <c:v>3.850006</c:v>
                </c:pt>
                <c:pt idx="28877">
                  <c:v>3.5499879999999999</c:v>
                </c:pt>
                <c:pt idx="28878">
                  <c:v>2.75</c:v>
                </c:pt>
                <c:pt idx="28879">
                  <c:v>2.9250180000000001</c:v>
                </c:pt>
                <c:pt idx="28880">
                  <c:v>2.800049</c:v>
                </c:pt>
                <c:pt idx="28881">
                  <c:v>3.6000369999999999</c:v>
                </c:pt>
                <c:pt idx="28882">
                  <c:v>3.5499879999999999</c:v>
                </c:pt>
                <c:pt idx="28883">
                  <c:v>2.9500120000000001</c:v>
                </c:pt>
                <c:pt idx="28884">
                  <c:v>3</c:v>
                </c:pt>
                <c:pt idx="28885">
                  <c:v>2.8500209999999999</c:v>
                </c:pt>
                <c:pt idx="28886">
                  <c:v>3.699951</c:v>
                </c:pt>
                <c:pt idx="28887">
                  <c:v>3.4500120000000001</c:v>
                </c:pt>
                <c:pt idx="28888">
                  <c:v>2.649994</c:v>
                </c:pt>
                <c:pt idx="28889">
                  <c:v>3.7999879999999999</c:v>
                </c:pt>
                <c:pt idx="28890">
                  <c:v>3.0500180000000001</c:v>
                </c:pt>
                <c:pt idx="28891">
                  <c:v>3.5000309999999999</c:v>
                </c:pt>
                <c:pt idx="28892">
                  <c:v>2.9250029999999998</c:v>
                </c:pt>
                <c:pt idx="28893">
                  <c:v>4.0000309999999999</c:v>
                </c:pt>
                <c:pt idx="28894">
                  <c:v>2.9999690000000001</c:v>
                </c:pt>
                <c:pt idx="28895">
                  <c:v>3.6999819999999999</c:v>
                </c:pt>
                <c:pt idx="28896">
                  <c:v>3.1500240000000002</c:v>
                </c:pt>
                <c:pt idx="28897">
                  <c:v>3.449951</c:v>
                </c:pt>
                <c:pt idx="28898">
                  <c:v>3.1000369999999999</c:v>
                </c:pt>
                <c:pt idx="28899">
                  <c:v>3.649994</c:v>
                </c:pt>
                <c:pt idx="28900">
                  <c:v>2.9500120000000001</c:v>
                </c:pt>
                <c:pt idx="28901">
                  <c:v>3.25</c:v>
                </c:pt>
                <c:pt idx="28902">
                  <c:v>2.875</c:v>
                </c:pt>
                <c:pt idx="28903">
                  <c:v>3.100006</c:v>
                </c:pt>
                <c:pt idx="28904">
                  <c:v>3.8250120000000001</c:v>
                </c:pt>
                <c:pt idx="28905">
                  <c:v>3.2499690000000001</c:v>
                </c:pt>
                <c:pt idx="28906">
                  <c:v>3.25</c:v>
                </c:pt>
                <c:pt idx="28907">
                  <c:v>3.6499790000000001</c:v>
                </c:pt>
                <c:pt idx="28908">
                  <c:v>3.25</c:v>
                </c:pt>
                <c:pt idx="28909">
                  <c:v>3.7000120000000001</c:v>
                </c:pt>
                <c:pt idx="28910">
                  <c:v>3.600006</c:v>
                </c:pt>
                <c:pt idx="28911">
                  <c:v>4.6500240000000002</c:v>
                </c:pt>
                <c:pt idx="28912">
                  <c:v>4.5</c:v>
                </c:pt>
                <c:pt idx="28913">
                  <c:v>5.1500240000000002</c:v>
                </c:pt>
                <c:pt idx="28914">
                  <c:v>4.0000150000000003</c:v>
                </c:pt>
                <c:pt idx="28915">
                  <c:v>3.7999879999999999</c:v>
                </c:pt>
                <c:pt idx="28916">
                  <c:v>3.1500240000000002</c:v>
                </c:pt>
                <c:pt idx="28917">
                  <c:v>4.7000120000000001</c:v>
                </c:pt>
                <c:pt idx="28918">
                  <c:v>4</c:v>
                </c:pt>
                <c:pt idx="28919">
                  <c:v>2.6500240000000002</c:v>
                </c:pt>
                <c:pt idx="28920">
                  <c:v>3.625</c:v>
                </c:pt>
                <c:pt idx="28921">
                  <c:v>3.4000240000000002</c:v>
                </c:pt>
                <c:pt idx="28922">
                  <c:v>3.5999759999999998</c:v>
                </c:pt>
                <c:pt idx="28923">
                  <c:v>2.4499970000000002</c:v>
                </c:pt>
                <c:pt idx="28924">
                  <c:v>4</c:v>
                </c:pt>
                <c:pt idx="28925">
                  <c:v>3.2999879999999999</c:v>
                </c:pt>
                <c:pt idx="28926">
                  <c:v>3.7000120000000001</c:v>
                </c:pt>
                <c:pt idx="28927">
                  <c:v>3.7499690000000001</c:v>
                </c:pt>
                <c:pt idx="28928">
                  <c:v>2.8500369999999999</c:v>
                </c:pt>
                <c:pt idx="28929">
                  <c:v>3.649994</c:v>
                </c:pt>
                <c:pt idx="28930">
                  <c:v>4.25</c:v>
                </c:pt>
                <c:pt idx="28931">
                  <c:v>4</c:v>
                </c:pt>
                <c:pt idx="28932">
                  <c:v>3</c:v>
                </c:pt>
                <c:pt idx="28933">
                  <c:v>4.4499820000000003</c:v>
                </c:pt>
                <c:pt idx="28934">
                  <c:v>4.3499759999999998</c:v>
                </c:pt>
                <c:pt idx="28935">
                  <c:v>3.3500369999999999</c:v>
                </c:pt>
                <c:pt idx="28936">
                  <c:v>3.149994</c:v>
                </c:pt>
                <c:pt idx="28937">
                  <c:v>3.8000029999999998</c:v>
                </c:pt>
                <c:pt idx="28938">
                  <c:v>2.899994</c:v>
                </c:pt>
                <c:pt idx="28939">
                  <c:v>3.5</c:v>
                </c:pt>
                <c:pt idx="28940">
                  <c:v>3.7500149999999999</c:v>
                </c:pt>
                <c:pt idx="28941">
                  <c:v>4.5999759999999998</c:v>
                </c:pt>
                <c:pt idx="28942">
                  <c:v>2.9999690000000001</c:v>
                </c:pt>
                <c:pt idx="28943">
                  <c:v>2.9500120000000001</c:v>
                </c:pt>
                <c:pt idx="28944">
                  <c:v>3.1500240000000002</c:v>
                </c:pt>
                <c:pt idx="28945">
                  <c:v>3.1250149999999999</c:v>
                </c:pt>
                <c:pt idx="28946">
                  <c:v>2.899994</c:v>
                </c:pt>
                <c:pt idx="28947">
                  <c:v>3.75</c:v>
                </c:pt>
                <c:pt idx="28948">
                  <c:v>3.3999630000000001</c:v>
                </c:pt>
                <c:pt idx="28949">
                  <c:v>3.0500180000000001</c:v>
                </c:pt>
                <c:pt idx="28950">
                  <c:v>3.25</c:v>
                </c:pt>
                <c:pt idx="28951">
                  <c:v>3.6500240000000002</c:v>
                </c:pt>
                <c:pt idx="28952">
                  <c:v>2.899994</c:v>
                </c:pt>
                <c:pt idx="28953">
                  <c:v>3</c:v>
                </c:pt>
                <c:pt idx="28954">
                  <c:v>3.1500240000000002</c:v>
                </c:pt>
                <c:pt idx="28955">
                  <c:v>4</c:v>
                </c:pt>
                <c:pt idx="28956">
                  <c:v>2.7999879999999999</c:v>
                </c:pt>
                <c:pt idx="28957">
                  <c:v>2.975006</c:v>
                </c:pt>
                <c:pt idx="28958">
                  <c:v>3</c:v>
                </c:pt>
                <c:pt idx="28959">
                  <c:v>3.3000180000000001</c:v>
                </c:pt>
                <c:pt idx="28960">
                  <c:v>3.75</c:v>
                </c:pt>
                <c:pt idx="28961">
                  <c:v>3.0500180000000001</c:v>
                </c:pt>
                <c:pt idx="28962">
                  <c:v>2.8000180000000001</c:v>
                </c:pt>
                <c:pt idx="28963">
                  <c:v>5.6999820000000003</c:v>
                </c:pt>
                <c:pt idx="28964">
                  <c:v>3.1000369999999999</c:v>
                </c:pt>
                <c:pt idx="28965">
                  <c:v>3.5</c:v>
                </c:pt>
                <c:pt idx="28966">
                  <c:v>3.7999879999999999</c:v>
                </c:pt>
                <c:pt idx="28967">
                  <c:v>3.6500240000000002</c:v>
                </c:pt>
                <c:pt idx="28968">
                  <c:v>3.9250029999999998</c:v>
                </c:pt>
                <c:pt idx="28969">
                  <c:v>3</c:v>
                </c:pt>
                <c:pt idx="28970">
                  <c:v>3.3749690000000001</c:v>
                </c:pt>
                <c:pt idx="28971">
                  <c:v>3.25</c:v>
                </c:pt>
                <c:pt idx="28972">
                  <c:v>2.75</c:v>
                </c:pt>
                <c:pt idx="28973">
                  <c:v>3.0749819999999999</c:v>
                </c:pt>
                <c:pt idx="28974">
                  <c:v>2.5499879999999999</c:v>
                </c:pt>
                <c:pt idx="28975">
                  <c:v>3.350006</c:v>
                </c:pt>
                <c:pt idx="28976">
                  <c:v>2.899994</c:v>
                </c:pt>
                <c:pt idx="28977">
                  <c:v>3.4000240000000002</c:v>
                </c:pt>
                <c:pt idx="28978">
                  <c:v>3.149994</c:v>
                </c:pt>
                <c:pt idx="28979">
                  <c:v>3.0999759999999998</c:v>
                </c:pt>
                <c:pt idx="28980">
                  <c:v>3.7999879999999999</c:v>
                </c:pt>
                <c:pt idx="28981">
                  <c:v>2.7000120000000001</c:v>
                </c:pt>
                <c:pt idx="28982">
                  <c:v>3.7999879999999999</c:v>
                </c:pt>
                <c:pt idx="28983">
                  <c:v>4.8499759999999998</c:v>
                </c:pt>
                <c:pt idx="28984">
                  <c:v>3.1750180000000001</c:v>
                </c:pt>
                <c:pt idx="28985">
                  <c:v>3.1249690000000001</c:v>
                </c:pt>
                <c:pt idx="28986">
                  <c:v>4.5500179999999997</c:v>
                </c:pt>
                <c:pt idx="28987">
                  <c:v>3.1999819999999999</c:v>
                </c:pt>
                <c:pt idx="28988">
                  <c:v>3.100006</c:v>
                </c:pt>
                <c:pt idx="28989">
                  <c:v>4.3000179999999997</c:v>
                </c:pt>
                <c:pt idx="28990">
                  <c:v>2.850006</c:v>
                </c:pt>
                <c:pt idx="28991">
                  <c:v>4.2000120000000001</c:v>
                </c:pt>
                <c:pt idx="28992">
                  <c:v>3</c:v>
                </c:pt>
                <c:pt idx="28993">
                  <c:v>3.100006</c:v>
                </c:pt>
                <c:pt idx="28994">
                  <c:v>2.8500369999999999</c:v>
                </c:pt>
                <c:pt idx="28995">
                  <c:v>3.0499879999999999</c:v>
                </c:pt>
                <c:pt idx="28996">
                  <c:v>3.149994</c:v>
                </c:pt>
                <c:pt idx="28997">
                  <c:v>3.5250089999999998</c:v>
                </c:pt>
                <c:pt idx="28998">
                  <c:v>3.3999630000000001</c:v>
                </c:pt>
                <c:pt idx="28999">
                  <c:v>3.1999970000000002</c:v>
                </c:pt>
                <c:pt idx="29000">
                  <c:v>2.9000240000000002</c:v>
                </c:pt>
                <c:pt idx="29001">
                  <c:v>3.149994</c:v>
                </c:pt>
                <c:pt idx="29002">
                  <c:v>2.4499970000000002</c:v>
                </c:pt>
                <c:pt idx="29003">
                  <c:v>3.2000120000000001</c:v>
                </c:pt>
                <c:pt idx="29004">
                  <c:v>3.5000309999999999</c:v>
                </c:pt>
                <c:pt idx="29005">
                  <c:v>3.2999879999999999</c:v>
                </c:pt>
                <c:pt idx="29006">
                  <c:v>3.3750149999999999</c:v>
                </c:pt>
                <c:pt idx="29007">
                  <c:v>3.9500120000000001</c:v>
                </c:pt>
                <c:pt idx="29008">
                  <c:v>2.350006</c:v>
                </c:pt>
                <c:pt idx="29009">
                  <c:v>3.5</c:v>
                </c:pt>
                <c:pt idx="29010">
                  <c:v>3.8000180000000001</c:v>
                </c:pt>
                <c:pt idx="29011">
                  <c:v>4.2000120000000001</c:v>
                </c:pt>
                <c:pt idx="29012">
                  <c:v>3.2000120000000001</c:v>
                </c:pt>
                <c:pt idx="29013">
                  <c:v>4.3250120000000001</c:v>
                </c:pt>
                <c:pt idx="29014">
                  <c:v>2.6999819999999999</c:v>
                </c:pt>
                <c:pt idx="29015">
                  <c:v>2.4000240000000002</c:v>
                </c:pt>
                <c:pt idx="29016">
                  <c:v>3.649994</c:v>
                </c:pt>
                <c:pt idx="29017">
                  <c:v>3</c:v>
                </c:pt>
                <c:pt idx="29018">
                  <c:v>3.5499879999999999</c:v>
                </c:pt>
                <c:pt idx="29019">
                  <c:v>2.8000180000000001</c:v>
                </c:pt>
                <c:pt idx="29020">
                  <c:v>3.4749599999999998</c:v>
                </c:pt>
                <c:pt idx="29021">
                  <c:v>2.850006</c:v>
                </c:pt>
                <c:pt idx="29022">
                  <c:v>2.9500120000000001</c:v>
                </c:pt>
                <c:pt idx="29023">
                  <c:v>3.4500120000000001</c:v>
                </c:pt>
                <c:pt idx="29024">
                  <c:v>2.9000240000000002</c:v>
                </c:pt>
                <c:pt idx="29025">
                  <c:v>3.649994</c:v>
                </c:pt>
                <c:pt idx="29026">
                  <c:v>5.0500179999999997</c:v>
                </c:pt>
                <c:pt idx="29027">
                  <c:v>2.7000120000000001</c:v>
                </c:pt>
                <c:pt idx="29028">
                  <c:v>3.0750120000000001</c:v>
                </c:pt>
                <c:pt idx="29029">
                  <c:v>3.2000120000000001</c:v>
                </c:pt>
                <c:pt idx="29030">
                  <c:v>3.2999879999999999</c:v>
                </c:pt>
                <c:pt idx="29031">
                  <c:v>3.3499759999999998</c:v>
                </c:pt>
                <c:pt idx="29032">
                  <c:v>3.550049</c:v>
                </c:pt>
                <c:pt idx="29033">
                  <c:v>4.6499940000000004</c:v>
                </c:pt>
                <c:pt idx="29034">
                  <c:v>3.774994</c:v>
                </c:pt>
                <c:pt idx="29035">
                  <c:v>3.5</c:v>
                </c:pt>
                <c:pt idx="29036">
                  <c:v>3.3000180000000001</c:v>
                </c:pt>
                <c:pt idx="29037">
                  <c:v>4.4499820000000003</c:v>
                </c:pt>
                <c:pt idx="29038">
                  <c:v>2.6249850000000001</c:v>
                </c:pt>
                <c:pt idx="29039">
                  <c:v>3.0500180000000001</c:v>
                </c:pt>
                <c:pt idx="29040">
                  <c:v>3.2000120000000001</c:v>
                </c:pt>
                <c:pt idx="29041">
                  <c:v>3</c:v>
                </c:pt>
                <c:pt idx="29042">
                  <c:v>3.1999819999999999</c:v>
                </c:pt>
                <c:pt idx="29043">
                  <c:v>3.1500240000000002</c:v>
                </c:pt>
                <c:pt idx="29044">
                  <c:v>4</c:v>
                </c:pt>
                <c:pt idx="29045">
                  <c:v>4.8750150000000003</c:v>
                </c:pt>
                <c:pt idx="29046">
                  <c:v>2.850006</c:v>
                </c:pt>
                <c:pt idx="29047">
                  <c:v>3.4500120000000001</c:v>
                </c:pt>
                <c:pt idx="29048">
                  <c:v>3.100006</c:v>
                </c:pt>
                <c:pt idx="29049">
                  <c:v>3.0500180000000001</c:v>
                </c:pt>
                <c:pt idx="29050">
                  <c:v>3.5499879999999999</c:v>
                </c:pt>
                <c:pt idx="29051">
                  <c:v>3.25</c:v>
                </c:pt>
                <c:pt idx="29052">
                  <c:v>3.6999970000000002</c:v>
                </c:pt>
                <c:pt idx="29053">
                  <c:v>3.399994</c:v>
                </c:pt>
                <c:pt idx="29054">
                  <c:v>3.6999970000000002</c:v>
                </c:pt>
                <c:pt idx="29055">
                  <c:v>3.649994</c:v>
                </c:pt>
                <c:pt idx="29056">
                  <c:v>4</c:v>
                </c:pt>
                <c:pt idx="29057">
                  <c:v>4.2999879999999999</c:v>
                </c:pt>
                <c:pt idx="29058">
                  <c:v>2.8000180000000001</c:v>
                </c:pt>
                <c:pt idx="29059">
                  <c:v>8.3999939999999995</c:v>
                </c:pt>
                <c:pt idx="29060">
                  <c:v>3</c:v>
                </c:pt>
                <c:pt idx="29061">
                  <c:v>3.75</c:v>
                </c:pt>
                <c:pt idx="29062">
                  <c:v>3.6499630000000001</c:v>
                </c:pt>
                <c:pt idx="29063">
                  <c:v>3.350006</c:v>
                </c:pt>
                <c:pt idx="29064">
                  <c:v>3.2999879999999999</c:v>
                </c:pt>
                <c:pt idx="29065">
                  <c:v>3.5</c:v>
                </c:pt>
                <c:pt idx="29066">
                  <c:v>3.9499819999999999</c:v>
                </c:pt>
                <c:pt idx="29067">
                  <c:v>2.7000120000000001</c:v>
                </c:pt>
                <c:pt idx="29068">
                  <c:v>3.600006</c:v>
                </c:pt>
                <c:pt idx="29069">
                  <c:v>2.75</c:v>
                </c:pt>
                <c:pt idx="29070">
                  <c:v>3.1499630000000001</c:v>
                </c:pt>
                <c:pt idx="29071">
                  <c:v>3.1999819999999999</c:v>
                </c:pt>
                <c:pt idx="29072">
                  <c:v>2.9500120000000001</c:v>
                </c:pt>
                <c:pt idx="29073">
                  <c:v>4.1500240000000002</c:v>
                </c:pt>
                <c:pt idx="29074">
                  <c:v>2.9250180000000001</c:v>
                </c:pt>
                <c:pt idx="29075">
                  <c:v>2.899994</c:v>
                </c:pt>
                <c:pt idx="29076">
                  <c:v>3.0500180000000001</c:v>
                </c:pt>
                <c:pt idx="29077">
                  <c:v>3.2000120000000001</c:v>
                </c:pt>
                <c:pt idx="29078">
                  <c:v>3.2999879999999999</c:v>
                </c:pt>
                <c:pt idx="29079">
                  <c:v>4</c:v>
                </c:pt>
                <c:pt idx="29080">
                  <c:v>2.9000240000000002</c:v>
                </c:pt>
                <c:pt idx="29081">
                  <c:v>4.0500179999999997</c:v>
                </c:pt>
                <c:pt idx="29082">
                  <c:v>4.4500120000000001</c:v>
                </c:pt>
                <c:pt idx="29083">
                  <c:v>3.7000120000000001</c:v>
                </c:pt>
                <c:pt idx="29084">
                  <c:v>3.1750029999999998</c:v>
                </c:pt>
                <c:pt idx="29085">
                  <c:v>2.899994</c:v>
                </c:pt>
                <c:pt idx="29086">
                  <c:v>3.2000120000000001</c:v>
                </c:pt>
                <c:pt idx="29087">
                  <c:v>3.1500240000000002</c:v>
                </c:pt>
                <c:pt idx="29088">
                  <c:v>3.100006</c:v>
                </c:pt>
                <c:pt idx="29089">
                  <c:v>3.8749850000000001</c:v>
                </c:pt>
                <c:pt idx="29090">
                  <c:v>3.149994</c:v>
                </c:pt>
                <c:pt idx="29091">
                  <c:v>4.4250030000000002</c:v>
                </c:pt>
                <c:pt idx="29092">
                  <c:v>3.0999759999999998</c:v>
                </c:pt>
                <c:pt idx="29093">
                  <c:v>3.274994</c:v>
                </c:pt>
                <c:pt idx="29094">
                  <c:v>3.875</c:v>
                </c:pt>
                <c:pt idx="29095">
                  <c:v>2.7500309999999999</c:v>
                </c:pt>
                <c:pt idx="29096">
                  <c:v>3.0499879999999999</c:v>
                </c:pt>
                <c:pt idx="29097">
                  <c:v>3.5</c:v>
                </c:pt>
                <c:pt idx="29098">
                  <c:v>3.7000120000000001</c:v>
                </c:pt>
                <c:pt idx="29099">
                  <c:v>3.274994</c:v>
                </c:pt>
                <c:pt idx="29100">
                  <c:v>3.75</c:v>
                </c:pt>
                <c:pt idx="29101">
                  <c:v>2.9499819999999999</c:v>
                </c:pt>
                <c:pt idx="29102">
                  <c:v>3.5499879999999999</c:v>
                </c:pt>
                <c:pt idx="29103">
                  <c:v>3.0999759999999998</c:v>
                </c:pt>
                <c:pt idx="29104">
                  <c:v>3.2000120000000001</c:v>
                </c:pt>
                <c:pt idx="29105">
                  <c:v>3.5999759999999998</c:v>
                </c:pt>
                <c:pt idx="29106">
                  <c:v>2.899994</c:v>
                </c:pt>
                <c:pt idx="29107">
                  <c:v>2.800049</c:v>
                </c:pt>
                <c:pt idx="29108">
                  <c:v>2.8499759999999998</c:v>
                </c:pt>
                <c:pt idx="29109">
                  <c:v>3</c:v>
                </c:pt>
                <c:pt idx="29110">
                  <c:v>4.3500370000000004</c:v>
                </c:pt>
                <c:pt idx="29111">
                  <c:v>3.0999759999999998</c:v>
                </c:pt>
                <c:pt idx="29112">
                  <c:v>3.2000120000000001</c:v>
                </c:pt>
                <c:pt idx="29113">
                  <c:v>5.1999969999999998</c:v>
                </c:pt>
                <c:pt idx="29114">
                  <c:v>3.25</c:v>
                </c:pt>
                <c:pt idx="29115">
                  <c:v>3.1749879999999999</c:v>
                </c:pt>
                <c:pt idx="29116">
                  <c:v>3.7999879999999999</c:v>
                </c:pt>
                <c:pt idx="29117">
                  <c:v>2.8500369999999999</c:v>
                </c:pt>
                <c:pt idx="29118">
                  <c:v>3.4500120000000001</c:v>
                </c:pt>
                <c:pt idx="29119">
                  <c:v>2.9500120000000001</c:v>
                </c:pt>
                <c:pt idx="29120">
                  <c:v>3.4999690000000001</c:v>
                </c:pt>
                <c:pt idx="29121">
                  <c:v>2.8000180000000001</c:v>
                </c:pt>
                <c:pt idx="29122">
                  <c:v>3.1499630000000001</c:v>
                </c:pt>
                <c:pt idx="29123">
                  <c:v>2.8749850000000001</c:v>
                </c:pt>
                <c:pt idx="29124">
                  <c:v>4.7999879999999999</c:v>
                </c:pt>
                <c:pt idx="29125">
                  <c:v>3.350006</c:v>
                </c:pt>
                <c:pt idx="29126">
                  <c:v>2.850006</c:v>
                </c:pt>
                <c:pt idx="29127">
                  <c:v>4.7999879999999999</c:v>
                </c:pt>
                <c:pt idx="29128">
                  <c:v>3.1499790000000001</c:v>
                </c:pt>
                <c:pt idx="29129">
                  <c:v>3.200027</c:v>
                </c:pt>
                <c:pt idx="29130">
                  <c:v>3.7999879999999999</c:v>
                </c:pt>
                <c:pt idx="29131">
                  <c:v>3.4250180000000001</c:v>
                </c:pt>
                <c:pt idx="29132">
                  <c:v>3.25</c:v>
                </c:pt>
                <c:pt idx="29133">
                  <c:v>2.75</c:v>
                </c:pt>
                <c:pt idx="29134">
                  <c:v>2.5500180000000001</c:v>
                </c:pt>
                <c:pt idx="29135">
                  <c:v>4.4000240000000002</c:v>
                </c:pt>
                <c:pt idx="29136">
                  <c:v>4.4499510000000004</c:v>
                </c:pt>
                <c:pt idx="29137">
                  <c:v>2.899994</c:v>
                </c:pt>
                <c:pt idx="29138">
                  <c:v>3.149994</c:v>
                </c:pt>
                <c:pt idx="29139">
                  <c:v>3.0999759999999998</c:v>
                </c:pt>
                <c:pt idx="29140">
                  <c:v>2.9499970000000002</c:v>
                </c:pt>
                <c:pt idx="29141">
                  <c:v>3.4500120000000001</c:v>
                </c:pt>
                <c:pt idx="29142">
                  <c:v>3.3499910000000002</c:v>
                </c:pt>
                <c:pt idx="29143">
                  <c:v>2.899994</c:v>
                </c:pt>
                <c:pt idx="29144">
                  <c:v>2.6999970000000002</c:v>
                </c:pt>
                <c:pt idx="29145">
                  <c:v>2.350006</c:v>
                </c:pt>
                <c:pt idx="29146">
                  <c:v>3.524994</c:v>
                </c:pt>
                <c:pt idx="29147">
                  <c:v>3.8499759999999998</c:v>
                </c:pt>
                <c:pt idx="29148">
                  <c:v>3.5499879999999999</c:v>
                </c:pt>
                <c:pt idx="29149">
                  <c:v>3.8000180000000001</c:v>
                </c:pt>
                <c:pt idx="29150">
                  <c:v>3.0750120000000001</c:v>
                </c:pt>
                <c:pt idx="29151">
                  <c:v>3</c:v>
                </c:pt>
                <c:pt idx="29152">
                  <c:v>4.6500240000000002</c:v>
                </c:pt>
                <c:pt idx="29153">
                  <c:v>2.9499819999999999</c:v>
                </c:pt>
                <c:pt idx="29154">
                  <c:v>3.1999970000000002</c:v>
                </c:pt>
                <c:pt idx="29155">
                  <c:v>2.9000240000000002</c:v>
                </c:pt>
                <c:pt idx="29156">
                  <c:v>4.6749879999999999</c:v>
                </c:pt>
                <c:pt idx="29157">
                  <c:v>3.9000240000000002</c:v>
                </c:pt>
                <c:pt idx="29158">
                  <c:v>2.8000180000000001</c:v>
                </c:pt>
                <c:pt idx="29159">
                  <c:v>3.1999819999999999</c:v>
                </c:pt>
                <c:pt idx="29160">
                  <c:v>3.2000120000000001</c:v>
                </c:pt>
                <c:pt idx="29161">
                  <c:v>4.3500059999999996</c:v>
                </c:pt>
                <c:pt idx="29162">
                  <c:v>3.9500120000000001</c:v>
                </c:pt>
                <c:pt idx="29163">
                  <c:v>2.9000240000000002</c:v>
                </c:pt>
                <c:pt idx="29164">
                  <c:v>3</c:v>
                </c:pt>
                <c:pt idx="29165">
                  <c:v>3.5749970000000002</c:v>
                </c:pt>
                <c:pt idx="29166">
                  <c:v>3.2999879999999999</c:v>
                </c:pt>
                <c:pt idx="29167">
                  <c:v>2.8499759999999998</c:v>
                </c:pt>
                <c:pt idx="29168">
                  <c:v>3.6500240000000002</c:v>
                </c:pt>
                <c:pt idx="29169">
                  <c:v>4.1999820000000003</c:v>
                </c:pt>
                <c:pt idx="29170">
                  <c:v>3.6249850000000001</c:v>
                </c:pt>
                <c:pt idx="29171">
                  <c:v>3.4500120000000001</c:v>
                </c:pt>
                <c:pt idx="29172">
                  <c:v>3.75</c:v>
                </c:pt>
                <c:pt idx="29173">
                  <c:v>3.4500120000000001</c:v>
                </c:pt>
                <c:pt idx="29174">
                  <c:v>3.1749879999999999</c:v>
                </c:pt>
                <c:pt idx="29175">
                  <c:v>2.774994</c:v>
                </c:pt>
                <c:pt idx="29176">
                  <c:v>3.0999759999999998</c:v>
                </c:pt>
                <c:pt idx="29177">
                  <c:v>3.1999819999999999</c:v>
                </c:pt>
                <c:pt idx="29178">
                  <c:v>4.25</c:v>
                </c:pt>
                <c:pt idx="29179">
                  <c:v>3.350006</c:v>
                </c:pt>
                <c:pt idx="29180">
                  <c:v>3.1500240000000002</c:v>
                </c:pt>
                <c:pt idx="29181">
                  <c:v>3.3000180000000001</c:v>
                </c:pt>
                <c:pt idx="29182">
                  <c:v>4</c:v>
                </c:pt>
                <c:pt idx="29183">
                  <c:v>3.0999759999999998</c:v>
                </c:pt>
                <c:pt idx="29184">
                  <c:v>3.850006</c:v>
                </c:pt>
                <c:pt idx="29185">
                  <c:v>3.4500120000000001</c:v>
                </c:pt>
                <c:pt idx="29186">
                  <c:v>3.2999879999999999</c:v>
                </c:pt>
                <c:pt idx="29187">
                  <c:v>3.199951</c:v>
                </c:pt>
                <c:pt idx="29188">
                  <c:v>3.100006</c:v>
                </c:pt>
                <c:pt idx="29189">
                  <c:v>3.899994</c:v>
                </c:pt>
                <c:pt idx="29190">
                  <c:v>4.1999820000000003</c:v>
                </c:pt>
                <c:pt idx="29191">
                  <c:v>3.4249879999999999</c:v>
                </c:pt>
                <c:pt idx="29192">
                  <c:v>3.100006</c:v>
                </c:pt>
                <c:pt idx="29193">
                  <c:v>3.5999759999999998</c:v>
                </c:pt>
                <c:pt idx="29194">
                  <c:v>3</c:v>
                </c:pt>
                <c:pt idx="29195">
                  <c:v>3.149994</c:v>
                </c:pt>
                <c:pt idx="29196">
                  <c:v>3.3000180000000001</c:v>
                </c:pt>
                <c:pt idx="29197">
                  <c:v>2.9000089999999998</c:v>
                </c:pt>
                <c:pt idx="29198">
                  <c:v>4.3499759999999998</c:v>
                </c:pt>
                <c:pt idx="29199">
                  <c:v>3.7750089999999998</c:v>
                </c:pt>
                <c:pt idx="29200">
                  <c:v>3.7999879999999999</c:v>
                </c:pt>
                <c:pt idx="29201">
                  <c:v>3.25</c:v>
                </c:pt>
                <c:pt idx="29202">
                  <c:v>3.25</c:v>
                </c:pt>
                <c:pt idx="29203">
                  <c:v>3.2000120000000001</c:v>
                </c:pt>
                <c:pt idx="29204">
                  <c:v>2.6999819999999999</c:v>
                </c:pt>
                <c:pt idx="29205">
                  <c:v>3.75</c:v>
                </c:pt>
                <c:pt idx="29206">
                  <c:v>3.0499879999999999</c:v>
                </c:pt>
                <c:pt idx="29207">
                  <c:v>3.2000120000000001</c:v>
                </c:pt>
                <c:pt idx="29208">
                  <c:v>2.6499630000000001</c:v>
                </c:pt>
                <c:pt idx="29209">
                  <c:v>3.8000180000000001</c:v>
                </c:pt>
                <c:pt idx="29210">
                  <c:v>3.7249910000000002</c:v>
                </c:pt>
                <c:pt idx="29211">
                  <c:v>3.7999879999999999</c:v>
                </c:pt>
                <c:pt idx="29212">
                  <c:v>3.4500120000000001</c:v>
                </c:pt>
                <c:pt idx="29213">
                  <c:v>4.0750120000000001</c:v>
                </c:pt>
                <c:pt idx="29214">
                  <c:v>3</c:v>
                </c:pt>
                <c:pt idx="29215">
                  <c:v>3.0500180000000001</c:v>
                </c:pt>
                <c:pt idx="29216">
                  <c:v>3.3499759999999998</c:v>
                </c:pt>
                <c:pt idx="29217">
                  <c:v>3.0500180000000001</c:v>
                </c:pt>
                <c:pt idx="29218">
                  <c:v>2.7500309999999999</c:v>
                </c:pt>
                <c:pt idx="29219">
                  <c:v>3.0500180000000001</c:v>
                </c:pt>
                <c:pt idx="29220">
                  <c:v>2.5000309999999999</c:v>
                </c:pt>
                <c:pt idx="29221">
                  <c:v>3.1250149999999999</c:v>
                </c:pt>
                <c:pt idx="29222">
                  <c:v>3.399994</c:v>
                </c:pt>
                <c:pt idx="29223">
                  <c:v>3.5499879999999999</c:v>
                </c:pt>
                <c:pt idx="29224">
                  <c:v>2.600006</c:v>
                </c:pt>
                <c:pt idx="29225">
                  <c:v>3.4999690000000001</c:v>
                </c:pt>
                <c:pt idx="29226">
                  <c:v>3.649994</c:v>
                </c:pt>
                <c:pt idx="29227">
                  <c:v>3</c:v>
                </c:pt>
                <c:pt idx="29228">
                  <c:v>2.6500240000000002</c:v>
                </c:pt>
                <c:pt idx="29229">
                  <c:v>3.25</c:v>
                </c:pt>
                <c:pt idx="29230">
                  <c:v>3.5499879999999999</c:v>
                </c:pt>
                <c:pt idx="29231">
                  <c:v>3.25</c:v>
                </c:pt>
                <c:pt idx="29232">
                  <c:v>2.9499819999999999</c:v>
                </c:pt>
                <c:pt idx="29233">
                  <c:v>3.5500180000000001</c:v>
                </c:pt>
                <c:pt idx="29234">
                  <c:v>3.050049</c:v>
                </c:pt>
                <c:pt idx="29235">
                  <c:v>3.3000180000000001</c:v>
                </c:pt>
                <c:pt idx="29236">
                  <c:v>3.2000120000000001</c:v>
                </c:pt>
                <c:pt idx="29237">
                  <c:v>3.649994</c:v>
                </c:pt>
                <c:pt idx="29238">
                  <c:v>4.6000059999999996</c:v>
                </c:pt>
                <c:pt idx="29239">
                  <c:v>3.5499879999999999</c:v>
                </c:pt>
                <c:pt idx="29240">
                  <c:v>4.4500120000000001</c:v>
                </c:pt>
                <c:pt idx="29241">
                  <c:v>3</c:v>
                </c:pt>
                <c:pt idx="29242">
                  <c:v>2.6999819999999999</c:v>
                </c:pt>
                <c:pt idx="29243">
                  <c:v>3.5999759999999998</c:v>
                </c:pt>
                <c:pt idx="29244">
                  <c:v>3.4499819999999999</c:v>
                </c:pt>
                <c:pt idx="29245">
                  <c:v>4.3500059999999996</c:v>
                </c:pt>
                <c:pt idx="29246">
                  <c:v>3.1500240000000002</c:v>
                </c:pt>
                <c:pt idx="29247">
                  <c:v>2.6500240000000002</c:v>
                </c:pt>
                <c:pt idx="29248">
                  <c:v>3.0499879999999999</c:v>
                </c:pt>
                <c:pt idx="29249">
                  <c:v>2.850006</c:v>
                </c:pt>
                <c:pt idx="29250">
                  <c:v>3.3500369999999999</c:v>
                </c:pt>
                <c:pt idx="29251">
                  <c:v>3.1000369999999999</c:v>
                </c:pt>
                <c:pt idx="29252">
                  <c:v>5.3250120000000001</c:v>
                </c:pt>
                <c:pt idx="29253">
                  <c:v>3.25</c:v>
                </c:pt>
                <c:pt idx="29254">
                  <c:v>3.399994</c:v>
                </c:pt>
                <c:pt idx="29255">
                  <c:v>4.7999729999999996</c:v>
                </c:pt>
                <c:pt idx="29256">
                  <c:v>4.6999820000000003</c:v>
                </c:pt>
                <c:pt idx="29257">
                  <c:v>3.5</c:v>
                </c:pt>
                <c:pt idx="29258">
                  <c:v>4.1000059999999996</c:v>
                </c:pt>
                <c:pt idx="29259">
                  <c:v>3.100006</c:v>
                </c:pt>
                <c:pt idx="29260">
                  <c:v>5.2999879999999999</c:v>
                </c:pt>
                <c:pt idx="29261">
                  <c:v>3.1000369999999999</c:v>
                </c:pt>
                <c:pt idx="29262">
                  <c:v>3.1750029999999998</c:v>
                </c:pt>
                <c:pt idx="29263">
                  <c:v>3.0499879999999999</c:v>
                </c:pt>
                <c:pt idx="29264">
                  <c:v>3</c:v>
                </c:pt>
                <c:pt idx="29265">
                  <c:v>3.4000240000000002</c:v>
                </c:pt>
                <c:pt idx="29266">
                  <c:v>3.2000120000000001</c:v>
                </c:pt>
                <c:pt idx="29267">
                  <c:v>3.8000180000000001</c:v>
                </c:pt>
                <c:pt idx="29268">
                  <c:v>4.1000059999999996</c:v>
                </c:pt>
                <c:pt idx="29269">
                  <c:v>3.0499879999999999</c:v>
                </c:pt>
                <c:pt idx="29270">
                  <c:v>3.0249790000000001</c:v>
                </c:pt>
                <c:pt idx="29271">
                  <c:v>3.649994</c:v>
                </c:pt>
                <c:pt idx="29272">
                  <c:v>3.6249690000000001</c:v>
                </c:pt>
                <c:pt idx="29273">
                  <c:v>3.2000120000000001</c:v>
                </c:pt>
                <c:pt idx="29274">
                  <c:v>3.6000369999999999</c:v>
                </c:pt>
                <c:pt idx="29275">
                  <c:v>3.2999879999999999</c:v>
                </c:pt>
                <c:pt idx="29276">
                  <c:v>3.5499879999999999</c:v>
                </c:pt>
                <c:pt idx="29277">
                  <c:v>3.024994</c:v>
                </c:pt>
                <c:pt idx="29278">
                  <c:v>3.350006</c:v>
                </c:pt>
                <c:pt idx="29279">
                  <c:v>3.4000240000000002</c:v>
                </c:pt>
                <c:pt idx="29280">
                  <c:v>3.3999630000000001</c:v>
                </c:pt>
                <c:pt idx="29281">
                  <c:v>3.5</c:v>
                </c:pt>
                <c:pt idx="29282">
                  <c:v>3.25</c:v>
                </c:pt>
                <c:pt idx="29283">
                  <c:v>2.850006</c:v>
                </c:pt>
                <c:pt idx="29284">
                  <c:v>2.5500180000000001</c:v>
                </c:pt>
                <c:pt idx="29285">
                  <c:v>2.9499819999999999</c:v>
                </c:pt>
                <c:pt idx="29286">
                  <c:v>3.4500120000000001</c:v>
                </c:pt>
                <c:pt idx="29287">
                  <c:v>5.6000059999999996</c:v>
                </c:pt>
                <c:pt idx="29288">
                  <c:v>3.2750240000000002</c:v>
                </c:pt>
                <c:pt idx="29289">
                  <c:v>3.0499879999999999</c:v>
                </c:pt>
                <c:pt idx="29290">
                  <c:v>3.5499879999999999</c:v>
                </c:pt>
                <c:pt idx="29291">
                  <c:v>3.0999759999999998</c:v>
                </c:pt>
                <c:pt idx="29292">
                  <c:v>3.5</c:v>
                </c:pt>
                <c:pt idx="29293">
                  <c:v>3.5999759999999998</c:v>
                </c:pt>
                <c:pt idx="29294">
                  <c:v>3.0499879999999999</c:v>
                </c:pt>
                <c:pt idx="29295">
                  <c:v>3.2999879999999999</c:v>
                </c:pt>
                <c:pt idx="29296">
                  <c:v>2.875</c:v>
                </c:pt>
                <c:pt idx="29297">
                  <c:v>5.3000489999999996</c:v>
                </c:pt>
                <c:pt idx="29298">
                  <c:v>3.5500180000000001</c:v>
                </c:pt>
                <c:pt idx="29299">
                  <c:v>3.2000120000000001</c:v>
                </c:pt>
                <c:pt idx="29300">
                  <c:v>4.0500489999999996</c:v>
                </c:pt>
                <c:pt idx="29301">
                  <c:v>3.2499690000000001</c:v>
                </c:pt>
                <c:pt idx="29302">
                  <c:v>3.2000120000000001</c:v>
                </c:pt>
                <c:pt idx="29303">
                  <c:v>4.6499940000000004</c:v>
                </c:pt>
                <c:pt idx="29304">
                  <c:v>3.9250180000000001</c:v>
                </c:pt>
                <c:pt idx="29305">
                  <c:v>4.6499940000000004</c:v>
                </c:pt>
                <c:pt idx="29306">
                  <c:v>3.375</c:v>
                </c:pt>
                <c:pt idx="29307">
                  <c:v>2.899994</c:v>
                </c:pt>
                <c:pt idx="29308">
                  <c:v>3.0000309999999999</c:v>
                </c:pt>
                <c:pt idx="29309">
                  <c:v>3.1999819999999999</c:v>
                </c:pt>
                <c:pt idx="29310">
                  <c:v>2.9000240000000002</c:v>
                </c:pt>
                <c:pt idx="29311">
                  <c:v>3.3499759999999998</c:v>
                </c:pt>
                <c:pt idx="29312">
                  <c:v>3.1000369999999999</c:v>
                </c:pt>
                <c:pt idx="29313">
                  <c:v>3.3499759999999998</c:v>
                </c:pt>
                <c:pt idx="29314">
                  <c:v>3.25</c:v>
                </c:pt>
                <c:pt idx="29315">
                  <c:v>3.299973</c:v>
                </c:pt>
                <c:pt idx="29316">
                  <c:v>3.9500120000000001</c:v>
                </c:pt>
                <c:pt idx="29317">
                  <c:v>3.2499850000000001</c:v>
                </c:pt>
                <c:pt idx="29318">
                  <c:v>2.5249790000000001</c:v>
                </c:pt>
                <c:pt idx="29319">
                  <c:v>3.3499759999999998</c:v>
                </c:pt>
                <c:pt idx="29320">
                  <c:v>3.7000120000000001</c:v>
                </c:pt>
                <c:pt idx="29321">
                  <c:v>3.774994</c:v>
                </c:pt>
                <c:pt idx="29322">
                  <c:v>2.9500120000000001</c:v>
                </c:pt>
                <c:pt idx="29323">
                  <c:v>3.4499819999999999</c:v>
                </c:pt>
                <c:pt idx="29324">
                  <c:v>3.850006</c:v>
                </c:pt>
                <c:pt idx="29325">
                  <c:v>2.850006</c:v>
                </c:pt>
                <c:pt idx="29326">
                  <c:v>2.850006</c:v>
                </c:pt>
                <c:pt idx="29327">
                  <c:v>2.9499819999999999</c:v>
                </c:pt>
                <c:pt idx="29328">
                  <c:v>3.350006</c:v>
                </c:pt>
                <c:pt idx="29329">
                  <c:v>3.174973</c:v>
                </c:pt>
                <c:pt idx="29330">
                  <c:v>2.850006</c:v>
                </c:pt>
                <c:pt idx="29331">
                  <c:v>2.6500240000000002</c:v>
                </c:pt>
                <c:pt idx="29332">
                  <c:v>2.8000180000000001</c:v>
                </c:pt>
                <c:pt idx="29333">
                  <c:v>2.6500240000000002</c:v>
                </c:pt>
                <c:pt idx="29334">
                  <c:v>2.75</c:v>
                </c:pt>
                <c:pt idx="29335">
                  <c:v>3.5</c:v>
                </c:pt>
                <c:pt idx="29336">
                  <c:v>3.8000180000000001</c:v>
                </c:pt>
                <c:pt idx="29337">
                  <c:v>3</c:v>
                </c:pt>
                <c:pt idx="29338">
                  <c:v>3.1999819999999999</c:v>
                </c:pt>
                <c:pt idx="29339">
                  <c:v>3.3499759999999998</c:v>
                </c:pt>
                <c:pt idx="29340">
                  <c:v>3.149994</c:v>
                </c:pt>
                <c:pt idx="29341">
                  <c:v>3.2000120000000001</c:v>
                </c:pt>
                <c:pt idx="29342">
                  <c:v>3.0500180000000001</c:v>
                </c:pt>
                <c:pt idx="29343">
                  <c:v>3.0499879999999999</c:v>
                </c:pt>
                <c:pt idx="29344">
                  <c:v>3.2000120000000001</c:v>
                </c:pt>
                <c:pt idx="29345">
                  <c:v>2.6999819999999999</c:v>
                </c:pt>
                <c:pt idx="29346">
                  <c:v>3.399994</c:v>
                </c:pt>
                <c:pt idx="29347">
                  <c:v>3.7999879999999999</c:v>
                </c:pt>
                <c:pt idx="29348">
                  <c:v>3.4000240000000002</c:v>
                </c:pt>
                <c:pt idx="29349">
                  <c:v>4.0250089999999998</c:v>
                </c:pt>
                <c:pt idx="29350">
                  <c:v>3.2000120000000001</c:v>
                </c:pt>
                <c:pt idx="29351">
                  <c:v>2.8000029999999998</c:v>
                </c:pt>
                <c:pt idx="29352">
                  <c:v>3</c:v>
                </c:pt>
                <c:pt idx="29353">
                  <c:v>3.4500120000000001</c:v>
                </c:pt>
                <c:pt idx="29354">
                  <c:v>3.25</c:v>
                </c:pt>
                <c:pt idx="29355">
                  <c:v>3.399994</c:v>
                </c:pt>
                <c:pt idx="29356">
                  <c:v>5.2000120000000001</c:v>
                </c:pt>
                <c:pt idx="29357">
                  <c:v>3.1999819999999999</c:v>
                </c:pt>
                <c:pt idx="29358">
                  <c:v>2.6499630000000001</c:v>
                </c:pt>
                <c:pt idx="29359">
                  <c:v>3.5499879999999999</c:v>
                </c:pt>
                <c:pt idx="29360">
                  <c:v>2.8500209999999999</c:v>
                </c:pt>
                <c:pt idx="29361">
                  <c:v>3.1999970000000002</c:v>
                </c:pt>
                <c:pt idx="29362">
                  <c:v>3.0999759999999998</c:v>
                </c:pt>
                <c:pt idx="29363">
                  <c:v>2.6499790000000001</c:v>
                </c:pt>
                <c:pt idx="29364">
                  <c:v>3.0499879999999999</c:v>
                </c:pt>
                <c:pt idx="29365">
                  <c:v>3.5999759999999998</c:v>
                </c:pt>
                <c:pt idx="29366">
                  <c:v>2.6500240000000002</c:v>
                </c:pt>
                <c:pt idx="29367">
                  <c:v>3.6999819999999999</c:v>
                </c:pt>
                <c:pt idx="29368">
                  <c:v>3.6999819999999999</c:v>
                </c:pt>
                <c:pt idx="29369">
                  <c:v>3.4000240000000002</c:v>
                </c:pt>
                <c:pt idx="29370">
                  <c:v>3.0499879999999999</c:v>
                </c:pt>
                <c:pt idx="29371">
                  <c:v>3.1000369999999999</c:v>
                </c:pt>
                <c:pt idx="29372">
                  <c:v>3.225006</c:v>
                </c:pt>
                <c:pt idx="29373">
                  <c:v>2.8000180000000001</c:v>
                </c:pt>
                <c:pt idx="29374">
                  <c:v>3.1499630000000001</c:v>
                </c:pt>
                <c:pt idx="29375">
                  <c:v>2.9000240000000002</c:v>
                </c:pt>
                <c:pt idx="29376">
                  <c:v>3.2999879999999999</c:v>
                </c:pt>
                <c:pt idx="29377">
                  <c:v>3.3499759999999998</c:v>
                </c:pt>
                <c:pt idx="29378">
                  <c:v>3.6000369999999999</c:v>
                </c:pt>
                <c:pt idx="29379">
                  <c:v>3.5500180000000001</c:v>
                </c:pt>
                <c:pt idx="29380">
                  <c:v>3.3999630000000001</c:v>
                </c:pt>
                <c:pt idx="29381">
                  <c:v>3.1000369999999999</c:v>
                </c:pt>
                <c:pt idx="29382">
                  <c:v>3.0499879999999999</c:v>
                </c:pt>
                <c:pt idx="29383">
                  <c:v>3.4249879999999999</c:v>
                </c:pt>
                <c:pt idx="29384">
                  <c:v>3.7000120000000001</c:v>
                </c:pt>
                <c:pt idx="29385">
                  <c:v>3.2250209999999999</c:v>
                </c:pt>
                <c:pt idx="29386">
                  <c:v>6.1000059999999996</c:v>
                </c:pt>
                <c:pt idx="29387">
                  <c:v>3.3249659999999999</c:v>
                </c:pt>
                <c:pt idx="29388">
                  <c:v>2.5499879999999999</c:v>
                </c:pt>
                <c:pt idx="29389">
                  <c:v>3.600006</c:v>
                </c:pt>
                <c:pt idx="29390">
                  <c:v>2.75</c:v>
                </c:pt>
                <c:pt idx="29391">
                  <c:v>3.7499690000000001</c:v>
                </c:pt>
                <c:pt idx="29392">
                  <c:v>3.100006</c:v>
                </c:pt>
                <c:pt idx="29393">
                  <c:v>3.600006</c:v>
                </c:pt>
                <c:pt idx="29394">
                  <c:v>4.75</c:v>
                </c:pt>
                <c:pt idx="29395">
                  <c:v>2.8000180000000001</c:v>
                </c:pt>
                <c:pt idx="29396">
                  <c:v>3.0499879999999999</c:v>
                </c:pt>
                <c:pt idx="29397">
                  <c:v>3.5499879999999999</c:v>
                </c:pt>
                <c:pt idx="29398">
                  <c:v>3.5999759999999998</c:v>
                </c:pt>
                <c:pt idx="29399">
                  <c:v>4.4500120000000001</c:v>
                </c:pt>
                <c:pt idx="29400">
                  <c:v>3.25</c:v>
                </c:pt>
                <c:pt idx="29401">
                  <c:v>3.2500309999999999</c:v>
                </c:pt>
                <c:pt idx="29402">
                  <c:v>4.3999940000000004</c:v>
                </c:pt>
                <c:pt idx="29403">
                  <c:v>6.5499879999999999</c:v>
                </c:pt>
                <c:pt idx="29404">
                  <c:v>2.3000180000000001</c:v>
                </c:pt>
                <c:pt idx="29405">
                  <c:v>3.1999819999999999</c:v>
                </c:pt>
                <c:pt idx="29406">
                  <c:v>4.3999940000000004</c:v>
                </c:pt>
                <c:pt idx="29407">
                  <c:v>2.75</c:v>
                </c:pt>
                <c:pt idx="29408">
                  <c:v>3.4499819999999999</c:v>
                </c:pt>
                <c:pt idx="29409">
                  <c:v>2.5499879999999999</c:v>
                </c:pt>
                <c:pt idx="29410">
                  <c:v>3.399994</c:v>
                </c:pt>
                <c:pt idx="29411">
                  <c:v>3.3999630000000001</c:v>
                </c:pt>
                <c:pt idx="29412">
                  <c:v>4.1499629999999996</c:v>
                </c:pt>
                <c:pt idx="29413">
                  <c:v>3.1999819999999999</c:v>
                </c:pt>
                <c:pt idx="29414">
                  <c:v>3.1999970000000002</c:v>
                </c:pt>
                <c:pt idx="29415">
                  <c:v>3.9000240000000002</c:v>
                </c:pt>
                <c:pt idx="29416">
                  <c:v>3.25</c:v>
                </c:pt>
                <c:pt idx="29417">
                  <c:v>2.9000240000000002</c:v>
                </c:pt>
                <c:pt idx="29418">
                  <c:v>3.899994</c:v>
                </c:pt>
                <c:pt idx="29419">
                  <c:v>3.8499759999999998</c:v>
                </c:pt>
                <c:pt idx="29420">
                  <c:v>3.6999970000000002</c:v>
                </c:pt>
                <c:pt idx="29421">
                  <c:v>3.1000369999999999</c:v>
                </c:pt>
                <c:pt idx="29422">
                  <c:v>2.7999879999999999</c:v>
                </c:pt>
                <c:pt idx="29423">
                  <c:v>4</c:v>
                </c:pt>
                <c:pt idx="29424">
                  <c:v>3.2000120000000001</c:v>
                </c:pt>
                <c:pt idx="29425">
                  <c:v>3.6750180000000001</c:v>
                </c:pt>
                <c:pt idx="29426">
                  <c:v>2.7499850000000001</c:v>
                </c:pt>
                <c:pt idx="29427">
                  <c:v>3.100006</c:v>
                </c:pt>
                <c:pt idx="29428">
                  <c:v>2.850006</c:v>
                </c:pt>
                <c:pt idx="29429">
                  <c:v>3.9499819999999999</c:v>
                </c:pt>
                <c:pt idx="29430">
                  <c:v>3.3000180000000001</c:v>
                </c:pt>
                <c:pt idx="29431">
                  <c:v>3.2999879999999999</c:v>
                </c:pt>
                <c:pt idx="29432">
                  <c:v>3.625</c:v>
                </c:pt>
                <c:pt idx="29433">
                  <c:v>3</c:v>
                </c:pt>
                <c:pt idx="29434">
                  <c:v>2.8000180000000001</c:v>
                </c:pt>
                <c:pt idx="29435">
                  <c:v>2.975006</c:v>
                </c:pt>
                <c:pt idx="29436">
                  <c:v>3.2999879999999999</c:v>
                </c:pt>
                <c:pt idx="29437">
                  <c:v>3.75</c:v>
                </c:pt>
                <c:pt idx="29438">
                  <c:v>3.75</c:v>
                </c:pt>
                <c:pt idx="29439">
                  <c:v>3.4500120000000001</c:v>
                </c:pt>
                <c:pt idx="29440">
                  <c:v>3.2999879999999999</c:v>
                </c:pt>
                <c:pt idx="29441">
                  <c:v>4.1999820000000003</c:v>
                </c:pt>
                <c:pt idx="29442">
                  <c:v>4.4500120000000001</c:v>
                </c:pt>
                <c:pt idx="29443">
                  <c:v>3.100006</c:v>
                </c:pt>
                <c:pt idx="29444">
                  <c:v>3.6249690000000001</c:v>
                </c:pt>
                <c:pt idx="29445">
                  <c:v>3.2999879999999999</c:v>
                </c:pt>
                <c:pt idx="29446">
                  <c:v>3.0999759999999998</c:v>
                </c:pt>
                <c:pt idx="29447">
                  <c:v>3.5749970000000002</c:v>
                </c:pt>
                <c:pt idx="29448">
                  <c:v>2.9000240000000002</c:v>
                </c:pt>
                <c:pt idx="29449">
                  <c:v>3.8000180000000001</c:v>
                </c:pt>
                <c:pt idx="29450">
                  <c:v>3.1999819999999999</c:v>
                </c:pt>
                <c:pt idx="29451">
                  <c:v>4.5</c:v>
                </c:pt>
                <c:pt idx="29452">
                  <c:v>3.7999879999999999</c:v>
                </c:pt>
                <c:pt idx="29453">
                  <c:v>4.2000120000000001</c:v>
                </c:pt>
                <c:pt idx="29454">
                  <c:v>3.5499879999999999</c:v>
                </c:pt>
                <c:pt idx="29455">
                  <c:v>3.9749910000000002</c:v>
                </c:pt>
                <c:pt idx="29456">
                  <c:v>2.725006</c:v>
                </c:pt>
                <c:pt idx="29457">
                  <c:v>3.7750089999999998</c:v>
                </c:pt>
                <c:pt idx="29458">
                  <c:v>2.5250240000000002</c:v>
                </c:pt>
                <c:pt idx="29459">
                  <c:v>3.4499970000000002</c:v>
                </c:pt>
                <c:pt idx="29460">
                  <c:v>3.25</c:v>
                </c:pt>
                <c:pt idx="29461">
                  <c:v>3.6999819999999999</c:v>
                </c:pt>
                <c:pt idx="29462">
                  <c:v>7.3250270000000004</c:v>
                </c:pt>
                <c:pt idx="29463">
                  <c:v>3.149994</c:v>
                </c:pt>
                <c:pt idx="29464">
                  <c:v>3.1500240000000002</c:v>
                </c:pt>
                <c:pt idx="29465">
                  <c:v>3.475006</c:v>
                </c:pt>
                <c:pt idx="29466">
                  <c:v>3.5500180000000001</c:v>
                </c:pt>
                <c:pt idx="29467">
                  <c:v>3.149994</c:v>
                </c:pt>
                <c:pt idx="29468">
                  <c:v>3.649994</c:v>
                </c:pt>
                <c:pt idx="29469">
                  <c:v>3.2999879999999999</c:v>
                </c:pt>
                <c:pt idx="29470">
                  <c:v>3.3499759999999998</c:v>
                </c:pt>
                <c:pt idx="29471">
                  <c:v>3.2999879999999999</c:v>
                </c:pt>
                <c:pt idx="29472">
                  <c:v>3.850006</c:v>
                </c:pt>
                <c:pt idx="29473">
                  <c:v>3.149994</c:v>
                </c:pt>
                <c:pt idx="29474">
                  <c:v>2.8000180000000001</c:v>
                </c:pt>
                <c:pt idx="29475">
                  <c:v>3.6999970000000002</c:v>
                </c:pt>
                <c:pt idx="29476">
                  <c:v>3</c:v>
                </c:pt>
                <c:pt idx="29477">
                  <c:v>4.0499879999999999</c:v>
                </c:pt>
                <c:pt idx="29478">
                  <c:v>3.25</c:v>
                </c:pt>
                <c:pt idx="29479">
                  <c:v>2.6500240000000002</c:v>
                </c:pt>
                <c:pt idx="29480">
                  <c:v>3.725006</c:v>
                </c:pt>
                <c:pt idx="29481">
                  <c:v>3.899994</c:v>
                </c:pt>
                <c:pt idx="29482">
                  <c:v>2.9999690000000001</c:v>
                </c:pt>
                <c:pt idx="29483">
                  <c:v>3.4000240000000002</c:v>
                </c:pt>
                <c:pt idx="29484">
                  <c:v>4.75</c:v>
                </c:pt>
                <c:pt idx="29485">
                  <c:v>3.75</c:v>
                </c:pt>
                <c:pt idx="29486">
                  <c:v>3.7000120000000001</c:v>
                </c:pt>
                <c:pt idx="29487">
                  <c:v>3.274994</c:v>
                </c:pt>
                <c:pt idx="29488">
                  <c:v>3.4500120000000001</c:v>
                </c:pt>
                <c:pt idx="29489">
                  <c:v>2.9500120000000001</c:v>
                </c:pt>
                <c:pt idx="29490">
                  <c:v>2.9999690000000001</c:v>
                </c:pt>
                <c:pt idx="29491">
                  <c:v>3.2000120000000001</c:v>
                </c:pt>
                <c:pt idx="29492">
                  <c:v>3.3250120000000001</c:v>
                </c:pt>
                <c:pt idx="29493">
                  <c:v>3.0499879999999999</c:v>
                </c:pt>
                <c:pt idx="29494">
                  <c:v>2.6499630000000001</c:v>
                </c:pt>
                <c:pt idx="29495">
                  <c:v>3</c:v>
                </c:pt>
                <c:pt idx="29496">
                  <c:v>4.0750120000000001</c:v>
                </c:pt>
                <c:pt idx="29497">
                  <c:v>3.8000180000000001</c:v>
                </c:pt>
                <c:pt idx="29498">
                  <c:v>3.1999819999999999</c:v>
                </c:pt>
                <c:pt idx="29499">
                  <c:v>4.1000209999999999</c:v>
                </c:pt>
                <c:pt idx="29500">
                  <c:v>3.399994</c:v>
                </c:pt>
                <c:pt idx="29501">
                  <c:v>2.8999630000000001</c:v>
                </c:pt>
                <c:pt idx="29502">
                  <c:v>3</c:v>
                </c:pt>
                <c:pt idx="29503">
                  <c:v>3.8499759999999998</c:v>
                </c:pt>
                <c:pt idx="29504">
                  <c:v>3.4999850000000001</c:v>
                </c:pt>
                <c:pt idx="29505">
                  <c:v>3.149994</c:v>
                </c:pt>
                <c:pt idx="29506">
                  <c:v>3.1000369999999999</c:v>
                </c:pt>
                <c:pt idx="29507">
                  <c:v>3.1999819999999999</c:v>
                </c:pt>
                <c:pt idx="29508">
                  <c:v>3.350006</c:v>
                </c:pt>
                <c:pt idx="29509">
                  <c:v>3.0750120000000001</c:v>
                </c:pt>
                <c:pt idx="29510">
                  <c:v>3.1499630000000001</c:v>
                </c:pt>
                <c:pt idx="29511">
                  <c:v>3.4500120000000001</c:v>
                </c:pt>
                <c:pt idx="29512">
                  <c:v>3.8249819999999999</c:v>
                </c:pt>
                <c:pt idx="29513">
                  <c:v>2.5499879999999999</c:v>
                </c:pt>
                <c:pt idx="29514">
                  <c:v>3.5999759999999998</c:v>
                </c:pt>
                <c:pt idx="29515">
                  <c:v>3.1249850000000001</c:v>
                </c:pt>
                <c:pt idx="29516">
                  <c:v>3.1999819999999999</c:v>
                </c:pt>
                <c:pt idx="29517">
                  <c:v>3.024994</c:v>
                </c:pt>
                <c:pt idx="29518">
                  <c:v>3.149994</c:v>
                </c:pt>
                <c:pt idx="29519">
                  <c:v>3.4000089999999998</c:v>
                </c:pt>
                <c:pt idx="29520">
                  <c:v>2.850006</c:v>
                </c:pt>
                <c:pt idx="29521">
                  <c:v>3.649994</c:v>
                </c:pt>
                <c:pt idx="29522">
                  <c:v>3.2999879999999999</c:v>
                </c:pt>
                <c:pt idx="29523">
                  <c:v>3.8499759999999998</c:v>
                </c:pt>
                <c:pt idx="29524">
                  <c:v>2.950043</c:v>
                </c:pt>
                <c:pt idx="29525">
                  <c:v>4.25</c:v>
                </c:pt>
                <c:pt idx="29526">
                  <c:v>3.0749970000000002</c:v>
                </c:pt>
                <c:pt idx="29527">
                  <c:v>5.7000120000000001</c:v>
                </c:pt>
                <c:pt idx="29528">
                  <c:v>4.75</c:v>
                </c:pt>
                <c:pt idx="29529">
                  <c:v>3.4499819999999999</c:v>
                </c:pt>
                <c:pt idx="29530">
                  <c:v>2.7000120000000001</c:v>
                </c:pt>
                <c:pt idx="29531">
                  <c:v>2.8500369999999999</c:v>
                </c:pt>
                <c:pt idx="29532">
                  <c:v>2.9000240000000002</c:v>
                </c:pt>
                <c:pt idx="29533">
                  <c:v>3.5499879999999999</c:v>
                </c:pt>
                <c:pt idx="29534">
                  <c:v>3.7000120000000001</c:v>
                </c:pt>
                <c:pt idx="29535">
                  <c:v>2.899994</c:v>
                </c:pt>
                <c:pt idx="29536">
                  <c:v>3.399994</c:v>
                </c:pt>
                <c:pt idx="29537">
                  <c:v>3.5</c:v>
                </c:pt>
                <c:pt idx="29538">
                  <c:v>1.824997</c:v>
                </c:pt>
                <c:pt idx="29539">
                  <c:v>3.9499819999999999</c:v>
                </c:pt>
                <c:pt idx="29540">
                  <c:v>2.7999879999999999</c:v>
                </c:pt>
                <c:pt idx="29541">
                  <c:v>3.3000180000000001</c:v>
                </c:pt>
                <c:pt idx="29542">
                  <c:v>4.4000089999999998</c:v>
                </c:pt>
                <c:pt idx="29543">
                  <c:v>3.399994</c:v>
                </c:pt>
                <c:pt idx="29544">
                  <c:v>4.6250150000000003</c:v>
                </c:pt>
                <c:pt idx="29545">
                  <c:v>5.1499940000000004</c:v>
                </c:pt>
                <c:pt idx="29546">
                  <c:v>3.850006</c:v>
                </c:pt>
                <c:pt idx="29547">
                  <c:v>3.3000180000000001</c:v>
                </c:pt>
                <c:pt idx="29548">
                  <c:v>3.6499630000000001</c:v>
                </c:pt>
                <c:pt idx="29549">
                  <c:v>3.550049</c:v>
                </c:pt>
                <c:pt idx="29550">
                  <c:v>3</c:v>
                </c:pt>
                <c:pt idx="29551">
                  <c:v>4.2999879999999999</c:v>
                </c:pt>
                <c:pt idx="29552">
                  <c:v>3.75</c:v>
                </c:pt>
                <c:pt idx="29553">
                  <c:v>3.1249690000000001</c:v>
                </c:pt>
                <c:pt idx="29554">
                  <c:v>2.75</c:v>
                </c:pt>
                <c:pt idx="29555">
                  <c:v>2.9999690000000001</c:v>
                </c:pt>
                <c:pt idx="29556">
                  <c:v>2.8249819999999999</c:v>
                </c:pt>
                <c:pt idx="29557">
                  <c:v>2.9999690000000001</c:v>
                </c:pt>
                <c:pt idx="29558">
                  <c:v>3.2000120000000001</c:v>
                </c:pt>
                <c:pt idx="29559">
                  <c:v>3.3499759999999998</c:v>
                </c:pt>
                <c:pt idx="29560">
                  <c:v>3.25</c:v>
                </c:pt>
                <c:pt idx="29561">
                  <c:v>2.5</c:v>
                </c:pt>
                <c:pt idx="29562">
                  <c:v>3.2999879999999999</c:v>
                </c:pt>
                <c:pt idx="29563">
                  <c:v>3.2999879999999999</c:v>
                </c:pt>
                <c:pt idx="29564">
                  <c:v>2.25</c:v>
                </c:pt>
                <c:pt idx="29565">
                  <c:v>4</c:v>
                </c:pt>
                <c:pt idx="29566">
                  <c:v>3.2999879999999999</c:v>
                </c:pt>
                <c:pt idx="29567">
                  <c:v>3.2999879999999999</c:v>
                </c:pt>
                <c:pt idx="29568">
                  <c:v>3.100006</c:v>
                </c:pt>
                <c:pt idx="29569">
                  <c:v>3.100006</c:v>
                </c:pt>
                <c:pt idx="29570">
                  <c:v>3.6000369999999999</c:v>
                </c:pt>
                <c:pt idx="29571">
                  <c:v>3.9000240000000002</c:v>
                </c:pt>
                <c:pt idx="29572">
                  <c:v>2.6500240000000002</c:v>
                </c:pt>
                <c:pt idx="29573">
                  <c:v>2.7999879999999999</c:v>
                </c:pt>
                <c:pt idx="29574">
                  <c:v>3.1500240000000002</c:v>
                </c:pt>
                <c:pt idx="29575">
                  <c:v>3.3500369999999999</c:v>
                </c:pt>
                <c:pt idx="29576">
                  <c:v>3.5500180000000001</c:v>
                </c:pt>
                <c:pt idx="29577">
                  <c:v>3.4500120000000001</c:v>
                </c:pt>
                <c:pt idx="29578">
                  <c:v>3.4000240000000002</c:v>
                </c:pt>
                <c:pt idx="29579">
                  <c:v>3.3250120000000001</c:v>
                </c:pt>
                <c:pt idx="29580">
                  <c:v>3.0999759999999998</c:v>
                </c:pt>
                <c:pt idx="29581">
                  <c:v>2.9000240000000002</c:v>
                </c:pt>
                <c:pt idx="29582">
                  <c:v>3.4500120000000001</c:v>
                </c:pt>
                <c:pt idx="29583">
                  <c:v>2.5499879999999999</c:v>
                </c:pt>
                <c:pt idx="29584">
                  <c:v>3.0750120000000001</c:v>
                </c:pt>
                <c:pt idx="29585">
                  <c:v>2.850006</c:v>
                </c:pt>
                <c:pt idx="29586">
                  <c:v>2.9499819999999999</c:v>
                </c:pt>
                <c:pt idx="29587">
                  <c:v>5.4999849999999997</c:v>
                </c:pt>
                <c:pt idx="29588">
                  <c:v>3.75</c:v>
                </c:pt>
                <c:pt idx="29589">
                  <c:v>3.0500180000000001</c:v>
                </c:pt>
                <c:pt idx="29590">
                  <c:v>2.9499819999999999</c:v>
                </c:pt>
                <c:pt idx="29591">
                  <c:v>3.0500180000000001</c:v>
                </c:pt>
                <c:pt idx="29592">
                  <c:v>3.0499879999999999</c:v>
                </c:pt>
                <c:pt idx="29593">
                  <c:v>4.0500030000000002</c:v>
                </c:pt>
                <c:pt idx="29594">
                  <c:v>4.1500240000000002</c:v>
                </c:pt>
                <c:pt idx="29595">
                  <c:v>2.899994</c:v>
                </c:pt>
                <c:pt idx="29596">
                  <c:v>3.0999759999999998</c:v>
                </c:pt>
                <c:pt idx="29597">
                  <c:v>5.1999820000000003</c:v>
                </c:pt>
                <c:pt idx="29598">
                  <c:v>3.1500240000000002</c:v>
                </c:pt>
                <c:pt idx="29599">
                  <c:v>3.6749879999999999</c:v>
                </c:pt>
                <c:pt idx="29600">
                  <c:v>3.1999819999999999</c:v>
                </c:pt>
                <c:pt idx="29601">
                  <c:v>3.2000120000000001</c:v>
                </c:pt>
                <c:pt idx="29602">
                  <c:v>3.0499879999999999</c:v>
                </c:pt>
                <c:pt idx="29603">
                  <c:v>3.5</c:v>
                </c:pt>
                <c:pt idx="29604">
                  <c:v>3.0499879999999999</c:v>
                </c:pt>
                <c:pt idx="29605">
                  <c:v>3.0500029999999998</c:v>
                </c:pt>
                <c:pt idx="29606">
                  <c:v>3.725006</c:v>
                </c:pt>
                <c:pt idx="29607">
                  <c:v>2.75</c:v>
                </c:pt>
                <c:pt idx="29608">
                  <c:v>3.100006</c:v>
                </c:pt>
                <c:pt idx="29609">
                  <c:v>5.0499879999999999</c:v>
                </c:pt>
                <c:pt idx="29610">
                  <c:v>4</c:v>
                </c:pt>
                <c:pt idx="29611">
                  <c:v>3.5000309999999999</c:v>
                </c:pt>
                <c:pt idx="29612">
                  <c:v>3.2000120000000001</c:v>
                </c:pt>
                <c:pt idx="29613">
                  <c:v>2.7999879999999999</c:v>
                </c:pt>
                <c:pt idx="29614">
                  <c:v>3.25</c:v>
                </c:pt>
                <c:pt idx="29615">
                  <c:v>3.4500120000000001</c:v>
                </c:pt>
                <c:pt idx="29616">
                  <c:v>3.600006</c:v>
                </c:pt>
                <c:pt idx="29617">
                  <c:v>4.1000209999999999</c:v>
                </c:pt>
                <c:pt idx="29618">
                  <c:v>2.8499759999999998</c:v>
                </c:pt>
                <c:pt idx="29619">
                  <c:v>3.5</c:v>
                </c:pt>
                <c:pt idx="29620">
                  <c:v>3.3499759999999998</c:v>
                </c:pt>
                <c:pt idx="29621">
                  <c:v>3.3999630000000001</c:v>
                </c:pt>
                <c:pt idx="29622">
                  <c:v>4.1000370000000004</c:v>
                </c:pt>
                <c:pt idx="29623">
                  <c:v>3.0999759999999998</c:v>
                </c:pt>
                <c:pt idx="29624">
                  <c:v>3.4000240000000002</c:v>
                </c:pt>
                <c:pt idx="29625">
                  <c:v>3.9999690000000001</c:v>
                </c:pt>
                <c:pt idx="29626">
                  <c:v>3.149994</c:v>
                </c:pt>
                <c:pt idx="29627">
                  <c:v>3.600006</c:v>
                </c:pt>
                <c:pt idx="29628">
                  <c:v>3.4499970000000002</c:v>
                </c:pt>
                <c:pt idx="29629">
                  <c:v>3.75</c:v>
                </c:pt>
                <c:pt idx="29630">
                  <c:v>3.9250180000000001</c:v>
                </c:pt>
                <c:pt idx="29631">
                  <c:v>3.3499759999999998</c:v>
                </c:pt>
                <c:pt idx="29632">
                  <c:v>3.2999879999999999</c:v>
                </c:pt>
                <c:pt idx="29633">
                  <c:v>2.850006</c:v>
                </c:pt>
                <c:pt idx="29634">
                  <c:v>3.2000120000000001</c:v>
                </c:pt>
                <c:pt idx="29635">
                  <c:v>3.2999879999999999</c:v>
                </c:pt>
                <c:pt idx="29636">
                  <c:v>3.350006</c:v>
                </c:pt>
                <c:pt idx="29637">
                  <c:v>3.6500240000000002</c:v>
                </c:pt>
                <c:pt idx="29638">
                  <c:v>3.600006</c:v>
                </c:pt>
                <c:pt idx="29639">
                  <c:v>4.1750030000000002</c:v>
                </c:pt>
                <c:pt idx="29640">
                  <c:v>3.9500120000000001</c:v>
                </c:pt>
                <c:pt idx="29641">
                  <c:v>3.1249850000000001</c:v>
                </c:pt>
                <c:pt idx="29642">
                  <c:v>2.7999879999999999</c:v>
                </c:pt>
                <c:pt idx="29643">
                  <c:v>3.274994</c:v>
                </c:pt>
                <c:pt idx="29644">
                  <c:v>3.8750149999999999</c:v>
                </c:pt>
                <c:pt idx="29645">
                  <c:v>3.3499759999999998</c:v>
                </c:pt>
                <c:pt idx="29646">
                  <c:v>4.0999910000000002</c:v>
                </c:pt>
                <c:pt idx="29647">
                  <c:v>2.9249879999999999</c:v>
                </c:pt>
                <c:pt idx="29648">
                  <c:v>3.5500180000000001</c:v>
                </c:pt>
                <c:pt idx="29649">
                  <c:v>3.4499819999999999</c:v>
                </c:pt>
                <c:pt idx="29650">
                  <c:v>4.9750209999999999</c:v>
                </c:pt>
                <c:pt idx="29651">
                  <c:v>3.5499879999999999</c:v>
                </c:pt>
                <c:pt idx="29652">
                  <c:v>3.7999879999999999</c:v>
                </c:pt>
                <c:pt idx="29653">
                  <c:v>3.1999819999999999</c:v>
                </c:pt>
                <c:pt idx="29654">
                  <c:v>2.7500309999999999</c:v>
                </c:pt>
                <c:pt idx="29655">
                  <c:v>7.3999940000000004</c:v>
                </c:pt>
                <c:pt idx="29656">
                  <c:v>4.625</c:v>
                </c:pt>
                <c:pt idx="29657">
                  <c:v>3.2499690000000001</c:v>
                </c:pt>
                <c:pt idx="29658">
                  <c:v>3.350006</c:v>
                </c:pt>
                <c:pt idx="29659">
                  <c:v>4</c:v>
                </c:pt>
                <c:pt idx="29660">
                  <c:v>3.0499879999999999</c:v>
                </c:pt>
                <c:pt idx="29661">
                  <c:v>3.875</c:v>
                </c:pt>
                <c:pt idx="29662">
                  <c:v>3.125</c:v>
                </c:pt>
                <c:pt idx="29663">
                  <c:v>3.5000309999999999</c:v>
                </c:pt>
                <c:pt idx="29664">
                  <c:v>6.5499879999999999</c:v>
                </c:pt>
                <c:pt idx="29665">
                  <c:v>3.2000120000000001</c:v>
                </c:pt>
                <c:pt idx="29666">
                  <c:v>3.149994</c:v>
                </c:pt>
                <c:pt idx="29667">
                  <c:v>2.5</c:v>
                </c:pt>
                <c:pt idx="29668">
                  <c:v>2.75</c:v>
                </c:pt>
                <c:pt idx="29669">
                  <c:v>3.350006</c:v>
                </c:pt>
                <c:pt idx="29670">
                  <c:v>2.5999759999999998</c:v>
                </c:pt>
                <c:pt idx="29671">
                  <c:v>4.0249940000000004</c:v>
                </c:pt>
                <c:pt idx="29672">
                  <c:v>3.7750240000000002</c:v>
                </c:pt>
                <c:pt idx="29673">
                  <c:v>3</c:v>
                </c:pt>
                <c:pt idx="29674">
                  <c:v>3.1999819999999999</c:v>
                </c:pt>
                <c:pt idx="29675">
                  <c:v>2.4499819999999999</c:v>
                </c:pt>
                <c:pt idx="29676">
                  <c:v>3.25</c:v>
                </c:pt>
                <c:pt idx="29677">
                  <c:v>2.75</c:v>
                </c:pt>
                <c:pt idx="29678">
                  <c:v>3.4500120000000001</c:v>
                </c:pt>
                <c:pt idx="29679">
                  <c:v>3.524994</c:v>
                </c:pt>
                <c:pt idx="29680">
                  <c:v>2.9000240000000002</c:v>
                </c:pt>
                <c:pt idx="29681">
                  <c:v>2.9749910000000002</c:v>
                </c:pt>
                <c:pt idx="29682">
                  <c:v>3.1999819999999999</c:v>
                </c:pt>
                <c:pt idx="29683">
                  <c:v>3.850006</c:v>
                </c:pt>
                <c:pt idx="29684">
                  <c:v>3.3000180000000001</c:v>
                </c:pt>
                <c:pt idx="29685">
                  <c:v>3.399994</c:v>
                </c:pt>
                <c:pt idx="29686">
                  <c:v>3.2000120000000001</c:v>
                </c:pt>
                <c:pt idx="29687">
                  <c:v>2.899994</c:v>
                </c:pt>
                <c:pt idx="29688">
                  <c:v>3.1499630000000001</c:v>
                </c:pt>
                <c:pt idx="29689">
                  <c:v>2.9499970000000002</c:v>
                </c:pt>
                <c:pt idx="29690">
                  <c:v>4.5500179999999997</c:v>
                </c:pt>
                <c:pt idx="29691">
                  <c:v>4.0749820000000003</c:v>
                </c:pt>
                <c:pt idx="29692">
                  <c:v>3.2500309999999999</c:v>
                </c:pt>
                <c:pt idx="29693">
                  <c:v>3.3000180000000001</c:v>
                </c:pt>
                <c:pt idx="29694">
                  <c:v>4.2499690000000001</c:v>
                </c:pt>
                <c:pt idx="29695">
                  <c:v>2.6999819999999999</c:v>
                </c:pt>
                <c:pt idx="29696">
                  <c:v>3.2999879999999999</c:v>
                </c:pt>
                <c:pt idx="29697">
                  <c:v>3.3499759999999998</c:v>
                </c:pt>
                <c:pt idx="29698">
                  <c:v>3.0499879999999999</c:v>
                </c:pt>
                <c:pt idx="29699">
                  <c:v>2.7000120000000001</c:v>
                </c:pt>
                <c:pt idx="29700">
                  <c:v>3.1499630000000001</c:v>
                </c:pt>
                <c:pt idx="29701">
                  <c:v>3.7499690000000001</c:v>
                </c:pt>
                <c:pt idx="29702">
                  <c:v>2.9500120000000001</c:v>
                </c:pt>
                <c:pt idx="29703">
                  <c:v>4</c:v>
                </c:pt>
                <c:pt idx="29704">
                  <c:v>4.0999759999999998</c:v>
                </c:pt>
                <c:pt idx="29705">
                  <c:v>3.5500180000000001</c:v>
                </c:pt>
                <c:pt idx="29706">
                  <c:v>2.924973</c:v>
                </c:pt>
                <c:pt idx="29707">
                  <c:v>3.4000240000000002</c:v>
                </c:pt>
                <c:pt idx="29708">
                  <c:v>3.1999819999999999</c:v>
                </c:pt>
                <c:pt idx="29709">
                  <c:v>2.7000120000000001</c:v>
                </c:pt>
                <c:pt idx="29710">
                  <c:v>3.100006</c:v>
                </c:pt>
                <c:pt idx="29711">
                  <c:v>3.5499879999999999</c:v>
                </c:pt>
                <c:pt idx="29712">
                  <c:v>3.5</c:v>
                </c:pt>
                <c:pt idx="29713">
                  <c:v>3.3249819999999999</c:v>
                </c:pt>
                <c:pt idx="29714">
                  <c:v>3.9500120000000001</c:v>
                </c:pt>
                <c:pt idx="29715">
                  <c:v>3.9000240000000002</c:v>
                </c:pt>
                <c:pt idx="29716">
                  <c:v>3.4500120000000001</c:v>
                </c:pt>
                <c:pt idx="29717">
                  <c:v>3.024994</c:v>
                </c:pt>
                <c:pt idx="29718">
                  <c:v>3.75</c:v>
                </c:pt>
                <c:pt idx="29719">
                  <c:v>2.850006</c:v>
                </c:pt>
                <c:pt idx="29720">
                  <c:v>3.1500240000000002</c:v>
                </c:pt>
                <c:pt idx="29721">
                  <c:v>3.100006</c:v>
                </c:pt>
                <c:pt idx="29722">
                  <c:v>2.9000240000000002</c:v>
                </c:pt>
                <c:pt idx="29723">
                  <c:v>3.4749910000000002</c:v>
                </c:pt>
                <c:pt idx="29724">
                  <c:v>3.2750089999999998</c:v>
                </c:pt>
                <c:pt idx="29725">
                  <c:v>4.7999879999999999</c:v>
                </c:pt>
                <c:pt idx="29726">
                  <c:v>8.1499629999999996</c:v>
                </c:pt>
                <c:pt idx="29727">
                  <c:v>3.1499630000000001</c:v>
                </c:pt>
                <c:pt idx="29728">
                  <c:v>3.0499879999999999</c:v>
                </c:pt>
                <c:pt idx="29729">
                  <c:v>3.2999879999999999</c:v>
                </c:pt>
                <c:pt idx="29730">
                  <c:v>2.7999879999999999</c:v>
                </c:pt>
                <c:pt idx="29731">
                  <c:v>3.4500120000000001</c:v>
                </c:pt>
                <c:pt idx="29732">
                  <c:v>2.649994</c:v>
                </c:pt>
                <c:pt idx="29733">
                  <c:v>4.0500489999999996</c:v>
                </c:pt>
                <c:pt idx="29734">
                  <c:v>3.2999879999999999</c:v>
                </c:pt>
                <c:pt idx="29735">
                  <c:v>3.350006</c:v>
                </c:pt>
                <c:pt idx="29736">
                  <c:v>3.5499879999999999</c:v>
                </c:pt>
                <c:pt idx="29737">
                  <c:v>3.350006</c:v>
                </c:pt>
                <c:pt idx="29738">
                  <c:v>3.3000180000000001</c:v>
                </c:pt>
                <c:pt idx="29739">
                  <c:v>2.75</c:v>
                </c:pt>
                <c:pt idx="29740">
                  <c:v>3.5750120000000001</c:v>
                </c:pt>
                <c:pt idx="29741">
                  <c:v>2.8249970000000002</c:v>
                </c:pt>
                <c:pt idx="29742">
                  <c:v>3.850006</c:v>
                </c:pt>
                <c:pt idx="29743">
                  <c:v>2.9499819999999999</c:v>
                </c:pt>
                <c:pt idx="29744">
                  <c:v>3.4500120000000001</c:v>
                </c:pt>
                <c:pt idx="29745">
                  <c:v>3.4500120000000001</c:v>
                </c:pt>
                <c:pt idx="29746">
                  <c:v>3</c:v>
                </c:pt>
                <c:pt idx="29747">
                  <c:v>2.8499910000000002</c:v>
                </c:pt>
                <c:pt idx="29748">
                  <c:v>5.0499879999999999</c:v>
                </c:pt>
                <c:pt idx="29749">
                  <c:v>3.475006</c:v>
                </c:pt>
                <c:pt idx="29750">
                  <c:v>2.649994</c:v>
                </c:pt>
                <c:pt idx="29751">
                  <c:v>3.674957</c:v>
                </c:pt>
                <c:pt idx="29752">
                  <c:v>3.2999879999999999</c:v>
                </c:pt>
                <c:pt idx="29753">
                  <c:v>3.7249910000000002</c:v>
                </c:pt>
                <c:pt idx="29754">
                  <c:v>5.0000150000000003</c:v>
                </c:pt>
                <c:pt idx="29755">
                  <c:v>3.2000120000000001</c:v>
                </c:pt>
                <c:pt idx="29756">
                  <c:v>2.899994</c:v>
                </c:pt>
                <c:pt idx="29757">
                  <c:v>3.2000120000000001</c:v>
                </c:pt>
                <c:pt idx="29758">
                  <c:v>2.8000180000000001</c:v>
                </c:pt>
                <c:pt idx="29759">
                  <c:v>4.7250059999999996</c:v>
                </c:pt>
                <c:pt idx="29760">
                  <c:v>3.5499879999999999</c:v>
                </c:pt>
                <c:pt idx="29761">
                  <c:v>2.9249879999999999</c:v>
                </c:pt>
                <c:pt idx="29762">
                  <c:v>3.0999759999999998</c:v>
                </c:pt>
                <c:pt idx="29763">
                  <c:v>2.899994</c:v>
                </c:pt>
                <c:pt idx="29764">
                  <c:v>3.75</c:v>
                </c:pt>
                <c:pt idx="29765">
                  <c:v>4.5499879999999999</c:v>
                </c:pt>
                <c:pt idx="29766">
                  <c:v>2.9500120000000001</c:v>
                </c:pt>
                <c:pt idx="29767">
                  <c:v>3.949951</c:v>
                </c:pt>
                <c:pt idx="29768">
                  <c:v>3.5499879999999999</c:v>
                </c:pt>
                <c:pt idx="29769">
                  <c:v>2.6500089999999998</c:v>
                </c:pt>
                <c:pt idx="29770">
                  <c:v>4.4500120000000001</c:v>
                </c:pt>
                <c:pt idx="29771">
                  <c:v>3.649994</c:v>
                </c:pt>
                <c:pt idx="29772">
                  <c:v>3.25</c:v>
                </c:pt>
                <c:pt idx="29773">
                  <c:v>3.5000149999999999</c:v>
                </c:pt>
                <c:pt idx="29774">
                  <c:v>3.100006</c:v>
                </c:pt>
                <c:pt idx="29775">
                  <c:v>3.0000309999999999</c:v>
                </c:pt>
                <c:pt idx="29776">
                  <c:v>6.4500120000000001</c:v>
                </c:pt>
                <c:pt idx="29777">
                  <c:v>3.149994</c:v>
                </c:pt>
                <c:pt idx="29778">
                  <c:v>3.4500120000000001</c:v>
                </c:pt>
                <c:pt idx="29779">
                  <c:v>2.6999819999999999</c:v>
                </c:pt>
                <c:pt idx="29780">
                  <c:v>3.100006</c:v>
                </c:pt>
                <c:pt idx="29781">
                  <c:v>6.8499759999999998</c:v>
                </c:pt>
                <c:pt idx="29782">
                  <c:v>3.5500180000000001</c:v>
                </c:pt>
                <c:pt idx="29783">
                  <c:v>4</c:v>
                </c:pt>
                <c:pt idx="29784">
                  <c:v>5.0499879999999999</c:v>
                </c:pt>
                <c:pt idx="29785">
                  <c:v>3.8499759999999998</c:v>
                </c:pt>
                <c:pt idx="29786">
                  <c:v>3.2000120000000001</c:v>
                </c:pt>
                <c:pt idx="29787">
                  <c:v>3.6500240000000002</c:v>
                </c:pt>
                <c:pt idx="29788">
                  <c:v>4.6500089999999998</c:v>
                </c:pt>
                <c:pt idx="29789">
                  <c:v>3.0499879999999999</c:v>
                </c:pt>
                <c:pt idx="29790">
                  <c:v>4.1999820000000003</c:v>
                </c:pt>
                <c:pt idx="29791">
                  <c:v>2.7999879999999999</c:v>
                </c:pt>
                <c:pt idx="29792">
                  <c:v>3.1999819999999999</c:v>
                </c:pt>
                <c:pt idx="29793">
                  <c:v>3.8000180000000001</c:v>
                </c:pt>
                <c:pt idx="29794">
                  <c:v>4.125</c:v>
                </c:pt>
                <c:pt idx="29795">
                  <c:v>4.2500150000000003</c:v>
                </c:pt>
                <c:pt idx="29796">
                  <c:v>3.9499819999999999</c:v>
                </c:pt>
                <c:pt idx="29797">
                  <c:v>3.0749819999999999</c:v>
                </c:pt>
                <c:pt idx="29798">
                  <c:v>5.4500120000000001</c:v>
                </c:pt>
                <c:pt idx="29799">
                  <c:v>5</c:v>
                </c:pt>
                <c:pt idx="29800">
                  <c:v>3.5000309999999999</c:v>
                </c:pt>
                <c:pt idx="29801">
                  <c:v>3.1499630000000001</c:v>
                </c:pt>
                <c:pt idx="29802">
                  <c:v>4.1499940000000004</c:v>
                </c:pt>
                <c:pt idx="29803">
                  <c:v>6.25</c:v>
                </c:pt>
                <c:pt idx="29804">
                  <c:v>3</c:v>
                </c:pt>
                <c:pt idx="29805">
                  <c:v>3.5500180000000001</c:v>
                </c:pt>
                <c:pt idx="29806">
                  <c:v>3.25</c:v>
                </c:pt>
                <c:pt idx="29807">
                  <c:v>2.850006</c:v>
                </c:pt>
                <c:pt idx="29808">
                  <c:v>3.2999879999999999</c:v>
                </c:pt>
                <c:pt idx="29809">
                  <c:v>3.6500240000000002</c:v>
                </c:pt>
                <c:pt idx="29810">
                  <c:v>3.0999759999999998</c:v>
                </c:pt>
                <c:pt idx="29811">
                  <c:v>3.2999879999999999</c:v>
                </c:pt>
                <c:pt idx="29812">
                  <c:v>3.7000120000000001</c:v>
                </c:pt>
                <c:pt idx="29813">
                  <c:v>4.0500030000000002</c:v>
                </c:pt>
                <c:pt idx="29814">
                  <c:v>2.6000369999999999</c:v>
                </c:pt>
                <c:pt idx="29815">
                  <c:v>2.649994</c:v>
                </c:pt>
                <c:pt idx="29816">
                  <c:v>3.3249970000000002</c:v>
                </c:pt>
                <c:pt idx="29817">
                  <c:v>3.4999690000000001</c:v>
                </c:pt>
                <c:pt idx="29818">
                  <c:v>3.5</c:v>
                </c:pt>
                <c:pt idx="29819">
                  <c:v>3.8999630000000001</c:v>
                </c:pt>
                <c:pt idx="29820">
                  <c:v>3.2750089999999998</c:v>
                </c:pt>
                <c:pt idx="29821">
                  <c:v>3.4500120000000001</c:v>
                </c:pt>
                <c:pt idx="29822">
                  <c:v>3.2000120000000001</c:v>
                </c:pt>
                <c:pt idx="29823">
                  <c:v>3.2499690000000001</c:v>
                </c:pt>
                <c:pt idx="29824">
                  <c:v>3.5500180000000001</c:v>
                </c:pt>
                <c:pt idx="29825">
                  <c:v>3.1499630000000001</c:v>
                </c:pt>
                <c:pt idx="29826">
                  <c:v>3.5749970000000002</c:v>
                </c:pt>
                <c:pt idx="29827">
                  <c:v>3.6999819999999999</c:v>
                </c:pt>
                <c:pt idx="29828">
                  <c:v>2.850006</c:v>
                </c:pt>
                <c:pt idx="29829">
                  <c:v>4.1000059999999996</c:v>
                </c:pt>
                <c:pt idx="29830">
                  <c:v>3.125</c:v>
                </c:pt>
                <c:pt idx="29831">
                  <c:v>3.4500120000000001</c:v>
                </c:pt>
                <c:pt idx="29832">
                  <c:v>2.850006</c:v>
                </c:pt>
                <c:pt idx="29833">
                  <c:v>3.350006</c:v>
                </c:pt>
                <c:pt idx="29834">
                  <c:v>3.125</c:v>
                </c:pt>
                <c:pt idx="29835">
                  <c:v>4.1499629999999996</c:v>
                </c:pt>
                <c:pt idx="29836">
                  <c:v>3.8250120000000001</c:v>
                </c:pt>
                <c:pt idx="29837">
                  <c:v>2.699951</c:v>
                </c:pt>
                <c:pt idx="29838">
                  <c:v>3.2000120000000001</c:v>
                </c:pt>
                <c:pt idx="29839">
                  <c:v>3.399994</c:v>
                </c:pt>
                <c:pt idx="29840">
                  <c:v>3.3750149999999999</c:v>
                </c:pt>
                <c:pt idx="29841">
                  <c:v>3.1000369999999999</c:v>
                </c:pt>
                <c:pt idx="29842">
                  <c:v>3.8499759999999998</c:v>
                </c:pt>
                <c:pt idx="29843">
                  <c:v>3.5</c:v>
                </c:pt>
                <c:pt idx="29844">
                  <c:v>3.25</c:v>
                </c:pt>
                <c:pt idx="29845">
                  <c:v>2.7999879999999999</c:v>
                </c:pt>
                <c:pt idx="29846">
                  <c:v>3</c:v>
                </c:pt>
                <c:pt idx="29847">
                  <c:v>3.1000369999999999</c:v>
                </c:pt>
                <c:pt idx="29848">
                  <c:v>3.350006</c:v>
                </c:pt>
                <c:pt idx="29849">
                  <c:v>3.225006</c:v>
                </c:pt>
                <c:pt idx="29850">
                  <c:v>3.5750120000000001</c:v>
                </c:pt>
                <c:pt idx="29851">
                  <c:v>3.5500180000000001</c:v>
                </c:pt>
                <c:pt idx="29852">
                  <c:v>3.3249819999999999</c:v>
                </c:pt>
                <c:pt idx="29853">
                  <c:v>3.7999879999999999</c:v>
                </c:pt>
                <c:pt idx="29854">
                  <c:v>3.8000180000000001</c:v>
                </c:pt>
                <c:pt idx="29855">
                  <c:v>3.3999790000000001</c:v>
                </c:pt>
                <c:pt idx="29856">
                  <c:v>3.049957</c:v>
                </c:pt>
                <c:pt idx="29857">
                  <c:v>3.9999690000000001</c:v>
                </c:pt>
                <c:pt idx="29858">
                  <c:v>3.8499910000000002</c:v>
                </c:pt>
                <c:pt idx="29859">
                  <c:v>4.2250059999999996</c:v>
                </c:pt>
                <c:pt idx="29860">
                  <c:v>3.0500180000000001</c:v>
                </c:pt>
                <c:pt idx="29861">
                  <c:v>3.9499819999999999</c:v>
                </c:pt>
                <c:pt idx="29862">
                  <c:v>3.75</c:v>
                </c:pt>
                <c:pt idx="29863">
                  <c:v>4.375</c:v>
                </c:pt>
                <c:pt idx="29864">
                  <c:v>3.2999879999999999</c:v>
                </c:pt>
                <c:pt idx="29865">
                  <c:v>2.5499879999999999</c:v>
                </c:pt>
                <c:pt idx="29866">
                  <c:v>3.649994</c:v>
                </c:pt>
                <c:pt idx="29867">
                  <c:v>2.600006</c:v>
                </c:pt>
                <c:pt idx="29868">
                  <c:v>3.7000120000000001</c:v>
                </c:pt>
                <c:pt idx="29869">
                  <c:v>3.2500309999999999</c:v>
                </c:pt>
                <c:pt idx="29870">
                  <c:v>3.3499759999999998</c:v>
                </c:pt>
                <c:pt idx="29871">
                  <c:v>4</c:v>
                </c:pt>
                <c:pt idx="29872">
                  <c:v>2.6000369999999999</c:v>
                </c:pt>
                <c:pt idx="29873">
                  <c:v>2.8999630000000001</c:v>
                </c:pt>
                <c:pt idx="29874">
                  <c:v>3.8249819999999999</c:v>
                </c:pt>
                <c:pt idx="29875">
                  <c:v>3.9000240000000002</c:v>
                </c:pt>
                <c:pt idx="29876">
                  <c:v>3.5000149999999999</c:v>
                </c:pt>
                <c:pt idx="29877">
                  <c:v>3.1999970000000002</c:v>
                </c:pt>
                <c:pt idx="29878">
                  <c:v>3.75</c:v>
                </c:pt>
                <c:pt idx="29879">
                  <c:v>4.1000059999999996</c:v>
                </c:pt>
                <c:pt idx="29880">
                  <c:v>2.7000120000000001</c:v>
                </c:pt>
                <c:pt idx="29881">
                  <c:v>3.25</c:v>
                </c:pt>
                <c:pt idx="29882">
                  <c:v>2.9250029999999998</c:v>
                </c:pt>
                <c:pt idx="29883">
                  <c:v>3.0500180000000001</c:v>
                </c:pt>
                <c:pt idx="29884">
                  <c:v>4.125</c:v>
                </c:pt>
                <c:pt idx="29885">
                  <c:v>3.3000180000000001</c:v>
                </c:pt>
                <c:pt idx="29886">
                  <c:v>3.6750340000000001</c:v>
                </c:pt>
                <c:pt idx="29887">
                  <c:v>3.100006</c:v>
                </c:pt>
                <c:pt idx="29888">
                  <c:v>3.7249910000000002</c:v>
                </c:pt>
                <c:pt idx="29889">
                  <c:v>3.1999819999999999</c:v>
                </c:pt>
                <c:pt idx="29890">
                  <c:v>2.6999819999999999</c:v>
                </c:pt>
                <c:pt idx="29891">
                  <c:v>3.0499879999999999</c:v>
                </c:pt>
                <c:pt idx="29892">
                  <c:v>3.0999759999999998</c:v>
                </c:pt>
                <c:pt idx="29893">
                  <c:v>3.7000120000000001</c:v>
                </c:pt>
                <c:pt idx="29894">
                  <c:v>3.1499630000000001</c:v>
                </c:pt>
                <c:pt idx="29895">
                  <c:v>3.0499879999999999</c:v>
                </c:pt>
                <c:pt idx="29896">
                  <c:v>3</c:v>
                </c:pt>
                <c:pt idx="29897">
                  <c:v>2.850006</c:v>
                </c:pt>
                <c:pt idx="29898">
                  <c:v>3.5</c:v>
                </c:pt>
                <c:pt idx="29899">
                  <c:v>3.9000089999999998</c:v>
                </c:pt>
                <c:pt idx="29900">
                  <c:v>3.100006</c:v>
                </c:pt>
                <c:pt idx="29901">
                  <c:v>3.350006</c:v>
                </c:pt>
                <c:pt idx="29902">
                  <c:v>4.2499690000000001</c:v>
                </c:pt>
                <c:pt idx="29903">
                  <c:v>3.5</c:v>
                </c:pt>
                <c:pt idx="29904">
                  <c:v>3.100006</c:v>
                </c:pt>
                <c:pt idx="29905">
                  <c:v>3.4499819999999999</c:v>
                </c:pt>
                <c:pt idx="29906">
                  <c:v>3.5</c:v>
                </c:pt>
                <c:pt idx="29907">
                  <c:v>3.7000120000000001</c:v>
                </c:pt>
                <c:pt idx="29908">
                  <c:v>3.024994</c:v>
                </c:pt>
                <c:pt idx="29909">
                  <c:v>3.625</c:v>
                </c:pt>
                <c:pt idx="29910">
                  <c:v>3.850006</c:v>
                </c:pt>
                <c:pt idx="29911">
                  <c:v>3.6000369999999999</c:v>
                </c:pt>
                <c:pt idx="29912">
                  <c:v>3.5499879999999999</c:v>
                </c:pt>
                <c:pt idx="29913">
                  <c:v>3.1999819999999999</c:v>
                </c:pt>
                <c:pt idx="29914">
                  <c:v>3.399994</c:v>
                </c:pt>
                <c:pt idx="29915">
                  <c:v>2.9499819999999999</c:v>
                </c:pt>
                <c:pt idx="29916">
                  <c:v>4.2999879999999999</c:v>
                </c:pt>
                <c:pt idx="29917">
                  <c:v>2.6999970000000002</c:v>
                </c:pt>
                <c:pt idx="29918">
                  <c:v>3.4500120000000001</c:v>
                </c:pt>
                <c:pt idx="29919">
                  <c:v>3.2999879999999999</c:v>
                </c:pt>
                <c:pt idx="29920">
                  <c:v>3.8249970000000002</c:v>
                </c:pt>
                <c:pt idx="29921">
                  <c:v>4</c:v>
                </c:pt>
                <c:pt idx="29922">
                  <c:v>3.8499759999999998</c:v>
                </c:pt>
                <c:pt idx="29923">
                  <c:v>3.1750180000000001</c:v>
                </c:pt>
                <c:pt idx="29924">
                  <c:v>3.2999879999999999</c:v>
                </c:pt>
                <c:pt idx="29925">
                  <c:v>4.0499879999999999</c:v>
                </c:pt>
                <c:pt idx="29926">
                  <c:v>4.0999759999999998</c:v>
                </c:pt>
                <c:pt idx="29927">
                  <c:v>2.600006</c:v>
                </c:pt>
                <c:pt idx="29928">
                  <c:v>3.6500240000000002</c:v>
                </c:pt>
                <c:pt idx="29929">
                  <c:v>4.4999690000000001</c:v>
                </c:pt>
                <c:pt idx="29930">
                  <c:v>2.9500120000000001</c:v>
                </c:pt>
                <c:pt idx="29931">
                  <c:v>3.100006</c:v>
                </c:pt>
                <c:pt idx="29932">
                  <c:v>3.4499819999999999</c:v>
                </c:pt>
                <c:pt idx="29933">
                  <c:v>3.1000369999999999</c:v>
                </c:pt>
                <c:pt idx="29934">
                  <c:v>2.75</c:v>
                </c:pt>
                <c:pt idx="29935">
                  <c:v>3.6000369999999999</c:v>
                </c:pt>
                <c:pt idx="29936">
                  <c:v>4.1000059999999996</c:v>
                </c:pt>
                <c:pt idx="29937">
                  <c:v>3.8999630000000001</c:v>
                </c:pt>
                <c:pt idx="29938">
                  <c:v>3.149994</c:v>
                </c:pt>
                <c:pt idx="29939">
                  <c:v>3.4000240000000002</c:v>
                </c:pt>
                <c:pt idx="29940">
                  <c:v>3.4500120000000001</c:v>
                </c:pt>
                <c:pt idx="29941">
                  <c:v>3.8249970000000002</c:v>
                </c:pt>
                <c:pt idx="29942">
                  <c:v>8.0499880000000008</c:v>
                </c:pt>
                <c:pt idx="29943">
                  <c:v>2.9500120000000001</c:v>
                </c:pt>
                <c:pt idx="29944">
                  <c:v>3.2000120000000001</c:v>
                </c:pt>
                <c:pt idx="29945">
                  <c:v>4.6499940000000004</c:v>
                </c:pt>
                <c:pt idx="29946">
                  <c:v>4.0499879999999999</c:v>
                </c:pt>
                <c:pt idx="29947">
                  <c:v>3.2000120000000001</c:v>
                </c:pt>
                <c:pt idx="29948">
                  <c:v>4.2000120000000001</c:v>
                </c:pt>
                <c:pt idx="29949">
                  <c:v>3.8499759999999998</c:v>
                </c:pt>
                <c:pt idx="29950">
                  <c:v>3.0500180000000001</c:v>
                </c:pt>
                <c:pt idx="29951">
                  <c:v>2.1999819999999999</c:v>
                </c:pt>
                <c:pt idx="29952">
                  <c:v>2.8500369999999999</c:v>
                </c:pt>
                <c:pt idx="29953">
                  <c:v>2.8000180000000001</c:v>
                </c:pt>
                <c:pt idx="29954">
                  <c:v>3.5500180000000001</c:v>
                </c:pt>
                <c:pt idx="29955">
                  <c:v>4.4500270000000004</c:v>
                </c:pt>
                <c:pt idx="29956">
                  <c:v>3.600006</c:v>
                </c:pt>
                <c:pt idx="29957">
                  <c:v>3.1999819999999999</c:v>
                </c:pt>
                <c:pt idx="29958">
                  <c:v>3.4500120000000001</c:v>
                </c:pt>
                <c:pt idx="29959">
                  <c:v>4.75</c:v>
                </c:pt>
                <c:pt idx="29960">
                  <c:v>2.899994</c:v>
                </c:pt>
                <c:pt idx="29961">
                  <c:v>4.0499879999999999</c:v>
                </c:pt>
                <c:pt idx="29962">
                  <c:v>2.8000180000000001</c:v>
                </c:pt>
                <c:pt idx="29963">
                  <c:v>3.7000120000000001</c:v>
                </c:pt>
                <c:pt idx="29964">
                  <c:v>4.1499940000000004</c:v>
                </c:pt>
                <c:pt idx="29965">
                  <c:v>3.4499819999999999</c:v>
                </c:pt>
                <c:pt idx="29966">
                  <c:v>4.3499759999999998</c:v>
                </c:pt>
                <c:pt idx="29967">
                  <c:v>3.2750089999999998</c:v>
                </c:pt>
                <c:pt idx="29968">
                  <c:v>3.0499879999999999</c:v>
                </c:pt>
                <c:pt idx="29969">
                  <c:v>3.25</c:v>
                </c:pt>
                <c:pt idx="29970">
                  <c:v>3.0999759999999998</c:v>
                </c:pt>
                <c:pt idx="29971">
                  <c:v>3.399994</c:v>
                </c:pt>
                <c:pt idx="29972">
                  <c:v>2.4000240000000002</c:v>
                </c:pt>
                <c:pt idx="29973">
                  <c:v>3.3250120000000001</c:v>
                </c:pt>
                <c:pt idx="29974">
                  <c:v>3.4500120000000001</c:v>
                </c:pt>
                <c:pt idx="29975">
                  <c:v>2.8999630000000001</c:v>
                </c:pt>
                <c:pt idx="29976">
                  <c:v>3.2000120000000001</c:v>
                </c:pt>
                <c:pt idx="29977">
                  <c:v>3.2000120000000001</c:v>
                </c:pt>
                <c:pt idx="29978">
                  <c:v>1.899994</c:v>
                </c:pt>
                <c:pt idx="29979">
                  <c:v>3.8499759999999998</c:v>
                </c:pt>
                <c:pt idx="29980">
                  <c:v>3.225006</c:v>
                </c:pt>
                <c:pt idx="29981">
                  <c:v>2.9999850000000001</c:v>
                </c:pt>
                <c:pt idx="29982">
                  <c:v>3.1999819999999999</c:v>
                </c:pt>
                <c:pt idx="29983">
                  <c:v>3.5499879999999999</c:v>
                </c:pt>
                <c:pt idx="29984">
                  <c:v>3.25</c:v>
                </c:pt>
                <c:pt idx="29985">
                  <c:v>3.9000240000000002</c:v>
                </c:pt>
                <c:pt idx="29986">
                  <c:v>3.5500180000000001</c:v>
                </c:pt>
                <c:pt idx="29987">
                  <c:v>3</c:v>
                </c:pt>
                <c:pt idx="29988">
                  <c:v>2.7249759999999998</c:v>
                </c:pt>
                <c:pt idx="29989">
                  <c:v>3.3999630000000001</c:v>
                </c:pt>
                <c:pt idx="29990">
                  <c:v>3.2000120000000001</c:v>
                </c:pt>
                <c:pt idx="29991">
                  <c:v>3.100006</c:v>
                </c:pt>
                <c:pt idx="29992">
                  <c:v>3.2000120000000001</c:v>
                </c:pt>
                <c:pt idx="29993">
                  <c:v>4.6499940000000004</c:v>
                </c:pt>
                <c:pt idx="29994">
                  <c:v>2.9000240000000002</c:v>
                </c:pt>
                <c:pt idx="29995">
                  <c:v>3.4000240000000002</c:v>
                </c:pt>
                <c:pt idx="29996">
                  <c:v>3.1000369999999999</c:v>
                </c:pt>
                <c:pt idx="29997">
                  <c:v>3.6999819999999999</c:v>
                </c:pt>
                <c:pt idx="29998">
                  <c:v>3.850006</c:v>
                </c:pt>
                <c:pt idx="29999">
                  <c:v>2.850006</c:v>
                </c:pt>
                <c:pt idx="30000">
                  <c:v>2.8499759999999998</c:v>
                </c:pt>
                <c:pt idx="30001">
                  <c:v>3.2999879999999999</c:v>
                </c:pt>
                <c:pt idx="30002">
                  <c:v>2.5749970000000002</c:v>
                </c:pt>
                <c:pt idx="30003">
                  <c:v>3.1000369999999999</c:v>
                </c:pt>
                <c:pt idx="30004">
                  <c:v>2.8250120000000001</c:v>
                </c:pt>
                <c:pt idx="30005">
                  <c:v>3.375</c:v>
                </c:pt>
                <c:pt idx="30006">
                  <c:v>2.9499970000000002</c:v>
                </c:pt>
                <c:pt idx="30007">
                  <c:v>3.7000120000000001</c:v>
                </c:pt>
                <c:pt idx="30008">
                  <c:v>3.3000180000000001</c:v>
                </c:pt>
                <c:pt idx="30009">
                  <c:v>3.0999759999999998</c:v>
                </c:pt>
                <c:pt idx="30010">
                  <c:v>2.8999630000000001</c:v>
                </c:pt>
                <c:pt idx="30011">
                  <c:v>3.850006</c:v>
                </c:pt>
                <c:pt idx="30012">
                  <c:v>2.850006</c:v>
                </c:pt>
                <c:pt idx="30013">
                  <c:v>6.0499879999999999</c:v>
                </c:pt>
                <c:pt idx="30014">
                  <c:v>2.8000180000000001</c:v>
                </c:pt>
                <c:pt idx="30015">
                  <c:v>3.4249879999999999</c:v>
                </c:pt>
                <c:pt idx="30016">
                  <c:v>4.2249910000000002</c:v>
                </c:pt>
                <c:pt idx="30017">
                  <c:v>2.8000180000000001</c:v>
                </c:pt>
                <c:pt idx="30018">
                  <c:v>3.1750180000000001</c:v>
                </c:pt>
                <c:pt idx="30019">
                  <c:v>2.2000120000000001</c:v>
                </c:pt>
                <c:pt idx="30020">
                  <c:v>5.2000120000000001</c:v>
                </c:pt>
                <c:pt idx="30021">
                  <c:v>4.1500240000000002</c:v>
                </c:pt>
                <c:pt idx="30022">
                  <c:v>4.1499940000000004</c:v>
                </c:pt>
                <c:pt idx="30023">
                  <c:v>2.9499819999999999</c:v>
                </c:pt>
                <c:pt idx="30024">
                  <c:v>3.0499879999999999</c:v>
                </c:pt>
                <c:pt idx="30025">
                  <c:v>3.4249879999999999</c:v>
                </c:pt>
                <c:pt idx="30026">
                  <c:v>3.25</c:v>
                </c:pt>
                <c:pt idx="30027">
                  <c:v>4.1749879999999999</c:v>
                </c:pt>
                <c:pt idx="30028">
                  <c:v>3.3000180000000001</c:v>
                </c:pt>
                <c:pt idx="30029">
                  <c:v>3.649994</c:v>
                </c:pt>
                <c:pt idx="30030">
                  <c:v>3</c:v>
                </c:pt>
                <c:pt idx="30031">
                  <c:v>3.2000120000000001</c:v>
                </c:pt>
                <c:pt idx="30032">
                  <c:v>4.2000120000000001</c:v>
                </c:pt>
                <c:pt idx="30033">
                  <c:v>3.75</c:v>
                </c:pt>
                <c:pt idx="30034">
                  <c:v>2.7999879999999999</c:v>
                </c:pt>
                <c:pt idx="30035">
                  <c:v>3.399994</c:v>
                </c:pt>
                <c:pt idx="30036">
                  <c:v>3.0999759999999998</c:v>
                </c:pt>
                <c:pt idx="30037">
                  <c:v>3.4500120000000001</c:v>
                </c:pt>
                <c:pt idx="30038">
                  <c:v>2.4500120000000001</c:v>
                </c:pt>
                <c:pt idx="30039">
                  <c:v>3.100006</c:v>
                </c:pt>
                <c:pt idx="30040">
                  <c:v>2.5499879999999999</c:v>
                </c:pt>
                <c:pt idx="30041">
                  <c:v>3.174973</c:v>
                </c:pt>
                <c:pt idx="30042">
                  <c:v>4.3000179999999997</c:v>
                </c:pt>
                <c:pt idx="30043">
                  <c:v>3.2000120000000001</c:v>
                </c:pt>
                <c:pt idx="30044">
                  <c:v>2.975006</c:v>
                </c:pt>
                <c:pt idx="30045">
                  <c:v>2.850006</c:v>
                </c:pt>
                <c:pt idx="30046">
                  <c:v>3.600006</c:v>
                </c:pt>
                <c:pt idx="30047">
                  <c:v>2.9500120000000001</c:v>
                </c:pt>
                <c:pt idx="30048">
                  <c:v>3.4499819999999999</c:v>
                </c:pt>
                <c:pt idx="30049">
                  <c:v>3.4499819999999999</c:v>
                </c:pt>
                <c:pt idx="30050">
                  <c:v>3.2499690000000001</c:v>
                </c:pt>
                <c:pt idx="30051">
                  <c:v>3.2000120000000001</c:v>
                </c:pt>
                <c:pt idx="30052">
                  <c:v>3.399994</c:v>
                </c:pt>
                <c:pt idx="30053">
                  <c:v>2.9000240000000002</c:v>
                </c:pt>
                <c:pt idx="30054">
                  <c:v>3.1750180000000001</c:v>
                </c:pt>
                <c:pt idx="30055">
                  <c:v>5.0500179999999997</c:v>
                </c:pt>
                <c:pt idx="30056">
                  <c:v>2.7999879999999999</c:v>
                </c:pt>
                <c:pt idx="30057">
                  <c:v>2.8000180000000001</c:v>
                </c:pt>
                <c:pt idx="30058">
                  <c:v>4.4000089999999998</c:v>
                </c:pt>
                <c:pt idx="30059">
                  <c:v>4.1999510000000004</c:v>
                </c:pt>
                <c:pt idx="30060">
                  <c:v>3.4500120000000001</c:v>
                </c:pt>
                <c:pt idx="30061">
                  <c:v>3.850006</c:v>
                </c:pt>
                <c:pt idx="30062">
                  <c:v>3.399994</c:v>
                </c:pt>
                <c:pt idx="30063">
                  <c:v>4.3499759999999998</c:v>
                </c:pt>
                <c:pt idx="30064">
                  <c:v>3.0999759999999998</c:v>
                </c:pt>
                <c:pt idx="30065">
                  <c:v>3.4000240000000002</c:v>
                </c:pt>
                <c:pt idx="30066">
                  <c:v>3.25</c:v>
                </c:pt>
                <c:pt idx="30067">
                  <c:v>3.4000240000000002</c:v>
                </c:pt>
                <c:pt idx="30068">
                  <c:v>2.9500120000000001</c:v>
                </c:pt>
                <c:pt idx="30069">
                  <c:v>3.9500120000000001</c:v>
                </c:pt>
                <c:pt idx="30070">
                  <c:v>3.649994</c:v>
                </c:pt>
                <c:pt idx="30071">
                  <c:v>3.25</c:v>
                </c:pt>
                <c:pt idx="30072">
                  <c:v>3.0499879999999999</c:v>
                </c:pt>
                <c:pt idx="30073">
                  <c:v>4.4999849999999997</c:v>
                </c:pt>
                <c:pt idx="30074">
                  <c:v>3.9500120000000001</c:v>
                </c:pt>
                <c:pt idx="30075">
                  <c:v>3.5000149999999999</c:v>
                </c:pt>
                <c:pt idx="30076">
                  <c:v>3.4999690000000001</c:v>
                </c:pt>
                <c:pt idx="30077">
                  <c:v>3.7000120000000001</c:v>
                </c:pt>
                <c:pt idx="30078">
                  <c:v>3.3499759999999998</c:v>
                </c:pt>
                <c:pt idx="30079">
                  <c:v>5</c:v>
                </c:pt>
                <c:pt idx="30080">
                  <c:v>3.899994</c:v>
                </c:pt>
                <c:pt idx="30081">
                  <c:v>3.7999879999999999</c:v>
                </c:pt>
                <c:pt idx="30082">
                  <c:v>3.600006</c:v>
                </c:pt>
                <c:pt idx="30083">
                  <c:v>3.199951</c:v>
                </c:pt>
                <c:pt idx="30084">
                  <c:v>4.5</c:v>
                </c:pt>
                <c:pt idx="30085">
                  <c:v>3.7500149999999999</c:v>
                </c:pt>
                <c:pt idx="30086">
                  <c:v>3.0500180000000001</c:v>
                </c:pt>
                <c:pt idx="30087">
                  <c:v>4</c:v>
                </c:pt>
                <c:pt idx="30088">
                  <c:v>3.6999819999999999</c:v>
                </c:pt>
                <c:pt idx="30089">
                  <c:v>2.6750029999999998</c:v>
                </c:pt>
                <c:pt idx="30090">
                  <c:v>3.8999630000000001</c:v>
                </c:pt>
                <c:pt idx="30091">
                  <c:v>2.9499819999999999</c:v>
                </c:pt>
                <c:pt idx="30092">
                  <c:v>5.75</c:v>
                </c:pt>
                <c:pt idx="30093">
                  <c:v>4.1000059999999996</c:v>
                </c:pt>
                <c:pt idx="30094">
                  <c:v>3.300049</c:v>
                </c:pt>
                <c:pt idx="30095">
                  <c:v>2.5499879999999999</c:v>
                </c:pt>
                <c:pt idx="30096">
                  <c:v>3.1500240000000002</c:v>
                </c:pt>
                <c:pt idx="30097">
                  <c:v>2.8000180000000001</c:v>
                </c:pt>
                <c:pt idx="30098">
                  <c:v>3.1500089999999998</c:v>
                </c:pt>
                <c:pt idx="30099">
                  <c:v>2.9500120000000001</c:v>
                </c:pt>
                <c:pt idx="30100">
                  <c:v>3.274994</c:v>
                </c:pt>
                <c:pt idx="30101">
                  <c:v>3.299973</c:v>
                </c:pt>
                <c:pt idx="30102">
                  <c:v>3.1999819999999999</c:v>
                </c:pt>
                <c:pt idx="30103">
                  <c:v>4.2999879999999999</c:v>
                </c:pt>
                <c:pt idx="30104">
                  <c:v>2.9500120000000001</c:v>
                </c:pt>
                <c:pt idx="30105">
                  <c:v>3.1749879999999999</c:v>
                </c:pt>
                <c:pt idx="30106">
                  <c:v>3.2500309999999999</c:v>
                </c:pt>
                <c:pt idx="30107">
                  <c:v>3.4499970000000002</c:v>
                </c:pt>
                <c:pt idx="30108">
                  <c:v>3.5</c:v>
                </c:pt>
                <c:pt idx="30109">
                  <c:v>3.149994</c:v>
                </c:pt>
                <c:pt idx="30110">
                  <c:v>3.8250120000000001</c:v>
                </c:pt>
                <c:pt idx="30111">
                  <c:v>4</c:v>
                </c:pt>
                <c:pt idx="30112">
                  <c:v>4.4499820000000003</c:v>
                </c:pt>
                <c:pt idx="30113">
                  <c:v>4</c:v>
                </c:pt>
                <c:pt idx="30114">
                  <c:v>3.4499819999999999</c:v>
                </c:pt>
                <c:pt idx="30115">
                  <c:v>3.0499879999999999</c:v>
                </c:pt>
                <c:pt idx="30116">
                  <c:v>3.1500240000000002</c:v>
                </c:pt>
                <c:pt idx="30117">
                  <c:v>3.4000240000000002</c:v>
                </c:pt>
                <c:pt idx="30118">
                  <c:v>2.9000240000000002</c:v>
                </c:pt>
                <c:pt idx="30119">
                  <c:v>2.850006</c:v>
                </c:pt>
                <c:pt idx="30120">
                  <c:v>3.149994</c:v>
                </c:pt>
                <c:pt idx="30121">
                  <c:v>2.7000120000000001</c:v>
                </c:pt>
                <c:pt idx="30122">
                  <c:v>3.0499879999999999</c:v>
                </c:pt>
                <c:pt idx="30123">
                  <c:v>3.9749910000000002</c:v>
                </c:pt>
                <c:pt idx="30124">
                  <c:v>4.0500179999999997</c:v>
                </c:pt>
                <c:pt idx="30125">
                  <c:v>3.300049</c:v>
                </c:pt>
                <c:pt idx="30126">
                  <c:v>4.3500209999999999</c:v>
                </c:pt>
                <c:pt idx="30127">
                  <c:v>2.8249819999999999</c:v>
                </c:pt>
                <c:pt idx="30128">
                  <c:v>7.3499759999999998</c:v>
                </c:pt>
                <c:pt idx="30129">
                  <c:v>3.75</c:v>
                </c:pt>
                <c:pt idx="30130">
                  <c:v>3.1999819999999999</c:v>
                </c:pt>
                <c:pt idx="30131">
                  <c:v>4.9000240000000002</c:v>
                </c:pt>
                <c:pt idx="30132">
                  <c:v>2.875</c:v>
                </c:pt>
                <c:pt idx="30133">
                  <c:v>2.9250180000000001</c:v>
                </c:pt>
                <c:pt idx="30134">
                  <c:v>2.9000240000000002</c:v>
                </c:pt>
                <c:pt idx="30135">
                  <c:v>3.5499879999999999</c:v>
                </c:pt>
                <c:pt idx="30136">
                  <c:v>3.7999879999999999</c:v>
                </c:pt>
                <c:pt idx="30137">
                  <c:v>3.2999879999999999</c:v>
                </c:pt>
                <c:pt idx="30138">
                  <c:v>2.9250180000000001</c:v>
                </c:pt>
                <c:pt idx="30139">
                  <c:v>2.8000180000000001</c:v>
                </c:pt>
                <c:pt idx="30140">
                  <c:v>3.7999879999999999</c:v>
                </c:pt>
                <c:pt idx="30141">
                  <c:v>3.75</c:v>
                </c:pt>
                <c:pt idx="30142">
                  <c:v>4.2749940000000004</c:v>
                </c:pt>
                <c:pt idx="30143">
                  <c:v>4.0000150000000003</c:v>
                </c:pt>
                <c:pt idx="30144">
                  <c:v>2.9500120000000001</c:v>
                </c:pt>
                <c:pt idx="30145">
                  <c:v>3.4000240000000002</c:v>
                </c:pt>
                <c:pt idx="30146">
                  <c:v>3.1999819999999999</c:v>
                </c:pt>
                <c:pt idx="30147">
                  <c:v>2.899994</c:v>
                </c:pt>
                <c:pt idx="30148">
                  <c:v>4.1500089999999998</c:v>
                </c:pt>
                <c:pt idx="30149">
                  <c:v>2.850006</c:v>
                </c:pt>
                <c:pt idx="30150">
                  <c:v>3</c:v>
                </c:pt>
                <c:pt idx="30151">
                  <c:v>3.350006</c:v>
                </c:pt>
                <c:pt idx="30152">
                  <c:v>3.2000120000000001</c:v>
                </c:pt>
                <c:pt idx="30153">
                  <c:v>2.7999879999999999</c:v>
                </c:pt>
                <c:pt idx="30154">
                  <c:v>3.8999630000000001</c:v>
                </c:pt>
                <c:pt idx="30155">
                  <c:v>3.649994</c:v>
                </c:pt>
                <c:pt idx="30156">
                  <c:v>3.5</c:v>
                </c:pt>
                <c:pt idx="30157">
                  <c:v>3.7999879999999999</c:v>
                </c:pt>
                <c:pt idx="30158">
                  <c:v>2.75</c:v>
                </c:pt>
                <c:pt idx="30159">
                  <c:v>3.350006</c:v>
                </c:pt>
                <c:pt idx="30160">
                  <c:v>3.9250029999999998</c:v>
                </c:pt>
                <c:pt idx="30161">
                  <c:v>2.7000120000000001</c:v>
                </c:pt>
                <c:pt idx="30162">
                  <c:v>3.449951</c:v>
                </c:pt>
                <c:pt idx="30163">
                  <c:v>3.1499630000000001</c:v>
                </c:pt>
                <c:pt idx="30164">
                  <c:v>3.0999910000000002</c:v>
                </c:pt>
                <c:pt idx="30165">
                  <c:v>4.6499940000000004</c:v>
                </c:pt>
                <c:pt idx="30166">
                  <c:v>3.4250180000000001</c:v>
                </c:pt>
                <c:pt idx="30167">
                  <c:v>3.0999910000000002</c:v>
                </c:pt>
                <c:pt idx="30168">
                  <c:v>3.1000369999999999</c:v>
                </c:pt>
                <c:pt idx="30169">
                  <c:v>3.8000180000000001</c:v>
                </c:pt>
                <c:pt idx="30170">
                  <c:v>3.4500120000000001</c:v>
                </c:pt>
                <c:pt idx="30171">
                  <c:v>3.1499630000000001</c:v>
                </c:pt>
                <c:pt idx="30172">
                  <c:v>4.7749940000000004</c:v>
                </c:pt>
                <c:pt idx="30173">
                  <c:v>2.9499819999999999</c:v>
                </c:pt>
                <c:pt idx="30174">
                  <c:v>3.5500180000000001</c:v>
                </c:pt>
                <c:pt idx="30175">
                  <c:v>3.049973</c:v>
                </c:pt>
                <c:pt idx="30176">
                  <c:v>3.3000180000000001</c:v>
                </c:pt>
                <c:pt idx="30177">
                  <c:v>3.5499879999999999</c:v>
                </c:pt>
                <c:pt idx="30178">
                  <c:v>4.2000120000000001</c:v>
                </c:pt>
                <c:pt idx="30179">
                  <c:v>3.5</c:v>
                </c:pt>
                <c:pt idx="30180">
                  <c:v>3.4500120000000001</c:v>
                </c:pt>
                <c:pt idx="30181">
                  <c:v>4.2500309999999999</c:v>
                </c:pt>
                <c:pt idx="30182">
                  <c:v>2.9500120000000001</c:v>
                </c:pt>
                <c:pt idx="30183">
                  <c:v>3.1500240000000002</c:v>
                </c:pt>
                <c:pt idx="30184">
                  <c:v>3.6999819999999999</c:v>
                </c:pt>
                <c:pt idx="30185">
                  <c:v>3.5</c:v>
                </c:pt>
                <c:pt idx="30186">
                  <c:v>3.024994</c:v>
                </c:pt>
                <c:pt idx="30187">
                  <c:v>3.6500240000000002</c:v>
                </c:pt>
                <c:pt idx="30188">
                  <c:v>3.550049</c:v>
                </c:pt>
                <c:pt idx="30189">
                  <c:v>3.3500369999999999</c:v>
                </c:pt>
                <c:pt idx="30190">
                  <c:v>2.9000240000000002</c:v>
                </c:pt>
                <c:pt idx="30191">
                  <c:v>3.850006</c:v>
                </c:pt>
                <c:pt idx="30192">
                  <c:v>3.0000309999999999</c:v>
                </c:pt>
                <c:pt idx="30193">
                  <c:v>2.975006</c:v>
                </c:pt>
                <c:pt idx="30194">
                  <c:v>2.75</c:v>
                </c:pt>
                <c:pt idx="30195">
                  <c:v>3.1499630000000001</c:v>
                </c:pt>
                <c:pt idx="30196">
                  <c:v>3.8500369999999999</c:v>
                </c:pt>
                <c:pt idx="30197">
                  <c:v>3.9500120000000001</c:v>
                </c:pt>
                <c:pt idx="30198">
                  <c:v>2.8500369999999999</c:v>
                </c:pt>
                <c:pt idx="30199">
                  <c:v>3.0499879999999999</c:v>
                </c:pt>
                <c:pt idx="30200">
                  <c:v>2.8249970000000002</c:v>
                </c:pt>
                <c:pt idx="30201">
                  <c:v>2.9500120000000001</c:v>
                </c:pt>
                <c:pt idx="30202">
                  <c:v>3.5499879999999999</c:v>
                </c:pt>
                <c:pt idx="30203">
                  <c:v>3.4499970000000002</c:v>
                </c:pt>
                <c:pt idx="30204">
                  <c:v>2.6999970000000002</c:v>
                </c:pt>
                <c:pt idx="30205">
                  <c:v>3.1999819999999999</c:v>
                </c:pt>
                <c:pt idx="30206">
                  <c:v>3.0999910000000002</c:v>
                </c:pt>
                <c:pt idx="30207">
                  <c:v>2.5499879999999999</c:v>
                </c:pt>
                <c:pt idx="30208">
                  <c:v>3.649994</c:v>
                </c:pt>
                <c:pt idx="30209">
                  <c:v>4.5499879999999999</c:v>
                </c:pt>
                <c:pt idx="30210">
                  <c:v>3.399994</c:v>
                </c:pt>
                <c:pt idx="30211">
                  <c:v>4.5999759999999998</c:v>
                </c:pt>
                <c:pt idx="30212">
                  <c:v>3.3499759999999998</c:v>
                </c:pt>
                <c:pt idx="30213">
                  <c:v>4.8500209999999999</c:v>
                </c:pt>
                <c:pt idx="30214">
                  <c:v>3.5499879999999999</c:v>
                </c:pt>
                <c:pt idx="30215">
                  <c:v>2.75</c:v>
                </c:pt>
                <c:pt idx="30216">
                  <c:v>3.75</c:v>
                </c:pt>
                <c:pt idx="30217">
                  <c:v>3.25</c:v>
                </c:pt>
                <c:pt idx="30218">
                  <c:v>2.6500240000000002</c:v>
                </c:pt>
                <c:pt idx="30219">
                  <c:v>3.3499759999999998</c:v>
                </c:pt>
                <c:pt idx="30220">
                  <c:v>3.375</c:v>
                </c:pt>
                <c:pt idx="30221">
                  <c:v>3.75</c:v>
                </c:pt>
                <c:pt idx="30222">
                  <c:v>2.7999879999999999</c:v>
                </c:pt>
                <c:pt idx="30223">
                  <c:v>5.9000240000000002</c:v>
                </c:pt>
                <c:pt idx="30224">
                  <c:v>2.9000240000000002</c:v>
                </c:pt>
                <c:pt idx="30225">
                  <c:v>4</c:v>
                </c:pt>
                <c:pt idx="30226">
                  <c:v>3.8999630000000001</c:v>
                </c:pt>
                <c:pt idx="30227">
                  <c:v>3</c:v>
                </c:pt>
                <c:pt idx="30228">
                  <c:v>3.5</c:v>
                </c:pt>
                <c:pt idx="30229">
                  <c:v>3.100006</c:v>
                </c:pt>
                <c:pt idx="30230">
                  <c:v>3.4000089999999998</c:v>
                </c:pt>
                <c:pt idx="30231">
                  <c:v>3.1750029999999998</c:v>
                </c:pt>
                <c:pt idx="30232">
                  <c:v>4.2999879999999999</c:v>
                </c:pt>
                <c:pt idx="30233">
                  <c:v>2.850006</c:v>
                </c:pt>
                <c:pt idx="30234">
                  <c:v>3.350006</c:v>
                </c:pt>
                <c:pt idx="30235">
                  <c:v>3.350006</c:v>
                </c:pt>
                <c:pt idx="30236">
                  <c:v>2.899994</c:v>
                </c:pt>
                <c:pt idx="30237">
                  <c:v>3.649994</c:v>
                </c:pt>
                <c:pt idx="30238">
                  <c:v>2.7999879999999999</c:v>
                </c:pt>
                <c:pt idx="30239">
                  <c:v>3.199951</c:v>
                </c:pt>
                <c:pt idx="30240">
                  <c:v>2.949951</c:v>
                </c:pt>
                <c:pt idx="30241">
                  <c:v>2.9500120000000001</c:v>
                </c:pt>
                <c:pt idx="30242">
                  <c:v>3.5</c:v>
                </c:pt>
                <c:pt idx="30243">
                  <c:v>3.100006</c:v>
                </c:pt>
                <c:pt idx="30244">
                  <c:v>3.6999819999999999</c:v>
                </c:pt>
                <c:pt idx="30245">
                  <c:v>4.5500030000000002</c:v>
                </c:pt>
                <c:pt idx="30246">
                  <c:v>2.75</c:v>
                </c:pt>
                <c:pt idx="30247">
                  <c:v>2.75</c:v>
                </c:pt>
                <c:pt idx="30248">
                  <c:v>3.5500029999999998</c:v>
                </c:pt>
                <c:pt idx="30249">
                  <c:v>3.225006</c:v>
                </c:pt>
                <c:pt idx="30250">
                  <c:v>3.5499879999999999</c:v>
                </c:pt>
                <c:pt idx="30251">
                  <c:v>3.1250149999999999</c:v>
                </c:pt>
                <c:pt idx="30252">
                  <c:v>3.5</c:v>
                </c:pt>
                <c:pt idx="30253">
                  <c:v>3.6999819999999999</c:v>
                </c:pt>
                <c:pt idx="30254">
                  <c:v>3.4999690000000001</c:v>
                </c:pt>
                <c:pt idx="30255">
                  <c:v>4</c:v>
                </c:pt>
                <c:pt idx="30256">
                  <c:v>3.5499879999999999</c:v>
                </c:pt>
                <c:pt idx="30257">
                  <c:v>3.6749879999999999</c:v>
                </c:pt>
                <c:pt idx="30258">
                  <c:v>3.2999879999999999</c:v>
                </c:pt>
                <c:pt idx="30259">
                  <c:v>3.5499879999999999</c:v>
                </c:pt>
                <c:pt idx="30260">
                  <c:v>3.1499630000000001</c:v>
                </c:pt>
                <c:pt idx="30261">
                  <c:v>3.5750120000000001</c:v>
                </c:pt>
                <c:pt idx="30262">
                  <c:v>4.0750120000000001</c:v>
                </c:pt>
                <c:pt idx="30263">
                  <c:v>3.800049</c:v>
                </c:pt>
                <c:pt idx="30264">
                  <c:v>3.7999879999999999</c:v>
                </c:pt>
                <c:pt idx="30265">
                  <c:v>3.3500369999999999</c:v>
                </c:pt>
                <c:pt idx="30266">
                  <c:v>2.8499759999999998</c:v>
                </c:pt>
                <c:pt idx="30267">
                  <c:v>3.350006</c:v>
                </c:pt>
                <c:pt idx="30268">
                  <c:v>3.25</c:v>
                </c:pt>
                <c:pt idx="30269">
                  <c:v>3.2000120000000001</c:v>
                </c:pt>
                <c:pt idx="30270">
                  <c:v>3.049973</c:v>
                </c:pt>
                <c:pt idx="30271">
                  <c:v>3.8499759999999998</c:v>
                </c:pt>
                <c:pt idx="30272">
                  <c:v>3.25</c:v>
                </c:pt>
                <c:pt idx="30273">
                  <c:v>3.1999819999999999</c:v>
                </c:pt>
                <c:pt idx="30274">
                  <c:v>3.5499879999999999</c:v>
                </c:pt>
                <c:pt idx="30275">
                  <c:v>2.5499879999999999</c:v>
                </c:pt>
                <c:pt idx="30276">
                  <c:v>3.3000180000000001</c:v>
                </c:pt>
                <c:pt idx="30277">
                  <c:v>2.9999690000000001</c:v>
                </c:pt>
                <c:pt idx="30278">
                  <c:v>3.2499690000000001</c:v>
                </c:pt>
                <c:pt idx="30279">
                  <c:v>3.1999819999999999</c:v>
                </c:pt>
                <c:pt idx="30280">
                  <c:v>3.7500309999999999</c:v>
                </c:pt>
                <c:pt idx="30281">
                  <c:v>3.75</c:v>
                </c:pt>
                <c:pt idx="30282">
                  <c:v>3.0999759999999998</c:v>
                </c:pt>
                <c:pt idx="30283">
                  <c:v>6.9500120000000001</c:v>
                </c:pt>
                <c:pt idx="30284">
                  <c:v>3.0250089999999998</c:v>
                </c:pt>
                <c:pt idx="30285">
                  <c:v>3.8000029999999998</c:v>
                </c:pt>
                <c:pt idx="30286">
                  <c:v>3.0500180000000001</c:v>
                </c:pt>
                <c:pt idx="30287">
                  <c:v>3.1249690000000001</c:v>
                </c:pt>
                <c:pt idx="30288">
                  <c:v>3.25</c:v>
                </c:pt>
                <c:pt idx="30289">
                  <c:v>3.4500120000000001</c:v>
                </c:pt>
                <c:pt idx="30290">
                  <c:v>3.3749690000000001</c:v>
                </c:pt>
                <c:pt idx="30291">
                  <c:v>4.5499879999999999</c:v>
                </c:pt>
                <c:pt idx="30292">
                  <c:v>4.2249910000000002</c:v>
                </c:pt>
                <c:pt idx="30293">
                  <c:v>2.8500369999999999</c:v>
                </c:pt>
                <c:pt idx="30294">
                  <c:v>2.7999879999999999</c:v>
                </c:pt>
                <c:pt idx="30295">
                  <c:v>3.399994</c:v>
                </c:pt>
                <c:pt idx="30296">
                  <c:v>3.4000240000000002</c:v>
                </c:pt>
                <c:pt idx="30297">
                  <c:v>4.3000179999999997</c:v>
                </c:pt>
                <c:pt idx="30298">
                  <c:v>3.5500180000000001</c:v>
                </c:pt>
                <c:pt idx="30299">
                  <c:v>3.4500120000000001</c:v>
                </c:pt>
                <c:pt idx="30300">
                  <c:v>2.850006</c:v>
                </c:pt>
                <c:pt idx="30301">
                  <c:v>3.2000120000000001</c:v>
                </c:pt>
                <c:pt idx="30302">
                  <c:v>3.2000120000000001</c:v>
                </c:pt>
                <c:pt idx="30303">
                  <c:v>3.3000180000000001</c:v>
                </c:pt>
                <c:pt idx="30304">
                  <c:v>3.3499759999999998</c:v>
                </c:pt>
                <c:pt idx="30305">
                  <c:v>2.75</c:v>
                </c:pt>
                <c:pt idx="30306">
                  <c:v>2.5</c:v>
                </c:pt>
                <c:pt idx="30307">
                  <c:v>2.9499819999999999</c:v>
                </c:pt>
                <c:pt idx="30308">
                  <c:v>2.899994</c:v>
                </c:pt>
                <c:pt idx="30309">
                  <c:v>3.2999879999999999</c:v>
                </c:pt>
                <c:pt idx="30310">
                  <c:v>3.649994</c:v>
                </c:pt>
                <c:pt idx="30311">
                  <c:v>2.850006</c:v>
                </c:pt>
                <c:pt idx="30312">
                  <c:v>3.899994</c:v>
                </c:pt>
                <c:pt idx="30313">
                  <c:v>3.3999630000000001</c:v>
                </c:pt>
                <c:pt idx="30314">
                  <c:v>6.8999940000000004</c:v>
                </c:pt>
                <c:pt idx="30315">
                  <c:v>3.0750120000000001</c:v>
                </c:pt>
                <c:pt idx="30316">
                  <c:v>3.4000240000000002</c:v>
                </c:pt>
                <c:pt idx="30317">
                  <c:v>4.0999759999999998</c:v>
                </c:pt>
                <c:pt idx="30318">
                  <c:v>3.600006</c:v>
                </c:pt>
                <c:pt idx="30319">
                  <c:v>3.0999759999999998</c:v>
                </c:pt>
                <c:pt idx="30320">
                  <c:v>4.5</c:v>
                </c:pt>
                <c:pt idx="30321">
                  <c:v>4.2499690000000001</c:v>
                </c:pt>
                <c:pt idx="30322">
                  <c:v>3.2999879999999999</c:v>
                </c:pt>
                <c:pt idx="30323">
                  <c:v>3.350006</c:v>
                </c:pt>
                <c:pt idx="30324">
                  <c:v>3.5</c:v>
                </c:pt>
                <c:pt idx="30325">
                  <c:v>3.1500240000000002</c:v>
                </c:pt>
                <c:pt idx="30326">
                  <c:v>2.5500180000000001</c:v>
                </c:pt>
                <c:pt idx="30327">
                  <c:v>3.5500180000000001</c:v>
                </c:pt>
                <c:pt idx="30328">
                  <c:v>3.1499630000000001</c:v>
                </c:pt>
                <c:pt idx="30329">
                  <c:v>3.7750240000000002</c:v>
                </c:pt>
                <c:pt idx="30330">
                  <c:v>3.2499850000000001</c:v>
                </c:pt>
                <c:pt idx="30331">
                  <c:v>3.5999759999999998</c:v>
                </c:pt>
                <c:pt idx="30332">
                  <c:v>3.6000369999999999</c:v>
                </c:pt>
                <c:pt idx="30333">
                  <c:v>3.5499879999999999</c:v>
                </c:pt>
                <c:pt idx="30334">
                  <c:v>3.0999759999999998</c:v>
                </c:pt>
                <c:pt idx="30335">
                  <c:v>3.449951</c:v>
                </c:pt>
                <c:pt idx="30336">
                  <c:v>3.4500120000000001</c:v>
                </c:pt>
                <c:pt idx="30337">
                  <c:v>2.725006</c:v>
                </c:pt>
                <c:pt idx="30338">
                  <c:v>3.449951</c:v>
                </c:pt>
                <c:pt idx="30339">
                  <c:v>5</c:v>
                </c:pt>
                <c:pt idx="30340">
                  <c:v>3.3499759999999998</c:v>
                </c:pt>
                <c:pt idx="30341">
                  <c:v>2.75</c:v>
                </c:pt>
                <c:pt idx="30342">
                  <c:v>3.1999819999999999</c:v>
                </c:pt>
                <c:pt idx="30343">
                  <c:v>3.5500029999999998</c:v>
                </c:pt>
                <c:pt idx="30344">
                  <c:v>2.7999879999999999</c:v>
                </c:pt>
                <c:pt idx="30345">
                  <c:v>3.5499879999999999</c:v>
                </c:pt>
                <c:pt idx="30346">
                  <c:v>3.399994</c:v>
                </c:pt>
                <c:pt idx="30347">
                  <c:v>3.5999759999999998</c:v>
                </c:pt>
                <c:pt idx="30348">
                  <c:v>4.0500179999999997</c:v>
                </c:pt>
                <c:pt idx="30349">
                  <c:v>3.9500120000000001</c:v>
                </c:pt>
                <c:pt idx="30350">
                  <c:v>2.8000180000000001</c:v>
                </c:pt>
                <c:pt idx="30351">
                  <c:v>4.1000059999999996</c:v>
                </c:pt>
                <c:pt idx="30352">
                  <c:v>3.4250180000000001</c:v>
                </c:pt>
                <c:pt idx="30353">
                  <c:v>4.125</c:v>
                </c:pt>
                <c:pt idx="30354">
                  <c:v>2.899994</c:v>
                </c:pt>
                <c:pt idx="30355">
                  <c:v>3.5499879999999999</c:v>
                </c:pt>
                <c:pt idx="30356">
                  <c:v>2.9000240000000002</c:v>
                </c:pt>
                <c:pt idx="30357">
                  <c:v>3.3499759999999998</c:v>
                </c:pt>
                <c:pt idx="30358">
                  <c:v>3</c:v>
                </c:pt>
                <c:pt idx="30359">
                  <c:v>3.2999879999999999</c:v>
                </c:pt>
                <c:pt idx="30360">
                  <c:v>3.2999879999999999</c:v>
                </c:pt>
                <c:pt idx="30361">
                  <c:v>4.4000240000000002</c:v>
                </c:pt>
                <c:pt idx="30362">
                  <c:v>2.774994</c:v>
                </c:pt>
                <c:pt idx="30363">
                  <c:v>3.0500180000000001</c:v>
                </c:pt>
                <c:pt idx="30364">
                  <c:v>3.0500180000000001</c:v>
                </c:pt>
                <c:pt idx="30365">
                  <c:v>3.2750089999999998</c:v>
                </c:pt>
                <c:pt idx="30366">
                  <c:v>2.9250029999999998</c:v>
                </c:pt>
                <c:pt idx="30367">
                  <c:v>2.5500180000000001</c:v>
                </c:pt>
                <c:pt idx="30368">
                  <c:v>3.7249759999999998</c:v>
                </c:pt>
                <c:pt idx="30369">
                  <c:v>3.9000240000000002</c:v>
                </c:pt>
                <c:pt idx="30370">
                  <c:v>3.7999879999999999</c:v>
                </c:pt>
                <c:pt idx="30371">
                  <c:v>3.25</c:v>
                </c:pt>
                <c:pt idx="30372">
                  <c:v>2.6999819999999999</c:v>
                </c:pt>
                <c:pt idx="30373">
                  <c:v>3.75</c:v>
                </c:pt>
                <c:pt idx="30374">
                  <c:v>3.3499759999999998</c:v>
                </c:pt>
                <c:pt idx="30375">
                  <c:v>3.5500180000000001</c:v>
                </c:pt>
                <c:pt idx="30376">
                  <c:v>3</c:v>
                </c:pt>
                <c:pt idx="30377">
                  <c:v>3.350006</c:v>
                </c:pt>
                <c:pt idx="30378">
                  <c:v>3.4000089999999998</c:v>
                </c:pt>
                <c:pt idx="30379">
                  <c:v>3.7500309999999999</c:v>
                </c:pt>
                <c:pt idx="30380">
                  <c:v>2.9499819999999999</c:v>
                </c:pt>
                <c:pt idx="30381">
                  <c:v>3.0499879999999999</c:v>
                </c:pt>
                <c:pt idx="30382">
                  <c:v>3.125</c:v>
                </c:pt>
                <c:pt idx="30383">
                  <c:v>3.7500309999999999</c:v>
                </c:pt>
                <c:pt idx="30384">
                  <c:v>3.0000309999999999</c:v>
                </c:pt>
                <c:pt idx="30385">
                  <c:v>3.899994</c:v>
                </c:pt>
                <c:pt idx="30386">
                  <c:v>6.3249820000000003</c:v>
                </c:pt>
                <c:pt idx="30387">
                  <c:v>3.75</c:v>
                </c:pt>
                <c:pt idx="30388">
                  <c:v>3.5999759999999998</c:v>
                </c:pt>
                <c:pt idx="30389">
                  <c:v>3.0500180000000001</c:v>
                </c:pt>
                <c:pt idx="30390">
                  <c:v>2.9500120000000001</c:v>
                </c:pt>
                <c:pt idx="30391">
                  <c:v>4.2499690000000001</c:v>
                </c:pt>
                <c:pt idx="30392">
                  <c:v>2.7000120000000001</c:v>
                </c:pt>
                <c:pt idx="30393">
                  <c:v>3.5000309999999999</c:v>
                </c:pt>
                <c:pt idx="30394">
                  <c:v>2.9499819999999999</c:v>
                </c:pt>
                <c:pt idx="30395">
                  <c:v>2.7000120000000001</c:v>
                </c:pt>
                <c:pt idx="30396">
                  <c:v>3.25</c:v>
                </c:pt>
                <c:pt idx="30397">
                  <c:v>2.7000120000000001</c:v>
                </c:pt>
                <c:pt idx="30398">
                  <c:v>3.975006</c:v>
                </c:pt>
                <c:pt idx="30399">
                  <c:v>3.8750309999999999</c:v>
                </c:pt>
                <c:pt idx="30400">
                  <c:v>3.350006</c:v>
                </c:pt>
                <c:pt idx="30401">
                  <c:v>3.5999910000000002</c:v>
                </c:pt>
                <c:pt idx="30402">
                  <c:v>3.0500180000000001</c:v>
                </c:pt>
                <c:pt idx="30403">
                  <c:v>3.25</c:v>
                </c:pt>
                <c:pt idx="30404">
                  <c:v>3.9249879999999999</c:v>
                </c:pt>
                <c:pt idx="30405">
                  <c:v>3.899994</c:v>
                </c:pt>
                <c:pt idx="30406">
                  <c:v>3.5499879999999999</c:v>
                </c:pt>
                <c:pt idx="30407">
                  <c:v>5.7499690000000001</c:v>
                </c:pt>
                <c:pt idx="30408">
                  <c:v>3.0499879999999999</c:v>
                </c:pt>
                <c:pt idx="30409">
                  <c:v>4.0749969999999998</c:v>
                </c:pt>
                <c:pt idx="30410">
                  <c:v>3.5999759999999998</c:v>
                </c:pt>
                <c:pt idx="30411">
                  <c:v>3.3249970000000002</c:v>
                </c:pt>
                <c:pt idx="30412">
                  <c:v>2.8499759999999998</c:v>
                </c:pt>
                <c:pt idx="30413">
                  <c:v>2.9499819999999999</c:v>
                </c:pt>
                <c:pt idx="30414">
                  <c:v>3.5500180000000001</c:v>
                </c:pt>
                <c:pt idx="30415">
                  <c:v>3.25</c:v>
                </c:pt>
                <c:pt idx="30416">
                  <c:v>2.3499759999999998</c:v>
                </c:pt>
                <c:pt idx="30417">
                  <c:v>3.7999879999999999</c:v>
                </c:pt>
                <c:pt idx="30418">
                  <c:v>4.1999820000000003</c:v>
                </c:pt>
                <c:pt idx="30419">
                  <c:v>3.0499879999999999</c:v>
                </c:pt>
                <c:pt idx="30420">
                  <c:v>3.0500180000000001</c:v>
                </c:pt>
                <c:pt idx="30421">
                  <c:v>2.7000120000000001</c:v>
                </c:pt>
                <c:pt idx="30422">
                  <c:v>3.649994</c:v>
                </c:pt>
                <c:pt idx="30423">
                  <c:v>3.5500180000000001</c:v>
                </c:pt>
                <c:pt idx="30424">
                  <c:v>3.2000120000000001</c:v>
                </c:pt>
                <c:pt idx="30425">
                  <c:v>2.8000180000000001</c:v>
                </c:pt>
                <c:pt idx="30426">
                  <c:v>2.8000180000000001</c:v>
                </c:pt>
                <c:pt idx="30427">
                  <c:v>3.9749910000000002</c:v>
                </c:pt>
                <c:pt idx="30428">
                  <c:v>2.9000240000000002</c:v>
                </c:pt>
                <c:pt idx="30429">
                  <c:v>3.875</c:v>
                </c:pt>
                <c:pt idx="30430">
                  <c:v>3.3000180000000001</c:v>
                </c:pt>
                <c:pt idx="30431">
                  <c:v>3.2999879999999999</c:v>
                </c:pt>
                <c:pt idx="30432">
                  <c:v>3.75</c:v>
                </c:pt>
                <c:pt idx="30433">
                  <c:v>4.1499940000000004</c:v>
                </c:pt>
                <c:pt idx="30434">
                  <c:v>3.8500369999999999</c:v>
                </c:pt>
                <c:pt idx="30435">
                  <c:v>3.75</c:v>
                </c:pt>
                <c:pt idx="30436">
                  <c:v>3.9000240000000002</c:v>
                </c:pt>
                <c:pt idx="30437">
                  <c:v>3.8500369999999999</c:v>
                </c:pt>
                <c:pt idx="30438">
                  <c:v>3.600006</c:v>
                </c:pt>
                <c:pt idx="30439">
                  <c:v>2.7000120000000001</c:v>
                </c:pt>
                <c:pt idx="30440">
                  <c:v>2.6249850000000001</c:v>
                </c:pt>
                <c:pt idx="30441">
                  <c:v>4.0499879999999999</c:v>
                </c:pt>
                <c:pt idx="30442">
                  <c:v>5.5500179999999997</c:v>
                </c:pt>
                <c:pt idx="30443">
                  <c:v>3.3499759999999998</c:v>
                </c:pt>
                <c:pt idx="30444">
                  <c:v>2.7999879999999999</c:v>
                </c:pt>
                <c:pt idx="30445">
                  <c:v>3.1500240000000002</c:v>
                </c:pt>
                <c:pt idx="30446">
                  <c:v>3.649994</c:v>
                </c:pt>
                <c:pt idx="30447">
                  <c:v>3.149994</c:v>
                </c:pt>
                <c:pt idx="30448">
                  <c:v>3.149994</c:v>
                </c:pt>
                <c:pt idx="30449">
                  <c:v>3.3499759999999998</c:v>
                </c:pt>
                <c:pt idx="30450">
                  <c:v>2.899994</c:v>
                </c:pt>
                <c:pt idx="30451">
                  <c:v>2.850006</c:v>
                </c:pt>
                <c:pt idx="30452">
                  <c:v>2.649994</c:v>
                </c:pt>
                <c:pt idx="30453">
                  <c:v>3.125</c:v>
                </c:pt>
                <c:pt idx="30454">
                  <c:v>3.7999879999999999</c:v>
                </c:pt>
                <c:pt idx="30455">
                  <c:v>2.7000120000000001</c:v>
                </c:pt>
                <c:pt idx="30456">
                  <c:v>3.7999879999999999</c:v>
                </c:pt>
                <c:pt idx="30457">
                  <c:v>3.0499879999999999</c:v>
                </c:pt>
                <c:pt idx="30458">
                  <c:v>3.2249910000000002</c:v>
                </c:pt>
                <c:pt idx="30459">
                  <c:v>2.9250180000000001</c:v>
                </c:pt>
                <c:pt idx="30460">
                  <c:v>4.1499940000000004</c:v>
                </c:pt>
                <c:pt idx="30461">
                  <c:v>3.5499879999999999</c:v>
                </c:pt>
                <c:pt idx="30462">
                  <c:v>2.850006</c:v>
                </c:pt>
                <c:pt idx="30463">
                  <c:v>4.3500059999999996</c:v>
                </c:pt>
                <c:pt idx="30464">
                  <c:v>3.3999630000000001</c:v>
                </c:pt>
                <c:pt idx="30465">
                  <c:v>2.5999759999999998</c:v>
                </c:pt>
                <c:pt idx="30466">
                  <c:v>3.25</c:v>
                </c:pt>
                <c:pt idx="30467">
                  <c:v>2.8500369999999999</c:v>
                </c:pt>
                <c:pt idx="30468">
                  <c:v>3.5</c:v>
                </c:pt>
                <c:pt idx="30469">
                  <c:v>3.4500120000000001</c:v>
                </c:pt>
                <c:pt idx="30470">
                  <c:v>3.2999879999999999</c:v>
                </c:pt>
                <c:pt idx="30471">
                  <c:v>3.6000369999999999</c:v>
                </c:pt>
                <c:pt idx="30472">
                  <c:v>2.8499910000000002</c:v>
                </c:pt>
                <c:pt idx="30473">
                  <c:v>3.100006</c:v>
                </c:pt>
                <c:pt idx="30474">
                  <c:v>3.5500180000000001</c:v>
                </c:pt>
                <c:pt idx="30475">
                  <c:v>3.0500180000000001</c:v>
                </c:pt>
                <c:pt idx="30476">
                  <c:v>3.399994</c:v>
                </c:pt>
                <c:pt idx="30477">
                  <c:v>2.75</c:v>
                </c:pt>
                <c:pt idx="30478">
                  <c:v>3.2999879999999999</c:v>
                </c:pt>
                <c:pt idx="30479">
                  <c:v>2.850006</c:v>
                </c:pt>
                <c:pt idx="30480">
                  <c:v>4.25</c:v>
                </c:pt>
                <c:pt idx="30481">
                  <c:v>3</c:v>
                </c:pt>
                <c:pt idx="30482">
                  <c:v>3.1500240000000002</c:v>
                </c:pt>
                <c:pt idx="30483">
                  <c:v>2.6500240000000002</c:v>
                </c:pt>
                <c:pt idx="30484">
                  <c:v>3.3499759999999998</c:v>
                </c:pt>
                <c:pt idx="30485">
                  <c:v>3.1750180000000001</c:v>
                </c:pt>
                <c:pt idx="30486">
                  <c:v>3.5500180000000001</c:v>
                </c:pt>
                <c:pt idx="30487">
                  <c:v>2.9499819999999999</c:v>
                </c:pt>
                <c:pt idx="30488">
                  <c:v>3.4500120000000001</c:v>
                </c:pt>
                <c:pt idx="30489">
                  <c:v>3.2499690000000001</c:v>
                </c:pt>
                <c:pt idx="30490">
                  <c:v>3.9000240000000002</c:v>
                </c:pt>
                <c:pt idx="30491">
                  <c:v>3.4499819999999999</c:v>
                </c:pt>
                <c:pt idx="30492">
                  <c:v>3.4500120000000001</c:v>
                </c:pt>
                <c:pt idx="30493">
                  <c:v>3.4499819999999999</c:v>
                </c:pt>
                <c:pt idx="30494">
                  <c:v>3.1750029999999998</c:v>
                </c:pt>
                <c:pt idx="30495">
                  <c:v>3.4500120000000001</c:v>
                </c:pt>
                <c:pt idx="30496">
                  <c:v>3.8000180000000001</c:v>
                </c:pt>
                <c:pt idx="30497">
                  <c:v>3.399994</c:v>
                </c:pt>
                <c:pt idx="30498">
                  <c:v>3.100006</c:v>
                </c:pt>
                <c:pt idx="30499">
                  <c:v>3.1500240000000002</c:v>
                </c:pt>
                <c:pt idx="30500">
                  <c:v>3.350006</c:v>
                </c:pt>
                <c:pt idx="30501">
                  <c:v>3.350006</c:v>
                </c:pt>
                <c:pt idx="30502">
                  <c:v>3.1999819999999999</c:v>
                </c:pt>
                <c:pt idx="30503">
                  <c:v>2.7000120000000001</c:v>
                </c:pt>
                <c:pt idx="30504">
                  <c:v>3</c:v>
                </c:pt>
                <c:pt idx="30505">
                  <c:v>3.5</c:v>
                </c:pt>
                <c:pt idx="30506">
                  <c:v>2.9500120000000001</c:v>
                </c:pt>
                <c:pt idx="30507">
                  <c:v>3.6500240000000002</c:v>
                </c:pt>
                <c:pt idx="30508">
                  <c:v>3.75</c:v>
                </c:pt>
                <c:pt idx="30509">
                  <c:v>4.4249879999999999</c:v>
                </c:pt>
                <c:pt idx="30510">
                  <c:v>2.7000120000000001</c:v>
                </c:pt>
                <c:pt idx="30511">
                  <c:v>3.1999659999999999</c:v>
                </c:pt>
                <c:pt idx="30512">
                  <c:v>3.25</c:v>
                </c:pt>
                <c:pt idx="30513">
                  <c:v>2.6500240000000002</c:v>
                </c:pt>
                <c:pt idx="30514">
                  <c:v>2.7000120000000001</c:v>
                </c:pt>
                <c:pt idx="30515">
                  <c:v>3.899994</c:v>
                </c:pt>
                <c:pt idx="30516">
                  <c:v>3.75</c:v>
                </c:pt>
                <c:pt idx="30517">
                  <c:v>3</c:v>
                </c:pt>
                <c:pt idx="30518">
                  <c:v>2.8499759999999998</c:v>
                </c:pt>
                <c:pt idx="30519">
                  <c:v>2.850006</c:v>
                </c:pt>
                <c:pt idx="30520">
                  <c:v>3.25</c:v>
                </c:pt>
                <c:pt idx="30521">
                  <c:v>2.850006</c:v>
                </c:pt>
                <c:pt idx="30522">
                  <c:v>3.4499819999999999</c:v>
                </c:pt>
                <c:pt idx="30523">
                  <c:v>3.7249759999999998</c:v>
                </c:pt>
                <c:pt idx="30524">
                  <c:v>3.6500240000000002</c:v>
                </c:pt>
                <c:pt idx="30525">
                  <c:v>2.6500240000000002</c:v>
                </c:pt>
                <c:pt idx="30526">
                  <c:v>3.5499879999999999</c:v>
                </c:pt>
                <c:pt idx="30527">
                  <c:v>2.8500369999999999</c:v>
                </c:pt>
                <c:pt idx="30528">
                  <c:v>4.3999940000000004</c:v>
                </c:pt>
                <c:pt idx="30529">
                  <c:v>3.4999850000000001</c:v>
                </c:pt>
                <c:pt idx="30530">
                  <c:v>2.600006</c:v>
                </c:pt>
                <c:pt idx="30531">
                  <c:v>2.4499819999999999</c:v>
                </c:pt>
                <c:pt idx="30532">
                  <c:v>3.350006</c:v>
                </c:pt>
                <c:pt idx="30533">
                  <c:v>7.1500240000000002</c:v>
                </c:pt>
                <c:pt idx="30534">
                  <c:v>3.3000180000000001</c:v>
                </c:pt>
                <c:pt idx="30535">
                  <c:v>3.2000120000000001</c:v>
                </c:pt>
                <c:pt idx="30536">
                  <c:v>3.774994</c:v>
                </c:pt>
                <c:pt idx="30537">
                  <c:v>2.850006</c:v>
                </c:pt>
                <c:pt idx="30538">
                  <c:v>3.75</c:v>
                </c:pt>
                <c:pt idx="30539">
                  <c:v>2.8000180000000001</c:v>
                </c:pt>
                <c:pt idx="30540">
                  <c:v>4.1000370000000004</c:v>
                </c:pt>
                <c:pt idx="30541">
                  <c:v>4.0499879999999999</c:v>
                </c:pt>
                <c:pt idx="30542">
                  <c:v>3.2999879999999999</c:v>
                </c:pt>
                <c:pt idx="30543">
                  <c:v>3.2749790000000001</c:v>
                </c:pt>
                <c:pt idx="30544">
                  <c:v>3.3000180000000001</c:v>
                </c:pt>
                <c:pt idx="30545">
                  <c:v>3.3000180000000001</c:v>
                </c:pt>
                <c:pt idx="30546">
                  <c:v>3.25</c:v>
                </c:pt>
                <c:pt idx="30547">
                  <c:v>3.3000180000000001</c:v>
                </c:pt>
                <c:pt idx="30548">
                  <c:v>3.850006</c:v>
                </c:pt>
                <c:pt idx="30549">
                  <c:v>3.0499879999999999</c:v>
                </c:pt>
                <c:pt idx="30550">
                  <c:v>3.0499879999999999</c:v>
                </c:pt>
                <c:pt idx="30551">
                  <c:v>3.149994</c:v>
                </c:pt>
                <c:pt idx="30552">
                  <c:v>2.9500120000000001</c:v>
                </c:pt>
                <c:pt idx="30553">
                  <c:v>3.9499819999999999</c:v>
                </c:pt>
                <c:pt idx="30554">
                  <c:v>2.8000029999999998</c:v>
                </c:pt>
                <c:pt idx="30555">
                  <c:v>3.8500209999999999</c:v>
                </c:pt>
                <c:pt idx="30556">
                  <c:v>2.7000120000000001</c:v>
                </c:pt>
                <c:pt idx="30557">
                  <c:v>3.3499759999999998</c:v>
                </c:pt>
                <c:pt idx="30558">
                  <c:v>5.0500179999999997</c:v>
                </c:pt>
                <c:pt idx="30559">
                  <c:v>2.899994</c:v>
                </c:pt>
                <c:pt idx="30560">
                  <c:v>3.149994</c:v>
                </c:pt>
                <c:pt idx="30561">
                  <c:v>4.0999759999999998</c:v>
                </c:pt>
                <c:pt idx="30562">
                  <c:v>3.75</c:v>
                </c:pt>
                <c:pt idx="30563">
                  <c:v>3.5</c:v>
                </c:pt>
                <c:pt idx="30564">
                  <c:v>3</c:v>
                </c:pt>
                <c:pt idx="30565">
                  <c:v>2.9499819999999999</c:v>
                </c:pt>
                <c:pt idx="30566">
                  <c:v>4.6000059999999996</c:v>
                </c:pt>
                <c:pt idx="30567">
                  <c:v>3.100006</c:v>
                </c:pt>
                <c:pt idx="30568">
                  <c:v>3.899994</c:v>
                </c:pt>
                <c:pt idx="30569">
                  <c:v>2.8500369999999999</c:v>
                </c:pt>
                <c:pt idx="30570">
                  <c:v>3.5499879999999999</c:v>
                </c:pt>
                <c:pt idx="30571">
                  <c:v>3.475006</c:v>
                </c:pt>
                <c:pt idx="30572">
                  <c:v>2.924973</c:v>
                </c:pt>
                <c:pt idx="30573">
                  <c:v>3.1500240000000002</c:v>
                </c:pt>
                <c:pt idx="30574">
                  <c:v>3.100006</c:v>
                </c:pt>
                <c:pt idx="30575">
                  <c:v>3.75</c:v>
                </c:pt>
                <c:pt idx="30576">
                  <c:v>2.9500120000000001</c:v>
                </c:pt>
                <c:pt idx="30577">
                  <c:v>3.399994</c:v>
                </c:pt>
                <c:pt idx="30578">
                  <c:v>4.9499820000000003</c:v>
                </c:pt>
                <c:pt idx="30579">
                  <c:v>3.5999759999999998</c:v>
                </c:pt>
                <c:pt idx="30580">
                  <c:v>3.5</c:v>
                </c:pt>
                <c:pt idx="30581">
                  <c:v>2.9500120000000001</c:v>
                </c:pt>
                <c:pt idx="30582">
                  <c:v>4.1000059999999996</c:v>
                </c:pt>
                <c:pt idx="30583">
                  <c:v>2.9000240000000002</c:v>
                </c:pt>
                <c:pt idx="30584">
                  <c:v>3.600006</c:v>
                </c:pt>
                <c:pt idx="30585">
                  <c:v>5.5999759999999998</c:v>
                </c:pt>
                <c:pt idx="30586">
                  <c:v>2.7999879999999999</c:v>
                </c:pt>
                <c:pt idx="30587">
                  <c:v>2.7999879999999999</c:v>
                </c:pt>
                <c:pt idx="30588">
                  <c:v>4.0500489999999996</c:v>
                </c:pt>
                <c:pt idx="30589">
                  <c:v>3.75</c:v>
                </c:pt>
                <c:pt idx="30590">
                  <c:v>3.75</c:v>
                </c:pt>
                <c:pt idx="30591">
                  <c:v>2.5</c:v>
                </c:pt>
                <c:pt idx="30592">
                  <c:v>3.3499759999999998</c:v>
                </c:pt>
                <c:pt idx="30593">
                  <c:v>3.0500180000000001</c:v>
                </c:pt>
                <c:pt idx="30594">
                  <c:v>3.25</c:v>
                </c:pt>
                <c:pt idx="30595">
                  <c:v>3.4000240000000002</c:v>
                </c:pt>
                <c:pt idx="30596">
                  <c:v>4.875</c:v>
                </c:pt>
                <c:pt idx="30597">
                  <c:v>2.75</c:v>
                </c:pt>
                <c:pt idx="30598">
                  <c:v>4.2000120000000001</c:v>
                </c:pt>
                <c:pt idx="30599">
                  <c:v>2.7000120000000001</c:v>
                </c:pt>
                <c:pt idx="30600">
                  <c:v>3.0500180000000001</c:v>
                </c:pt>
                <c:pt idx="30601">
                  <c:v>4.2499690000000001</c:v>
                </c:pt>
                <c:pt idx="30602">
                  <c:v>3.399994</c:v>
                </c:pt>
                <c:pt idx="30603">
                  <c:v>3.5</c:v>
                </c:pt>
                <c:pt idx="30604">
                  <c:v>3.25</c:v>
                </c:pt>
                <c:pt idx="30605">
                  <c:v>3.25</c:v>
                </c:pt>
                <c:pt idx="30606">
                  <c:v>2.8000029999999998</c:v>
                </c:pt>
                <c:pt idx="30607">
                  <c:v>4.3000030000000002</c:v>
                </c:pt>
                <c:pt idx="30608">
                  <c:v>2.8500369999999999</c:v>
                </c:pt>
                <c:pt idx="30609">
                  <c:v>3.0499879999999999</c:v>
                </c:pt>
                <c:pt idx="30610">
                  <c:v>3.0499879999999999</c:v>
                </c:pt>
                <c:pt idx="30611">
                  <c:v>3.7499850000000001</c:v>
                </c:pt>
                <c:pt idx="30612">
                  <c:v>3.6500240000000002</c:v>
                </c:pt>
                <c:pt idx="30613">
                  <c:v>3.850006</c:v>
                </c:pt>
                <c:pt idx="30614">
                  <c:v>4.2750089999999998</c:v>
                </c:pt>
                <c:pt idx="30615">
                  <c:v>2.5999759999999998</c:v>
                </c:pt>
                <c:pt idx="30616">
                  <c:v>4.1999510000000004</c:v>
                </c:pt>
                <c:pt idx="30617">
                  <c:v>2.9000240000000002</c:v>
                </c:pt>
                <c:pt idx="30618">
                  <c:v>3.2249759999999998</c:v>
                </c:pt>
                <c:pt idx="30619">
                  <c:v>3.3999630000000001</c:v>
                </c:pt>
                <c:pt idx="30620">
                  <c:v>4.4500120000000001</c:v>
                </c:pt>
                <c:pt idx="30621">
                  <c:v>4.375</c:v>
                </c:pt>
                <c:pt idx="30622">
                  <c:v>3.425049</c:v>
                </c:pt>
                <c:pt idx="30623">
                  <c:v>3.5499879999999999</c:v>
                </c:pt>
                <c:pt idx="30624">
                  <c:v>3.6499630000000001</c:v>
                </c:pt>
                <c:pt idx="30625">
                  <c:v>2.8750149999999999</c:v>
                </c:pt>
                <c:pt idx="30626">
                  <c:v>3.8000180000000001</c:v>
                </c:pt>
                <c:pt idx="30627">
                  <c:v>3.799973</c:v>
                </c:pt>
                <c:pt idx="30628">
                  <c:v>3.9500120000000001</c:v>
                </c:pt>
                <c:pt idx="30629">
                  <c:v>3.0500180000000001</c:v>
                </c:pt>
                <c:pt idx="30630">
                  <c:v>2.9500120000000001</c:v>
                </c:pt>
                <c:pt idx="30631">
                  <c:v>2.9000240000000002</c:v>
                </c:pt>
                <c:pt idx="30632">
                  <c:v>3.1499790000000001</c:v>
                </c:pt>
                <c:pt idx="30633">
                  <c:v>2.649994</c:v>
                </c:pt>
                <c:pt idx="30634">
                  <c:v>3.6999819999999999</c:v>
                </c:pt>
                <c:pt idx="30635">
                  <c:v>3.100006</c:v>
                </c:pt>
                <c:pt idx="30636">
                  <c:v>4.75</c:v>
                </c:pt>
                <c:pt idx="30637">
                  <c:v>2.949951</c:v>
                </c:pt>
                <c:pt idx="30638">
                  <c:v>3.1000209999999999</c:v>
                </c:pt>
                <c:pt idx="30639">
                  <c:v>2.9500120000000001</c:v>
                </c:pt>
                <c:pt idx="30640">
                  <c:v>2.5499879999999999</c:v>
                </c:pt>
                <c:pt idx="30641">
                  <c:v>2.8000180000000001</c:v>
                </c:pt>
                <c:pt idx="30642">
                  <c:v>3.2000120000000001</c:v>
                </c:pt>
                <c:pt idx="30643">
                  <c:v>2.4500120000000001</c:v>
                </c:pt>
                <c:pt idx="30644">
                  <c:v>3.399994</c:v>
                </c:pt>
                <c:pt idx="30645">
                  <c:v>3.6999819999999999</c:v>
                </c:pt>
                <c:pt idx="30646">
                  <c:v>3.5499879999999999</c:v>
                </c:pt>
                <c:pt idx="30647">
                  <c:v>3.350006</c:v>
                </c:pt>
                <c:pt idx="30648">
                  <c:v>3.2999879999999999</c:v>
                </c:pt>
                <c:pt idx="30649">
                  <c:v>2.899994</c:v>
                </c:pt>
                <c:pt idx="30650">
                  <c:v>4.2500309999999999</c:v>
                </c:pt>
                <c:pt idx="30651">
                  <c:v>3.100006</c:v>
                </c:pt>
                <c:pt idx="30652">
                  <c:v>2.9000240000000002</c:v>
                </c:pt>
                <c:pt idx="30653">
                  <c:v>2.899994</c:v>
                </c:pt>
                <c:pt idx="30654">
                  <c:v>3.2000120000000001</c:v>
                </c:pt>
                <c:pt idx="30655">
                  <c:v>3.199951</c:v>
                </c:pt>
                <c:pt idx="30656">
                  <c:v>3.75</c:v>
                </c:pt>
                <c:pt idx="30657">
                  <c:v>4.5</c:v>
                </c:pt>
                <c:pt idx="30658">
                  <c:v>2.850006</c:v>
                </c:pt>
                <c:pt idx="30659">
                  <c:v>4.3500059999999996</c:v>
                </c:pt>
                <c:pt idx="30660">
                  <c:v>3.2500309999999999</c:v>
                </c:pt>
                <c:pt idx="30661">
                  <c:v>3.5500180000000001</c:v>
                </c:pt>
                <c:pt idx="30662">
                  <c:v>3.399994</c:v>
                </c:pt>
                <c:pt idx="30663">
                  <c:v>3.5250240000000002</c:v>
                </c:pt>
                <c:pt idx="30664">
                  <c:v>3.5499879999999999</c:v>
                </c:pt>
                <c:pt idx="30665">
                  <c:v>2.8000180000000001</c:v>
                </c:pt>
                <c:pt idx="30666">
                  <c:v>2.899994</c:v>
                </c:pt>
                <c:pt idx="30667">
                  <c:v>2.6499630000000001</c:v>
                </c:pt>
                <c:pt idx="30668">
                  <c:v>4.0999759999999998</c:v>
                </c:pt>
                <c:pt idx="30669">
                  <c:v>2.75</c:v>
                </c:pt>
                <c:pt idx="30670">
                  <c:v>2.799957</c:v>
                </c:pt>
                <c:pt idx="30671">
                  <c:v>3.0749819999999999</c:v>
                </c:pt>
                <c:pt idx="30672">
                  <c:v>3.899994</c:v>
                </c:pt>
                <c:pt idx="30673">
                  <c:v>3.0500180000000001</c:v>
                </c:pt>
                <c:pt idx="30674">
                  <c:v>3.1000369999999999</c:v>
                </c:pt>
                <c:pt idx="30675">
                  <c:v>3</c:v>
                </c:pt>
                <c:pt idx="30676">
                  <c:v>4.2999879999999999</c:v>
                </c:pt>
                <c:pt idx="30677">
                  <c:v>3.5499879999999999</c:v>
                </c:pt>
                <c:pt idx="30678">
                  <c:v>4.4000240000000002</c:v>
                </c:pt>
                <c:pt idx="30679">
                  <c:v>4.1999820000000003</c:v>
                </c:pt>
                <c:pt idx="30680">
                  <c:v>3</c:v>
                </c:pt>
                <c:pt idx="30681">
                  <c:v>4.2250059999999996</c:v>
                </c:pt>
                <c:pt idx="30682">
                  <c:v>4.6000059999999996</c:v>
                </c:pt>
                <c:pt idx="30683">
                  <c:v>4.3000179999999997</c:v>
                </c:pt>
                <c:pt idx="30684">
                  <c:v>3.0999759999999998</c:v>
                </c:pt>
                <c:pt idx="30685">
                  <c:v>2.9749910000000002</c:v>
                </c:pt>
                <c:pt idx="30686">
                  <c:v>3.2000120000000001</c:v>
                </c:pt>
                <c:pt idx="30687">
                  <c:v>3.399994</c:v>
                </c:pt>
                <c:pt idx="30688">
                  <c:v>2.850006</c:v>
                </c:pt>
                <c:pt idx="30689">
                  <c:v>3.6500240000000002</c:v>
                </c:pt>
                <c:pt idx="30690">
                  <c:v>2.9000240000000002</c:v>
                </c:pt>
                <c:pt idx="30691">
                  <c:v>3.3999630000000001</c:v>
                </c:pt>
                <c:pt idx="30692">
                  <c:v>4.25</c:v>
                </c:pt>
                <c:pt idx="30693">
                  <c:v>3.399994</c:v>
                </c:pt>
                <c:pt idx="30694">
                  <c:v>3.0499879999999999</c:v>
                </c:pt>
                <c:pt idx="30695">
                  <c:v>3.7000120000000001</c:v>
                </c:pt>
                <c:pt idx="30696">
                  <c:v>3.5</c:v>
                </c:pt>
                <c:pt idx="30697">
                  <c:v>2.850006</c:v>
                </c:pt>
                <c:pt idx="30698">
                  <c:v>2.949951</c:v>
                </c:pt>
                <c:pt idx="30699">
                  <c:v>4.3999790000000001</c:v>
                </c:pt>
                <c:pt idx="30700">
                  <c:v>4</c:v>
                </c:pt>
                <c:pt idx="30701">
                  <c:v>2.899994</c:v>
                </c:pt>
                <c:pt idx="30702">
                  <c:v>6</c:v>
                </c:pt>
                <c:pt idx="30703">
                  <c:v>4.0500179999999997</c:v>
                </c:pt>
                <c:pt idx="30704">
                  <c:v>3</c:v>
                </c:pt>
                <c:pt idx="30705">
                  <c:v>4.2499690000000001</c:v>
                </c:pt>
                <c:pt idx="30706">
                  <c:v>3.850006</c:v>
                </c:pt>
                <c:pt idx="30707">
                  <c:v>4.4500120000000001</c:v>
                </c:pt>
                <c:pt idx="30708">
                  <c:v>3.1500240000000002</c:v>
                </c:pt>
                <c:pt idx="30709">
                  <c:v>2.5</c:v>
                </c:pt>
                <c:pt idx="30710">
                  <c:v>3.2999879999999999</c:v>
                </c:pt>
                <c:pt idx="30711">
                  <c:v>3.6999819999999999</c:v>
                </c:pt>
                <c:pt idx="30712">
                  <c:v>2.9249879999999999</c:v>
                </c:pt>
                <c:pt idx="30713">
                  <c:v>2.899994</c:v>
                </c:pt>
                <c:pt idx="30714">
                  <c:v>3.1500240000000002</c:v>
                </c:pt>
                <c:pt idx="30715">
                  <c:v>2.9749910000000002</c:v>
                </c:pt>
                <c:pt idx="30716">
                  <c:v>3.7000120000000001</c:v>
                </c:pt>
                <c:pt idx="30717">
                  <c:v>3.649994</c:v>
                </c:pt>
                <c:pt idx="30718">
                  <c:v>3.3249970000000002</c:v>
                </c:pt>
                <c:pt idx="30719">
                  <c:v>5.5</c:v>
                </c:pt>
                <c:pt idx="30720">
                  <c:v>3.100006</c:v>
                </c:pt>
                <c:pt idx="30721">
                  <c:v>3.600006</c:v>
                </c:pt>
                <c:pt idx="30722">
                  <c:v>2.9749910000000002</c:v>
                </c:pt>
                <c:pt idx="30723">
                  <c:v>2.75</c:v>
                </c:pt>
                <c:pt idx="30724">
                  <c:v>3.6500240000000002</c:v>
                </c:pt>
                <c:pt idx="30725">
                  <c:v>3.100006</c:v>
                </c:pt>
                <c:pt idx="30726">
                  <c:v>3.5499879999999999</c:v>
                </c:pt>
                <c:pt idx="30727">
                  <c:v>3.2249759999999998</c:v>
                </c:pt>
                <c:pt idx="30728">
                  <c:v>2.3499759999999998</c:v>
                </c:pt>
                <c:pt idx="30729">
                  <c:v>3.2000120000000001</c:v>
                </c:pt>
                <c:pt idx="30730">
                  <c:v>3.5</c:v>
                </c:pt>
                <c:pt idx="30731">
                  <c:v>2.9999690000000001</c:v>
                </c:pt>
                <c:pt idx="30732">
                  <c:v>3.8000180000000001</c:v>
                </c:pt>
                <c:pt idx="30733">
                  <c:v>3.1500240000000002</c:v>
                </c:pt>
                <c:pt idx="30734">
                  <c:v>3.25</c:v>
                </c:pt>
                <c:pt idx="30735">
                  <c:v>3.4500120000000001</c:v>
                </c:pt>
                <c:pt idx="30736">
                  <c:v>3.0499879999999999</c:v>
                </c:pt>
                <c:pt idx="30737">
                  <c:v>3.1499630000000001</c:v>
                </c:pt>
                <c:pt idx="30738">
                  <c:v>3</c:v>
                </c:pt>
                <c:pt idx="30739">
                  <c:v>3.649994</c:v>
                </c:pt>
                <c:pt idx="30740">
                  <c:v>3.375</c:v>
                </c:pt>
                <c:pt idx="30741">
                  <c:v>2.5500180000000001</c:v>
                </c:pt>
                <c:pt idx="30742">
                  <c:v>3.25</c:v>
                </c:pt>
                <c:pt idx="30743">
                  <c:v>4.0500179999999997</c:v>
                </c:pt>
                <c:pt idx="30744">
                  <c:v>3.399994</c:v>
                </c:pt>
                <c:pt idx="30745">
                  <c:v>3.3499759999999998</c:v>
                </c:pt>
                <c:pt idx="30746">
                  <c:v>2.850006</c:v>
                </c:pt>
                <c:pt idx="30747">
                  <c:v>3.2000120000000001</c:v>
                </c:pt>
                <c:pt idx="30748">
                  <c:v>3.1500240000000002</c:v>
                </c:pt>
                <c:pt idx="30749">
                  <c:v>4.0500179999999997</c:v>
                </c:pt>
                <c:pt idx="30750">
                  <c:v>3.75</c:v>
                </c:pt>
                <c:pt idx="30751">
                  <c:v>3</c:v>
                </c:pt>
                <c:pt idx="30752">
                  <c:v>3.649994</c:v>
                </c:pt>
                <c:pt idx="30753">
                  <c:v>4.125</c:v>
                </c:pt>
                <c:pt idx="30754">
                  <c:v>3.6999819999999999</c:v>
                </c:pt>
                <c:pt idx="30755">
                  <c:v>3.1999819999999999</c:v>
                </c:pt>
                <c:pt idx="30756">
                  <c:v>3.4499659999999999</c:v>
                </c:pt>
                <c:pt idx="30757">
                  <c:v>3.6750180000000001</c:v>
                </c:pt>
                <c:pt idx="30758">
                  <c:v>3.2000120000000001</c:v>
                </c:pt>
                <c:pt idx="30759">
                  <c:v>3.850006</c:v>
                </c:pt>
                <c:pt idx="30760">
                  <c:v>2.7999879999999999</c:v>
                </c:pt>
                <c:pt idx="30761">
                  <c:v>3.7249759999999998</c:v>
                </c:pt>
                <c:pt idx="30762">
                  <c:v>3.6249850000000001</c:v>
                </c:pt>
                <c:pt idx="30763">
                  <c:v>3</c:v>
                </c:pt>
                <c:pt idx="30764">
                  <c:v>3.399994</c:v>
                </c:pt>
                <c:pt idx="30765">
                  <c:v>3.1500240000000002</c:v>
                </c:pt>
                <c:pt idx="30766">
                  <c:v>3.5</c:v>
                </c:pt>
                <c:pt idx="30767">
                  <c:v>3.2999879999999999</c:v>
                </c:pt>
                <c:pt idx="30768">
                  <c:v>3.9500120000000001</c:v>
                </c:pt>
                <c:pt idx="30769">
                  <c:v>3.4500120000000001</c:v>
                </c:pt>
                <c:pt idx="30770">
                  <c:v>4.9499820000000003</c:v>
                </c:pt>
                <c:pt idx="30771">
                  <c:v>3.4499819999999999</c:v>
                </c:pt>
                <c:pt idx="30772">
                  <c:v>3.200027</c:v>
                </c:pt>
                <c:pt idx="30773">
                  <c:v>4.4250179999999997</c:v>
                </c:pt>
                <c:pt idx="30774">
                  <c:v>2.5499879999999999</c:v>
                </c:pt>
                <c:pt idx="30775">
                  <c:v>3.075027</c:v>
                </c:pt>
                <c:pt idx="30776">
                  <c:v>3.100006</c:v>
                </c:pt>
                <c:pt idx="30777">
                  <c:v>3.1499790000000001</c:v>
                </c:pt>
                <c:pt idx="30778">
                  <c:v>4.450043</c:v>
                </c:pt>
                <c:pt idx="30779">
                  <c:v>3.649994</c:v>
                </c:pt>
                <c:pt idx="30780">
                  <c:v>2.899994</c:v>
                </c:pt>
                <c:pt idx="30781">
                  <c:v>3.6500240000000002</c:v>
                </c:pt>
                <c:pt idx="30782">
                  <c:v>4.125</c:v>
                </c:pt>
                <c:pt idx="30783">
                  <c:v>2.9499819999999999</c:v>
                </c:pt>
                <c:pt idx="30784">
                  <c:v>2.7000120000000001</c:v>
                </c:pt>
                <c:pt idx="30785">
                  <c:v>3.100006</c:v>
                </c:pt>
                <c:pt idx="30786">
                  <c:v>3.3000180000000001</c:v>
                </c:pt>
                <c:pt idx="30787">
                  <c:v>3.024994</c:v>
                </c:pt>
                <c:pt idx="30788">
                  <c:v>4.5</c:v>
                </c:pt>
                <c:pt idx="30789">
                  <c:v>4.1499940000000004</c:v>
                </c:pt>
                <c:pt idx="30790">
                  <c:v>3.524994</c:v>
                </c:pt>
                <c:pt idx="30791">
                  <c:v>3.0500180000000001</c:v>
                </c:pt>
                <c:pt idx="30792">
                  <c:v>3.4499819999999999</c:v>
                </c:pt>
                <c:pt idx="30793">
                  <c:v>3.5499879999999999</c:v>
                </c:pt>
                <c:pt idx="30794">
                  <c:v>3.1500240000000002</c:v>
                </c:pt>
                <c:pt idx="30795">
                  <c:v>3.5</c:v>
                </c:pt>
                <c:pt idx="30796">
                  <c:v>4.8500059999999996</c:v>
                </c:pt>
                <c:pt idx="30797">
                  <c:v>3.225006</c:v>
                </c:pt>
                <c:pt idx="30798">
                  <c:v>2.6750180000000001</c:v>
                </c:pt>
                <c:pt idx="30799">
                  <c:v>4.2000120000000001</c:v>
                </c:pt>
                <c:pt idx="30800">
                  <c:v>3.0999759999999998</c:v>
                </c:pt>
                <c:pt idx="30801">
                  <c:v>2.9500120000000001</c:v>
                </c:pt>
                <c:pt idx="30802">
                  <c:v>4.3500059999999996</c:v>
                </c:pt>
                <c:pt idx="30803">
                  <c:v>4.25</c:v>
                </c:pt>
                <c:pt idx="30804">
                  <c:v>3.7249759999999998</c:v>
                </c:pt>
                <c:pt idx="30805">
                  <c:v>3.149994</c:v>
                </c:pt>
                <c:pt idx="30806">
                  <c:v>2.9500120000000001</c:v>
                </c:pt>
                <c:pt idx="30807">
                  <c:v>3.1499630000000001</c:v>
                </c:pt>
                <c:pt idx="30808">
                  <c:v>2.8499759999999998</c:v>
                </c:pt>
                <c:pt idx="30809">
                  <c:v>3.8500369999999999</c:v>
                </c:pt>
                <c:pt idx="30810">
                  <c:v>3.649994</c:v>
                </c:pt>
                <c:pt idx="30811">
                  <c:v>3.25</c:v>
                </c:pt>
                <c:pt idx="30812">
                  <c:v>3.7500309999999999</c:v>
                </c:pt>
                <c:pt idx="30813">
                  <c:v>3</c:v>
                </c:pt>
                <c:pt idx="30814">
                  <c:v>3.4000240000000002</c:v>
                </c:pt>
                <c:pt idx="30815">
                  <c:v>3.9749910000000002</c:v>
                </c:pt>
                <c:pt idx="30816">
                  <c:v>3.5499879999999999</c:v>
                </c:pt>
                <c:pt idx="30817">
                  <c:v>3.0999910000000002</c:v>
                </c:pt>
                <c:pt idx="30818">
                  <c:v>3.4500120000000001</c:v>
                </c:pt>
                <c:pt idx="30819">
                  <c:v>3.7000120000000001</c:v>
                </c:pt>
                <c:pt idx="30820">
                  <c:v>3.899994</c:v>
                </c:pt>
                <c:pt idx="30821">
                  <c:v>3.100006</c:v>
                </c:pt>
                <c:pt idx="30822">
                  <c:v>3.5499879999999999</c:v>
                </c:pt>
                <c:pt idx="30823">
                  <c:v>3.575027</c:v>
                </c:pt>
                <c:pt idx="30824">
                  <c:v>4.1000059999999996</c:v>
                </c:pt>
                <c:pt idx="30825">
                  <c:v>3.0999759999999998</c:v>
                </c:pt>
                <c:pt idx="30826">
                  <c:v>3.1750029999999998</c:v>
                </c:pt>
                <c:pt idx="30827">
                  <c:v>3.5499879999999999</c:v>
                </c:pt>
                <c:pt idx="30828">
                  <c:v>3.3000180000000001</c:v>
                </c:pt>
                <c:pt idx="30829">
                  <c:v>3.5500029999999998</c:v>
                </c:pt>
                <c:pt idx="30830">
                  <c:v>3.9000240000000002</c:v>
                </c:pt>
                <c:pt idx="30831">
                  <c:v>3.3999790000000001</c:v>
                </c:pt>
                <c:pt idx="30832">
                  <c:v>3.6999819999999999</c:v>
                </c:pt>
                <c:pt idx="30833">
                  <c:v>2.7249910000000002</c:v>
                </c:pt>
                <c:pt idx="30834">
                  <c:v>3.5999759999999998</c:v>
                </c:pt>
                <c:pt idx="30835">
                  <c:v>3.6000369999999999</c:v>
                </c:pt>
                <c:pt idx="30836">
                  <c:v>3.024994</c:v>
                </c:pt>
                <c:pt idx="30837">
                  <c:v>2.9999690000000001</c:v>
                </c:pt>
                <c:pt idx="30838">
                  <c:v>3.149994</c:v>
                </c:pt>
                <c:pt idx="30839">
                  <c:v>3.5500029999999998</c:v>
                </c:pt>
                <c:pt idx="30840">
                  <c:v>3.25</c:v>
                </c:pt>
                <c:pt idx="30841">
                  <c:v>3.2999879999999999</c:v>
                </c:pt>
                <c:pt idx="30842">
                  <c:v>3.0500180000000001</c:v>
                </c:pt>
                <c:pt idx="30843">
                  <c:v>3.4499819999999999</c:v>
                </c:pt>
                <c:pt idx="30844">
                  <c:v>2.450043</c:v>
                </c:pt>
                <c:pt idx="30845">
                  <c:v>4.1999820000000003</c:v>
                </c:pt>
                <c:pt idx="30846">
                  <c:v>3.9000089999999998</c:v>
                </c:pt>
                <c:pt idx="30847">
                  <c:v>3</c:v>
                </c:pt>
                <c:pt idx="30848">
                  <c:v>2.5499879999999999</c:v>
                </c:pt>
                <c:pt idx="30849">
                  <c:v>3.6999819999999999</c:v>
                </c:pt>
                <c:pt idx="30850">
                  <c:v>3.1500240000000002</c:v>
                </c:pt>
                <c:pt idx="30851">
                  <c:v>3.8999790000000001</c:v>
                </c:pt>
                <c:pt idx="30852">
                  <c:v>3.0000309999999999</c:v>
                </c:pt>
                <c:pt idx="30853">
                  <c:v>3.6500240000000002</c:v>
                </c:pt>
                <c:pt idx="30854">
                  <c:v>2.5750120000000001</c:v>
                </c:pt>
                <c:pt idx="30855">
                  <c:v>3.399994</c:v>
                </c:pt>
                <c:pt idx="30856">
                  <c:v>3.350006</c:v>
                </c:pt>
                <c:pt idx="30857">
                  <c:v>3.149994</c:v>
                </c:pt>
                <c:pt idx="30858">
                  <c:v>3.0749819999999999</c:v>
                </c:pt>
                <c:pt idx="30859">
                  <c:v>3.3999630000000001</c:v>
                </c:pt>
                <c:pt idx="30860">
                  <c:v>4.25</c:v>
                </c:pt>
                <c:pt idx="30861">
                  <c:v>3.725006</c:v>
                </c:pt>
                <c:pt idx="30862">
                  <c:v>3.4500120000000001</c:v>
                </c:pt>
                <c:pt idx="30863">
                  <c:v>4.9500120000000001</c:v>
                </c:pt>
                <c:pt idx="30864">
                  <c:v>3.4500120000000001</c:v>
                </c:pt>
                <c:pt idx="30865">
                  <c:v>3.4000240000000002</c:v>
                </c:pt>
                <c:pt idx="30866">
                  <c:v>4.2999879999999999</c:v>
                </c:pt>
                <c:pt idx="30867">
                  <c:v>3.4000240000000002</c:v>
                </c:pt>
                <c:pt idx="30868">
                  <c:v>3.7000120000000001</c:v>
                </c:pt>
                <c:pt idx="30869">
                  <c:v>3.25</c:v>
                </c:pt>
                <c:pt idx="30870">
                  <c:v>4.0999759999999998</c:v>
                </c:pt>
                <c:pt idx="30871">
                  <c:v>3.5</c:v>
                </c:pt>
                <c:pt idx="30872">
                  <c:v>3.350006</c:v>
                </c:pt>
                <c:pt idx="30873">
                  <c:v>3.7000120000000001</c:v>
                </c:pt>
                <c:pt idx="30874">
                  <c:v>3.2999879999999999</c:v>
                </c:pt>
                <c:pt idx="30875">
                  <c:v>3.449951</c:v>
                </c:pt>
                <c:pt idx="30876">
                  <c:v>4.0750120000000001</c:v>
                </c:pt>
                <c:pt idx="30877">
                  <c:v>3.5</c:v>
                </c:pt>
                <c:pt idx="30878">
                  <c:v>3.350006</c:v>
                </c:pt>
                <c:pt idx="30879">
                  <c:v>5</c:v>
                </c:pt>
                <c:pt idx="30880">
                  <c:v>3.5499879999999999</c:v>
                </c:pt>
                <c:pt idx="30881">
                  <c:v>2.600006</c:v>
                </c:pt>
                <c:pt idx="30882">
                  <c:v>3.399994</c:v>
                </c:pt>
                <c:pt idx="30883">
                  <c:v>3.4500120000000001</c:v>
                </c:pt>
                <c:pt idx="30884">
                  <c:v>3.2000120000000001</c:v>
                </c:pt>
                <c:pt idx="30885">
                  <c:v>3.100006</c:v>
                </c:pt>
                <c:pt idx="30886">
                  <c:v>3.4499970000000002</c:v>
                </c:pt>
                <c:pt idx="30887">
                  <c:v>3.1499630000000001</c:v>
                </c:pt>
                <c:pt idx="30888">
                  <c:v>3.3250120000000001</c:v>
                </c:pt>
                <c:pt idx="30889">
                  <c:v>2.7000120000000001</c:v>
                </c:pt>
                <c:pt idx="30890">
                  <c:v>5.3000179999999997</c:v>
                </c:pt>
                <c:pt idx="30891">
                  <c:v>3.9499819999999999</c:v>
                </c:pt>
                <c:pt idx="30892">
                  <c:v>2.5</c:v>
                </c:pt>
                <c:pt idx="30893">
                  <c:v>3.4000240000000002</c:v>
                </c:pt>
                <c:pt idx="30894">
                  <c:v>3.4499819999999999</c:v>
                </c:pt>
                <c:pt idx="30895">
                  <c:v>3.5499879999999999</c:v>
                </c:pt>
                <c:pt idx="30896">
                  <c:v>3.0999759999999998</c:v>
                </c:pt>
                <c:pt idx="30897">
                  <c:v>2.5999910000000002</c:v>
                </c:pt>
                <c:pt idx="30898">
                  <c:v>3.5</c:v>
                </c:pt>
                <c:pt idx="30899">
                  <c:v>2.899994</c:v>
                </c:pt>
                <c:pt idx="30900">
                  <c:v>3.7500149999999999</c:v>
                </c:pt>
                <c:pt idx="30901">
                  <c:v>3.5499879999999999</c:v>
                </c:pt>
                <c:pt idx="30902">
                  <c:v>3.0499879999999999</c:v>
                </c:pt>
                <c:pt idx="30903">
                  <c:v>3.4749910000000002</c:v>
                </c:pt>
                <c:pt idx="30904">
                  <c:v>3.149994</c:v>
                </c:pt>
                <c:pt idx="30905">
                  <c:v>3.0500180000000001</c:v>
                </c:pt>
                <c:pt idx="30906">
                  <c:v>2.9500120000000001</c:v>
                </c:pt>
                <c:pt idx="30907">
                  <c:v>5.6500240000000002</c:v>
                </c:pt>
                <c:pt idx="30908">
                  <c:v>3.350006</c:v>
                </c:pt>
                <c:pt idx="30909">
                  <c:v>3.0999759999999998</c:v>
                </c:pt>
                <c:pt idx="30910">
                  <c:v>3.649994</c:v>
                </c:pt>
                <c:pt idx="30911">
                  <c:v>3.5500180000000001</c:v>
                </c:pt>
                <c:pt idx="30912">
                  <c:v>3.6999819999999999</c:v>
                </c:pt>
                <c:pt idx="30913">
                  <c:v>4.8500059999999996</c:v>
                </c:pt>
                <c:pt idx="30914">
                  <c:v>3.274994</c:v>
                </c:pt>
                <c:pt idx="30915">
                  <c:v>2.9999690000000001</c:v>
                </c:pt>
                <c:pt idx="30916">
                  <c:v>2.7999879999999999</c:v>
                </c:pt>
                <c:pt idx="30917">
                  <c:v>3.1000369999999999</c:v>
                </c:pt>
                <c:pt idx="30918">
                  <c:v>3.7000120000000001</c:v>
                </c:pt>
                <c:pt idx="30919">
                  <c:v>3.25</c:v>
                </c:pt>
                <c:pt idx="30920">
                  <c:v>4.1499940000000004</c:v>
                </c:pt>
                <c:pt idx="30921">
                  <c:v>3.7999879999999999</c:v>
                </c:pt>
                <c:pt idx="30922">
                  <c:v>5.25</c:v>
                </c:pt>
                <c:pt idx="30923">
                  <c:v>4.1000059999999996</c:v>
                </c:pt>
                <c:pt idx="30924">
                  <c:v>4.1499940000000004</c:v>
                </c:pt>
                <c:pt idx="30925">
                  <c:v>3.399994</c:v>
                </c:pt>
                <c:pt idx="30926">
                  <c:v>3.1500240000000002</c:v>
                </c:pt>
                <c:pt idx="30927">
                  <c:v>3.350006</c:v>
                </c:pt>
                <c:pt idx="30928">
                  <c:v>4.0499879999999999</c:v>
                </c:pt>
                <c:pt idx="30929">
                  <c:v>3.2249910000000002</c:v>
                </c:pt>
                <c:pt idx="30930">
                  <c:v>3.475006</c:v>
                </c:pt>
                <c:pt idx="30931">
                  <c:v>2.3500369999999999</c:v>
                </c:pt>
                <c:pt idx="30932">
                  <c:v>3.8999630000000001</c:v>
                </c:pt>
                <c:pt idx="30933">
                  <c:v>4.2000120000000001</c:v>
                </c:pt>
                <c:pt idx="30934">
                  <c:v>3.9999690000000001</c:v>
                </c:pt>
                <c:pt idx="30935">
                  <c:v>3.4500120000000001</c:v>
                </c:pt>
                <c:pt idx="30936">
                  <c:v>3.949951</c:v>
                </c:pt>
                <c:pt idx="30937">
                  <c:v>3.1499790000000001</c:v>
                </c:pt>
                <c:pt idx="30938">
                  <c:v>3.9000240000000002</c:v>
                </c:pt>
                <c:pt idx="30939">
                  <c:v>3.4499819999999999</c:v>
                </c:pt>
                <c:pt idx="30940">
                  <c:v>3.5750120000000001</c:v>
                </c:pt>
                <c:pt idx="30941">
                  <c:v>3.9500120000000001</c:v>
                </c:pt>
                <c:pt idx="30942">
                  <c:v>3.3499759999999998</c:v>
                </c:pt>
                <c:pt idx="30943">
                  <c:v>3.5</c:v>
                </c:pt>
                <c:pt idx="30944">
                  <c:v>3.1999970000000002</c:v>
                </c:pt>
                <c:pt idx="30945">
                  <c:v>3.8499910000000002</c:v>
                </c:pt>
                <c:pt idx="30946">
                  <c:v>3.7999879999999999</c:v>
                </c:pt>
                <c:pt idx="30947">
                  <c:v>3.25</c:v>
                </c:pt>
                <c:pt idx="30948">
                  <c:v>3.3999630000000001</c:v>
                </c:pt>
                <c:pt idx="30949">
                  <c:v>3.0500180000000001</c:v>
                </c:pt>
                <c:pt idx="30950">
                  <c:v>3.2999879999999999</c:v>
                </c:pt>
                <c:pt idx="30951">
                  <c:v>3.1750180000000001</c:v>
                </c:pt>
                <c:pt idx="30952">
                  <c:v>3.0999759999999998</c:v>
                </c:pt>
                <c:pt idx="30953">
                  <c:v>2.899994</c:v>
                </c:pt>
                <c:pt idx="30954">
                  <c:v>3.1250149999999999</c:v>
                </c:pt>
                <c:pt idx="30955">
                  <c:v>3.549973</c:v>
                </c:pt>
                <c:pt idx="30956">
                  <c:v>3.9500120000000001</c:v>
                </c:pt>
                <c:pt idx="30957">
                  <c:v>3.0499879999999999</c:v>
                </c:pt>
                <c:pt idx="30958">
                  <c:v>3.4500120000000001</c:v>
                </c:pt>
                <c:pt idx="30959">
                  <c:v>3.4500120000000001</c:v>
                </c:pt>
                <c:pt idx="30960">
                  <c:v>2.9499819999999999</c:v>
                </c:pt>
                <c:pt idx="30961">
                  <c:v>3.5</c:v>
                </c:pt>
                <c:pt idx="30962">
                  <c:v>3.7249910000000002</c:v>
                </c:pt>
                <c:pt idx="30963">
                  <c:v>4.125</c:v>
                </c:pt>
                <c:pt idx="30964">
                  <c:v>3.3500369999999999</c:v>
                </c:pt>
                <c:pt idx="30965">
                  <c:v>3.5500180000000001</c:v>
                </c:pt>
                <c:pt idx="30966">
                  <c:v>3.0000309999999999</c:v>
                </c:pt>
                <c:pt idx="30967">
                  <c:v>3.3000180000000001</c:v>
                </c:pt>
                <c:pt idx="30968">
                  <c:v>3.9500120000000001</c:v>
                </c:pt>
                <c:pt idx="30969">
                  <c:v>3.1999819999999999</c:v>
                </c:pt>
                <c:pt idx="30970">
                  <c:v>3.1250149999999999</c:v>
                </c:pt>
                <c:pt idx="30971">
                  <c:v>3.725006</c:v>
                </c:pt>
                <c:pt idx="30972">
                  <c:v>4.3500059999999996</c:v>
                </c:pt>
                <c:pt idx="30973">
                  <c:v>4.1749729999999996</c:v>
                </c:pt>
                <c:pt idx="30974">
                  <c:v>3.6999819999999999</c:v>
                </c:pt>
                <c:pt idx="30975">
                  <c:v>3.649994</c:v>
                </c:pt>
                <c:pt idx="30976">
                  <c:v>2.3000180000000001</c:v>
                </c:pt>
                <c:pt idx="30977">
                  <c:v>4</c:v>
                </c:pt>
                <c:pt idx="30978">
                  <c:v>2.6500240000000002</c:v>
                </c:pt>
                <c:pt idx="30979">
                  <c:v>3.2999879999999999</c:v>
                </c:pt>
                <c:pt idx="30980">
                  <c:v>3.0500180000000001</c:v>
                </c:pt>
                <c:pt idx="30981">
                  <c:v>2.9500120000000001</c:v>
                </c:pt>
                <c:pt idx="30982">
                  <c:v>2.5999759999999998</c:v>
                </c:pt>
                <c:pt idx="30983">
                  <c:v>2.850006</c:v>
                </c:pt>
                <c:pt idx="30984">
                  <c:v>3.600006</c:v>
                </c:pt>
                <c:pt idx="30985">
                  <c:v>3.6999819999999999</c:v>
                </c:pt>
                <c:pt idx="30986">
                  <c:v>3.4000240000000002</c:v>
                </c:pt>
                <c:pt idx="30987">
                  <c:v>3.4499819999999999</c:v>
                </c:pt>
                <c:pt idx="30988">
                  <c:v>3.9250029999999998</c:v>
                </c:pt>
                <c:pt idx="30989">
                  <c:v>7.25</c:v>
                </c:pt>
                <c:pt idx="30990">
                  <c:v>4.9500120000000001</c:v>
                </c:pt>
                <c:pt idx="30991">
                  <c:v>3.899994</c:v>
                </c:pt>
                <c:pt idx="30992">
                  <c:v>3</c:v>
                </c:pt>
                <c:pt idx="30993">
                  <c:v>3.25</c:v>
                </c:pt>
                <c:pt idx="30994">
                  <c:v>3.1500240000000002</c:v>
                </c:pt>
                <c:pt idx="30995">
                  <c:v>3.0999759999999998</c:v>
                </c:pt>
                <c:pt idx="30996">
                  <c:v>3.6249850000000001</c:v>
                </c:pt>
                <c:pt idx="30997">
                  <c:v>2.9999690000000001</c:v>
                </c:pt>
                <c:pt idx="30998">
                  <c:v>2.9000240000000002</c:v>
                </c:pt>
                <c:pt idx="30999">
                  <c:v>3.625</c:v>
                </c:pt>
                <c:pt idx="31000">
                  <c:v>2.7999879999999999</c:v>
                </c:pt>
                <c:pt idx="31001">
                  <c:v>3.375</c:v>
                </c:pt>
                <c:pt idx="31002">
                  <c:v>4.1250150000000003</c:v>
                </c:pt>
                <c:pt idx="31003">
                  <c:v>3.1749879999999999</c:v>
                </c:pt>
                <c:pt idx="31004">
                  <c:v>3.6500089999999998</c:v>
                </c:pt>
                <c:pt idx="31005">
                  <c:v>4.7249910000000002</c:v>
                </c:pt>
                <c:pt idx="31006">
                  <c:v>3.350006</c:v>
                </c:pt>
                <c:pt idx="31007">
                  <c:v>3.0500180000000001</c:v>
                </c:pt>
                <c:pt idx="31008">
                  <c:v>2.9499819999999999</c:v>
                </c:pt>
                <c:pt idx="31009">
                  <c:v>3.6750180000000001</c:v>
                </c:pt>
                <c:pt idx="31010">
                  <c:v>2.2250209999999999</c:v>
                </c:pt>
                <c:pt idx="31011">
                  <c:v>3.75</c:v>
                </c:pt>
                <c:pt idx="31012">
                  <c:v>3.3499759999999998</c:v>
                </c:pt>
                <c:pt idx="31013">
                  <c:v>3.5500180000000001</c:v>
                </c:pt>
                <c:pt idx="31014">
                  <c:v>3.9250180000000001</c:v>
                </c:pt>
                <c:pt idx="31015">
                  <c:v>4.1000059999999996</c:v>
                </c:pt>
                <c:pt idx="31016">
                  <c:v>2.9250180000000001</c:v>
                </c:pt>
                <c:pt idx="31017">
                  <c:v>3.2999879999999999</c:v>
                </c:pt>
                <c:pt idx="31018">
                  <c:v>3.2999879999999999</c:v>
                </c:pt>
                <c:pt idx="31019">
                  <c:v>2.5999759999999998</c:v>
                </c:pt>
                <c:pt idx="31020">
                  <c:v>3.7999879999999999</c:v>
                </c:pt>
                <c:pt idx="31021">
                  <c:v>3.649994</c:v>
                </c:pt>
                <c:pt idx="31022">
                  <c:v>3.0499879999999999</c:v>
                </c:pt>
                <c:pt idx="31023">
                  <c:v>3.2999879999999999</c:v>
                </c:pt>
                <c:pt idx="31024">
                  <c:v>3.2499690000000001</c:v>
                </c:pt>
                <c:pt idx="31025">
                  <c:v>3.5</c:v>
                </c:pt>
                <c:pt idx="31026">
                  <c:v>2.850006</c:v>
                </c:pt>
                <c:pt idx="31027">
                  <c:v>2.8999790000000001</c:v>
                </c:pt>
                <c:pt idx="31028">
                  <c:v>2.850006</c:v>
                </c:pt>
                <c:pt idx="31029">
                  <c:v>3.3999630000000001</c:v>
                </c:pt>
                <c:pt idx="31030">
                  <c:v>3.6500240000000002</c:v>
                </c:pt>
                <c:pt idx="31031">
                  <c:v>3.600006</c:v>
                </c:pt>
                <c:pt idx="31032">
                  <c:v>4.6499629999999996</c:v>
                </c:pt>
                <c:pt idx="31033">
                  <c:v>3.4500120000000001</c:v>
                </c:pt>
                <c:pt idx="31034">
                  <c:v>3.75</c:v>
                </c:pt>
                <c:pt idx="31035">
                  <c:v>2.899994</c:v>
                </c:pt>
                <c:pt idx="31036">
                  <c:v>3.0499879999999999</c:v>
                </c:pt>
                <c:pt idx="31037">
                  <c:v>2.9499970000000002</c:v>
                </c:pt>
                <c:pt idx="31038">
                  <c:v>2.8000180000000001</c:v>
                </c:pt>
                <c:pt idx="31039">
                  <c:v>2.7999879999999999</c:v>
                </c:pt>
                <c:pt idx="31040">
                  <c:v>5.4000240000000002</c:v>
                </c:pt>
                <c:pt idx="31041">
                  <c:v>3.100006</c:v>
                </c:pt>
                <c:pt idx="31042">
                  <c:v>3.0250089999999998</c:v>
                </c:pt>
                <c:pt idx="31043">
                  <c:v>2.850006</c:v>
                </c:pt>
                <c:pt idx="31044">
                  <c:v>3</c:v>
                </c:pt>
                <c:pt idx="31045">
                  <c:v>3.5500180000000001</c:v>
                </c:pt>
                <c:pt idx="31046">
                  <c:v>3.5499879999999999</c:v>
                </c:pt>
                <c:pt idx="31047">
                  <c:v>2.7999879999999999</c:v>
                </c:pt>
                <c:pt idx="31048">
                  <c:v>2.6499630000000001</c:v>
                </c:pt>
                <c:pt idx="31049">
                  <c:v>2.899994</c:v>
                </c:pt>
                <c:pt idx="31050">
                  <c:v>3.149994</c:v>
                </c:pt>
                <c:pt idx="31051">
                  <c:v>2.8499759999999998</c:v>
                </c:pt>
                <c:pt idx="31052">
                  <c:v>3.100006</c:v>
                </c:pt>
                <c:pt idx="31053">
                  <c:v>2.9999690000000001</c:v>
                </c:pt>
                <c:pt idx="31054">
                  <c:v>3.3499910000000002</c:v>
                </c:pt>
                <c:pt idx="31055">
                  <c:v>3.4500120000000001</c:v>
                </c:pt>
                <c:pt idx="31056">
                  <c:v>3.7000120000000001</c:v>
                </c:pt>
                <c:pt idx="31057">
                  <c:v>2.9500120000000001</c:v>
                </c:pt>
                <c:pt idx="31058">
                  <c:v>2.7999879999999999</c:v>
                </c:pt>
                <c:pt idx="31059">
                  <c:v>3.850006</c:v>
                </c:pt>
                <c:pt idx="31060">
                  <c:v>3.5</c:v>
                </c:pt>
                <c:pt idx="31061">
                  <c:v>2.899994</c:v>
                </c:pt>
                <c:pt idx="31062">
                  <c:v>3.725006</c:v>
                </c:pt>
                <c:pt idx="31063">
                  <c:v>3.5</c:v>
                </c:pt>
                <c:pt idx="31064">
                  <c:v>2.8249819999999999</c:v>
                </c:pt>
                <c:pt idx="31065">
                  <c:v>3.5</c:v>
                </c:pt>
                <c:pt idx="31066">
                  <c:v>3.2999879999999999</c:v>
                </c:pt>
                <c:pt idx="31067">
                  <c:v>3.875</c:v>
                </c:pt>
                <c:pt idx="31068">
                  <c:v>3.25</c:v>
                </c:pt>
                <c:pt idx="31069">
                  <c:v>3.2499690000000001</c:v>
                </c:pt>
                <c:pt idx="31070">
                  <c:v>2.8499759999999998</c:v>
                </c:pt>
                <c:pt idx="31071">
                  <c:v>3.2000120000000001</c:v>
                </c:pt>
                <c:pt idx="31072">
                  <c:v>3.850006</c:v>
                </c:pt>
                <c:pt idx="31073">
                  <c:v>4.7000120000000001</c:v>
                </c:pt>
                <c:pt idx="31074">
                  <c:v>3.0499879999999999</c:v>
                </c:pt>
                <c:pt idx="31075">
                  <c:v>3.7999879999999999</c:v>
                </c:pt>
                <c:pt idx="31076">
                  <c:v>3.4000089999999998</c:v>
                </c:pt>
                <c:pt idx="31077">
                  <c:v>4.1749729999999996</c:v>
                </c:pt>
                <c:pt idx="31078">
                  <c:v>3.25</c:v>
                </c:pt>
                <c:pt idx="31079">
                  <c:v>3.4500120000000001</c:v>
                </c:pt>
                <c:pt idx="31080">
                  <c:v>4.2250059999999996</c:v>
                </c:pt>
                <c:pt idx="31081">
                  <c:v>4.5500489999999996</c:v>
                </c:pt>
                <c:pt idx="31082">
                  <c:v>4.4000240000000002</c:v>
                </c:pt>
                <c:pt idx="31083">
                  <c:v>3</c:v>
                </c:pt>
                <c:pt idx="31084">
                  <c:v>3.899994</c:v>
                </c:pt>
                <c:pt idx="31085">
                  <c:v>3.0000309999999999</c:v>
                </c:pt>
                <c:pt idx="31086">
                  <c:v>3.5499879999999999</c:v>
                </c:pt>
                <c:pt idx="31087">
                  <c:v>3.0499879999999999</c:v>
                </c:pt>
                <c:pt idx="31088">
                  <c:v>4.0500030000000002</c:v>
                </c:pt>
                <c:pt idx="31089">
                  <c:v>3.9500120000000001</c:v>
                </c:pt>
                <c:pt idx="31090">
                  <c:v>3.1000369999999999</c:v>
                </c:pt>
                <c:pt idx="31091">
                  <c:v>3.5500180000000001</c:v>
                </c:pt>
                <c:pt idx="31092">
                  <c:v>2.850006</c:v>
                </c:pt>
                <c:pt idx="31093">
                  <c:v>3.0999759999999998</c:v>
                </c:pt>
                <c:pt idx="31094">
                  <c:v>4.0750120000000001</c:v>
                </c:pt>
                <c:pt idx="31095">
                  <c:v>3.3000180000000001</c:v>
                </c:pt>
                <c:pt idx="31096">
                  <c:v>3.375</c:v>
                </c:pt>
                <c:pt idx="31097">
                  <c:v>2.600006</c:v>
                </c:pt>
                <c:pt idx="31098">
                  <c:v>3.25</c:v>
                </c:pt>
                <c:pt idx="31099">
                  <c:v>3.024994</c:v>
                </c:pt>
                <c:pt idx="31100">
                  <c:v>3.1000369999999999</c:v>
                </c:pt>
                <c:pt idx="31101">
                  <c:v>3</c:v>
                </c:pt>
                <c:pt idx="31102">
                  <c:v>2.949951</c:v>
                </c:pt>
                <c:pt idx="31103">
                  <c:v>3.3000180000000001</c:v>
                </c:pt>
                <c:pt idx="31104">
                  <c:v>4.6999969999999998</c:v>
                </c:pt>
                <c:pt idx="31105">
                  <c:v>3.5499879999999999</c:v>
                </c:pt>
                <c:pt idx="31106">
                  <c:v>3.6999819999999999</c:v>
                </c:pt>
                <c:pt idx="31107">
                  <c:v>4.3000179999999997</c:v>
                </c:pt>
                <c:pt idx="31108">
                  <c:v>3.149994</c:v>
                </c:pt>
                <c:pt idx="31109">
                  <c:v>3.0500180000000001</c:v>
                </c:pt>
                <c:pt idx="31110">
                  <c:v>3.0999759999999998</c:v>
                </c:pt>
                <c:pt idx="31111">
                  <c:v>3.25</c:v>
                </c:pt>
                <c:pt idx="31112">
                  <c:v>2.9000240000000002</c:v>
                </c:pt>
                <c:pt idx="31113">
                  <c:v>3.600006</c:v>
                </c:pt>
                <c:pt idx="31114">
                  <c:v>3.7249910000000002</c:v>
                </c:pt>
                <c:pt idx="31115">
                  <c:v>2.8499759999999998</c:v>
                </c:pt>
                <c:pt idx="31116">
                  <c:v>2.6249690000000001</c:v>
                </c:pt>
                <c:pt idx="31117">
                  <c:v>3.399994</c:v>
                </c:pt>
                <c:pt idx="31118">
                  <c:v>5.2250059999999996</c:v>
                </c:pt>
                <c:pt idx="31119">
                  <c:v>4.2000120000000001</c:v>
                </c:pt>
                <c:pt idx="31120">
                  <c:v>3.6000369999999999</c:v>
                </c:pt>
                <c:pt idx="31121">
                  <c:v>3.2999879999999999</c:v>
                </c:pt>
                <c:pt idx="31122">
                  <c:v>3.600006</c:v>
                </c:pt>
                <c:pt idx="31123">
                  <c:v>3.2750089999999998</c:v>
                </c:pt>
                <c:pt idx="31124">
                  <c:v>3.25</c:v>
                </c:pt>
                <c:pt idx="31125">
                  <c:v>3.1999819999999999</c:v>
                </c:pt>
                <c:pt idx="31126">
                  <c:v>3.1500240000000002</c:v>
                </c:pt>
                <c:pt idx="31127">
                  <c:v>2.9499819999999999</c:v>
                </c:pt>
                <c:pt idx="31128">
                  <c:v>3.25</c:v>
                </c:pt>
                <c:pt idx="31129">
                  <c:v>3.25</c:v>
                </c:pt>
                <c:pt idx="31130">
                  <c:v>4.6000059999999996</c:v>
                </c:pt>
                <c:pt idx="31131">
                  <c:v>3.2000120000000001</c:v>
                </c:pt>
                <c:pt idx="31132">
                  <c:v>2.9000240000000002</c:v>
                </c:pt>
                <c:pt idx="31133">
                  <c:v>3.1000369999999999</c:v>
                </c:pt>
                <c:pt idx="31134">
                  <c:v>2.850006</c:v>
                </c:pt>
                <c:pt idx="31135">
                  <c:v>3.0500180000000001</c:v>
                </c:pt>
                <c:pt idx="31136">
                  <c:v>3</c:v>
                </c:pt>
                <c:pt idx="31137">
                  <c:v>2.6750029999999998</c:v>
                </c:pt>
                <c:pt idx="31138">
                  <c:v>3.4499819999999999</c:v>
                </c:pt>
                <c:pt idx="31139">
                  <c:v>3</c:v>
                </c:pt>
                <c:pt idx="31140">
                  <c:v>2.8500209999999999</c:v>
                </c:pt>
                <c:pt idx="31141">
                  <c:v>3.7999879999999999</c:v>
                </c:pt>
                <c:pt idx="31142">
                  <c:v>2.7999879999999999</c:v>
                </c:pt>
                <c:pt idx="31143">
                  <c:v>2.9000240000000002</c:v>
                </c:pt>
                <c:pt idx="31144">
                  <c:v>3.2499690000000001</c:v>
                </c:pt>
                <c:pt idx="31145">
                  <c:v>3.4000240000000002</c:v>
                </c:pt>
                <c:pt idx="31146">
                  <c:v>2.9500120000000001</c:v>
                </c:pt>
                <c:pt idx="31147">
                  <c:v>4.0999759999999998</c:v>
                </c:pt>
                <c:pt idx="31148">
                  <c:v>4.1500240000000002</c:v>
                </c:pt>
                <c:pt idx="31149">
                  <c:v>3.4499819999999999</c:v>
                </c:pt>
                <c:pt idx="31150">
                  <c:v>3.2000120000000001</c:v>
                </c:pt>
                <c:pt idx="31151">
                  <c:v>3.0750120000000001</c:v>
                </c:pt>
                <c:pt idx="31152">
                  <c:v>3.9000240000000002</c:v>
                </c:pt>
                <c:pt idx="31153">
                  <c:v>2.5500180000000001</c:v>
                </c:pt>
                <c:pt idx="31154">
                  <c:v>4.5499879999999999</c:v>
                </c:pt>
                <c:pt idx="31155">
                  <c:v>3.6000369999999999</c:v>
                </c:pt>
                <c:pt idx="31156">
                  <c:v>2.9000240000000002</c:v>
                </c:pt>
                <c:pt idx="31157">
                  <c:v>3.75</c:v>
                </c:pt>
                <c:pt idx="31158">
                  <c:v>3.149994</c:v>
                </c:pt>
                <c:pt idx="31159">
                  <c:v>2.899994</c:v>
                </c:pt>
                <c:pt idx="31160">
                  <c:v>3.6750180000000001</c:v>
                </c:pt>
                <c:pt idx="31161">
                  <c:v>2.7999879999999999</c:v>
                </c:pt>
                <c:pt idx="31162">
                  <c:v>3.0499879999999999</c:v>
                </c:pt>
                <c:pt idx="31163">
                  <c:v>3.1500240000000002</c:v>
                </c:pt>
                <c:pt idx="31164">
                  <c:v>3.6250309999999999</c:v>
                </c:pt>
                <c:pt idx="31165">
                  <c:v>3.9500120000000001</c:v>
                </c:pt>
                <c:pt idx="31166">
                  <c:v>2.5000309999999999</c:v>
                </c:pt>
                <c:pt idx="31167">
                  <c:v>2.9500120000000001</c:v>
                </c:pt>
                <c:pt idx="31168">
                  <c:v>5.6999820000000003</c:v>
                </c:pt>
                <c:pt idx="31169">
                  <c:v>3.5999910000000002</c:v>
                </c:pt>
                <c:pt idx="31170">
                  <c:v>3.2999879999999999</c:v>
                </c:pt>
                <c:pt idx="31171">
                  <c:v>3.3000180000000001</c:v>
                </c:pt>
                <c:pt idx="31172">
                  <c:v>3.5499879999999999</c:v>
                </c:pt>
                <c:pt idx="31173">
                  <c:v>2.350006</c:v>
                </c:pt>
                <c:pt idx="31174">
                  <c:v>3.0500180000000001</c:v>
                </c:pt>
                <c:pt idx="31175">
                  <c:v>2.8999630000000001</c:v>
                </c:pt>
                <c:pt idx="31176">
                  <c:v>4.7000120000000001</c:v>
                </c:pt>
                <c:pt idx="31177">
                  <c:v>2.75</c:v>
                </c:pt>
                <c:pt idx="31178">
                  <c:v>2.7000120000000001</c:v>
                </c:pt>
                <c:pt idx="31179">
                  <c:v>3.1250149999999999</c:v>
                </c:pt>
                <c:pt idx="31180">
                  <c:v>4.125</c:v>
                </c:pt>
                <c:pt idx="31181">
                  <c:v>2.7750240000000002</c:v>
                </c:pt>
                <c:pt idx="31182">
                  <c:v>2.8500369999999999</c:v>
                </c:pt>
                <c:pt idx="31183">
                  <c:v>2.899994</c:v>
                </c:pt>
                <c:pt idx="31184">
                  <c:v>3.4999690000000001</c:v>
                </c:pt>
                <c:pt idx="31185">
                  <c:v>3</c:v>
                </c:pt>
                <c:pt idx="31186">
                  <c:v>3.2999879999999999</c:v>
                </c:pt>
                <c:pt idx="31187">
                  <c:v>5.9499820000000003</c:v>
                </c:pt>
                <c:pt idx="31188">
                  <c:v>3.4000240000000002</c:v>
                </c:pt>
                <c:pt idx="31189">
                  <c:v>2.7999879999999999</c:v>
                </c:pt>
                <c:pt idx="31190">
                  <c:v>3.8500369999999999</c:v>
                </c:pt>
                <c:pt idx="31191">
                  <c:v>2.649994</c:v>
                </c:pt>
                <c:pt idx="31192">
                  <c:v>3.3000180000000001</c:v>
                </c:pt>
                <c:pt idx="31193">
                  <c:v>3.0499879999999999</c:v>
                </c:pt>
                <c:pt idx="31194">
                  <c:v>3.774994</c:v>
                </c:pt>
                <c:pt idx="31195">
                  <c:v>3.149994</c:v>
                </c:pt>
                <c:pt idx="31196">
                  <c:v>3.5749970000000002</c:v>
                </c:pt>
                <c:pt idx="31197">
                  <c:v>2.9499819999999999</c:v>
                </c:pt>
                <c:pt idx="31198">
                  <c:v>2.600006</c:v>
                </c:pt>
                <c:pt idx="31199">
                  <c:v>3.25</c:v>
                </c:pt>
                <c:pt idx="31200">
                  <c:v>5.8499759999999998</c:v>
                </c:pt>
                <c:pt idx="31201">
                  <c:v>3</c:v>
                </c:pt>
                <c:pt idx="31202">
                  <c:v>2.4500120000000001</c:v>
                </c:pt>
                <c:pt idx="31203">
                  <c:v>6.1000059999999996</c:v>
                </c:pt>
                <c:pt idx="31204">
                  <c:v>4.4999690000000001</c:v>
                </c:pt>
                <c:pt idx="31205">
                  <c:v>3.4500120000000001</c:v>
                </c:pt>
                <c:pt idx="31206">
                  <c:v>4.5499879999999999</c:v>
                </c:pt>
                <c:pt idx="31207">
                  <c:v>3.2000120000000001</c:v>
                </c:pt>
                <c:pt idx="31208">
                  <c:v>2.850006</c:v>
                </c:pt>
                <c:pt idx="31209">
                  <c:v>3.7499690000000001</c:v>
                </c:pt>
                <c:pt idx="31210">
                  <c:v>3.024994</c:v>
                </c:pt>
                <c:pt idx="31211">
                  <c:v>3.2000120000000001</c:v>
                </c:pt>
                <c:pt idx="31212">
                  <c:v>3.0499879999999999</c:v>
                </c:pt>
                <c:pt idx="31213">
                  <c:v>3.600006</c:v>
                </c:pt>
                <c:pt idx="31214">
                  <c:v>3.1500240000000002</c:v>
                </c:pt>
                <c:pt idx="31215">
                  <c:v>3.75</c:v>
                </c:pt>
                <c:pt idx="31216">
                  <c:v>3.0499879999999999</c:v>
                </c:pt>
                <c:pt idx="31217">
                  <c:v>3.3499759999999998</c:v>
                </c:pt>
                <c:pt idx="31218">
                  <c:v>3.0750120000000001</c:v>
                </c:pt>
                <c:pt idx="31219">
                  <c:v>5.1499940000000004</c:v>
                </c:pt>
                <c:pt idx="31220">
                  <c:v>4.3000179999999997</c:v>
                </c:pt>
                <c:pt idx="31221">
                  <c:v>2.75</c:v>
                </c:pt>
                <c:pt idx="31222">
                  <c:v>3.0500180000000001</c:v>
                </c:pt>
                <c:pt idx="31223">
                  <c:v>2.899994</c:v>
                </c:pt>
                <c:pt idx="31224">
                  <c:v>3.4499819999999999</c:v>
                </c:pt>
                <c:pt idx="31225">
                  <c:v>3.4000240000000002</c:v>
                </c:pt>
                <c:pt idx="31226">
                  <c:v>3.075027</c:v>
                </c:pt>
                <c:pt idx="31227">
                  <c:v>3.350006</c:v>
                </c:pt>
                <c:pt idx="31228">
                  <c:v>2.6999970000000002</c:v>
                </c:pt>
                <c:pt idx="31229">
                  <c:v>3.7999879999999999</c:v>
                </c:pt>
                <c:pt idx="31230">
                  <c:v>3.4500120000000001</c:v>
                </c:pt>
                <c:pt idx="31231">
                  <c:v>3</c:v>
                </c:pt>
                <c:pt idx="31232">
                  <c:v>2.1999819999999999</c:v>
                </c:pt>
                <c:pt idx="31233">
                  <c:v>4.5499879999999999</c:v>
                </c:pt>
                <c:pt idx="31234">
                  <c:v>3.1499630000000001</c:v>
                </c:pt>
                <c:pt idx="31235">
                  <c:v>2.6750180000000001</c:v>
                </c:pt>
                <c:pt idx="31236">
                  <c:v>3.8249819999999999</c:v>
                </c:pt>
                <c:pt idx="31237">
                  <c:v>2.8000180000000001</c:v>
                </c:pt>
                <c:pt idx="31238">
                  <c:v>3.3000180000000001</c:v>
                </c:pt>
                <c:pt idx="31239">
                  <c:v>3.399994</c:v>
                </c:pt>
                <c:pt idx="31240">
                  <c:v>2.4500120000000001</c:v>
                </c:pt>
                <c:pt idx="31241">
                  <c:v>3.4000240000000002</c:v>
                </c:pt>
                <c:pt idx="31242">
                  <c:v>2.4999690000000001</c:v>
                </c:pt>
                <c:pt idx="31243">
                  <c:v>3.850006</c:v>
                </c:pt>
                <c:pt idx="31244">
                  <c:v>3.1999819999999999</c:v>
                </c:pt>
                <c:pt idx="31245">
                  <c:v>3.0750120000000001</c:v>
                </c:pt>
                <c:pt idx="31246">
                  <c:v>3.399994</c:v>
                </c:pt>
                <c:pt idx="31247">
                  <c:v>4.0250089999999998</c:v>
                </c:pt>
                <c:pt idx="31248">
                  <c:v>4.1499940000000004</c:v>
                </c:pt>
                <c:pt idx="31249">
                  <c:v>3.9500120000000001</c:v>
                </c:pt>
                <c:pt idx="31250">
                  <c:v>2.7750089999999998</c:v>
                </c:pt>
                <c:pt idx="31251">
                  <c:v>3.149994</c:v>
                </c:pt>
                <c:pt idx="31252">
                  <c:v>3.125</c:v>
                </c:pt>
                <c:pt idx="31253">
                  <c:v>2.4500120000000001</c:v>
                </c:pt>
                <c:pt idx="31254">
                  <c:v>3.4499819999999999</c:v>
                </c:pt>
                <c:pt idx="31255">
                  <c:v>3.7999879999999999</c:v>
                </c:pt>
                <c:pt idx="31256">
                  <c:v>3.7999879999999999</c:v>
                </c:pt>
                <c:pt idx="31257">
                  <c:v>3.899994</c:v>
                </c:pt>
                <c:pt idx="31258">
                  <c:v>2.9499819999999999</c:v>
                </c:pt>
                <c:pt idx="31259">
                  <c:v>3.2000120000000001</c:v>
                </c:pt>
                <c:pt idx="31260">
                  <c:v>4.0500179999999997</c:v>
                </c:pt>
                <c:pt idx="31261">
                  <c:v>5.2749629999999996</c:v>
                </c:pt>
                <c:pt idx="31262">
                  <c:v>3.4499819999999999</c:v>
                </c:pt>
                <c:pt idx="31263">
                  <c:v>2.9500120000000001</c:v>
                </c:pt>
                <c:pt idx="31264">
                  <c:v>3.25</c:v>
                </c:pt>
                <c:pt idx="31265">
                  <c:v>3.4500120000000001</c:v>
                </c:pt>
                <c:pt idx="31266">
                  <c:v>2.600006</c:v>
                </c:pt>
                <c:pt idx="31267">
                  <c:v>2.9500120000000001</c:v>
                </c:pt>
                <c:pt idx="31268">
                  <c:v>3.649994</c:v>
                </c:pt>
                <c:pt idx="31269">
                  <c:v>17.600006</c:v>
                </c:pt>
                <c:pt idx="31270">
                  <c:v>3.0000309999999999</c:v>
                </c:pt>
                <c:pt idx="31271">
                  <c:v>4.2000120000000001</c:v>
                </c:pt>
                <c:pt idx="31272">
                  <c:v>3.3000180000000001</c:v>
                </c:pt>
                <c:pt idx="31273">
                  <c:v>2.600006</c:v>
                </c:pt>
                <c:pt idx="31274">
                  <c:v>3.350006</c:v>
                </c:pt>
                <c:pt idx="31275">
                  <c:v>2.5500180000000001</c:v>
                </c:pt>
                <c:pt idx="31276">
                  <c:v>4.0750120000000001</c:v>
                </c:pt>
                <c:pt idx="31277">
                  <c:v>4.2000120000000001</c:v>
                </c:pt>
                <c:pt idx="31278">
                  <c:v>3.0999759999999998</c:v>
                </c:pt>
                <c:pt idx="31279">
                  <c:v>4</c:v>
                </c:pt>
                <c:pt idx="31280">
                  <c:v>3.25</c:v>
                </c:pt>
                <c:pt idx="31281">
                  <c:v>3.350006</c:v>
                </c:pt>
                <c:pt idx="31282">
                  <c:v>4.3250270000000004</c:v>
                </c:pt>
                <c:pt idx="31283">
                  <c:v>3</c:v>
                </c:pt>
                <c:pt idx="31284">
                  <c:v>3.3000180000000001</c:v>
                </c:pt>
                <c:pt idx="31285">
                  <c:v>3.800049</c:v>
                </c:pt>
                <c:pt idx="31286">
                  <c:v>2.6999819999999999</c:v>
                </c:pt>
                <c:pt idx="31287">
                  <c:v>3.8000180000000001</c:v>
                </c:pt>
                <c:pt idx="31288">
                  <c:v>3.149994</c:v>
                </c:pt>
                <c:pt idx="31289">
                  <c:v>2.850006</c:v>
                </c:pt>
                <c:pt idx="31290">
                  <c:v>3.600006</c:v>
                </c:pt>
                <c:pt idx="31291">
                  <c:v>3.1500240000000002</c:v>
                </c:pt>
                <c:pt idx="31292">
                  <c:v>3.100006</c:v>
                </c:pt>
                <c:pt idx="31293">
                  <c:v>3.6500240000000002</c:v>
                </c:pt>
                <c:pt idx="31294">
                  <c:v>3.25</c:v>
                </c:pt>
                <c:pt idx="31295">
                  <c:v>3.9500120000000001</c:v>
                </c:pt>
                <c:pt idx="31296">
                  <c:v>5.0500179999999997</c:v>
                </c:pt>
                <c:pt idx="31297">
                  <c:v>3.2999879999999999</c:v>
                </c:pt>
                <c:pt idx="31298">
                  <c:v>3</c:v>
                </c:pt>
                <c:pt idx="31299">
                  <c:v>3.1999970000000002</c:v>
                </c:pt>
                <c:pt idx="31300">
                  <c:v>3.350006</c:v>
                </c:pt>
                <c:pt idx="31301">
                  <c:v>2.7499690000000001</c:v>
                </c:pt>
                <c:pt idx="31302">
                  <c:v>3.6000209999999999</c:v>
                </c:pt>
                <c:pt idx="31303">
                  <c:v>3.350006</c:v>
                </c:pt>
                <c:pt idx="31304">
                  <c:v>3.75</c:v>
                </c:pt>
                <c:pt idx="31305">
                  <c:v>5.7999879999999999</c:v>
                </c:pt>
                <c:pt idx="31306">
                  <c:v>3.100006</c:v>
                </c:pt>
                <c:pt idx="31307">
                  <c:v>2.8500369999999999</c:v>
                </c:pt>
                <c:pt idx="31308">
                  <c:v>4.4999849999999997</c:v>
                </c:pt>
                <c:pt idx="31309">
                  <c:v>2.9499819999999999</c:v>
                </c:pt>
                <c:pt idx="31310">
                  <c:v>3</c:v>
                </c:pt>
                <c:pt idx="31311">
                  <c:v>3.4499819999999999</c:v>
                </c:pt>
                <c:pt idx="31312">
                  <c:v>3.825027</c:v>
                </c:pt>
                <c:pt idx="31313">
                  <c:v>4.1750030000000002</c:v>
                </c:pt>
                <c:pt idx="31314">
                  <c:v>2.8000180000000001</c:v>
                </c:pt>
                <c:pt idx="31315">
                  <c:v>3.399994</c:v>
                </c:pt>
                <c:pt idx="31316">
                  <c:v>2.850006</c:v>
                </c:pt>
                <c:pt idx="31317">
                  <c:v>3.5500180000000001</c:v>
                </c:pt>
                <c:pt idx="31318">
                  <c:v>3.25</c:v>
                </c:pt>
                <c:pt idx="31319">
                  <c:v>2.9499819999999999</c:v>
                </c:pt>
                <c:pt idx="31320">
                  <c:v>2.9250029999999998</c:v>
                </c:pt>
                <c:pt idx="31321">
                  <c:v>3.274994</c:v>
                </c:pt>
                <c:pt idx="31322">
                  <c:v>3.1000369999999999</c:v>
                </c:pt>
                <c:pt idx="31323">
                  <c:v>3.25</c:v>
                </c:pt>
                <c:pt idx="31324">
                  <c:v>3.4499970000000002</c:v>
                </c:pt>
                <c:pt idx="31325">
                  <c:v>3.2999879999999999</c:v>
                </c:pt>
                <c:pt idx="31326">
                  <c:v>5.3499759999999998</c:v>
                </c:pt>
                <c:pt idx="31327">
                  <c:v>2.6499790000000001</c:v>
                </c:pt>
                <c:pt idx="31328">
                  <c:v>3.5500180000000001</c:v>
                </c:pt>
                <c:pt idx="31329">
                  <c:v>3.399994</c:v>
                </c:pt>
                <c:pt idx="31330">
                  <c:v>3.6500240000000002</c:v>
                </c:pt>
                <c:pt idx="31331">
                  <c:v>4.1500240000000002</c:v>
                </c:pt>
                <c:pt idx="31332">
                  <c:v>2.9499819999999999</c:v>
                </c:pt>
                <c:pt idx="31333">
                  <c:v>2.6500089999999998</c:v>
                </c:pt>
                <c:pt idx="31334">
                  <c:v>4.1000370000000004</c:v>
                </c:pt>
                <c:pt idx="31335">
                  <c:v>5.25</c:v>
                </c:pt>
                <c:pt idx="31336">
                  <c:v>3.149994</c:v>
                </c:pt>
                <c:pt idx="31337">
                  <c:v>3.3249819999999999</c:v>
                </c:pt>
                <c:pt idx="31338">
                  <c:v>2.7999879999999999</c:v>
                </c:pt>
                <c:pt idx="31339">
                  <c:v>3.1999819999999999</c:v>
                </c:pt>
                <c:pt idx="31340">
                  <c:v>3.350006</c:v>
                </c:pt>
                <c:pt idx="31341">
                  <c:v>2.6500240000000002</c:v>
                </c:pt>
                <c:pt idx="31342">
                  <c:v>3.1499630000000001</c:v>
                </c:pt>
                <c:pt idx="31343">
                  <c:v>26.049987999999999</c:v>
                </c:pt>
                <c:pt idx="31344">
                  <c:v>2.899994</c:v>
                </c:pt>
                <c:pt idx="31345">
                  <c:v>3.75</c:v>
                </c:pt>
                <c:pt idx="31346">
                  <c:v>3.100006</c:v>
                </c:pt>
                <c:pt idx="31347">
                  <c:v>3.5</c:v>
                </c:pt>
                <c:pt idx="31348">
                  <c:v>3.2500309999999999</c:v>
                </c:pt>
                <c:pt idx="31349">
                  <c:v>4.2999879999999999</c:v>
                </c:pt>
                <c:pt idx="31350">
                  <c:v>3.149994</c:v>
                </c:pt>
                <c:pt idx="31351">
                  <c:v>6.2000120000000001</c:v>
                </c:pt>
                <c:pt idx="31352">
                  <c:v>3.0749970000000002</c:v>
                </c:pt>
                <c:pt idx="31353">
                  <c:v>3</c:v>
                </c:pt>
                <c:pt idx="31354">
                  <c:v>4.6999969999999998</c:v>
                </c:pt>
                <c:pt idx="31355">
                  <c:v>4.2749790000000001</c:v>
                </c:pt>
                <c:pt idx="31356">
                  <c:v>3</c:v>
                </c:pt>
                <c:pt idx="31357">
                  <c:v>3.600006</c:v>
                </c:pt>
                <c:pt idx="31358">
                  <c:v>3</c:v>
                </c:pt>
                <c:pt idx="31359">
                  <c:v>4.1499940000000004</c:v>
                </c:pt>
                <c:pt idx="31360">
                  <c:v>3.2999879999999999</c:v>
                </c:pt>
                <c:pt idx="31361">
                  <c:v>2.9499819999999999</c:v>
                </c:pt>
                <c:pt idx="31362">
                  <c:v>4.1000059999999996</c:v>
                </c:pt>
                <c:pt idx="31363">
                  <c:v>3.1500240000000002</c:v>
                </c:pt>
                <c:pt idx="31364">
                  <c:v>4.3499759999999998</c:v>
                </c:pt>
                <c:pt idx="31365">
                  <c:v>3.0499879999999999</c:v>
                </c:pt>
                <c:pt idx="31366">
                  <c:v>3.4000240000000002</c:v>
                </c:pt>
                <c:pt idx="31367">
                  <c:v>3.9499819999999999</c:v>
                </c:pt>
                <c:pt idx="31368">
                  <c:v>4</c:v>
                </c:pt>
                <c:pt idx="31369">
                  <c:v>10.350006</c:v>
                </c:pt>
                <c:pt idx="31370">
                  <c:v>3.1999970000000002</c:v>
                </c:pt>
                <c:pt idx="31371">
                  <c:v>3.2999879999999999</c:v>
                </c:pt>
                <c:pt idx="31372">
                  <c:v>2.649994</c:v>
                </c:pt>
                <c:pt idx="31373">
                  <c:v>2.9500120000000001</c:v>
                </c:pt>
                <c:pt idx="31374">
                  <c:v>3</c:v>
                </c:pt>
                <c:pt idx="31375">
                  <c:v>5.2999879999999999</c:v>
                </c:pt>
                <c:pt idx="31376">
                  <c:v>2.8250120000000001</c:v>
                </c:pt>
                <c:pt idx="31377">
                  <c:v>3.899994</c:v>
                </c:pt>
                <c:pt idx="31378">
                  <c:v>3.100006</c:v>
                </c:pt>
                <c:pt idx="31379">
                  <c:v>3.5500029999999998</c:v>
                </c:pt>
                <c:pt idx="31380">
                  <c:v>3</c:v>
                </c:pt>
                <c:pt idx="31381">
                  <c:v>3.449951</c:v>
                </c:pt>
                <c:pt idx="31382">
                  <c:v>3.2000120000000001</c:v>
                </c:pt>
                <c:pt idx="31383">
                  <c:v>3.3500369999999999</c:v>
                </c:pt>
                <c:pt idx="31384">
                  <c:v>2.649994</c:v>
                </c:pt>
                <c:pt idx="31385">
                  <c:v>3.8249970000000002</c:v>
                </c:pt>
                <c:pt idx="31386">
                  <c:v>3.3499759999999998</c:v>
                </c:pt>
                <c:pt idx="31387">
                  <c:v>3.0499879999999999</c:v>
                </c:pt>
                <c:pt idx="31388">
                  <c:v>3.0499879999999999</c:v>
                </c:pt>
                <c:pt idx="31389">
                  <c:v>3.0499879999999999</c:v>
                </c:pt>
                <c:pt idx="31390">
                  <c:v>3.5</c:v>
                </c:pt>
                <c:pt idx="31391">
                  <c:v>3.399994</c:v>
                </c:pt>
                <c:pt idx="31392">
                  <c:v>9.0999759999999998</c:v>
                </c:pt>
                <c:pt idx="31393">
                  <c:v>3.0749970000000002</c:v>
                </c:pt>
                <c:pt idx="31394">
                  <c:v>3.1749879999999999</c:v>
                </c:pt>
                <c:pt idx="31395">
                  <c:v>4.0999759999999998</c:v>
                </c:pt>
                <c:pt idx="31396">
                  <c:v>4.0749969999999998</c:v>
                </c:pt>
                <c:pt idx="31397">
                  <c:v>3.8000180000000001</c:v>
                </c:pt>
                <c:pt idx="31398">
                  <c:v>3.3499759999999998</c:v>
                </c:pt>
                <c:pt idx="31399">
                  <c:v>2.8000180000000001</c:v>
                </c:pt>
                <c:pt idx="31400">
                  <c:v>3.4249879999999999</c:v>
                </c:pt>
                <c:pt idx="31401">
                  <c:v>3.9250029999999998</c:v>
                </c:pt>
                <c:pt idx="31402">
                  <c:v>3.25</c:v>
                </c:pt>
                <c:pt idx="31403">
                  <c:v>3.2000120000000001</c:v>
                </c:pt>
                <c:pt idx="31404">
                  <c:v>3.350006</c:v>
                </c:pt>
                <c:pt idx="31405">
                  <c:v>3.3499759999999998</c:v>
                </c:pt>
                <c:pt idx="31406">
                  <c:v>2.9500120000000001</c:v>
                </c:pt>
                <c:pt idx="31407">
                  <c:v>2.5499879999999999</c:v>
                </c:pt>
                <c:pt idx="31408">
                  <c:v>2.8499759999999998</c:v>
                </c:pt>
                <c:pt idx="31409">
                  <c:v>3.1750029999999998</c:v>
                </c:pt>
                <c:pt idx="31410">
                  <c:v>3.0499879999999999</c:v>
                </c:pt>
                <c:pt idx="31411">
                  <c:v>3.25</c:v>
                </c:pt>
                <c:pt idx="31412">
                  <c:v>4.3249969999999998</c:v>
                </c:pt>
                <c:pt idx="31413">
                  <c:v>4.6500089999999998</c:v>
                </c:pt>
                <c:pt idx="31414">
                  <c:v>3.0499879999999999</c:v>
                </c:pt>
                <c:pt idx="31415">
                  <c:v>3.25</c:v>
                </c:pt>
                <c:pt idx="31416">
                  <c:v>3.5500180000000001</c:v>
                </c:pt>
                <c:pt idx="31417">
                  <c:v>3.2999879999999999</c:v>
                </c:pt>
                <c:pt idx="31418">
                  <c:v>3.5250240000000002</c:v>
                </c:pt>
                <c:pt idx="31419">
                  <c:v>3</c:v>
                </c:pt>
                <c:pt idx="31420">
                  <c:v>3.8500369999999999</c:v>
                </c:pt>
                <c:pt idx="31421">
                  <c:v>3.1000369999999999</c:v>
                </c:pt>
                <c:pt idx="31422">
                  <c:v>2.7999879999999999</c:v>
                </c:pt>
                <c:pt idx="31423">
                  <c:v>3.649994</c:v>
                </c:pt>
                <c:pt idx="31424">
                  <c:v>3.25</c:v>
                </c:pt>
                <c:pt idx="31425">
                  <c:v>4.2000120000000001</c:v>
                </c:pt>
                <c:pt idx="31426">
                  <c:v>2.7000120000000001</c:v>
                </c:pt>
                <c:pt idx="31427">
                  <c:v>4</c:v>
                </c:pt>
                <c:pt idx="31428">
                  <c:v>4.9000240000000002</c:v>
                </c:pt>
                <c:pt idx="31429">
                  <c:v>2.7000120000000001</c:v>
                </c:pt>
                <c:pt idx="31430">
                  <c:v>3.5499879999999999</c:v>
                </c:pt>
                <c:pt idx="31431">
                  <c:v>3.5999759999999998</c:v>
                </c:pt>
                <c:pt idx="31432">
                  <c:v>5.0500030000000002</c:v>
                </c:pt>
                <c:pt idx="31433">
                  <c:v>2.8499759999999998</c:v>
                </c:pt>
                <c:pt idx="31434">
                  <c:v>3.850006</c:v>
                </c:pt>
                <c:pt idx="31435">
                  <c:v>3.100006</c:v>
                </c:pt>
                <c:pt idx="31436">
                  <c:v>2.9749759999999998</c:v>
                </c:pt>
                <c:pt idx="31437">
                  <c:v>3.0499879999999999</c:v>
                </c:pt>
                <c:pt idx="31438">
                  <c:v>4.5</c:v>
                </c:pt>
                <c:pt idx="31439">
                  <c:v>3.9250029999999998</c:v>
                </c:pt>
                <c:pt idx="31440">
                  <c:v>3.25</c:v>
                </c:pt>
                <c:pt idx="31441">
                  <c:v>2.5999759999999998</c:v>
                </c:pt>
                <c:pt idx="31442">
                  <c:v>2.6999819999999999</c:v>
                </c:pt>
                <c:pt idx="31443">
                  <c:v>3.2999879999999999</c:v>
                </c:pt>
                <c:pt idx="31444">
                  <c:v>3.149994</c:v>
                </c:pt>
                <c:pt idx="31445">
                  <c:v>3.2999879999999999</c:v>
                </c:pt>
                <c:pt idx="31446">
                  <c:v>3.3999790000000001</c:v>
                </c:pt>
                <c:pt idx="31447">
                  <c:v>2.9499819999999999</c:v>
                </c:pt>
                <c:pt idx="31448">
                  <c:v>2.949951</c:v>
                </c:pt>
                <c:pt idx="31449">
                  <c:v>3.7999879999999999</c:v>
                </c:pt>
                <c:pt idx="31450">
                  <c:v>4.1999659999999999</c:v>
                </c:pt>
                <c:pt idx="31451">
                  <c:v>3.4499819999999999</c:v>
                </c:pt>
                <c:pt idx="31452">
                  <c:v>3.399994</c:v>
                </c:pt>
                <c:pt idx="31453">
                  <c:v>2.8499910000000002</c:v>
                </c:pt>
                <c:pt idx="31454">
                  <c:v>2.2999879999999999</c:v>
                </c:pt>
                <c:pt idx="31455">
                  <c:v>3.0499879999999999</c:v>
                </c:pt>
                <c:pt idx="31456">
                  <c:v>3.0499879999999999</c:v>
                </c:pt>
                <c:pt idx="31457">
                  <c:v>4.4500120000000001</c:v>
                </c:pt>
                <c:pt idx="31458">
                  <c:v>4.0999910000000002</c:v>
                </c:pt>
                <c:pt idx="31459">
                  <c:v>3.5499879999999999</c:v>
                </c:pt>
                <c:pt idx="31460">
                  <c:v>4.5000309999999999</c:v>
                </c:pt>
                <c:pt idx="31461">
                  <c:v>3.3999630000000001</c:v>
                </c:pt>
                <c:pt idx="31462">
                  <c:v>3.3999790000000001</c:v>
                </c:pt>
                <c:pt idx="31463">
                  <c:v>3.7999879999999999</c:v>
                </c:pt>
                <c:pt idx="31464">
                  <c:v>3.4000240000000002</c:v>
                </c:pt>
                <c:pt idx="31465">
                  <c:v>3.5</c:v>
                </c:pt>
                <c:pt idx="31466">
                  <c:v>3.7249910000000002</c:v>
                </c:pt>
                <c:pt idx="31467">
                  <c:v>3.1999970000000002</c:v>
                </c:pt>
                <c:pt idx="31468">
                  <c:v>3.7000120000000001</c:v>
                </c:pt>
                <c:pt idx="31469">
                  <c:v>3.0750120000000001</c:v>
                </c:pt>
                <c:pt idx="31470">
                  <c:v>3.424973</c:v>
                </c:pt>
                <c:pt idx="31471">
                  <c:v>2.75</c:v>
                </c:pt>
                <c:pt idx="31472">
                  <c:v>3.25</c:v>
                </c:pt>
                <c:pt idx="31473">
                  <c:v>2.6000369999999999</c:v>
                </c:pt>
                <c:pt idx="31474">
                  <c:v>5.0999759999999998</c:v>
                </c:pt>
                <c:pt idx="31475">
                  <c:v>4.0999910000000002</c:v>
                </c:pt>
                <c:pt idx="31476">
                  <c:v>2.9500120000000001</c:v>
                </c:pt>
                <c:pt idx="31477">
                  <c:v>2.5499879999999999</c:v>
                </c:pt>
                <c:pt idx="31478">
                  <c:v>51.450012000000001</c:v>
                </c:pt>
                <c:pt idx="31479">
                  <c:v>3.7999879999999999</c:v>
                </c:pt>
                <c:pt idx="31480">
                  <c:v>2.9249879999999999</c:v>
                </c:pt>
                <c:pt idx="31481">
                  <c:v>2.9500120000000001</c:v>
                </c:pt>
                <c:pt idx="31482">
                  <c:v>3.149994</c:v>
                </c:pt>
                <c:pt idx="31483">
                  <c:v>3.0499879999999999</c:v>
                </c:pt>
                <c:pt idx="31484">
                  <c:v>3.2999879999999999</c:v>
                </c:pt>
                <c:pt idx="31485">
                  <c:v>3.75</c:v>
                </c:pt>
                <c:pt idx="31486">
                  <c:v>3.7999879999999999</c:v>
                </c:pt>
                <c:pt idx="31487">
                  <c:v>3.0999759999999998</c:v>
                </c:pt>
                <c:pt idx="31488">
                  <c:v>3.1500240000000002</c:v>
                </c:pt>
                <c:pt idx="31489">
                  <c:v>2.8999630000000001</c:v>
                </c:pt>
                <c:pt idx="31490">
                  <c:v>3.5250240000000002</c:v>
                </c:pt>
                <c:pt idx="31491">
                  <c:v>4.6999969999999998</c:v>
                </c:pt>
                <c:pt idx="31492">
                  <c:v>3.649994</c:v>
                </c:pt>
                <c:pt idx="31493">
                  <c:v>2.625</c:v>
                </c:pt>
                <c:pt idx="31494">
                  <c:v>2.5500180000000001</c:v>
                </c:pt>
                <c:pt idx="31495">
                  <c:v>3.3499759999999998</c:v>
                </c:pt>
                <c:pt idx="31496">
                  <c:v>2.9250180000000001</c:v>
                </c:pt>
                <c:pt idx="31497">
                  <c:v>3.75</c:v>
                </c:pt>
                <c:pt idx="31498">
                  <c:v>3.3500369999999999</c:v>
                </c:pt>
                <c:pt idx="31499">
                  <c:v>2.8000180000000001</c:v>
                </c:pt>
                <c:pt idx="31500">
                  <c:v>2.7999879999999999</c:v>
                </c:pt>
                <c:pt idx="31501">
                  <c:v>3.9500120000000001</c:v>
                </c:pt>
                <c:pt idx="31502">
                  <c:v>3.9500120000000001</c:v>
                </c:pt>
                <c:pt idx="31503">
                  <c:v>2.6500240000000002</c:v>
                </c:pt>
                <c:pt idx="31504">
                  <c:v>3.25</c:v>
                </c:pt>
                <c:pt idx="31505">
                  <c:v>2.9000240000000002</c:v>
                </c:pt>
                <c:pt idx="31506">
                  <c:v>4.5000309999999999</c:v>
                </c:pt>
                <c:pt idx="31507">
                  <c:v>3.0999910000000002</c:v>
                </c:pt>
                <c:pt idx="31508">
                  <c:v>3.0500180000000001</c:v>
                </c:pt>
                <c:pt idx="31509">
                  <c:v>3</c:v>
                </c:pt>
                <c:pt idx="31510">
                  <c:v>3.0499879999999999</c:v>
                </c:pt>
                <c:pt idx="31511">
                  <c:v>3.75</c:v>
                </c:pt>
                <c:pt idx="31512">
                  <c:v>3.25</c:v>
                </c:pt>
                <c:pt idx="31513">
                  <c:v>3.149994</c:v>
                </c:pt>
                <c:pt idx="31514">
                  <c:v>3.0750120000000001</c:v>
                </c:pt>
                <c:pt idx="31515">
                  <c:v>3.7499690000000001</c:v>
                </c:pt>
                <c:pt idx="31516">
                  <c:v>3.2000120000000001</c:v>
                </c:pt>
                <c:pt idx="31517">
                  <c:v>3.600006</c:v>
                </c:pt>
                <c:pt idx="31518">
                  <c:v>3.899994</c:v>
                </c:pt>
                <c:pt idx="31519">
                  <c:v>4.1500089999999998</c:v>
                </c:pt>
                <c:pt idx="31520">
                  <c:v>2.9999690000000001</c:v>
                </c:pt>
                <c:pt idx="31521">
                  <c:v>3.2249910000000002</c:v>
                </c:pt>
                <c:pt idx="31522">
                  <c:v>2.6499630000000001</c:v>
                </c:pt>
                <c:pt idx="31523">
                  <c:v>3.1500240000000002</c:v>
                </c:pt>
                <c:pt idx="31524">
                  <c:v>3.25</c:v>
                </c:pt>
                <c:pt idx="31525">
                  <c:v>2.649994</c:v>
                </c:pt>
                <c:pt idx="31526">
                  <c:v>2.899994</c:v>
                </c:pt>
                <c:pt idx="31527">
                  <c:v>2.8999630000000001</c:v>
                </c:pt>
                <c:pt idx="31528">
                  <c:v>3.850006</c:v>
                </c:pt>
                <c:pt idx="31529">
                  <c:v>3.4000240000000002</c:v>
                </c:pt>
                <c:pt idx="31530">
                  <c:v>3.5</c:v>
                </c:pt>
                <c:pt idx="31531">
                  <c:v>3.4749759999999998</c:v>
                </c:pt>
                <c:pt idx="31532">
                  <c:v>4.1500240000000002</c:v>
                </c:pt>
                <c:pt idx="31533">
                  <c:v>3.3999630000000001</c:v>
                </c:pt>
                <c:pt idx="31534">
                  <c:v>3.5999759999999998</c:v>
                </c:pt>
                <c:pt idx="31535">
                  <c:v>3.8499759999999998</c:v>
                </c:pt>
                <c:pt idx="31536">
                  <c:v>3.149994</c:v>
                </c:pt>
                <c:pt idx="31537">
                  <c:v>3</c:v>
                </c:pt>
                <c:pt idx="31538">
                  <c:v>3.7999879999999999</c:v>
                </c:pt>
                <c:pt idx="31539">
                  <c:v>3.125</c:v>
                </c:pt>
                <c:pt idx="31540">
                  <c:v>3.75</c:v>
                </c:pt>
                <c:pt idx="31541">
                  <c:v>2.5499879999999999</c:v>
                </c:pt>
                <c:pt idx="31542">
                  <c:v>3.3499759999999998</c:v>
                </c:pt>
                <c:pt idx="31543">
                  <c:v>2.8499759999999998</c:v>
                </c:pt>
                <c:pt idx="31544">
                  <c:v>3.024994</c:v>
                </c:pt>
                <c:pt idx="31545">
                  <c:v>3.0499879999999999</c:v>
                </c:pt>
                <c:pt idx="31546">
                  <c:v>3.850006</c:v>
                </c:pt>
                <c:pt idx="31547">
                  <c:v>3.600006</c:v>
                </c:pt>
                <c:pt idx="31548">
                  <c:v>3.1999819999999999</c:v>
                </c:pt>
                <c:pt idx="31549">
                  <c:v>4.1499940000000004</c:v>
                </c:pt>
                <c:pt idx="31550">
                  <c:v>2.649994</c:v>
                </c:pt>
                <c:pt idx="31551">
                  <c:v>3.75</c:v>
                </c:pt>
                <c:pt idx="31552">
                  <c:v>3.399994</c:v>
                </c:pt>
                <c:pt idx="31553">
                  <c:v>2.8500369999999999</c:v>
                </c:pt>
                <c:pt idx="31554">
                  <c:v>4.75</c:v>
                </c:pt>
                <c:pt idx="31555">
                  <c:v>3.2000120000000001</c:v>
                </c:pt>
                <c:pt idx="31556">
                  <c:v>3.9499819999999999</c:v>
                </c:pt>
                <c:pt idx="31557">
                  <c:v>3.4500120000000001</c:v>
                </c:pt>
                <c:pt idx="31558">
                  <c:v>3.2000120000000001</c:v>
                </c:pt>
                <c:pt idx="31559">
                  <c:v>3.0500180000000001</c:v>
                </c:pt>
                <c:pt idx="31560">
                  <c:v>3.3500369999999999</c:v>
                </c:pt>
                <c:pt idx="31561">
                  <c:v>2.4500120000000001</c:v>
                </c:pt>
                <c:pt idx="31562">
                  <c:v>2.8000029999999998</c:v>
                </c:pt>
                <c:pt idx="31563">
                  <c:v>3.2999879999999999</c:v>
                </c:pt>
                <c:pt idx="31564">
                  <c:v>2.600006</c:v>
                </c:pt>
                <c:pt idx="31565">
                  <c:v>4.2000120000000001</c:v>
                </c:pt>
                <c:pt idx="31566">
                  <c:v>2.9499819999999999</c:v>
                </c:pt>
                <c:pt idx="31567">
                  <c:v>2.9499819999999999</c:v>
                </c:pt>
                <c:pt idx="31568">
                  <c:v>2.7000120000000001</c:v>
                </c:pt>
                <c:pt idx="31569">
                  <c:v>2.8500369999999999</c:v>
                </c:pt>
                <c:pt idx="31570">
                  <c:v>3.0749819999999999</c:v>
                </c:pt>
                <c:pt idx="31571">
                  <c:v>3.350006</c:v>
                </c:pt>
                <c:pt idx="31572">
                  <c:v>3.4500120000000001</c:v>
                </c:pt>
                <c:pt idx="31573">
                  <c:v>3.6500240000000002</c:v>
                </c:pt>
                <c:pt idx="31574">
                  <c:v>4.25</c:v>
                </c:pt>
                <c:pt idx="31575">
                  <c:v>3</c:v>
                </c:pt>
                <c:pt idx="31576">
                  <c:v>2.9500120000000001</c:v>
                </c:pt>
                <c:pt idx="31577">
                  <c:v>3.0500180000000001</c:v>
                </c:pt>
                <c:pt idx="31578">
                  <c:v>3.3499759999999998</c:v>
                </c:pt>
                <c:pt idx="31579">
                  <c:v>3.449951</c:v>
                </c:pt>
                <c:pt idx="31580">
                  <c:v>3.149994</c:v>
                </c:pt>
                <c:pt idx="31581">
                  <c:v>3.149994</c:v>
                </c:pt>
                <c:pt idx="31582">
                  <c:v>4.3999629999999996</c:v>
                </c:pt>
                <c:pt idx="31583">
                  <c:v>2.9500120000000001</c:v>
                </c:pt>
                <c:pt idx="31584">
                  <c:v>3.649994</c:v>
                </c:pt>
                <c:pt idx="31585">
                  <c:v>3.25</c:v>
                </c:pt>
                <c:pt idx="31586">
                  <c:v>3.4000240000000002</c:v>
                </c:pt>
                <c:pt idx="31587">
                  <c:v>3.4000240000000002</c:v>
                </c:pt>
                <c:pt idx="31588">
                  <c:v>3.4500120000000001</c:v>
                </c:pt>
                <c:pt idx="31589">
                  <c:v>3.3999630000000001</c:v>
                </c:pt>
                <c:pt idx="31590">
                  <c:v>3.600006</c:v>
                </c:pt>
                <c:pt idx="31591">
                  <c:v>3.3999630000000001</c:v>
                </c:pt>
                <c:pt idx="31592">
                  <c:v>3.6500240000000002</c:v>
                </c:pt>
                <c:pt idx="31593">
                  <c:v>2.7999879999999999</c:v>
                </c:pt>
                <c:pt idx="31594">
                  <c:v>3.350006</c:v>
                </c:pt>
                <c:pt idx="31595">
                  <c:v>3.3750309999999999</c:v>
                </c:pt>
                <c:pt idx="31596">
                  <c:v>2.700027</c:v>
                </c:pt>
                <c:pt idx="31597">
                  <c:v>3.1499630000000001</c:v>
                </c:pt>
                <c:pt idx="31598">
                  <c:v>3.2500309999999999</c:v>
                </c:pt>
                <c:pt idx="31599">
                  <c:v>3.1499630000000001</c:v>
                </c:pt>
                <c:pt idx="31600">
                  <c:v>3.2999879999999999</c:v>
                </c:pt>
                <c:pt idx="31601">
                  <c:v>3.899994</c:v>
                </c:pt>
                <c:pt idx="31602">
                  <c:v>3.2999879999999999</c:v>
                </c:pt>
                <c:pt idx="31603">
                  <c:v>3.375</c:v>
                </c:pt>
                <c:pt idx="31604">
                  <c:v>3.4000240000000002</c:v>
                </c:pt>
                <c:pt idx="31605">
                  <c:v>2.8000180000000001</c:v>
                </c:pt>
                <c:pt idx="31606">
                  <c:v>3.199951</c:v>
                </c:pt>
                <c:pt idx="31607">
                  <c:v>2.6000369999999999</c:v>
                </c:pt>
                <c:pt idx="31608">
                  <c:v>3.4500120000000001</c:v>
                </c:pt>
                <c:pt idx="31609">
                  <c:v>3.4999850000000001</c:v>
                </c:pt>
                <c:pt idx="31610">
                  <c:v>3.600006</c:v>
                </c:pt>
                <c:pt idx="31611">
                  <c:v>3</c:v>
                </c:pt>
                <c:pt idx="31612">
                  <c:v>3.25</c:v>
                </c:pt>
                <c:pt idx="31613">
                  <c:v>3.1499630000000001</c:v>
                </c:pt>
                <c:pt idx="31614">
                  <c:v>3.7999879999999999</c:v>
                </c:pt>
                <c:pt idx="31615">
                  <c:v>3.899994</c:v>
                </c:pt>
                <c:pt idx="31616">
                  <c:v>3.4999690000000001</c:v>
                </c:pt>
                <c:pt idx="31617">
                  <c:v>3.0999759999999998</c:v>
                </c:pt>
                <c:pt idx="31618">
                  <c:v>2.8499759999999998</c:v>
                </c:pt>
                <c:pt idx="31619">
                  <c:v>3.475006</c:v>
                </c:pt>
                <c:pt idx="31620">
                  <c:v>5.0500340000000001</c:v>
                </c:pt>
                <c:pt idx="31621">
                  <c:v>3.7999879999999999</c:v>
                </c:pt>
                <c:pt idx="31622">
                  <c:v>2.850006</c:v>
                </c:pt>
                <c:pt idx="31623">
                  <c:v>3.3499759999999998</c:v>
                </c:pt>
                <c:pt idx="31624">
                  <c:v>4.2000120000000001</c:v>
                </c:pt>
                <c:pt idx="31625">
                  <c:v>3.9500120000000001</c:v>
                </c:pt>
                <c:pt idx="31626">
                  <c:v>3.5</c:v>
                </c:pt>
                <c:pt idx="31627">
                  <c:v>3.2500149999999999</c:v>
                </c:pt>
                <c:pt idx="31628">
                  <c:v>9.2749939999999995</c:v>
                </c:pt>
                <c:pt idx="31629">
                  <c:v>3.4999850000000001</c:v>
                </c:pt>
                <c:pt idx="31630">
                  <c:v>2.649994</c:v>
                </c:pt>
                <c:pt idx="31631">
                  <c:v>3.8999630000000001</c:v>
                </c:pt>
                <c:pt idx="31632">
                  <c:v>4.0999759999999998</c:v>
                </c:pt>
                <c:pt idx="31633">
                  <c:v>3.75</c:v>
                </c:pt>
                <c:pt idx="31634">
                  <c:v>3.399994</c:v>
                </c:pt>
                <c:pt idx="31635">
                  <c:v>3.75</c:v>
                </c:pt>
                <c:pt idx="31636">
                  <c:v>3.350006</c:v>
                </c:pt>
                <c:pt idx="31637">
                  <c:v>3.2999879999999999</c:v>
                </c:pt>
                <c:pt idx="31638">
                  <c:v>3</c:v>
                </c:pt>
                <c:pt idx="31639">
                  <c:v>7.6000059999999996</c:v>
                </c:pt>
                <c:pt idx="31640">
                  <c:v>2.9000240000000002</c:v>
                </c:pt>
                <c:pt idx="31641">
                  <c:v>3.4500120000000001</c:v>
                </c:pt>
                <c:pt idx="31642">
                  <c:v>3.174973</c:v>
                </c:pt>
                <c:pt idx="31643">
                  <c:v>3.5</c:v>
                </c:pt>
                <c:pt idx="31644">
                  <c:v>3.4000240000000002</c:v>
                </c:pt>
                <c:pt idx="31645">
                  <c:v>2.9500120000000001</c:v>
                </c:pt>
                <c:pt idx="31646">
                  <c:v>3.4749910000000002</c:v>
                </c:pt>
                <c:pt idx="31647">
                  <c:v>3.5999759999999998</c:v>
                </c:pt>
                <c:pt idx="31648">
                  <c:v>3.0500180000000001</c:v>
                </c:pt>
                <c:pt idx="31649">
                  <c:v>4.9999849999999997</c:v>
                </c:pt>
                <c:pt idx="31650">
                  <c:v>4.5499879999999999</c:v>
                </c:pt>
                <c:pt idx="31651">
                  <c:v>4.3249969999999998</c:v>
                </c:pt>
                <c:pt idx="31652">
                  <c:v>2.75</c:v>
                </c:pt>
                <c:pt idx="31653">
                  <c:v>3.2500309999999999</c:v>
                </c:pt>
                <c:pt idx="31654">
                  <c:v>3.0999759999999998</c:v>
                </c:pt>
                <c:pt idx="31655">
                  <c:v>3.899994</c:v>
                </c:pt>
                <c:pt idx="31656">
                  <c:v>3.4999850000000001</c:v>
                </c:pt>
                <c:pt idx="31657">
                  <c:v>3.7500149999999999</c:v>
                </c:pt>
                <c:pt idx="31658">
                  <c:v>3.8499759999999998</c:v>
                </c:pt>
                <c:pt idx="31659">
                  <c:v>3.4500120000000001</c:v>
                </c:pt>
                <c:pt idx="31660">
                  <c:v>3.9500120000000001</c:v>
                </c:pt>
                <c:pt idx="31661">
                  <c:v>2.9499970000000002</c:v>
                </c:pt>
                <c:pt idx="31662">
                  <c:v>2.975006</c:v>
                </c:pt>
                <c:pt idx="31663">
                  <c:v>3.1500240000000002</c:v>
                </c:pt>
                <c:pt idx="31664">
                  <c:v>3</c:v>
                </c:pt>
                <c:pt idx="31665">
                  <c:v>77.700012000000001</c:v>
                </c:pt>
                <c:pt idx="31666">
                  <c:v>3.3000180000000001</c:v>
                </c:pt>
                <c:pt idx="31667">
                  <c:v>3.649994</c:v>
                </c:pt>
                <c:pt idx="31668">
                  <c:v>2.9500120000000001</c:v>
                </c:pt>
                <c:pt idx="31669">
                  <c:v>3.5</c:v>
                </c:pt>
                <c:pt idx="31670">
                  <c:v>3.4500120000000001</c:v>
                </c:pt>
                <c:pt idx="31671">
                  <c:v>3.600006</c:v>
                </c:pt>
                <c:pt idx="31672">
                  <c:v>3.1500240000000002</c:v>
                </c:pt>
                <c:pt idx="31673">
                  <c:v>6.25</c:v>
                </c:pt>
                <c:pt idx="31674">
                  <c:v>2.6000369999999999</c:v>
                </c:pt>
                <c:pt idx="31675">
                  <c:v>4.0499879999999999</c:v>
                </c:pt>
                <c:pt idx="31676">
                  <c:v>3.5999759999999998</c:v>
                </c:pt>
                <c:pt idx="31677">
                  <c:v>3.7250209999999999</c:v>
                </c:pt>
                <c:pt idx="31678">
                  <c:v>3.350006</c:v>
                </c:pt>
                <c:pt idx="31679">
                  <c:v>5.75</c:v>
                </c:pt>
                <c:pt idx="31680">
                  <c:v>3.5</c:v>
                </c:pt>
                <c:pt idx="31681">
                  <c:v>3.1499630000000001</c:v>
                </c:pt>
                <c:pt idx="31682">
                  <c:v>3</c:v>
                </c:pt>
                <c:pt idx="31683">
                  <c:v>3.9999690000000001</c:v>
                </c:pt>
                <c:pt idx="31684">
                  <c:v>3.4500120000000001</c:v>
                </c:pt>
                <c:pt idx="31685">
                  <c:v>3.9499819999999999</c:v>
                </c:pt>
                <c:pt idx="31686">
                  <c:v>4.0999910000000002</c:v>
                </c:pt>
                <c:pt idx="31687">
                  <c:v>3.375</c:v>
                </c:pt>
                <c:pt idx="31688">
                  <c:v>3.0499879999999999</c:v>
                </c:pt>
                <c:pt idx="31689">
                  <c:v>3.4500120000000001</c:v>
                </c:pt>
                <c:pt idx="31690">
                  <c:v>3.3499759999999998</c:v>
                </c:pt>
                <c:pt idx="31691">
                  <c:v>3.649994</c:v>
                </c:pt>
                <c:pt idx="31692">
                  <c:v>3.7249910000000002</c:v>
                </c:pt>
                <c:pt idx="31693">
                  <c:v>2.9000240000000002</c:v>
                </c:pt>
                <c:pt idx="31694">
                  <c:v>3.1500240000000002</c:v>
                </c:pt>
                <c:pt idx="31695">
                  <c:v>3.7000120000000001</c:v>
                </c:pt>
                <c:pt idx="31696">
                  <c:v>2.9500120000000001</c:v>
                </c:pt>
                <c:pt idx="31697">
                  <c:v>4.7500309999999999</c:v>
                </c:pt>
                <c:pt idx="31698">
                  <c:v>3.1250149999999999</c:v>
                </c:pt>
                <c:pt idx="31699">
                  <c:v>2.9250029999999998</c:v>
                </c:pt>
                <c:pt idx="31700">
                  <c:v>3.25</c:v>
                </c:pt>
                <c:pt idx="31701">
                  <c:v>3.4250029999999998</c:v>
                </c:pt>
                <c:pt idx="31702">
                  <c:v>3.0999910000000002</c:v>
                </c:pt>
                <c:pt idx="31703">
                  <c:v>3.2750240000000002</c:v>
                </c:pt>
                <c:pt idx="31704">
                  <c:v>3.2000120000000001</c:v>
                </c:pt>
                <c:pt idx="31705">
                  <c:v>3.350006</c:v>
                </c:pt>
                <c:pt idx="31706">
                  <c:v>3.2999879999999999</c:v>
                </c:pt>
                <c:pt idx="31707">
                  <c:v>3.2999879999999999</c:v>
                </c:pt>
                <c:pt idx="31708">
                  <c:v>2.7000120000000001</c:v>
                </c:pt>
                <c:pt idx="31709">
                  <c:v>2.9500120000000001</c:v>
                </c:pt>
                <c:pt idx="31710">
                  <c:v>3.9500120000000001</c:v>
                </c:pt>
                <c:pt idx="31711">
                  <c:v>2.5999759999999998</c:v>
                </c:pt>
                <c:pt idx="31712">
                  <c:v>3.4750209999999999</c:v>
                </c:pt>
                <c:pt idx="31713">
                  <c:v>2.424973</c:v>
                </c:pt>
                <c:pt idx="31714">
                  <c:v>6.9500120000000001</c:v>
                </c:pt>
                <c:pt idx="31715">
                  <c:v>3.8249819999999999</c:v>
                </c:pt>
                <c:pt idx="31716">
                  <c:v>3.3750149999999999</c:v>
                </c:pt>
                <c:pt idx="31717">
                  <c:v>3.1999819999999999</c:v>
                </c:pt>
                <c:pt idx="31718">
                  <c:v>3.5500180000000001</c:v>
                </c:pt>
                <c:pt idx="31719">
                  <c:v>3.1499630000000001</c:v>
                </c:pt>
                <c:pt idx="31720">
                  <c:v>3.4499819999999999</c:v>
                </c:pt>
                <c:pt idx="31721">
                  <c:v>2.75</c:v>
                </c:pt>
                <c:pt idx="31722">
                  <c:v>5.8000030000000002</c:v>
                </c:pt>
                <c:pt idx="31723">
                  <c:v>3.0500180000000001</c:v>
                </c:pt>
                <c:pt idx="31724">
                  <c:v>3.1249850000000001</c:v>
                </c:pt>
                <c:pt idx="31725">
                  <c:v>2.6500240000000002</c:v>
                </c:pt>
                <c:pt idx="31726">
                  <c:v>3.2249910000000002</c:v>
                </c:pt>
                <c:pt idx="31727">
                  <c:v>3.9500120000000001</c:v>
                </c:pt>
                <c:pt idx="31728">
                  <c:v>3.899994</c:v>
                </c:pt>
                <c:pt idx="31729">
                  <c:v>3.524994</c:v>
                </c:pt>
                <c:pt idx="31730">
                  <c:v>4.0499879999999999</c:v>
                </c:pt>
                <c:pt idx="31731">
                  <c:v>3.2000120000000001</c:v>
                </c:pt>
                <c:pt idx="31732">
                  <c:v>3.3999630000000001</c:v>
                </c:pt>
                <c:pt idx="31733">
                  <c:v>3.25</c:v>
                </c:pt>
                <c:pt idx="31734">
                  <c:v>2.649994</c:v>
                </c:pt>
                <c:pt idx="31735">
                  <c:v>3.350006</c:v>
                </c:pt>
                <c:pt idx="31736">
                  <c:v>3.3250120000000001</c:v>
                </c:pt>
                <c:pt idx="31737">
                  <c:v>3.6500240000000002</c:v>
                </c:pt>
                <c:pt idx="31738">
                  <c:v>3.2000120000000001</c:v>
                </c:pt>
                <c:pt idx="31739">
                  <c:v>3.5</c:v>
                </c:pt>
                <c:pt idx="31740">
                  <c:v>2.7000120000000001</c:v>
                </c:pt>
                <c:pt idx="31741">
                  <c:v>2.9000240000000002</c:v>
                </c:pt>
                <c:pt idx="31742">
                  <c:v>3.8000180000000001</c:v>
                </c:pt>
                <c:pt idx="31743">
                  <c:v>3.6000369999999999</c:v>
                </c:pt>
                <c:pt idx="31744">
                  <c:v>3.0500180000000001</c:v>
                </c:pt>
                <c:pt idx="31745">
                  <c:v>3.25</c:v>
                </c:pt>
                <c:pt idx="31746">
                  <c:v>3.6500240000000002</c:v>
                </c:pt>
                <c:pt idx="31747">
                  <c:v>2.600006</c:v>
                </c:pt>
                <c:pt idx="31748">
                  <c:v>3.625</c:v>
                </c:pt>
                <c:pt idx="31749">
                  <c:v>3.5</c:v>
                </c:pt>
                <c:pt idx="31750">
                  <c:v>2.9500120000000001</c:v>
                </c:pt>
                <c:pt idx="31751">
                  <c:v>4.9500120000000001</c:v>
                </c:pt>
                <c:pt idx="31752">
                  <c:v>3.1000369999999999</c:v>
                </c:pt>
                <c:pt idx="31753">
                  <c:v>3.149994</c:v>
                </c:pt>
                <c:pt idx="31754">
                  <c:v>3.0500180000000001</c:v>
                </c:pt>
                <c:pt idx="31755">
                  <c:v>2.4000240000000002</c:v>
                </c:pt>
                <c:pt idx="31756">
                  <c:v>4.5499879999999999</c:v>
                </c:pt>
                <c:pt idx="31757">
                  <c:v>2.5499879999999999</c:v>
                </c:pt>
                <c:pt idx="31758">
                  <c:v>3.75</c:v>
                </c:pt>
                <c:pt idx="31759">
                  <c:v>2.9749910000000002</c:v>
                </c:pt>
                <c:pt idx="31760">
                  <c:v>3.3749850000000001</c:v>
                </c:pt>
                <c:pt idx="31761">
                  <c:v>4.0500179999999997</c:v>
                </c:pt>
                <c:pt idx="31762">
                  <c:v>3.4000240000000002</c:v>
                </c:pt>
                <c:pt idx="31763">
                  <c:v>4.1000059999999996</c:v>
                </c:pt>
                <c:pt idx="31764">
                  <c:v>3.899994</c:v>
                </c:pt>
                <c:pt idx="31765">
                  <c:v>4.5000309999999999</c:v>
                </c:pt>
                <c:pt idx="31766">
                  <c:v>3.1000369999999999</c:v>
                </c:pt>
                <c:pt idx="31767">
                  <c:v>3.0499879999999999</c:v>
                </c:pt>
                <c:pt idx="31768">
                  <c:v>2.8000180000000001</c:v>
                </c:pt>
                <c:pt idx="31769">
                  <c:v>4.1000059999999996</c:v>
                </c:pt>
                <c:pt idx="31770">
                  <c:v>3.75</c:v>
                </c:pt>
                <c:pt idx="31771">
                  <c:v>2.899994</c:v>
                </c:pt>
                <c:pt idx="31772">
                  <c:v>3.0750120000000001</c:v>
                </c:pt>
                <c:pt idx="31773">
                  <c:v>3.100006</c:v>
                </c:pt>
                <c:pt idx="31774">
                  <c:v>3</c:v>
                </c:pt>
                <c:pt idx="31775">
                  <c:v>2.600006</c:v>
                </c:pt>
                <c:pt idx="31776">
                  <c:v>3.325027</c:v>
                </c:pt>
                <c:pt idx="31777">
                  <c:v>4.3750150000000003</c:v>
                </c:pt>
                <c:pt idx="31778">
                  <c:v>3.100006</c:v>
                </c:pt>
                <c:pt idx="31779">
                  <c:v>2.7999879999999999</c:v>
                </c:pt>
                <c:pt idx="31780">
                  <c:v>3.0499879999999999</c:v>
                </c:pt>
                <c:pt idx="31781">
                  <c:v>4.3499759999999998</c:v>
                </c:pt>
                <c:pt idx="31782">
                  <c:v>2.7000120000000001</c:v>
                </c:pt>
                <c:pt idx="31783">
                  <c:v>3.4000240000000002</c:v>
                </c:pt>
                <c:pt idx="31784">
                  <c:v>3.4249879999999999</c:v>
                </c:pt>
                <c:pt idx="31785">
                  <c:v>3.100006</c:v>
                </c:pt>
                <c:pt idx="31786">
                  <c:v>3.149994</c:v>
                </c:pt>
                <c:pt idx="31787">
                  <c:v>3.2999879999999999</c:v>
                </c:pt>
                <c:pt idx="31788">
                  <c:v>3.2999879999999999</c:v>
                </c:pt>
                <c:pt idx="31789">
                  <c:v>3.0500180000000001</c:v>
                </c:pt>
                <c:pt idx="31790">
                  <c:v>4.0749969999999998</c:v>
                </c:pt>
                <c:pt idx="31791">
                  <c:v>2.9500120000000001</c:v>
                </c:pt>
                <c:pt idx="31792">
                  <c:v>3.5499879999999999</c:v>
                </c:pt>
                <c:pt idx="31793">
                  <c:v>3.3499759999999998</c:v>
                </c:pt>
                <c:pt idx="31794">
                  <c:v>3.6500240000000002</c:v>
                </c:pt>
                <c:pt idx="31795">
                  <c:v>3.3000180000000001</c:v>
                </c:pt>
                <c:pt idx="31796">
                  <c:v>3</c:v>
                </c:pt>
                <c:pt idx="31797">
                  <c:v>3.5999759999999998</c:v>
                </c:pt>
                <c:pt idx="31798">
                  <c:v>3.75</c:v>
                </c:pt>
                <c:pt idx="31799">
                  <c:v>2.7999879999999999</c:v>
                </c:pt>
                <c:pt idx="31800">
                  <c:v>3.1499630000000001</c:v>
                </c:pt>
                <c:pt idx="31801">
                  <c:v>3.75</c:v>
                </c:pt>
                <c:pt idx="31802">
                  <c:v>3.4999850000000001</c:v>
                </c:pt>
                <c:pt idx="31803">
                  <c:v>3.8999630000000001</c:v>
                </c:pt>
                <c:pt idx="31804">
                  <c:v>2.6999819999999999</c:v>
                </c:pt>
                <c:pt idx="31805">
                  <c:v>3.75</c:v>
                </c:pt>
                <c:pt idx="31806">
                  <c:v>3.7000120000000001</c:v>
                </c:pt>
                <c:pt idx="31807">
                  <c:v>2.850006</c:v>
                </c:pt>
                <c:pt idx="31808">
                  <c:v>2.850006</c:v>
                </c:pt>
                <c:pt idx="31809">
                  <c:v>3.3000180000000001</c:v>
                </c:pt>
                <c:pt idx="31810">
                  <c:v>3.5</c:v>
                </c:pt>
                <c:pt idx="31811">
                  <c:v>3.4500120000000001</c:v>
                </c:pt>
                <c:pt idx="31812">
                  <c:v>3.4000240000000002</c:v>
                </c:pt>
                <c:pt idx="31813">
                  <c:v>2.5</c:v>
                </c:pt>
                <c:pt idx="31814">
                  <c:v>2.7999879999999999</c:v>
                </c:pt>
                <c:pt idx="31815">
                  <c:v>3.5500180000000001</c:v>
                </c:pt>
                <c:pt idx="31816">
                  <c:v>3.8500369999999999</c:v>
                </c:pt>
                <c:pt idx="31817">
                  <c:v>3.2750089999999998</c:v>
                </c:pt>
                <c:pt idx="31818">
                  <c:v>3.9000240000000002</c:v>
                </c:pt>
                <c:pt idx="31819">
                  <c:v>3</c:v>
                </c:pt>
                <c:pt idx="31820">
                  <c:v>3</c:v>
                </c:pt>
                <c:pt idx="31821">
                  <c:v>3.350006</c:v>
                </c:pt>
                <c:pt idx="31822">
                  <c:v>3.300049</c:v>
                </c:pt>
                <c:pt idx="31823">
                  <c:v>3.25</c:v>
                </c:pt>
                <c:pt idx="31824">
                  <c:v>2.9249879999999999</c:v>
                </c:pt>
                <c:pt idx="31825">
                  <c:v>4.1000059999999996</c:v>
                </c:pt>
                <c:pt idx="31826">
                  <c:v>3.7000120000000001</c:v>
                </c:pt>
                <c:pt idx="31827">
                  <c:v>2.7999879999999999</c:v>
                </c:pt>
                <c:pt idx="31828">
                  <c:v>3.7000120000000001</c:v>
                </c:pt>
                <c:pt idx="31829">
                  <c:v>3.25</c:v>
                </c:pt>
                <c:pt idx="31830">
                  <c:v>2.6999819999999999</c:v>
                </c:pt>
                <c:pt idx="31831">
                  <c:v>3.2000120000000001</c:v>
                </c:pt>
                <c:pt idx="31832">
                  <c:v>3.3500369999999999</c:v>
                </c:pt>
                <c:pt idx="31833">
                  <c:v>3.4499970000000002</c:v>
                </c:pt>
                <c:pt idx="31834">
                  <c:v>3.5500180000000001</c:v>
                </c:pt>
                <c:pt idx="31835">
                  <c:v>3.2000120000000001</c:v>
                </c:pt>
                <c:pt idx="31836">
                  <c:v>3.274994</c:v>
                </c:pt>
                <c:pt idx="31837">
                  <c:v>3.6999819999999999</c:v>
                </c:pt>
                <c:pt idx="31838">
                  <c:v>3.5999759999999998</c:v>
                </c:pt>
                <c:pt idx="31839">
                  <c:v>3.7249759999999998</c:v>
                </c:pt>
                <c:pt idx="31840">
                  <c:v>2.8000180000000001</c:v>
                </c:pt>
                <c:pt idx="31841">
                  <c:v>3.0500180000000001</c:v>
                </c:pt>
                <c:pt idx="31842">
                  <c:v>3.4500120000000001</c:v>
                </c:pt>
                <c:pt idx="31843">
                  <c:v>4.6000059999999996</c:v>
                </c:pt>
                <c:pt idx="31844">
                  <c:v>3.4500120000000001</c:v>
                </c:pt>
                <c:pt idx="31845">
                  <c:v>3.75</c:v>
                </c:pt>
                <c:pt idx="31846">
                  <c:v>3.9000240000000002</c:v>
                </c:pt>
                <c:pt idx="31847">
                  <c:v>3.4250029999999998</c:v>
                </c:pt>
                <c:pt idx="31848">
                  <c:v>3.0499879999999999</c:v>
                </c:pt>
                <c:pt idx="31849">
                  <c:v>2.6499790000000001</c:v>
                </c:pt>
                <c:pt idx="31850">
                  <c:v>3.3250120000000001</c:v>
                </c:pt>
                <c:pt idx="31851">
                  <c:v>3.600006</c:v>
                </c:pt>
                <c:pt idx="31852">
                  <c:v>3.5</c:v>
                </c:pt>
                <c:pt idx="31853">
                  <c:v>3.2999879999999999</c:v>
                </c:pt>
                <c:pt idx="31854">
                  <c:v>3.1999819999999999</c:v>
                </c:pt>
                <c:pt idx="31855">
                  <c:v>3.1499630000000001</c:v>
                </c:pt>
                <c:pt idx="31856">
                  <c:v>3.1000369999999999</c:v>
                </c:pt>
                <c:pt idx="31857">
                  <c:v>3.0499879999999999</c:v>
                </c:pt>
                <c:pt idx="31858">
                  <c:v>3.1499630000000001</c:v>
                </c:pt>
                <c:pt idx="31859">
                  <c:v>3.4000240000000002</c:v>
                </c:pt>
                <c:pt idx="31860">
                  <c:v>3.2000120000000001</c:v>
                </c:pt>
                <c:pt idx="31861">
                  <c:v>3.524994</c:v>
                </c:pt>
                <c:pt idx="31862">
                  <c:v>3.5499879999999999</c:v>
                </c:pt>
                <c:pt idx="31863">
                  <c:v>3.350006</c:v>
                </c:pt>
                <c:pt idx="31864">
                  <c:v>3.1000369999999999</c:v>
                </c:pt>
                <c:pt idx="31865">
                  <c:v>3.475006</c:v>
                </c:pt>
                <c:pt idx="31866">
                  <c:v>3.4499819999999999</c:v>
                </c:pt>
                <c:pt idx="31867">
                  <c:v>3.899994</c:v>
                </c:pt>
                <c:pt idx="31868">
                  <c:v>3.0999759999999998</c:v>
                </c:pt>
                <c:pt idx="31869">
                  <c:v>4.0500179999999997</c:v>
                </c:pt>
                <c:pt idx="31870">
                  <c:v>4.0999759999999998</c:v>
                </c:pt>
                <c:pt idx="31871">
                  <c:v>3.4500120000000001</c:v>
                </c:pt>
                <c:pt idx="31872">
                  <c:v>3.1500240000000002</c:v>
                </c:pt>
                <c:pt idx="31873">
                  <c:v>3.5000309999999999</c:v>
                </c:pt>
                <c:pt idx="31874">
                  <c:v>3.1500240000000002</c:v>
                </c:pt>
                <c:pt idx="31875">
                  <c:v>3.600006</c:v>
                </c:pt>
                <c:pt idx="31876">
                  <c:v>3.1250309999999999</c:v>
                </c:pt>
                <c:pt idx="31877">
                  <c:v>3.6500240000000002</c:v>
                </c:pt>
                <c:pt idx="31878">
                  <c:v>4.8000179999999997</c:v>
                </c:pt>
                <c:pt idx="31879">
                  <c:v>3</c:v>
                </c:pt>
                <c:pt idx="31880">
                  <c:v>2.6999970000000002</c:v>
                </c:pt>
                <c:pt idx="31881">
                  <c:v>2.8000180000000001</c:v>
                </c:pt>
                <c:pt idx="31882">
                  <c:v>3.475006</c:v>
                </c:pt>
                <c:pt idx="31883">
                  <c:v>3.524994</c:v>
                </c:pt>
                <c:pt idx="31884">
                  <c:v>3.350006</c:v>
                </c:pt>
                <c:pt idx="31885">
                  <c:v>2.9500120000000001</c:v>
                </c:pt>
                <c:pt idx="31886">
                  <c:v>4.0499879999999999</c:v>
                </c:pt>
                <c:pt idx="31887">
                  <c:v>3.5</c:v>
                </c:pt>
                <c:pt idx="31888">
                  <c:v>3.2000120000000001</c:v>
                </c:pt>
                <c:pt idx="31889">
                  <c:v>2.9499819999999999</c:v>
                </c:pt>
                <c:pt idx="31890">
                  <c:v>3.4000240000000002</c:v>
                </c:pt>
                <c:pt idx="31891">
                  <c:v>3.2999879999999999</c:v>
                </c:pt>
                <c:pt idx="31892">
                  <c:v>4.6499940000000004</c:v>
                </c:pt>
                <c:pt idx="31893">
                  <c:v>3.0499879999999999</c:v>
                </c:pt>
                <c:pt idx="31894">
                  <c:v>4.4000240000000002</c:v>
                </c:pt>
                <c:pt idx="31895">
                  <c:v>3.2999879999999999</c:v>
                </c:pt>
                <c:pt idx="31896">
                  <c:v>4</c:v>
                </c:pt>
                <c:pt idx="31897">
                  <c:v>4.4000240000000002</c:v>
                </c:pt>
                <c:pt idx="31898">
                  <c:v>4.8000179999999997</c:v>
                </c:pt>
                <c:pt idx="31899">
                  <c:v>4.0999759999999998</c:v>
                </c:pt>
                <c:pt idx="31900">
                  <c:v>3.0500180000000001</c:v>
                </c:pt>
                <c:pt idx="31901">
                  <c:v>2.8999630000000001</c:v>
                </c:pt>
                <c:pt idx="31902">
                  <c:v>3.0750120000000001</c:v>
                </c:pt>
                <c:pt idx="31903">
                  <c:v>3.149994</c:v>
                </c:pt>
                <c:pt idx="31904">
                  <c:v>3.4999850000000001</c:v>
                </c:pt>
                <c:pt idx="31905">
                  <c:v>2.5500180000000001</c:v>
                </c:pt>
                <c:pt idx="31906">
                  <c:v>1.9500120000000001</c:v>
                </c:pt>
                <c:pt idx="31907">
                  <c:v>3.0749819999999999</c:v>
                </c:pt>
                <c:pt idx="31908">
                  <c:v>2.5500180000000001</c:v>
                </c:pt>
                <c:pt idx="31909">
                  <c:v>3.100006</c:v>
                </c:pt>
                <c:pt idx="31910">
                  <c:v>3.3250120000000001</c:v>
                </c:pt>
                <c:pt idx="31911">
                  <c:v>3.024994</c:v>
                </c:pt>
                <c:pt idx="31912">
                  <c:v>3.600006</c:v>
                </c:pt>
                <c:pt idx="31913">
                  <c:v>2.75</c:v>
                </c:pt>
                <c:pt idx="31914">
                  <c:v>3.8500369999999999</c:v>
                </c:pt>
                <c:pt idx="31915">
                  <c:v>4.4249879999999999</c:v>
                </c:pt>
                <c:pt idx="31916">
                  <c:v>3.8000180000000001</c:v>
                </c:pt>
                <c:pt idx="31917">
                  <c:v>3.4500120000000001</c:v>
                </c:pt>
                <c:pt idx="31918">
                  <c:v>2.7999879999999999</c:v>
                </c:pt>
                <c:pt idx="31919">
                  <c:v>2.5999759999999998</c:v>
                </c:pt>
                <c:pt idx="31920">
                  <c:v>2.5999759999999998</c:v>
                </c:pt>
                <c:pt idx="31921">
                  <c:v>3.100006</c:v>
                </c:pt>
                <c:pt idx="31922">
                  <c:v>2.5250400000000002</c:v>
                </c:pt>
                <c:pt idx="31923">
                  <c:v>3.2000120000000001</c:v>
                </c:pt>
                <c:pt idx="31924">
                  <c:v>3.4999690000000001</c:v>
                </c:pt>
                <c:pt idx="31925">
                  <c:v>2.9000240000000002</c:v>
                </c:pt>
                <c:pt idx="31926">
                  <c:v>2.5499879999999999</c:v>
                </c:pt>
                <c:pt idx="31927">
                  <c:v>3.6500240000000002</c:v>
                </c:pt>
                <c:pt idx="31928">
                  <c:v>3.2500309999999999</c:v>
                </c:pt>
                <c:pt idx="31929">
                  <c:v>3.4000240000000002</c:v>
                </c:pt>
                <c:pt idx="31930">
                  <c:v>3.9499819999999999</c:v>
                </c:pt>
                <c:pt idx="31931">
                  <c:v>5.5</c:v>
                </c:pt>
                <c:pt idx="31932">
                  <c:v>2.5</c:v>
                </c:pt>
                <c:pt idx="31933">
                  <c:v>3.25</c:v>
                </c:pt>
                <c:pt idx="31934">
                  <c:v>20.850006</c:v>
                </c:pt>
                <c:pt idx="31935">
                  <c:v>3.4499819999999999</c:v>
                </c:pt>
                <c:pt idx="31936">
                  <c:v>6.9000240000000002</c:v>
                </c:pt>
                <c:pt idx="31937">
                  <c:v>3.5999759999999998</c:v>
                </c:pt>
                <c:pt idx="31938">
                  <c:v>4.75</c:v>
                </c:pt>
                <c:pt idx="31939">
                  <c:v>3.0500180000000001</c:v>
                </c:pt>
                <c:pt idx="31940">
                  <c:v>3.1000209999999999</c:v>
                </c:pt>
                <c:pt idx="31941">
                  <c:v>3.9500120000000001</c:v>
                </c:pt>
                <c:pt idx="31942">
                  <c:v>3.0500180000000001</c:v>
                </c:pt>
                <c:pt idx="31943">
                  <c:v>3.100006</c:v>
                </c:pt>
                <c:pt idx="31944">
                  <c:v>2.9000240000000002</c:v>
                </c:pt>
                <c:pt idx="31945">
                  <c:v>3.0999759999999998</c:v>
                </c:pt>
                <c:pt idx="31946">
                  <c:v>4.1500240000000002</c:v>
                </c:pt>
                <c:pt idx="31947">
                  <c:v>4.4249879999999999</c:v>
                </c:pt>
                <c:pt idx="31948">
                  <c:v>2.8000180000000001</c:v>
                </c:pt>
                <c:pt idx="31949">
                  <c:v>3.5500180000000001</c:v>
                </c:pt>
                <c:pt idx="31950">
                  <c:v>4.9000240000000002</c:v>
                </c:pt>
                <c:pt idx="31951">
                  <c:v>3.8499910000000002</c:v>
                </c:pt>
                <c:pt idx="31952">
                  <c:v>6.2000270000000004</c:v>
                </c:pt>
                <c:pt idx="31953">
                  <c:v>3.350006</c:v>
                </c:pt>
                <c:pt idx="31954">
                  <c:v>3.899994</c:v>
                </c:pt>
                <c:pt idx="31955">
                  <c:v>3.2749790000000001</c:v>
                </c:pt>
                <c:pt idx="31956">
                  <c:v>3.1250149999999999</c:v>
                </c:pt>
                <c:pt idx="31957">
                  <c:v>3.2500309999999999</c:v>
                </c:pt>
                <c:pt idx="31958">
                  <c:v>2.774994</c:v>
                </c:pt>
                <c:pt idx="31959">
                  <c:v>5.5249940000000004</c:v>
                </c:pt>
                <c:pt idx="31960">
                  <c:v>4.9500120000000001</c:v>
                </c:pt>
                <c:pt idx="31961">
                  <c:v>3.0749819999999999</c:v>
                </c:pt>
                <c:pt idx="31962">
                  <c:v>3.350006</c:v>
                </c:pt>
                <c:pt idx="31963">
                  <c:v>3.9999690000000001</c:v>
                </c:pt>
                <c:pt idx="31964">
                  <c:v>4.0500489999999996</c:v>
                </c:pt>
                <c:pt idx="31965">
                  <c:v>2.399994</c:v>
                </c:pt>
                <c:pt idx="31966">
                  <c:v>3.4499819999999999</c:v>
                </c:pt>
                <c:pt idx="31967">
                  <c:v>3.649994</c:v>
                </c:pt>
                <c:pt idx="31968">
                  <c:v>3.850006</c:v>
                </c:pt>
                <c:pt idx="31969">
                  <c:v>3.5</c:v>
                </c:pt>
                <c:pt idx="31970">
                  <c:v>2.8499759999999998</c:v>
                </c:pt>
                <c:pt idx="31971">
                  <c:v>3.5499879999999999</c:v>
                </c:pt>
                <c:pt idx="31972">
                  <c:v>2.8499759999999998</c:v>
                </c:pt>
                <c:pt idx="31973">
                  <c:v>3.5</c:v>
                </c:pt>
                <c:pt idx="31974">
                  <c:v>3.5500180000000001</c:v>
                </c:pt>
                <c:pt idx="31975">
                  <c:v>4.25</c:v>
                </c:pt>
                <c:pt idx="31976">
                  <c:v>3.5999759999999998</c:v>
                </c:pt>
                <c:pt idx="31977">
                  <c:v>2.899994</c:v>
                </c:pt>
                <c:pt idx="31978">
                  <c:v>3.6500240000000002</c:v>
                </c:pt>
                <c:pt idx="31979">
                  <c:v>4.0249940000000004</c:v>
                </c:pt>
                <c:pt idx="31980">
                  <c:v>3.5499879999999999</c:v>
                </c:pt>
                <c:pt idx="31981">
                  <c:v>2.7999879999999999</c:v>
                </c:pt>
                <c:pt idx="31982">
                  <c:v>3.5</c:v>
                </c:pt>
                <c:pt idx="31983">
                  <c:v>3.8249819999999999</c:v>
                </c:pt>
                <c:pt idx="31984">
                  <c:v>3.1500240000000002</c:v>
                </c:pt>
                <c:pt idx="31985">
                  <c:v>3.8000180000000001</c:v>
                </c:pt>
                <c:pt idx="31986">
                  <c:v>3.2750240000000002</c:v>
                </c:pt>
                <c:pt idx="31987">
                  <c:v>3.5499879999999999</c:v>
                </c:pt>
                <c:pt idx="31988">
                  <c:v>3.7500309999999999</c:v>
                </c:pt>
                <c:pt idx="31989">
                  <c:v>2.5999759999999998</c:v>
                </c:pt>
                <c:pt idx="31990">
                  <c:v>3.399994</c:v>
                </c:pt>
                <c:pt idx="31991">
                  <c:v>3.1499630000000001</c:v>
                </c:pt>
                <c:pt idx="31992">
                  <c:v>4.1999820000000003</c:v>
                </c:pt>
                <c:pt idx="31993">
                  <c:v>3.5</c:v>
                </c:pt>
                <c:pt idx="31994">
                  <c:v>3.0500029999999998</c:v>
                </c:pt>
                <c:pt idx="31995">
                  <c:v>3.2999879999999999</c:v>
                </c:pt>
                <c:pt idx="31996">
                  <c:v>3.649994</c:v>
                </c:pt>
                <c:pt idx="31997">
                  <c:v>3.4000240000000002</c:v>
                </c:pt>
                <c:pt idx="31998">
                  <c:v>2.4500120000000001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686528"/>
        <c:axId val="167688448"/>
      </c:scatterChart>
      <c:valAx>
        <c:axId val="167686528"/>
        <c:scaling>
          <c:orientation val="minMax"/>
          <c:max val="180"/>
          <c:min val="80"/>
        </c:scaling>
        <c:delete val="0"/>
        <c:axPos val="b"/>
        <c:title>
          <c:tx>
            <c:rich>
              <a:bodyPr/>
              <a:lstStyle/>
              <a:p>
                <a:pPr>
                  <a:defRPr sz="1200" b="1">
                    <a:latin typeface="Comic Sans MS" pitchFamily="66" charset="0"/>
                  </a:defRPr>
                </a:pPr>
                <a:r>
                  <a:rPr lang="it-IT" sz="1200" b="1">
                    <a:latin typeface="Comic Sans MS" pitchFamily="66" charset="0"/>
                  </a:rPr>
                  <a:t>cm</a:t>
                </a:r>
              </a:p>
            </c:rich>
          </c:tx>
          <c:layout>
            <c:manualLayout>
              <c:xMode val="edge"/>
              <c:yMode val="edge"/>
              <c:x val="0.87126599787964087"/>
              <c:y val="0.911900769448992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it-IT"/>
          </a:p>
        </c:txPr>
        <c:crossAx val="167688448"/>
        <c:crosses val="autoZero"/>
        <c:crossBetween val="midCat"/>
      </c:valAx>
      <c:valAx>
        <c:axId val="167688448"/>
        <c:scaling>
          <c:orientation val="minMax"/>
          <c:max val="1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 b="1">
                    <a:latin typeface="Comic Sans MS" pitchFamily="66" charset="0"/>
                  </a:defRPr>
                </a:pPr>
                <a:r>
                  <a:rPr lang="it-IT" sz="1200" b="1">
                    <a:latin typeface="Comic Sans MS" pitchFamily="66" charset="0"/>
                  </a:rPr>
                  <a:t>ns</a:t>
                </a:r>
              </a:p>
            </c:rich>
          </c:tx>
          <c:layout>
            <c:manualLayout>
              <c:xMode val="edge"/>
              <c:yMode val="edge"/>
              <c:x val="3.9556694366377043E-2"/>
              <c:y val="9.228259786913214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it-IT"/>
          </a:p>
        </c:txPr>
        <c:crossAx val="167686528"/>
        <c:crosses val="autoZero"/>
        <c:crossBetween val="midCat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5507382000920065"/>
          <c:y val="0.70948657269266358"/>
          <c:w val="9.6247570130968851E-2"/>
          <c:h val="4.1321518043606821E-2"/>
        </c:manualLayout>
      </c:layout>
      <c:overlay val="0"/>
      <c:txPr>
        <a:bodyPr/>
        <a:lstStyle/>
        <a:p>
          <a:pPr>
            <a:defRPr b="1">
              <a:latin typeface="Comic Sans MS" pitchFamily="66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Comic Sans MS" pitchFamily="66" charset="0"/>
              </a:defRPr>
            </a:pPr>
            <a:r>
              <a:rPr lang="en-US" sz="1800" dirty="0">
                <a:latin typeface="Comic Sans MS" pitchFamily="66" charset="0"/>
              </a:rPr>
              <a:t>muon velocity distribution</a:t>
            </a:r>
          </a:p>
        </c:rich>
      </c:tx>
      <c:layout>
        <c:manualLayout>
          <c:xMode val="edge"/>
          <c:yMode val="edge"/>
          <c:x val="5.8039111399620674E-2"/>
          <c:y val="0.2734506939816028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265409630889754E-2"/>
          <c:y val="8.8511452978866492E-2"/>
          <c:w val="0.73199614593423656"/>
          <c:h val="0.79979812935171612"/>
        </c:manualLayout>
      </c:layout>
      <c:barChart>
        <c:barDir val="col"/>
        <c:grouping val="clustered"/>
        <c:varyColors val="0"/>
        <c:ser>
          <c:idx val="0"/>
          <c:order val="0"/>
          <c:tx>
            <c:v>88.0&lt;TL&lt;88.1</c:v>
          </c:tx>
          <c:invertIfNegative val="0"/>
          <c:cat>
            <c:numRef>
              <c:f>ORDINEinTL!$M$2:$M$42</c:f>
              <c:numCache>
                <c:formatCode>General</c:formatCode>
                <c:ptCount val="4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</c:numCache>
            </c:numRef>
          </c:cat>
          <c:val>
            <c:numRef>
              <c:f>ORDINEinTL!$N$2:$N$42</c:f>
              <c:numCache>
                <c:formatCode>General</c:formatCode>
                <c:ptCount val="41"/>
                <c:pt idx="0">
                  <c:v>7</c:v>
                </c:pt>
                <c:pt idx="1">
                  <c:v>3</c:v>
                </c:pt>
                <c:pt idx="2">
                  <c:v>0</c:v>
                </c:pt>
                <c:pt idx="3">
                  <c:v>5</c:v>
                </c:pt>
                <c:pt idx="4">
                  <c:v>1</c:v>
                </c:pt>
                <c:pt idx="5">
                  <c:v>3</c:v>
                </c:pt>
                <c:pt idx="6">
                  <c:v>11</c:v>
                </c:pt>
                <c:pt idx="7">
                  <c:v>6</c:v>
                </c:pt>
                <c:pt idx="8">
                  <c:v>5</c:v>
                </c:pt>
                <c:pt idx="9">
                  <c:v>9</c:v>
                </c:pt>
                <c:pt idx="10">
                  <c:v>10</c:v>
                </c:pt>
                <c:pt idx="11">
                  <c:v>17</c:v>
                </c:pt>
                <c:pt idx="12">
                  <c:v>25</c:v>
                </c:pt>
                <c:pt idx="13">
                  <c:v>42</c:v>
                </c:pt>
                <c:pt idx="14">
                  <c:v>75</c:v>
                </c:pt>
                <c:pt idx="15">
                  <c:v>122</c:v>
                </c:pt>
                <c:pt idx="16">
                  <c:v>217</c:v>
                </c:pt>
                <c:pt idx="17">
                  <c:v>313</c:v>
                </c:pt>
                <c:pt idx="18">
                  <c:v>638</c:v>
                </c:pt>
                <c:pt idx="19">
                  <c:v>540</c:v>
                </c:pt>
                <c:pt idx="20">
                  <c:v>653</c:v>
                </c:pt>
                <c:pt idx="21">
                  <c:v>592</c:v>
                </c:pt>
                <c:pt idx="22">
                  <c:v>244</c:v>
                </c:pt>
                <c:pt idx="23">
                  <c:v>396</c:v>
                </c:pt>
                <c:pt idx="24">
                  <c:v>244</c:v>
                </c:pt>
                <c:pt idx="25">
                  <c:v>98</c:v>
                </c:pt>
                <c:pt idx="26">
                  <c:v>127</c:v>
                </c:pt>
                <c:pt idx="27">
                  <c:v>34</c:v>
                </c:pt>
                <c:pt idx="28">
                  <c:v>26</c:v>
                </c:pt>
                <c:pt idx="29">
                  <c:v>16</c:v>
                </c:pt>
                <c:pt idx="30">
                  <c:v>12</c:v>
                </c:pt>
                <c:pt idx="31">
                  <c:v>16</c:v>
                </c:pt>
                <c:pt idx="32">
                  <c:v>5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3</c:v>
                </c:pt>
                <c:pt idx="37">
                  <c:v>1</c:v>
                </c:pt>
                <c:pt idx="38">
                  <c:v>2</c:v>
                </c:pt>
                <c:pt idx="39">
                  <c:v>1</c:v>
                </c:pt>
                <c:pt idx="4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733504"/>
        <c:axId val="167739776"/>
      </c:barChart>
      <c:catAx>
        <c:axId val="167733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Comic Sans MS" pitchFamily="66" charset="0"/>
                  </a:defRPr>
                </a:pPr>
                <a:r>
                  <a:rPr lang="it-IT" sz="1200">
                    <a:latin typeface="Comic Sans MS" pitchFamily="66" charset="0"/>
                  </a:rPr>
                  <a:t>cm/ns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it-IT"/>
          </a:p>
        </c:txPr>
        <c:crossAx val="16773977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67739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omic Sans MS" pitchFamily="66" charset="0"/>
              </a:defRPr>
            </a:pPr>
            <a:endParaRPr lang="it-IT"/>
          </a:p>
        </c:txPr>
        <c:crossAx val="167733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Comic Sans MS" pitchFamily="66" charset="0"/>
              </a:defRPr>
            </a:pPr>
            <a:r>
              <a:rPr lang="en-US" sz="1600" dirty="0">
                <a:latin typeface="Comic Sans MS" pitchFamily="66" charset="0"/>
              </a:rPr>
              <a:t>time of flight distribution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766838432485087E-2"/>
          <c:y val="0.1471565008153867"/>
          <c:w val="0.89720166804734558"/>
          <c:h val="0.73889368170666658"/>
        </c:manualLayout>
      </c:layout>
      <c:barChart>
        <c:barDir val="col"/>
        <c:grouping val="clustered"/>
        <c:varyColors val="0"/>
        <c:ser>
          <c:idx val="0"/>
          <c:order val="0"/>
          <c:tx>
            <c:v>88.0&lt;TL&lt;88.1</c:v>
          </c:tx>
          <c:invertIfNegative val="0"/>
          <c:cat>
            <c:numRef>
              <c:f>ORDINEinTL!$J$2:$J$42</c:f>
              <c:numCache>
                <c:formatCode>General</c:formatCode>
                <c:ptCount val="4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</c:numCache>
            </c:numRef>
          </c:cat>
          <c:val>
            <c:numRef>
              <c:f>ORDINEinTL!$K$2:$K$42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16</c:v>
                </c:pt>
                <c:pt idx="13">
                  <c:v>26</c:v>
                </c:pt>
                <c:pt idx="14">
                  <c:v>52</c:v>
                </c:pt>
                <c:pt idx="15">
                  <c:v>137</c:v>
                </c:pt>
                <c:pt idx="16">
                  <c:v>135</c:v>
                </c:pt>
                <c:pt idx="17">
                  <c:v>296</c:v>
                </c:pt>
                <c:pt idx="18">
                  <c:v>449</c:v>
                </c:pt>
                <c:pt idx="19">
                  <c:v>568</c:v>
                </c:pt>
                <c:pt idx="20">
                  <c:v>716</c:v>
                </c:pt>
                <c:pt idx="21">
                  <c:v>425</c:v>
                </c:pt>
                <c:pt idx="22">
                  <c:v>514</c:v>
                </c:pt>
                <c:pt idx="23">
                  <c:v>410</c:v>
                </c:pt>
                <c:pt idx="24">
                  <c:v>252</c:v>
                </c:pt>
                <c:pt idx="25">
                  <c:v>169</c:v>
                </c:pt>
                <c:pt idx="26">
                  <c:v>82</c:v>
                </c:pt>
                <c:pt idx="27">
                  <c:v>67</c:v>
                </c:pt>
                <c:pt idx="28">
                  <c:v>49</c:v>
                </c:pt>
                <c:pt idx="29">
                  <c:v>21</c:v>
                </c:pt>
                <c:pt idx="30">
                  <c:v>24</c:v>
                </c:pt>
                <c:pt idx="31">
                  <c:v>15</c:v>
                </c:pt>
                <c:pt idx="32">
                  <c:v>15</c:v>
                </c:pt>
                <c:pt idx="33">
                  <c:v>10</c:v>
                </c:pt>
                <c:pt idx="34">
                  <c:v>3</c:v>
                </c:pt>
                <c:pt idx="35">
                  <c:v>5</c:v>
                </c:pt>
                <c:pt idx="36">
                  <c:v>5</c:v>
                </c:pt>
                <c:pt idx="37">
                  <c:v>4</c:v>
                </c:pt>
                <c:pt idx="38">
                  <c:v>3</c:v>
                </c:pt>
                <c:pt idx="39">
                  <c:v>3</c:v>
                </c:pt>
                <c:pt idx="4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66081280"/>
        <c:axId val="166083200"/>
      </c:barChart>
      <c:catAx>
        <c:axId val="166081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>
                    <a:latin typeface="Comic Sans MS" pitchFamily="66" charset="0"/>
                  </a:defRPr>
                </a:pPr>
                <a:r>
                  <a:rPr lang="it-IT" sz="1200" b="1">
                    <a:latin typeface="Comic Sans MS" pitchFamily="66" charset="0"/>
                  </a:rPr>
                  <a:t>ns</a:t>
                </a:r>
              </a:p>
            </c:rich>
          </c:tx>
          <c:layout>
            <c:manualLayout>
              <c:xMode val="edge"/>
              <c:yMode val="edge"/>
              <c:x val="0.51059150939465858"/>
              <c:y val="0.935061581947849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608320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66083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omic Sans MS" pitchFamily="66" charset="0"/>
              </a:defRPr>
            </a:pPr>
            <a:endParaRPr lang="it-IT"/>
          </a:p>
        </c:txPr>
        <c:crossAx val="166081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omic Sans MS" pitchFamily="66" charset="0"/>
              </a:defRPr>
            </a:pPr>
            <a:r>
              <a:rPr lang="en-US" dirty="0">
                <a:latin typeface="Comic Sans MS" pitchFamily="66" charset="0"/>
              </a:rPr>
              <a:t>muon velocity distribution</a:t>
            </a:r>
          </a:p>
        </c:rich>
      </c:tx>
      <c:layout>
        <c:manualLayout>
          <c:xMode val="edge"/>
          <c:yMode val="edge"/>
          <c:x val="6.7791882596848124E-2"/>
          <c:y val="0.41539456566670968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18°&lt;theta&lt;19°</c:v>
          </c:tx>
          <c:invertIfNegative val="0"/>
          <c:cat>
            <c:numRef>
              <c:f>ORDINEinTL!$AE$2:$AE$42</c:f>
              <c:numCache>
                <c:formatCode>General</c:formatCode>
                <c:ptCount val="4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</c:numCache>
            </c:numRef>
          </c:cat>
          <c:val>
            <c:numRef>
              <c:f>ORDINEinTL!$AG$2:$AG$42</c:f>
              <c:numCache>
                <c:formatCode>General</c:formatCode>
                <c:ptCount val="41"/>
                <c:pt idx="0">
                  <c:v>7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6</c:v>
                </c:pt>
                <c:pt idx="7">
                  <c:v>5</c:v>
                </c:pt>
                <c:pt idx="8">
                  <c:v>7</c:v>
                </c:pt>
                <c:pt idx="9">
                  <c:v>8</c:v>
                </c:pt>
                <c:pt idx="10">
                  <c:v>16</c:v>
                </c:pt>
                <c:pt idx="11">
                  <c:v>15</c:v>
                </c:pt>
                <c:pt idx="12">
                  <c:v>18</c:v>
                </c:pt>
                <c:pt idx="13">
                  <c:v>40</c:v>
                </c:pt>
                <c:pt idx="14">
                  <c:v>63</c:v>
                </c:pt>
                <c:pt idx="15">
                  <c:v>84</c:v>
                </c:pt>
                <c:pt idx="16">
                  <c:v>201</c:v>
                </c:pt>
                <c:pt idx="17">
                  <c:v>262</c:v>
                </c:pt>
                <c:pt idx="18">
                  <c:v>441</c:v>
                </c:pt>
                <c:pt idx="19">
                  <c:v>432</c:v>
                </c:pt>
                <c:pt idx="20">
                  <c:v>459</c:v>
                </c:pt>
                <c:pt idx="21">
                  <c:v>407</c:v>
                </c:pt>
                <c:pt idx="22">
                  <c:v>205</c:v>
                </c:pt>
                <c:pt idx="23">
                  <c:v>287</c:v>
                </c:pt>
                <c:pt idx="24">
                  <c:v>188</c:v>
                </c:pt>
                <c:pt idx="25">
                  <c:v>77</c:v>
                </c:pt>
                <c:pt idx="26">
                  <c:v>79</c:v>
                </c:pt>
                <c:pt idx="27">
                  <c:v>29</c:v>
                </c:pt>
                <c:pt idx="28">
                  <c:v>23</c:v>
                </c:pt>
                <c:pt idx="29">
                  <c:v>12</c:v>
                </c:pt>
                <c:pt idx="30">
                  <c:v>13</c:v>
                </c:pt>
                <c:pt idx="31">
                  <c:v>9</c:v>
                </c:pt>
                <c:pt idx="32">
                  <c:v>3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105472"/>
        <c:axId val="166107392"/>
      </c:barChart>
      <c:catAx>
        <c:axId val="166105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cm/ns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48628385156058379"/>
              <c:y val="0.957823801239132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6107392"/>
        <c:crosses val="autoZero"/>
        <c:auto val="1"/>
        <c:lblAlgn val="ctr"/>
        <c:lblOffset val="100"/>
        <c:noMultiLvlLbl val="0"/>
      </c:catAx>
      <c:valAx>
        <c:axId val="166107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6105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Comic Sans MS" pitchFamily="66" charset="0"/>
              </a:defRPr>
            </a:pPr>
            <a:r>
              <a:rPr lang="it-IT" sz="1600" dirty="0">
                <a:latin typeface="Comic Sans MS" pitchFamily="66" charset="0"/>
              </a:rPr>
              <a:t>t</a:t>
            </a:r>
            <a:r>
              <a:rPr lang="it-IT" sz="1600" dirty="0"/>
              <a:t>ime of </a:t>
            </a:r>
            <a:r>
              <a:rPr lang="it-IT" sz="1600" dirty="0" err="1"/>
              <a:t>flight</a:t>
            </a:r>
            <a:r>
              <a:rPr lang="it-IT" sz="1600" dirty="0"/>
              <a:t> </a:t>
            </a:r>
            <a:r>
              <a:rPr lang="it-IT" sz="1600" dirty="0" err="1"/>
              <a:t>distribution</a:t>
            </a:r>
            <a:endParaRPr lang="it-IT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15507436570428"/>
          <c:y val="0.19514226723409475"/>
          <c:w val="0.78187839020122452"/>
          <c:h val="0.68867617232889944"/>
        </c:manualLayout>
      </c:layout>
      <c:barChart>
        <c:barDir val="col"/>
        <c:grouping val="clustered"/>
        <c:varyColors val="0"/>
        <c:ser>
          <c:idx val="0"/>
          <c:order val="0"/>
          <c:tx>
            <c:v>18°&lt;theta&lt;19°</c:v>
          </c:tx>
          <c:invertIfNegative val="0"/>
          <c:cat>
            <c:numRef>
              <c:f>ORDINEinTL!$AH$2:$AH$42</c:f>
              <c:numCache>
                <c:formatCode>General</c:formatCode>
                <c:ptCount val="4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</c:numCache>
            </c:numRef>
          </c:cat>
          <c:val>
            <c:numRef>
              <c:f>ORDINEinTL!$AJ$2:$AJ$42</c:f>
              <c:numCache>
                <c:formatCode>General</c:formatCode>
                <c:ptCount val="41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6</c:v>
                </c:pt>
                <c:pt idx="12">
                  <c:v>8</c:v>
                </c:pt>
                <c:pt idx="13">
                  <c:v>26</c:v>
                </c:pt>
                <c:pt idx="14">
                  <c:v>58</c:v>
                </c:pt>
                <c:pt idx="15">
                  <c:v>163</c:v>
                </c:pt>
                <c:pt idx="16">
                  <c:v>205</c:v>
                </c:pt>
                <c:pt idx="17">
                  <c:v>451</c:v>
                </c:pt>
                <c:pt idx="18">
                  <c:v>741</c:v>
                </c:pt>
                <c:pt idx="19">
                  <c:v>1054</c:v>
                </c:pt>
                <c:pt idx="20">
                  <c:v>1462</c:v>
                </c:pt>
                <c:pt idx="21">
                  <c:v>1117</c:v>
                </c:pt>
                <c:pt idx="22">
                  <c:v>1577</c:v>
                </c:pt>
                <c:pt idx="23">
                  <c:v>1697</c:v>
                </c:pt>
                <c:pt idx="24">
                  <c:v>1230</c:v>
                </c:pt>
                <c:pt idx="25">
                  <c:v>1092</c:v>
                </c:pt>
                <c:pt idx="26">
                  <c:v>588</c:v>
                </c:pt>
                <c:pt idx="27">
                  <c:v>529</c:v>
                </c:pt>
                <c:pt idx="28">
                  <c:v>360</c:v>
                </c:pt>
                <c:pt idx="29">
                  <c:v>197</c:v>
                </c:pt>
                <c:pt idx="30">
                  <c:v>153</c:v>
                </c:pt>
                <c:pt idx="31">
                  <c:v>66</c:v>
                </c:pt>
                <c:pt idx="32">
                  <c:v>66</c:v>
                </c:pt>
                <c:pt idx="33">
                  <c:v>41</c:v>
                </c:pt>
                <c:pt idx="34">
                  <c:v>21</c:v>
                </c:pt>
                <c:pt idx="35">
                  <c:v>18</c:v>
                </c:pt>
                <c:pt idx="36">
                  <c:v>8</c:v>
                </c:pt>
                <c:pt idx="37">
                  <c:v>19</c:v>
                </c:pt>
                <c:pt idx="38">
                  <c:v>12</c:v>
                </c:pt>
                <c:pt idx="39">
                  <c:v>9</c:v>
                </c:pt>
                <c:pt idx="4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128256"/>
        <c:axId val="166130048"/>
      </c:barChart>
      <c:catAx>
        <c:axId val="16612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130048"/>
        <c:crosses val="autoZero"/>
        <c:auto val="1"/>
        <c:lblAlgn val="ctr"/>
        <c:lblOffset val="100"/>
        <c:noMultiLvlLbl val="0"/>
      </c:catAx>
      <c:valAx>
        <c:axId val="166130048"/>
        <c:scaling>
          <c:orientation val="minMax"/>
          <c:max val="2000"/>
        </c:scaling>
        <c:delete val="0"/>
        <c:axPos val="l"/>
        <c:numFmt formatCode="General" sourceLinked="1"/>
        <c:majorTickMark val="out"/>
        <c:minorTickMark val="none"/>
        <c:tickLblPos val="nextTo"/>
        <c:crossAx val="166128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80796150481191"/>
          <c:y val="0.13809055118110244"/>
          <c:w val="0.69550590551181102"/>
          <c:h val="0.72771179644211248"/>
        </c:manualLayout>
      </c:layout>
      <c:scatterChart>
        <c:scatterStyle val="lineMarker"/>
        <c:varyColors val="0"/>
        <c:ser>
          <c:idx val="0"/>
          <c:order val="0"/>
          <c:tx>
            <c:v>CERN-01</c:v>
          </c:tx>
          <c:spPr>
            <a:ln w="28575">
              <a:noFill/>
            </a:ln>
          </c:spPr>
          <c:marker>
            <c:symbol val="circle"/>
            <c:size val="2"/>
          </c:marker>
          <c:trendline>
            <c:spPr>
              <a:ln w="25400">
                <a:solidFill>
                  <a:srgbClr val="0070C0"/>
                </a:solidFill>
              </a:ln>
            </c:spPr>
            <c:trendlineType val="linear"/>
            <c:intercept val="0"/>
            <c:dispRSqr val="0"/>
            <c:dispEq val="0"/>
          </c:trendline>
          <c:xVal>
            <c:numRef>
              <c:f>SCATTERPLOT6400DATI!$B$3:$B$6400</c:f>
              <c:numCache>
                <c:formatCode>General</c:formatCode>
                <c:ptCount val="6398"/>
                <c:pt idx="0">
                  <c:v>119.919472</c:v>
                </c:pt>
                <c:pt idx="1">
                  <c:v>96.182776999999973</c:v>
                </c:pt>
                <c:pt idx="2">
                  <c:v>99.35981799999999</c:v>
                </c:pt>
                <c:pt idx="3">
                  <c:v>99.308631999999989</c:v>
                </c:pt>
                <c:pt idx="4">
                  <c:v>88.060516000000007</c:v>
                </c:pt>
                <c:pt idx="5">
                  <c:v>118.69872999999998</c:v>
                </c:pt>
                <c:pt idx="6">
                  <c:v>88.204910000000012</c:v>
                </c:pt>
                <c:pt idx="7">
                  <c:v>89.003394999999998</c:v>
                </c:pt>
                <c:pt idx="8">
                  <c:v>88.076171999999985</c:v>
                </c:pt>
                <c:pt idx="9">
                  <c:v>108.68032100000001</c:v>
                </c:pt>
                <c:pt idx="10">
                  <c:v>91.570479999999989</c:v>
                </c:pt>
                <c:pt idx="11">
                  <c:v>89.58158899999998</c:v>
                </c:pt>
                <c:pt idx="12">
                  <c:v>102.434532</c:v>
                </c:pt>
                <c:pt idx="13">
                  <c:v>98.716194000000016</c:v>
                </c:pt>
                <c:pt idx="14">
                  <c:v>94.048439000000002</c:v>
                </c:pt>
                <c:pt idx="15">
                  <c:v>91.398567</c:v>
                </c:pt>
                <c:pt idx="16">
                  <c:v>88.214691000000016</c:v>
                </c:pt>
                <c:pt idx="17">
                  <c:v>114.18225099999998</c:v>
                </c:pt>
                <c:pt idx="18">
                  <c:v>98.977676000000002</c:v>
                </c:pt>
                <c:pt idx="19">
                  <c:v>92.624626000000006</c:v>
                </c:pt>
                <c:pt idx="20">
                  <c:v>94.266968000000006</c:v>
                </c:pt>
                <c:pt idx="21">
                  <c:v>102.08944700000001</c:v>
                </c:pt>
                <c:pt idx="22">
                  <c:v>113.94514500000001</c:v>
                </c:pt>
                <c:pt idx="23">
                  <c:v>92.111403999999993</c:v>
                </c:pt>
                <c:pt idx="24">
                  <c:v>104.96364600000001</c:v>
                </c:pt>
                <c:pt idx="25">
                  <c:v>88.046088999999981</c:v>
                </c:pt>
                <c:pt idx="26">
                  <c:v>97.430060999999995</c:v>
                </c:pt>
                <c:pt idx="27">
                  <c:v>88.701133999999996</c:v>
                </c:pt>
                <c:pt idx="28">
                  <c:v>97.089104000000006</c:v>
                </c:pt>
                <c:pt idx="29">
                  <c:v>100.203918</c:v>
                </c:pt>
                <c:pt idx="30">
                  <c:v>103.326126</c:v>
                </c:pt>
                <c:pt idx="31">
                  <c:v>105.18284599999998</c:v>
                </c:pt>
                <c:pt idx="32">
                  <c:v>88.394142000000002</c:v>
                </c:pt>
                <c:pt idx="33">
                  <c:v>88.722190999999981</c:v>
                </c:pt>
                <c:pt idx="34">
                  <c:v>89.724800000000002</c:v>
                </c:pt>
                <c:pt idx="35">
                  <c:v>126.93001599999999</c:v>
                </c:pt>
                <c:pt idx="36">
                  <c:v>90.359511999999981</c:v>
                </c:pt>
                <c:pt idx="37">
                  <c:v>88.089950999999999</c:v>
                </c:pt>
                <c:pt idx="38">
                  <c:v>109.62751799999998</c:v>
                </c:pt>
                <c:pt idx="39">
                  <c:v>92.139396999999988</c:v>
                </c:pt>
                <c:pt idx="40">
                  <c:v>100.955826</c:v>
                </c:pt>
                <c:pt idx="41">
                  <c:v>98.182471999999976</c:v>
                </c:pt>
                <c:pt idx="42">
                  <c:v>90.243720999999994</c:v>
                </c:pt>
                <c:pt idx="43">
                  <c:v>93.877501999999993</c:v>
                </c:pt>
                <c:pt idx="44">
                  <c:v>100.82537799999997</c:v>
                </c:pt>
                <c:pt idx="45">
                  <c:v>88.13108099999998</c:v>
                </c:pt>
                <c:pt idx="46">
                  <c:v>90.070846999999986</c:v>
                </c:pt>
                <c:pt idx="47">
                  <c:v>102.456841</c:v>
                </c:pt>
                <c:pt idx="48">
                  <c:v>94.766991000000004</c:v>
                </c:pt>
                <c:pt idx="49">
                  <c:v>93.609679999999983</c:v>
                </c:pt>
                <c:pt idx="50">
                  <c:v>99.849152000000004</c:v>
                </c:pt>
                <c:pt idx="51">
                  <c:v>88.154899999999998</c:v>
                </c:pt>
                <c:pt idx="52">
                  <c:v>98.12685399999998</c:v>
                </c:pt>
                <c:pt idx="53">
                  <c:v>99.546737999999991</c:v>
                </c:pt>
                <c:pt idx="54">
                  <c:v>88.564339000000004</c:v>
                </c:pt>
                <c:pt idx="55">
                  <c:v>103.387497</c:v>
                </c:pt>
                <c:pt idx="56">
                  <c:v>155.25708</c:v>
                </c:pt>
                <c:pt idx="57">
                  <c:v>118.87355799999999</c:v>
                </c:pt>
                <c:pt idx="58">
                  <c:v>95.70534499999998</c:v>
                </c:pt>
                <c:pt idx="59">
                  <c:v>99.454926000000015</c:v>
                </c:pt>
                <c:pt idx="60">
                  <c:v>88.732215999999994</c:v>
                </c:pt>
                <c:pt idx="61">
                  <c:v>97.6922</c:v>
                </c:pt>
                <c:pt idx="62">
                  <c:v>95.130668999999983</c:v>
                </c:pt>
                <c:pt idx="63">
                  <c:v>99.798164000000014</c:v>
                </c:pt>
                <c:pt idx="64">
                  <c:v>93.546470999999983</c:v>
                </c:pt>
                <c:pt idx="65">
                  <c:v>99.034615000000016</c:v>
                </c:pt>
                <c:pt idx="66">
                  <c:v>94.931404000000015</c:v>
                </c:pt>
                <c:pt idx="67">
                  <c:v>88.557899000000006</c:v>
                </c:pt>
                <c:pt idx="68">
                  <c:v>134.685181</c:v>
                </c:pt>
                <c:pt idx="69">
                  <c:v>100.227547</c:v>
                </c:pt>
                <c:pt idx="70">
                  <c:v>92.331169000000017</c:v>
                </c:pt>
                <c:pt idx="71">
                  <c:v>95.937850999999995</c:v>
                </c:pt>
                <c:pt idx="72">
                  <c:v>108.951492</c:v>
                </c:pt>
                <c:pt idx="73">
                  <c:v>94.448746</c:v>
                </c:pt>
                <c:pt idx="74">
                  <c:v>89.300217000000004</c:v>
                </c:pt>
                <c:pt idx="75">
                  <c:v>103.67980199999998</c:v>
                </c:pt>
                <c:pt idx="76">
                  <c:v>89.576575999999989</c:v>
                </c:pt>
                <c:pt idx="77">
                  <c:v>90.783409000000006</c:v>
                </c:pt>
                <c:pt idx="78">
                  <c:v>88.062415999999999</c:v>
                </c:pt>
                <c:pt idx="79">
                  <c:v>101.38573499999998</c:v>
                </c:pt>
                <c:pt idx="80">
                  <c:v>102.06102000000001</c:v>
                </c:pt>
                <c:pt idx="81">
                  <c:v>93.308228</c:v>
                </c:pt>
                <c:pt idx="82">
                  <c:v>93.551925999999995</c:v>
                </c:pt>
                <c:pt idx="83">
                  <c:v>93.249686999999994</c:v>
                </c:pt>
                <c:pt idx="84">
                  <c:v>88.541504000000018</c:v>
                </c:pt>
                <c:pt idx="85">
                  <c:v>90.50232699999998</c:v>
                </c:pt>
                <c:pt idx="86">
                  <c:v>92.844596999999993</c:v>
                </c:pt>
                <c:pt idx="87">
                  <c:v>92.623374999999967</c:v>
                </c:pt>
                <c:pt idx="88">
                  <c:v>95.534019000000015</c:v>
                </c:pt>
                <c:pt idx="89">
                  <c:v>100.079605</c:v>
                </c:pt>
                <c:pt idx="90">
                  <c:v>95.19317599999998</c:v>
                </c:pt>
                <c:pt idx="91">
                  <c:v>89.585953000000003</c:v>
                </c:pt>
                <c:pt idx="92">
                  <c:v>93.482741999999988</c:v>
                </c:pt>
                <c:pt idx="93">
                  <c:v>90.301468</c:v>
                </c:pt>
                <c:pt idx="94">
                  <c:v>97.731232000000006</c:v>
                </c:pt>
                <c:pt idx="95">
                  <c:v>88.531386999999981</c:v>
                </c:pt>
                <c:pt idx="96">
                  <c:v>100.57307400000001</c:v>
                </c:pt>
                <c:pt idx="97">
                  <c:v>92.655318999999992</c:v>
                </c:pt>
                <c:pt idx="98">
                  <c:v>95.610282999999981</c:v>
                </c:pt>
                <c:pt idx="99">
                  <c:v>88.968254000000016</c:v>
                </c:pt>
                <c:pt idx="100">
                  <c:v>93.290770999999992</c:v>
                </c:pt>
                <c:pt idx="101">
                  <c:v>98.889206000000001</c:v>
                </c:pt>
                <c:pt idx="102">
                  <c:v>140.27687099999997</c:v>
                </c:pt>
                <c:pt idx="103">
                  <c:v>128.930725</c:v>
                </c:pt>
                <c:pt idx="104">
                  <c:v>108.55834199999998</c:v>
                </c:pt>
                <c:pt idx="105">
                  <c:v>101.91413100000001</c:v>
                </c:pt>
                <c:pt idx="106">
                  <c:v>98.946037000000004</c:v>
                </c:pt>
                <c:pt idx="107">
                  <c:v>89.446747000000002</c:v>
                </c:pt>
                <c:pt idx="108">
                  <c:v>99.936324999999997</c:v>
                </c:pt>
                <c:pt idx="109">
                  <c:v>91.841010999999995</c:v>
                </c:pt>
                <c:pt idx="110">
                  <c:v>111.385193</c:v>
                </c:pt>
                <c:pt idx="111">
                  <c:v>92.751160000000013</c:v>
                </c:pt>
                <c:pt idx="112">
                  <c:v>99.839325000000002</c:v>
                </c:pt>
                <c:pt idx="113">
                  <c:v>89.121032999999969</c:v>
                </c:pt>
                <c:pt idx="114">
                  <c:v>88.620040999999986</c:v>
                </c:pt>
                <c:pt idx="115">
                  <c:v>108.140366</c:v>
                </c:pt>
                <c:pt idx="116">
                  <c:v>113.47148900000002</c:v>
                </c:pt>
                <c:pt idx="117">
                  <c:v>99.050422999999981</c:v>
                </c:pt>
                <c:pt idx="118">
                  <c:v>98.042541999999983</c:v>
                </c:pt>
                <c:pt idx="119">
                  <c:v>106.818451</c:v>
                </c:pt>
                <c:pt idx="120">
                  <c:v>101.78279099999999</c:v>
                </c:pt>
                <c:pt idx="121">
                  <c:v>99.798369999999991</c:v>
                </c:pt>
                <c:pt idx="122">
                  <c:v>90.178557999999967</c:v>
                </c:pt>
                <c:pt idx="123">
                  <c:v>94.181357999999989</c:v>
                </c:pt>
                <c:pt idx="124">
                  <c:v>92.120902999999984</c:v>
                </c:pt>
                <c:pt idx="125">
                  <c:v>124.016586</c:v>
                </c:pt>
                <c:pt idx="126">
                  <c:v>90.533150000000006</c:v>
                </c:pt>
                <c:pt idx="127">
                  <c:v>89.117424000000014</c:v>
                </c:pt>
                <c:pt idx="128">
                  <c:v>120.998451</c:v>
                </c:pt>
                <c:pt idx="129">
                  <c:v>91.505881999999986</c:v>
                </c:pt>
                <c:pt idx="130">
                  <c:v>105.973511</c:v>
                </c:pt>
                <c:pt idx="131">
                  <c:v>92.851265000000012</c:v>
                </c:pt>
                <c:pt idx="132">
                  <c:v>89.794799999999995</c:v>
                </c:pt>
                <c:pt idx="133">
                  <c:v>96.975005999999979</c:v>
                </c:pt>
                <c:pt idx="134">
                  <c:v>95.555861999999991</c:v>
                </c:pt>
                <c:pt idx="135">
                  <c:v>97.377105999999998</c:v>
                </c:pt>
                <c:pt idx="136">
                  <c:v>88.445335</c:v>
                </c:pt>
                <c:pt idx="137">
                  <c:v>89.290581000000003</c:v>
                </c:pt>
                <c:pt idx="138">
                  <c:v>123.928017</c:v>
                </c:pt>
                <c:pt idx="139">
                  <c:v>100.51488500000002</c:v>
                </c:pt>
                <c:pt idx="140">
                  <c:v>94.229065000000006</c:v>
                </c:pt>
                <c:pt idx="141">
                  <c:v>163.37522900000002</c:v>
                </c:pt>
                <c:pt idx="142">
                  <c:v>100.773521</c:v>
                </c:pt>
                <c:pt idx="143">
                  <c:v>91.116485999999981</c:v>
                </c:pt>
                <c:pt idx="144">
                  <c:v>143.86523400000002</c:v>
                </c:pt>
                <c:pt idx="145">
                  <c:v>95.477920999999995</c:v>
                </c:pt>
                <c:pt idx="146">
                  <c:v>92.439537000000001</c:v>
                </c:pt>
                <c:pt idx="147">
                  <c:v>102.791702</c:v>
                </c:pt>
                <c:pt idx="148">
                  <c:v>88.635032999999993</c:v>
                </c:pt>
                <c:pt idx="149">
                  <c:v>96.083527000000004</c:v>
                </c:pt>
                <c:pt idx="150">
                  <c:v>92.170470999999978</c:v>
                </c:pt>
                <c:pt idx="151">
                  <c:v>110.05639600000001</c:v>
                </c:pt>
                <c:pt idx="152">
                  <c:v>91.897994999999995</c:v>
                </c:pt>
                <c:pt idx="153">
                  <c:v>92.430321000000006</c:v>
                </c:pt>
                <c:pt idx="154">
                  <c:v>152.931274</c:v>
                </c:pt>
                <c:pt idx="155">
                  <c:v>104.596756</c:v>
                </c:pt>
                <c:pt idx="156">
                  <c:v>108.16842699999998</c:v>
                </c:pt>
                <c:pt idx="157">
                  <c:v>95.360816999999983</c:v>
                </c:pt>
                <c:pt idx="158">
                  <c:v>88.16993699999999</c:v>
                </c:pt>
                <c:pt idx="159">
                  <c:v>89.153686999999991</c:v>
                </c:pt>
                <c:pt idx="160">
                  <c:v>100.660484</c:v>
                </c:pt>
                <c:pt idx="161">
                  <c:v>91.346107000000003</c:v>
                </c:pt>
                <c:pt idx="162">
                  <c:v>93.495673999999994</c:v>
                </c:pt>
                <c:pt idx="163">
                  <c:v>90.976157999999998</c:v>
                </c:pt>
                <c:pt idx="164">
                  <c:v>111.90801999999999</c:v>
                </c:pt>
                <c:pt idx="165">
                  <c:v>91.247421000000017</c:v>
                </c:pt>
                <c:pt idx="166">
                  <c:v>112.44014700000001</c:v>
                </c:pt>
                <c:pt idx="167">
                  <c:v>95.444153000000028</c:v>
                </c:pt>
                <c:pt idx="168">
                  <c:v>102.51109300000002</c:v>
                </c:pt>
                <c:pt idx="169">
                  <c:v>89.469048000000001</c:v>
                </c:pt>
                <c:pt idx="170">
                  <c:v>104.965485</c:v>
                </c:pt>
                <c:pt idx="171">
                  <c:v>91.951217999999997</c:v>
                </c:pt>
                <c:pt idx="172">
                  <c:v>89.009231999999983</c:v>
                </c:pt>
                <c:pt idx="173">
                  <c:v>100.82131200000001</c:v>
                </c:pt>
                <c:pt idx="174">
                  <c:v>88.555892999999983</c:v>
                </c:pt>
                <c:pt idx="175">
                  <c:v>89.696891999999991</c:v>
                </c:pt>
                <c:pt idx="176">
                  <c:v>105.69109300000001</c:v>
                </c:pt>
                <c:pt idx="177">
                  <c:v>92.236084000000005</c:v>
                </c:pt>
                <c:pt idx="178">
                  <c:v>93.719375999999983</c:v>
                </c:pt>
                <c:pt idx="179">
                  <c:v>91.869086999999979</c:v>
                </c:pt>
                <c:pt idx="180">
                  <c:v>103.52918200000001</c:v>
                </c:pt>
                <c:pt idx="181">
                  <c:v>96.271507</c:v>
                </c:pt>
                <c:pt idx="182">
                  <c:v>91.246955999999997</c:v>
                </c:pt>
                <c:pt idx="183">
                  <c:v>92.912353999999993</c:v>
                </c:pt>
                <c:pt idx="184">
                  <c:v>94.555626000000004</c:v>
                </c:pt>
                <c:pt idx="185">
                  <c:v>89.661186000000001</c:v>
                </c:pt>
                <c:pt idx="186">
                  <c:v>103.67475099999999</c:v>
                </c:pt>
                <c:pt idx="187">
                  <c:v>90.284820999999994</c:v>
                </c:pt>
                <c:pt idx="188">
                  <c:v>97.438057000000001</c:v>
                </c:pt>
                <c:pt idx="189">
                  <c:v>107.055153</c:v>
                </c:pt>
                <c:pt idx="190">
                  <c:v>99.036674000000005</c:v>
                </c:pt>
                <c:pt idx="191">
                  <c:v>88.144927999999993</c:v>
                </c:pt>
                <c:pt idx="192">
                  <c:v>88.262092999999979</c:v>
                </c:pt>
                <c:pt idx="193">
                  <c:v>95.37618999999998</c:v>
                </c:pt>
                <c:pt idx="194">
                  <c:v>93.257469000000015</c:v>
                </c:pt>
                <c:pt idx="195">
                  <c:v>94.568359000000001</c:v>
                </c:pt>
                <c:pt idx="196">
                  <c:v>116.728989</c:v>
                </c:pt>
                <c:pt idx="197">
                  <c:v>95.704741999999982</c:v>
                </c:pt>
                <c:pt idx="198">
                  <c:v>92.623130999999987</c:v>
                </c:pt>
                <c:pt idx="199">
                  <c:v>113.09414700000002</c:v>
                </c:pt>
                <c:pt idx="200">
                  <c:v>88.34677099999999</c:v>
                </c:pt>
                <c:pt idx="201">
                  <c:v>127.979698</c:v>
                </c:pt>
                <c:pt idx="202">
                  <c:v>91.524741999999989</c:v>
                </c:pt>
                <c:pt idx="203">
                  <c:v>89.193984999999998</c:v>
                </c:pt>
                <c:pt idx="204">
                  <c:v>99.879386999999966</c:v>
                </c:pt>
                <c:pt idx="205">
                  <c:v>88.498985000000005</c:v>
                </c:pt>
                <c:pt idx="206">
                  <c:v>96.15143599999999</c:v>
                </c:pt>
                <c:pt idx="207">
                  <c:v>90.099166999999994</c:v>
                </c:pt>
                <c:pt idx="208">
                  <c:v>110.40630299999998</c:v>
                </c:pt>
                <c:pt idx="209">
                  <c:v>140.40457199999997</c:v>
                </c:pt>
                <c:pt idx="210">
                  <c:v>109.563911</c:v>
                </c:pt>
                <c:pt idx="211">
                  <c:v>104.58952300000001</c:v>
                </c:pt>
                <c:pt idx="212">
                  <c:v>114.01170300000001</c:v>
                </c:pt>
                <c:pt idx="213">
                  <c:v>101.60803199999997</c:v>
                </c:pt>
                <c:pt idx="214">
                  <c:v>100.10799400000002</c:v>
                </c:pt>
                <c:pt idx="215">
                  <c:v>88.342772999999966</c:v>
                </c:pt>
                <c:pt idx="216">
                  <c:v>102.87493099999999</c:v>
                </c:pt>
                <c:pt idx="217">
                  <c:v>96.122695999999991</c:v>
                </c:pt>
                <c:pt idx="218">
                  <c:v>89.309951999999981</c:v>
                </c:pt>
                <c:pt idx="219">
                  <c:v>98.621985999999993</c:v>
                </c:pt>
                <c:pt idx="220">
                  <c:v>97.695846999999986</c:v>
                </c:pt>
                <c:pt idx="221">
                  <c:v>102.98143</c:v>
                </c:pt>
                <c:pt idx="222">
                  <c:v>98.750259000000014</c:v>
                </c:pt>
                <c:pt idx="223">
                  <c:v>115.28572800000001</c:v>
                </c:pt>
                <c:pt idx="224">
                  <c:v>94.315078999999969</c:v>
                </c:pt>
                <c:pt idx="225">
                  <c:v>103.05441999999999</c:v>
                </c:pt>
                <c:pt idx="226">
                  <c:v>103.22402200000002</c:v>
                </c:pt>
                <c:pt idx="227">
                  <c:v>102.889275</c:v>
                </c:pt>
                <c:pt idx="228">
                  <c:v>93.810631000000001</c:v>
                </c:pt>
                <c:pt idx="229">
                  <c:v>89.168853999999982</c:v>
                </c:pt>
                <c:pt idx="230">
                  <c:v>93.311699000000019</c:v>
                </c:pt>
                <c:pt idx="231">
                  <c:v>91.609161</c:v>
                </c:pt>
                <c:pt idx="232">
                  <c:v>105.380241</c:v>
                </c:pt>
                <c:pt idx="233">
                  <c:v>94.629943999999981</c:v>
                </c:pt>
                <c:pt idx="234">
                  <c:v>91.145409000000001</c:v>
                </c:pt>
                <c:pt idx="235">
                  <c:v>113.21106700000001</c:v>
                </c:pt>
                <c:pt idx="236">
                  <c:v>93.545410000000004</c:v>
                </c:pt>
                <c:pt idx="237">
                  <c:v>95.897498999999982</c:v>
                </c:pt>
                <c:pt idx="238">
                  <c:v>90.197333999999998</c:v>
                </c:pt>
                <c:pt idx="239">
                  <c:v>111.89702600000001</c:v>
                </c:pt>
                <c:pt idx="240">
                  <c:v>108.439278</c:v>
                </c:pt>
                <c:pt idx="241">
                  <c:v>91.258567999999983</c:v>
                </c:pt>
                <c:pt idx="242">
                  <c:v>104.07593499999999</c:v>
                </c:pt>
                <c:pt idx="243">
                  <c:v>91.177299000000005</c:v>
                </c:pt>
                <c:pt idx="244">
                  <c:v>100.65307599999998</c:v>
                </c:pt>
                <c:pt idx="245">
                  <c:v>96.327415000000002</c:v>
                </c:pt>
                <c:pt idx="246">
                  <c:v>101.69734200000001</c:v>
                </c:pt>
                <c:pt idx="247">
                  <c:v>89.42935199999998</c:v>
                </c:pt>
                <c:pt idx="248">
                  <c:v>115.8321</c:v>
                </c:pt>
                <c:pt idx="249">
                  <c:v>110.008667</c:v>
                </c:pt>
                <c:pt idx="250">
                  <c:v>92.110846999999993</c:v>
                </c:pt>
                <c:pt idx="251">
                  <c:v>99.17809299999999</c:v>
                </c:pt>
                <c:pt idx="252">
                  <c:v>88.305030999999985</c:v>
                </c:pt>
                <c:pt idx="253">
                  <c:v>113.28442400000002</c:v>
                </c:pt>
                <c:pt idx="254">
                  <c:v>96.556746999999987</c:v>
                </c:pt>
                <c:pt idx="255">
                  <c:v>88.669021999999998</c:v>
                </c:pt>
                <c:pt idx="256">
                  <c:v>88.754654000000016</c:v>
                </c:pt>
                <c:pt idx="257">
                  <c:v>93.897002999999998</c:v>
                </c:pt>
                <c:pt idx="258">
                  <c:v>99.509917999999999</c:v>
                </c:pt>
                <c:pt idx="259">
                  <c:v>91.386718999999985</c:v>
                </c:pt>
                <c:pt idx="260">
                  <c:v>89.548125999999996</c:v>
                </c:pt>
                <c:pt idx="261">
                  <c:v>94.606093999999999</c:v>
                </c:pt>
                <c:pt idx="262">
                  <c:v>102.96424100000002</c:v>
                </c:pt>
                <c:pt idx="263">
                  <c:v>110.190674</c:v>
                </c:pt>
                <c:pt idx="264">
                  <c:v>96.313354000000004</c:v>
                </c:pt>
                <c:pt idx="265">
                  <c:v>136.91493199999999</c:v>
                </c:pt>
                <c:pt idx="266">
                  <c:v>96.035645000000002</c:v>
                </c:pt>
                <c:pt idx="267">
                  <c:v>147.10600299999999</c:v>
                </c:pt>
                <c:pt idx="268">
                  <c:v>99.135589999999979</c:v>
                </c:pt>
                <c:pt idx="269">
                  <c:v>88.234581000000006</c:v>
                </c:pt>
                <c:pt idx="270">
                  <c:v>94.696952999999979</c:v>
                </c:pt>
                <c:pt idx="271">
                  <c:v>95.56883999999998</c:v>
                </c:pt>
                <c:pt idx="272">
                  <c:v>93.100501999999992</c:v>
                </c:pt>
                <c:pt idx="273">
                  <c:v>88.223891999999992</c:v>
                </c:pt>
                <c:pt idx="274">
                  <c:v>105.425827</c:v>
                </c:pt>
                <c:pt idx="275">
                  <c:v>88.526427999999981</c:v>
                </c:pt>
                <c:pt idx="276">
                  <c:v>90.096100000000007</c:v>
                </c:pt>
                <c:pt idx="277">
                  <c:v>91.665641999999991</c:v>
                </c:pt>
                <c:pt idx="278">
                  <c:v>93.352019999999982</c:v>
                </c:pt>
                <c:pt idx="279">
                  <c:v>93.417366000000015</c:v>
                </c:pt>
                <c:pt idx="280">
                  <c:v>89.798866000000004</c:v>
                </c:pt>
                <c:pt idx="281">
                  <c:v>97.381148999999979</c:v>
                </c:pt>
                <c:pt idx="282">
                  <c:v>100.70459700000002</c:v>
                </c:pt>
                <c:pt idx="283">
                  <c:v>115.35839799999997</c:v>
                </c:pt>
                <c:pt idx="284">
                  <c:v>99.982544000000004</c:v>
                </c:pt>
                <c:pt idx="285">
                  <c:v>92.604079999999982</c:v>
                </c:pt>
                <c:pt idx="286">
                  <c:v>93.363060000000004</c:v>
                </c:pt>
                <c:pt idx="287">
                  <c:v>91.469429000000019</c:v>
                </c:pt>
                <c:pt idx="288">
                  <c:v>90.07564499999998</c:v>
                </c:pt>
                <c:pt idx="289">
                  <c:v>114.499374</c:v>
                </c:pt>
                <c:pt idx="290">
                  <c:v>103.99696400000003</c:v>
                </c:pt>
                <c:pt idx="291">
                  <c:v>89.442931999999999</c:v>
                </c:pt>
                <c:pt idx="292">
                  <c:v>89.231789000000006</c:v>
                </c:pt>
                <c:pt idx="293">
                  <c:v>120.349678</c:v>
                </c:pt>
                <c:pt idx="294">
                  <c:v>102.060745</c:v>
                </c:pt>
                <c:pt idx="295">
                  <c:v>91.205100999999999</c:v>
                </c:pt>
                <c:pt idx="296">
                  <c:v>94.59008</c:v>
                </c:pt>
                <c:pt idx="297">
                  <c:v>110.252167</c:v>
                </c:pt>
                <c:pt idx="298">
                  <c:v>97.190169999999995</c:v>
                </c:pt>
                <c:pt idx="299">
                  <c:v>93.649658000000002</c:v>
                </c:pt>
                <c:pt idx="300">
                  <c:v>90.193641999999983</c:v>
                </c:pt>
                <c:pt idx="301">
                  <c:v>92.626548999999969</c:v>
                </c:pt>
                <c:pt idx="302">
                  <c:v>144.45286600000003</c:v>
                </c:pt>
                <c:pt idx="303">
                  <c:v>93.906754000000006</c:v>
                </c:pt>
                <c:pt idx="304">
                  <c:v>88.398894999999982</c:v>
                </c:pt>
                <c:pt idx="305">
                  <c:v>99.959289999999996</c:v>
                </c:pt>
                <c:pt idx="306">
                  <c:v>108.08576199999999</c:v>
                </c:pt>
                <c:pt idx="307">
                  <c:v>89.866005000000001</c:v>
                </c:pt>
                <c:pt idx="308">
                  <c:v>91.405647000000002</c:v>
                </c:pt>
                <c:pt idx="309">
                  <c:v>93.211235000000016</c:v>
                </c:pt>
                <c:pt idx="310">
                  <c:v>93.098090999999982</c:v>
                </c:pt>
                <c:pt idx="311">
                  <c:v>91.751022000000006</c:v>
                </c:pt>
                <c:pt idx="312">
                  <c:v>94.671593000000001</c:v>
                </c:pt>
                <c:pt idx="313">
                  <c:v>88.022376999999977</c:v>
                </c:pt>
                <c:pt idx="314">
                  <c:v>97.65615099999998</c:v>
                </c:pt>
                <c:pt idx="315">
                  <c:v>93.762726000000001</c:v>
                </c:pt>
                <c:pt idx="316">
                  <c:v>90.777725000000004</c:v>
                </c:pt>
                <c:pt idx="317">
                  <c:v>180.57490499999997</c:v>
                </c:pt>
                <c:pt idx="318">
                  <c:v>88.762107999999998</c:v>
                </c:pt>
                <c:pt idx="319">
                  <c:v>88.571715999999981</c:v>
                </c:pt>
                <c:pt idx="320">
                  <c:v>88.452254999999994</c:v>
                </c:pt>
                <c:pt idx="321">
                  <c:v>95.404030000000006</c:v>
                </c:pt>
                <c:pt idx="322">
                  <c:v>108.53954299999998</c:v>
                </c:pt>
                <c:pt idx="323">
                  <c:v>88.985755999999981</c:v>
                </c:pt>
                <c:pt idx="324">
                  <c:v>92.807343000000003</c:v>
                </c:pt>
                <c:pt idx="325">
                  <c:v>90.642257999999998</c:v>
                </c:pt>
                <c:pt idx="326">
                  <c:v>89.149276999999998</c:v>
                </c:pt>
                <c:pt idx="327">
                  <c:v>88.735389999999981</c:v>
                </c:pt>
                <c:pt idx="328">
                  <c:v>96.190162999999998</c:v>
                </c:pt>
                <c:pt idx="329">
                  <c:v>90.243881000000002</c:v>
                </c:pt>
                <c:pt idx="330">
                  <c:v>88.621451999999991</c:v>
                </c:pt>
                <c:pt idx="331">
                  <c:v>93.700667999999993</c:v>
                </c:pt>
                <c:pt idx="332">
                  <c:v>103.52196499999999</c:v>
                </c:pt>
                <c:pt idx="333">
                  <c:v>95.146316999999982</c:v>
                </c:pt>
                <c:pt idx="334">
                  <c:v>88.961647000000013</c:v>
                </c:pt>
                <c:pt idx="335">
                  <c:v>92.712929000000017</c:v>
                </c:pt>
                <c:pt idx="336">
                  <c:v>93.665604000000002</c:v>
                </c:pt>
                <c:pt idx="337">
                  <c:v>93.400825999999995</c:v>
                </c:pt>
                <c:pt idx="338">
                  <c:v>102.45874000000001</c:v>
                </c:pt>
                <c:pt idx="339">
                  <c:v>92.68027499999998</c:v>
                </c:pt>
                <c:pt idx="340">
                  <c:v>112.49417099999999</c:v>
                </c:pt>
                <c:pt idx="341">
                  <c:v>88.909126000000015</c:v>
                </c:pt>
                <c:pt idx="342">
                  <c:v>98.312209999999993</c:v>
                </c:pt>
                <c:pt idx="343">
                  <c:v>112.58596</c:v>
                </c:pt>
                <c:pt idx="344">
                  <c:v>100.171204</c:v>
                </c:pt>
                <c:pt idx="345">
                  <c:v>97.115416999999979</c:v>
                </c:pt>
                <c:pt idx="346">
                  <c:v>91.711098000000007</c:v>
                </c:pt>
                <c:pt idx="347">
                  <c:v>105.775261</c:v>
                </c:pt>
                <c:pt idx="348">
                  <c:v>100.110291</c:v>
                </c:pt>
                <c:pt idx="349">
                  <c:v>95.09845</c:v>
                </c:pt>
                <c:pt idx="350">
                  <c:v>97.521964999999994</c:v>
                </c:pt>
                <c:pt idx="351">
                  <c:v>88.671790999999985</c:v>
                </c:pt>
                <c:pt idx="352">
                  <c:v>99.920364000000006</c:v>
                </c:pt>
                <c:pt idx="353">
                  <c:v>105.08759300000001</c:v>
                </c:pt>
                <c:pt idx="354">
                  <c:v>92.927886999999998</c:v>
                </c:pt>
                <c:pt idx="355">
                  <c:v>95.539626999999996</c:v>
                </c:pt>
                <c:pt idx="356">
                  <c:v>90.27861</c:v>
                </c:pt>
                <c:pt idx="357">
                  <c:v>89.709266999999997</c:v>
                </c:pt>
                <c:pt idx="358">
                  <c:v>88.402443000000005</c:v>
                </c:pt>
                <c:pt idx="359">
                  <c:v>113.67060099999999</c:v>
                </c:pt>
                <c:pt idx="360">
                  <c:v>89.490478999999979</c:v>
                </c:pt>
                <c:pt idx="361">
                  <c:v>106.134468</c:v>
                </c:pt>
                <c:pt idx="362">
                  <c:v>91.014481000000004</c:v>
                </c:pt>
                <c:pt idx="363">
                  <c:v>89.372298999999984</c:v>
                </c:pt>
                <c:pt idx="364">
                  <c:v>101.37673199999998</c:v>
                </c:pt>
                <c:pt idx="365">
                  <c:v>88.263587999999999</c:v>
                </c:pt>
                <c:pt idx="366">
                  <c:v>96.403351000000001</c:v>
                </c:pt>
                <c:pt idx="367">
                  <c:v>95.17795599999998</c:v>
                </c:pt>
                <c:pt idx="368">
                  <c:v>112.563087</c:v>
                </c:pt>
                <c:pt idx="369">
                  <c:v>89.314812000000003</c:v>
                </c:pt>
                <c:pt idx="370">
                  <c:v>99.63603999999998</c:v>
                </c:pt>
                <c:pt idx="371">
                  <c:v>92.871116999999998</c:v>
                </c:pt>
                <c:pt idx="372">
                  <c:v>89.991805999999997</c:v>
                </c:pt>
                <c:pt idx="373">
                  <c:v>111.10678099999998</c:v>
                </c:pt>
                <c:pt idx="374">
                  <c:v>96.020698999999979</c:v>
                </c:pt>
                <c:pt idx="375">
                  <c:v>101.68647799999997</c:v>
                </c:pt>
                <c:pt idx="376">
                  <c:v>107.199783</c:v>
                </c:pt>
                <c:pt idx="377">
                  <c:v>95.532157999999981</c:v>
                </c:pt>
                <c:pt idx="378">
                  <c:v>95.392569999999992</c:v>
                </c:pt>
                <c:pt idx="379">
                  <c:v>95.772941999999986</c:v>
                </c:pt>
                <c:pt idx="380">
                  <c:v>109.78288999999998</c:v>
                </c:pt>
                <c:pt idx="381">
                  <c:v>93.083625999999995</c:v>
                </c:pt>
                <c:pt idx="382">
                  <c:v>93.085296999999983</c:v>
                </c:pt>
                <c:pt idx="383">
                  <c:v>89.114029000000016</c:v>
                </c:pt>
                <c:pt idx="384">
                  <c:v>90.717087000000006</c:v>
                </c:pt>
                <c:pt idx="385">
                  <c:v>96.266113000000018</c:v>
                </c:pt>
                <c:pt idx="386">
                  <c:v>89.205719000000002</c:v>
                </c:pt>
                <c:pt idx="387">
                  <c:v>123.163544</c:v>
                </c:pt>
                <c:pt idx="388">
                  <c:v>91.305663999999993</c:v>
                </c:pt>
                <c:pt idx="389">
                  <c:v>109.58237499999998</c:v>
                </c:pt>
                <c:pt idx="390">
                  <c:v>93.230369999999994</c:v>
                </c:pt>
                <c:pt idx="391">
                  <c:v>110.71259300000001</c:v>
                </c:pt>
                <c:pt idx="392">
                  <c:v>92.861419999999995</c:v>
                </c:pt>
                <c:pt idx="393">
                  <c:v>89.591721000000007</c:v>
                </c:pt>
                <c:pt idx="394">
                  <c:v>98.785126000000005</c:v>
                </c:pt>
                <c:pt idx="395">
                  <c:v>118.61837799999999</c:v>
                </c:pt>
                <c:pt idx="396">
                  <c:v>92.138808999999966</c:v>
                </c:pt>
                <c:pt idx="397">
                  <c:v>88.131568999999999</c:v>
                </c:pt>
                <c:pt idx="398">
                  <c:v>93.114837999999992</c:v>
                </c:pt>
                <c:pt idx="399">
                  <c:v>106.90562400000002</c:v>
                </c:pt>
                <c:pt idx="400">
                  <c:v>139.47389199999998</c:v>
                </c:pt>
                <c:pt idx="401">
                  <c:v>89.591339000000005</c:v>
                </c:pt>
                <c:pt idx="402">
                  <c:v>97.151107999999979</c:v>
                </c:pt>
                <c:pt idx="403">
                  <c:v>94.048111000000006</c:v>
                </c:pt>
                <c:pt idx="404">
                  <c:v>116.202095</c:v>
                </c:pt>
                <c:pt idx="405">
                  <c:v>93.960105999999996</c:v>
                </c:pt>
                <c:pt idx="406">
                  <c:v>89.057640000000006</c:v>
                </c:pt>
                <c:pt idx="407">
                  <c:v>96.628447999999977</c:v>
                </c:pt>
                <c:pt idx="408">
                  <c:v>107.34126300000003</c:v>
                </c:pt>
                <c:pt idx="409">
                  <c:v>91.506720999999999</c:v>
                </c:pt>
                <c:pt idx="410">
                  <c:v>102.797371</c:v>
                </c:pt>
                <c:pt idx="411">
                  <c:v>105.81783299999998</c:v>
                </c:pt>
                <c:pt idx="412">
                  <c:v>90.779724000000002</c:v>
                </c:pt>
                <c:pt idx="413">
                  <c:v>95.956573000000006</c:v>
                </c:pt>
                <c:pt idx="414">
                  <c:v>108.74145500000002</c:v>
                </c:pt>
                <c:pt idx="415">
                  <c:v>88.253815000000003</c:v>
                </c:pt>
                <c:pt idx="416">
                  <c:v>92.630820999999983</c:v>
                </c:pt>
                <c:pt idx="417">
                  <c:v>98.574264999999997</c:v>
                </c:pt>
                <c:pt idx="418">
                  <c:v>91.276161000000002</c:v>
                </c:pt>
                <c:pt idx="419">
                  <c:v>97.081840999999983</c:v>
                </c:pt>
                <c:pt idx="420">
                  <c:v>89.118827999999979</c:v>
                </c:pt>
                <c:pt idx="421">
                  <c:v>90.840569000000016</c:v>
                </c:pt>
                <c:pt idx="422">
                  <c:v>88.859954999999999</c:v>
                </c:pt>
                <c:pt idx="423">
                  <c:v>105.78106699999999</c:v>
                </c:pt>
                <c:pt idx="424">
                  <c:v>91.809676999999979</c:v>
                </c:pt>
                <c:pt idx="425">
                  <c:v>91.820983999999982</c:v>
                </c:pt>
                <c:pt idx="426">
                  <c:v>88.926460000000006</c:v>
                </c:pt>
                <c:pt idx="427">
                  <c:v>89.627303999999981</c:v>
                </c:pt>
                <c:pt idx="428">
                  <c:v>116.04125200000001</c:v>
                </c:pt>
                <c:pt idx="429">
                  <c:v>90.526473999999979</c:v>
                </c:pt>
                <c:pt idx="430">
                  <c:v>90.507866000000007</c:v>
                </c:pt>
                <c:pt idx="431">
                  <c:v>93.330794999999981</c:v>
                </c:pt>
                <c:pt idx="432">
                  <c:v>97.912041000000002</c:v>
                </c:pt>
                <c:pt idx="433">
                  <c:v>99.672545999999969</c:v>
                </c:pt>
                <c:pt idx="434">
                  <c:v>91.571990999999983</c:v>
                </c:pt>
                <c:pt idx="435">
                  <c:v>98.403244000000015</c:v>
                </c:pt>
                <c:pt idx="436">
                  <c:v>92.677054999999982</c:v>
                </c:pt>
                <c:pt idx="437">
                  <c:v>103.90622700000002</c:v>
                </c:pt>
                <c:pt idx="438">
                  <c:v>114.557327</c:v>
                </c:pt>
                <c:pt idx="439">
                  <c:v>103.773605</c:v>
                </c:pt>
                <c:pt idx="440">
                  <c:v>90.36582199999998</c:v>
                </c:pt>
                <c:pt idx="441">
                  <c:v>96.49226400000002</c:v>
                </c:pt>
                <c:pt idx="442">
                  <c:v>93.288794999999979</c:v>
                </c:pt>
                <c:pt idx="443">
                  <c:v>104.83537299999999</c:v>
                </c:pt>
                <c:pt idx="444">
                  <c:v>95.661422999999999</c:v>
                </c:pt>
                <c:pt idx="445">
                  <c:v>100.09493999999999</c:v>
                </c:pt>
                <c:pt idx="446">
                  <c:v>88.852706999999967</c:v>
                </c:pt>
                <c:pt idx="447">
                  <c:v>115.28600299999998</c:v>
                </c:pt>
                <c:pt idx="448">
                  <c:v>102.71911600000001</c:v>
                </c:pt>
                <c:pt idx="449">
                  <c:v>100.72203799999998</c:v>
                </c:pt>
                <c:pt idx="450">
                  <c:v>89.462058999999982</c:v>
                </c:pt>
                <c:pt idx="451">
                  <c:v>97.356110000000001</c:v>
                </c:pt>
                <c:pt idx="452">
                  <c:v>95.090339999999998</c:v>
                </c:pt>
                <c:pt idx="453">
                  <c:v>89.724556000000007</c:v>
                </c:pt>
                <c:pt idx="454">
                  <c:v>99.858069999999998</c:v>
                </c:pt>
                <c:pt idx="455">
                  <c:v>99.032798999999969</c:v>
                </c:pt>
                <c:pt idx="456">
                  <c:v>88.999083999999996</c:v>
                </c:pt>
                <c:pt idx="457">
                  <c:v>95.29997299999998</c:v>
                </c:pt>
                <c:pt idx="458">
                  <c:v>92.290656999999996</c:v>
                </c:pt>
                <c:pt idx="459">
                  <c:v>92.604293999999996</c:v>
                </c:pt>
                <c:pt idx="460">
                  <c:v>88.834969000000015</c:v>
                </c:pt>
                <c:pt idx="461">
                  <c:v>101.41244500000002</c:v>
                </c:pt>
                <c:pt idx="462">
                  <c:v>98.917648000000014</c:v>
                </c:pt>
                <c:pt idx="463">
                  <c:v>94.780518000000001</c:v>
                </c:pt>
                <c:pt idx="464">
                  <c:v>99.469757000000001</c:v>
                </c:pt>
                <c:pt idx="465">
                  <c:v>89.230086999999983</c:v>
                </c:pt>
                <c:pt idx="466">
                  <c:v>107.30577099999996</c:v>
                </c:pt>
                <c:pt idx="467">
                  <c:v>98.784126000000015</c:v>
                </c:pt>
                <c:pt idx="468">
                  <c:v>93.187934999999982</c:v>
                </c:pt>
                <c:pt idx="469">
                  <c:v>98.921806000000004</c:v>
                </c:pt>
                <c:pt idx="470">
                  <c:v>88.422027999999983</c:v>
                </c:pt>
                <c:pt idx="471">
                  <c:v>95.142616000000004</c:v>
                </c:pt>
                <c:pt idx="472">
                  <c:v>102.13200399999998</c:v>
                </c:pt>
                <c:pt idx="473">
                  <c:v>98.689078999999992</c:v>
                </c:pt>
                <c:pt idx="474">
                  <c:v>102.84441400000001</c:v>
                </c:pt>
                <c:pt idx="475">
                  <c:v>91.129371999999975</c:v>
                </c:pt>
                <c:pt idx="476">
                  <c:v>92.026611000000003</c:v>
                </c:pt>
                <c:pt idx="477">
                  <c:v>118.66394</c:v>
                </c:pt>
                <c:pt idx="478">
                  <c:v>109.569534</c:v>
                </c:pt>
                <c:pt idx="479">
                  <c:v>91.20967899999998</c:v>
                </c:pt>
                <c:pt idx="480">
                  <c:v>95.967163000000014</c:v>
                </c:pt>
                <c:pt idx="481">
                  <c:v>113.84669500000001</c:v>
                </c:pt>
                <c:pt idx="482">
                  <c:v>95.975898999999984</c:v>
                </c:pt>
                <c:pt idx="483">
                  <c:v>90.844048000000001</c:v>
                </c:pt>
                <c:pt idx="484">
                  <c:v>92.303870999999987</c:v>
                </c:pt>
                <c:pt idx="485">
                  <c:v>90.288962999999981</c:v>
                </c:pt>
                <c:pt idx="486">
                  <c:v>108.68317399999998</c:v>
                </c:pt>
                <c:pt idx="487">
                  <c:v>110.99046300000003</c:v>
                </c:pt>
                <c:pt idx="488">
                  <c:v>95.390777999999969</c:v>
                </c:pt>
                <c:pt idx="489">
                  <c:v>92.264731999999981</c:v>
                </c:pt>
                <c:pt idx="490">
                  <c:v>91.742546000000004</c:v>
                </c:pt>
                <c:pt idx="491">
                  <c:v>102.91963200000002</c:v>
                </c:pt>
                <c:pt idx="492">
                  <c:v>90.42027299999998</c:v>
                </c:pt>
                <c:pt idx="493">
                  <c:v>96.975769</c:v>
                </c:pt>
                <c:pt idx="494">
                  <c:v>91.991698999999997</c:v>
                </c:pt>
                <c:pt idx="495">
                  <c:v>97.179748999999987</c:v>
                </c:pt>
                <c:pt idx="496">
                  <c:v>89.558166999999983</c:v>
                </c:pt>
                <c:pt idx="497">
                  <c:v>93.007507000000004</c:v>
                </c:pt>
                <c:pt idx="498">
                  <c:v>99.865829000000005</c:v>
                </c:pt>
                <c:pt idx="499">
                  <c:v>88.300560000000004</c:v>
                </c:pt>
                <c:pt idx="500">
                  <c:v>89.949516000000017</c:v>
                </c:pt>
                <c:pt idx="501">
                  <c:v>88.889763000000002</c:v>
                </c:pt>
                <c:pt idx="502">
                  <c:v>96.09715300000002</c:v>
                </c:pt>
                <c:pt idx="503">
                  <c:v>112.68280799999997</c:v>
                </c:pt>
                <c:pt idx="504">
                  <c:v>91.961806999999993</c:v>
                </c:pt>
                <c:pt idx="505">
                  <c:v>118.92009</c:v>
                </c:pt>
                <c:pt idx="506">
                  <c:v>97.201645000000013</c:v>
                </c:pt>
                <c:pt idx="507">
                  <c:v>90.876662999999979</c:v>
                </c:pt>
                <c:pt idx="508">
                  <c:v>95.517044000000013</c:v>
                </c:pt>
                <c:pt idx="509">
                  <c:v>88.872466999999986</c:v>
                </c:pt>
                <c:pt idx="510">
                  <c:v>112.215118</c:v>
                </c:pt>
                <c:pt idx="511">
                  <c:v>103.24683400000002</c:v>
                </c:pt>
                <c:pt idx="512">
                  <c:v>104.04512800000002</c:v>
                </c:pt>
                <c:pt idx="513">
                  <c:v>97.961472000000001</c:v>
                </c:pt>
                <c:pt idx="514">
                  <c:v>89.312286</c:v>
                </c:pt>
                <c:pt idx="515">
                  <c:v>93.037315000000007</c:v>
                </c:pt>
                <c:pt idx="516">
                  <c:v>97.725059999999999</c:v>
                </c:pt>
                <c:pt idx="517">
                  <c:v>89.03698</c:v>
                </c:pt>
                <c:pt idx="518">
                  <c:v>107.14762100000002</c:v>
                </c:pt>
                <c:pt idx="519">
                  <c:v>93.559555000000003</c:v>
                </c:pt>
                <c:pt idx="520">
                  <c:v>90.103972999999968</c:v>
                </c:pt>
                <c:pt idx="521">
                  <c:v>92.706237999999999</c:v>
                </c:pt>
                <c:pt idx="522">
                  <c:v>105.005089</c:v>
                </c:pt>
                <c:pt idx="523">
                  <c:v>89.324851999999993</c:v>
                </c:pt>
                <c:pt idx="524">
                  <c:v>89.748856000000004</c:v>
                </c:pt>
                <c:pt idx="525">
                  <c:v>115.44547300000002</c:v>
                </c:pt>
                <c:pt idx="526">
                  <c:v>91.57228099999999</c:v>
                </c:pt>
                <c:pt idx="527">
                  <c:v>91.187270999999981</c:v>
                </c:pt>
                <c:pt idx="528">
                  <c:v>89.96766700000002</c:v>
                </c:pt>
                <c:pt idx="529">
                  <c:v>119.48897599999998</c:v>
                </c:pt>
                <c:pt idx="530">
                  <c:v>100.30806699999998</c:v>
                </c:pt>
                <c:pt idx="531">
                  <c:v>89.83493799999998</c:v>
                </c:pt>
                <c:pt idx="532">
                  <c:v>88.511932000000002</c:v>
                </c:pt>
                <c:pt idx="533">
                  <c:v>94.176314999999988</c:v>
                </c:pt>
                <c:pt idx="534">
                  <c:v>90.846526999999995</c:v>
                </c:pt>
                <c:pt idx="535">
                  <c:v>89.831847999999979</c:v>
                </c:pt>
                <c:pt idx="536">
                  <c:v>92.10663599999998</c:v>
                </c:pt>
                <c:pt idx="537">
                  <c:v>91.993697999999995</c:v>
                </c:pt>
                <c:pt idx="538">
                  <c:v>92.378234999999989</c:v>
                </c:pt>
                <c:pt idx="539">
                  <c:v>103.512344</c:v>
                </c:pt>
                <c:pt idx="540">
                  <c:v>92.651764</c:v>
                </c:pt>
                <c:pt idx="541">
                  <c:v>88.271416000000002</c:v>
                </c:pt>
                <c:pt idx="542">
                  <c:v>93.196663000000015</c:v>
                </c:pt>
                <c:pt idx="543">
                  <c:v>93.241744999999995</c:v>
                </c:pt>
                <c:pt idx="544">
                  <c:v>89.898635999999982</c:v>
                </c:pt>
                <c:pt idx="545">
                  <c:v>99.608626999999998</c:v>
                </c:pt>
                <c:pt idx="546">
                  <c:v>95.787398999999979</c:v>
                </c:pt>
                <c:pt idx="547">
                  <c:v>111.12241400000001</c:v>
                </c:pt>
                <c:pt idx="548">
                  <c:v>89.373633999999981</c:v>
                </c:pt>
                <c:pt idx="549">
                  <c:v>95.525794999999988</c:v>
                </c:pt>
                <c:pt idx="550">
                  <c:v>90.347167999999996</c:v>
                </c:pt>
                <c:pt idx="551">
                  <c:v>88.917381000000006</c:v>
                </c:pt>
                <c:pt idx="552">
                  <c:v>89.931656000000018</c:v>
                </c:pt>
                <c:pt idx="553">
                  <c:v>92.093018000000001</c:v>
                </c:pt>
                <c:pt idx="554">
                  <c:v>107.339005</c:v>
                </c:pt>
                <c:pt idx="555">
                  <c:v>97.296608000000006</c:v>
                </c:pt>
                <c:pt idx="556">
                  <c:v>114.476479</c:v>
                </c:pt>
                <c:pt idx="557">
                  <c:v>92.165267999999998</c:v>
                </c:pt>
                <c:pt idx="558">
                  <c:v>95.441756999999996</c:v>
                </c:pt>
                <c:pt idx="559">
                  <c:v>107.96914700000002</c:v>
                </c:pt>
                <c:pt idx="560">
                  <c:v>104.39933799999999</c:v>
                </c:pt>
                <c:pt idx="561">
                  <c:v>97.069359000000006</c:v>
                </c:pt>
                <c:pt idx="562">
                  <c:v>95.231087000000002</c:v>
                </c:pt>
                <c:pt idx="563">
                  <c:v>90.37148999999998</c:v>
                </c:pt>
                <c:pt idx="564">
                  <c:v>101.54715700000001</c:v>
                </c:pt>
                <c:pt idx="565">
                  <c:v>88.710571000000002</c:v>
                </c:pt>
                <c:pt idx="566">
                  <c:v>90.499931000000004</c:v>
                </c:pt>
                <c:pt idx="567">
                  <c:v>98.769012000000004</c:v>
                </c:pt>
                <c:pt idx="568">
                  <c:v>107.55583999999999</c:v>
                </c:pt>
                <c:pt idx="569">
                  <c:v>91.191353000000007</c:v>
                </c:pt>
                <c:pt idx="570">
                  <c:v>104.48893700000001</c:v>
                </c:pt>
                <c:pt idx="571">
                  <c:v>105.48462700000002</c:v>
                </c:pt>
                <c:pt idx="572">
                  <c:v>101.551102</c:v>
                </c:pt>
                <c:pt idx="573">
                  <c:v>92.826438999999965</c:v>
                </c:pt>
                <c:pt idx="574">
                  <c:v>100.268181</c:v>
                </c:pt>
                <c:pt idx="575">
                  <c:v>89.541839999999993</c:v>
                </c:pt>
                <c:pt idx="576">
                  <c:v>92.719680999999994</c:v>
                </c:pt>
                <c:pt idx="577">
                  <c:v>97.427482999999981</c:v>
                </c:pt>
                <c:pt idx="578">
                  <c:v>93.572349999999986</c:v>
                </c:pt>
                <c:pt idx="579">
                  <c:v>90.142853000000002</c:v>
                </c:pt>
                <c:pt idx="580">
                  <c:v>89.444176000000013</c:v>
                </c:pt>
                <c:pt idx="581">
                  <c:v>92.109549999999999</c:v>
                </c:pt>
                <c:pt idx="582">
                  <c:v>95.355125000000001</c:v>
                </c:pt>
                <c:pt idx="583">
                  <c:v>92.59571099999998</c:v>
                </c:pt>
                <c:pt idx="584">
                  <c:v>88.592063999999993</c:v>
                </c:pt>
                <c:pt idx="585">
                  <c:v>95.81203499999998</c:v>
                </c:pt>
                <c:pt idx="586">
                  <c:v>98.796631000000005</c:v>
                </c:pt>
                <c:pt idx="587">
                  <c:v>93.761520000000019</c:v>
                </c:pt>
                <c:pt idx="588">
                  <c:v>92.531227000000015</c:v>
                </c:pt>
                <c:pt idx="589">
                  <c:v>102.91457400000002</c:v>
                </c:pt>
                <c:pt idx="590">
                  <c:v>90.235747999999987</c:v>
                </c:pt>
                <c:pt idx="591">
                  <c:v>89.596985000000004</c:v>
                </c:pt>
                <c:pt idx="592">
                  <c:v>91.463547000000005</c:v>
                </c:pt>
                <c:pt idx="593">
                  <c:v>128.98831200000004</c:v>
                </c:pt>
                <c:pt idx="594">
                  <c:v>92.217949000000019</c:v>
                </c:pt>
                <c:pt idx="595">
                  <c:v>88.086356999999992</c:v>
                </c:pt>
                <c:pt idx="596">
                  <c:v>94.915756000000002</c:v>
                </c:pt>
                <c:pt idx="597">
                  <c:v>92.193030999999991</c:v>
                </c:pt>
                <c:pt idx="598">
                  <c:v>98.505706999999987</c:v>
                </c:pt>
                <c:pt idx="599">
                  <c:v>93.103049999999982</c:v>
                </c:pt>
                <c:pt idx="600">
                  <c:v>110.72371699999998</c:v>
                </c:pt>
                <c:pt idx="601">
                  <c:v>88.010109000000014</c:v>
                </c:pt>
                <c:pt idx="602">
                  <c:v>88.188140999999987</c:v>
                </c:pt>
                <c:pt idx="603">
                  <c:v>88.134658999999999</c:v>
                </c:pt>
                <c:pt idx="604">
                  <c:v>89.690353000000002</c:v>
                </c:pt>
                <c:pt idx="605">
                  <c:v>93.891402999999983</c:v>
                </c:pt>
                <c:pt idx="606">
                  <c:v>97.350280999999981</c:v>
                </c:pt>
                <c:pt idx="607">
                  <c:v>91.726921000000004</c:v>
                </c:pt>
                <c:pt idx="608">
                  <c:v>92.170226999999983</c:v>
                </c:pt>
                <c:pt idx="609">
                  <c:v>141.95063800000003</c:v>
                </c:pt>
                <c:pt idx="610">
                  <c:v>101.20411700000001</c:v>
                </c:pt>
                <c:pt idx="611">
                  <c:v>98.61733199999999</c:v>
                </c:pt>
                <c:pt idx="612">
                  <c:v>91.510818</c:v>
                </c:pt>
                <c:pt idx="613">
                  <c:v>156.772156</c:v>
                </c:pt>
                <c:pt idx="614">
                  <c:v>111.31295</c:v>
                </c:pt>
                <c:pt idx="615">
                  <c:v>89.077309</c:v>
                </c:pt>
                <c:pt idx="616">
                  <c:v>140.006393</c:v>
                </c:pt>
                <c:pt idx="617">
                  <c:v>92.293068000000005</c:v>
                </c:pt>
                <c:pt idx="618">
                  <c:v>91.53630099999998</c:v>
                </c:pt>
                <c:pt idx="619">
                  <c:v>89.699043000000003</c:v>
                </c:pt>
                <c:pt idx="620">
                  <c:v>102.43361700000001</c:v>
                </c:pt>
                <c:pt idx="621">
                  <c:v>99.635505999999992</c:v>
                </c:pt>
                <c:pt idx="622">
                  <c:v>91.777321000000001</c:v>
                </c:pt>
                <c:pt idx="623">
                  <c:v>101.534492</c:v>
                </c:pt>
                <c:pt idx="624">
                  <c:v>94.225806999999989</c:v>
                </c:pt>
                <c:pt idx="625">
                  <c:v>102.227417</c:v>
                </c:pt>
                <c:pt idx="626">
                  <c:v>100.22882799999998</c:v>
                </c:pt>
                <c:pt idx="627">
                  <c:v>89.895415999999983</c:v>
                </c:pt>
                <c:pt idx="628">
                  <c:v>91.883514000000005</c:v>
                </c:pt>
                <c:pt idx="629">
                  <c:v>91.877738999999991</c:v>
                </c:pt>
                <c:pt idx="630">
                  <c:v>109.979546</c:v>
                </c:pt>
                <c:pt idx="631">
                  <c:v>113.0382</c:v>
                </c:pt>
                <c:pt idx="632">
                  <c:v>90.906715000000005</c:v>
                </c:pt>
                <c:pt idx="633">
                  <c:v>97.27849599999999</c:v>
                </c:pt>
                <c:pt idx="634">
                  <c:v>90.303093000000004</c:v>
                </c:pt>
                <c:pt idx="635">
                  <c:v>101.81023399999999</c:v>
                </c:pt>
                <c:pt idx="636">
                  <c:v>96.78034199999999</c:v>
                </c:pt>
                <c:pt idx="637">
                  <c:v>103.83253499999998</c:v>
                </c:pt>
                <c:pt idx="638">
                  <c:v>90.648421999999982</c:v>
                </c:pt>
                <c:pt idx="639">
                  <c:v>110.434792</c:v>
                </c:pt>
                <c:pt idx="640">
                  <c:v>109.65087099999998</c:v>
                </c:pt>
                <c:pt idx="641">
                  <c:v>92.831908999999982</c:v>
                </c:pt>
                <c:pt idx="642">
                  <c:v>105.42735300000001</c:v>
                </c:pt>
                <c:pt idx="643">
                  <c:v>113.02201100000001</c:v>
                </c:pt>
                <c:pt idx="644">
                  <c:v>89.503510000000006</c:v>
                </c:pt>
                <c:pt idx="645">
                  <c:v>89.241782999999998</c:v>
                </c:pt>
                <c:pt idx="646">
                  <c:v>97.082671999999988</c:v>
                </c:pt>
                <c:pt idx="647">
                  <c:v>91.702644000000006</c:v>
                </c:pt>
                <c:pt idx="648">
                  <c:v>94.103927999999982</c:v>
                </c:pt>
                <c:pt idx="649">
                  <c:v>92.800499000000002</c:v>
                </c:pt>
                <c:pt idx="650">
                  <c:v>101.959091</c:v>
                </c:pt>
                <c:pt idx="651">
                  <c:v>89.014365999999995</c:v>
                </c:pt>
                <c:pt idx="652">
                  <c:v>131.57066299999997</c:v>
                </c:pt>
                <c:pt idx="653">
                  <c:v>93.37949399999998</c:v>
                </c:pt>
                <c:pt idx="654">
                  <c:v>88.792327999999998</c:v>
                </c:pt>
                <c:pt idx="655">
                  <c:v>90.060637999999983</c:v>
                </c:pt>
                <c:pt idx="656">
                  <c:v>94.075812999999968</c:v>
                </c:pt>
                <c:pt idx="657">
                  <c:v>88.693900999999983</c:v>
                </c:pt>
                <c:pt idx="658">
                  <c:v>96.085647999999992</c:v>
                </c:pt>
                <c:pt idx="659">
                  <c:v>104.78834500000001</c:v>
                </c:pt>
                <c:pt idx="660">
                  <c:v>95.556495999999981</c:v>
                </c:pt>
                <c:pt idx="661">
                  <c:v>144.82412700000003</c:v>
                </c:pt>
                <c:pt idx="662">
                  <c:v>105.260017</c:v>
                </c:pt>
                <c:pt idx="663">
                  <c:v>89.333420000000004</c:v>
                </c:pt>
                <c:pt idx="664">
                  <c:v>117.99196600000003</c:v>
                </c:pt>
                <c:pt idx="665">
                  <c:v>93.642914000000005</c:v>
                </c:pt>
                <c:pt idx="666">
                  <c:v>96.075797999999978</c:v>
                </c:pt>
                <c:pt idx="667">
                  <c:v>120.74339300000001</c:v>
                </c:pt>
                <c:pt idx="668">
                  <c:v>148.820572</c:v>
                </c:pt>
                <c:pt idx="669">
                  <c:v>105.77680199999999</c:v>
                </c:pt>
                <c:pt idx="670">
                  <c:v>94.123649999999998</c:v>
                </c:pt>
                <c:pt idx="671">
                  <c:v>108.658424</c:v>
                </c:pt>
                <c:pt idx="672">
                  <c:v>111.99754299999999</c:v>
                </c:pt>
                <c:pt idx="673">
                  <c:v>90.582199000000003</c:v>
                </c:pt>
                <c:pt idx="674">
                  <c:v>95.951285999999996</c:v>
                </c:pt>
                <c:pt idx="675">
                  <c:v>90.916702000000001</c:v>
                </c:pt>
                <c:pt idx="676">
                  <c:v>91.671721999999988</c:v>
                </c:pt>
                <c:pt idx="677">
                  <c:v>145.91963199999998</c:v>
                </c:pt>
                <c:pt idx="678">
                  <c:v>92.479614000000012</c:v>
                </c:pt>
                <c:pt idx="679">
                  <c:v>88.612206</c:v>
                </c:pt>
                <c:pt idx="680">
                  <c:v>99.732254000000012</c:v>
                </c:pt>
                <c:pt idx="681">
                  <c:v>105.34055300000001</c:v>
                </c:pt>
                <c:pt idx="682">
                  <c:v>90.646293999999997</c:v>
                </c:pt>
                <c:pt idx="683">
                  <c:v>106.40173299999998</c:v>
                </c:pt>
                <c:pt idx="684">
                  <c:v>100.38473500000001</c:v>
                </c:pt>
                <c:pt idx="685">
                  <c:v>95.423141000000001</c:v>
                </c:pt>
                <c:pt idx="686">
                  <c:v>107.55193300000002</c:v>
                </c:pt>
                <c:pt idx="687">
                  <c:v>96.016730999999979</c:v>
                </c:pt>
                <c:pt idx="688">
                  <c:v>108.15574599999997</c:v>
                </c:pt>
                <c:pt idx="689">
                  <c:v>100.51216100000002</c:v>
                </c:pt>
                <c:pt idx="690">
                  <c:v>96.54428900000002</c:v>
                </c:pt>
                <c:pt idx="691">
                  <c:v>89.431938000000002</c:v>
                </c:pt>
                <c:pt idx="692">
                  <c:v>98.554107999999999</c:v>
                </c:pt>
                <c:pt idx="693">
                  <c:v>97.539817999999983</c:v>
                </c:pt>
                <c:pt idx="694">
                  <c:v>90.516121000000012</c:v>
                </c:pt>
                <c:pt idx="695">
                  <c:v>97.789000999999999</c:v>
                </c:pt>
                <c:pt idx="696">
                  <c:v>96.771781999999988</c:v>
                </c:pt>
                <c:pt idx="697">
                  <c:v>95.273917999999981</c:v>
                </c:pt>
                <c:pt idx="698">
                  <c:v>123.11843099999999</c:v>
                </c:pt>
                <c:pt idx="699">
                  <c:v>96.488517999999999</c:v>
                </c:pt>
                <c:pt idx="700">
                  <c:v>97.313331999999988</c:v>
                </c:pt>
                <c:pt idx="701">
                  <c:v>93.802451999999988</c:v>
                </c:pt>
                <c:pt idx="702">
                  <c:v>90.956756999999982</c:v>
                </c:pt>
                <c:pt idx="703">
                  <c:v>92.055762999999985</c:v>
                </c:pt>
                <c:pt idx="704">
                  <c:v>106.13432299999998</c:v>
                </c:pt>
                <c:pt idx="705">
                  <c:v>100.23163599999999</c:v>
                </c:pt>
                <c:pt idx="706">
                  <c:v>104.31804700000001</c:v>
                </c:pt>
                <c:pt idx="707">
                  <c:v>90.780190000000005</c:v>
                </c:pt>
                <c:pt idx="708">
                  <c:v>102.124596</c:v>
                </c:pt>
                <c:pt idx="709">
                  <c:v>91.648094</c:v>
                </c:pt>
                <c:pt idx="710">
                  <c:v>100.582649</c:v>
                </c:pt>
                <c:pt idx="711">
                  <c:v>93.010413999999997</c:v>
                </c:pt>
                <c:pt idx="712">
                  <c:v>97.972480999999988</c:v>
                </c:pt>
                <c:pt idx="713">
                  <c:v>105.313011</c:v>
                </c:pt>
                <c:pt idx="714">
                  <c:v>97.429619000000017</c:v>
                </c:pt>
                <c:pt idx="715">
                  <c:v>91.591507000000007</c:v>
                </c:pt>
                <c:pt idx="716">
                  <c:v>94.431197999999995</c:v>
                </c:pt>
                <c:pt idx="717">
                  <c:v>106.37035400000001</c:v>
                </c:pt>
                <c:pt idx="718">
                  <c:v>90.988625000000013</c:v>
                </c:pt>
                <c:pt idx="719">
                  <c:v>89.913016999999996</c:v>
                </c:pt>
                <c:pt idx="720">
                  <c:v>111.387001</c:v>
                </c:pt>
                <c:pt idx="721">
                  <c:v>104.289726</c:v>
                </c:pt>
                <c:pt idx="722">
                  <c:v>88.399283999999994</c:v>
                </c:pt>
                <c:pt idx="723">
                  <c:v>89.658141999999984</c:v>
                </c:pt>
                <c:pt idx="724">
                  <c:v>96.628585999999984</c:v>
                </c:pt>
                <c:pt idx="725">
                  <c:v>107.51106299999999</c:v>
                </c:pt>
                <c:pt idx="726">
                  <c:v>114.49597900000002</c:v>
                </c:pt>
                <c:pt idx="727">
                  <c:v>93.933884000000006</c:v>
                </c:pt>
                <c:pt idx="728">
                  <c:v>96.01469400000002</c:v>
                </c:pt>
                <c:pt idx="729">
                  <c:v>89.499207000000013</c:v>
                </c:pt>
                <c:pt idx="730">
                  <c:v>90.186820999999981</c:v>
                </c:pt>
                <c:pt idx="731">
                  <c:v>113.79798099999999</c:v>
                </c:pt>
                <c:pt idx="732">
                  <c:v>137.84747300000001</c:v>
                </c:pt>
                <c:pt idx="733">
                  <c:v>89.760543999999996</c:v>
                </c:pt>
                <c:pt idx="734">
                  <c:v>89.270530999999991</c:v>
                </c:pt>
                <c:pt idx="735">
                  <c:v>118.03716300000004</c:v>
                </c:pt>
                <c:pt idx="736">
                  <c:v>99.533173000000005</c:v>
                </c:pt>
                <c:pt idx="737">
                  <c:v>97.631873999999982</c:v>
                </c:pt>
                <c:pt idx="738">
                  <c:v>107.169365</c:v>
                </c:pt>
                <c:pt idx="739">
                  <c:v>91.766898999999981</c:v>
                </c:pt>
                <c:pt idx="740">
                  <c:v>129.02476499999997</c:v>
                </c:pt>
                <c:pt idx="741">
                  <c:v>89.679305999999968</c:v>
                </c:pt>
                <c:pt idx="742">
                  <c:v>118.21817</c:v>
                </c:pt>
                <c:pt idx="743">
                  <c:v>101.59216300000001</c:v>
                </c:pt>
                <c:pt idx="744">
                  <c:v>88.24166900000003</c:v>
                </c:pt>
                <c:pt idx="745">
                  <c:v>95.487007000000006</c:v>
                </c:pt>
                <c:pt idx="746">
                  <c:v>93.235641000000001</c:v>
                </c:pt>
                <c:pt idx="747">
                  <c:v>91.216629000000012</c:v>
                </c:pt>
                <c:pt idx="748">
                  <c:v>115.15470099999999</c:v>
                </c:pt>
                <c:pt idx="749">
                  <c:v>123.279427</c:v>
                </c:pt>
                <c:pt idx="750">
                  <c:v>151.88850400000001</c:v>
                </c:pt>
                <c:pt idx="751">
                  <c:v>116.76408400000001</c:v>
                </c:pt>
                <c:pt idx="752">
                  <c:v>91.75805699999998</c:v>
                </c:pt>
                <c:pt idx="753">
                  <c:v>100.425522</c:v>
                </c:pt>
                <c:pt idx="754">
                  <c:v>90.990371999999979</c:v>
                </c:pt>
                <c:pt idx="755">
                  <c:v>94.281836999999982</c:v>
                </c:pt>
                <c:pt idx="756">
                  <c:v>111.44271900000001</c:v>
                </c:pt>
                <c:pt idx="757">
                  <c:v>95.087204000000014</c:v>
                </c:pt>
                <c:pt idx="758">
                  <c:v>94.545845</c:v>
                </c:pt>
                <c:pt idx="759">
                  <c:v>96.264831999999998</c:v>
                </c:pt>
                <c:pt idx="760">
                  <c:v>90.700615000000013</c:v>
                </c:pt>
                <c:pt idx="761">
                  <c:v>89.827971999999988</c:v>
                </c:pt>
                <c:pt idx="762">
                  <c:v>100.38061500000002</c:v>
                </c:pt>
                <c:pt idx="763">
                  <c:v>89.752144000000001</c:v>
                </c:pt>
                <c:pt idx="764">
                  <c:v>99.640450000000001</c:v>
                </c:pt>
                <c:pt idx="765">
                  <c:v>88.633567999999983</c:v>
                </c:pt>
                <c:pt idx="766">
                  <c:v>101.47570799999998</c:v>
                </c:pt>
                <c:pt idx="767">
                  <c:v>90.426636000000002</c:v>
                </c:pt>
                <c:pt idx="768">
                  <c:v>101.13472</c:v>
                </c:pt>
                <c:pt idx="769">
                  <c:v>89.52872499999998</c:v>
                </c:pt>
                <c:pt idx="770">
                  <c:v>88.240105000000014</c:v>
                </c:pt>
                <c:pt idx="771">
                  <c:v>114.724281</c:v>
                </c:pt>
                <c:pt idx="772">
                  <c:v>108.59912900000002</c:v>
                </c:pt>
                <c:pt idx="773">
                  <c:v>103.97734800000001</c:v>
                </c:pt>
                <c:pt idx="774">
                  <c:v>90.335205000000002</c:v>
                </c:pt>
                <c:pt idx="775">
                  <c:v>93.481026000000014</c:v>
                </c:pt>
                <c:pt idx="776">
                  <c:v>97.848922999999999</c:v>
                </c:pt>
                <c:pt idx="777">
                  <c:v>98.453529000000017</c:v>
                </c:pt>
                <c:pt idx="778">
                  <c:v>136.61375399999994</c:v>
                </c:pt>
                <c:pt idx="779">
                  <c:v>91.476096999999982</c:v>
                </c:pt>
                <c:pt idx="780">
                  <c:v>88.403808999999981</c:v>
                </c:pt>
                <c:pt idx="781">
                  <c:v>88.451492000000002</c:v>
                </c:pt>
                <c:pt idx="782">
                  <c:v>88.536865000000006</c:v>
                </c:pt>
                <c:pt idx="783">
                  <c:v>108.45051599999999</c:v>
                </c:pt>
                <c:pt idx="784">
                  <c:v>105.043785</c:v>
                </c:pt>
                <c:pt idx="785">
                  <c:v>94.872939999999986</c:v>
                </c:pt>
                <c:pt idx="786">
                  <c:v>93.945435000000003</c:v>
                </c:pt>
                <c:pt idx="787">
                  <c:v>88.950760000000002</c:v>
                </c:pt>
                <c:pt idx="788">
                  <c:v>97.107985999999983</c:v>
                </c:pt>
                <c:pt idx="789">
                  <c:v>89.486930999999998</c:v>
                </c:pt>
                <c:pt idx="790">
                  <c:v>89.873458999999968</c:v>
                </c:pt>
                <c:pt idx="791">
                  <c:v>92.454207999999994</c:v>
                </c:pt>
                <c:pt idx="792">
                  <c:v>90.072463999999982</c:v>
                </c:pt>
                <c:pt idx="793">
                  <c:v>100.90909600000002</c:v>
                </c:pt>
                <c:pt idx="794">
                  <c:v>103.76480900000001</c:v>
                </c:pt>
                <c:pt idx="795">
                  <c:v>94.47431899999998</c:v>
                </c:pt>
                <c:pt idx="796">
                  <c:v>109.697868</c:v>
                </c:pt>
                <c:pt idx="797">
                  <c:v>91.889167999999998</c:v>
                </c:pt>
                <c:pt idx="798">
                  <c:v>94.823806999999988</c:v>
                </c:pt>
                <c:pt idx="799">
                  <c:v>91.36618</c:v>
                </c:pt>
                <c:pt idx="800">
                  <c:v>94.548705999999981</c:v>
                </c:pt>
                <c:pt idx="801">
                  <c:v>92.318825000000004</c:v>
                </c:pt>
                <c:pt idx="802">
                  <c:v>100.90482299999999</c:v>
                </c:pt>
                <c:pt idx="803">
                  <c:v>89.628379999999979</c:v>
                </c:pt>
                <c:pt idx="804">
                  <c:v>123.31310300000001</c:v>
                </c:pt>
                <c:pt idx="805">
                  <c:v>89.976287999999983</c:v>
                </c:pt>
                <c:pt idx="806">
                  <c:v>88.166611000000003</c:v>
                </c:pt>
                <c:pt idx="807">
                  <c:v>94.203384</c:v>
                </c:pt>
                <c:pt idx="808">
                  <c:v>88.80497699999998</c:v>
                </c:pt>
                <c:pt idx="809">
                  <c:v>99.672263999999998</c:v>
                </c:pt>
                <c:pt idx="810">
                  <c:v>116.82508900000001</c:v>
                </c:pt>
                <c:pt idx="811">
                  <c:v>106.24800900000001</c:v>
                </c:pt>
                <c:pt idx="812">
                  <c:v>90.425292999999982</c:v>
                </c:pt>
                <c:pt idx="813">
                  <c:v>96.893524000000014</c:v>
                </c:pt>
                <c:pt idx="814">
                  <c:v>88.663428999999979</c:v>
                </c:pt>
                <c:pt idx="815">
                  <c:v>96.836426000000003</c:v>
                </c:pt>
                <c:pt idx="816">
                  <c:v>88.547058000000007</c:v>
                </c:pt>
                <c:pt idx="817">
                  <c:v>101.05847900000001</c:v>
                </c:pt>
                <c:pt idx="818">
                  <c:v>93.093497999999983</c:v>
                </c:pt>
                <c:pt idx="819">
                  <c:v>102.731796</c:v>
                </c:pt>
                <c:pt idx="820">
                  <c:v>107.876633</c:v>
                </c:pt>
                <c:pt idx="821">
                  <c:v>90.559134999999998</c:v>
                </c:pt>
                <c:pt idx="822">
                  <c:v>93.914008999999993</c:v>
                </c:pt>
                <c:pt idx="823">
                  <c:v>90.730628999999993</c:v>
                </c:pt>
                <c:pt idx="824">
                  <c:v>91.731894999999994</c:v>
                </c:pt>
                <c:pt idx="825">
                  <c:v>88.884574999999998</c:v>
                </c:pt>
                <c:pt idx="826">
                  <c:v>91.374153000000007</c:v>
                </c:pt>
                <c:pt idx="827">
                  <c:v>101.779106</c:v>
                </c:pt>
                <c:pt idx="828">
                  <c:v>93.618072999999967</c:v>
                </c:pt>
                <c:pt idx="829">
                  <c:v>88.566276999999999</c:v>
                </c:pt>
                <c:pt idx="830">
                  <c:v>88.095161000000004</c:v>
                </c:pt>
                <c:pt idx="831">
                  <c:v>96.048935</c:v>
                </c:pt>
                <c:pt idx="832">
                  <c:v>91.708611000000005</c:v>
                </c:pt>
                <c:pt idx="833">
                  <c:v>94.498947000000001</c:v>
                </c:pt>
                <c:pt idx="834">
                  <c:v>107.98709900000001</c:v>
                </c:pt>
                <c:pt idx="835">
                  <c:v>100.750946</c:v>
                </c:pt>
                <c:pt idx="836">
                  <c:v>88.02817499999999</c:v>
                </c:pt>
                <c:pt idx="837">
                  <c:v>100.39321099999999</c:v>
                </c:pt>
                <c:pt idx="838">
                  <c:v>88.095528000000002</c:v>
                </c:pt>
                <c:pt idx="839">
                  <c:v>96.69008599999998</c:v>
                </c:pt>
                <c:pt idx="840">
                  <c:v>92.137374999999992</c:v>
                </c:pt>
                <c:pt idx="841">
                  <c:v>117.48007200000001</c:v>
                </c:pt>
                <c:pt idx="842">
                  <c:v>98.092971999999989</c:v>
                </c:pt>
                <c:pt idx="843">
                  <c:v>96.842315999999983</c:v>
                </c:pt>
                <c:pt idx="844">
                  <c:v>94.280471999999989</c:v>
                </c:pt>
                <c:pt idx="845">
                  <c:v>103.458725</c:v>
                </c:pt>
                <c:pt idx="846">
                  <c:v>121.67079899999999</c:v>
                </c:pt>
                <c:pt idx="847">
                  <c:v>93.685508999999968</c:v>
                </c:pt>
                <c:pt idx="848">
                  <c:v>91.197479000000001</c:v>
                </c:pt>
                <c:pt idx="849">
                  <c:v>90.246925000000019</c:v>
                </c:pt>
                <c:pt idx="850">
                  <c:v>92.632400999999987</c:v>
                </c:pt>
                <c:pt idx="851">
                  <c:v>90.961266000000009</c:v>
                </c:pt>
                <c:pt idx="852">
                  <c:v>106.813301</c:v>
                </c:pt>
                <c:pt idx="853">
                  <c:v>94.104950000000002</c:v>
                </c:pt>
                <c:pt idx="854">
                  <c:v>91.245941000000002</c:v>
                </c:pt>
                <c:pt idx="855">
                  <c:v>89.444732999999999</c:v>
                </c:pt>
                <c:pt idx="856">
                  <c:v>116.98756400000003</c:v>
                </c:pt>
                <c:pt idx="857">
                  <c:v>88.952491999999992</c:v>
                </c:pt>
                <c:pt idx="858">
                  <c:v>91.388442999999967</c:v>
                </c:pt>
                <c:pt idx="859">
                  <c:v>115.551079</c:v>
                </c:pt>
                <c:pt idx="860">
                  <c:v>119.809853</c:v>
                </c:pt>
                <c:pt idx="861">
                  <c:v>91.307816000000003</c:v>
                </c:pt>
                <c:pt idx="862">
                  <c:v>121.844948</c:v>
                </c:pt>
                <c:pt idx="863">
                  <c:v>99.344429000000019</c:v>
                </c:pt>
                <c:pt idx="864">
                  <c:v>97.097022999999993</c:v>
                </c:pt>
                <c:pt idx="865">
                  <c:v>136.724197</c:v>
                </c:pt>
                <c:pt idx="866">
                  <c:v>93.398330999999985</c:v>
                </c:pt>
                <c:pt idx="867">
                  <c:v>95.581695999999994</c:v>
                </c:pt>
                <c:pt idx="868">
                  <c:v>89.787139999999994</c:v>
                </c:pt>
                <c:pt idx="869">
                  <c:v>98.501471999999993</c:v>
                </c:pt>
                <c:pt idx="870">
                  <c:v>93.053962999999982</c:v>
                </c:pt>
                <c:pt idx="871">
                  <c:v>88.28542299999998</c:v>
                </c:pt>
                <c:pt idx="872">
                  <c:v>98.032050999999981</c:v>
                </c:pt>
                <c:pt idx="873">
                  <c:v>101.10186</c:v>
                </c:pt>
                <c:pt idx="874">
                  <c:v>115.56822200000002</c:v>
                </c:pt>
                <c:pt idx="875">
                  <c:v>115.83139799999998</c:v>
                </c:pt>
                <c:pt idx="876">
                  <c:v>109.84524500000002</c:v>
                </c:pt>
                <c:pt idx="877">
                  <c:v>96.95648199999998</c:v>
                </c:pt>
                <c:pt idx="878">
                  <c:v>91.612815999999981</c:v>
                </c:pt>
                <c:pt idx="879">
                  <c:v>92.428191999999981</c:v>
                </c:pt>
                <c:pt idx="880">
                  <c:v>90.008246999999983</c:v>
                </c:pt>
                <c:pt idx="881">
                  <c:v>91.764381</c:v>
                </c:pt>
                <c:pt idx="882">
                  <c:v>89.740227000000019</c:v>
                </c:pt>
                <c:pt idx="883">
                  <c:v>90.819969000000015</c:v>
                </c:pt>
                <c:pt idx="884">
                  <c:v>109.063705</c:v>
                </c:pt>
                <c:pt idx="885">
                  <c:v>106.40927900000001</c:v>
                </c:pt>
                <c:pt idx="886">
                  <c:v>89.796913000000018</c:v>
                </c:pt>
                <c:pt idx="887">
                  <c:v>89.017036000000004</c:v>
                </c:pt>
                <c:pt idx="888">
                  <c:v>90.932937999999979</c:v>
                </c:pt>
                <c:pt idx="889">
                  <c:v>95.580223000000018</c:v>
                </c:pt>
                <c:pt idx="890">
                  <c:v>89.646500000000003</c:v>
                </c:pt>
                <c:pt idx="891">
                  <c:v>93.823273</c:v>
                </c:pt>
                <c:pt idx="892">
                  <c:v>91.466629000000012</c:v>
                </c:pt>
                <c:pt idx="893">
                  <c:v>98.424553000000017</c:v>
                </c:pt>
                <c:pt idx="894">
                  <c:v>94.768371999999985</c:v>
                </c:pt>
                <c:pt idx="895">
                  <c:v>91.246314999999996</c:v>
                </c:pt>
                <c:pt idx="896">
                  <c:v>88.059059000000005</c:v>
                </c:pt>
                <c:pt idx="897">
                  <c:v>94.907700000000006</c:v>
                </c:pt>
                <c:pt idx="898">
                  <c:v>88.565055999999998</c:v>
                </c:pt>
                <c:pt idx="899">
                  <c:v>97.527732999999984</c:v>
                </c:pt>
                <c:pt idx="900">
                  <c:v>92.779274000000001</c:v>
                </c:pt>
                <c:pt idx="901">
                  <c:v>94.24490400000002</c:v>
                </c:pt>
                <c:pt idx="902">
                  <c:v>89.208671999999993</c:v>
                </c:pt>
                <c:pt idx="903">
                  <c:v>90.452225000000013</c:v>
                </c:pt>
                <c:pt idx="904">
                  <c:v>89.155624000000003</c:v>
                </c:pt>
                <c:pt idx="905">
                  <c:v>116.15134399999998</c:v>
                </c:pt>
                <c:pt idx="906">
                  <c:v>89.429405000000003</c:v>
                </c:pt>
                <c:pt idx="907">
                  <c:v>100.521461</c:v>
                </c:pt>
                <c:pt idx="908">
                  <c:v>104.709198</c:v>
                </c:pt>
                <c:pt idx="909">
                  <c:v>92.596351999999982</c:v>
                </c:pt>
                <c:pt idx="910">
                  <c:v>98.397002999999998</c:v>
                </c:pt>
                <c:pt idx="911">
                  <c:v>90.198981999999987</c:v>
                </c:pt>
                <c:pt idx="912">
                  <c:v>106.91810599999999</c:v>
                </c:pt>
                <c:pt idx="913">
                  <c:v>91.327170999999993</c:v>
                </c:pt>
                <c:pt idx="914">
                  <c:v>95.072104999999979</c:v>
                </c:pt>
                <c:pt idx="915">
                  <c:v>90.196449000000001</c:v>
                </c:pt>
                <c:pt idx="916">
                  <c:v>91.24112700000002</c:v>
                </c:pt>
                <c:pt idx="917">
                  <c:v>94.631523000000016</c:v>
                </c:pt>
                <c:pt idx="918">
                  <c:v>97.363579000000001</c:v>
                </c:pt>
                <c:pt idx="919">
                  <c:v>91.940117000000015</c:v>
                </c:pt>
                <c:pt idx="920">
                  <c:v>90.853324999999998</c:v>
                </c:pt>
                <c:pt idx="921">
                  <c:v>90.284645000000012</c:v>
                </c:pt>
                <c:pt idx="922">
                  <c:v>89.742744000000002</c:v>
                </c:pt>
                <c:pt idx="923">
                  <c:v>102.46667500000001</c:v>
                </c:pt>
                <c:pt idx="924">
                  <c:v>94.549553000000017</c:v>
                </c:pt>
                <c:pt idx="925">
                  <c:v>100.18806499999998</c:v>
                </c:pt>
                <c:pt idx="926">
                  <c:v>101.156769</c:v>
                </c:pt>
                <c:pt idx="927">
                  <c:v>91.658080999999967</c:v>
                </c:pt>
                <c:pt idx="928">
                  <c:v>99.29182400000002</c:v>
                </c:pt>
                <c:pt idx="929">
                  <c:v>105.843475</c:v>
                </c:pt>
                <c:pt idx="930">
                  <c:v>109.31860399999999</c:v>
                </c:pt>
                <c:pt idx="931">
                  <c:v>94.598769999999988</c:v>
                </c:pt>
                <c:pt idx="932">
                  <c:v>103.001007</c:v>
                </c:pt>
                <c:pt idx="933">
                  <c:v>102.010384</c:v>
                </c:pt>
                <c:pt idx="934">
                  <c:v>88.402000000000001</c:v>
                </c:pt>
                <c:pt idx="935">
                  <c:v>102.463341</c:v>
                </c:pt>
                <c:pt idx="936">
                  <c:v>91.290458999999998</c:v>
                </c:pt>
                <c:pt idx="937">
                  <c:v>112.68926999999999</c:v>
                </c:pt>
                <c:pt idx="938">
                  <c:v>99.526786999999985</c:v>
                </c:pt>
                <c:pt idx="939">
                  <c:v>88.333281999999983</c:v>
                </c:pt>
                <c:pt idx="940">
                  <c:v>93.757996000000006</c:v>
                </c:pt>
                <c:pt idx="941">
                  <c:v>88.169944999999998</c:v>
                </c:pt>
                <c:pt idx="942">
                  <c:v>92.292389</c:v>
                </c:pt>
                <c:pt idx="943">
                  <c:v>89.408966000000007</c:v>
                </c:pt>
                <c:pt idx="944">
                  <c:v>94.675345999999976</c:v>
                </c:pt>
                <c:pt idx="945">
                  <c:v>89.155791999999977</c:v>
                </c:pt>
                <c:pt idx="946">
                  <c:v>92.242889000000005</c:v>
                </c:pt>
                <c:pt idx="947">
                  <c:v>92.593772999999985</c:v>
                </c:pt>
                <c:pt idx="948">
                  <c:v>102.687729</c:v>
                </c:pt>
                <c:pt idx="949">
                  <c:v>115.14016700000002</c:v>
                </c:pt>
                <c:pt idx="950">
                  <c:v>94.279503000000005</c:v>
                </c:pt>
                <c:pt idx="951">
                  <c:v>105.633957</c:v>
                </c:pt>
                <c:pt idx="952">
                  <c:v>90.302306999999985</c:v>
                </c:pt>
                <c:pt idx="953">
                  <c:v>90.114127999999994</c:v>
                </c:pt>
                <c:pt idx="954">
                  <c:v>100.29481500000001</c:v>
                </c:pt>
                <c:pt idx="955">
                  <c:v>90.405028999999999</c:v>
                </c:pt>
                <c:pt idx="956">
                  <c:v>91.032004999999998</c:v>
                </c:pt>
                <c:pt idx="957">
                  <c:v>105.51847799999999</c:v>
                </c:pt>
                <c:pt idx="958">
                  <c:v>90.077354</c:v>
                </c:pt>
                <c:pt idx="959">
                  <c:v>99.641129000000021</c:v>
                </c:pt>
                <c:pt idx="960">
                  <c:v>106.51033799999999</c:v>
                </c:pt>
                <c:pt idx="961">
                  <c:v>109.09237699999998</c:v>
                </c:pt>
                <c:pt idx="962">
                  <c:v>90.860030999999992</c:v>
                </c:pt>
                <c:pt idx="963">
                  <c:v>93.893226999999996</c:v>
                </c:pt>
                <c:pt idx="964">
                  <c:v>90.95534499999998</c:v>
                </c:pt>
                <c:pt idx="965">
                  <c:v>88.644974000000005</c:v>
                </c:pt>
                <c:pt idx="966">
                  <c:v>93.981826999999996</c:v>
                </c:pt>
                <c:pt idx="967">
                  <c:v>97.687279000000004</c:v>
                </c:pt>
                <c:pt idx="968">
                  <c:v>92.382132999999968</c:v>
                </c:pt>
                <c:pt idx="969">
                  <c:v>89.758224000000013</c:v>
                </c:pt>
                <c:pt idx="970">
                  <c:v>96.351462999999981</c:v>
                </c:pt>
                <c:pt idx="971">
                  <c:v>96.780304000000001</c:v>
                </c:pt>
                <c:pt idx="972">
                  <c:v>91.144142000000002</c:v>
                </c:pt>
                <c:pt idx="973">
                  <c:v>110.90458700000002</c:v>
                </c:pt>
                <c:pt idx="974">
                  <c:v>99.603622000000001</c:v>
                </c:pt>
                <c:pt idx="975">
                  <c:v>110.65269499999998</c:v>
                </c:pt>
                <c:pt idx="976">
                  <c:v>89.354691000000003</c:v>
                </c:pt>
                <c:pt idx="977">
                  <c:v>89.348320000000001</c:v>
                </c:pt>
                <c:pt idx="978">
                  <c:v>94.671157999999991</c:v>
                </c:pt>
                <c:pt idx="979">
                  <c:v>136.18689000000001</c:v>
                </c:pt>
                <c:pt idx="980">
                  <c:v>89.323593000000002</c:v>
                </c:pt>
                <c:pt idx="981">
                  <c:v>104.170227</c:v>
                </c:pt>
                <c:pt idx="982">
                  <c:v>98.366294999999994</c:v>
                </c:pt>
                <c:pt idx="983">
                  <c:v>105.50067900000002</c:v>
                </c:pt>
                <c:pt idx="984">
                  <c:v>93.31379699999998</c:v>
                </c:pt>
                <c:pt idx="985">
                  <c:v>105.02897599999999</c:v>
                </c:pt>
                <c:pt idx="986">
                  <c:v>113.13903000000001</c:v>
                </c:pt>
                <c:pt idx="987">
                  <c:v>114.49718500000002</c:v>
                </c:pt>
                <c:pt idx="988">
                  <c:v>104.08362600000001</c:v>
                </c:pt>
                <c:pt idx="989">
                  <c:v>88.058806999999987</c:v>
                </c:pt>
                <c:pt idx="990">
                  <c:v>99.521209999999996</c:v>
                </c:pt>
                <c:pt idx="991">
                  <c:v>94.274826000000004</c:v>
                </c:pt>
                <c:pt idx="992">
                  <c:v>98.270163999999994</c:v>
                </c:pt>
                <c:pt idx="993">
                  <c:v>90.289153999999996</c:v>
                </c:pt>
                <c:pt idx="994">
                  <c:v>99.382514999999998</c:v>
                </c:pt>
                <c:pt idx="995">
                  <c:v>92.250091999999981</c:v>
                </c:pt>
                <c:pt idx="996">
                  <c:v>101.41939499999999</c:v>
                </c:pt>
                <c:pt idx="997">
                  <c:v>89.885833999999988</c:v>
                </c:pt>
                <c:pt idx="998">
                  <c:v>104.67241699999998</c:v>
                </c:pt>
                <c:pt idx="999">
                  <c:v>94.622573999999986</c:v>
                </c:pt>
                <c:pt idx="1000">
                  <c:v>132.497635</c:v>
                </c:pt>
                <c:pt idx="1001">
                  <c:v>97.494980000000012</c:v>
                </c:pt>
                <c:pt idx="1002">
                  <c:v>91.481575000000007</c:v>
                </c:pt>
                <c:pt idx="1003">
                  <c:v>98.778594999999981</c:v>
                </c:pt>
                <c:pt idx="1004">
                  <c:v>99.341728000000003</c:v>
                </c:pt>
                <c:pt idx="1005">
                  <c:v>89.17648299999999</c:v>
                </c:pt>
                <c:pt idx="1006">
                  <c:v>88.04207599999998</c:v>
                </c:pt>
                <c:pt idx="1007">
                  <c:v>88.55905199999998</c:v>
                </c:pt>
                <c:pt idx="1008">
                  <c:v>92.433868000000004</c:v>
                </c:pt>
                <c:pt idx="1009">
                  <c:v>91.801413999999994</c:v>
                </c:pt>
                <c:pt idx="1010">
                  <c:v>97.397141000000005</c:v>
                </c:pt>
                <c:pt idx="1011">
                  <c:v>108.33004800000001</c:v>
                </c:pt>
                <c:pt idx="1012">
                  <c:v>88.846221999999997</c:v>
                </c:pt>
                <c:pt idx="1013">
                  <c:v>121.82574499999998</c:v>
                </c:pt>
                <c:pt idx="1014">
                  <c:v>102.018761</c:v>
                </c:pt>
                <c:pt idx="1015">
                  <c:v>92.882164000000003</c:v>
                </c:pt>
                <c:pt idx="1016">
                  <c:v>88.088630999999992</c:v>
                </c:pt>
                <c:pt idx="1017">
                  <c:v>95.605933999999991</c:v>
                </c:pt>
                <c:pt idx="1018">
                  <c:v>93.654610000000005</c:v>
                </c:pt>
                <c:pt idx="1019">
                  <c:v>91.797721999999993</c:v>
                </c:pt>
                <c:pt idx="1020">
                  <c:v>88.64501199999998</c:v>
                </c:pt>
                <c:pt idx="1021">
                  <c:v>97.410431000000003</c:v>
                </c:pt>
                <c:pt idx="1022">
                  <c:v>105.00577499999999</c:v>
                </c:pt>
                <c:pt idx="1023">
                  <c:v>88.615035999999989</c:v>
                </c:pt>
                <c:pt idx="1024">
                  <c:v>105.38778699999999</c:v>
                </c:pt>
                <c:pt idx="1025">
                  <c:v>89.78331</c:v>
                </c:pt>
                <c:pt idx="1026">
                  <c:v>88.211044000000015</c:v>
                </c:pt>
                <c:pt idx="1027">
                  <c:v>101.94240600000002</c:v>
                </c:pt>
                <c:pt idx="1028">
                  <c:v>93.936347999999981</c:v>
                </c:pt>
                <c:pt idx="1029">
                  <c:v>96.413002000000006</c:v>
                </c:pt>
                <c:pt idx="1030">
                  <c:v>88.677963000000005</c:v>
                </c:pt>
                <c:pt idx="1031">
                  <c:v>107.321465</c:v>
                </c:pt>
                <c:pt idx="1032">
                  <c:v>110.57543899999999</c:v>
                </c:pt>
                <c:pt idx="1033">
                  <c:v>105.459</c:v>
                </c:pt>
                <c:pt idx="1034">
                  <c:v>101.88865699999998</c:v>
                </c:pt>
                <c:pt idx="1035">
                  <c:v>116.20321700000001</c:v>
                </c:pt>
                <c:pt idx="1036">
                  <c:v>99.37365699999998</c:v>
                </c:pt>
                <c:pt idx="1037">
                  <c:v>89.202309</c:v>
                </c:pt>
                <c:pt idx="1038">
                  <c:v>88.26052900000002</c:v>
                </c:pt>
                <c:pt idx="1039">
                  <c:v>89.553612000000001</c:v>
                </c:pt>
                <c:pt idx="1040">
                  <c:v>98.790436</c:v>
                </c:pt>
                <c:pt idx="1041">
                  <c:v>88.146277999999981</c:v>
                </c:pt>
                <c:pt idx="1042">
                  <c:v>117.81965599999999</c:v>
                </c:pt>
                <c:pt idx="1043">
                  <c:v>93.932945000000004</c:v>
                </c:pt>
                <c:pt idx="1044">
                  <c:v>88.42269899999998</c:v>
                </c:pt>
                <c:pt idx="1045">
                  <c:v>104.66769400000001</c:v>
                </c:pt>
                <c:pt idx="1046">
                  <c:v>88.998115999999996</c:v>
                </c:pt>
                <c:pt idx="1047">
                  <c:v>91.709946000000002</c:v>
                </c:pt>
                <c:pt idx="1048">
                  <c:v>92.870887999999965</c:v>
                </c:pt>
                <c:pt idx="1049">
                  <c:v>95.641402999999983</c:v>
                </c:pt>
                <c:pt idx="1050">
                  <c:v>91.712265000000016</c:v>
                </c:pt>
                <c:pt idx="1051">
                  <c:v>88.265136999999982</c:v>
                </c:pt>
                <c:pt idx="1052">
                  <c:v>118.601662</c:v>
                </c:pt>
                <c:pt idx="1053">
                  <c:v>90.373801999999984</c:v>
                </c:pt>
                <c:pt idx="1054">
                  <c:v>152.21534700000001</c:v>
                </c:pt>
                <c:pt idx="1055">
                  <c:v>88.131362999999979</c:v>
                </c:pt>
                <c:pt idx="1056">
                  <c:v>91.730804000000006</c:v>
                </c:pt>
                <c:pt idx="1057">
                  <c:v>106.51288599999998</c:v>
                </c:pt>
                <c:pt idx="1058">
                  <c:v>113.98192600000002</c:v>
                </c:pt>
                <c:pt idx="1059">
                  <c:v>93.149467000000001</c:v>
                </c:pt>
                <c:pt idx="1060">
                  <c:v>91.139160000000004</c:v>
                </c:pt>
                <c:pt idx="1061">
                  <c:v>88.690787999999984</c:v>
                </c:pt>
                <c:pt idx="1062">
                  <c:v>90.190406999999979</c:v>
                </c:pt>
                <c:pt idx="1063">
                  <c:v>96.864861000000005</c:v>
                </c:pt>
                <c:pt idx="1064">
                  <c:v>90.319489000000004</c:v>
                </c:pt>
                <c:pt idx="1065">
                  <c:v>97.337729999999993</c:v>
                </c:pt>
                <c:pt idx="1066">
                  <c:v>98.165687999999989</c:v>
                </c:pt>
                <c:pt idx="1067">
                  <c:v>95.189194000000001</c:v>
                </c:pt>
                <c:pt idx="1068">
                  <c:v>94.798873999999998</c:v>
                </c:pt>
                <c:pt idx="1069">
                  <c:v>93.114220000000017</c:v>
                </c:pt>
                <c:pt idx="1070">
                  <c:v>88.47740899999998</c:v>
                </c:pt>
                <c:pt idx="1071">
                  <c:v>91.076087999999984</c:v>
                </c:pt>
                <c:pt idx="1072">
                  <c:v>95.505165000000005</c:v>
                </c:pt>
                <c:pt idx="1073">
                  <c:v>93.670066999999989</c:v>
                </c:pt>
                <c:pt idx="1074">
                  <c:v>92.791343999999995</c:v>
                </c:pt>
                <c:pt idx="1075">
                  <c:v>99.250961000000004</c:v>
                </c:pt>
                <c:pt idx="1076">
                  <c:v>90.003319000000005</c:v>
                </c:pt>
                <c:pt idx="1077">
                  <c:v>125.36816399999999</c:v>
                </c:pt>
                <c:pt idx="1078">
                  <c:v>135.43614200000002</c:v>
                </c:pt>
                <c:pt idx="1079">
                  <c:v>104.30017100000001</c:v>
                </c:pt>
                <c:pt idx="1080">
                  <c:v>98.002738999999991</c:v>
                </c:pt>
                <c:pt idx="1081">
                  <c:v>96.562134</c:v>
                </c:pt>
                <c:pt idx="1082">
                  <c:v>89.661026000000007</c:v>
                </c:pt>
                <c:pt idx="1083">
                  <c:v>90.970473999999982</c:v>
                </c:pt>
                <c:pt idx="1084">
                  <c:v>101.566017</c:v>
                </c:pt>
                <c:pt idx="1085">
                  <c:v>88.522910999999979</c:v>
                </c:pt>
                <c:pt idx="1086">
                  <c:v>95.13640599999998</c:v>
                </c:pt>
                <c:pt idx="1087">
                  <c:v>90.948357000000001</c:v>
                </c:pt>
                <c:pt idx="1088">
                  <c:v>93.02816799999998</c:v>
                </c:pt>
                <c:pt idx="1089">
                  <c:v>100.09182699999999</c:v>
                </c:pt>
                <c:pt idx="1090">
                  <c:v>90.402907999999982</c:v>
                </c:pt>
                <c:pt idx="1091">
                  <c:v>102.760773</c:v>
                </c:pt>
                <c:pt idx="1092">
                  <c:v>90.114258000000007</c:v>
                </c:pt>
                <c:pt idx="1093">
                  <c:v>90.556595000000002</c:v>
                </c:pt>
                <c:pt idx="1094">
                  <c:v>98.922980999999979</c:v>
                </c:pt>
                <c:pt idx="1095">
                  <c:v>105.18291499999998</c:v>
                </c:pt>
                <c:pt idx="1096">
                  <c:v>96.22798899999998</c:v>
                </c:pt>
                <c:pt idx="1097">
                  <c:v>92.529075999999989</c:v>
                </c:pt>
                <c:pt idx="1098">
                  <c:v>97.659644999999998</c:v>
                </c:pt>
                <c:pt idx="1099">
                  <c:v>91.457687000000007</c:v>
                </c:pt>
                <c:pt idx="1100">
                  <c:v>89.356560000000002</c:v>
                </c:pt>
                <c:pt idx="1101">
                  <c:v>88.615394999999992</c:v>
                </c:pt>
                <c:pt idx="1102">
                  <c:v>89.441742000000005</c:v>
                </c:pt>
                <c:pt idx="1103">
                  <c:v>109.06745900000001</c:v>
                </c:pt>
                <c:pt idx="1104">
                  <c:v>90.839797999999988</c:v>
                </c:pt>
                <c:pt idx="1105">
                  <c:v>90.268127000000007</c:v>
                </c:pt>
                <c:pt idx="1106">
                  <c:v>89.543465000000012</c:v>
                </c:pt>
                <c:pt idx="1107">
                  <c:v>97.970116000000004</c:v>
                </c:pt>
                <c:pt idx="1108">
                  <c:v>95.166877999999969</c:v>
                </c:pt>
                <c:pt idx="1109">
                  <c:v>91.684319000000002</c:v>
                </c:pt>
                <c:pt idx="1110">
                  <c:v>88.508338999999992</c:v>
                </c:pt>
                <c:pt idx="1111">
                  <c:v>114.721931</c:v>
                </c:pt>
                <c:pt idx="1112">
                  <c:v>88.937531000000007</c:v>
                </c:pt>
                <c:pt idx="1113">
                  <c:v>94.487907000000007</c:v>
                </c:pt>
                <c:pt idx="1114">
                  <c:v>89.620337999999975</c:v>
                </c:pt>
                <c:pt idx="1115">
                  <c:v>90.830596999999983</c:v>
                </c:pt>
                <c:pt idx="1116">
                  <c:v>97.576667999999998</c:v>
                </c:pt>
                <c:pt idx="1117">
                  <c:v>90.264061000000012</c:v>
                </c:pt>
                <c:pt idx="1118">
                  <c:v>95.097076000000001</c:v>
                </c:pt>
                <c:pt idx="1119">
                  <c:v>97.14913199999998</c:v>
                </c:pt>
                <c:pt idx="1120">
                  <c:v>89.176467999999986</c:v>
                </c:pt>
                <c:pt idx="1121">
                  <c:v>99.582206999999983</c:v>
                </c:pt>
                <c:pt idx="1122">
                  <c:v>91.032195999999999</c:v>
                </c:pt>
                <c:pt idx="1123">
                  <c:v>89.556640999999999</c:v>
                </c:pt>
                <c:pt idx="1124">
                  <c:v>90.703423000000015</c:v>
                </c:pt>
                <c:pt idx="1125">
                  <c:v>98.235123000000016</c:v>
                </c:pt>
                <c:pt idx="1126">
                  <c:v>91.914642000000015</c:v>
                </c:pt>
                <c:pt idx="1127">
                  <c:v>101.923241</c:v>
                </c:pt>
                <c:pt idx="1128">
                  <c:v>105.45759600000001</c:v>
                </c:pt>
                <c:pt idx="1129">
                  <c:v>91.954612999999995</c:v>
                </c:pt>
                <c:pt idx="1130">
                  <c:v>100.037941</c:v>
                </c:pt>
                <c:pt idx="1131">
                  <c:v>89.38500999999998</c:v>
                </c:pt>
                <c:pt idx="1132">
                  <c:v>91.703163000000018</c:v>
                </c:pt>
                <c:pt idx="1133">
                  <c:v>100.51061199999999</c:v>
                </c:pt>
                <c:pt idx="1134">
                  <c:v>121.20468900000002</c:v>
                </c:pt>
                <c:pt idx="1135">
                  <c:v>91.21410400000002</c:v>
                </c:pt>
                <c:pt idx="1136">
                  <c:v>98.570426999999981</c:v>
                </c:pt>
                <c:pt idx="1137">
                  <c:v>88.257758999999979</c:v>
                </c:pt>
                <c:pt idx="1138">
                  <c:v>88.947738999999999</c:v>
                </c:pt>
                <c:pt idx="1139">
                  <c:v>92.471626000000015</c:v>
                </c:pt>
                <c:pt idx="1140">
                  <c:v>96.577941999999979</c:v>
                </c:pt>
                <c:pt idx="1141">
                  <c:v>113.229851</c:v>
                </c:pt>
                <c:pt idx="1142">
                  <c:v>91.619735999999989</c:v>
                </c:pt>
                <c:pt idx="1143">
                  <c:v>94.088820999999982</c:v>
                </c:pt>
                <c:pt idx="1144">
                  <c:v>88.177963000000005</c:v>
                </c:pt>
                <c:pt idx="1145">
                  <c:v>95.819198999999998</c:v>
                </c:pt>
                <c:pt idx="1146">
                  <c:v>94.839957999999982</c:v>
                </c:pt>
                <c:pt idx="1147">
                  <c:v>91.725829999999988</c:v>
                </c:pt>
                <c:pt idx="1148">
                  <c:v>103.493172</c:v>
                </c:pt>
                <c:pt idx="1149">
                  <c:v>94.027564999999996</c:v>
                </c:pt>
                <c:pt idx="1150">
                  <c:v>91.108321999999987</c:v>
                </c:pt>
                <c:pt idx="1151">
                  <c:v>92.730834999999999</c:v>
                </c:pt>
                <c:pt idx="1152">
                  <c:v>104.71117400000001</c:v>
                </c:pt>
                <c:pt idx="1153">
                  <c:v>94.980323999999996</c:v>
                </c:pt>
                <c:pt idx="1154">
                  <c:v>90.754211000000012</c:v>
                </c:pt>
                <c:pt idx="1155">
                  <c:v>99.167465000000007</c:v>
                </c:pt>
                <c:pt idx="1156">
                  <c:v>101.67483499999999</c:v>
                </c:pt>
                <c:pt idx="1157">
                  <c:v>89.23275799999999</c:v>
                </c:pt>
                <c:pt idx="1158">
                  <c:v>129.86853000000002</c:v>
                </c:pt>
                <c:pt idx="1159">
                  <c:v>88.523589999999999</c:v>
                </c:pt>
                <c:pt idx="1160">
                  <c:v>105.796532</c:v>
                </c:pt>
                <c:pt idx="1161">
                  <c:v>90.843718999999979</c:v>
                </c:pt>
                <c:pt idx="1162">
                  <c:v>88.870902999999984</c:v>
                </c:pt>
                <c:pt idx="1163">
                  <c:v>100.20266700000002</c:v>
                </c:pt>
                <c:pt idx="1164">
                  <c:v>100.005539</c:v>
                </c:pt>
                <c:pt idx="1165">
                  <c:v>122.54488400000001</c:v>
                </c:pt>
                <c:pt idx="1166">
                  <c:v>89.717720000000014</c:v>
                </c:pt>
                <c:pt idx="1167">
                  <c:v>90.771743999999998</c:v>
                </c:pt>
                <c:pt idx="1168">
                  <c:v>89.844643000000019</c:v>
                </c:pt>
                <c:pt idx="1169">
                  <c:v>93.610732999999968</c:v>
                </c:pt>
                <c:pt idx="1170">
                  <c:v>96.845551</c:v>
                </c:pt>
                <c:pt idx="1171">
                  <c:v>104.74194300000003</c:v>
                </c:pt>
                <c:pt idx="1172">
                  <c:v>89.997490000000013</c:v>
                </c:pt>
                <c:pt idx="1173">
                  <c:v>102.17759700000001</c:v>
                </c:pt>
                <c:pt idx="1174">
                  <c:v>138.74204999999998</c:v>
                </c:pt>
                <c:pt idx="1175">
                  <c:v>93.176505999999989</c:v>
                </c:pt>
                <c:pt idx="1176">
                  <c:v>95.351981999999992</c:v>
                </c:pt>
                <c:pt idx="1177">
                  <c:v>91.93283799999999</c:v>
                </c:pt>
                <c:pt idx="1178">
                  <c:v>92.20921300000002</c:v>
                </c:pt>
                <c:pt idx="1179">
                  <c:v>90.955260999999993</c:v>
                </c:pt>
                <c:pt idx="1180">
                  <c:v>92.129516999999993</c:v>
                </c:pt>
                <c:pt idx="1181">
                  <c:v>99.481010000000012</c:v>
                </c:pt>
                <c:pt idx="1182">
                  <c:v>98.965210000000013</c:v>
                </c:pt>
                <c:pt idx="1183">
                  <c:v>104.315231</c:v>
                </c:pt>
                <c:pt idx="1184">
                  <c:v>92.744552999999996</c:v>
                </c:pt>
                <c:pt idx="1185">
                  <c:v>93.89717899999998</c:v>
                </c:pt>
                <c:pt idx="1186">
                  <c:v>120.96141100000001</c:v>
                </c:pt>
                <c:pt idx="1187">
                  <c:v>94.703834999999998</c:v>
                </c:pt>
                <c:pt idx="1188">
                  <c:v>129.33175700000001</c:v>
                </c:pt>
                <c:pt idx="1189">
                  <c:v>124.87348199999998</c:v>
                </c:pt>
                <c:pt idx="1190">
                  <c:v>88.449600000000018</c:v>
                </c:pt>
                <c:pt idx="1191">
                  <c:v>106.44815800000002</c:v>
                </c:pt>
                <c:pt idx="1192">
                  <c:v>101.599968</c:v>
                </c:pt>
                <c:pt idx="1193">
                  <c:v>92.104393000000002</c:v>
                </c:pt>
                <c:pt idx="1194">
                  <c:v>95.546081999999998</c:v>
                </c:pt>
                <c:pt idx="1195">
                  <c:v>115.343834</c:v>
                </c:pt>
                <c:pt idx="1196">
                  <c:v>93.751480000000001</c:v>
                </c:pt>
                <c:pt idx="1197">
                  <c:v>96.467796000000007</c:v>
                </c:pt>
                <c:pt idx="1198">
                  <c:v>89.679687999999985</c:v>
                </c:pt>
                <c:pt idx="1199">
                  <c:v>99.573180999999991</c:v>
                </c:pt>
                <c:pt idx="1200">
                  <c:v>91.805289999999999</c:v>
                </c:pt>
                <c:pt idx="1201">
                  <c:v>105.32557699999998</c:v>
                </c:pt>
                <c:pt idx="1202">
                  <c:v>91.17166899999998</c:v>
                </c:pt>
                <c:pt idx="1203">
                  <c:v>89.963730000000012</c:v>
                </c:pt>
                <c:pt idx="1204">
                  <c:v>105.85575900000001</c:v>
                </c:pt>
                <c:pt idx="1205">
                  <c:v>89.038651000000002</c:v>
                </c:pt>
                <c:pt idx="1206">
                  <c:v>102.75007600000001</c:v>
                </c:pt>
                <c:pt idx="1207">
                  <c:v>100.36666900000002</c:v>
                </c:pt>
                <c:pt idx="1208">
                  <c:v>89.261734000000004</c:v>
                </c:pt>
                <c:pt idx="1209">
                  <c:v>89.517334000000005</c:v>
                </c:pt>
                <c:pt idx="1210">
                  <c:v>99.57250999999998</c:v>
                </c:pt>
                <c:pt idx="1211">
                  <c:v>89.456703000000005</c:v>
                </c:pt>
                <c:pt idx="1212">
                  <c:v>93.328818999999967</c:v>
                </c:pt>
                <c:pt idx="1213">
                  <c:v>92.112922999999981</c:v>
                </c:pt>
                <c:pt idx="1214">
                  <c:v>98.176742999999988</c:v>
                </c:pt>
                <c:pt idx="1215">
                  <c:v>98.720984999999999</c:v>
                </c:pt>
                <c:pt idx="1216">
                  <c:v>91.594627000000017</c:v>
                </c:pt>
                <c:pt idx="1217">
                  <c:v>91.026015999999998</c:v>
                </c:pt>
                <c:pt idx="1218">
                  <c:v>88.291977000000003</c:v>
                </c:pt>
                <c:pt idx="1219">
                  <c:v>94.312241</c:v>
                </c:pt>
                <c:pt idx="1220">
                  <c:v>88.382491999999985</c:v>
                </c:pt>
                <c:pt idx="1221">
                  <c:v>89.783462999999998</c:v>
                </c:pt>
                <c:pt idx="1222">
                  <c:v>96.633224000000013</c:v>
                </c:pt>
                <c:pt idx="1223">
                  <c:v>96.306549000000004</c:v>
                </c:pt>
                <c:pt idx="1224">
                  <c:v>91.521384999999981</c:v>
                </c:pt>
                <c:pt idx="1225">
                  <c:v>88.843491</c:v>
                </c:pt>
                <c:pt idx="1226">
                  <c:v>98.294022000000012</c:v>
                </c:pt>
                <c:pt idx="1227">
                  <c:v>102.26391599999999</c:v>
                </c:pt>
                <c:pt idx="1228">
                  <c:v>96.970673000000005</c:v>
                </c:pt>
                <c:pt idx="1229">
                  <c:v>136.76855499999996</c:v>
                </c:pt>
                <c:pt idx="1230">
                  <c:v>119.962791</c:v>
                </c:pt>
                <c:pt idx="1231">
                  <c:v>91.559730999999985</c:v>
                </c:pt>
                <c:pt idx="1232">
                  <c:v>88.824477999999985</c:v>
                </c:pt>
                <c:pt idx="1233">
                  <c:v>89.151381999999984</c:v>
                </c:pt>
                <c:pt idx="1234">
                  <c:v>89.065246999999999</c:v>
                </c:pt>
                <c:pt idx="1235">
                  <c:v>107.092804</c:v>
                </c:pt>
                <c:pt idx="1236">
                  <c:v>91.856955999999983</c:v>
                </c:pt>
                <c:pt idx="1237">
                  <c:v>88.38353699999999</c:v>
                </c:pt>
                <c:pt idx="1238">
                  <c:v>95.395186999999993</c:v>
                </c:pt>
                <c:pt idx="1239">
                  <c:v>89.585624999999993</c:v>
                </c:pt>
                <c:pt idx="1240">
                  <c:v>88.242294000000015</c:v>
                </c:pt>
                <c:pt idx="1241">
                  <c:v>105.992935</c:v>
                </c:pt>
                <c:pt idx="1242">
                  <c:v>89.261803000000015</c:v>
                </c:pt>
                <c:pt idx="1243">
                  <c:v>89.997062999999997</c:v>
                </c:pt>
                <c:pt idx="1244">
                  <c:v>122.68209799999998</c:v>
                </c:pt>
                <c:pt idx="1245">
                  <c:v>96.476494000000002</c:v>
                </c:pt>
                <c:pt idx="1246">
                  <c:v>92.242469999999997</c:v>
                </c:pt>
                <c:pt idx="1247">
                  <c:v>92.666984999999983</c:v>
                </c:pt>
                <c:pt idx="1248">
                  <c:v>94.93796500000002</c:v>
                </c:pt>
                <c:pt idx="1249">
                  <c:v>120.830162</c:v>
                </c:pt>
                <c:pt idx="1250">
                  <c:v>89.342499000000004</c:v>
                </c:pt>
                <c:pt idx="1251">
                  <c:v>94.336235000000002</c:v>
                </c:pt>
                <c:pt idx="1252">
                  <c:v>93.658584999999988</c:v>
                </c:pt>
                <c:pt idx="1253">
                  <c:v>118.735313</c:v>
                </c:pt>
                <c:pt idx="1254">
                  <c:v>95.561301999999998</c:v>
                </c:pt>
                <c:pt idx="1255">
                  <c:v>90.807097999999982</c:v>
                </c:pt>
                <c:pt idx="1256">
                  <c:v>93.217208999999997</c:v>
                </c:pt>
                <c:pt idx="1257">
                  <c:v>91.082473999999991</c:v>
                </c:pt>
                <c:pt idx="1258">
                  <c:v>92.530174000000002</c:v>
                </c:pt>
                <c:pt idx="1259">
                  <c:v>100.95902300000002</c:v>
                </c:pt>
                <c:pt idx="1260">
                  <c:v>88.600760999999991</c:v>
                </c:pt>
                <c:pt idx="1261">
                  <c:v>99.973052999999979</c:v>
                </c:pt>
                <c:pt idx="1262">
                  <c:v>89.193145999999999</c:v>
                </c:pt>
                <c:pt idx="1263">
                  <c:v>96.693709999999982</c:v>
                </c:pt>
                <c:pt idx="1264">
                  <c:v>92.841498999999999</c:v>
                </c:pt>
                <c:pt idx="1265">
                  <c:v>108.114861</c:v>
                </c:pt>
                <c:pt idx="1266">
                  <c:v>88.926383999999999</c:v>
                </c:pt>
                <c:pt idx="1267">
                  <c:v>94.04119900000002</c:v>
                </c:pt>
                <c:pt idx="1268">
                  <c:v>103.66847999999999</c:v>
                </c:pt>
                <c:pt idx="1269">
                  <c:v>154.02157600000001</c:v>
                </c:pt>
                <c:pt idx="1270">
                  <c:v>93.855727999999985</c:v>
                </c:pt>
                <c:pt idx="1271">
                  <c:v>89.889633000000003</c:v>
                </c:pt>
                <c:pt idx="1272">
                  <c:v>104.83541099999998</c:v>
                </c:pt>
                <c:pt idx="1273">
                  <c:v>121.29688299999998</c:v>
                </c:pt>
                <c:pt idx="1274">
                  <c:v>89.967712000000006</c:v>
                </c:pt>
                <c:pt idx="1275">
                  <c:v>88.743499999999997</c:v>
                </c:pt>
                <c:pt idx="1276">
                  <c:v>95.007866000000007</c:v>
                </c:pt>
                <c:pt idx="1277">
                  <c:v>120.29719500000002</c:v>
                </c:pt>
                <c:pt idx="1278">
                  <c:v>96.073302999999967</c:v>
                </c:pt>
                <c:pt idx="1279">
                  <c:v>93.553207</c:v>
                </c:pt>
                <c:pt idx="1280">
                  <c:v>88.139350999999991</c:v>
                </c:pt>
                <c:pt idx="1281">
                  <c:v>91.648026000000002</c:v>
                </c:pt>
                <c:pt idx="1282">
                  <c:v>100.45536800000001</c:v>
                </c:pt>
                <c:pt idx="1283">
                  <c:v>88.724379999999982</c:v>
                </c:pt>
                <c:pt idx="1284">
                  <c:v>102.34663399999999</c:v>
                </c:pt>
                <c:pt idx="1285">
                  <c:v>117.345688</c:v>
                </c:pt>
                <c:pt idx="1286">
                  <c:v>96.925849999999983</c:v>
                </c:pt>
                <c:pt idx="1287">
                  <c:v>91.813049000000007</c:v>
                </c:pt>
                <c:pt idx="1288">
                  <c:v>89.462508999999983</c:v>
                </c:pt>
                <c:pt idx="1289">
                  <c:v>94.28465300000002</c:v>
                </c:pt>
                <c:pt idx="1290">
                  <c:v>91.65129899999998</c:v>
                </c:pt>
                <c:pt idx="1291">
                  <c:v>107.05407700000001</c:v>
                </c:pt>
                <c:pt idx="1292">
                  <c:v>137.81445299999999</c:v>
                </c:pt>
                <c:pt idx="1293">
                  <c:v>125.50843799999998</c:v>
                </c:pt>
                <c:pt idx="1294">
                  <c:v>90.098311999999993</c:v>
                </c:pt>
                <c:pt idx="1295">
                  <c:v>89.192740999999984</c:v>
                </c:pt>
                <c:pt idx="1296">
                  <c:v>99.147689999999997</c:v>
                </c:pt>
                <c:pt idx="1297">
                  <c:v>96.234695000000016</c:v>
                </c:pt>
                <c:pt idx="1298">
                  <c:v>126.701302</c:v>
                </c:pt>
                <c:pt idx="1299">
                  <c:v>96.167809000000005</c:v>
                </c:pt>
                <c:pt idx="1300">
                  <c:v>89.117424000000014</c:v>
                </c:pt>
                <c:pt idx="1301">
                  <c:v>132.87155199999998</c:v>
                </c:pt>
                <c:pt idx="1302">
                  <c:v>94.858115999999981</c:v>
                </c:pt>
                <c:pt idx="1303">
                  <c:v>93.106811999999991</c:v>
                </c:pt>
                <c:pt idx="1304">
                  <c:v>88.77886199999999</c:v>
                </c:pt>
                <c:pt idx="1305">
                  <c:v>114.438766</c:v>
                </c:pt>
                <c:pt idx="1306">
                  <c:v>88.429419999999993</c:v>
                </c:pt>
                <c:pt idx="1307">
                  <c:v>115.21442400000001</c:v>
                </c:pt>
                <c:pt idx="1308">
                  <c:v>92.957153000000019</c:v>
                </c:pt>
                <c:pt idx="1309">
                  <c:v>101.34777800000001</c:v>
                </c:pt>
                <c:pt idx="1310">
                  <c:v>104.94002500000003</c:v>
                </c:pt>
                <c:pt idx="1311">
                  <c:v>97.739845000000003</c:v>
                </c:pt>
                <c:pt idx="1312">
                  <c:v>120.103241</c:v>
                </c:pt>
                <c:pt idx="1313">
                  <c:v>114.62548099999997</c:v>
                </c:pt>
                <c:pt idx="1314">
                  <c:v>94.53383599999998</c:v>
                </c:pt>
                <c:pt idx="1315">
                  <c:v>111.376183</c:v>
                </c:pt>
                <c:pt idx="1316">
                  <c:v>95.202399999999983</c:v>
                </c:pt>
                <c:pt idx="1317">
                  <c:v>90.976257000000004</c:v>
                </c:pt>
                <c:pt idx="1318">
                  <c:v>93.522941999999986</c:v>
                </c:pt>
                <c:pt idx="1319">
                  <c:v>90.071433999999982</c:v>
                </c:pt>
                <c:pt idx="1320">
                  <c:v>100.41606100000001</c:v>
                </c:pt>
                <c:pt idx="1321">
                  <c:v>108.02680199999999</c:v>
                </c:pt>
                <c:pt idx="1322">
                  <c:v>88.572974999999985</c:v>
                </c:pt>
                <c:pt idx="1323">
                  <c:v>125.849007</c:v>
                </c:pt>
                <c:pt idx="1324">
                  <c:v>97.717383999999996</c:v>
                </c:pt>
                <c:pt idx="1325">
                  <c:v>90.698005999999992</c:v>
                </c:pt>
                <c:pt idx="1326">
                  <c:v>92.555260000000004</c:v>
                </c:pt>
                <c:pt idx="1327">
                  <c:v>96.70523799999998</c:v>
                </c:pt>
                <c:pt idx="1328">
                  <c:v>110.98109400000001</c:v>
                </c:pt>
                <c:pt idx="1329">
                  <c:v>90.712112000000005</c:v>
                </c:pt>
                <c:pt idx="1330">
                  <c:v>93.341019000000017</c:v>
                </c:pt>
                <c:pt idx="1331">
                  <c:v>88.739806999999999</c:v>
                </c:pt>
                <c:pt idx="1332">
                  <c:v>92.217613000000028</c:v>
                </c:pt>
                <c:pt idx="1333">
                  <c:v>130.24009699999999</c:v>
                </c:pt>
                <c:pt idx="1334">
                  <c:v>89.967536999999993</c:v>
                </c:pt>
                <c:pt idx="1335">
                  <c:v>99.440467999999996</c:v>
                </c:pt>
                <c:pt idx="1336">
                  <c:v>92.323166000000001</c:v>
                </c:pt>
                <c:pt idx="1337">
                  <c:v>93.937247999999997</c:v>
                </c:pt>
                <c:pt idx="1338">
                  <c:v>90.187927000000002</c:v>
                </c:pt>
                <c:pt idx="1339">
                  <c:v>98.788901999999979</c:v>
                </c:pt>
                <c:pt idx="1340">
                  <c:v>88.066153999999997</c:v>
                </c:pt>
                <c:pt idx="1341">
                  <c:v>95.898887999999985</c:v>
                </c:pt>
                <c:pt idx="1342">
                  <c:v>120.086411</c:v>
                </c:pt>
                <c:pt idx="1343">
                  <c:v>89.201942000000003</c:v>
                </c:pt>
                <c:pt idx="1344">
                  <c:v>91.483863999999997</c:v>
                </c:pt>
                <c:pt idx="1345">
                  <c:v>109.154984</c:v>
                </c:pt>
                <c:pt idx="1346">
                  <c:v>114.27687799999998</c:v>
                </c:pt>
                <c:pt idx="1347">
                  <c:v>91.949608000000012</c:v>
                </c:pt>
                <c:pt idx="1348">
                  <c:v>114.837852</c:v>
                </c:pt>
                <c:pt idx="1349">
                  <c:v>92.384124999999997</c:v>
                </c:pt>
                <c:pt idx="1350">
                  <c:v>93.424255000000016</c:v>
                </c:pt>
                <c:pt idx="1351">
                  <c:v>104.334396</c:v>
                </c:pt>
                <c:pt idx="1352">
                  <c:v>90.830284000000006</c:v>
                </c:pt>
                <c:pt idx="1353">
                  <c:v>139.72251900000001</c:v>
                </c:pt>
                <c:pt idx="1354">
                  <c:v>95.142899</c:v>
                </c:pt>
                <c:pt idx="1355">
                  <c:v>91.660277999999991</c:v>
                </c:pt>
                <c:pt idx="1356">
                  <c:v>96.855559999999983</c:v>
                </c:pt>
                <c:pt idx="1357">
                  <c:v>104.20040899999998</c:v>
                </c:pt>
                <c:pt idx="1358">
                  <c:v>102.76824999999999</c:v>
                </c:pt>
                <c:pt idx="1359">
                  <c:v>92.668166999999983</c:v>
                </c:pt>
                <c:pt idx="1360">
                  <c:v>96.056540999999982</c:v>
                </c:pt>
                <c:pt idx="1361">
                  <c:v>98.856621000000004</c:v>
                </c:pt>
                <c:pt idx="1362">
                  <c:v>95.26563299999998</c:v>
                </c:pt>
                <c:pt idx="1363">
                  <c:v>99.129661999999982</c:v>
                </c:pt>
                <c:pt idx="1364">
                  <c:v>93.13479599999998</c:v>
                </c:pt>
                <c:pt idx="1365">
                  <c:v>107.52166699999999</c:v>
                </c:pt>
                <c:pt idx="1366">
                  <c:v>88.940163000000013</c:v>
                </c:pt>
                <c:pt idx="1367">
                  <c:v>95.161727999999982</c:v>
                </c:pt>
                <c:pt idx="1368">
                  <c:v>99.005027999999982</c:v>
                </c:pt>
                <c:pt idx="1369">
                  <c:v>88.50335699999998</c:v>
                </c:pt>
                <c:pt idx="1370">
                  <c:v>127.73595400000002</c:v>
                </c:pt>
                <c:pt idx="1371">
                  <c:v>93.779410999999982</c:v>
                </c:pt>
                <c:pt idx="1372">
                  <c:v>91.221283000000014</c:v>
                </c:pt>
                <c:pt idx="1373">
                  <c:v>102.005112</c:v>
                </c:pt>
                <c:pt idx="1374">
                  <c:v>100.475174</c:v>
                </c:pt>
                <c:pt idx="1375">
                  <c:v>95.05497699999998</c:v>
                </c:pt>
                <c:pt idx="1376">
                  <c:v>88.481292999999994</c:v>
                </c:pt>
                <c:pt idx="1377">
                  <c:v>94.472945999999979</c:v>
                </c:pt>
                <c:pt idx="1378">
                  <c:v>91.81538399999998</c:v>
                </c:pt>
                <c:pt idx="1379">
                  <c:v>123.68354799999999</c:v>
                </c:pt>
                <c:pt idx="1380">
                  <c:v>96.346680000000006</c:v>
                </c:pt>
                <c:pt idx="1381">
                  <c:v>90.05001799999998</c:v>
                </c:pt>
                <c:pt idx="1382">
                  <c:v>101.88865699999998</c:v>
                </c:pt>
                <c:pt idx="1383">
                  <c:v>88.057961000000006</c:v>
                </c:pt>
                <c:pt idx="1384">
                  <c:v>140.90983600000001</c:v>
                </c:pt>
                <c:pt idx="1385">
                  <c:v>126.36127500000002</c:v>
                </c:pt>
                <c:pt idx="1386">
                  <c:v>104.05693799999999</c:v>
                </c:pt>
                <c:pt idx="1387">
                  <c:v>92.315055999999998</c:v>
                </c:pt>
                <c:pt idx="1388">
                  <c:v>95.667846999999981</c:v>
                </c:pt>
                <c:pt idx="1389">
                  <c:v>91.941154000000012</c:v>
                </c:pt>
                <c:pt idx="1390">
                  <c:v>101.13285099999999</c:v>
                </c:pt>
                <c:pt idx="1391">
                  <c:v>97.363730999999987</c:v>
                </c:pt>
                <c:pt idx="1392">
                  <c:v>91.908134000000004</c:v>
                </c:pt>
                <c:pt idx="1393">
                  <c:v>95.236305000000002</c:v>
                </c:pt>
                <c:pt idx="1394">
                  <c:v>93.184287999999981</c:v>
                </c:pt>
                <c:pt idx="1395">
                  <c:v>92.977562000000006</c:v>
                </c:pt>
                <c:pt idx="1396">
                  <c:v>92.507202000000007</c:v>
                </c:pt>
                <c:pt idx="1397">
                  <c:v>94.251311999999999</c:v>
                </c:pt>
                <c:pt idx="1398">
                  <c:v>92.948639000000014</c:v>
                </c:pt>
                <c:pt idx="1399">
                  <c:v>107.82278399999998</c:v>
                </c:pt>
                <c:pt idx="1400">
                  <c:v>98.008521999999999</c:v>
                </c:pt>
                <c:pt idx="1401">
                  <c:v>92.180671999999987</c:v>
                </c:pt>
                <c:pt idx="1402">
                  <c:v>97.870604999999998</c:v>
                </c:pt>
                <c:pt idx="1403">
                  <c:v>124.58558699999999</c:v>
                </c:pt>
                <c:pt idx="1404">
                  <c:v>88.243538000000001</c:v>
                </c:pt>
                <c:pt idx="1405">
                  <c:v>103.15795900000002</c:v>
                </c:pt>
                <c:pt idx="1406">
                  <c:v>106.62988999999999</c:v>
                </c:pt>
                <c:pt idx="1407">
                  <c:v>88.932013999999995</c:v>
                </c:pt>
                <c:pt idx="1408">
                  <c:v>93.109993000000003</c:v>
                </c:pt>
                <c:pt idx="1409">
                  <c:v>102.09105700000002</c:v>
                </c:pt>
                <c:pt idx="1410">
                  <c:v>88.586319000000003</c:v>
                </c:pt>
                <c:pt idx="1411">
                  <c:v>90.901352000000003</c:v>
                </c:pt>
                <c:pt idx="1412">
                  <c:v>89.428955000000002</c:v>
                </c:pt>
                <c:pt idx="1413">
                  <c:v>114.862206</c:v>
                </c:pt>
                <c:pt idx="1414">
                  <c:v>95.464850999999996</c:v>
                </c:pt>
                <c:pt idx="1415">
                  <c:v>98.752486999999988</c:v>
                </c:pt>
                <c:pt idx="1416">
                  <c:v>101.627106</c:v>
                </c:pt>
                <c:pt idx="1417">
                  <c:v>89.09857199999999</c:v>
                </c:pt>
                <c:pt idx="1418">
                  <c:v>89.083206000000004</c:v>
                </c:pt>
                <c:pt idx="1419">
                  <c:v>90.844489999999993</c:v>
                </c:pt>
                <c:pt idx="1420">
                  <c:v>88.393021000000005</c:v>
                </c:pt>
                <c:pt idx="1421">
                  <c:v>104.67869599999999</c:v>
                </c:pt>
                <c:pt idx="1422">
                  <c:v>89.000174999999999</c:v>
                </c:pt>
                <c:pt idx="1423">
                  <c:v>93.374313000000001</c:v>
                </c:pt>
                <c:pt idx="1424">
                  <c:v>88.260513000000017</c:v>
                </c:pt>
                <c:pt idx="1425">
                  <c:v>100.00221300000001</c:v>
                </c:pt>
                <c:pt idx="1426">
                  <c:v>106.21257799999998</c:v>
                </c:pt>
                <c:pt idx="1427">
                  <c:v>101.66922000000001</c:v>
                </c:pt>
                <c:pt idx="1428">
                  <c:v>99.091560000000015</c:v>
                </c:pt>
                <c:pt idx="1429">
                  <c:v>116.38037099999998</c:v>
                </c:pt>
                <c:pt idx="1430">
                  <c:v>88.748695000000012</c:v>
                </c:pt>
                <c:pt idx="1431">
                  <c:v>89.033530999999982</c:v>
                </c:pt>
                <c:pt idx="1432">
                  <c:v>91.661681999999999</c:v>
                </c:pt>
                <c:pt idx="1433">
                  <c:v>98.622298999999984</c:v>
                </c:pt>
                <c:pt idx="1434">
                  <c:v>99.726601000000002</c:v>
                </c:pt>
                <c:pt idx="1435">
                  <c:v>137.84393299999999</c:v>
                </c:pt>
                <c:pt idx="1436">
                  <c:v>90.238608999999983</c:v>
                </c:pt>
                <c:pt idx="1437">
                  <c:v>91.322486999999967</c:v>
                </c:pt>
                <c:pt idx="1438">
                  <c:v>108.64659899999998</c:v>
                </c:pt>
                <c:pt idx="1439">
                  <c:v>92.446854000000016</c:v>
                </c:pt>
                <c:pt idx="1440">
                  <c:v>145.34445199999999</c:v>
                </c:pt>
                <c:pt idx="1441">
                  <c:v>89.318611000000004</c:v>
                </c:pt>
                <c:pt idx="1442">
                  <c:v>104.94778400000001</c:v>
                </c:pt>
                <c:pt idx="1443">
                  <c:v>109.12964599999998</c:v>
                </c:pt>
                <c:pt idx="1444">
                  <c:v>89.203552000000002</c:v>
                </c:pt>
                <c:pt idx="1445">
                  <c:v>116.682121</c:v>
                </c:pt>
                <c:pt idx="1446">
                  <c:v>98.986182999999983</c:v>
                </c:pt>
                <c:pt idx="1447">
                  <c:v>100.37770799999998</c:v>
                </c:pt>
                <c:pt idx="1448">
                  <c:v>92.513306</c:v>
                </c:pt>
                <c:pt idx="1449">
                  <c:v>89.647171</c:v>
                </c:pt>
                <c:pt idx="1450">
                  <c:v>94.230864999999994</c:v>
                </c:pt>
                <c:pt idx="1451">
                  <c:v>91.001761999999999</c:v>
                </c:pt>
                <c:pt idx="1452">
                  <c:v>88.165199000000001</c:v>
                </c:pt>
                <c:pt idx="1453">
                  <c:v>97.758849999999981</c:v>
                </c:pt>
                <c:pt idx="1454">
                  <c:v>89.42938199999999</c:v>
                </c:pt>
                <c:pt idx="1455">
                  <c:v>88.244240000000019</c:v>
                </c:pt>
                <c:pt idx="1456">
                  <c:v>91.241043000000019</c:v>
                </c:pt>
                <c:pt idx="1457">
                  <c:v>103.41906000000002</c:v>
                </c:pt>
                <c:pt idx="1458">
                  <c:v>91.00299099999998</c:v>
                </c:pt>
                <c:pt idx="1459">
                  <c:v>96.432091</c:v>
                </c:pt>
                <c:pt idx="1460">
                  <c:v>104.17527799999999</c:v>
                </c:pt>
                <c:pt idx="1461">
                  <c:v>92.666091999999992</c:v>
                </c:pt>
                <c:pt idx="1462">
                  <c:v>90.815574999999981</c:v>
                </c:pt>
                <c:pt idx="1463">
                  <c:v>101.588089</c:v>
                </c:pt>
                <c:pt idx="1464">
                  <c:v>105.120628</c:v>
                </c:pt>
                <c:pt idx="1465">
                  <c:v>92.323882999999967</c:v>
                </c:pt>
                <c:pt idx="1466">
                  <c:v>94.501403999999994</c:v>
                </c:pt>
                <c:pt idx="1467">
                  <c:v>88.461006000000012</c:v>
                </c:pt>
                <c:pt idx="1468">
                  <c:v>92.001045000000005</c:v>
                </c:pt>
                <c:pt idx="1469">
                  <c:v>111.095291</c:v>
                </c:pt>
                <c:pt idx="1470">
                  <c:v>88.36831699999999</c:v>
                </c:pt>
                <c:pt idx="1471">
                  <c:v>112.756866</c:v>
                </c:pt>
                <c:pt idx="1472">
                  <c:v>92.092215999999993</c:v>
                </c:pt>
                <c:pt idx="1473">
                  <c:v>94.263840000000002</c:v>
                </c:pt>
                <c:pt idx="1474">
                  <c:v>106.090874</c:v>
                </c:pt>
                <c:pt idx="1475">
                  <c:v>98.463814000000013</c:v>
                </c:pt>
                <c:pt idx="1476">
                  <c:v>113.809158</c:v>
                </c:pt>
                <c:pt idx="1477">
                  <c:v>91.538970999999989</c:v>
                </c:pt>
                <c:pt idx="1478">
                  <c:v>90.071067999999983</c:v>
                </c:pt>
                <c:pt idx="1479">
                  <c:v>107.89987199999999</c:v>
                </c:pt>
                <c:pt idx="1480">
                  <c:v>101.61808799999999</c:v>
                </c:pt>
                <c:pt idx="1481">
                  <c:v>90.352889999999988</c:v>
                </c:pt>
                <c:pt idx="1482">
                  <c:v>105.45042400000001</c:v>
                </c:pt>
                <c:pt idx="1483">
                  <c:v>96.102439999999987</c:v>
                </c:pt>
                <c:pt idx="1484">
                  <c:v>92.976874999999993</c:v>
                </c:pt>
                <c:pt idx="1485">
                  <c:v>99.481330999999983</c:v>
                </c:pt>
                <c:pt idx="1486">
                  <c:v>89.063210000000012</c:v>
                </c:pt>
                <c:pt idx="1487">
                  <c:v>95.13294999999998</c:v>
                </c:pt>
                <c:pt idx="1488">
                  <c:v>89.193191999999982</c:v>
                </c:pt>
                <c:pt idx="1489">
                  <c:v>91.723365999999999</c:v>
                </c:pt>
                <c:pt idx="1490">
                  <c:v>91.274223000000021</c:v>
                </c:pt>
                <c:pt idx="1491">
                  <c:v>99.267418000000006</c:v>
                </c:pt>
                <c:pt idx="1492">
                  <c:v>105.381927</c:v>
                </c:pt>
                <c:pt idx="1493">
                  <c:v>103.877022</c:v>
                </c:pt>
                <c:pt idx="1494">
                  <c:v>89.495407</c:v>
                </c:pt>
                <c:pt idx="1495">
                  <c:v>102.527885</c:v>
                </c:pt>
                <c:pt idx="1496">
                  <c:v>107.67501799999997</c:v>
                </c:pt>
                <c:pt idx="1497">
                  <c:v>88.958472999999984</c:v>
                </c:pt>
                <c:pt idx="1498">
                  <c:v>93.385513000000003</c:v>
                </c:pt>
                <c:pt idx="1499">
                  <c:v>93.763762999999983</c:v>
                </c:pt>
                <c:pt idx="1500">
                  <c:v>91.656783999999988</c:v>
                </c:pt>
                <c:pt idx="1501">
                  <c:v>102.83884399999998</c:v>
                </c:pt>
                <c:pt idx="1502">
                  <c:v>100.62303199999997</c:v>
                </c:pt>
                <c:pt idx="1503">
                  <c:v>103.68553900000001</c:v>
                </c:pt>
                <c:pt idx="1504">
                  <c:v>118.86217499999998</c:v>
                </c:pt>
                <c:pt idx="1505">
                  <c:v>88.947083000000021</c:v>
                </c:pt>
                <c:pt idx="1506">
                  <c:v>92.635063000000002</c:v>
                </c:pt>
                <c:pt idx="1507">
                  <c:v>99.862869000000003</c:v>
                </c:pt>
                <c:pt idx="1508">
                  <c:v>97.826583999999983</c:v>
                </c:pt>
                <c:pt idx="1509">
                  <c:v>102.351494</c:v>
                </c:pt>
                <c:pt idx="1510">
                  <c:v>108.99950400000002</c:v>
                </c:pt>
                <c:pt idx="1511">
                  <c:v>89.525993</c:v>
                </c:pt>
                <c:pt idx="1512">
                  <c:v>94.795525000000012</c:v>
                </c:pt>
                <c:pt idx="1513">
                  <c:v>93.218018000000001</c:v>
                </c:pt>
                <c:pt idx="1514">
                  <c:v>104.642319</c:v>
                </c:pt>
                <c:pt idx="1515">
                  <c:v>153.66040000000001</c:v>
                </c:pt>
                <c:pt idx="1516">
                  <c:v>93.949370999999999</c:v>
                </c:pt>
                <c:pt idx="1517">
                  <c:v>98.806327999999979</c:v>
                </c:pt>
                <c:pt idx="1518">
                  <c:v>88.926925999999995</c:v>
                </c:pt>
                <c:pt idx="1519">
                  <c:v>89.44446600000002</c:v>
                </c:pt>
                <c:pt idx="1520">
                  <c:v>108.94148300000003</c:v>
                </c:pt>
                <c:pt idx="1521">
                  <c:v>95.014229000000029</c:v>
                </c:pt>
                <c:pt idx="1522">
                  <c:v>94.613891999999993</c:v>
                </c:pt>
                <c:pt idx="1523">
                  <c:v>91.309844999999981</c:v>
                </c:pt>
                <c:pt idx="1524">
                  <c:v>92.135047999999983</c:v>
                </c:pt>
                <c:pt idx="1525">
                  <c:v>91.715141000000003</c:v>
                </c:pt>
                <c:pt idx="1526">
                  <c:v>90.344536000000005</c:v>
                </c:pt>
                <c:pt idx="1527">
                  <c:v>93.298225000000016</c:v>
                </c:pt>
                <c:pt idx="1528">
                  <c:v>96.103615000000005</c:v>
                </c:pt>
                <c:pt idx="1529">
                  <c:v>95.402503999999993</c:v>
                </c:pt>
                <c:pt idx="1530">
                  <c:v>88.869437999999988</c:v>
                </c:pt>
                <c:pt idx="1531">
                  <c:v>104.39006000000002</c:v>
                </c:pt>
                <c:pt idx="1532">
                  <c:v>104.304497</c:v>
                </c:pt>
                <c:pt idx="1533">
                  <c:v>89.232680999999999</c:v>
                </c:pt>
                <c:pt idx="1534">
                  <c:v>90.834762999999981</c:v>
                </c:pt>
                <c:pt idx="1535">
                  <c:v>98.946181999999993</c:v>
                </c:pt>
                <c:pt idx="1536">
                  <c:v>96.060608000000002</c:v>
                </c:pt>
                <c:pt idx="1537">
                  <c:v>112.65217599999998</c:v>
                </c:pt>
                <c:pt idx="1538">
                  <c:v>93.715896999999998</c:v>
                </c:pt>
                <c:pt idx="1539">
                  <c:v>92.872786999999974</c:v>
                </c:pt>
                <c:pt idx="1540">
                  <c:v>98.632126</c:v>
                </c:pt>
                <c:pt idx="1541">
                  <c:v>88.143729999999991</c:v>
                </c:pt>
                <c:pt idx="1542">
                  <c:v>88.072524999999999</c:v>
                </c:pt>
                <c:pt idx="1543">
                  <c:v>102.982651</c:v>
                </c:pt>
                <c:pt idx="1544">
                  <c:v>91.973380999999989</c:v>
                </c:pt>
                <c:pt idx="1545">
                  <c:v>97.999184000000014</c:v>
                </c:pt>
                <c:pt idx="1546">
                  <c:v>88.902626000000012</c:v>
                </c:pt>
                <c:pt idx="1547">
                  <c:v>97.103438999999966</c:v>
                </c:pt>
                <c:pt idx="1548">
                  <c:v>92.126670999999988</c:v>
                </c:pt>
                <c:pt idx="1549">
                  <c:v>94.019310000000004</c:v>
                </c:pt>
                <c:pt idx="1550">
                  <c:v>88.530890999999983</c:v>
                </c:pt>
                <c:pt idx="1551">
                  <c:v>92.628142999999966</c:v>
                </c:pt>
                <c:pt idx="1552">
                  <c:v>101.42237900000001</c:v>
                </c:pt>
                <c:pt idx="1553">
                  <c:v>105.758667</c:v>
                </c:pt>
                <c:pt idx="1554">
                  <c:v>141.535889</c:v>
                </c:pt>
                <c:pt idx="1555">
                  <c:v>113.725235</c:v>
                </c:pt>
                <c:pt idx="1556">
                  <c:v>94.151641999999981</c:v>
                </c:pt>
                <c:pt idx="1557">
                  <c:v>92.456299000000016</c:v>
                </c:pt>
                <c:pt idx="1558">
                  <c:v>88.570694000000003</c:v>
                </c:pt>
                <c:pt idx="1559">
                  <c:v>88.161057</c:v>
                </c:pt>
                <c:pt idx="1560">
                  <c:v>118.41443599999999</c:v>
                </c:pt>
                <c:pt idx="1561">
                  <c:v>88.340377999999987</c:v>
                </c:pt>
                <c:pt idx="1562">
                  <c:v>99.305373999999986</c:v>
                </c:pt>
                <c:pt idx="1563">
                  <c:v>119.515648</c:v>
                </c:pt>
                <c:pt idx="1564">
                  <c:v>95.347992000000005</c:v>
                </c:pt>
                <c:pt idx="1565">
                  <c:v>99.074921000000003</c:v>
                </c:pt>
                <c:pt idx="1566">
                  <c:v>90.682570999999967</c:v>
                </c:pt>
                <c:pt idx="1567">
                  <c:v>108.529167</c:v>
                </c:pt>
                <c:pt idx="1568">
                  <c:v>113.85878799999998</c:v>
                </c:pt>
                <c:pt idx="1569">
                  <c:v>88.878493999999989</c:v>
                </c:pt>
                <c:pt idx="1570">
                  <c:v>88.432640000000006</c:v>
                </c:pt>
                <c:pt idx="1571">
                  <c:v>90.16351299999998</c:v>
                </c:pt>
                <c:pt idx="1572">
                  <c:v>93.891639999999995</c:v>
                </c:pt>
                <c:pt idx="1573">
                  <c:v>105.86032899999998</c:v>
                </c:pt>
                <c:pt idx="1574">
                  <c:v>88.12327599999999</c:v>
                </c:pt>
                <c:pt idx="1575">
                  <c:v>100.25200700000001</c:v>
                </c:pt>
                <c:pt idx="1576">
                  <c:v>112.943398</c:v>
                </c:pt>
                <c:pt idx="1577">
                  <c:v>104.01979799999998</c:v>
                </c:pt>
                <c:pt idx="1578">
                  <c:v>89.907661000000019</c:v>
                </c:pt>
                <c:pt idx="1579">
                  <c:v>97.361403999999993</c:v>
                </c:pt>
                <c:pt idx="1580">
                  <c:v>88.992546000000004</c:v>
                </c:pt>
                <c:pt idx="1581">
                  <c:v>89.583054000000004</c:v>
                </c:pt>
                <c:pt idx="1582">
                  <c:v>90.875380999999976</c:v>
                </c:pt>
                <c:pt idx="1583">
                  <c:v>90.477965999999995</c:v>
                </c:pt>
                <c:pt idx="1584">
                  <c:v>90.519942999999998</c:v>
                </c:pt>
                <c:pt idx="1585">
                  <c:v>134.98602300000002</c:v>
                </c:pt>
                <c:pt idx="1586">
                  <c:v>113.284302</c:v>
                </c:pt>
                <c:pt idx="1587">
                  <c:v>97.098922999999999</c:v>
                </c:pt>
                <c:pt idx="1588">
                  <c:v>90.959389000000002</c:v>
                </c:pt>
                <c:pt idx="1589">
                  <c:v>91.694862000000001</c:v>
                </c:pt>
                <c:pt idx="1590">
                  <c:v>89.545280000000005</c:v>
                </c:pt>
                <c:pt idx="1591">
                  <c:v>89.302031999999969</c:v>
                </c:pt>
                <c:pt idx="1592">
                  <c:v>125.938507</c:v>
                </c:pt>
                <c:pt idx="1593">
                  <c:v>92.302543999999983</c:v>
                </c:pt>
                <c:pt idx="1594">
                  <c:v>96.957260000000019</c:v>
                </c:pt>
                <c:pt idx="1595">
                  <c:v>115.32801799999999</c:v>
                </c:pt>
                <c:pt idx="1596">
                  <c:v>105.17568999999999</c:v>
                </c:pt>
                <c:pt idx="1597">
                  <c:v>90.743927000000014</c:v>
                </c:pt>
                <c:pt idx="1598">
                  <c:v>93.188849999999988</c:v>
                </c:pt>
                <c:pt idx="1599">
                  <c:v>88.250159999999994</c:v>
                </c:pt>
                <c:pt idx="1600">
                  <c:v>96.019927999999993</c:v>
                </c:pt>
                <c:pt idx="1601">
                  <c:v>95.308890999999988</c:v>
                </c:pt>
                <c:pt idx="1602">
                  <c:v>94.313118000000003</c:v>
                </c:pt>
                <c:pt idx="1603">
                  <c:v>96.518280000000004</c:v>
                </c:pt>
                <c:pt idx="1604">
                  <c:v>103.609489</c:v>
                </c:pt>
                <c:pt idx="1605">
                  <c:v>95.312645000000003</c:v>
                </c:pt>
                <c:pt idx="1606">
                  <c:v>94.560477999999989</c:v>
                </c:pt>
                <c:pt idx="1607">
                  <c:v>100.318825</c:v>
                </c:pt>
                <c:pt idx="1608">
                  <c:v>103.83425099999999</c:v>
                </c:pt>
                <c:pt idx="1609">
                  <c:v>92.520615000000006</c:v>
                </c:pt>
                <c:pt idx="1610">
                  <c:v>133.30226100000002</c:v>
                </c:pt>
                <c:pt idx="1611">
                  <c:v>93.744895999999997</c:v>
                </c:pt>
                <c:pt idx="1612">
                  <c:v>89.763335999999981</c:v>
                </c:pt>
                <c:pt idx="1613">
                  <c:v>88.944839000000016</c:v>
                </c:pt>
                <c:pt idx="1614">
                  <c:v>89.987335000000002</c:v>
                </c:pt>
                <c:pt idx="1615">
                  <c:v>89.280036999999979</c:v>
                </c:pt>
                <c:pt idx="1616">
                  <c:v>97.883231999999992</c:v>
                </c:pt>
                <c:pt idx="1617">
                  <c:v>98.929305999999983</c:v>
                </c:pt>
                <c:pt idx="1618">
                  <c:v>89.68530299999999</c:v>
                </c:pt>
                <c:pt idx="1619">
                  <c:v>92.541801000000007</c:v>
                </c:pt>
                <c:pt idx="1620">
                  <c:v>88.823111999999981</c:v>
                </c:pt>
                <c:pt idx="1621">
                  <c:v>94.250923000000014</c:v>
                </c:pt>
                <c:pt idx="1622">
                  <c:v>88.926674000000006</c:v>
                </c:pt>
                <c:pt idx="1623">
                  <c:v>91.973267000000007</c:v>
                </c:pt>
                <c:pt idx="1624">
                  <c:v>89.811645999999996</c:v>
                </c:pt>
                <c:pt idx="1625">
                  <c:v>99.248985000000005</c:v>
                </c:pt>
                <c:pt idx="1626">
                  <c:v>91.804366999999999</c:v>
                </c:pt>
                <c:pt idx="1627">
                  <c:v>89.93048899999998</c:v>
                </c:pt>
                <c:pt idx="1628">
                  <c:v>100.26681499999999</c:v>
                </c:pt>
                <c:pt idx="1629">
                  <c:v>116.040482</c:v>
                </c:pt>
                <c:pt idx="1630">
                  <c:v>105.64576700000001</c:v>
                </c:pt>
                <c:pt idx="1631">
                  <c:v>105.321228</c:v>
                </c:pt>
                <c:pt idx="1632">
                  <c:v>94.606757999999985</c:v>
                </c:pt>
                <c:pt idx="1633">
                  <c:v>102.302666</c:v>
                </c:pt>
                <c:pt idx="1634">
                  <c:v>90.321494999999999</c:v>
                </c:pt>
                <c:pt idx="1635">
                  <c:v>90.741005000000015</c:v>
                </c:pt>
                <c:pt idx="1636">
                  <c:v>123.781548</c:v>
                </c:pt>
                <c:pt idx="1637">
                  <c:v>101.53733800000001</c:v>
                </c:pt>
                <c:pt idx="1638">
                  <c:v>102.14529400000002</c:v>
                </c:pt>
                <c:pt idx="1639">
                  <c:v>96.870955999999993</c:v>
                </c:pt>
                <c:pt idx="1640">
                  <c:v>116.20957199999998</c:v>
                </c:pt>
                <c:pt idx="1641">
                  <c:v>104.975159</c:v>
                </c:pt>
                <c:pt idx="1642">
                  <c:v>95.654319999999998</c:v>
                </c:pt>
                <c:pt idx="1643">
                  <c:v>105.18689000000001</c:v>
                </c:pt>
                <c:pt idx="1644">
                  <c:v>91.261925000000019</c:v>
                </c:pt>
                <c:pt idx="1645">
                  <c:v>96.370994999999979</c:v>
                </c:pt>
                <c:pt idx="1646">
                  <c:v>100.200401</c:v>
                </c:pt>
                <c:pt idx="1647">
                  <c:v>90.100043999999983</c:v>
                </c:pt>
                <c:pt idx="1648">
                  <c:v>115.67785600000001</c:v>
                </c:pt>
                <c:pt idx="1649">
                  <c:v>88.298668000000006</c:v>
                </c:pt>
                <c:pt idx="1650">
                  <c:v>88.543364999999994</c:v>
                </c:pt>
                <c:pt idx="1651">
                  <c:v>91.736221000000015</c:v>
                </c:pt>
                <c:pt idx="1652">
                  <c:v>99.235291000000004</c:v>
                </c:pt>
                <c:pt idx="1653">
                  <c:v>97.294708</c:v>
                </c:pt>
                <c:pt idx="1654">
                  <c:v>97.324112</c:v>
                </c:pt>
                <c:pt idx="1655">
                  <c:v>94.136451999999991</c:v>
                </c:pt>
                <c:pt idx="1656">
                  <c:v>89.550270000000012</c:v>
                </c:pt>
                <c:pt idx="1657">
                  <c:v>88.997490000000013</c:v>
                </c:pt>
                <c:pt idx="1658">
                  <c:v>88.372306999999978</c:v>
                </c:pt>
                <c:pt idx="1659">
                  <c:v>104.18872799999998</c:v>
                </c:pt>
                <c:pt idx="1660">
                  <c:v>105.492874</c:v>
                </c:pt>
                <c:pt idx="1661">
                  <c:v>94.257171999999983</c:v>
                </c:pt>
                <c:pt idx="1662">
                  <c:v>101.993332</c:v>
                </c:pt>
                <c:pt idx="1663">
                  <c:v>92.083564999999993</c:v>
                </c:pt>
                <c:pt idx="1664">
                  <c:v>95.591446000000005</c:v>
                </c:pt>
                <c:pt idx="1665">
                  <c:v>97.553977999999987</c:v>
                </c:pt>
                <c:pt idx="1666">
                  <c:v>93.957657000000012</c:v>
                </c:pt>
                <c:pt idx="1667">
                  <c:v>114.962357</c:v>
                </c:pt>
                <c:pt idx="1668">
                  <c:v>142.16496299999997</c:v>
                </c:pt>
                <c:pt idx="1669">
                  <c:v>92.894936000000001</c:v>
                </c:pt>
                <c:pt idx="1670">
                  <c:v>114.28376799999998</c:v>
                </c:pt>
                <c:pt idx="1671">
                  <c:v>89.038382999999968</c:v>
                </c:pt>
                <c:pt idx="1672">
                  <c:v>88.379889999999989</c:v>
                </c:pt>
                <c:pt idx="1673">
                  <c:v>89.542350999999982</c:v>
                </c:pt>
                <c:pt idx="1674">
                  <c:v>88.525969999999987</c:v>
                </c:pt>
                <c:pt idx="1675">
                  <c:v>100.61412000000001</c:v>
                </c:pt>
                <c:pt idx="1676">
                  <c:v>96.806145000000001</c:v>
                </c:pt>
                <c:pt idx="1677">
                  <c:v>88.926787999999988</c:v>
                </c:pt>
                <c:pt idx="1678">
                  <c:v>89.355423000000002</c:v>
                </c:pt>
                <c:pt idx="1679">
                  <c:v>94.303817999999993</c:v>
                </c:pt>
                <c:pt idx="1680">
                  <c:v>96.650733999999986</c:v>
                </c:pt>
                <c:pt idx="1681">
                  <c:v>122.40248099999998</c:v>
                </c:pt>
                <c:pt idx="1682">
                  <c:v>91.078544999999991</c:v>
                </c:pt>
                <c:pt idx="1683">
                  <c:v>93.950599999999994</c:v>
                </c:pt>
                <c:pt idx="1684">
                  <c:v>94.532425000000003</c:v>
                </c:pt>
                <c:pt idx="1685">
                  <c:v>95.216873000000007</c:v>
                </c:pt>
                <c:pt idx="1686">
                  <c:v>99.677085999999989</c:v>
                </c:pt>
                <c:pt idx="1687">
                  <c:v>97.343765000000005</c:v>
                </c:pt>
                <c:pt idx="1688">
                  <c:v>109.18891099999999</c:v>
                </c:pt>
                <c:pt idx="1689">
                  <c:v>88.458641</c:v>
                </c:pt>
                <c:pt idx="1690">
                  <c:v>88.059089999999998</c:v>
                </c:pt>
                <c:pt idx="1691">
                  <c:v>97.611473000000004</c:v>
                </c:pt>
                <c:pt idx="1692">
                  <c:v>113.572525</c:v>
                </c:pt>
                <c:pt idx="1693">
                  <c:v>100.074074</c:v>
                </c:pt>
                <c:pt idx="1694">
                  <c:v>90.870650999999981</c:v>
                </c:pt>
                <c:pt idx="1695">
                  <c:v>91.096549999999993</c:v>
                </c:pt>
                <c:pt idx="1696">
                  <c:v>109.171921</c:v>
                </c:pt>
                <c:pt idx="1697">
                  <c:v>90.255684000000002</c:v>
                </c:pt>
                <c:pt idx="1698">
                  <c:v>98.411788999999999</c:v>
                </c:pt>
                <c:pt idx="1699">
                  <c:v>96.320746999999969</c:v>
                </c:pt>
                <c:pt idx="1700">
                  <c:v>89.730277999999998</c:v>
                </c:pt>
                <c:pt idx="1701">
                  <c:v>91.997451999999996</c:v>
                </c:pt>
                <c:pt idx="1702">
                  <c:v>92.856116999999998</c:v>
                </c:pt>
                <c:pt idx="1703">
                  <c:v>88.518676999999983</c:v>
                </c:pt>
                <c:pt idx="1704">
                  <c:v>91.776252999999983</c:v>
                </c:pt>
                <c:pt idx="1705">
                  <c:v>102.45333100000001</c:v>
                </c:pt>
                <c:pt idx="1706">
                  <c:v>92.941559000000012</c:v>
                </c:pt>
                <c:pt idx="1707">
                  <c:v>113.25194500000002</c:v>
                </c:pt>
                <c:pt idx="1708">
                  <c:v>93.765968000000001</c:v>
                </c:pt>
                <c:pt idx="1709">
                  <c:v>90.574744999999979</c:v>
                </c:pt>
                <c:pt idx="1710">
                  <c:v>92.378234999999989</c:v>
                </c:pt>
                <c:pt idx="1711">
                  <c:v>112.488052</c:v>
                </c:pt>
                <c:pt idx="1712">
                  <c:v>91.789626999999996</c:v>
                </c:pt>
                <c:pt idx="1713">
                  <c:v>93.693885999999992</c:v>
                </c:pt>
                <c:pt idx="1714">
                  <c:v>96.07261699999998</c:v>
                </c:pt>
                <c:pt idx="1715">
                  <c:v>112.74175300000002</c:v>
                </c:pt>
                <c:pt idx="1716">
                  <c:v>94.896484000000001</c:v>
                </c:pt>
                <c:pt idx="1717">
                  <c:v>91.324141999999981</c:v>
                </c:pt>
                <c:pt idx="1718">
                  <c:v>98.027313000000007</c:v>
                </c:pt>
                <c:pt idx="1719">
                  <c:v>88.129966999999979</c:v>
                </c:pt>
                <c:pt idx="1720">
                  <c:v>95.617598999999998</c:v>
                </c:pt>
                <c:pt idx="1721">
                  <c:v>94.182540999999986</c:v>
                </c:pt>
                <c:pt idx="1722">
                  <c:v>90.455039999999983</c:v>
                </c:pt>
                <c:pt idx="1723">
                  <c:v>109.256187</c:v>
                </c:pt>
                <c:pt idx="1724">
                  <c:v>104.566948</c:v>
                </c:pt>
                <c:pt idx="1725">
                  <c:v>94.550117</c:v>
                </c:pt>
                <c:pt idx="1726">
                  <c:v>106.39792600000001</c:v>
                </c:pt>
                <c:pt idx="1727">
                  <c:v>92.910140999999996</c:v>
                </c:pt>
                <c:pt idx="1728">
                  <c:v>109.059692</c:v>
                </c:pt>
                <c:pt idx="1729">
                  <c:v>107.03568300000002</c:v>
                </c:pt>
                <c:pt idx="1730">
                  <c:v>92.296409999999995</c:v>
                </c:pt>
                <c:pt idx="1731">
                  <c:v>91.550514000000007</c:v>
                </c:pt>
                <c:pt idx="1732">
                  <c:v>88.578948999999966</c:v>
                </c:pt>
                <c:pt idx="1733">
                  <c:v>90.774901999999983</c:v>
                </c:pt>
                <c:pt idx="1734">
                  <c:v>104.521896</c:v>
                </c:pt>
                <c:pt idx="1735">
                  <c:v>113.07244900000001</c:v>
                </c:pt>
                <c:pt idx="1736">
                  <c:v>130.725311</c:v>
                </c:pt>
                <c:pt idx="1737">
                  <c:v>92.921447999999998</c:v>
                </c:pt>
                <c:pt idx="1738">
                  <c:v>112.81382000000002</c:v>
                </c:pt>
                <c:pt idx="1739">
                  <c:v>93.514152999999993</c:v>
                </c:pt>
                <c:pt idx="1740">
                  <c:v>94.523940999999979</c:v>
                </c:pt>
                <c:pt idx="1741">
                  <c:v>90.112160000000003</c:v>
                </c:pt>
                <c:pt idx="1742">
                  <c:v>91.617965999999996</c:v>
                </c:pt>
                <c:pt idx="1743">
                  <c:v>89.745650999999995</c:v>
                </c:pt>
                <c:pt idx="1744">
                  <c:v>88.935120000000012</c:v>
                </c:pt>
                <c:pt idx="1745">
                  <c:v>113.68267099999998</c:v>
                </c:pt>
                <c:pt idx="1746">
                  <c:v>109.69227600000001</c:v>
                </c:pt>
                <c:pt idx="1747">
                  <c:v>116.63630699999999</c:v>
                </c:pt>
                <c:pt idx="1748">
                  <c:v>91.536391999999992</c:v>
                </c:pt>
                <c:pt idx="1749">
                  <c:v>94.582709999999992</c:v>
                </c:pt>
                <c:pt idx="1750">
                  <c:v>96.548797999999991</c:v>
                </c:pt>
                <c:pt idx="1751">
                  <c:v>93.974700999999982</c:v>
                </c:pt>
                <c:pt idx="1752">
                  <c:v>100.25263200000001</c:v>
                </c:pt>
                <c:pt idx="1753">
                  <c:v>94.785933999999983</c:v>
                </c:pt>
                <c:pt idx="1754">
                  <c:v>93.896889000000002</c:v>
                </c:pt>
                <c:pt idx="1755">
                  <c:v>119.31222500000001</c:v>
                </c:pt>
                <c:pt idx="1756">
                  <c:v>91.334564000000015</c:v>
                </c:pt>
                <c:pt idx="1757">
                  <c:v>89.319037999999992</c:v>
                </c:pt>
                <c:pt idx="1758">
                  <c:v>91.000793000000002</c:v>
                </c:pt>
                <c:pt idx="1759">
                  <c:v>95.952887999999987</c:v>
                </c:pt>
                <c:pt idx="1760">
                  <c:v>90.412964000000017</c:v>
                </c:pt>
                <c:pt idx="1761">
                  <c:v>91.309059000000005</c:v>
                </c:pt>
                <c:pt idx="1762">
                  <c:v>96.08596799999998</c:v>
                </c:pt>
                <c:pt idx="1763">
                  <c:v>88.293610000000015</c:v>
                </c:pt>
                <c:pt idx="1764">
                  <c:v>94.241187999999994</c:v>
                </c:pt>
                <c:pt idx="1765">
                  <c:v>88.37560999999998</c:v>
                </c:pt>
                <c:pt idx="1766">
                  <c:v>88.555106999999992</c:v>
                </c:pt>
                <c:pt idx="1767">
                  <c:v>88.315505999999999</c:v>
                </c:pt>
                <c:pt idx="1768">
                  <c:v>99.807129000000018</c:v>
                </c:pt>
                <c:pt idx="1769">
                  <c:v>92.030875999999992</c:v>
                </c:pt>
                <c:pt idx="1770">
                  <c:v>97.197006000000002</c:v>
                </c:pt>
                <c:pt idx="1771">
                  <c:v>96.917519000000013</c:v>
                </c:pt>
                <c:pt idx="1772">
                  <c:v>120.87577799999997</c:v>
                </c:pt>
                <c:pt idx="1773">
                  <c:v>92.034820999999994</c:v>
                </c:pt>
                <c:pt idx="1774">
                  <c:v>102.971542</c:v>
                </c:pt>
                <c:pt idx="1775">
                  <c:v>91.73421500000002</c:v>
                </c:pt>
                <c:pt idx="1776">
                  <c:v>124.070953</c:v>
                </c:pt>
                <c:pt idx="1777">
                  <c:v>94.515640000000005</c:v>
                </c:pt>
                <c:pt idx="1778">
                  <c:v>140.29783599999999</c:v>
                </c:pt>
                <c:pt idx="1779">
                  <c:v>94.128753999999986</c:v>
                </c:pt>
                <c:pt idx="1780">
                  <c:v>97.565055999999998</c:v>
                </c:pt>
                <c:pt idx="1781">
                  <c:v>94.253615999999994</c:v>
                </c:pt>
                <c:pt idx="1782">
                  <c:v>102.60263099999999</c:v>
                </c:pt>
                <c:pt idx="1783">
                  <c:v>104.263885</c:v>
                </c:pt>
                <c:pt idx="1784">
                  <c:v>106.17697099999997</c:v>
                </c:pt>
                <c:pt idx="1785">
                  <c:v>102.11015300000001</c:v>
                </c:pt>
                <c:pt idx="1786">
                  <c:v>94.478294000000005</c:v>
                </c:pt>
                <c:pt idx="1787">
                  <c:v>101.897308</c:v>
                </c:pt>
                <c:pt idx="1788">
                  <c:v>92.25633999999998</c:v>
                </c:pt>
                <c:pt idx="1789">
                  <c:v>97.013474000000002</c:v>
                </c:pt>
                <c:pt idx="1790">
                  <c:v>95.986007999999998</c:v>
                </c:pt>
                <c:pt idx="1791">
                  <c:v>91.202110000000005</c:v>
                </c:pt>
                <c:pt idx="1792">
                  <c:v>93.114891</c:v>
                </c:pt>
                <c:pt idx="1793">
                  <c:v>93.261185000000012</c:v>
                </c:pt>
                <c:pt idx="1794">
                  <c:v>93.324592999999979</c:v>
                </c:pt>
                <c:pt idx="1795">
                  <c:v>88.967949000000019</c:v>
                </c:pt>
                <c:pt idx="1796">
                  <c:v>95.166961999999998</c:v>
                </c:pt>
                <c:pt idx="1797">
                  <c:v>91.360648999999981</c:v>
                </c:pt>
                <c:pt idx="1798">
                  <c:v>97.166274999999999</c:v>
                </c:pt>
                <c:pt idx="1799">
                  <c:v>89.675956999999968</c:v>
                </c:pt>
                <c:pt idx="1800">
                  <c:v>91.511124000000009</c:v>
                </c:pt>
                <c:pt idx="1801">
                  <c:v>98.455298999999982</c:v>
                </c:pt>
                <c:pt idx="1802">
                  <c:v>104.276039</c:v>
                </c:pt>
                <c:pt idx="1803">
                  <c:v>105.470642</c:v>
                </c:pt>
                <c:pt idx="1804">
                  <c:v>93.020743999999979</c:v>
                </c:pt>
                <c:pt idx="1805">
                  <c:v>89.540122999999994</c:v>
                </c:pt>
                <c:pt idx="1806">
                  <c:v>92.166579999999982</c:v>
                </c:pt>
                <c:pt idx="1807">
                  <c:v>89.339989000000003</c:v>
                </c:pt>
                <c:pt idx="1808">
                  <c:v>93.432755</c:v>
                </c:pt>
                <c:pt idx="1809">
                  <c:v>92.340973000000005</c:v>
                </c:pt>
                <c:pt idx="1810">
                  <c:v>103.89009900000002</c:v>
                </c:pt>
                <c:pt idx="1811">
                  <c:v>96.934928999999997</c:v>
                </c:pt>
                <c:pt idx="1812">
                  <c:v>95.670379999999966</c:v>
                </c:pt>
                <c:pt idx="1813">
                  <c:v>123.38877099999999</c:v>
                </c:pt>
                <c:pt idx="1814">
                  <c:v>91.275176999999985</c:v>
                </c:pt>
                <c:pt idx="1815">
                  <c:v>89.041740000000004</c:v>
                </c:pt>
                <c:pt idx="1816">
                  <c:v>90.583693999999994</c:v>
                </c:pt>
                <c:pt idx="1817">
                  <c:v>90.816933000000006</c:v>
                </c:pt>
                <c:pt idx="1818">
                  <c:v>108.611031</c:v>
                </c:pt>
                <c:pt idx="1819">
                  <c:v>141.44444300000001</c:v>
                </c:pt>
                <c:pt idx="1820">
                  <c:v>98.306145000000001</c:v>
                </c:pt>
                <c:pt idx="1821">
                  <c:v>91.501823000000016</c:v>
                </c:pt>
                <c:pt idx="1822">
                  <c:v>88.15813399999999</c:v>
                </c:pt>
                <c:pt idx="1823">
                  <c:v>94.514847000000003</c:v>
                </c:pt>
                <c:pt idx="1824">
                  <c:v>103.772026</c:v>
                </c:pt>
                <c:pt idx="1825">
                  <c:v>89.63846599999998</c:v>
                </c:pt>
                <c:pt idx="1826">
                  <c:v>89.445685999999995</c:v>
                </c:pt>
                <c:pt idx="1827">
                  <c:v>102.587051</c:v>
                </c:pt>
                <c:pt idx="1828">
                  <c:v>95.068634000000003</c:v>
                </c:pt>
                <c:pt idx="1829">
                  <c:v>91.347824000000017</c:v>
                </c:pt>
                <c:pt idx="1830">
                  <c:v>88.958472999999984</c:v>
                </c:pt>
                <c:pt idx="1831">
                  <c:v>124.90782200000001</c:v>
                </c:pt>
                <c:pt idx="1832">
                  <c:v>93.719643000000019</c:v>
                </c:pt>
                <c:pt idx="1833">
                  <c:v>88.537239000000014</c:v>
                </c:pt>
                <c:pt idx="1834">
                  <c:v>93.232047999999992</c:v>
                </c:pt>
                <c:pt idx="1835">
                  <c:v>89.843787999999989</c:v>
                </c:pt>
                <c:pt idx="1836">
                  <c:v>93.851767999999993</c:v>
                </c:pt>
                <c:pt idx="1837">
                  <c:v>102.55534400000001</c:v>
                </c:pt>
                <c:pt idx="1838">
                  <c:v>118.70461299999999</c:v>
                </c:pt>
                <c:pt idx="1839">
                  <c:v>111.84261300000001</c:v>
                </c:pt>
                <c:pt idx="1840">
                  <c:v>99.619133000000005</c:v>
                </c:pt>
                <c:pt idx="1841">
                  <c:v>90.442122999999995</c:v>
                </c:pt>
                <c:pt idx="1842">
                  <c:v>128.75007600000001</c:v>
                </c:pt>
                <c:pt idx="1843">
                  <c:v>90.254104999999996</c:v>
                </c:pt>
                <c:pt idx="1844">
                  <c:v>97.073029000000005</c:v>
                </c:pt>
                <c:pt idx="1845">
                  <c:v>91.457649000000018</c:v>
                </c:pt>
                <c:pt idx="1846">
                  <c:v>92.211227000000008</c:v>
                </c:pt>
                <c:pt idx="1847">
                  <c:v>95.616996999999998</c:v>
                </c:pt>
                <c:pt idx="1848">
                  <c:v>90.918030000000002</c:v>
                </c:pt>
                <c:pt idx="1849">
                  <c:v>97.746132000000003</c:v>
                </c:pt>
                <c:pt idx="1850">
                  <c:v>88.059273000000005</c:v>
                </c:pt>
                <c:pt idx="1851">
                  <c:v>96.373665000000003</c:v>
                </c:pt>
                <c:pt idx="1852">
                  <c:v>106.945335</c:v>
                </c:pt>
                <c:pt idx="1853">
                  <c:v>105.27544399999998</c:v>
                </c:pt>
                <c:pt idx="1854">
                  <c:v>92.188720999999987</c:v>
                </c:pt>
                <c:pt idx="1855">
                  <c:v>91.290649000000016</c:v>
                </c:pt>
                <c:pt idx="1856">
                  <c:v>152.60845900000001</c:v>
                </c:pt>
                <c:pt idx="1857">
                  <c:v>90.813271</c:v>
                </c:pt>
                <c:pt idx="1858">
                  <c:v>95.174048999999968</c:v>
                </c:pt>
                <c:pt idx="1859">
                  <c:v>88.666122000000001</c:v>
                </c:pt>
                <c:pt idx="1860">
                  <c:v>93.731612999999996</c:v>
                </c:pt>
                <c:pt idx="1861">
                  <c:v>90.023719999999983</c:v>
                </c:pt>
                <c:pt idx="1862">
                  <c:v>122.50503500000001</c:v>
                </c:pt>
                <c:pt idx="1863">
                  <c:v>93.135398999999992</c:v>
                </c:pt>
                <c:pt idx="1864">
                  <c:v>103.326363</c:v>
                </c:pt>
                <c:pt idx="1865">
                  <c:v>137.45871000000002</c:v>
                </c:pt>
                <c:pt idx="1866">
                  <c:v>91.87329099999998</c:v>
                </c:pt>
                <c:pt idx="1867">
                  <c:v>119.952057</c:v>
                </c:pt>
                <c:pt idx="1868">
                  <c:v>108.55522900000001</c:v>
                </c:pt>
                <c:pt idx="1869">
                  <c:v>90.007416000000006</c:v>
                </c:pt>
                <c:pt idx="1870">
                  <c:v>106.55558000000001</c:v>
                </c:pt>
                <c:pt idx="1871">
                  <c:v>103.79852300000002</c:v>
                </c:pt>
                <c:pt idx="1872">
                  <c:v>90.462943999999993</c:v>
                </c:pt>
                <c:pt idx="1873">
                  <c:v>102.01177199999998</c:v>
                </c:pt>
                <c:pt idx="1874">
                  <c:v>89.479904000000005</c:v>
                </c:pt>
                <c:pt idx="1875">
                  <c:v>90.11901899999998</c:v>
                </c:pt>
                <c:pt idx="1876">
                  <c:v>104.18438699999999</c:v>
                </c:pt>
                <c:pt idx="1877">
                  <c:v>93.479293999999996</c:v>
                </c:pt>
                <c:pt idx="1878">
                  <c:v>91.151740999999987</c:v>
                </c:pt>
                <c:pt idx="1879">
                  <c:v>91.063614000000015</c:v>
                </c:pt>
                <c:pt idx="1880">
                  <c:v>90.860039</c:v>
                </c:pt>
                <c:pt idx="1881">
                  <c:v>99.292746999999991</c:v>
                </c:pt>
                <c:pt idx="1882">
                  <c:v>91.72685199999998</c:v>
                </c:pt>
                <c:pt idx="1883">
                  <c:v>88.533051</c:v>
                </c:pt>
                <c:pt idx="1884">
                  <c:v>92.993713000000014</c:v>
                </c:pt>
                <c:pt idx="1885">
                  <c:v>90.88629899999998</c:v>
                </c:pt>
                <c:pt idx="1886">
                  <c:v>89.030197000000001</c:v>
                </c:pt>
                <c:pt idx="1887">
                  <c:v>100.57409699999998</c:v>
                </c:pt>
                <c:pt idx="1888">
                  <c:v>90.807136999999983</c:v>
                </c:pt>
                <c:pt idx="1889">
                  <c:v>91.926743000000002</c:v>
                </c:pt>
                <c:pt idx="1890">
                  <c:v>91.672484999999966</c:v>
                </c:pt>
                <c:pt idx="1891">
                  <c:v>95.352897999999968</c:v>
                </c:pt>
                <c:pt idx="1892">
                  <c:v>91.760361000000003</c:v>
                </c:pt>
                <c:pt idx="1893">
                  <c:v>90.438484000000003</c:v>
                </c:pt>
                <c:pt idx="1894">
                  <c:v>88.373351999999969</c:v>
                </c:pt>
                <c:pt idx="1895">
                  <c:v>115.55429100000002</c:v>
                </c:pt>
                <c:pt idx="1896">
                  <c:v>96.717163000000014</c:v>
                </c:pt>
                <c:pt idx="1897">
                  <c:v>90.789276000000001</c:v>
                </c:pt>
                <c:pt idx="1898">
                  <c:v>91.175849999999969</c:v>
                </c:pt>
                <c:pt idx="1899">
                  <c:v>117.891479</c:v>
                </c:pt>
                <c:pt idx="1900">
                  <c:v>125.538811</c:v>
                </c:pt>
                <c:pt idx="1901">
                  <c:v>103.19482400000001</c:v>
                </c:pt>
                <c:pt idx="1902">
                  <c:v>92.492087999999981</c:v>
                </c:pt>
                <c:pt idx="1903">
                  <c:v>103.532822</c:v>
                </c:pt>
                <c:pt idx="1904">
                  <c:v>97.949303000000015</c:v>
                </c:pt>
                <c:pt idx="1905">
                  <c:v>102.87407699999999</c:v>
                </c:pt>
                <c:pt idx="1906">
                  <c:v>89.727089000000007</c:v>
                </c:pt>
                <c:pt idx="1907">
                  <c:v>108.81951900000001</c:v>
                </c:pt>
                <c:pt idx="1908">
                  <c:v>105.43822500000002</c:v>
                </c:pt>
                <c:pt idx="1909">
                  <c:v>98.316604999999996</c:v>
                </c:pt>
                <c:pt idx="1910">
                  <c:v>90.060646000000006</c:v>
                </c:pt>
                <c:pt idx="1911">
                  <c:v>88.222861999999992</c:v>
                </c:pt>
                <c:pt idx="1912">
                  <c:v>101.15924800000001</c:v>
                </c:pt>
                <c:pt idx="1913">
                  <c:v>109.26417499999999</c:v>
                </c:pt>
                <c:pt idx="1914">
                  <c:v>95.147521999999995</c:v>
                </c:pt>
                <c:pt idx="1915">
                  <c:v>90.838874999999987</c:v>
                </c:pt>
                <c:pt idx="1916">
                  <c:v>94.798889000000003</c:v>
                </c:pt>
                <c:pt idx="1917">
                  <c:v>103.90126800000002</c:v>
                </c:pt>
                <c:pt idx="1918">
                  <c:v>91.061745000000002</c:v>
                </c:pt>
                <c:pt idx="1919">
                  <c:v>89.935867000000002</c:v>
                </c:pt>
                <c:pt idx="1920">
                  <c:v>125.573189</c:v>
                </c:pt>
                <c:pt idx="1921">
                  <c:v>96.263092</c:v>
                </c:pt>
                <c:pt idx="1922">
                  <c:v>100.71770500000001</c:v>
                </c:pt>
                <c:pt idx="1923">
                  <c:v>89.527045999999999</c:v>
                </c:pt>
                <c:pt idx="1924">
                  <c:v>92.572577999999965</c:v>
                </c:pt>
                <c:pt idx="1925">
                  <c:v>92.130713999999998</c:v>
                </c:pt>
                <c:pt idx="1926">
                  <c:v>90.087638999999982</c:v>
                </c:pt>
                <c:pt idx="1927">
                  <c:v>105.218727</c:v>
                </c:pt>
                <c:pt idx="1928">
                  <c:v>105.67348499999999</c:v>
                </c:pt>
                <c:pt idx="1929">
                  <c:v>135.54972799999999</c:v>
                </c:pt>
                <c:pt idx="1930">
                  <c:v>90.903908000000001</c:v>
                </c:pt>
                <c:pt idx="1931">
                  <c:v>89.256241000000003</c:v>
                </c:pt>
                <c:pt idx="1932">
                  <c:v>101.128693</c:v>
                </c:pt>
                <c:pt idx="1933">
                  <c:v>94.358916999999991</c:v>
                </c:pt>
                <c:pt idx="1934">
                  <c:v>103.80555</c:v>
                </c:pt>
                <c:pt idx="1935">
                  <c:v>115.48020200000002</c:v>
                </c:pt>
                <c:pt idx="1936">
                  <c:v>112.76364100000002</c:v>
                </c:pt>
                <c:pt idx="1937">
                  <c:v>95.366736999999986</c:v>
                </c:pt>
                <c:pt idx="1938">
                  <c:v>126.12735000000001</c:v>
                </c:pt>
                <c:pt idx="1939">
                  <c:v>109.86821</c:v>
                </c:pt>
                <c:pt idx="1940">
                  <c:v>94.64269299999998</c:v>
                </c:pt>
                <c:pt idx="1941">
                  <c:v>101.463791</c:v>
                </c:pt>
                <c:pt idx="1942">
                  <c:v>89.032623000000015</c:v>
                </c:pt>
                <c:pt idx="1943">
                  <c:v>102.782059</c:v>
                </c:pt>
                <c:pt idx="1944">
                  <c:v>101.91069800000001</c:v>
                </c:pt>
                <c:pt idx="1945">
                  <c:v>89.188849999999988</c:v>
                </c:pt>
                <c:pt idx="1946">
                  <c:v>88.178130999999965</c:v>
                </c:pt>
                <c:pt idx="1947">
                  <c:v>94.995033000000006</c:v>
                </c:pt>
                <c:pt idx="1948">
                  <c:v>113.119652</c:v>
                </c:pt>
                <c:pt idx="1949">
                  <c:v>88.476462999999981</c:v>
                </c:pt>
                <c:pt idx="1950">
                  <c:v>103.619545</c:v>
                </c:pt>
                <c:pt idx="1951">
                  <c:v>106.12462600000002</c:v>
                </c:pt>
                <c:pt idx="1952">
                  <c:v>90.047264000000027</c:v>
                </c:pt>
                <c:pt idx="1953">
                  <c:v>100.153221</c:v>
                </c:pt>
                <c:pt idx="1954">
                  <c:v>101.448036</c:v>
                </c:pt>
                <c:pt idx="1955">
                  <c:v>92.787079000000006</c:v>
                </c:pt>
                <c:pt idx="1956">
                  <c:v>122.492035</c:v>
                </c:pt>
                <c:pt idx="1957">
                  <c:v>95.266272999999998</c:v>
                </c:pt>
                <c:pt idx="1958">
                  <c:v>88.580414000000005</c:v>
                </c:pt>
                <c:pt idx="1959">
                  <c:v>90.84884599999998</c:v>
                </c:pt>
                <c:pt idx="1960">
                  <c:v>118.03129600000001</c:v>
                </c:pt>
                <c:pt idx="1961">
                  <c:v>96.715187</c:v>
                </c:pt>
                <c:pt idx="1962">
                  <c:v>91.167641000000003</c:v>
                </c:pt>
                <c:pt idx="1963">
                  <c:v>96.764427000000012</c:v>
                </c:pt>
                <c:pt idx="1964">
                  <c:v>110.610939</c:v>
                </c:pt>
                <c:pt idx="1965">
                  <c:v>97.445594999999997</c:v>
                </c:pt>
                <c:pt idx="1966">
                  <c:v>91.435257000000007</c:v>
                </c:pt>
                <c:pt idx="1967">
                  <c:v>116.68657699999999</c:v>
                </c:pt>
                <c:pt idx="1968">
                  <c:v>106.90350300000001</c:v>
                </c:pt>
                <c:pt idx="1969">
                  <c:v>91.055289999999999</c:v>
                </c:pt>
                <c:pt idx="1970">
                  <c:v>88.249550000000013</c:v>
                </c:pt>
                <c:pt idx="1971">
                  <c:v>109.006012</c:v>
                </c:pt>
                <c:pt idx="1972">
                  <c:v>101.831017</c:v>
                </c:pt>
                <c:pt idx="1973">
                  <c:v>89.287887999999981</c:v>
                </c:pt>
                <c:pt idx="1974">
                  <c:v>110.36112199999999</c:v>
                </c:pt>
                <c:pt idx="1975">
                  <c:v>97.87894399999999</c:v>
                </c:pt>
                <c:pt idx="1976">
                  <c:v>98.787368999999998</c:v>
                </c:pt>
                <c:pt idx="1977">
                  <c:v>103.655205</c:v>
                </c:pt>
                <c:pt idx="1978">
                  <c:v>91.012450999999999</c:v>
                </c:pt>
                <c:pt idx="1979">
                  <c:v>91.329436999999984</c:v>
                </c:pt>
                <c:pt idx="1980">
                  <c:v>90.130736999999968</c:v>
                </c:pt>
                <c:pt idx="1981">
                  <c:v>103.17759700000001</c:v>
                </c:pt>
                <c:pt idx="1982">
                  <c:v>88.832084999999992</c:v>
                </c:pt>
                <c:pt idx="1983">
                  <c:v>89.655868999999967</c:v>
                </c:pt>
                <c:pt idx="1984">
                  <c:v>90.817307</c:v>
                </c:pt>
                <c:pt idx="1985">
                  <c:v>108.88911400000002</c:v>
                </c:pt>
                <c:pt idx="1986">
                  <c:v>94.976386999999988</c:v>
                </c:pt>
                <c:pt idx="1987">
                  <c:v>91.537064000000015</c:v>
                </c:pt>
                <c:pt idx="1988">
                  <c:v>109.84132400000001</c:v>
                </c:pt>
                <c:pt idx="1989">
                  <c:v>100.936958</c:v>
                </c:pt>
                <c:pt idx="1990">
                  <c:v>90.853446999999989</c:v>
                </c:pt>
                <c:pt idx="1991">
                  <c:v>111.88970199999999</c:v>
                </c:pt>
                <c:pt idx="1992">
                  <c:v>88.526381999999984</c:v>
                </c:pt>
                <c:pt idx="1993">
                  <c:v>97.986632999999998</c:v>
                </c:pt>
                <c:pt idx="1994">
                  <c:v>104.37685399999998</c:v>
                </c:pt>
                <c:pt idx="1995">
                  <c:v>92.946594000000019</c:v>
                </c:pt>
                <c:pt idx="1996">
                  <c:v>103.62909699999999</c:v>
                </c:pt>
                <c:pt idx="1997">
                  <c:v>93.400092999999998</c:v>
                </c:pt>
                <c:pt idx="1998">
                  <c:v>102.05871599999999</c:v>
                </c:pt>
                <c:pt idx="1999">
                  <c:v>97.426544000000007</c:v>
                </c:pt>
                <c:pt idx="2000">
                  <c:v>115.76256600000002</c:v>
                </c:pt>
                <c:pt idx="2001">
                  <c:v>92.722884999999991</c:v>
                </c:pt>
                <c:pt idx="2002">
                  <c:v>94.554481999999979</c:v>
                </c:pt>
                <c:pt idx="2003">
                  <c:v>90.93450900000002</c:v>
                </c:pt>
                <c:pt idx="2004">
                  <c:v>88.569541999999998</c:v>
                </c:pt>
                <c:pt idx="2005">
                  <c:v>98.757384999999999</c:v>
                </c:pt>
                <c:pt idx="2006">
                  <c:v>105.44420600000001</c:v>
                </c:pt>
                <c:pt idx="2007">
                  <c:v>92.028914999999998</c:v>
                </c:pt>
                <c:pt idx="2008">
                  <c:v>91.094184999999996</c:v>
                </c:pt>
                <c:pt idx="2009">
                  <c:v>91.761359999999996</c:v>
                </c:pt>
                <c:pt idx="2010">
                  <c:v>114.72801200000001</c:v>
                </c:pt>
                <c:pt idx="2011">
                  <c:v>128.292709</c:v>
                </c:pt>
                <c:pt idx="2012">
                  <c:v>88.170325999999989</c:v>
                </c:pt>
                <c:pt idx="2013">
                  <c:v>92.322693000000001</c:v>
                </c:pt>
                <c:pt idx="2014">
                  <c:v>95.368972999999968</c:v>
                </c:pt>
                <c:pt idx="2015">
                  <c:v>98.845207000000002</c:v>
                </c:pt>
                <c:pt idx="2016">
                  <c:v>103.45768700000002</c:v>
                </c:pt>
                <c:pt idx="2017">
                  <c:v>91.497139000000018</c:v>
                </c:pt>
                <c:pt idx="2018">
                  <c:v>109.04169500000002</c:v>
                </c:pt>
                <c:pt idx="2019">
                  <c:v>89.426749999999998</c:v>
                </c:pt>
                <c:pt idx="2020">
                  <c:v>91.596085000000002</c:v>
                </c:pt>
                <c:pt idx="2021">
                  <c:v>90.20523799999998</c:v>
                </c:pt>
                <c:pt idx="2022">
                  <c:v>116.17970299999999</c:v>
                </c:pt>
                <c:pt idx="2023">
                  <c:v>95.638961999999992</c:v>
                </c:pt>
                <c:pt idx="2024">
                  <c:v>109.453789</c:v>
                </c:pt>
                <c:pt idx="2025">
                  <c:v>88.746910000000014</c:v>
                </c:pt>
                <c:pt idx="2026">
                  <c:v>98.027054000000007</c:v>
                </c:pt>
                <c:pt idx="2027">
                  <c:v>98.262810000000002</c:v>
                </c:pt>
                <c:pt idx="2028">
                  <c:v>105.07334899999996</c:v>
                </c:pt>
                <c:pt idx="2029">
                  <c:v>89.17221099999999</c:v>
                </c:pt>
                <c:pt idx="2030">
                  <c:v>91.694732999999985</c:v>
                </c:pt>
                <c:pt idx="2031">
                  <c:v>106.36410500000001</c:v>
                </c:pt>
                <c:pt idx="2032">
                  <c:v>96.391823000000016</c:v>
                </c:pt>
                <c:pt idx="2033">
                  <c:v>94.221671999999998</c:v>
                </c:pt>
                <c:pt idx="2034">
                  <c:v>107.54083300000002</c:v>
                </c:pt>
                <c:pt idx="2035">
                  <c:v>89.065444999999983</c:v>
                </c:pt>
                <c:pt idx="2036">
                  <c:v>98.418457000000004</c:v>
                </c:pt>
                <c:pt idx="2037">
                  <c:v>91.304564999999997</c:v>
                </c:pt>
                <c:pt idx="2038">
                  <c:v>88.485152999999983</c:v>
                </c:pt>
                <c:pt idx="2039">
                  <c:v>96.649833999999998</c:v>
                </c:pt>
                <c:pt idx="2040">
                  <c:v>101.06761899999999</c:v>
                </c:pt>
                <c:pt idx="2041">
                  <c:v>96.990836999999999</c:v>
                </c:pt>
                <c:pt idx="2042">
                  <c:v>106.288094</c:v>
                </c:pt>
                <c:pt idx="2043">
                  <c:v>107.453552</c:v>
                </c:pt>
                <c:pt idx="2044">
                  <c:v>127.99699400000002</c:v>
                </c:pt>
                <c:pt idx="2045">
                  <c:v>92.823425</c:v>
                </c:pt>
                <c:pt idx="2046">
                  <c:v>91.416106999999997</c:v>
                </c:pt>
                <c:pt idx="2047">
                  <c:v>98.748428000000004</c:v>
                </c:pt>
                <c:pt idx="2048">
                  <c:v>142.76040599999999</c:v>
                </c:pt>
                <c:pt idx="2049">
                  <c:v>90.12641099999999</c:v>
                </c:pt>
                <c:pt idx="2050">
                  <c:v>88.906830000000014</c:v>
                </c:pt>
                <c:pt idx="2051">
                  <c:v>90.023094</c:v>
                </c:pt>
                <c:pt idx="2052">
                  <c:v>103.92445400000001</c:v>
                </c:pt>
                <c:pt idx="2053">
                  <c:v>96.355628999999979</c:v>
                </c:pt>
                <c:pt idx="2054">
                  <c:v>92.088904999999983</c:v>
                </c:pt>
                <c:pt idx="2055">
                  <c:v>92.519217999999995</c:v>
                </c:pt>
                <c:pt idx="2056">
                  <c:v>88.373336999999978</c:v>
                </c:pt>
                <c:pt idx="2057">
                  <c:v>92.137221999999994</c:v>
                </c:pt>
                <c:pt idx="2058">
                  <c:v>93.185073999999986</c:v>
                </c:pt>
                <c:pt idx="2059">
                  <c:v>96.938652000000005</c:v>
                </c:pt>
                <c:pt idx="2060">
                  <c:v>104.31956500000001</c:v>
                </c:pt>
                <c:pt idx="2061">
                  <c:v>88.61949199999998</c:v>
                </c:pt>
                <c:pt idx="2062">
                  <c:v>98.972007999999988</c:v>
                </c:pt>
                <c:pt idx="2063">
                  <c:v>103.45375799999998</c:v>
                </c:pt>
                <c:pt idx="2064">
                  <c:v>89.449112000000014</c:v>
                </c:pt>
                <c:pt idx="2065">
                  <c:v>94.763062000000005</c:v>
                </c:pt>
                <c:pt idx="2066">
                  <c:v>92.792107000000001</c:v>
                </c:pt>
                <c:pt idx="2067">
                  <c:v>89.355758999999992</c:v>
                </c:pt>
                <c:pt idx="2068">
                  <c:v>100.12655599999998</c:v>
                </c:pt>
                <c:pt idx="2069">
                  <c:v>108.229958</c:v>
                </c:pt>
                <c:pt idx="2070">
                  <c:v>88.351196000000002</c:v>
                </c:pt>
                <c:pt idx="2071">
                  <c:v>92.110039</c:v>
                </c:pt>
                <c:pt idx="2072">
                  <c:v>88.826774999999984</c:v>
                </c:pt>
                <c:pt idx="2073">
                  <c:v>91.043036999999998</c:v>
                </c:pt>
                <c:pt idx="2074">
                  <c:v>97.46921500000002</c:v>
                </c:pt>
                <c:pt idx="2075">
                  <c:v>101.86771400000002</c:v>
                </c:pt>
                <c:pt idx="2076">
                  <c:v>106.99520900000002</c:v>
                </c:pt>
                <c:pt idx="2077">
                  <c:v>92.219703999999993</c:v>
                </c:pt>
                <c:pt idx="2078">
                  <c:v>90.948402000000002</c:v>
                </c:pt>
                <c:pt idx="2079">
                  <c:v>94.095397999999989</c:v>
                </c:pt>
                <c:pt idx="2080">
                  <c:v>93.308356999999987</c:v>
                </c:pt>
                <c:pt idx="2081">
                  <c:v>92.295440999999983</c:v>
                </c:pt>
                <c:pt idx="2082">
                  <c:v>98.501655999999997</c:v>
                </c:pt>
                <c:pt idx="2083">
                  <c:v>98.201660000000018</c:v>
                </c:pt>
                <c:pt idx="2084">
                  <c:v>93.158805999999984</c:v>
                </c:pt>
                <c:pt idx="2085">
                  <c:v>112.89909400000002</c:v>
                </c:pt>
                <c:pt idx="2086">
                  <c:v>112.01642600000001</c:v>
                </c:pt>
                <c:pt idx="2087">
                  <c:v>89.694221000000013</c:v>
                </c:pt>
                <c:pt idx="2088">
                  <c:v>103.666573</c:v>
                </c:pt>
                <c:pt idx="2089">
                  <c:v>112.18499</c:v>
                </c:pt>
                <c:pt idx="2090">
                  <c:v>88.081283999999997</c:v>
                </c:pt>
                <c:pt idx="2091">
                  <c:v>94.617812999999998</c:v>
                </c:pt>
                <c:pt idx="2092">
                  <c:v>92.960762000000003</c:v>
                </c:pt>
                <c:pt idx="2093">
                  <c:v>99.003585999999999</c:v>
                </c:pt>
                <c:pt idx="2094">
                  <c:v>108.959808</c:v>
                </c:pt>
                <c:pt idx="2095">
                  <c:v>90.736237000000003</c:v>
                </c:pt>
                <c:pt idx="2096">
                  <c:v>106.93442500000002</c:v>
                </c:pt>
                <c:pt idx="2097">
                  <c:v>97.031197000000006</c:v>
                </c:pt>
                <c:pt idx="2098">
                  <c:v>109.46560700000002</c:v>
                </c:pt>
                <c:pt idx="2099">
                  <c:v>93.324546999999981</c:v>
                </c:pt>
                <c:pt idx="2100">
                  <c:v>97.800750999999991</c:v>
                </c:pt>
                <c:pt idx="2101">
                  <c:v>90.808364999999981</c:v>
                </c:pt>
                <c:pt idx="2102">
                  <c:v>88.411902999999995</c:v>
                </c:pt>
                <c:pt idx="2103">
                  <c:v>103.79395300000002</c:v>
                </c:pt>
                <c:pt idx="2104">
                  <c:v>88.329474999999988</c:v>
                </c:pt>
                <c:pt idx="2105">
                  <c:v>95.530602000000002</c:v>
                </c:pt>
                <c:pt idx="2106">
                  <c:v>95.318954000000005</c:v>
                </c:pt>
                <c:pt idx="2107">
                  <c:v>135.33668499999999</c:v>
                </c:pt>
                <c:pt idx="2108">
                  <c:v>89.244164000000026</c:v>
                </c:pt>
                <c:pt idx="2109">
                  <c:v>89.14533999999999</c:v>
                </c:pt>
                <c:pt idx="2110">
                  <c:v>90.445601999999994</c:v>
                </c:pt>
                <c:pt idx="2111">
                  <c:v>89.210457000000005</c:v>
                </c:pt>
                <c:pt idx="2112">
                  <c:v>120.153519</c:v>
                </c:pt>
                <c:pt idx="2113">
                  <c:v>88.767830000000004</c:v>
                </c:pt>
                <c:pt idx="2114">
                  <c:v>95.32158699999998</c:v>
                </c:pt>
                <c:pt idx="2115">
                  <c:v>136.424057</c:v>
                </c:pt>
                <c:pt idx="2116">
                  <c:v>93.213538999999983</c:v>
                </c:pt>
                <c:pt idx="2117">
                  <c:v>93.638274999999979</c:v>
                </c:pt>
                <c:pt idx="2118">
                  <c:v>96.90862300000002</c:v>
                </c:pt>
                <c:pt idx="2119">
                  <c:v>101.151901</c:v>
                </c:pt>
                <c:pt idx="2120">
                  <c:v>99.370864999999981</c:v>
                </c:pt>
                <c:pt idx="2121">
                  <c:v>117.66964</c:v>
                </c:pt>
                <c:pt idx="2122">
                  <c:v>88.413460000000015</c:v>
                </c:pt>
                <c:pt idx="2123">
                  <c:v>103.828926</c:v>
                </c:pt>
                <c:pt idx="2124">
                  <c:v>89.426558999999983</c:v>
                </c:pt>
                <c:pt idx="2125">
                  <c:v>101.86771400000002</c:v>
                </c:pt>
                <c:pt idx="2126">
                  <c:v>89.730559999999997</c:v>
                </c:pt>
                <c:pt idx="2127">
                  <c:v>92.236594999999994</c:v>
                </c:pt>
                <c:pt idx="2128">
                  <c:v>99.38872499999998</c:v>
                </c:pt>
                <c:pt idx="2129">
                  <c:v>110.08614300000002</c:v>
                </c:pt>
                <c:pt idx="2130">
                  <c:v>105.35848199999998</c:v>
                </c:pt>
                <c:pt idx="2131">
                  <c:v>89.686950999999979</c:v>
                </c:pt>
                <c:pt idx="2132">
                  <c:v>110.695724</c:v>
                </c:pt>
                <c:pt idx="2133">
                  <c:v>93.137786999999989</c:v>
                </c:pt>
                <c:pt idx="2134">
                  <c:v>92.829521</c:v>
                </c:pt>
                <c:pt idx="2135">
                  <c:v>104.202248</c:v>
                </c:pt>
                <c:pt idx="2136">
                  <c:v>98.443236999999996</c:v>
                </c:pt>
                <c:pt idx="2137">
                  <c:v>122.783142</c:v>
                </c:pt>
                <c:pt idx="2138">
                  <c:v>103.41703800000002</c:v>
                </c:pt>
                <c:pt idx="2139">
                  <c:v>88.86180899999998</c:v>
                </c:pt>
                <c:pt idx="2140">
                  <c:v>93.051818999999981</c:v>
                </c:pt>
                <c:pt idx="2141">
                  <c:v>103.20620000000001</c:v>
                </c:pt>
                <c:pt idx="2142">
                  <c:v>88.490875000000003</c:v>
                </c:pt>
                <c:pt idx="2143">
                  <c:v>106.083466</c:v>
                </c:pt>
                <c:pt idx="2144">
                  <c:v>92.309173999999999</c:v>
                </c:pt>
                <c:pt idx="2145">
                  <c:v>89.393585000000002</c:v>
                </c:pt>
                <c:pt idx="2146">
                  <c:v>102.24456000000004</c:v>
                </c:pt>
                <c:pt idx="2147">
                  <c:v>94.595389999999981</c:v>
                </c:pt>
                <c:pt idx="2148">
                  <c:v>100.99968000000001</c:v>
                </c:pt>
                <c:pt idx="2149">
                  <c:v>105.44092600000002</c:v>
                </c:pt>
                <c:pt idx="2150">
                  <c:v>88.714836000000005</c:v>
                </c:pt>
                <c:pt idx="2151">
                  <c:v>94.902717999999979</c:v>
                </c:pt>
                <c:pt idx="2152">
                  <c:v>90.575835999999967</c:v>
                </c:pt>
                <c:pt idx="2153">
                  <c:v>107.50547799999998</c:v>
                </c:pt>
                <c:pt idx="2154">
                  <c:v>93.805388999999991</c:v>
                </c:pt>
                <c:pt idx="2155">
                  <c:v>113.563812</c:v>
                </c:pt>
                <c:pt idx="2156">
                  <c:v>96.478606999999982</c:v>
                </c:pt>
                <c:pt idx="2157">
                  <c:v>128.224289</c:v>
                </c:pt>
                <c:pt idx="2158">
                  <c:v>100.81117999999999</c:v>
                </c:pt>
                <c:pt idx="2159">
                  <c:v>89.749695000000017</c:v>
                </c:pt>
                <c:pt idx="2160">
                  <c:v>88.251160000000013</c:v>
                </c:pt>
                <c:pt idx="2161">
                  <c:v>97.405311999999981</c:v>
                </c:pt>
                <c:pt idx="2162">
                  <c:v>94.793364999999994</c:v>
                </c:pt>
                <c:pt idx="2163">
                  <c:v>92.601494000000002</c:v>
                </c:pt>
                <c:pt idx="2164">
                  <c:v>118.320145</c:v>
                </c:pt>
                <c:pt idx="2165">
                  <c:v>90.325812999999968</c:v>
                </c:pt>
                <c:pt idx="2166">
                  <c:v>90.954582000000002</c:v>
                </c:pt>
                <c:pt idx="2167">
                  <c:v>88.935737999999986</c:v>
                </c:pt>
                <c:pt idx="2168">
                  <c:v>97.347214000000008</c:v>
                </c:pt>
                <c:pt idx="2169">
                  <c:v>91.699737999999968</c:v>
                </c:pt>
                <c:pt idx="2170">
                  <c:v>88.060271999999998</c:v>
                </c:pt>
                <c:pt idx="2171">
                  <c:v>95.713570000000004</c:v>
                </c:pt>
                <c:pt idx="2172">
                  <c:v>91.851317999999992</c:v>
                </c:pt>
                <c:pt idx="2173">
                  <c:v>104.45645900000001</c:v>
                </c:pt>
                <c:pt idx="2174">
                  <c:v>94.756866000000002</c:v>
                </c:pt>
                <c:pt idx="2175">
                  <c:v>91.602233999999982</c:v>
                </c:pt>
                <c:pt idx="2176">
                  <c:v>88.114616000000012</c:v>
                </c:pt>
                <c:pt idx="2177">
                  <c:v>92.196395999999979</c:v>
                </c:pt>
                <c:pt idx="2178">
                  <c:v>93.201674999999994</c:v>
                </c:pt>
                <c:pt idx="2179">
                  <c:v>90.828803999999991</c:v>
                </c:pt>
                <c:pt idx="2180">
                  <c:v>96.971214000000018</c:v>
                </c:pt>
                <c:pt idx="2181">
                  <c:v>128.80810500000001</c:v>
                </c:pt>
                <c:pt idx="2182">
                  <c:v>128.33380099999999</c:v>
                </c:pt>
                <c:pt idx="2183">
                  <c:v>99.283530999999982</c:v>
                </c:pt>
                <c:pt idx="2184">
                  <c:v>89.060219000000018</c:v>
                </c:pt>
                <c:pt idx="2185">
                  <c:v>93.788673000000003</c:v>
                </c:pt>
                <c:pt idx="2186">
                  <c:v>99.146561000000005</c:v>
                </c:pt>
                <c:pt idx="2187">
                  <c:v>92.092369000000005</c:v>
                </c:pt>
                <c:pt idx="2188">
                  <c:v>90.179253000000003</c:v>
                </c:pt>
                <c:pt idx="2189">
                  <c:v>97.361649000000014</c:v>
                </c:pt>
                <c:pt idx="2190">
                  <c:v>88.526122999999998</c:v>
                </c:pt>
                <c:pt idx="2191">
                  <c:v>130.10611</c:v>
                </c:pt>
                <c:pt idx="2192">
                  <c:v>123.486542</c:v>
                </c:pt>
                <c:pt idx="2193">
                  <c:v>89.490218999999996</c:v>
                </c:pt>
                <c:pt idx="2194">
                  <c:v>92.579352999999983</c:v>
                </c:pt>
                <c:pt idx="2195">
                  <c:v>89.443168999999997</c:v>
                </c:pt>
                <c:pt idx="2196">
                  <c:v>109.18972799999999</c:v>
                </c:pt>
                <c:pt idx="2197">
                  <c:v>102.21139500000001</c:v>
                </c:pt>
                <c:pt idx="2198">
                  <c:v>93.637816999999998</c:v>
                </c:pt>
                <c:pt idx="2199">
                  <c:v>91.321738999999965</c:v>
                </c:pt>
                <c:pt idx="2200">
                  <c:v>96.208190999999999</c:v>
                </c:pt>
                <c:pt idx="2201">
                  <c:v>88.588127</c:v>
                </c:pt>
                <c:pt idx="2202">
                  <c:v>88.65967599999999</c:v>
                </c:pt>
                <c:pt idx="2203">
                  <c:v>108.91120900000003</c:v>
                </c:pt>
                <c:pt idx="2204">
                  <c:v>88.040840000000003</c:v>
                </c:pt>
                <c:pt idx="2205">
                  <c:v>103.82296799999999</c:v>
                </c:pt>
                <c:pt idx="2206">
                  <c:v>114.762383</c:v>
                </c:pt>
                <c:pt idx="2207">
                  <c:v>98.07905599999998</c:v>
                </c:pt>
                <c:pt idx="2208">
                  <c:v>93.472495999999992</c:v>
                </c:pt>
                <c:pt idx="2209">
                  <c:v>89.475425999999999</c:v>
                </c:pt>
                <c:pt idx="2210">
                  <c:v>105.193817</c:v>
                </c:pt>
                <c:pt idx="2211">
                  <c:v>98.977203000000017</c:v>
                </c:pt>
                <c:pt idx="2212">
                  <c:v>91.278365999999991</c:v>
                </c:pt>
                <c:pt idx="2213">
                  <c:v>109.84568</c:v>
                </c:pt>
                <c:pt idx="2214">
                  <c:v>109.93991100000001</c:v>
                </c:pt>
                <c:pt idx="2215">
                  <c:v>89.679107999999985</c:v>
                </c:pt>
                <c:pt idx="2216">
                  <c:v>104.64969600000002</c:v>
                </c:pt>
                <c:pt idx="2217">
                  <c:v>94.80310799999998</c:v>
                </c:pt>
                <c:pt idx="2218">
                  <c:v>90.611923000000019</c:v>
                </c:pt>
                <c:pt idx="2219">
                  <c:v>129.19409199999998</c:v>
                </c:pt>
                <c:pt idx="2220">
                  <c:v>94.031638999999998</c:v>
                </c:pt>
                <c:pt idx="2221">
                  <c:v>94.975594000000001</c:v>
                </c:pt>
                <c:pt idx="2222">
                  <c:v>100.43115200000001</c:v>
                </c:pt>
                <c:pt idx="2223">
                  <c:v>91.011635000000012</c:v>
                </c:pt>
                <c:pt idx="2224">
                  <c:v>89.444671999999997</c:v>
                </c:pt>
                <c:pt idx="2225">
                  <c:v>103.08509799999999</c:v>
                </c:pt>
                <c:pt idx="2226">
                  <c:v>94.288047999999989</c:v>
                </c:pt>
                <c:pt idx="2227">
                  <c:v>93.301391999999993</c:v>
                </c:pt>
                <c:pt idx="2228">
                  <c:v>94.274024999999995</c:v>
                </c:pt>
                <c:pt idx="2229">
                  <c:v>98.934028999999995</c:v>
                </c:pt>
                <c:pt idx="2230">
                  <c:v>91.129233999999983</c:v>
                </c:pt>
                <c:pt idx="2231">
                  <c:v>90.952133000000003</c:v>
                </c:pt>
                <c:pt idx="2232">
                  <c:v>100.99836000000002</c:v>
                </c:pt>
                <c:pt idx="2233">
                  <c:v>88.587395000000001</c:v>
                </c:pt>
                <c:pt idx="2234">
                  <c:v>88.704651000000013</c:v>
                </c:pt>
                <c:pt idx="2235">
                  <c:v>103.333687</c:v>
                </c:pt>
                <c:pt idx="2236">
                  <c:v>98.142417999999992</c:v>
                </c:pt>
                <c:pt idx="2237">
                  <c:v>91.346107000000003</c:v>
                </c:pt>
                <c:pt idx="2238">
                  <c:v>116.057045</c:v>
                </c:pt>
                <c:pt idx="2239">
                  <c:v>95.661666999999994</c:v>
                </c:pt>
                <c:pt idx="2240">
                  <c:v>103.82223500000001</c:v>
                </c:pt>
                <c:pt idx="2241">
                  <c:v>103.81025700000002</c:v>
                </c:pt>
                <c:pt idx="2242">
                  <c:v>99.300865000000002</c:v>
                </c:pt>
                <c:pt idx="2243">
                  <c:v>120.71478999999999</c:v>
                </c:pt>
                <c:pt idx="2244">
                  <c:v>101.63129400000001</c:v>
                </c:pt>
                <c:pt idx="2245">
                  <c:v>92.340912000000003</c:v>
                </c:pt>
                <c:pt idx="2246">
                  <c:v>109.803284</c:v>
                </c:pt>
                <c:pt idx="2247">
                  <c:v>104.91604599999999</c:v>
                </c:pt>
                <c:pt idx="2248">
                  <c:v>100.833015</c:v>
                </c:pt>
                <c:pt idx="2249">
                  <c:v>91.847777999999991</c:v>
                </c:pt>
                <c:pt idx="2250">
                  <c:v>106.23255899999998</c:v>
                </c:pt>
                <c:pt idx="2251">
                  <c:v>91.213607999999994</c:v>
                </c:pt>
                <c:pt idx="2252">
                  <c:v>115.28052500000001</c:v>
                </c:pt>
                <c:pt idx="2253">
                  <c:v>95.824127000000004</c:v>
                </c:pt>
                <c:pt idx="2254">
                  <c:v>109.93821699999999</c:v>
                </c:pt>
                <c:pt idx="2255">
                  <c:v>149.77403299999997</c:v>
                </c:pt>
                <c:pt idx="2256">
                  <c:v>100.54903400000002</c:v>
                </c:pt>
                <c:pt idx="2257">
                  <c:v>88.075057999999984</c:v>
                </c:pt>
                <c:pt idx="2258">
                  <c:v>90.052925000000002</c:v>
                </c:pt>
                <c:pt idx="2259">
                  <c:v>89.419807000000006</c:v>
                </c:pt>
                <c:pt idx="2260">
                  <c:v>111.80849499999998</c:v>
                </c:pt>
                <c:pt idx="2261">
                  <c:v>95.563987999999981</c:v>
                </c:pt>
                <c:pt idx="2262">
                  <c:v>104.018333</c:v>
                </c:pt>
                <c:pt idx="2263">
                  <c:v>88.080337999999983</c:v>
                </c:pt>
                <c:pt idx="2264">
                  <c:v>142.02763400000001</c:v>
                </c:pt>
                <c:pt idx="2265">
                  <c:v>88.996810999999994</c:v>
                </c:pt>
                <c:pt idx="2266">
                  <c:v>88.371764999999982</c:v>
                </c:pt>
                <c:pt idx="2267">
                  <c:v>88.188918999999984</c:v>
                </c:pt>
                <c:pt idx="2268">
                  <c:v>97.599784999999983</c:v>
                </c:pt>
                <c:pt idx="2269">
                  <c:v>100.91153000000001</c:v>
                </c:pt>
                <c:pt idx="2270">
                  <c:v>105.929749</c:v>
                </c:pt>
                <c:pt idx="2271">
                  <c:v>90.073707999999968</c:v>
                </c:pt>
                <c:pt idx="2272">
                  <c:v>88.551063999999997</c:v>
                </c:pt>
                <c:pt idx="2273">
                  <c:v>91.742035000000001</c:v>
                </c:pt>
                <c:pt idx="2274">
                  <c:v>110.23199500000001</c:v>
                </c:pt>
                <c:pt idx="2275">
                  <c:v>96.590369999999993</c:v>
                </c:pt>
                <c:pt idx="2276">
                  <c:v>101.479668</c:v>
                </c:pt>
                <c:pt idx="2277">
                  <c:v>91.008240000000001</c:v>
                </c:pt>
                <c:pt idx="2278">
                  <c:v>93.749542000000005</c:v>
                </c:pt>
                <c:pt idx="2279">
                  <c:v>100.46154799999999</c:v>
                </c:pt>
                <c:pt idx="2280">
                  <c:v>90.114952000000002</c:v>
                </c:pt>
                <c:pt idx="2281">
                  <c:v>93.643822</c:v>
                </c:pt>
                <c:pt idx="2282">
                  <c:v>102.70136300000001</c:v>
                </c:pt>
                <c:pt idx="2283">
                  <c:v>88.543434000000005</c:v>
                </c:pt>
                <c:pt idx="2284">
                  <c:v>96.679275999999987</c:v>
                </c:pt>
                <c:pt idx="2285">
                  <c:v>89.448921000000013</c:v>
                </c:pt>
                <c:pt idx="2286">
                  <c:v>88.581123000000019</c:v>
                </c:pt>
                <c:pt idx="2287">
                  <c:v>99.412475999999998</c:v>
                </c:pt>
                <c:pt idx="2288">
                  <c:v>90.601951999999983</c:v>
                </c:pt>
                <c:pt idx="2289">
                  <c:v>89.234688000000006</c:v>
                </c:pt>
                <c:pt idx="2290">
                  <c:v>96.055839999999989</c:v>
                </c:pt>
                <c:pt idx="2291">
                  <c:v>100.967735</c:v>
                </c:pt>
                <c:pt idx="2292">
                  <c:v>91.626221000000001</c:v>
                </c:pt>
                <c:pt idx="2293">
                  <c:v>91.028136999999987</c:v>
                </c:pt>
                <c:pt idx="2294">
                  <c:v>90.409889000000007</c:v>
                </c:pt>
                <c:pt idx="2295">
                  <c:v>99.863067999999998</c:v>
                </c:pt>
                <c:pt idx="2296">
                  <c:v>99.596001000000001</c:v>
                </c:pt>
                <c:pt idx="2297">
                  <c:v>89.211890999999994</c:v>
                </c:pt>
                <c:pt idx="2298">
                  <c:v>132.30082700000003</c:v>
                </c:pt>
                <c:pt idx="2299">
                  <c:v>91.993979999999993</c:v>
                </c:pt>
                <c:pt idx="2300">
                  <c:v>99.981560000000016</c:v>
                </c:pt>
                <c:pt idx="2301">
                  <c:v>96.168357999999984</c:v>
                </c:pt>
                <c:pt idx="2302">
                  <c:v>93.218010000000007</c:v>
                </c:pt>
                <c:pt idx="2303">
                  <c:v>90.409851000000003</c:v>
                </c:pt>
                <c:pt idx="2304">
                  <c:v>91.477271999999999</c:v>
                </c:pt>
                <c:pt idx="2305">
                  <c:v>88.569564999999997</c:v>
                </c:pt>
                <c:pt idx="2306">
                  <c:v>125.87327599999999</c:v>
                </c:pt>
                <c:pt idx="2307">
                  <c:v>153.26364099999998</c:v>
                </c:pt>
                <c:pt idx="2308">
                  <c:v>117.24252300000003</c:v>
                </c:pt>
                <c:pt idx="2309">
                  <c:v>128.66314700000001</c:v>
                </c:pt>
                <c:pt idx="2310">
                  <c:v>88.420485999999983</c:v>
                </c:pt>
                <c:pt idx="2311">
                  <c:v>88.646346999999992</c:v>
                </c:pt>
                <c:pt idx="2312">
                  <c:v>91.318305999999993</c:v>
                </c:pt>
                <c:pt idx="2313">
                  <c:v>95.089332999999968</c:v>
                </c:pt>
                <c:pt idx="2314">
                  <c:v>110.89862100000002</c:v>
                </c:pt>
                <c:pt idx="2315">
                  <c:v>109.85133399999998</c:v>
                </c:pt>
                <c:pt idx="2316">
                  <c:v>90.757026999999994</c:v>
                </c:pt>
                <c:pt idx="2317">
                  <c:v>105.21186100000001</c:v>
                </c:pt>
                <c:pt idx="2318">
                  <c:v>99.640433999999999</c:v>
                </c:pt>
                <c:pt idx="2319">
                  <c:v>103.90990400000001</c:v>
                </c:pt>
                <c:pt idx="2320">
                  <c:v>149.76368699999998</c:v>
                </c:pt>
                <c:pt idx="2321">
                  <c:v>89.275413999999998</c:v>
                </c:pt>
                <c:pt idx="2322">
                  <c:v>130.14388999999997</c:v>
                </c:pt>
                <c:pt idx="2323">
                  <c:v>89.428931999999989</c:v>
                </c:pt>
                <c:pt idx="2324">
                  <c:v>89.882216999999983</c:v>
                </c:pt>
                <c:pt idx="2325">
                  <c:v>88.626121999999981</c:v>
                </c:pt>
                <c:pt idx="2326">
                  <c:v>106.277733</c:v>
                </c:pt>
                <c:pt idx="2327">
                  <c:v>91.044089999999997</c:v>
                </c:pt>
                <c:pt idx="2328">
                  <c:v>94.704314999999994</c:v>
                </c:pt>
                <c:pt idx="2329">
                  <c:v>97.188102999999984</c:v>
                </c:pt>
                <c:pt idx="2330">
                  <c:v>100.99122600000003</c:v>
                </c:pt>
                <c:pt idx="2331">
                  <c:v>92.200027000000006</c:v>
                </c:pt>
                <c:pt idx="2332">
                  <c:v>89.599754000000004</c:v>
                </c:pt>
                <c:pt idx="2333">
                  <c:v>97.618583999999998</c:v>
                </c:pt>
                <c:pt idx="2334">
                  <c:v>116.78967299999998</c:v>
                </c:pt>
                <c:pt idx="2335">
                  <c:v>98.101035999999979</c:v>
                </c:pt>
                <c:pt idx="2336">
                  <c:v>109.204132</c:v>
                </c:pt>
                <c:pt idx="2337">
                  <c:v>95.131568999999999</c:v>
                </c:pt>
                <c:pt idx="2338">
                  <c:v>104.28079200000001</c:v>
                </c:pt>
                <c:pt idx="2339">
                  <c:v>99.963257000000013</c:v>
                </c:pt>
                <c:pt idx="2340">
                  <c:v>98.617324999999994</c:v>
                </c:pt>
                <c:pt idx="2341">
                  <c:v>100.82722500000001</c:v>
                </c:pt>
                <c:pt idx="2342">
                  <c:v>95.497360000000015</c:v>
                </c:pt>
                <c:pt idx="2343">
                  <c:v>90.723679000000004</c:v>
                </c:pt>
                <c:pt idx="2344">
                  <c:v>110.86299099999998</c:v>
                </c:pt>
                <c:pt idx="2345">
                  <c:v>98.721565000000012</c:v>
                </c:pt>
                <c:pt idx="2346">
                  <c:v>99.214630000000014</c:v>
                </c:pt>
                <c:pt idx="2347">
                  <c:v>96.582854999999981</c:v>
                </c:pt>
                <c:pt idx="2348">
                  <c:v>88.888114999999999</c:v>
                </c:pt>
                <c:pt idx="2349">
                  <c:v>89.219887</c:v>
                </c:pt>
                <c:pt idx="2350">
                  <c:v>88.88975499999998</c:v>
                </c:pt>
                <c:pt idx="2351">
                  <c:v>102.93906400000002</c:v>
                </c:pt>
                <c:pt idx="2352">
                  <c:v>96.050551999999982</c:v>
                </c:pt>
                <c:pt idx="2353">
                  <c:v>96.385238999999984</c:v>
                </c:pt>
                <c:pt idx="2354">
                  <c:v>100.00798</c:v>
                </c:pt>
                <c:pt idx="2355">
                  <c:v>90.304687999999999</c:v>
                </c:pt>
                <c:pt idx="2356">
                  <c:v>102.68440200000001</c:v>
                </c:pt>
                <c:pt idx="2357">
                  <c:v>117.206497</c:v>
                </c:pt>
                <c:pt idx="2358">
                  <c:v>96.540665000000018</c:v>
                </c:pt>
                <c:pt idx="2359">
                  <c:v>90.813125999999997</c:v>
                </c:pt>
                <c:pt idx="2360">
                  <c:v>108.27173599999999</c:v>
                </c:pt>
                <c:pt idx="2361">
                  <c:v>88.114990000000006</c:v>
                </c:pt>
                <c:pt idx="2362">
                  <c:v>94.661545000000004</c:v>
                </c:pt>
                <c:pt idx="2363">
                  <c:v>91.649970999999979</c:v>
                </c:pt>
                <c:pt idx="2364">
                  <c:v>96.771811999999983</c:v>
                </c:pt>
                <c:pt idx="2365">
                  <c:v>96.976439999999982</c:v>
                </c:pt>
                <c:pt idx="2366">
                  <c:v>120.72302999999999</c:v>
                </c:pt>
                <c:pt idx="2367">
                  <c:v>101.038162</c:v>
                </c:pt>
                <c:pt idx="2368">
                  <c:v>89.499527000000015</c:v>
                </c:pt>
                <c:pt idx="2369">
                  <c:v>89.50894199999999</c:v>
                </c:pt>
                <c:pt idx="2370">
                  <c:v>93.927231000000006</c:v>
                </c:pt>
                <c:pt idx="2371">
                  <c:v>107.85870399999999</c:v>
                </c:pt>
                <c:pt idx="2372">
                  <c:v>105.71520200000002</c:v>
                </c:pt>
                <c:pt idx="2373">
                  <c:v>96.708427</c:v>
                </c:pt>
                <c:pt idx="2374">
                  <c:v>95.482131999999993</c:v>
                </c:pt>
                <c:pt idx="2375">
                  <c:v>93.864311000000001</c:v>
                </c:pt>
                <c:pt idx="2376">
                  <c:v>96.949630999999997</c:v>
                </c:pt>
                <c:pt idx="2377">
                  <c:v>110.969978</c:v>
                </c:pt>
                <c:pt idx="2378">
                  <c:v>91.481102000000007</c:v>
                </c:pt>
                <c:pt idx="2379">
                  <c:v>93.553207</c:v>
                </c:pt>
                <c:pt idx="2380">
                  <c:v>91.473526000000007</c:v>
                </c:pt>
                <c:pt idx="2381">
                  <c:v>107.49044000000002</c:v>
                </c:pt>
                <c:pt idx="2382">
                  <c:v>91.039077999999989</c:v>
                </c:pt>
                <c:pt idx="2383">
                  <c:v>108.277466</c:v>
                </c:pt>
                <c:pt idx="2384">
                  <c:v>105.61715700000002</c:v>
                </c:pt>
                <c:pt idx="2385">
                  <c:v>97.560257000000007</c:v>
                </c:pt>
                <c:pt idx="2386">
                  <c:v>101.11160300000002</c:v>
                </c:pt>
                <c:pt idx="2387">
                  <c:v>89.083350999999979</c:v>
                </c:pt>
                <c:pt idx="2388">
                  <c:v>129.86372399999999</c:v>
                </c:pt>
                <c:pt idx="2389">
                  <c:v>90.962020999999993</c:v>
                </c:pt>
                <c:pt idx="2390">
                  <c:v>93.205025000000006</c:v>
                </c:pt>
                <c:pt idx="2391">
                  <c:v>107.49402600000003</c:v>
                </c:pt>
                <c:pt idx="2392">
                  <c:v>110.21556900000002</c:v>
                </c:pt>
                <c:pt idx="2393">
                  <c:v>96.761771999999979</c:v>
                </c:pt>
                <c:pt idx="2394">
                  <c:v>88.448250000000016</c:v>
                </c:pt>
                <c:pt idx="2395">
                  <c:v>144.731461</c:v>
                </c:pt>
                <c:pt idx="2396">
                  <c:v>92.593826000000007</c:v>
                </c:pt>
                <c:pt idx="2397">
                  <c:v>88.956123000000019</c:v>
                </c:pt>
                <c:pt idx="2398">
                  <c:v>94.502426</c:v>
                </c:pt>
                <c:pt idx="2399">
                  <c:v>90.311829000000017</c:v>
                </c:pt>
                <c:pt idx="2400">
                  <c:v>91.576164000000006</c:v>
                </c:pt>
                <c:pt idx="2401">
                  <c:v>101.099045</c:v>
                </c:pt>
                <c:pt idx="2402">
                  <c:v>88.018349000000001</c:v>
                </c:pt>
                <c:pt idx="2403">
                  <c:v>89.912186000000005</c:v>
                </c:pt>
                <c:pt idx="2404">
                  <c:v>92.755805999999993</c:v>
                </c:pt>
                <c:pt idx="2405">
                  <c:v>99.537711999999999</c:v>
                </c:pt>
                <c:pt idx="2406">
                  <c:v>88.291222000000019</c:v>
                </c:pt>
                <c:pt idx="2407">
                  <c:v>90.721381999999991</c:v>
                </c:pt>
                <c:pt idx="2408">
                  <c:v>103.356697</c:v>
                </c:pt>
                <c:pt idx="2409">
                  <c:v>88.365600999999998</c:v>
                </c:pt>
                <c:pt idx="2410">
                  <c:v>98.071952999999979</c:v>
                </c:pt>
                <c:pt idx="2411">
                  <c:v>96.035758999999985</c:v>
                </c:pt>
                <c:pt idx="2412">
                  <c:v>92.359245000000001</c:v>
                </c:pt>
                <c:pt idx="2413">
                  <c:v>105.86953699999998</c:v>
                </c:pt>
                <c:pt idx="2414">
                  <c:v>89.428374999999988</c:v>
                </c:pt>
                <c:pt idx="2415">
                  <c:v>94.409828000000005</c:v>
                </c:pt>
                <c:pt idx="2416">
                  <c:v>88.428084999999982</c:v>
                </c:pt>
                <c:pt idx="2417">
                  <c:v>104.13282</c:v>
                </c:pt>
                <c:pt idx="2418">
                  <c:v>96.768775999999988</c:v>
                </c:pt>
                <c:pt idx="2419">
                  <c:v>104.590141</c:v>
                </c:pt>
                <c:pt idx="2420">
                  <c:v>96.131614999999996</c:v>
                </c:pt>
                <c:pt idx="2421">
                  <c:v>96.062980999999979</c:v>
                </c:pt>
                <c:pt idx="2422">
                  <c:v>88.451210000000017</c:v>
                </c:pt>
                <c:pt idx="2423">
                  <c:v>90.910988000000003</c:v>
                </c:pt>
                <c:pt idx="2424">
                  <c:v>94.756873999999982</c:v>
                </c:pt>
                <c:pt idx="2425">
                  <c:v>90.242592000000002</c:v>
                </c:pt>
                <c:pt idx="2426">
                  <c:v>98.875274999999988</c:v>
                </c:pt>
                <c:pt idx="2427">
                  <c:v>93.044495000000012</c:v>
                </c:pt>
                <c:pt idx="2428">
                  <c:v>109.565079</c:v>
                </c:pt>
                <c:pt idx="2429">
                  <c:v>90.432380999999992</c:v>
                </c:pt>
                <c:pt idx="2430">
                  <c:v>100.250496</c:v>
                </c:pt>
                <c:pt idx="2431">
                  <c:v>103.748108</c:v>
                </c:pt>
                <c:pt idx="2432">
                  <c:v>88.416045999999994</c:v>
                </c:pt>
                <c:pt idx="2433">
                  <c:v>92.79276999999999</c:v>
                </c:pt>
                <c:pt idx="2434">
                  <c:v>94.954246999999995</c:v>
                </c:pt>
                <c:pt idx="2435">
                  <c:v>110.57165500000002</c:v>
                </c:pt>
                <c:pt idx="2436">
                  <c:v>95.077941999999979</c:v>
                </c:pt>
                <c:pt idx="2437">
                  <c:v>125.831856</c:v>
                </c:pt>
                <c:pt idx="2438">
                  <c:v>116.31257600000001</c:v>
                </c:pt>
                <c:pt idx="2439">
                  <c:v>93.794792000000001</c:v>
                </c:pt>
                <c:pt idx="2440">
                  <c:v>91.445946000000006</c:v>
                </c:pt>
                <c:pt idx="2441">
                  <c:v>96.902137999999979</c:v>
                </c:pt>
                <c:pt idx="2442">
                  <c:v>90.171554999999998</c:v>
                </c:pt>
                <c:pt idx="2443">
                  <c:v>88.695487999999969</c:v>
                </c:pt>
                <c:pt idx="2444">
                  <c:v>110.342995</c:v>
                </c:pt>
                <c:pt idx="2445">
                  <c:v>90.884665999999996</c:v>
                </c:pt>
                <c:pt idx="2446">
                  <c:v>88.253815000000003</c:v>
                </c:pt>
                <c:pt idx="2447">
                  <c:v>97.39820899999998</c:v>
                </c:pt>
                <c:pt idx="2448">
                  <c:v>97.502257999999998</c:v>
                </c:pt>
                <c:pt idx="2449">
                  <c:v>125.13664199999998</c:v>
                </c:pt>
                <c:pt idx="2450">
                  <c:v>111.448502</c:v>
                </c:pt>
                <c:pt idx="2451">
                  <c:v>96.264160000000018</c:v>
                </c:pt>
                <c:pt idx="2452">
                  <c:v>99.766402999999983</c:v>
                </c:pt>
                <c:pt idx="2453">
                  <c:v>89.59240699999998</c:v>
                </c:pt>
                <c:pt idx="2454">
                  <c:v>90.381454000000005</c:v>
                </c:pt>
                <c:pt idx="2455">
                  <c:v>99.64372299999998</c:v>
                </c:pt>
                <c:pt idx="2456">
                  <c:v>94.910027000000014</c:v>
                </c:pt>
                <c:pt idx="2457">
                  <c:v>88.640923000000015</c:v>
                </c:pt>
                <c:pt idx="2458">
                  <c:v>88.970176999999993</c:v>
                </c:pt>
                <c:pt idx="2459">
                  <c:v>142.98745700000003</c:v>
                </c:pt>
                <c:pt idx="2460">
                  <c:v>92.563704999999999</c:v>
                </c:pt>
                <c:pt idx="2461">
                  <c:v>88.611869999999996</c:v>
                </c:pt>
                <c:pt idx="2462">
                  <c:v>98.604889</c:v>
                </c:pt>
                <c:pt idx="2463">
                  <c:v>90.088959000000003</c:v>
                </c:pt>
                <c:pt idx="2464">
                  <c:v>90.046538999999981</c:v>
                </c:pt>
                <c:pt idx="2465">
                  <c:v>91.658721999999969</c:v>
                </c:pt>
                <c:pt idx="2466">
                  <c:v>90.905327</c:v>
                </c:pt>
                <c:pt idx="2467">
                  <c:v>101.68924</c:v>
                </c:pt>
                <c:pt idx="2468">
                  <c:v>89.329123999999993</c:v>
                </c:pt>
                <c:pt idx="2469">
                  <c:v>94.198943999999983</c:v>
                </c:pt>
                <c:pt idx="2470">
                  <c:v>90.383667000000003</c:v>
                </c:pt>
                <c:pt idx="2471">
                  <c:v>97.258147999999991</c:v>
                </c:pt>
                <c:pt idx="2472">
                  <c:v>94.275542999999985</c:v>
                </c:pt>
                <c:pt idx="2473">
                  <c:v>116.23427599999999</c:v>
                </c:pt>
                <c:pt idx="2474">
                  <c:v>88.123893999999993</c:v>
                </c:pt>
                <c:pt idx="2475">
                  <c:v>103.74412500000003</c:v>
                </c:pt>
                <c:pt idx="2476">
                  <c:v>101.85378999999999</c:v>
                </c:pt>
                <c:pt idx="2477">
                  <c:v>88.552840999999987</c:v>
                </c:pt>
                <c:pt idx="2478">
                  <c:v>88.485877999999985</c:v>
                </c:pt>
                <c:pt idx="2479">
                  <c:v>99.234581000000006</c:v>
                </c:pt>
                <c:pt idx="2480">
                  <c:v>89.835067999999993</c:v>
                </c:pt>
                <c:pt idx="2481">
                  <c:v>101.82472999999999</c:v>
                </c:pt>
                <c:pt idx="2482">
                  <c:v>104.96252400000002</c:v>
                </c:pt>
                <c:pt idx="2483">
                  <c:v>110.64164000000001</c:v>
                </c:pt>
                <c:pt idx="2484">
                  <c:v>92.739243000000016</c:v>
                </c:pt>
                <c:pt idx="2485">
                  <c:v>92.003135999999998</c:v>
                </c:pt>
                <c:pt idx="2486">
                  <c:v>96.249100000000013</c:v>
                </c:pt>
                <c:pt idx="2487">
                  <c:v>95.42604799999998</c:v>
                </c:pt>
                <c:pt idx="2488">
                  <c:v>125.299789</c:v>
                </c:pt>
                <c:pt idx="2489">
                  <c:v>91.203621000000012</c:v>
                </c:pt>
                <c:pt idx="2490">
                  <c:v>88.243042000000003</c:v>
                </c:pt>
                <c:pt idx="2491">
                  <c:v>88.362594999999999</c:v>
                </c:pt>
                <c:pt idx="2492">
                  <c:v>90.056206000000003</c:v>
                </c:pt>
                <c:pt idx="2493">
                  <c:v>93.843406999999999</c:v>
                </c:pt>
                <c:pt idx="2494">
                  <c:v>103.85442399999999</c:v>
                </c:pt>
                <c:pt idx="2495">
                  <c:v>89.224059999999994</c:v>
                </c:pt>
                <c:pt idx="2496">
                  <c:v>90.633300999999989</c:v>
                </c:pt>
                <c:pt idx="2497">
                  <c:v>89.647591000000006</c:v>
                </c:pt>
                <c:pt idx="2498">
                  <c:v>90.863997999999981</c:v>
                </c:pt>
                <c:pt idx="2499">
                  <c:v>90.63133999999998</c:v>
                </c:pt>
                <c:pt idx="2500">
                  <c:v>88.475806999999989</c:v>
                </c:pt>
                <c:pt idx="2501">
                  <c:v>88.858390999999969</c:v>
                </c:pt>
                <c:pt idx="2502">
                  <c:v>96.431679000000017</c:v>
                </c:pt>
                <c:pt idx="2503">
                  <c:v>102.45596300000001</c:v>
                </c:pt>
                <c:pt idx="2504">
                  <c:v>96.192786999999967</c:v>
                </c:pt>
                <c:pt idx="2505">
                  <c:v>96.709434999999999</c:v>
                </c:pt>
                <c:pt idx="2506">
                  <c:v>96.231834000000006</c:v>
                </c:pt>
                <c:pt idx="2507">
                  <c:v>90.383185999999981</c:v>
                </c:pt>
                <c:pt idx="2508">
                  <c:v>99.132148999999984</c:v>
                </c:pt>
                <c:pt idx="2509">
                  <c:v>90.040679999999995</c:v>
                </c:pt>
                <c:pt idx="2510">
                  <c:v>127.34959400000001</c:v>
                </c:pt>
                <c:pt idx="2511">
                  <c:v>100.939941</c:v>
                </c:pt>
                <c:pt idx="2512">
                  <c:v>89.275802999999968</c:v>
                </c:pt>
                <c:pt idx="2513">
                  <c:v>126.177094</c:v>
                </c:pt>
                <c:pt idx="2514">
                  <c:v>91.013107000000005</c:v>
                </c:pt>
                <c:pt idx="2515">
                  <c:v>92.270575999999991</c:v>
                </c:pt>
                <c:pt idx="2516">
                  <c:v>88.237358</c:v>
                </c:pt>
                <c:pt idx="2517">
                  <c:v>94.664344999999983</c:v>
                </c:pt>
                <c:pt idx="2518">
                  <c:v>89.350547999999989</c:v>
                </c:pt>
                <c:pt idx="2519">
                  <c:v>101.34651900000001</c:v>
                </c:pt>
                <c:pt idx="2520">
                  <c:v>91.674919000000003</c:v>
                </c:pt>
                <c:pt idx="2521">
                  <c:v>96.987160000000017</c:v>
                </c:pt>
                <c:pt idx="2522">
                  <c:v>88.940146999999996</c:v>
                </c:pt>
                <c:pt idx="2523">
                  <c:v>89.704445000000007</c:v>
                </c:pt>
                <c:pt idx="2524">
                  <c:v>104.616035</c:v>
                </c:pt>
                <c:pt idx="2525">
                  <c:v>90.810592999999983</c:v>
                </c:pt>
                <c:pt idx="2526">
                  <c:v>100.500404</c:v>
                </c:pt>
                <c:pt idx="2527">
                  <c:v>90.35019699999998</c:v>
                </c:pt>
                <c:pt idx="2528">
                  <c:v>112.33712000000001</c:v>
                </c:pt>
                <c:pt idx="2529">
                  <c:v>93.486739999999998</c:v>
                </c:pt>
                <c:pt idx="2530">
                  <c:v>95.936317000000003</c:v>
                </c:pt>
                <c:pt idx="2531">
                  <c:v>89.117232999999999</c:v>
                </c:pt>
                <c:pt idx="2532">
                  <c:v>93.822402999999966</c:v>
                </c:pt>
                <c:pt idx="2533">
                  <c:v>89.484161000000014</c:v>
                </c:pt>
                <c:pt idx="2534">
                  <c:v>89.192359999999979</c:v>
                </c:pt>
                <c:pt idx="2535">
                  <c:v>93.986191000000005</c:v>
                </c:pt>
                <c:pt idx="2536">
                  <c:v>91.523819000000003</c:v>
                </c:pt>
                <c:pt idx="2537">
                  <c:v>104.30335199999999</c:v>
                </c:pt>
                <c:pt idx="2538">
                  <c:v>97.360130000000012</c:v>
                </c:pt>
                <c:pt idx="2539">
                  <c:v>88.525741999999966</c:v>
                </c:pt>
                <c:pt idx="2540">
                  <c:v>106.756889</c:v>
                </c:pt>
                <c:pt idx="2541">
                  <c:v>101.729767</c:v>
                </c:pt>
                <c:pt idx="2542">
                  <c:v>106.069351</c:v>
                </c:pt>
                <c:pt idx="2543">
                  <c:v>89.127121000000002</c:v>
                </c:pt>
                <c:pt idx="2544">
                  <c:v>102.65830199999999</c:v>
                </c:pt>
                <c:pt idx="2545">
                  <c:v>92.655631999999969</c:v>
                </c:pt>
                <c:pt idx="2546">
                  <c:v>88.061088999999981</c:v>
                </c:pt>
                <c:pt idx="2547">
                  <c:v>88.306220999999994</c:v>
                </c:pt>
                <c:pt idx="2548">
                  <c:v>100.60037999999999</c:v>
                </c:pt>
                <c:pt idx="2549">
                  <c:v>128.526962</c:v>
                </c:pt>
                <c:pt idx="2550">
                  <c:v>93.697868</c:v>
                </c:pt>
                <c:pt idx="2551">
                  <c:v>94.220566000000005</c:v>
                </c:pt>
                <c:pt idx="2552">
                  <c:v>91.743438999999981</c:v>
                </c:pt>
                <c:pt idx="2553">
                  <c:v>92.853469999999987</c:v>
                </c:pt>
                <c:pt idx="2554">
                  <c:v>89.923271</c:v>
                </c:pt>
                <c:pt idx="2555">
                  <c:v>91.713463000000019</c:v>
                </c:pt>
                <c:pt idx="2556">
                  <c:v>107.236176</c:v>
                </c:pt>
                <c:pt idx="2557">
                  <c:v>97.047118999999995</c:v>
                </c:pt>
                <c:pt idx="2558">
                  <c:v>107.65435799999999</c:v>
                </c:pt>
                <c:pt idx="2559">
                  <c:v>110.379013</c:v>
                </c:pt>
                <c:pt idx="2560">
                  <c:v>89.260947999999999</c:v>
                </c:pt>
                <c:pt idx="2561">
                  <c:v>90.80886799999999</c:v>
                </c:pt>
                <c:pt idx="2562">
                  <c:v>89.513580000000005</c:v>
                </c:pt>
                <c:pt idx="2563">
                  <c:v>101.04347199999998</c:v>
                </c:pt>
                <c:pt idx="2564">
                  <c:v>93.707970000000003</c:v>
                </c:pt>
                <c:pt idx="2565">
                  <c:v>89.541100000000014</c:v>
                </c:pt>
                <c:pt idx="2566">
                  <c:v>100.567345</c:v>
                </c:pt>
                <c:pt idx="2567">
                  <c:v>91.652160999999992</c:v>
                </c:pt>
                <c:pt idx="2568">
                  <c:v>96.027068999999983</c:v>
                </c:pt>
                <c:pt idx="2569">
                  <c:v>96.594291999999996</c:v>
                </c:pt>
                <c:pt idx="2570">
                  <c:v>108.37812</c:v>
                </c:pt>
                <c:pt idx="2571">
                  <c:v>95.049225000000021</c:v>
                </c:pt>
                <c:pt idx="2572">
                  <c:v>89.119499000000005</c:v>
                </c:pt>
                <c:pt idx="2573">
                  <c:v>91.127974999999992</c:v>
                </c:pt>
                <c:pt idx="2574">
                  <c:v>103.27912900000001</c:v>
                </c:pt>
                <c:pt idx="2575">
                  <c:v>91.885894999999991</c:v>
                </c:pt>
                <c:pt idx="2576">
                  <c:v>90.286133000000007</c:v>
                </c:pt>
                <c:pt idx="2577">
                  <c:v>98.101401999999979</c:v>
                </c:pt>
                <c:pt idx="2578">
                  <c:v>99.043769999999995</c:v>
                </c:pt>
                <c:pt idx="2579">
                  <c:v>101.46178399999999</c:v>
                </c:pt>
                <c:pt idx="2580">
                  <c:v>92.780495000000002</c:v>
                </c:pt>
                <c:pt idx="2581">
                  <c:v>89.117294000000015</c:v>
                </c:pt>
                <c:pt idx="2582">
                  <c:v>89.908989000000005</c:v>
                </c:pt>
                <c:pt idx="2583">
                  <c:v>113.903648</c:v>
                </c:pt>
                <c:pt idx="2584">
                  <c:v>97.152229000000005</c:v>
                </c:pt>
                <c:pt idx="2585">
                  <c:v>88.712181000000001</c:v>
                </c:pt>
                <c:pt idx="2586">
                  <c:v>96.776465999999999</c:v>
                </c:pt>
                <c:pt idx="2587">
                  <c:v>101.387146</c:v>
                </c:pt>
                <c:pt idx="2588">
                  <c:v>88.236259000000018</c:v>
                </c:pt>
                <c:pt idx="2589">
                  <c:v>100.30326100000002</c:v>
                </c:pt>
                <c:pt idx="2590">
                  <c:v>88.002479999999991</c:v>
                </c:pt>
                <c:pt idx="2591">
                  <c:v>103.81464400000002</c:v>
                </c:pt>
                <c:pt idx="2592">
                  <c:v>88.52629899999998</c:v>
                </c:pt>
                <c:pt idx="2593">
                  <c:v>88.024428999999998</c:v>
                </c:pt>
                <c:pt idx="2594">
                  <c:v>88.935737999999986</c:v>
                </c:pt>
                <c:pt idx="2595">
                  <c:v>111.501305</c:v>
                </c:pt>
                <c:pt idx="2596">
                  <c:v>107.58921100000002</c:v>
                </c:pt>
                <c:pt idx="2597">
                  <c:v>90.733008999999981</c:v>
                </c:pt>
                <c:pt idx="2598">
                  <c:v>110.37719</c:v>
                </c:pt>
                <c:pt idx="2599">
                  <c:v>117.866539</c:v>
                </c:pt>
                <c:pt idx="2600">
                  <c:v>96.423393000000004</c:v>
                </c:pt>
                <c:pt idx="2601">
                  <c:v>89.662940999999989</c:v>
                </c:pt>
                <c:pt idx="2602">
                  <c:v>109.434387</c:v>
                </c:pt>
                <c:pt idx="2603">
                  <c:v>97.498062000000004</c:v>
                </c:pt>
                <c:pt idx="2604">
                  <c:v>90.025207999999992</c:v>
                </c:pt>
                <c:pt idx="2605">
                  <c:v>89.226280000000003</c:v>
                </c:pt>
                <c:pt idx="2606">
                  <c:v>100.28366100000001</c:v>
                </c:pt>
                <c:pt idx="2607">
                  <c:v>146.085724</c:v>
                </c:pt>
                <c:pt idx="2608">
                  <c:v>91.21472900000002</c:v>
                </c:pt>
                <c:pt idx="2609">
                  <c:v>90.803627000000006</c:v>
                </c:pt>
                <c:pt idx="2610">
                  <c:v>93.099449000000007</c:v>
                </c:pt>
                <c:pt idx="2611">
                  <c:v>123.05605300000002</c:v>
                </c:pt>
                <c:pt idx="2612">
                  <c:v>89.581688</c:v>
                </c:pt>
                <c:pt idx="2613">
                  <c:v>150.61511199999998</c:v>
                </c:pt>
                <c:pt idx="2614">
                  <c:v>104.689003</c:v>
                </c:pt>
                <c:pt idx="2615">
                  <c:v>112.985489</c:v>
                </c:pt>
                <c:pt idx="2616">
                  <c:v>91.069023000000016</c:v>
                </c:pt>
                <c:pt idx="2617">
                  <c:v>119.102203</c:v>
                </c:pt>
                <c:pt idx="2618">
                  <c:v>92.487647999999993</c:v>
                </c:pt>
                <c:pt idx="2619">
                  <c:v>91.998176999999998</c:v>
                </c:pt>
                <c:pt idx="2620">
                  <c:v>88.631020000000007</c:v>
                </c:pt>
                <c:pt idx="2621">
                  <c:v>103.94710500000001</c:v>
                </c:pt>
                <c:pt idx="2622">
                  <c:v>93.252707999999984</c:v>
                </c:pt>
                <c:pt idx="2623">
                  <c:v>89.462914000000012</c:v>
                </c:pt>
                <c:pt idx="2624">
                  <c:v>88.763122999999993</c:v>
                </c:pt>
                <c:pt idx="2625">
                  <c:v>89.336928999999998</c:v>
                </c:pt>
                <c:pt idx="2626">
                  <c:v>104.382454</c:v>
                </c:pt>
                <c:pt idx="2627">
                  <c:v>91.757050000000007</c:v>
                </c:pt>
                <c:pt idx="2628">
                  <c:v>91.184189000000003</c:v>
                </c:pt>
                <c:pt idx="2629">
                  <c:v>145.30712900000003</c:v>
                </c:pt>
                <c:pt idx="2630">
                  <c:v>100.040947</c:v>
                </c:pt>
                <c:pt idx="2631">
                  <c:v>124.16134599999998</c:v>
                </c:pt>
                <c:pt idx="2632">
                  <c:v>110.48490900000002</c:v>
                </c:pt>
                <c:pt idx="2633">
                  <c:v>89.529700999999989</c:v>
                </c:pt>
                <c:pt idx="2634">
                  <c:v>114.01528900000001</c:v>
                </c:pt>
                <c:pt idx="2635">
                  <c:v>88.415397999999982</c:v>
                </c:pt>
                <c:pt idx="2636">
                  <c:v>141.90975999999998</c:v>
                </c:pt>
                <c:pt idx="2637">
                  <c:v>90.693359000000001</c:v>
                </c:pt>
                <c:pt idx="2638">
                  <c:v>95.126388999999989</c:v>
                </c:pt>
                <c:pt idx="2639">
                  <c:v>90.58618199999998</c:v>
                </c:pt>
                <c:pt idx="2640">
                  <c:v>96.536720000000003</c:v>
                </c:pt>
                <c:pt idx="2641">
                  <c:v>98.458716999999979</c:v>
                </c:pt>
                <c:pt idx="2642">
                  <c:v>94.493392999999998</c:v>
                </c:pt>
                <c:pt idx="2643">
                  <c:v>89.860846999999993</c:v>
                </c:pt>
                <c:pt idx="2644">
                  <c:v>90.806472999999968</c:v>
                </c:pt>
                <c:pt idx="2645">
                  <c:v>100.406075</c:v>
                </c:pt>
                <c:pt idx="2646">
                  <c:v>121.995277</c:v>
                </c:pt>
                <c:pt idx="2647">
                  <c:v>98.224945000000005</c:v>
                </c:pt>
                <c:pt idx="2648">
                  <c:v>91.536391999999992</c:v>
                </c:pt>
                <c:pt idx="2649">
                  <c:v>102.65662399999999</c:v>
                </c:pt>
                <c:pt idx="2650">
                  <c:v>144.73669399999997</c:v>
                </c:pt>
                <c:pt idx="2651">
                  <c:v>89.543465000000012</c:v>
                </c:pt>
                <c:pt idx="2652">
                  <c:v>93.488365000000002</c:v>
                </c:pt>
                <c:pt idx="2653">
                  <c:v>92.072638999999967</c:v>
                </c:pt>
                <c:pt idx="2654">
                  <c:v>110.561852</c:v>
                </c:pt>
                <c:pt idx="2655">
                  <c:v>94.509879999999981</c:v>
                </c:pt>
                <c:pt idx="2656">
                  <c:v>90.486237000000003</c:v>
                </c:pt>
                <c:pt idx="2657">
                  <c:v>103.028244</c:v>
                </c:pt>
                <c:pt idx="2658">
                  <c:v>91.67581899999999</c:v>
                </c:pt>
                <c:pt idx="2659">
                  <c:v>110.96099100000002</c:v>
                </c:pt>
                <c:pt idx="2660">
                  <c:v>92.888755999999987</c:v>
                </c:pt>
                <c:pt idx="2661">
                  <c:v>110.29521900000002</c:v>
                </c:pt>
                <c:pt idx="2662">
                  <c:v>97.915374999999983</c:v>
                </c:pt>
                <c:pt idx="2663">
                  <c:v>98.589905000000002</c:v>
                </c:pt>
                <c:pt idx="2664">
                  <c:v>90.625129999999999</c:v>
                </c:pt>
                <c:pt idx="2665">
                  <c:v>95.964066000000017</c:v>
                </c:pt>
                <c:pt idx="2666">
                  <c:v>96.327652</c:v>
                </c:pt>
                <c:pt idx="2667">
                  <c:v>89.293212999999994</c:v>
                </c:pt>
                <c:pt idx="2668">
                  <c:v>109.47554799999999</c:v>
                </c:pt>
                <c:pt idx="2669">
                  <c:v>104.71191400000001</c:v>
                </c:pt>
                <c:pt idx="2670">
                  <c:v>88.305617999999981</c:v>
                </c:pt>
                <c:pt idx="2671">
                  <c:v>88.966408000000001</c:v>
                </c:pt>
                <c:pt idx="2672">
                  <c:v>105.110291</c:v>
                </c:pt>
                <c:pt idx="2673">
                  <c:v>101.53411900000002</c:v>
                </c:pt>
                <c:pt idx="2674">
                  <c:v>91.621414000000001</c:v>
                </c:pt>
                <c:pt idx="2675">
                  <c:v>108.056015</c:v>
                </c:pt>
                <c:pt idx="2676">
                  <c:v>101.002968</c:v>
                </c:pt>
                <c:pt idx="2677">
                  <c:v>118.865433</c:v>
                </c:pt>
                <c:pt idx="2678">
                  <c:v>96.000236999999998</c:v>
                </c:pt>
                <c:pt idx="2679">
                  <c:v>90.597649000000018</c:v>
                </c:pt>
                <c:pt idx="2680">
                  <c:v>108.09877799999998</c:v>
                </c:pt>
                <c:pt idx="2681">
                  <c:v>100.64661400000001</c:v>
                </c:pt>
                <c:pt idx="2682">
                  <c:v>93.648285000000001</c:v>
                </c:pt>
                <c:pt idx="2683">
                  <c:v>101.59301000000002</c:v>
                </c:pt>
                <c:pt idx="2684">
                  <c:v>132.67524700000001</c:v>
                </c:pt>
                <c:pt idx="2685">
                  <c:v>109.956985</c:v>
                </c:pt>
                <c:pt idx="2686">
                  <c:v>92.753304</c:v>
                </c:pt>
                <c:pt idx="2687">
                  <c:v>90.073951999999991</c:v>
                </c:pt>
                <c:pt idx="2688">
                  <c:v>89.554016000000004</c:v>
                </c:pt>
                <c:pt idx="2689">
                  <c:v>94.917000000000016</c:v>
                </c:pt>
                <c:pt idx="2690">
                  <c:v>111.79412100000002</c:v>
                </c:pt>
                <c:pt idx="2691">
                  <c:v>122.071251</c:v>
                </c:pt>
                <c:pt idx="2692">
                  <c:v>90.521338999999983</c:v>
                </c:pt>
                <c:pt idx="2693">
                  <c:v>100.394875</c:v>
                </c:pt>
                <c:pt idx="2694">
                  <c:v>112.418831</c:v>
                </c:pt>
                <c:pt idx="2695">
                  <c:v>91.76563299999998</c:v>
                </c:pt>
                <c:pt idx="2696">
                  <c:v>101.691238</c:v>
                </c:pt>
                <c:pt idx="2697">
                  <c:v>104.67974899999999</c:v>
                </c:pt>
                <c:pt idx="2698">
                  <c:v>95.285194000000004</c:v>
                </c:pt>
                <c:pt idx="2699">
                  <c:v>126.328514</c:v>
                </c:pt>
                <c:pt idx="2700">
                  <c:v>88.469643000000019</c:v>
                </c:pt>
                <c:pt idx="2701">
                  <c:v>90.86457799999998</c:v>
                </c:pt>
                <c:pt idx="2702">
                  <c:v>90.999756000000005</c:v>
                </c:pt>
                <c:pt idx="2703">
                  <c:v>91.315246999999999</c:v>
                </c:pt>
                <c:pt idx="2704">
                  <c:v>97.377936999999989</c:v>
                </c:pt>
                <c:pt idx="2705">
                  <c:v>98.027381999999989</c:v>
                </c:pt>
                <c:pt idx="2706">
                  <c:v>95.082168999999979</c:v>
                </c:pt>
                <c:pt idx="2707">
                  <c:v>89.037582</c:v>
                </c:pt>
                <c:pt idx="2708">
                  <c:v>105.26057400000002</c:v>
                </c:pt>
                <c:pt idx="2709">
                  <c:v>95.801956000000004</c:v>
                </c:pt>
                <c:pt idx="2710">
                  <c:v>118.074951</c:v>
                </c:pt>
                <c:pt idx="2711">
                  <c:v>93.726967000000002</c:v>
                </c:pt>
                <c:pt idx="2712">
                  <c:v>89.649741999999989</c:v>
                </c:pt>
                <c:pt idx="2713">
                  <c:v>102.529839</c:v>
                </c:pt>
                <c:pt idx="2714">
                  <c:v>100.24900100000002</c:v>
                </c:pt>
                <c:pt idx="2715">
                  <c:v>95.147521999999995</c:v>
                </c:pt>
                <c:pt idx="2716">
                  <c:v>89.893310999999983</c:v>
                </c:pt>
                <c:pt idx="2717">
                  <c:v>107.242058</c:v>
                </c:pt>
                <c:pt idx="2718">
                  <c:v>103.24699400000002</c:v>
                </c:pt>
                <c:pt idx="2719">
                  <c:v>155.97758499999998</c:v>
                </c:pt>
                <c:pt idx="2720">
                  <c:v>89.08214599999998</c:v>
                </c:pt>
                <c:pt idx="2721">
                  <c:v>110.95536800000001</c:v>
                </c:pt>
                <c:pt idx="2722">
                  <c:v>92.483649999999997</c:v>
                </c:pt>
                <c:pt idx="2723">
                  <c:v>99.232651000000004</c:v>
                </c:pt>
                <c:pt idx="2724">
                  <c:v>89.915115000000014</c:v>
                </c:pt>
                <c:pt idx="2725">
                  <c:v>93.607390999999993</c:v>
                </c:pt>
                <c:pt idx="2726">
                  <c:v>93.050101999999981</c:v>
                </c:pt>
                <c:pt idx="2727">
                  <c:v>95.484840000000005</c:v>
                </c:pt>
                <c:pt idx="2728">
                  <c:v>113.07860599999998</c:v>
                </c:pt>
                <c:pt idx="2729">
                  <c:v>94.655898999999991</c:v>
                </c:pt>
                <c:pt idx="2730">
                  <c:v>92.994720000000015</c:v>
                </c:pt>
                <c:pt idx="2731">
                  <c:v>96.689521999999982</c:v>
                </c:pt>
                <c:pt idx="2732">
                  <c:v>98.823371999999978</c:v>
                </c:pt>
                <c:pt idx="2733">
                  <c:v>100.43196900000002</c:v>
                </c:pt>
                <c:pt idx="2734">
                  <c:v>114.66677900000001</c:v>
                </c:pt>
                <c:pt idx="2735">
                  <c:v>95.218192999999999</c:v>
                </c:pt>
                <c:pt idx="2736">
                  <c:v>99.510161999999994</c:v>
                </c:pt>
                <c:pt idx="2737">
                  <c:v>93.761977999999999</c:v>
                </c:pt>
                <c:pt idx="2738">
                  <c:v>92.600806999999989</c:v>
                </c:pt>
                <c:pt idx="2739">
                  <c:v>95.556099000000003</c:v>
                </c:pt>
                <c:pt idx="2740">
                  <c:v>94.913544000000016</c:v>
                </c:pt>
                <c:pt idx="2741">
                  <c:v>104.29144300000002</c:v>
                </c:pt>
                <c:pt idx="2742">
                  <c:v>91.948493999999997</c:v>
                </c:pt>
                <c:pt idx="2743">
                  <c:v>105.62512999999998</c:v>
                </c:pt>
                <c:pt idx="2744">
                  <c:v>101.10248599999998</c:v>
                </c:pt>
                <c:pt idx="2745">
                  <c:v>100.86955300000001</c:v>
                </c:pt>
                <c:pt idx="2746">
                  <c:v>111.62361900000002</c:v>
                </c:pt>
                <c:pt idx="2747">
                  <c:v>101.85840599999999</c:v>
                </c:pt>
                <c:pt idx="2748">
                  <c:v>124.32762099999999</c:v>
                </c:pt>
                <c:pt idx="2749">
                  <c:v>95.868041999999988</c:v>
                </c:pt>
                <c:pt idx="2750">
                  <c:v>93.044394999999994</c:v>
                </c:pt>
                <c:pt idx="2751">
                  <c:v>88.594818000000004</c:v>
                </c:pt>
                <c:pt idx="2752">
                  <c:v>107.88088999999998</c:v>
                </c:pt>
                <c:pt idx="2753">
                  <c:v>90.402884999999998</c:v>
                </c:pt>
                <c:pt idx="2754">
                  <c:v>99.353194999999999</c:v>
                </c:pt>
                <c:pt idx="2755">
                  <c:v>135.203339</c:v>
                </c:pt>
                <c:pt idx="2756">
                  <c:v>88.060547</c:v>
                </c:pt>
                <c:pt idx="2757">
                  <c:v>95.596703000000005</c:v>
                </c:pt>
                <c:pt idx="2758">
                  <c:v>89.950530999999998</c:v>
                </c:pt>
                <c:pt idx="2759">
                  <c:v>93.880295000000004</c:v>
                </c:pt>
                <c:pt idx="2760">
                  <c:v>103.38983899999997</c:v>
                </c:pt>
                <c:pt idx="2761">
                  <c:v>117.461388</c:v>
                </c:pt>
                <c:pt idx="2762">
                  <c:v>110.85045599999998</c:v>
                </c:pt>
                <c:pt idx="2763">
                  <c:v>89.052855999999991</c:v>
                </c:pt>
                <c:pt idx="2764">
                  <c:v>102.06543699999999</c:v>
                </c:pt>
                <c:pt idx="2765">
                  <c:v>88.467476000000005</c:v>
                </c:pt>
                <c:pt idx="2766">
                  <c:v>100.00877399999999</c:v>
                </c:pt>
                <c:pt idx="2767">
                  <c:v>119.63112599999999</c:v>
                </c:pt>
                <c:pt idx="2768">
                  <c:v>89.998428000000004</c:v>
                </c:pt>
                <c:pt idx="2769">
                  <c:v>110.58290100000001</c:v>
                </c:pt>
                <c:pt idx="2770">
                  <c:v>91.033294999999995</c:v>
                </c:pt>
                <c:pt idx="2771">
                  <c:v>88.067550999999995</c:v>
                </c:pt>
                <c:pt idx="2772">
                  <c:v>88.523224000000013</c:v>
                </c:pt>
                <c:pt idx="2773">
                  <c:v>96.315239000000005</c:v>
                </c:pt>
                <c:pt idx="2774">
                  <c:v>95.687736999999984</c:v>
                </c:pt>
                <c:pt idx="2775">
                  <c:v>88.980675000000005</c:v>
                </c:pt>
                <c:pt idx="2776">
                  <c:v>93.286865000000006</c:v>
                </c:pt>
                <c:pt idx="2777">
                  <c:v>94.594200000000015</c:v>
                </c:pt>
                <c:pt idx="2778">
                  <c:v>95.014275000000012</c:v>
                </c:pt>
                <c:pt idx="2779">
                  <c:v>105.57910200000001</c:v>
                </c:pt>
                <c:pt idx="2780">
                  <c:v>98.619324000000006</c:v>
                </c:pt>
                <c:pt idx="2781">
                  <c:v>104.73416899999999</c:v>
                </c:pt>
                <c:pt idx="2782">
                  <c:v>91.392577999999986</c:v>
                </c:pt>
                <c:pt idx="2783">
                  <c:v>97.314621000000017</c:v>
                </c:pt>
                <c:pt idx="2784">
                  <c:v>103.637917</c:v>
                </c:pt>
                <c:pt idx="2785">
                  <c:v>88.491623000000033</c:v>
                </c:pt>
                <c:pt idx="2786">
                  <c:v>103.462395</c:v>
                </c:pt>
                <c:pt idx="2787">
                  <c:v>90.16555799999999</c:v>
                </c:pt>
                <c:pt idx="2788">
                  <c:v>121.83773799999999</c:v>
                </c:pt>
                <c:pt idx="2789">
                  <c:v>100.95034</c:v>
                </c:pt>
                <c:pt idx="2790">
                  <c:v>90.058875999999984</c:v>
                </c:pt>
                <c:pt idx="2791">
                  <c:v>106.04846999999999</c:v>
                </c:pt>
                <c:pt idx="2792">
                  <c:v>108.32034299999997</c:v>
                </c:pt>
                <c:pt idx="2793">
                  <c:v>139.06730700000003</c:v>
                </c:pt>
                <c:pt idx="2794">
                  <c:v>121.10146300000001</c:v>
                </c:pt>
                <c:pt idx="2795">
                  <c:v>90.184546999999981</c:v>
                </c:pt>
                <c:pt idx="2796">
                  <c:v>88.249488999999983</c:v>
                </c:pt>
                <c:pt idx="2797">
                  <c:v>96.423034999999999</c:v>
                </c:pt>
                <c:pt idx="2798">
                  <c:v>129.22380099999998</c:v>
                </c:pt>
                <c:pt idx="2799">
                  <c:v>107.2453</c:v>
                </c:pt>
                <c:pt idx="2800">
                  <c:v>100.159103</c:v>
                </c:pt>
                <c:pt idx="2801">
                  <c:v>88.864531999999983</c:v>
                </c:pt>
                <c:pt idx="2802">
                  <c:v>90.778686999999991</c:v>
                </c:pt>
                <c:pt idx="2803">
                  <c:v>99.671721999999988</c:v>
                </c:pt>
                <c:pt idx="2804">
                  <c:v>121.31167600000002</c:v>
                </c:pt>
                <c:pt idx="2805">
                  <c:v>91.884330999999989</c:v>
                </c:pt>
                <c:pt idx="2806">
                  <c:v>97.969116000000014</c:v>
                </c:pt>
                <c:pt idx="2807">
                  <c:v>96.793059999999997</c:v>
                </c:pt>
                <c:pt idx="2808">
                  <c:v>94.088013000000004</c:v>
                </c:pt>
                <c:pt idx="2809">
                  <c:v>101.19399300000002</c:v>
                </c:pt>
                <c:pt idx="2810">
                  <c:v>91.245827000000006</c:v>
                </c:pt>
                <c:pt idx="2811">
                  <c:v>90.171905999999993</c:v>
                </c:pt>
                <c:pt idx="2812">
                  <c:v>93.985496999999981</c:v>
                </c:pt>
                <c:pt idx="2813">
                  <c:v>105.77733600000001</c:v>
                </c:pt>
                <c:pt idx="2814">
                  <c:v>90.422256000000004</c:v>
                </c:pt>
                <c:pt idx="2815">
                  <c:v>89.574614999999994</c:v>
                </c:pt>
                <c:pt idx="2816">
                  <c:v>91.371284000000003</c:v>
                </c:pt>
                <c:pt idx="2817">
                  <c:v>95.36009199999998</c:v>
                </c:pt>
                <c:pt idx="2818">
                  <c:v>89.989410000000007</c:v>
                </c:pt>
                <c:pt idx="2819">
                  <c:v>90.334885</c:v>
                </c:pt>
                <c:pt idx="2820">
                  <c:v>89.445662999999996</c:v>
                </c:pt>
                <c:pt idx="2821">
                  <c:v>96.207961999999995</c:v>
                </c:pt>
                <c:pt idx="2822">
                  <c:v>97.957611000000014</c:v>
                </c:pt>
                <c:pt idx="2823">
                  <c:v>91.35463</c:v>
                </c:pt>
                <c:pt idx="2824">
                  <c:v>88.638205999999983</c:v>
                </c:pt>
                <c:pt idx="2825">
                  <c:v>93.013451000000003</c:v>
                </c:pt>
                <c:pt idx="2826">
                  <c:v>106.109612</c:v>
                </c:pt>
                <c:pt idx="2827">
                  <c:v>94.008872999999966</c:v>
                </c:pt>
                <c:pt idx="2828">
                  <c:v>99.304175999999998</c:v>
                </c:pt>
                <c:pt idx="2829">
                  <c:v>92.065460000000002</c:v>
                </c:pt>
                <c:pt idx="2830">
                  <c:v>91.682663000000005</c:v>
                </c:pt>
                <c:pt idx="2831">
                  <c:v>92.772773999999984</c:v>
                </c:pt>
                <c:pt idx="2832">
                  <c:v>99.809737999999967</c:v>
                </c:pt>
                <c:pt idx="2833">
                  <c:v>98.337097</c:v>
                </c:pt>
                <c:pt idx="2834">
                  <c:v>88.271606000000006</c:v>
                </c:pt>
                <c:pt idx="2835">
                  <c:v>88.423064999999994</c:v>
                </c:pt>
                <c:pt idx="2836">
                  <c:v>132.71729999999999</c:v>
                </c:pt>
                <c:pt idx="2837">
                  <c:v>100.37590799999998</c:v>
                </c:pt>
                <c:pt idx="2838">
                  <c:v>112.84465000000002</c:v>
                </c:pt>
                <c:pt idx="2839">
                  <c:v>90.860030999999992</c:v>
                </c:pt>
                <c:pt idx="2840">
                  <c:v>99.675155999999987</c:v>
                </c:pt>
                <c:pt idx="2841">
                  <c:v>88.523177999999987</c:v>
                </c:pt>
                <c:pt idx="2842">
                  <c:v>109.988983</c:v>
                </c:pt>
                <c:pt idx="2843">
                  <c:v>89.761146999999994</c:v>
                </c:pt>
                <c:pt idx="2844">
                  <c:v>110.601517</c:v>
                </c:pt>
                <c:pt idx="2845">
                  <c:v>88.961585999999997</c:v>
                </c:pt>
                <c:pt idx="2846">
                  <c:v>99.911727999999997</c:v>
                </c:pt>
                <c:pt idx="2847">
                  <c:v>90.301468</c:v>
                </c:pt>
                <c:pt idx="2848">
                  <c:v>105.191399</c:v>
                </c:pt>
                <c:pt idx="2849">
                  <c:v>117.15551000000001</c:v>
                </c:pt>
                <c:pt idx="2850">
                  <c:v>90.796181000000004</c:v>
                </c:pt>
                <c:pt idx="2851">
                  <c:v>109.939888</c:v>
                </c:pt>
                <c:pt idx="2852">
                  <c:v>95.068168999999983</c:v>
                </c:pt>
                <c:pt idx="2853">
                  <c:v>100.37309999999998</c:v>
                </c:pt>
                <c:pt idx="2854">
                  <c:v>88.383880999999988</c:v>
                </c:pt>
                <c:pt idx="2855">
                  <c:v>98.277396999999979</c:v>
                </c:pt>
                <c:pt idx="2856">
                  <c:v>92.641387999999992</c:v>
                </c:pt>
                <c:pt idx="2857">
                  <c:v>95.079574999999991</c:v>
                </c:pt>
                <c:pt idx="2858">
                  <c:v>110.18517300000001</c:v>
                </c:pt>
                <c:pt idx="2859">
                  <c:v>122.7034</c:v>
                </c:pt>
                <c:pt idx="2860">
                  <c:v>96.536681999999999</c:v>
                </c:pt>
                <c:pt idx="2861">
                  <c:v>90.257416000000006</c:v>
                </c:pt>
                <c:pt idx="2862">
                  <c:v>92.495170999999999</c:v>
                </c:pt>
                <c:pt idx="2863">
                  <c:v>92.58835599999999</c:v>
                </c:pt>
                <c:pt idx="2864">
                  <c:v>89.503494000000003</c:v>
                </c:pt>
                <c:pt idx="2865">
                  <c:v>88.272948999999969</c:v>
                </c:pt>
                <c:pt idx="2866">
                  <c:v>102.75761400000002</c:v>
                </c:pt>
                <c:pt idx="2867">
                  <c:v>106.27149199999998</c:v>
                </c:pt>
                <c:pt idx="2868">
                  <c:v>99.247107999999997</c:v>
                </c:pt>
                <c:pt idx="2869">
                  <c:v>95.030922000000004</c:v>
                </c:pt>
                <c:pt idx="2870">
                  <c:v>97.500984000000003</c:v>
                </c:pt>
                <c:pt idx="2871">
                  <c:v>103.27108800000001</c:v>
                </c:pt>
                <c:pt idx="2872">
                  <c:v>88.688147999999984</c:v>
                </c:pt>
                <c:pt idx="2873">
                  <c:v>118.54248800000001</c:v>
                </c:pt>
                <c:pt idx="2874">
                  <c:v>89.365867999999992</c:v>
                </c:pt>
                <c:pt idx="2875">
                  <c:v>99.493117999999996</c:v>
                </c:pt>
                <c:pt idx="2876">
                  <c:v>92.735236999999998</c:v>
                </c:pt>
                <c:pt idx="2877">
                  <c:v>90.674781999999965</c:v>
                </c:pt>
                <c:pt idx="2878">
                  <c:v>93.051787999999988</c:v>
                </c:pt>
                <c:pt idx="2879">
                  <c:v>94.225745999999987</c:v>
                </c:pt>
                <c:pt idx="2880">
                  <c:v>88.787064000000015</c:v>
                </c:pt>
                <c:pt idx="2881">
                  <c:v>96.452697999999998</c:v>
                </c:pt>
                <c:pt idx="2882">
                  <c:v>99.853034999999991</c:v>
                </c:pt>
                <c:pt idx="2883">
                  <c:v>94.918991000000005</c:v>
                </c:pt>
                <c:pt idx="2884">
                  <c:v>93.230193999999997</c:v>
                </c:pt>
                <c:pt idx="2885">
                  <c:v>92.32835399999999</c:v>
                </c:pt>
                <c:pt idx="2886">
                  <c:v>89.681229000000016</c:v>
                </c:pt>
                <c:pt idx="2887">
                  <c:v>114.710358</c:v>
                </c:pt>
                <c:pt idx="2888">
                  <c:v>89.856658999999979</c:v>
                </c:pt>
                <c:pt idx="2889">
                  <c:v>91.252578999999969</c:v>
                </c:pt>
                <c:pt idx="2890">
                  <c:v>89.098618000000002</c:v>
                </c:pt>
                <c:pt idx="2891">
                  <c:v>88.312377999999967</c:v>
                </c:pt>
                <c:pt idx="2892">
                  <c:v>90.67100499999998</c:v>
                </c:pt>
                <c:pt idx="2893">
                  <c:v>137.11309799999998</c:v>
                </c:pt>
                <c:pt idx="2894">
                  <c:v>116.17639899999999</c:v>
                </c:pt>
                <c:pt idx="2895">
                  <c:v>132.13653600000001</c:v>
                </c:pt>
                <c:pt idx="2896">
                  <c:v>102.43937699999998</c:v>
                </c:pt>
                <c:pt idx="2897">
                  <c:v>100.985405</c:v>
                </c:pt>
                <c:pt idx="2898">
                  <c:v>110.08182499999999</c:v>
                </c:pt>
                <c:pt idx="2899">
                  <c:v>102.03555299999998</c:v>
                </c:pt>
                <c:pt idx="2900">
                  <c:v>93.056487999999987</c:v>
                </c:pt>
                <c:pt idx="2901">
                  <c:v>91.093780999999993</c:v>
                </c:pt>
                <c:pt idx="2902">
                  <c:v>95.388297999999992</c:v>
                </c:pt>
                <c:pt idx="2903">
                  <c:v>102.088112</c:v>
                </c:pt>
                <c:pt idx="2904">
                  <c:v>90.513405000000006</c:v>
                </c:pt>
                <c:pt idx="2905">
                  <c:v>97.244727999999995</c:v>
                </c:pt>
                <c:pt idx="2906">
                  <c:v>90.861228999999994</c:v>
                </c:pt>
                <c:pt idx="2907">
                  <c:v>122.317177</c:v>
                </c:pt>
                <c:pt idx="2908">
                  <c:v>106.59549</c:v>
                </c:pt>
                <c:pt idx="2909">
                  <c:v>126.275116</c:v>
                </c:pt>
                <c:pt idx="2910">
                  <c:v>114.531677</c:v>
                </c:pt>
                <c:pt idx="2911">
                  <c:v>93.340812999999983</c:v>
                </c:pt>
                <c:pt idx="2912">
                  <c:v>89.098206000000005</c:v>
                </c:pt>
                <c:pt idx="2913">
                  <c:v>91.672835999999975</c:v>
                </c:pt>
                <c:pt idx="2914">
                  <c:v>90.22280099999999</c:v>
                </c:pt>
                <c:pt idx="2915">
                  <c:v>98.81957199999998</c:v>
                </c:pt>
                <c:pt idx="2916">
                  <c:v>91.939835000000002</c:v>
                </c:pt>
                <c:pt idx="2917">
                  <c:v>134.56872600000003</c:v>
                </c:pt>
                <c:pt idx="2918">
                  <c:v>91.993965000000017</c:v>
                </c:pt>
                <c:pt idx="2919">
                  <c:v>90.534537999999998</c:v>
                </c:pt>
                <c:pt idx="2920">
                  <c:v>122.537491</c:v>
                </c:pt>
                <c:pt idx="2921">
                  <c:v>94.690703999999982</c:v>
                </c:pt>
                <c:pt idx="2922">
                  <c:v>90.071433999999982</c:v>
                </c:pt>
                <c:pt idx="2923">
                  <c:v>90.058089999999993</c:v>
                </c:pt>
                <c:pt idx="2924">
                  <c:v>98.859466999999981</c:v>
                </c:pt>
                <c:pt idx="2925">
                  <c:v>88.420494000000005</c:v>
                </c:pt>
                <c:pt idx="2926">
                  <c:v>92.050879999999992</c:v>
                </c:pt>
                <c:pt idx="2927">
                  <c:v>107.12173499999999</c:v>
                </c:pt>
                <c:pt idx="2928">
                  <c:v>92.311035000000004</c:v>
                </c:pt>
                <c:pt idx="2929">
                  <c:v>105.453835</c:v>
                </c:pt>
                <c:pt idx="2930">
                  <c:v>93.608199999999982</c:v>
                </c:pt>
                <c:pt idx="2931">
                  <c:v>95.003608999999983</c:v>
                </c:pt>
                <c:pt idx="2932">
                  <c:v>92.679641999999987</c:v>
                </c:pt>
                <c:pt idx="2933">
                  <c:v>88.929839999999999</c:v>
                </c:pt>
                <c:pt idx="2934">
                  <c:v>100.85943599999999</c:v>
                </c:pt>
                <c:pt idx="2935">
                  <c:v>93.316635000000005</c:v>
                </c:pt>
                <c:pt idx="2936">
                  <c:v>90.942138999999983</c:v>
                </c:pt>
                <c:pt idx="2937">
                  <c:v>101.35305799999999</c:v>
                </c:pt>
                <c:pt idx="2938">
                  <c:v>98.095000999999982</c:v>
                </c:pt>
                <c:pt idx="2939">
                  <c:v>95.398986999999991</c:v>
                </c:pt>
                <c:pt idx="2940">
                  <c:v>93.374153000000007</c:v>
                </c:pt>
                <c:pt idx="2941">
                  <c:v>96.37295499999999</c:v>
                </c:pt>
                <c:pt idx="2942">
                  <c:v>98.143271999999982</c:v>
                </c:pt>
                <c:pt idx="2943">
                  <c:v>98.082961999999981</c:v>
                </c:pt>
                <c:pt idx="2944">
                  <c:v>114.41342200000001</c:v>
                </c:pt>
                <c:pt idx="2945">
                  <c:v>90.305069000000003</c:v>
                </c:pt>
                <c:pt idx="2946">
                  <c:v>94.408339999999981</c:v>
                </c:pt>
                <c:pt idx="2947">
                  <c:v>99.510605000000012</c:v>
                </c:pt>
                <c:pt idx="2948">
                  <c:v>96.538733999999991</c:v>
                </c:pt>
                <c:pt idx="2949">
                  <c:v>88.974143999999995</c:v>
                </c:pt>
                <c:pt idx="2950">
                  <c:v>91.523345999999989</c:v>
                </c:pt>
                <c:pt idx="2951">
                  <c:v>93.672698999999966</c:v>
                </c:pt>
                <c:pt idx="2952">
                  <c:v>89.705444</c:v>
                </c:pt>
                <c:pt idx="2953">
                  <c:v>88.905190000000005</c:v>
                </c:pt>
                <c:pt idx="2954">
                  <c:v>102.448502</c:v>
                </c:pt>
                <c:pt idx="2955">
                  <c:v>89.610045999999983</c:v>
                </c:pt>
                <c:pt idx="2956">
                  <c:v>102.08535799999999</c:v>
                </c:pt>
                <c:pt idx="2957">
                  <c:v>104.73722100000003</c:v>
                </c:pt>
                <c:pt idx="2958">
                  <c:v>96.87074299999999</c:v>
                </c:pt>
                <c:pt idx="2959">
                  <c:v>99.624747999999968</c:v>
                </c:pt>
                <c:pt idx="2960">
                  <c:v>95.379477999999978</c:v>
                </c:pt>
                <c:pt idx="2961">
                  <c:v>111.40194700000002</c:v>
                </c:pt>
                <c:pt idx="2962">
                  <c:v>103.31184399999999</c:v>
                </c:pt>
                <c:pt idx="2963">
                  <c:v>94.962097</c:v>
                </c:pt>
                <c:pt idx="2964">
                  <c:v>96.672286999999969</c:v>
                </c:pt>
                <c:pt idx="2965">
                  <c:v>120.66845699999999</c:v>
                </c:pt>
                <c:pt idx="2966">
                  <c:v>92.501923000000019</c:v>
                </c:pt>
                <c:pt idx="2967">
                  <c:v>92.616912999999983</c:v>
                </c:pt>
                <c:pt idx="2968">
                  <c:v>89.583747999999986</c:v>
                </c:pt>
                <c:pt idx="2969">
                  <c:v>88.984291000000013</c:v>
                </c:pt>
                <c:pt idx="2970">
                  <c:v>112.50592</c:v>
                </c:pt>
                <c:pt idx="2971">
                  <c:v>92.625434999999968</c:v>
                </c:pt>
                <c:pt idx="2972">
                  <c:v>93.519531000000001</c:v>
                </c:pt>
                <c:pt idx="2973">
                  <c:v>88.937149000000019</c:v>
                </c:pt>
                <c:pt idx="2974">
                  <c:v>115.347092</c:v>
                </c:pt>
                <c:pt idx="2975">
                  <c:v>93.542961000000005</c:v>
                </c:pt>
                <c:pt idx="2976">
                  <c:v>105.06991600000002</c:v>
                </c:pt>
                <c:pt idx="2977">
                  <c:v>95.147919000000016</c:v>
                </c:pt>
                <c:pt idx="2978">
                  <c:v>103.86177099999999</c:v>
                </c:pt>
                <c:pt idx="2979">
                  <c:v>91.187920000000005</c:v>
                </c:pt>
                <c:pt idx="2980">
                  <c:v>89.654114000000007</c:v>
                </c:pt>
                <c:pt idx="2981">
                  <c:v>93.462067000000005</c:v>
                </c:pt>
                <c:pt idx="2982">
                  <c:v>106.66234599999999</c:v>
                </c:pt>
                <c:pt idx="2983">
                  <c:v>95.487007000000006</c:v>
                </c:pt>
                <c:pt idx="2984">
                  <c:v>88.267730999999998</c:v>
                </c:pt>
                <c:pt idx="2985">
                  <c:v>98.408539000000005</c:v>
                </c:pt>
                <c:pt idx="2986">
                  <c:v>101.48682400000001</c:v>
                </c:pt>
                <c:pt idx="2987">
                  <c:v>94.356612999999982</c:v>
                </c:pt>
                <c:pt idx="2988">
                  <c:v>89.212386999999993</c:v>
                </c:pt>
                <c:pt idx="2989">
                  <c:v>101.767082</c:v>
                </c:pt>
                <c:pt idx="2990">
                  <c:v>94.193984999999998</c:v>
                </c:pt>
                <c:pt idx="2991">
                  <c:v>101.467888</c:v>
                </c:pt>
                <c:pt idx="2992">
                  <c:v>99.060012999999998</c:v>
                </c:pt>
                <c:pt idx="2993">
                  <c:v>93.986275000000006</c:v>
                </c:pt>
                <c:pt idx="2994">
                  <c:v>97.094382999999979</c:v>
                </c:pt>
                <c:pt idx="2995">
                  <c:v>101.02327699999998</c:v>
                </c:pt>
                <c:pt idx="2996">
                  <c:v>101.72038999999998</c:v>
                </c:pt>
                <c:pt idx="2997">
                  <c:v>91.855948999999967</c:v>
                </c:pt>
                <c:pt idx="2998">
                  <c:v>97.102654000000001</c:v>
                </c:pt>
                <c:pt idx="2999">
                  <c:v>93.049057000000005</c:v>
                </c:pt>
                <c:pt idx="3000">
                  <c:v>93.657836999999986</c:v>
                </c:pt>
                <c:pt idx="3001">
                  <c:v>90.995560000000012</c:v>
                </c:pt>
                <c:pt idx="3002">
                  <c:v>88.058806999999987</c:v>
                </c:pt>
                <c:pt idx="3003">
                  <c:v>101.92923</c:v>
                </c:pt>
                <c:pt idx="3004">
                  <c:v>106.59554300000002</c:v>
                </c:pt>
                <c:pt idx="3005">
                  <c:v>97.908607000000003</c:v>
                </c:pt>
                <c:pt idx="3006">
                  <c:v>96.186042999999984</c:v>
                </c:pt>
                <c:pt idx="3007">
                  <c:v>90.690894999999998</c:v>
                </c:pt>
                <c:pt idx="3008">
                  <c:v>105.708855</c:v>
                </c:pt>
                <c:pt idx="3009">
                  <c:v>89.167266999999995</c:v>
                </c:pt>
                <c:pt idx="3010">
                  <c:v>88.998146000000006</c:v>
                </c:pt>
                <c:pt idx="3011">
                  <c:v>102.802505</c:v>
                </c:pt>
                <c:pt idx="3012">
                  <c:v>89.490516999999997</c:v>
                </c:pt>
                <c:pt idx="3013">
                  <c:v>100.28201300000002</c:v>
                </c:pt>
                <c:pt idx="3014">
                  <c:v>118.29038199999998</c:v>
                </c:pt>
                <c:pt idx="3015">
                  <c:v>89.742767000000001</c:v>
                </c:pt>
                <c:pt idx="3016">
                  <c:v>117.551704</c:v>
                </c:pt>
                <c:pt idx="3017">
                  <c:v>98.081039000000004</c:v>
                </c:pt>
                <c:pt idx="3018">
                  <c:v>90.750457999999981</c:v>
                </c:pt>
                <c:pt idx="3019">
                  <c:v>103.47051999999999</c:v>
                </c:pt>
                <c:pt idx="3020">
                  <c:v>94.446655000000021</c:v>
                </c:pt>
                <c:pt idx="3021">
                  <c:v>105.324821</c:v>
                </c:pt>
                <c:pt idx="3022">
                  <c:v>92.52849599999999</c:v>
                </c:pt>
                <c:pt idx="3023">
                  <c:v>95.387657000000004</c:v>
                </c:pt>
                <c:pt idx="3024">
                  <c:v>124.76016199999999</c:v>
                </c:pt>
                <c:pt idx="3025">
                  <c:v>119.76431300000002</c:v>
                </c:pt>
                <c:pt idx="3026">
                  <c:v>93.903542000000002</c:v>
                </c:pt>
                <c:pt idx="3027">
                  <c:v>94.280815000000004</c:v>
                </c:pt>
                <c:pt idx="3028">
                  <c:v>114.290398</c:v>
                </c:pt>
                <c:pt idx="3029">
                  <c:v>118.38712300000002</c:v>
                </c:pt>
                <c:pt idx="3030">
                  <c:v>99.356391999999985</c:v>
                </c:pt>
                <c:pt idx="3031">
                  <c:v>100.966385</c:v>
                </c:pt>
                <c:pt idx="3032">
                  <c:v>101.525414</c:v>
                </c:pt>
                <c:pt idx="3033">
                  <c:v>88.41533699999998</c:v>
                </c:pt>
                <c:pt idx="3034">
                  <c:v>88.622764999999987</c:v>
                </c:pt>
                <c:pt idx="3035">
                  <c:v>100.03175400000002</c:v>
                </c:pt>
                <c:pt idx="3036">
                  <c:v>94.68313599999999</c:v>
                </c:pt>
                <c:pt idx="3037">
                  <c:v>90.936347999999981</c:v>
                </c:pt>
                <c:pt idx="3038">
                  <c:v>88.243027000000012</c:v>
                </c:pt>
                <c:pt idx="3039">
                  <c:v>122.66141500000002</c:v>
                </c:pt>
                <c:pt idx="3040">
                  <c:v>96.776893999999999</c:v>
                </c:pt>
                <c:pt idx="3041">
                  <c:v>90.047165000000021</c:v>
                </c:pt>
                <c:pt idx="3042">
                  <c:v>91.388396999999983</c:v>
                </c:pt>
                <c:pt idx="3043">
                  <c:v>90.570953000000003</c:v>
                </c:pt>
                <c:pt idx="3044">
                  <c:v>98.552077999999966</c:v>
                </c:pt>
                <c:pt idx="3045">
                  <c:v>90.893349000000001</c:v>
                </c:pt>
                <c:pt idx="3046">
                  <c:v>115.550957</c:v>
                </c:pt>
                <c:pt idx="3047">
                  <c:v>96.178542999999991</c:v>
                </c:pt>
                <c:pt idx="3048">
                  <c:v>96.01357299999998</c:v>
                </c:pt>
                <c:pt idx="3049">
                  <c:v>88.014740000000003</c:v>
                </c:pt>
                <c:pt idx="3050">
                  <c:v>89.569373999999982</c:v>
                </c:pt>
                <c:pt idx="3051">
                  <c:v>95.673873999999984</c:v>
                </c:pt>
                <c:pt idx="3052">
                  <c:v>93.191390999999982</c:v>
                </c:pt>
                <c:pt idx="3053">
                  <c:v>90.867874</c:v>
                </c:pt>
                <c:pt idx="3054">
                  <c:v>90.472724999999983</c:v>
                </c:pt>
                <c:pt idx="3055">
                  <c:v>97.84549699999998</c:v>
                </c:pt>
                <c:pt idx="3056">
                  <c:v>90.950760000000002</c:v>
                </c:pt>
                <c:pt idx="3057">
                  <c:v>90.305869999999999</c:v>
                </c:pt>
                <c:pt idx="3058">
                  <c:v>90.982017999999982</c:v>
                </c:pt>
                <c:pt idx="3059">
                  <c:v>93.846824999999995</c:v>
                </c:pt>
                <c:pt idx="3060">
                  <c:v>119.765793</c:v>
                </c:pt>
                <c:pt idx="3061">
                  <c:v>123.521828</c:v>
                </c:pt>
                <c:pt idx="3062">
                  <c:v>88.439270000000008</c:v>
                </c:pt>
                <c:pt idx="3063">
                  <c:v>89.906914000000015</c:v>
                </c:pt>
                <c:pt idx="3064">
                  <c:v>119.16965500000002</c:v>
                </c:pt>
                <c:pt idx="3065">
                  <c:v>119.41278800000001</c:v>
                </c:pt>
                <c:pt idx="3066">
                  <c:v>88.744720000000015</c:v>
                </c:pt>
                <c:pt idx="3067">
                  <c:v>96.546897999999999</c:v>
                </c:pt>
                <c:pt idx="3068">
                  <c:v>97.455100999999999</c:v>
                </c:pt>
                <c:pt idx="3069">
                  <c:v>88.050201000000001</c:v>
                </c:pt>
                <c:pt idx="3070">
                  <c:v>104.220207</c:v>
                </c:pt>
                <c:pt idx="3071">
                  <c:v>108.80999</c:v>
                </c:pt>
                <c:pt idx="3072">
                  <c:v>94.773780999999985</c:v>
                </c:pt>
                <c:pt idx="3073">
                  <c:v>106.62635799999998</c:v>
                </c:pt>
                <c:pt idx="3074">
                  <c:v>96.718245999999994</c:v>
                </c:pt>
                <c:pt idx="3075">
                  <c:v>91.549339000000003</c:v>
                </c:pt>
                <c:pt idx="3076">
                  <c:v>112.765068</c:v>
                </c:pt>
                <c:pt idx="3077">
                  <c:v>93.700485</c:v>
                </c:pt>
                <c:pt idx="3078">
                  <c:v>88.075210999999982</c:v>
                </c:pt>
                <c:pt idx="3079">
                  <c:v>94.977226000000016</c:v>
                </c:pt>
                <c:pt idx="3080">
                  <c:v>91.28137199999999</c:v>
                </c:pt>
                <c:pt idx="3081">
                  <c:v>106.91492500000003</c:v>
                </c:pt>
                <c:pt idx="3082">
                  <c:v>94.743927000000014</c:v>
                </c:pt>
                <c:pt idx="3083">
                  <c:v>101.38944199999999</c:v>
                </c:pt>
                <c:pt idx="3084">
                  <c:v>89.449348000000001</c:v>
                </c:pt>
                <c:pt idx="3085">
                  <c:v>88.06626900000002</c:v>
                </c:pt>
                <c:pt idx="3086">
                  <c:v>93.463181000000006</c:v>
                </c:pt>
                <c:pt idx="3087">
                  <c:v>106.47882799999998</c:v>
                </c:pt>
                <c:pt idx="3088">
                  <c:v>97.358474999999984</c:v>
                </c:pt>
                <c:pt idx="3089">
                  <c:v>88.700111000000007</c:v>
                </c:pt>
                <c:pt idx="3090">
                  <c:v>88.786873</c:v>
                </c:pt>
                <c:pt idx="3091">
                  <c:v>89.997497999999993</c:v>
                </c:pt>
                <c:pt idx="3092">
                  <c:v>96.18659199999999</c:v>
                </c:pt>
                <c:pt idx="3093">
                  <c:v>109.454384</c:v>
                </c:pt>
                <c:pt idx="3094">
                  <c:v>97.371177999999986</c:v>
                </c:pt>
                <c:pt idx="3095">
                  <c:v>90.397835000000001</c:v>
                </c:pt>
                <c:pt idx="3096">
                  <c:v>90.421402</c:v>
                </c:pt>
                <c:pt idx="3097">
                  <c:v>112.08530399999998</c:v>
                </c:pt>
                <c:pt idx="3098">
                  <c:v>103.80204000000001</c:v>
                </c:pt>
                <c:pt idx="3099">
                  <c:v>105.39340199999998</c:v>
                </c:pt>
                <c:pt idx="3100">
                  <c:v>90.75048799999999</c:v>
                </c:pt>
                <c:pt idx="3101">
                  <c:v>104.839409</c:v>
                </c:pt>
                <c:pt idx="3102">
                  <c:v>95.665473999999989</c:v>
                </c:pt>
                <c:pt idx="3103">
                  <c:v>91.995987</c:v>
                </c:pt>
                <c:pt idx="3104">
                  <c:v>91.300156000000001</c:v>
                </c:pt>
                <c:pt idx="3105">
                  <c:v>121.315361</c:v>
                </c:pt>
                <c:pt idx="3106">
                  <c:v>93.595000999999982</c:v>
                </c:pt>
                <c:pt idx="3107">
                  <c:v>112.37103999999998</c:v>
                </c:pt>
                <c:pt idx="3108">
                  <c:v>91.388808999999966</c:v>
                </c:pt>
                <c:pt idx="3109">
                  <c:v>95.744606000000019</c:v>
                </c:pt>
                <c:pt idx="3110">
                  <c:v>95.352355999999986</c:v>
                </c:pt>
                <c:pt idx="3111">
                  <c:v>107.958206</c:v>
                </c:pt>
                <c:pt idx="3112">
                  <c:v>91.607535999999982</c:v>
                </c:pt>
                <c:pt idx="3113">
                  <c:v>88.683814999999981</c:v>
                </c:pt>
                <c:pt idx="3114">
                  <c:v>92.697852999999981</c:v>
                </c:pt>
                <c:pt idx="3115">
                  <c:v>101.15857699999997</c:v>
                </c:pt>
                <c:pt idx="3116">
                  <c:v>94.942100999999994</c:v>
                </c:pt>
                <c:pt idx="3117">
                  <c:v>89.481476000000001</c:v>
                </c:pt>
                <c:pt idx="3118">
                  <c:v>88.385666000000001</c:v>
                </c:pt>
                <c:pt idx="3119">
                  <c:v>88.342360999999983</c:v>
                </c:pt>
                <c:pt idx="3120">
                  <c:v>94.639465000000001</c:v>
                </c:pt>
                <c:pt idx="3121">
                  <c:v>98.350409999999982</c:v>
                </c:pt>
                <c:pt idx="3122">
                  <c:v>89.728744999999989</c:v>
                </c:pt>
                <c:pt idx="3123">
                  <c:v>94.168120999999999</c:v>
                </c:pt>
                <c:pt idx="3124">
                  <c:v>104.253174</c:v>
                </c:pt>
                <c:pt idx="3125">
                  <c:v>100.36936999999999</c:v>
                </c:pt>
                <c:pt idx="3126">
                  <c:v>101.87915799999999</c:v>
                </c:pt>
                <c:pt idx="3127">
                  <c:v>90.089843999999999</c:v>
                </c:pt>
                <c:pt idx="3128">
                  <c:v>88.662597999999988</c:v>
                </c:pt>
                <c:pt idx="3129">
                  <c:v>90.682723999999979</c:v>
                </c:pt>
                <c:pt idx="3130">
                  <c:v>98.430206000000013</c:v>
                </c:pt>
                <c:pt idx="3131">
                  <c:v>92.694214000000017</c:v>
                </c:pt>
                <c:pt idx="3132">
                  <c:v>92.597130000000007</c:v>
                </c:pt>
                <c:pt idx="3133">
                  <c:v>97.651404999999983</c:v>
                </c:pt>
                <c:pt idx="3134">
                  <c:v>91.230545000000006</c:v>
                </c:pt>
                <c:pt idx="3135">
                  <c:v>92.328681999999986</c:v>
                </c:pt>
                <c:pt idx="3136">
                  <c:v>107.47357199999999</c:v>
                </c:pt>
                <c:pt idx="3137">
                  <c:v>88.530212000000006</c:v>
                </c:pt>
                <c:pt idx="3138">
                  <c:v>88.525321999999989</c:v>
                </c:pt>
                <c:pt idx="3139">
                  <c:v>104.53784899999998</c:v>
                </c:pt>
                <c:pt idx="3140">
                  <c:v>99.428246000000001</c:v>
                </c:pt>
                <c:pt idx="3141">
                  <c:v>92.420029000000014</c:v>
                </c:pt>
                <c:pt idx="3142">
                  <c:v>89.180594999999983</c:v>
                </c:pt>
                <c:pt idx="3143">
                  <c:v>92.761786999999998</c:v>
                </c:pt>
                <c:pt idx="3144">
                  <c:v>88.012062</c:v>
                </c:pt>
                <c:pt idx="3145">
                  <c:v>105.49523900000001</c:v>
                </c:pt>
                <c:pt idx="3146">
                  <c:v>93.992126000000013</c:v>
                </c:pt>
                <c:pt idx="3147">
                  <c:v>92.292411999999999</c:v>
                </c:pt>
                <c:pt idx="3148">
                  <c:v>88.13310199999998</c:v>
                </c:pt>
                <c:pt idx="3149">
                  <c:v>88.362953000000005</c:v>
                </c:pt>
                <c:pt idx="3150">
                  <c:v>111.13573499999998</c:v>
                </c:pt>
                <c:pt idx="3151">
                  <c:v>89.043807999999999</c:v>
                </c:pt>
                <c:pt idx="3152">
                  <c:v>93.34549699999998</c:v>
                </c:pt>
                <c:pt idx="3153">
                  <c:v>100.068573</c:v>
                </c:pt>
                <c:pt idx="3154">
                  <c:v>105.94293999999999</c:v>
                </c:pt>
                <c:pt idx="3155">
                  <c:v>104.29399900000001</c:v>
                </c:pt>
                <c:pt idx="3156">
                  <c:v>96.995934000000005</c:v>
                </c:pt>
                <c:pt idx="3157">
                  <c:v>112.98506900000001</c:v>
                </c:pt>
                <c:pt idx="3158">
                  <c:v>93.479843000000002</c:v>
                </c:pt>
                <c:pt idx="3159">
                  <c:v>89.170386999999977</c:v>
                </c:pt>
                <c:pt idx="3160">
                  <c:v>93.454445000000007</c:v>
                </c:pt>
                <c:pt idx="3161">
                  <c:v>90.491577000000007</c:v>
                </c:pt>
                <c:pt idx="3162">
                  <c:v>93.417357999999993</c:v>
                </c:pt>
                <c:pt idx="3163">
                  <c:v>99.781090000000006</c:v>
                </c:pt>
                <c:pt idx="3164">
                  <c:v>89.197204999999997</c:v>
                </c:pt>
                <c:pt idx="3165">
                  <c:v>93.552840999999987</c:v>
                </c:pt>
                <c:pt idx="3166">
                  <c:v>92.907180999999994</c:v>
                </c:pt>
                <c:pt idx="3167">
                  <c:v>89.869468999999981</c:v>
                </c:pt>
                <c:pt idx="3168">
                  <c:v>90.847656000000015</c:v>
                </c:pt>
                <c:pt idx="3169">
                  <c:v>96.512146000000001</c:v>
                </c:pt>
                <c:pt idx="3170">
                  <c:v>99.06883999999998</c:v>
                </c:pt>
                <c:pt idx="3171">
                  <c:v>98.13490299999998</c:v>
                </c:pt>
                <c:pt idx="3172">
                  <c:v>97.226669000000015</c:v>
                </c:pt>
                <c:pt idx="3173">
                  <c:v>112.45959499999999</c:v>
                </c:pt>
                <c:pt idx="3174">
                  <c:v>98.847664000000009</c:v>
                </c:pt>
                <c:pt idx="3175">
                  <c:v>106.648415</c:v>
                </c:pt>
                <c:pt idx="3176">
                  <c:v>89.225570999999988</c:v>
                </c:pt>
                <c:pt idx="3177">
                  <c:v>90.949600000000018</c:v>
                </c:pt>
                <c:pt idx="3178">
                  <c:v>91.866309999999999</c:v>
                </c:pt>
                <c:pt idx="3179">
                  <c:v>89.481453000000016</c:v>
                </c:pt>
                <c:pt idx="3180">
                  <c:v>90.972549000000001</c:v>
                </c:pt>
                <c:pt idx="3181">
                  <c:v>94.463440000000006</c:v>
                </c:pt>
                <c:pt idx="3182">
                  <c:v>91.03530099999999</c:v>
                </c:pt>
                <c:pt idx="3183">
                  <c:v>92.809440999999993</c:v>
                </c:pt>
                <c:pt idx="3184">
                  <c:v>88.369415000000004</c:v>
                </c:pt>
                <c:pt idx="3185">
                  <c:v>91.466255000000018</c:v>
                </c:pt>
                <c:pt idx="3186">
                  <c:v>93.541381999999999</c:v>
                </c:pt>
                <c:pt idx="3187">
                  <c:v>88.978568999999979</c:v>
                </c:pt>
                <c:pt idx="3188">
                  <c:v>96.710930000000005</c:v>
                </c:pt>
                <c:pt idx="3189">
                  <c:v>101.92028000000002</c:v>
                </c:pt>
                <c:pt idx="3190">
                  <c:v>97.337890999999999</c:v>
                </c:pt>
                <c:pt idx="3191">
                  <c:v>105.215439</c:v>
                </c:pt>
                <c:pt idx="3192">
                  <c:v>104.619812</c:v>
                </c:pt>
                <c:pt idx="3193">
                  <c:v>91.553435999999991</c:v>
                </c:pt>
                <c:pt idx="3194">
                  <c:v>88.944664000000031</c:v>
                </c:pt>
                <c:pt idx="3195">
                  <c:v>101.391052</c:v>
                </c:pt>
                <c:pt idx="3196">
                  <c:v>92.184585999999982</c:v>
                </c:pt>
                <c:pt idx="3197">
                  <c:v>98.156760999999989</c:v>
                </c:pt>
                <c:pt idx="3198">
                  <c:v>93.360291000000004</c:v>
                </c:pt>
                <c:pt idx="3199">
                  <c:v>91.790931999999998</c:v>
                </c:pt>
                <c:pt idx="3200">
                  <c:v>112.30635799999999</c:v>
                </c:pt>
                <c:pt idx="3201">
                  <c:v>108.51166500000001</c:v>
                </c:pt>
                <c:pt idx="3202">
                  <c:v>93.689574999999991</c:v>
                </c:pt>
                <c:pt idx="3203">
                  <c:v>94.441765000000018</c:v>
                </c:pt>
                <c:pt idx="3204">
                  <c:v>89.396225000000015</c:v>
                </c:pt>
                <c:pt idx="3205">
                  <c:v>95.090591000000003</c:v>
                </c:pt>
                <c:pt idx="3206">
                  <c:v>91.844391000000002</c:v>
                </c:pt>
                <c:pt idx="3207">
                  <c:v>95.923774999999992</c:v>
                </c:pt>
                <c:pt idx="3208">
                  <c:v>91.737517999999994</c:v>
                </c:pt>
                <c:pt idx="3209">
                  <c:v>90.10548399999999</c:v>
                </c:pt>
                <c:pt idx="3210">
                  <c:v>94.136559000000005</c:v>
                </c:pt>
                <c:pt idx="3211">
                  <c:v>88.451874000000004</c:v>
                </c:pt>
                <c:pt idx="3212">
                  <c:v>90.751328000000001</c:v>
                </c:pt>
                <c:pt idx="3213">
                  <c:v>94.137786999999989</c:v>
                </c:pt>
                <c:pt idx="3214">
                  <c:v>116.739952</c:v>
                </c:pt>
                <c:pt idx="3215">
                  <c:v>90.570914999999999</c:v>
                </c:pt>
                <c:pt idx="3216">
                  <c:v>91.952270999999982</c:v>
                </c:pt>
                <c:pt idx="3217">
                  <c:v>114.605583</c:v>
                </c:pt>
                <c:pt idx="3218">
                  <c:v>102.100143</c:v>
                </c:pt>
                <c:pt idx="3219">
                  <c:v>93.26840199999998</c:v>
                </c:pt>
                <c:pt idx="3220">
                  <c:v>92.698699999999988</c:v>
                </c:pt>
                <c:pt idx="3221">
                  <c:v>88.061653000000021</c:v>
                </c:pt>
                <c:pt idx="3222">
                  <c:v>96.880684000000002</c:v>
                </c:pt>
                <c:pt idx="3223">
                  <c:v>110.92619300000001</c:v>
                </c:pt>
                <c:pt idx="3224">
                  <c:v>99.856903000000003</c:v>
                </c:pt>
                <c:pt idx="3225">
                  <c:v>121.12514499999999</c:v>
                </c:pt>
                <c:pt idx="3226">
                  <c:v>88.325042999999965</c:v>
                </c:pt>
                <c:pt idx="3227">
                  <c:v>89.466621000000018</c:v>
                </c:pt>
                <c:pt idx="3228">
                  <c:v>104.563835</c:v>
                </c:pt>
                <c:pt idx="3229">
                  <c:v>92.604729000000006</c:v>
                </c:pt>
                <c:pt idx="3230">
                  <c:v>89.481171000000003</c:v>
                </c:pt>
                <c:pt idx="3231">
                  <c:v>93.691139000000007</c:v>
                </c:pt>
                <c:pt idx="3232">
                  <c:v>107.687675</c:v>
                </c:pt>
                <c:pt idx="3233">
                  <c:v>122.56637600000001</c:v>
                </c:pt>
                <c:pt idx="3234">
                  <c:v>97.823836999999969</c:v>
                </c:pt>
                <c:pt idx="3235">
                  <c:v>99.726821999999999</c:v>
                </c:pt>
                <c:pt idx="3236">
                  <c:v>103.06448399999999</c:v>
                </c:pt>
                <c:pt idx="3237">
                  <c:v>98.079474999999988</c:v>
                </c:pt>
                <c:pt idx="3238">
                  <c:v>92.538230999999982</c:v>
                </c:pt>
                <c:pt idx="3239">
                  <c:v>105.004745</c:v>
                </c:pt>
                <c:pt idx="3240">
                  <c:v>92.829093999999998</c:v>
                </c:pt>
                <c:pt idx="3241">
                  <c:v>88.525283999999999</c:v>
                </c:pt>
                <c:pt idx="3242">
                  <c:v>89.538025000000005</c:v>
                </c:pt>
                <c:pt idx="3243">
                  <c:v>128.33044400000003</c:v>
                </c:pt>
                <c:pt idx="3244">
                  <c:v>91.472244000000003</c:v>
                </c:pt>
                <c:pt idx="3245">
                  <c:v>94.425979999999981</c:v>
                </c:pt>
                <c:pt idx="3246">
                  <c:v>104.51256600000002</c:v>
                </c:pt>
                <c:pt idx="3247">
                  <c:v>90.89203599999999</c:v>
                </c:pt>
                <c:pt idx="3248">
                  <c:v>97.803162</c:v>
                </c:pt>
                <c:pt idx="3249">
                  <c:v>90.096817000000001</c:v>
                </c:pt>
                <c:pt idx="3250">
                  <c:v>100.462334</c:v>
                </c:pt>
                <c:pt idx="3251">
                  <c:v>94.927955999999995</c:v>
                </c:pt>
                <c:pt idx="3252">
                  <c:v>89.443413000000021</c:v>
                </c:pt>
                <c:pt idx="3253">
                  <c:v>124.383156</c:v>
                </c:pt>
                <c:pt idx="3254">
                  <c:v>97.520766999999992</c:v>
                </c:pt>
                <c:pt idx="3255">
                  <c:v>95.539490000000001</c:v>
                </c:pt>
                <c:pt idx="3256">
                  <c:v>91.316383000000002</c:v>
                </c:pt>
                <c:pt idx="3257">
                  <c:v>103.312805</c:v>
                </c:pt>
                <c:pt idx="3258">
                  <c:v>97.087753000000006</c:v>
                </c:pt>
                <c:pt idx="3259">
                  <c:v>119.47125200000002</c:v>
                </c:pt>
                <c:pt idx="3260">
                  <c:v>102.18708799999999</c:v>
                </c:pt>
                <c:pt idx="3261">
                  <c:v>92.059981999999991</c:v>
                </c:pt>
                <c:pt idx="3262">
                  <c:v>94.680861999999991</c:v>
                </c:pt>
                <c:pt idx="3263">
                  <c:v>103.479805</c:v>
                </c:pt>
                <c:pt idx="3264">
                  <c:v>99.981696999999997</c:v>
                </c:pt>
                <c:pt idx="3265">
                  <c:v>96.860343999999998</c:v>
                </c:pt>
                <c:pt idx="3266">
                  <c:v>114.75577499999999</c:v>
                </c:pt>
                <c:pt idx="3267">
                  <c:v>125.341858</c:v>
                </c:pt>
                <c:pt idx="3268">
                  <c:v>92.83272599999998</c:v>
                </c:pt>
                <c:pt idx="3269">
                  <c:v>102.08025400000001</c:v>
                </c:pt>
                <c:pt idx="3270">
                  <c:v>93.445640999999995</c:v>
                </c:pt>
                <c:pt idx="3271">
                  <c:v>98.696113999999994</c:v>
                </c:pt>
                <c:pt idx="3272">
                  <c:v>96.406265000000019</c:v>
                </c:pt>
                <c:pt idx="3273">
                  <c:v>91.489761000000001</c:v>
                </c:pt>
                <c:pt idx="3274">
                  <c:v>107.645554</c:v>
                </c:pt>
                <c:pt idx="3275">
                  <c:v>89.291054000000017</c:v>
                </c:pt>
                <c:pt idx="3276">
                  <c:v>96.936501000000007</c:v>
                </c:pt>
                <c:pt idx="3277">
                  <c:v>101.83496100000002</c:v>
                </c:pt>
                <c:pt idx="3278">
                  <c:v>95.09317799999998</c:v>
                </c:pt>
                <c:pt idx="3279">
                  <c:v>88.424873000000005</c:v>
                </c:pt>
                <c:pt idx="3280">
                  <c:v>106.45813</c:v>
                </c:pt>
                <c:pt idx="3281">
                  <c:v>93.357772999999966</c:v>
                </c:pt>
                <c:pt idx="3282">
                  <c:v>88.522819999999982</c:v>
                </c:pt>
                <c:pt idx="3283">
                  <c:v>142.31225599999999</c:v>
                </c:pt>
                <c:pt idx="3284">
                  <c:v>100.39495100000002</c:v>
                </c:pt>
                <c:pt idx="3285">
                  <c:v>92.699020000000004</c:v>
                </c:pt>
                <c:pt idx="3286">
                  <c:v>92.685294999999982</c:v>
                </c:pt>
                <c:pt idx="3287">
                  <c:v>91.673446999999967</c:v>
                </c:pt>
                <c:pt idx="3288">
                  <c:v>93.332786999999968</c:v>
                </c:pt>
                <c:pt idx="3289">
                  <c:v>95.985877999999985</c:v>
                </c:pt>
                <c:pt idx="3290">
                  <c:v>114.29368599999999</c:v>
                </c:pt>
                <c:pt idx="3291">
                  <c:v>104.908852</c:v>
                </c:pt>
                <c:pt idx="3292">
                  <c:v>98.112633000000002</c:v>
                </c:pt>
                <c:pt idx="3293">
                  <c:v>100.951797</c:v>
                </c:pt>
                <c:pt idx="3294">
                  <c:v>89.461692999999997</c:v>
                </c:pt>
                <c:pt idx="3295">
                  <c:v>94.915428000000006</c:v>
                </c:pt>
                <c:pt idx="3296">
                  <c:v>113.194908</c:v>
                </c:pt>
                <c:pt idx="3297">
                  <c:v>106.997742</c:v>
                </c:pt>
                <c:pt idx="3298">
                  <c:v>110.39141100000002</c:v>
                </c:pt>
                <c:pt idx="3299">
                  <c:v>95.180244000000002</c:v>
                </c:pt>
                <c:pt idx="3300">
                  <c:v>91.905837999999989</c:v>
                </c:pt>
                <c:pt idx="3301">
                  <c:v>90.797248999999994</c:v>
                </c:pt>
                <c:pt idx="3302">
                  <c:v>101.226006</c:v>
                </c:pt>
                <c:pt idx="3303">
                  <c:v>89.139136999999991</c:v>
                </c:pt>
                <c:pt idx="3304">
                  <c:v>108.37287099999998</c:v>
                </c:pt>
                <c:pt idx="3305">
                  <c:v>92.960655000000017</c:v>
                </c:pt>
                <c:pt idx="3306">
                  <c:v>89.504517000000007</c:v>
                </c:pt>
                <c:pt idx="3307">
                  <c:v>91.687308999999985</c:v>
                </c:pt>
                <c:pt idx="3308">
                  <c:v>107.82574499999998</c:v>
                </c:pt>
                <c:pt idx="3309">
                  <c:v>94.212524000000016</c:v>
                </c:pt>
                <c:pt idx="3310">
                  <c:v>92.52681699999998</c:v>
                </c:pt>
                <c:pt idx="3311">
                  <c:v>104.35231799999998</c:v>
                </c:pt>
                <c:pt idx="3312">
                  <c:v>109.526566</c:v>
                </c:pt>
                <c:pt idx="3313">
                  <c:v>88.952026000000004</c:v>
                </c:pt>
                <c:pt idx="3314">
                  <c:v>94.31909899999998</c:v>
                </c:pt>
                <c:pt idx="3315">
                  <c:v>106.63725300000002</c:v>
                </c:pt>
                <c:pt idx="3316">
                  <c:v>105.09055300000001</c:v>
                </c:pt>
                <c:pt idx="3317">
                  <c:v>95.653136999999987</c:v>
                </c:pt>
                <c:pt idx="3318">
                  <c:v>113.43807200000001</c:v>
                </c:pt>
                <c:pt idx="3319">
                  <c:v>89.527473000000001</c:v>
                </c:pt>
                <c:pt idx="3320">
                  <c:v>98.573013000000003</c:v>
                </c:pt>
                <c:pt idx="3321">
                  <c:v>108.14969600000002</c:v>
                </c:pt>
                <c:pt idx="3322">
                  <c:v>93.853469999999987</c:v>
                </c:pt>
                <c:pt idx="3323">
                  <c:v>89.23004899999998</c:v>
                </c:pt>
                <c:pt idx="3324">
                  <c:v>105.459862</c:v>
                </c:pt>
                <c:pt idx="3325">
                  <c:v>91.657386999999986</c:v>
                </c:pt>
                <c:pt idx="3326">
                  <c:v>104.94172700000001</c:v>
                </c:pt>
                <c:pt idx="3327">
                  <c:v>93.729149000000007</c:v>
                </c:pt>
                <c:pt idx="3328">
                  <c:v>97.397552000000005</c:v>
                </c:pt>
                <c:pt idx="3329">
                  <c:v>88.332024000000004</c:v>
                </c:pt>
                <c:pt idx="3330">
                  <c:v>100.24426300000003</c:v>
                </c:pt>
                <c:pt idx="3331">
                  <c:v>109.79560900000001</c:v>
                </c:pt>
                <c:pt idx="3332">
                  <c:v>104.664581</c:v>
                </c:pt>
                <c:pt idx="3333">
                  <c:v>93.863463999999993</c:v>
                </c:pt>
                <c:pt idx="3334">
                  <c:v>92.049262999999996</c:v>
                </c:pt>
                <c:pt idx="3335">
                  <c:v>88.619926000000007</c:v>
                </c:pt>
                <c:pt idx="3336">
                  <c:v>96.367949999999993</c:v>
                </c:pt>
                <c:pt idx="3337">
                  <c:v>99.880385999999987</c:v>
                </c:pt>
                <c:pt idx="3338">
                  <c:v>94.459159999999997</c:v>
                </c:pt>
                <c:pt idx="3339">
                  <c:v>95.536224000000018</c:v>
                </c:pt>
                <c:pt idx="3340">
                  <c:v>92.000893000000005</c:v>
                </c:pt>
                <c:pt idx="3341">
                  <c:v>97.258125000000007</c:v>
                </c:pt>
                <c:pt idx="3342">
                  <c:v>89.272293000000005</c:v>
                </c:pt>
                <c:pt idx="3343">
                  <c:v>91.555205999999998</c:v>
                </c:pt>
                <c:pt idx="3344">
                  <c:v>93.724609000000015</c:v>
                </c:pt>
                <c:pt idx="3345">
                  <c:v>94.23519899999998</c:v>
                </c:pt>
                <c:pt idx="3346">
                  <c:v>89.855231999999987</c:v>
                </c:pt>
                <c:pt idx="3347">
                  <c:v>93.787491000000003</c:v>
                </c:pt>
                <c:pt idx="3348">
                  <c:v>93.546722000000003</c:v>
                </c:pt>
                <c:pt idx="3349">
                  <c:v>116.20560500000002</c:v>
                </c:pt>
                <c:pt idx="3350">
                  <c:v>88.875037999999975</c:v>
                </c:pt>
                <c:pt idx="3351">
                  <c:v>102.079994</c:v>
                </c:pt>
                <c:pt idx="3352">
                  <c:v>101.57148699999999</c:v>
                </c:pt>
                <c:pt idx="3353">
                  <c:v>92.493492000000003</c:v>
                </c:pt>
                <c:pt idx="3354">
                  <c:v>90.849013999999997</c:v>
                </c:pt>
                <c:pt idx="3355">
                  <c:v>95.104506999999998</c:v>
                </c:pt>
                <c:pt idx="3356">
                  <c:v>88.567145999999994</c:v>
                </c:pt>
                <c:pt idx="3357">
                  <c:v>103.45763400000001</c:v>
                </c:pt>
                <c:pt idx="3358">
                  <c:v>91.908446999999981</c:v>
                </c:pt>
                <c:pt idx="3359">
                  <c:v>93.728835999999987</c:v>
                </c:pt>
                <c:pt idx="3360">
                  <c:v>97.207497000000004</c:v>
                </c:pt>
                <c:pt idx="3361">
                  <c:v>89.215964999999997</c:v>
                </c:pt>
                <c:pt idx="3362">
                  <c:v>90.835082999999969</c:v>
                </c:pt>
                <c:pt idx="3363">
                  <c:v>90.734245000000016</c:v>
                </c:pt>
                <c:pt idx="3364">
                  <c:v>90.911247000000017</c:v>
                </c:pt>
                <c:pt idx="3365">
                  <c:v>88.559044</c:v>
                </c:pt>
                <c:pt idx="3366">
                  <c:v>90.789771999999985</c:v>
                </c:pt>
                <c:pt idx="3367">
                  <c:v>110.38204199999998</c:v>
                </c:pt>
                <c:pt idx="3368">
                  <c:v>102.21724700000001</c:v>
                </c:pt>
                <c:pt idx="3369">
                  <c:v>111.59469600000001</c:v>
                </c:pt>
                <c:pt idx="3370">
                  <c:v>100.893173</c:v>
                </c:pt>
                <c:pt idx="3371">
                  <c:v>89.568038999999985</c:v>
                </c:pt>
                <c:pt idx="3372">
                  <c:v>91.880065999999999</c:v>
                </c:pt>
                <c:pt idx="3373">
                  <c:v>91.67491099999998</c:v>
                </c:pt>
                <c:pt idx="3374">
                  <c:v>91.912803999999994</c:v>
                </c:pt>
                <c:pt idx="3375">
                  <c:v>88.08500699999999</c:v>
                </c:pt>
                <c:pt idx="3376">
                  <c:v>91.969077999999982</c:v>
                </c:pt>
                <c:pt idx="3377">
                  <c:v>95.890731999999986</c:v>
                </c:pt>
                <c:pt idx="3378">
                  <c:v>95.437468999999993</c:v>
                </c:pt>
                <c:pt idx="3379">
                  <c:v>88.522094999999979</c:v>
                </c:pt>
                <c:pt idx="3380">
                  <c:v>90.259810999999999</c:v>
                </c:pt>
                <c:pt idx="3381">
                  <c:v>92.807190000000006</c:v>
                </c:pt>
                <c:pt idx="3382">
                  <c:v>97.910629000000029</c:v>
                </c:pt>
                <c:pt idx="3383">
                  <c:v>101.72978999999998</c:v>
                </c:pt>
                <c:pt idx="3384">
                  <c:v>94.522574999999989</c:v>
                </c:pt>
                <c:pt idx="3385">
                  <c:v>89.201927000000012</c:v>
                </c:pt>
                <c:pt idx="3386">
                  <c:v>129.68315099999998</c:v>
                </c:pt>
                <c:pt idx="3387">
                  <c:v>95.352660999999998</c:v>
                </c:pt>
                <c:pt idx="3388">
                  <c:v>88.608124000000004</c:v>
                </c:pt>
                <c:pt idx="3389">
                  <c:v>105.43714100000001</c:v>
                </c:pt>
                <c:pt idx="3390">
                  <c:v>91.635711999999984</c:v>
                </c:pt>
                <c:pt idx="3391">
                  <c:v>96.37889899999999</c:v>
                </c:pt>
                <c:pt idx="3392">
                  <c:v>99.402184000000005</c:v>
                </c:pt>
                <c:pt idx="3393">
                  <c:v>95.768105000000006</c:v>
                </c:pt>
                <c:pt idx="3394">
                  <c:v>90.375449999999987</c:v>
                </c:pt>
                <c:pt idx="3395">
                  <c:v>98.00707199999998</c:v>
                </c:pt>
                <c:pt idx="3396">
                  <c:v>112.602615</c:v>
                </c:pt>
                <c:pt idx="3397">
                  <c:v>95.860573000000002</c:v>
                </c:pt>
                <c:pt idx="3398">
                  <c:v>90.614531999999983</c:v>
                </c:pt>
                <c:pt idx="3399">
                  <c:v>88.273262000000003</c:v>
                </c:pt>
                <c:pt idx="3400">
                  <c:v>97.122649999999979</c:v>
                </c:pt>
                <c:pt idx="3401">
                  <c:v>101.81091300000001</c:v>
                </c:pt>
                <c:pt idx="3402">
                  <c:v>102.806725</c:v>
                </c:pt>
                <c:pt idx="3403">
                  <c:v>114.181961</c:v>
                </c:pt>
                <c:pt idx="3404">
                  <c:v>97.288382999999968</c:v>
                </c:pt>
                <c:pt idx="3405">
                  <c:v>100.690865</c:v>
                </c:pt>
                <c:pt idx="3406">
                  <c:v>93.139388999999966</c:v>
                </c:pt>
                <c:pt idx="3407">
                  <c:v>105.03082300000001</c:v>
                </c:pt>
                <c:pt idx="3408">
                  <c:v>104.72624999999999</c:v>
                </c:pt>
                <c:pt idx="3409">
                  <c:v>88.759247000000002</c:v>
                </c:pt>
                <c:pt idx="3410">
                  <c:v>93.904114000000021</c:v>
                </c:pt>
                <c:pt idx="3411">
                  <c:v>93.951392999999982</c:v>
                </c:pt>
                <c:pt idx="3412">
                  <c:v>89.275458999999984</c:v>
                </c:pt>
                <c:pt idx="3413">
                  <c:v>97.683150999999981</c:v>
                </c:pt>
                <c:pt idx="3414">
                  <c:v>105.40033699999998</c:v>
                </c:pt>
                <c:pt idx="3415">
                  <c:v>89.030556000000004</c:v>
                </c:pt>
                <c:pt idx="3416">
                  <c:v>101.40315200000002</c:v>
                </c:pt>
                <c:pt idx="3417">
                  <c:v>91.183464000000001</c:v>
                </c:pt>
                <c:pt idx="3418">
                  <c:v>94.293648000000005</c:v>
                </c:pt>
                <c:pt idx="3419">
                  <c:v>92.588675999999992</c:v>
                </c:pt>
                <c:pt idx="3420">
                  <c:v>117.394402</c:v>
                </c:pt>
                <c:pt idx="3421">
                  <c:v>110.951706</c:v>
                </c:pt>
                <c:pt idx="3422">
                  <c:v>103.56413300000001</c:v>
                </c:pt>
                <c:pt idx="3423">
                  <c:v>91.163878999999966</c:v>
                </c:pt>
                <c:pt idx="3424">
                  <c:v>97.493187000000006</c:v>
                </c:pt>
                <c:pt idx="3425">
                  <c:v>93.741302000000005</c:v>
                </c:pt>
                <c:pt idx="3426">
                  <c:v>90.337317999999982</c:v>
                </c:pt>
                <c:pt idx="3427">
                  <c:v>94.358916999999991</c:v>
                </c:pt>
                <c:pt idx="3428">
                  <c:v>105.78778800000001</c:v>
                </c:pt>
                <c:pt idx="3429">
                  <c:v>111.47223700000001</c:v>
                </c:pt>
                <c:pt idx="3430">
                  <c:v>105.164856</c:v>
                </c:pt>
                <c:pt idx="3431">
                  <c:v>93.225753999999981</c:v>
                </c:pt>
                <c:pt idx="3432">
                  <c:v>93.695807999999985</c:v>
                </c:pt>
                <c:pt idx="3433">
                  <c:v>116.58306899999998</c:v>
                </c:pt>
                <c:pt idx="3434">
                  <c:v>92.649039999999999</c:v>
                </c:pt>
                <c:pt idx="3435">
                  <c:v>91.16177399999998</c:v>
                </c:pt>
                <c:pt idx="3436">
                  <c:v>135.04251099999999</c:v>
                </c:pt>
                <c:pt idx="3437">
                  <c:v>106.82210499999998</c:v>
                </c:pt>
                <c:pt idx="3438">
                  <c:v>95.379661999999982</c:v>
                </c:pt>
                <c:pt idx="3439">
                  <c:v>89.940109000000021</c:v>
                </c:pt>
                <c:pt idx="3440">
                  <c:v>142.071167</c:v>
                </c:pt>
                <c:pt idx="3441">
                  <c:v>95.005805999999993</c:v>
                </c:pt>
                <c:pt idx="3442">
                  <c:v>107.288574</c:v>
                </c:pt>
                <c:pt idx="3443">
                  <c:v>112.48105600000001</c:v>
                </c:pt>
                <c:pt idx="3444">
                  <c:v>90.000480999999979</c:v>
                </c:pt>
                <c:pt idx="3445">
                  <c:v>95.601685000000003</c:v>
                </c:pt>
                <c:pt idx="3446">
                  <c:v>89.493033999999994</c:v>
                </c:pt>
                <c:pt idx="3447">
                  <c:v>95.766869000000014</c:v>
                </c:pt>
                <c:pt idx="3448">
                  <c:v>99.557579000000004</c:v>
                </c:pt>
                <c:pt idx="3449">
                  <c:v>90.872451999999967</c:v>
                </c:pt>
                <c:pt idx="3450">
                  <c:v>92.835486999999986</c:v>
                </c:pt>
                <c:pt idx="3451">
                  <c:v>120.408035</c:v>
                </c:pt>
                <c:pt idx="3452">
                  <c:v>95.075301999999965</c:v>
                </c:pt>
                <c:pt idx="3453">
                  <c:v>124.300468</c:v>
                </c:pt>
                <c:pt idx="3454">
                  <c:v>101.86426500000002</c:v>
                </c:pt>
                <c:pt idx="3455">
                  <c:v>93.671920999999998</c:v>
                </c:pt>
                <c:pt idx="3456">
                  <c:v>93.735450999999998</c:v>
                </c:pt>
                <c:pt idx="3457">
                  <c:v>108.708305</c:v>
                </c:pt>
                <c:pt idx="3458">
                  <c:v>113.34704600000002</c:v>
                </c:pt>
                <c:pt idx="3459">
                  <c:v>92.614655000000013</c:v>
                </c:pt>
                <c:pt idx="3460">
                  <c:v>92.292236000000003</c:v>
                </c:pt>
                <c:pt idx="3461">
                  <c:v>94.951767000000004</c:v>
                </c:pt>
                <c:pt idx="3462">
                  <c:v>91.696686</c:v>
                </c:pt>
                <c:pt idx="3463">
                  <c:v>153.77294900000001</c:v>
                </c:pt>
                <c:pt idx="3464">
                  <c:v>88.446174999999997</c:v>
                </c:pt>
                <c:pt idx="3465">
                  <c:v>97.395156999999998</c:v>
                </c:pt>
                <c:pt idx="3466">
                  <c:v>92.621284000000003</c:v>
                </c:pt>
                <c:pt idx="3467">
                  <c:v>104.702522</c:v>
                </c:pt>
                <c:pt idx="3468">
                  <c:v>94.079505999999981</c:v>
                </c:pt>
                <c:pt idx="3469">
                  <c:v>89.23747299999998</c:v>
                </c:pt>
                <c:pt idx="3470">
                  <c:v>94.925567999999998</c:v>
                </c:pt>
                <c:pt idx="3471">
                  <c:v>91.661804000000004</c:v>
                </c:pt>
                <c:pt idx="3472">
                  <c:v>105.000198</c:v>
                </c:pt>
                <c:pt idx="3473">
                  <c:v>98.363479999999981</c:v>
                </c:pt>
                <c:pt idx="3474">
                  <c:v>120.036079</c:v>
                </c:pt>
                <c:pt idx="3475">
                  <c:v>88.125884999999968</c:v>
                </c:pt>
                <c:pt idx="3476">
                  <c:v>123.17082999999998</c:v>
                </c:pt>
                <c:pt idx="3477">
                  <c:v>98.027527000000006</c:v>
                </c:pt>
                <c:pt idx="3478">
                  <c:v>94.997078000000002</c:v>
                </c:pt>
                <c:pt idx="3479">
                  <c:v>108.05558000000001</c:v>
                </c:pt>
                <c:pt idx="3480">
                  <c:v>103.365944</c:v>
                </c:pt>
                <c:pt idx="3481">
                  <c:v>94.946152000000012</c:v>
                </c:pt>
                <c:pt idx="3482">
                  <c:v>102.728325</c:v>
                </c:pt>
                <c:pt idx="3483">
                  <c:v>127.67549899999999</c:v>
                </c:pt>
                <c:pt idx="3484">
                  <c:v>95.633255000000005</c:v>
                </c:pt>
                <c:pt idx="3485">
                  <c:v>88.78688799999999</c:v>
                </c:pt>
                <c:pt idx="3486">
                  <c:v>149.35437000000002</c:v>
                </c:pt>
                <c:pt idx="3487">
                  <c:v>90.10217999999999</c:v>
                </c:pt>
                <c:pt idx="3488">
                  <c:v>92.575278999999966</c:v>
                </c:pt>
                <c:pt idx="3489">
                  <c:v>105.474182</c:v>
                </c:pt>
                <c:pt idx="3490">
                  <c:v>106.036171</c:v>
                </c:pt>
                <c:pt idx="3491">
                  <c:v>90.212447999999981</c:v>
                </c:pt>
                <c:pt idx="3492">
                  <c:v>103.968834</c:v>
                </c:pt>
                <c:pt idx="3493">
                  <c:v>88.986999999999995</c:v>
                </c:pt>
                <c:pt idx="3494">
                  <c:v>124.50668300000001</c:v>
                </c:pt>
                <c:pt idx="3495">
                  <c:v>90.320800999999989</c:v>
                </c:pt>
                <c:pt idx="3496">
                  <c:v>152.46035800000001</c:v>
                </c:pt>
                <c:pt idx="3497">
                  <c:v>90.69394699999998</c:v>
                </c:pt>
                <c:pt idx="3498">
                  <c:v>91.989554999999996</c:v>
                </c:pt>
                <c:pt idx="3499">
                  <c:v>90.657555000000002</c:v>
                </c:pt>
                <c:pt idx="3500">
                  <c:v>88.446715999999995</c:v>
                </c:pt>
                <c:pt idx="3501">
                  <c:v>95.287909999999997</c:v>
                </c:pt>
                <c:pt idx="3502">
                  <c:v>104.43852200000002</c:v>
                </c:pt>
                <c:pt idx="3503">
                  <c:v>110.98247499999998</c:v>
                </c:pt>
                <c:pt idx="3504">
                  <c:v>106.69279499999999</c:v>
                </c:pt>
                <c:pt idx="3505">
                  <c:v>91.470955000000004</c:v>
                </c:pt>
                <c:pt idx="3506">
                  <c:v>92.738707999999988</c:v>
                </c:pt>
                <c:pt idx="3507">
                  <c:v>102.82213599999999</c:v>
                </c:pt>
                <c:pt idx="3508">
                  <c:v>99.407180999999994</c:v>
                </c:pt>
                <c:pt idx="3509">
                  <c:v>91.537529000000021</c:v>
                </c:pt>
                <c:pt idx="3510">
                  <c:v>94.426300000000012</c:v>
                </c:pt>
                <c:pt idx="3511">
                  <c:v>119.38352999999999</c:v>
                </c:pt>
                <c:pt idx="3512">
                  <c:v>89.313559999999995</c:v>
                </c:pt>
                <c:pt idx="3513">
                  <c:v>91.949141999999995</c:v>
                </c:pt>
                <c:pt idx="3514">
                  <c:v>88.181357999999989</c:v>
                </c:pt>
                <c:pt idx="3515">
                  <c:v>93.234688000000006</c:v>
                </c:pt>
                <c:pt idx="3516">
                  <c:v>91.634658999999999</c:v>
                </c:pt>
                <c:pt idx="3517">
                  <c:v>93.007507000000004</c:v>
                </c:pt>
                <c:pt idx="3518">
                  <c:v>93.617370999999991</c:v>
                </c:pt>
                <c:pt idx="3519">
                  <c:v>94.284142000000003</c:v>
                </c:pt>
                <c:pt idx="3520">
                  <c:v>114.581383</c:v>
                </c:pt>
                <c:pt idx="3521">
                  <c:v>89.610480999999979</c:v>
                </c:pt>
                <c:pt idx="3522">
                  <c:v>104.93853</c:v>
                </c:pt>
                <c:pt idx="3523">
                  <c:v>98.329429999999988</c:v>
                </c:pt>
                <c:pt idx="3524">
                  <c:v>92.712128000000007</c:v>
                </c:pt>
                <c:pt idx="3525">
                  <c:v>94.084686000000005</c:v>
                </c:pt>
                <c:pt idx="3526">
                  <c:v>88.890807999999993</c:v>
                </c:pt>
                <c:pt idx="3527">
                  <c:v>95.423575999999983</c:v>
                </c:pt>
                <c:pt idx="3528">
                  <c:v>96.251510999999994</c:v>
                </c:pt>
                <c:pt idx="3529">
                  <c:v>101.46639300000001</c:v>
                </c:pt>
                <c:pt idx="3530">
                  <c:v>124.45432300000002</c:v>
                </c:pt>
                <c:pt idx="3531">
                  <c:v>98.401947000000007</c:v>
                </c:pt>
                <c:pt idx="3532">
                  <c:v>108.50901</c:v>
                </c:pt>
                <c:pt idx="3533">
                  <c:v>93.115584999999982</c:v>
                </c:pt>
                <c:pt idx="3534">
                  <c:v>96.149101000000002</c:v>
                </c:pt>
                <c:pt idx="3535">
                  <c:v>89.123740999999967</c:v>
                </c:pt>
                <c:pt idx="3536">
                  <c:v>97.727981999999983</c:v>
                </c:pt>
                <c:pt idx="3537">
                  <c:v>92.926483000000005</c:v>
                </c:pt>
                <c:pt idx="3538">
                  <c:v>114.678299</c:v>
                </c:pt>
                <c:pt idx="3539">
                  <c:v>88.449600000000018</c:v>
                </c:pt>
                <c:pt idx="3540">
                  <c:v>93.68030499999999</c:v>
                </c:pt>
                <c:pt idx="3541">
                  <c:v>100.351212</c:v>
                </c:pt>
                <c:pt idx="3542">
                  <c:v>100.238815</c:v>
                </c:pt>
                <c:pt idx="3543">
                  <c:v>96.243195000000014</c:v>
                </c:pt>
                <c:pt idx="3544">
                  <c:v>94.460701</c:v>
                </c:pt>
                <c:pt idx="3545">
                  <c:v>96.02838899999999</c:v>
                </c:pt>
                <c:pt idx="3546">
                  <c:v>148.89630100000002</c:v>
                </c:pt>
                <c:pt idx="3547">
                  <c:v>113.11303700000001</c:v>
                </c:pt>
                <c:pt idx="3548">
                  <c:v>88.181854000000001</c:v>
                </c:pt>
                <c:pt idx="3549">
                  <c:v>92.557816000000003</c:v>
                </c:pt>
                <c:pt idx="3550">
                  <c:v>89.054244999999995</c:v>
                </c:pt>
                <c:pt idx="3551">
                  <c:v>98.044112999999996</c:v>
                </c:pt>
                <c:pt idx="3552">
                  <c:v>93.970717999999991</c:v>
                </c:pt>
                <c:pt idx="3553">
                  <c:v>90.070267000000001</c:v>
                </c:pt>
                <c:pt idx="3554">
                  <c:v>106.54355600000001</c:v>
                </c:pt>
                <c:pt idx="3555">
                  <c:v>89.888244999999998</c:v>
                </c:pt>
                <c:pt idx="3556">
                  <c:v>88.904854000000014</c:v>
                </c:pt>
                <c:pt idx="3557">
                  <c:v>105.96436300000003</c:v>
                </c:pt>
                <c:pt idx="3558">
                  <c:v>89.428696000000002</c:v>
                </c:pt>
                <c:pt idx="3559">
                  <c:v>93.447144000000009</c:v>
                </c:pt>
                <c:pt idx="3560">
                  <c:v>90.428878999999966</c:v>
                </c:pt>
                <c:pt idx="3561">
                  <c:v>100.043098</c:v>
                </c:pt>
                <c:pt idx="3562">
                  <c:v>96.343734999999981</c:v>
                </c:pt>
                <c:pt idx="3563">
                  <c:v>94.709343000000004</c:v>
                </c:pt>
                <c:pt idx="3564">
                  <c:v>91.490654000000021</c:v>
                </c:pt>
                <c:pt idx="3565">
                  <c:v>99.057013999999995</c:v>
                </c:pt>
                <c:pt idx="3566">
                  <c:v>127.845146</c:v>
                </c:pt>
                <c:pt idx="3567">
                  <c:v>89.584289999999996</c:v>
                </c:pt>
                <c:pt idx="3568">
                  <c:v>153.71426399999996</c:v>
                </c:pt>
                <c:pt idx="3569">
                  <c:v>92.381226000000012</c:v>
                </c:pt>
                <c:pt idx="3570">
                  <c:v>134.56828300000001</c:v>
                </c:pt>
                <c:pt idx="3571">
                  <c:v>88.159980999999988</c:v>
                </c:pt>
                <c:pt idx="3572">
                  <c:v>96.064766000000006</c:v>
                </c:pt>
                <c:pt idx="3573">
                  <c:v>103.745575</c:v>
                </c:pt>
                <c:pt idx="3574">
                  <c:v>88.535537999999988</c:v>
                </c:pt>
                <c:pt idx="3575">
                  <c:v>88.77585599999999</c:v>
                </c:pt>
                <c:pt idx="3576">
                  <c:v>95.15361</c:v>
                </c:pt>
                <c:pt idx="3577">
                  <c:v>101.39066300000002</c:v>
                </c:pt>
                <c:pt idx="3578">
                  <c:v>91.643814000000006</c:v>
                </c:pt>
                <c:pt idx="3579">
                  <c:v>91.499481000000003</c:v>
                </c:pt>
                <c:pt idx="3580">
                  <c:v>97.752517999999981</c:v>
                </c:pt>
                <c:pt idx="3581">
                  <c:v>92.489304000000004</c:v>
                </c:pt>
                <c:pt idx="3582">
                  <c:v>89.328750999999968</c:v>
                </c:pt>
                <c:pt idx="3583">
                  <c:v>95.437706000000006</c:v>
                </c:pt>
                <c:pt idx="3584">
                  <c:v>92.635680999999991</c:v>
                </c:pt>
                <c:pt idx="3585">
                  <c:v>103.90929400000002</c:v>
                </c:pt>
                <c:pt idx="3586">
                  <c:v>102.71421100000003</c:v>
                </c:pt>
                <c:pt idx="3587">
                  <c:v>96.894172999999981</c:v>
                </c:pt>
                <c:pt idx="3588">
                  <c:v>114.13293499999999</c:v>
                </c:pt>
                <c:pt idx="3589">
                  <c:v>138.28286700000001</c:v>
                </c:pt>
                <c:pt idx="3590">
                  <c:v>98.169700999999989</c:v>
                </c:pt>
                <c:pt idx="3591">
                  <c:v>90.533996999999999</c:v>
                </c:pt>
                <c:pt idx="3592">
                  <c:v>91.580619999999996</c:v>
                </c:pt>
                <c:pt idx="3593">
                  <c:v>89.151024000000007</c:v>
                </c:pt>
                <c:pt idx="3594">
                  <c:v>100.50877399999999</c:v>
                </c:pt>
                <c:pt idx="3595">
                  <c:v>98.072967999999989</c:v>
                </c:pt>
                <c:pt idx="3596">
                  <c:v>89.625777999999954</c:v>
                </c:pt>
                <c:pt idx="3597">
                  <c:v>89.382277999999985</c:v>
                </c:pt>
                <c:pt idx="3598">
                  <c:v>92.453484000000003</c:v>
                </c:pt>
                <c:pt idx="3599">
                  <c:v>92.956703000000005</c:v>
                </c:pt>
                <c:pt idx="3600">
                  <c:v>102.018394</c:v>
                </c:pt>
                <c:pt idx="3601">
                  <c:v>90.238403000000005</c:v>
                </c:pt>
                <c:pt idx="3602">
                  <c:v>107.08754</c:v>
                </c:pt>
                <c:pt idx="3603">
                  <c:v>99.676093999999992</c:v>
                </c:pt>
                <c:pt idx="3604">
                  <c:v>117.99088300000001</c:v>
                </c:pt>
                <c:pt idx="3605">
                  <c:v>90.737235999999996</c:v>
                </c:pt>
                <c:pt idx="3606">
                  <c:v>91.03849799999999</c:v>
                </c:pt>
                <c:pt idx="3607">
                  <c:v>95.210442</c:v>
                </c:pt>
                <c:pt idx="3608">
                  <c:v>89.447350000000014</c:v>
                </c:pt>
                <c:pt idx="3609">
                  <c:v>89.835341999999969</c:v>
                </c:pt>
                <c:pt idx="3610">
                  <c:v>89.745705000000001</c:v>
                </c:pt>
                <c:pt idx="3611">
                  <c:v>91.701141000000007</c:v>
                </c:pt>
                <c:pt idx="3612">
                  <c:v>106.97126000000002</c:v>
                </c:pt>
                <c:pt idx="3613">
                  <c:v>96.753067000000001</c:v>
                </c:pt>
                <c:pt idx="3614">
                  <c:v>96.082129999999992</c:v>
                </c:pt>
                <c:pt idx="3615">
                  <c:v>92.477035999999998</c:v>
                </c:pt>
                <c:pt idx="3616">
                  <c:v>88.659987999999984</c:v>
                </c:pt>
                <c:pt idx="3617">
                  <c:v>88.494286000000017</c:v>
                </c:pt>
                <c:pt idx="3618">
                  <c:v>94.027076999999991</c:v>
                </c:pt>
                <c:pt idx="3619">
                  <c:v>89.670768999999993</c:v>
                </c:pt>
                <c:pt idx="3620">
                  <c:v>124.20710000000001</c:v>
                </c:pt>
                <c:pt idx="3621">
                  <c:v>103.67403400000001</c:v>
                </c:pt>
                <c:pt idx="3622">
                  <c:v>102.60498800000001</c:v>
                </c:pt>
                <c:pt idx="3623">
                  <c:v>95.552216000000001</c:v>
                </c:pt>
                <c:pt idx="3624">
                  <c:v>105.96871899999998</c:v>
                </c:pt>
                <c:pt idx="3625">
                  <c:v>93.884597999999983</c:v>
                </c:pt>
                <c:pt idx="3626">
                  <c:v>110.75714900000001</c:v>
                </c:pt>
                <c:pt idx="3627">
                  <c:v>90.038169999999994</c:v>
                </c:pt>
                <c:pt idx="3628">
                  <c:v>99.327003000000005</c:v>
                </c:pt>
                <c:pt idx="3629">
                  <c:v>88.53527099999998</c:v>
                </c:pt>
                <c:pt idx="3630">
                  <c:v>99.396652000000003</c:v>
                </c:pt>
                <c:pt idx="3631">
                  <c:v>92.753960000000006</c:v>
                </c:pt>
                <c:pt idx="3632">
                  <c:v>91.207649000000018</c:v>
                </c:pt>
                <c:pt idx="3633">
                  <c:v>103.458107</c:v>
                </c:pt>
                <c:pt idx="3634">
                  <c:v>88.127631999999991</c:v>
                </c:pt>
                <c:pt idx="3635">
                  <c:v>99.952727999999979</c:v>
                </c:pt>
                <c:pt idx="3636">
                  <c:v>95.952971999999988</c:v>
                </c:pt>
                <c:pt idx="3637">
                  <c:v>95.136657999999983</c:v>
                </c:pt>
                <c:pt idx="3638">
                  <c:v>95.490784000000005</c:v>
                </c:pt>
                <c:pt idx="3639">
                  <c:v>96.683563000000007</c:v>
                </c:pt>
                <c:pt idx="3640">
                  <c:v>107.19828800000001</c:v>
                </c:pt>
                <c:pt idx="3641">
                  <c:v>92.770415999999983</c:v>
                </c:pt>
                <c:pt idx="3642">
                  <c:v>91.650649999999999</c:v>
                </c:pt>
                <c:pt idx="3643">
                  <c:v>103.785049</c:v>
                </c:pt>
                <c:pt idx="3644">
                  <c:v>88.35895499999998</c:v>
                </c:pt>
                <c:pt idx="3645">
                  <c:v>112.56196600000001</c:v>
                </c:pt>
                <c:pt idx="3646">
                  <c:v>90.765174999999999</c:v>
                </c:pt>
                <c:pt idx="3647">
                  <c:v>90.647850000000005</c:v>
                </c:pt>
                <c:pt idx="3648">
                  <c:v>101.82403600000001</c:v>
                </c:pt>
                <c:pt idx="3649">
                  <c:v>89.809470999999988</c:v>
                </c:pt>
                <c:pt idx="3650">
                  <c:v>91.277489000000003</c:v>
                </c:pt>
                <c:pt idx="3651">
                  <c:v>92.562385999999989</c:v>
                </c:pt>
                <c:pt idx="3652">
                  <c:v>102.529686</c:v>
                </c:pt>
                <c:pt idx="3653">
                  <c:v>89.315764999999999</c:v>
                </c:pt>
                <c:pt idx="3654">
                  <c:v>88.742767000000001</c:v>
                </c:pt>
                <c:pt idx="3655">
                  <c:v>89.704369000000014</c:v>
                </c:pt>
                <c:pt idx="3656">
                  <c:v>130.06246900000002</c:v>
                </c:pt>
                <c:pt idx="3657">
                  <c:v>92.10663599999998</c:v>
                </c:pt>
                <c:pt idx="3658">
                  <c:v>110.33551</c:v>
                </c:pt>
                <c:pt idx="3659">
                  <c:v>93.768760999999998</c:v>
                </c:pt>
                <c:pt idx="3660">
                  <c:v>107.425461</c:v>
                </c:pt>
                <c:pt idx="3661">
                  <c:v>88.329482999999968</c:v>
                </c:pt>
                <c:pt idx="3662">
                  <c:v>91.326346999999984</c:v>
                </c:pt>
                <c:pt idx="3663">
                  <c:v>92.428016999999983</c:v>
                </c:pt>
                <c:pt idx="3664">
                  <c:v>98.160445999999979</c:v>
                </c:pt>
                <c:pt idx="3665">
                  <c:v>88.05564099999998</c:v>
                </c:pt>
                <c:pt idx="3666">
                  <c:v>140.35810900000004</c:v>
                </c:pt>
                <c:pt idx="3667">
                  <c:v>96.10629299999998</c:v>
                </c:pt>
                <c:pt idx="3668">
                  <c:v>117.68077899999999</c:v>
                </c:pt>
                <c:pt idx="3669">
                  <c:v>89.173095999999987</c:v>
                </c:pt>
                <c:pt idx="3670">
                  <c:v>96.556503000000006</c:v>
                </c:pt>
                <c:pt idx="3671">
                  <c:v>107.480476</c:v>
                </c:pt>
                <c:pt idx="3672">
                  <c:v>95.043282000000005</c:v>
                </c:pt>
                <c:pt idx="3673">
                  <c:v>95.329505999999981</c:v>
                </c:pt>
                <c:pt idx="3674">
                  <c:v>89.836426000000003</c:v>
                </c:pt>
                <c:pt idx="3675">
                  <c:v>89.631226000000012</c:v>
                </c:pt>
                <c:pt idx="3676">
                  <c:v>119.45075199999998</c:v>
                </c:pt>
                <c:pt idx="3677">
                  <c:v>91.505721999999992</c:v>
                </c:pt>
                <c:pt idx="3678">
                  <c:v>95.559012999999979</c:v>
                </c:pt>
                <c:pt idx="3679">
                  <c:v>89.029083</c:v>
                </c:pt>
                <c:pt idx="3680">
                  <c:v>102.471558</c:v>
                </c:pt>
                <c:pt idx="3681">
                  <c:v>127.629105</c:v>
                </c:pt>
                <c:pt idx="3682">
                  <c:v>129.03743000000003</c:v>
                </c:pt>
                <c:pt idx="3683">
                  <c:v>91.240989999999996</c:v>
                </c:pt>
                <c:pt idx="3684">
                  <c:v>91.363486999999992</c:v>
                </c:pt>
                <c:pt idx="3685">
                  <c:v>102.26459500000001</c:v>
                </c:pt>
                <c:pt idx="3686">
                  <c:v>131.645996</c:v>
                </c:pt>
                <c:pt idx="3687">
                  <c:v>88.522132999999968</c:v>
                </c:pt>
                <c:pt idx="3688">
                  <c:v>93.279174999999981</c:v>
                </c:pt>
                <c:pt idx="3689">
                  <c:v>96.02806099999998</c:v>
                </c:pt>
                <c:pt idx="3690">
                  <c:v>91.276130999999992</c:v>
                </c:pt>
                <c:pt idx="3691">
                  <c:v>94.433868000000004</c:v>
                </c:pt>
                <c:pt idx="3692">
                  <c:v>106.14193</c:v>
                </c:pt>
                <c:pt idx="3693">
                  <c:v>99.038581999999991</c:v>
                </c:pt>
                <c:pt idx="3694">
                  <c:v>100.74626200000002</c:v>
                </c:pt>
                <c:pt idx="3695">
                  <c:v>93.826660000000004</c:v>
                </c:pt>
                <c:pt idx="3696">
                  <c:v>89.712165999999996</c:v>
                </c:pt>
                <c:pt idx="3697">
                  <c:v>93.25038099999999</c:v>
                </c:pt>
                <c:pt idx="3698">
                  <c:v>102.96106000000002</c:v>
                </c:pt>
                <c:pt idx="3699">
                  <c:v>90.070205999999999</c:v>
                </c:pt>
                <c:pt idx="3700">
                  <c:v>96.977645999999993</c:v>
                </c:pt>
                <c:pt idx="3701">
                  <c:v>96.907684000000017</c:v>
                </c:pt>
                <c:pt idx="3702">
                  <c:v>97.780822999999998</c:v>
                </c:pt>
                <c:pt idx="3703">
                  <c:v>88.948914000000016</c:v>
                </c:pt>
                <c:pt idx="3704">
                  <c:v>92.742256000000012</c:v>
                </c:pt>
                <c:pt idx="3705">
                  <c:v>89.459221000000014</c:v>
                </c:pt>
                <c:pt idx="3706">
                  <c:v>90.117362999999983</c:v>
                </c:pt>
                <c:pt idx="3707">
                  <c:v>102.91764800000001</c:v>
                </c:pt>
                <c:pt idx="3708">
                  <c:v>111.71102900000002</c:v>
                </c:pt>
                <c:pt idx="3709">
                  <c:v>88.498313999999993</c:v>
                </c:pt>
                <c:pt idx="3710">
                  <c:v>89.060721999999998</c:v>
                </c:pt>
                <c:pt idx="3711">
                  <c:v>89.517685000000014</c:v>
                </c:pt>
                <c:pt idx="3712">
                  <c:v>102.084366</c:v>
                </c:pt>
                <c:pt idx="3713">
                  <c:v>100.45024900000001</c:v>
                </c:pt>
                <c:pt idx="3714">
                  <c:v>121.998711</c:v>
                </c:pt>
                <c:pt idx="3715">
                  <c:v>91.084282000000002</c:v>
                </c:pt>
                <c:pt idx="3716">
                  <c:v>92.014122000000015</c:v>
                </c:pt>
                <c:pt idx="3717">
                  <c:v>88.636344999999992</c:v>
                </c:pt>
                <c:pt idx="3718">
                  <c:v>89.501716999999999</c:v>
                </c:pt>
                <c:pt idx="3719">
                  <c:v>108.313278</c:v>
                </c:pt>
                <c:pt idx="3720">
                  <c:v>102.82217399999999</c:v>
                </c:pt>
                <c:pt idx="3721">
                  <c:v>89.254990000000006</c:v>
                </c:pt>
                <c:pt idx="3722">
                  <c:v>89.174590999999992</c:v>
                </c:pt>
                <c:pt idx="3723">
                  <c:v>95.114684999999994</c:v>
                </c:pt>
                <c:pt idx="3724">
                  <c:v>104.54800400000002</c:v>
                </c:pt>
                <c:pt idx="3725">
                  <c:v>90.071433999999982</c:v>
                </c:pt>
                <c:pt idx="3726">
                  <c:v>88.015647999999999</c:v>
                </c:pt>
                <c:pt idx="3727">
                  <c:v>102.23632000000002</c:v>
                </c:pt>
                <c:pt idx="3728">
                  <c:v>92.487740000000002</c:v>
                </c:pt>
                <c:pt idx="3729">
                  <c:v>94.618545999999981</c:v>
                </c:pt>
                <c:pt idx="3730">
                  <c:v>96.58100899999998</c:v>
                </c:pt>
                <c:pt idx="3731">
                  <c:v>88.691215999999997</c:v>
                </c:pt>
                <c:pt idx="3732">
                  <c:v>90.701156999999995</c:v>
                </c:pt>
                <c:pt idx="3733">
                  <c:v>89.413559000000021</c:v>
                </c:pt>
                <c:pt idx="3734">
                  <c:v>88.494774000000007</c:v>
                </c:pt>
                <c:pt idx="3735">
                  <c:v>119.387558</c:v>
                </c:pt>
                <c:pt idx="3736">
                  <c:v>100.29142800000001</c:v>
                </c:pt>
                <c:pt idx="3737">
                  <c:v>94.615555000000001</c:v>
                </c:pt>
                <c:pt idx="3738">
                  <c:v>109.06652099999999</c:v>
                </c:pt>
                <c:pt idx="3739">
                  <c:v>109.81041</c:v>
                </c:pt>
                <c:pt idx="3740">
                  <c:v>127.53434</c:v>
                </c:pt>
                <c:pt idx="3741">
                  <c:v>103.660873</c:v>
                </c:pt>
                <c:pt idx="3742">
                  <c:v>96.357010000000002</c:v>
                </c:pt>
                <c:pt idx="3743">
                  <c:v>102.470161</c:v>
                </c:pt>
                <c:pt idx="3744">
                  <c:v>89.07779699999999</c:v>
                </c:pt>
                <c:pt idx="3745">
                  <c:v>92.997367999999994</c:v>
                </c:pt>
                <c:pt idx="3746">
                  <c:v>92.349174000000005</c:v>
                </c:pt>
                <c:pt idx="3747">
                  <c:v>94.34845</c:v>
                </c:pt>
                <c:pt idx="3748">
                  <c:v>91.994895999999997</c:v>
                </c:pt>
                <c:pt idx="3749">
                  <c:v>89.748931999999982</c:v>
                </c:pt>
                <c:pt idx="3750">
                  <c:v>96.052970999999985</c:v>
                </c:pt>
                <c:pt idx="3751">
                  <c:v>93.665404999999993</c:v>
                </c:pt>
                <c:pt idx="3752">
                  <c:v>93.176101999999986</c:v>
                </c:pt>
                <c:pt idx="3753">
                  <c:v>91.22086299999998</c:v>
                </c:pt>
                <c:pt idx="3754">
                  <c:v>99.415619000000021</c:v>
                </c:pt>
                <c:pt idx="3755">
                  <c:v>98.732292000000001</c:v>
                </c:pt>
                <c:pt idx="3756">
                  <c:v>95.62353499999999</c:v>
                </c:pt>
                <c:pt idx="3757">
                  <c:v>92.293823000000017</c:v>
                </c:pt>
                <c:pt idx="3758">
                  <c:v>107.59772500000001</c:v>
                </c:pt>
                <c:pt idx="3759">
                  <c:v>92.755623000000014</c:v>
                </c:pt>
                <c:pt idx="3760">
                  <c:v>88.579757999999984</c:v>
                </c:pt>
                <c:pt idx="3761">
                  <c:v>123.95367400000002</c:v>
                </c:pt>
                <c:pt idx="3762">
                  <c:v>98.297095999999996</c:v>
                </c:pt>
                <c:pt idx="3763">
                  <c:v>90.926215999999997</c:v>
                </c:pt>
                <c:pt idx="3764">
                  <c:v>88.059707999999986</c:v>
                </c:pt>
                <c:pt idx="3765">
                  <c:v>93.218581999999998</c:v>
                </c:pt>
                <c:pt idx="3766">
                  <c:v>126.190865</c:v>
                </c:pt>
                <c:pt idx="3767">
                  <c:v>92.948875000000001</c:v>
                </c:pt>
                <c:pt idx="3768">
                  <c:v>108.73041499999999</c:v>
                </c:pt>
                <c:pt idx="3769">
                  <c:v>122.78171500000002</c:v>
                </c:pt>
                <c:pt idx="3770">
                  <c:v>112.552139</c:v>
                </c:pt>
                <c:pt idx="3771">
                  <c:v>91.457008000000002</c:v>
                </c:pt>
                <c:pt idx="3772">
                  <c:v>96.936142000000004</c:v>
                </c:pt>
                <c:pt idx="3773">
                  <c:v>117.551727</c:v>
                </c:pt>
                <c:pt idx="3774">
                  <c:v>103.318314</c:v>
                </c:pt>
                <c:pt idx="3775">
                  <c:v>91.278221000000002</c:v>
                </c:pt>
                <c:pt idx="3776">
                  <c:v>88.153182999999984</c:v>
                </c:pt>
                <c:pt idx="3777">
                  <c:v>90.031043999999994</c:v>
                </c:pt>
                <c:pt idx="3778">
                  <c:v>106.11426500000002</c:v>
                </c:pt>
                <c:pt idx="3779">
                  <c:v>89.946822999999995</c:v>
                </c:pt>
                <c:pt idx="3780">
                  <c:v>95.370125000000002</c:v>
                </c:pt>
                <c:pt idx="3781">
                  <c:v>125.24976300000002</c:v>
                </c:pt>
                <c:pt idx="3782">
                  <c:v>88.307961000000006</c:v>
                </c:pt>
                <c:pt idx="3783">
                  <c:v>99.21875799999998</c:v>
                </c:pt>
                <c:pt idx="3784">
                  <c:v>93.666854999999998</c:v>
                </c:pt>
                <c:pt idx="3785">
                  <c:v>127.183235</c:v>
                </c:pt>
                <c:pt idx="3786">
                  <c:v>116.84178900000002</c:v>
                </c:pt>
                <c:pt idx="3787">
                  <c:v>102.99212600000001</c:v>
                </c:pt>
                <c:pt idx="3788">
                  <c:v>96.84478799999998</c:v>
                </c:pt>
                <c:pt idx="3789">
                  <c:v>91.720855999999998</c:v>
                </c:pt>
                <c:pt idx="3790">
                  <c:v>88.960792999999981</c:v>
                </c:pt>
                <c:pt idx="3791">
                  <c:v>107.46115100000002</c:v>
                </c:pt>
                <c:pt idx="3792">
                  <c:v>143.47407499999997</c:v>
                </c:pt>
                <c:pt idx="3793">
                  <c:v>89.344573999999994</c:v>
                </c:pt>
                <c:pt idx="3794">
                  <c:v>113.93197600000002</c:v>
                </c:pt>
                <c:pt idx="3795">
                  <c:v>102.35803199999997</c:v>
                </c:pt>
                <c:pt idx="3796">
                  <c:v>95.718315000000004</c:v>
                </c:pt>
                <c:pt idx="3797">
                  <c:v>95.669890999999993</c:v>
                </c:pt>
                <c:pt idx="3798">
                  <c:v>144.81231700000004</c:v>
                </c:pt>
                <c:pt idx="3799">
                  <c:v>93.79626500000002</c:v>
                </c:pt>
                <c:pt idx="3800">
                  <c:v>89.192299000000006</c:v>
                </c:pt>
                <c:pt idx="3801">
                  <c:v>90.537803999999994</c:v>
                </c:pt>
                <c:pt idx="3802">
                  <c:v>97.156227000000001</c:v>
                </c:pt>
                <c:pt idx="3803">
                  <c:v>109.397392</c:v>
                </c:pt>
                <c:pt idx="3804">
                  <c:v>99.34030199999998</c:v>
                </c:pt>
                <c:pt idx="3805">
                  <c:v>98.509360999999998</c:v>
                </c:pt>
                <c:pt idx="3806">
                  <c:v>99.500084000000001</c:v>
                </c:pt>
                <c:pt idx="3807">
                  <c:v>114.607567</c:v>
                </c:pt>
                <c:pt idx="3808">
                  <c:v>113.80570999999999</c:v>
                </c:pt>
                <c:pt idx="3809">
                  <c:v>93.223602</c:v>
                </c:pt>
                <c:pt idx="3810">
                  <c:v>91.560187999999982</c:v>
                </c:pt>
                <c:pt idx="3811">
                  <c:v>102.94469500000002</c:v>
                </c:pt>
                <c:pt idx="3812">
                  <c:v>101.98666400000002</c:v>
                </c:pt>
                <c:pt idx="3813">
                  <c:v>91.945212999999995</c:v>
                </c:pt>
                <c:pt idx="3814">
                  <c:v>91.052482999999967</c:v>
                </c:pt>
                <c:pt idx="3815">
                  <c:v>90.852546999999987</c:v>
                </c:pt>
                <c:pt idx="3816">
                  <c:v>101.93817900000002</c:v>
                </c:pt>
                <c:pt idx="3817">
                  <c:v>105.79741700000001</c:v>
                </c:pt>
                <c:pt idx="3818">
                  <c:v>106.56716200000001</c:v>
                </c:pt>
                <c:pt idx="3819">
                  <c:v>93.117165000000014</c:v>
                </c:pt>
                <c:pt idx="3820">
                  <c:v>92.843131999999983</c:v>
                </c:pt>
                <c:pt idx="3821">
                  <c:v>93.103226000000006</c:v>
                </c:pt>
                <c:pt idx="3822">
                  <c:v>104.149933</c:v>
                </c:pt>
                <c:pt idx="3823">
                  <c:v>101.26252700000002</c:v>
                </c:pt>
                <c:pt idx="3824">
                  <c:v>91.319130000000001</c:v>
                </c:pt>
                <c:pt idx="3825">
                  <c:v>99.383560000000003</c:v>
                </c:pt>
                <c:pt idx="3826">
                  <c:v>107.164474</c:v>
                </c:pt>
                <c:pt idx="3827">
                  <c:v>91.853187999999989</c:v>
                </c:pt>
                <c:pt idx="3828">
                  <c:v>92.899719000000005</c:v>
                </c:pt>
                <c:pt idx="3829">
                  <c:v>88.060935999999998</c:v>
                </c:pt>
                <c:pt idx="3830">
                  <c:v>107.94101000000003</c:v>
                </c:pt>
                <c:pt idx="3831">
                  <c:v>94.262969999999996</c:v>
                </c:pt>
                <c:pt idx="3832">
                  <c:v>97.927689000000015</c:v>
                </c:pt>
                <c:pt idx="3833">
                  <c:v>96.055404999999979</c:v>
                </c:pt>
                <c:pt idx="3834">
                  <c:v>92.994263000000032</c:v>
                </c:pt>
                <c:pt idx="3835">
                  <c:v>111.21079300000001</c:v>
                </c:pt>
                <c:pt idx="3836">
                  <c:v>95.380989</c:v>
                </c:pt>
                <c:pt idx="3837">
                  <c:v>99.993080000000006</c:v>
                </c:pt>
                <c:pt idx="3838">
                  <c:v>122.67156999999999</c:v>
                </c:pt>
                <c:pt idx="3839">
                  <c:v>97.175704999999965</c:v>
                </c:pt>
                <c:pt idx="3840">
                  <c:v>135.80722000000003</c:v>
                </c:pt>
                <c:pt idx="3841">
                  <c:v>92.251320000000007</c:v>
                </c:pt>
                <c:pt idx="3842">
                  <c:v>111.67469800000001</c:v>
                </c:pt>
                <c:pt idx="3843">
                  <c:v>108.25679799999999</c:v>
                </c:pt>
                <c:pt idx="3844">
                  <c:v>93.282150000000001</c:v>
                </c:pt>
                <c:pt idx="3845">
                  <c:v>89.806197999999981</c:v>
                </c:pt>
                <c:pt idx="3846">
                  <c:v>92.351973999999998</c:v>
                </c:pt>
                <c:pt idx="3847">
                  <c:v>93.606276999999992</c:v>
                </c:pt>
                <c:pt idx="3848">
                  <c:v>88.204398999999981</c:v>
                </c:pt>
                <c:pt idx="3849">
                  <c:v>93.366814000000005</c:v>
                </c:pt>
                <c:pt idx="3850">
                  <c:v>99.385375999999965</c:v>
                </c:pt>
                <c:pt idx="3851">
                  <c:v>89.946548000000007</c:v>
                </c:pt>
                <c:pt idx="3852">
                  <c:v>93.155288999999968</c:v>
                </c:pt>
                <c:pt idx="3853">
                  <c:v>88.234390000000005</c:v>
                </c:pt>
                <c:pt idx="3854">
                  <c:v>97.762314000000003</c:v>
                </c:pt>
                <c:pt idx="3855">
                  <c:v>93.467201000000017</c:v>
                </c:pt>
                <c:pt idx="3856">
                  <c:v>109.05441999999999</c:v>
                </c:pt>
                <c:pt idx="3857">
                  <c:v>89.33283999999999</c:v>
                </c:pt>
                <c:pt idx="3858">
                  <c:v>91.492232999999999</c:v>
                </c:pt>
                <c:pt idx="3859">
                  <c:v>99.170531999999966</c:v>
                </c:pt>
                <c:pt idx="3860">
                  <c:v>111.665443</c:v>
                </c:pt>
                <c:pt idx="3861">
                  <c:v>106.712334</c:v>
                </c:pt>
                <c:pt idx="3862">
                  <c:v>98.764235999999997</c:v>
                </c:pt>
                <c:pt idx="3863">
                  <c:v>94.662436999999969</c:v>
                </c:pt>
                <c:pt idx="3864">
                  <c:v>93.253013999999993</c:v>
                </c:pt>
                <c:pt idx="3865">
                  <c:v>89.746657999999996</c:v>
                </c:pt>
                <c:pt idx="3866">
                  <c:v>93.166122000000001</c:v>
                </c:pt>
                <c:pt idx="3867">
                  <c:v>114.14208199999999</c:v>
                </c:pt>
                <c:pt idx="3868">
                  <c:v>91.407059000000018</c:v>
                </c:pt>
                <c:pt idx="3869">
                  <c:v>102.206047</c:v>
                </c:pt>
                <c:pt idx="3870">
                  <c:v>98.154517999999982</c:v>
                </c:pt>
                <c:pt idx="3871">
                  <c:v>90.892180999999979</c:v>
                </c:pt>
                <c:pt idx="3872">
                  <c:v>92.702292999999983</c:v>
                </c:pt>
                <c:pt idx="3873">
                  <c:v>105.57824699999999</c:v>
                </c:pt>
                <c:pt idx="3874">
                  <c:v>98.504065999999995</c:v>
                </c:pt>
                <c:pt idx="3875">
                  <c:v>91.837684999999993</c:v>
                </c:pt>
                <c:pt idx="3876">
                  <c:v>97.144706999999983</c:v>
                </c:pt>
                <c:pt idx="3877">
                  <c:v>101.38684799999999</c:v>
                </c:pt>
                <c:pt idx="3878">
                  <c:v>97.831619000000018</c:v>
                </c:pt>
                <c:pt idx="3879">
                  <c:v>91.540702999999979</c:v>
                </c:pt>
                <c:pt idx="3880">
                  <c:v>92.167869999999994</c:v>
                </c:pt>
                <c:pt idx="3881">
                  <c:v>92.403343000000007</c:v>
                </c:pt>
                <c:pt idx="3882">
                  <c:v>88.204475000000002</c:v>
                </c:pt>
                <c:pt idx="3883">
                  <c:v>104.74667400000001</c:v>
                </c:pt>
                <c:pt idx="3884">
                  <c:v>88.130814000000001</c:v>
                </c:pt>
                <c:pt idx="3885">
                  <c:v>107.80786900000001</c:v>
                </c:pt>
                <c:pt idx="3886">
                  <c:v>124.62607599999998</c:v>
                </c:pt>
                <c:pt idx="3887">
                  <c:v>108.91414600000002</c:v>
                </c:pt>
                <c:pt idx="3888">
                  <c:v>93.762428</c:v>
                </c:pt>
                <c:pt idx="3889">
                  <c:v>101.81413300000001</c:v>
                </c:pt>
                <c:pt idx="3890">
                  <c:v>91.39284499999998</c:v>
                </c:pt>
                <c:pt idx="3891">
                  <c:v>99.562630000000013</c:v>
                </c:pt>
                <c:pt idx="3892">
                  <c:v>93.936104000000014</c:v>
                </c:pt>
                <c:pt idx="3893">
                  <c:v>95.297934999999995</c:v>
                </c:pt>
                <c:pt idx="3894">
                  <c:v>100.35262299999998</c:v>
                </c:pt>
                <c:pt idx="3895">
                  <c:v>89.522345999999985</c:v>
                </c:pt>
                <c:pt idx="3896">
                  <c:v>102.85153200000001</c:v>
                </c:pt>
                <c:pt idx="3897">
                  <c:v>90.938109999999995</c:v>
                </c:pt>
                <c:pt idx="3898">
                  <c:v>103.535889</c:v>
                </c:pt>
                <c:pt idx="3899">
                  <c:v>90.750670999999983</c:v>
                </c:pt>
                <c:pt idx="3900">
                  <c:v>96.481910999999997</c:v>
                </c:pt>
                <c:pt idx="3901">
                  <c:v>110.976501</c:v>
                </c:pt>
                <c:pt idx="3902">
                  <c:v>93.988303999999999</c:v>
                </c:pt>
                <c:pt idx="3903">
                  <c:v>104.61360900000001</c:v>
                </c:pt>
                <c:pt idx="3904">
                  <c:v>93.469666000000018</c:v>
                </c:pt>
                <c:pt idx="3905">
                  <c:v>106.67298899999999</c:v>
                </c:pt>
                <c:pt idx="3906">
                  <c:v>123.97189299999998</c:v>
                </c:pt>
                <c:pt idx="3907">
                  <c:v>88.154594000000003</c:v>
                </c:pt>
                <c:pt idx="3908">
                  <c:v>113.01733400000002</c:v>
                </c:pt>
                <c:pt idx="3909">
                  <c:v>93.115111999999982</c:v>
                </c:pt>
                <c:pt idx="3910">
                  <c:v>94.868003999999999</c:v>
                </c:pt>
                <c:pt idx="3911">
                  <c:v>88.920456000000001</c:v>
                </c:pt>
                <c:pt idx="3912">
                  <c:v>94.714203000000012</c:v>
                </c:pt>
                <c:pt idx="3913">
                  <c:v>124.82631699999999</c:v>
                </c:pt>
                <c:pt idx="3914">
                  <c:v>130.20716899999999</c:v>
                </c:pt>
                <c:pt idx="3915">
                  <c:v>91.703636000000003</c:v>
                </c:pt>
                <c:pt idx="3916">
                  <c:v>92.165091999999987</c:v>
                </c:pt>
                <c:pt idx="3917">
                  <c:v>99.01752500000002</c:v>
                </c:pt>
                <c:pt idx="3918">
                  <c:v>102.659119</c:v>
                </c:pt>
                <c:pt idx="3919">
                  <c:v>92.042777999999984</c:v>
                </c:pt>
                <c:pt idx="3920">
                  <c:v>92.340919000000014</c:v>
                </c:pt>
                <c:pt idx="3921">
                  <c:v>92.500037999999989</c:v>
                </c:pt>
                <c:pt idx="3922">
                  <c:v>88.265799999999999</c:v>
                </c:pt>
                <c:pt idx="3923">
                  <c:v>131.37162800000002</c:v>
                </c:pt>
                <c:pt idx="3924">
                  <c:v>95.500411999999983</c:v>
                </c:pt>
                <c:pt idx="3925">
                  <c:v>92.354934999999998</c:v>
                </c:pt>
                <c:pt idx="3926">
                  <c:v>91.914665000000028</c:v>
                </c:pt>
                <c:pt idx="3927">
                  <c:v>94.006095999999999</c:v>
                </c:pt>
                <c:pt idx="3928">
                  <c:v>91.006805</c:v>
                </c:pt>
                <c:pt idx="3929">
                  <c:v>100.787392</c:v>
                </c:pt>
                <c:pt idx="3930">
                  <c:v>106.081474</c:v>
                </c:pt>
                <c:pt idx="3931">
                  <c:v>90.869552999999982</c:v>
                </c:pt>
                <c:pt idx="3932">
                  <c:v>111.643715</c:v>
                </c:pt>
                <c:pt idx="3933">
                  <c:v>94.88258399999998</c:v>
                </c:pt>
                <c:pt idx="3934">
                  <c:v>88.022521999999981</c:v>
                </c:pt>
                <c:pt idx="3935">
                  <c:v>100.10135699999998</c:v>
                </c:pt>
                <c:pt idx="3936">
                  <c:v>90.387671999999981</c:v>
                </c:pt>
                <c:pt idx="3937">
                  <c:v>95.698340999999985</c:v>
                </c:pt>
                <c:pt idx="3938">
                  <c:v>107.423607</c:v>
                </c:pt>
                <c:pt idx="3939">
                  <c:v>102.65895099999999</c:v>
                </c:pt>
                <c:pt idx="3940">
                  <c:v>90.448691999999994</c:v>
                </c:pt>
                <c:pt idx="3941">
                  <c:v>103.14273799999997</c:v>
                </c:pt>
                <c:pt idx="3942">
                  <c:v>97.701820000000012</c:v>
                </c:pt>
                <c:pt idx="3943">
                  <c:v>95.220412999999979</c:v>
                </c:pt>
                <c:pt idx="3944">
                  <c:v>98.811133999999996</c:v>
                </c:pt>
                <c:pt idx="3945">
                  <c:v>89.476089000000002</c:v>
                </c:pt>
                <c:pt idx="3946">
                  <c:v>88.474518000000003</c:v>
                </c:pt>
                <c:pt idx="3947">
                  <c:v>91.062102999999979</c:v>
                </c:pt>
                <c:pt idx="3948">
                  <c:v>90.858436999999967</c:v>
                </c:pt>
                <c:pt idx="3949">
                  <c:v>89.007980000000003</c:v>
                </c:pt>
                <c:pt idx="3950">
                  <c:v>115.95877799999998</c:v>
                </c:pt>
                <c:pt idx="3951">
                  <c:v>106.91627500000001</c:v>
                </c:pt>
                <c:pt idx="3952">
                  <c:v>90.696181999999979</c:v>
                </c:pt>
                <c:pt idx="3953">
                  <c:v>92.909606999999994</c:v>
                </c:pt>
                <c:pt idx="3954">
                  <c:v>109.88208799999998</c:v>
                </c:pt>
                <c:pt idx="3955">
                  <c:v>113.13224</c:v>
                </c:pt>
                <c:pt idx="3956">
                  <c:v>92.943825000000018</c:v>
                </c:pt>
                <c:pt idx="3957">
                  <c:v>101.139565</c:v>
                </c:pt>
                <c:pt idx="3958">
                  <c:v>111.133499</c:v>
                </c:pt>
                <c:pt idx="3959">
                  <c:v>103.50258599999998</c:v>
                </c:pt>
                <c:pt idx="3960">
                  <c:v>89.783507999999998</c:v>
                </c:pt>
                <c:pt idx="3961">
                  <c:v>88.650817999999987</c:v>
                </c:pt>
                <c:pt idx="3962">
                  <c:v>100.010368</c:v>
                </c:pt>
                <c:pt idx="3963">
                  <c:v>98.608665000000002</c:v>
                </c:pt>
                <c:pt idx="3964">
                  <c:v>118.083191</c:v>
                </c:pt>
                <c:pt idx="3965">
                  <c:v>101.74090600000001</c:v>
                </c:pt>
                <c:pt idx="3966">
                  <c:v>95.060737999999986</c:v>
                </c:pt>
                <c:pt idx="3967">
                  <c:v>91.030479</c:v>
                </c:pt>
                <c:pt idx="3968">
                  <c:v>130.16087299999998</c:v>
                </c:pt>
                <c:pt idx="3969">
                  <c:v>105.46631600000002</c:v>
                </c:pt>
                <c:pt idx="3970">
                  <c:v>104.33670799999999</c:v>
                </c:pt>
                <c:pt idx="3971">
                  <c:v>102.288658</c:v>
                </c:pt>
                <c:pt idx="3972">
                  <c:v>96.670318999999992</c:v>
                </c:pt>
                <c:pt idx="3973">
                  <c:v>116.55007199999999</c:v>
                </c:pt>
                <c:pt idx="3974">
                  <c:v>96.586296000000004</c:v>
                </c:pt>
                <c:pt idx="3975">
                  <c:v>97.16095</c:v>
                </c:pt>
                <c:pt idx="3976">
                  <c:v>112.44815100000001</c:v>
                </c:pt>
                <c:pt idx="3977">
                  <c:v>92.149322999999981</c:v>
                </c:pt>
                <c:pt idx="3978">
                  <c:v>118.432022</c:v>
                </c:pt>
                <c:pt idx="3979">
                  <c:v>96.856589999999983</c:v>
                </c:pt>
                <c:pt idx="3980">
                  <c:v>99.385817999999986</c:v>
                </c:pt>
                <c:pt idx="3981">
                  <c:v>92.878158999999968</c:v>
                </c:pt>
                <c:pt idx="3982">
                  <c:v>99.784965999999997</c:v>
                </c:pt>
                <c:pt idx="3983">
                  <c:v>89.870070999999967</c:v>
                </c:pt>
                <c:pt idx="3984">
                  <c:v>89.178161999999986</c:v>
                </c:pt>
                <c:pt idx="3985">
                  <c:v>89.269463000000016</c:v>
                </c:pt>
                <c:pt idx="3986">
                  <c:v>111.43332700000002</c:v>
                </c:pt>
                <c:pt idx="3987">
                  <c:v>117.28731500000002</c:v>
                </c:pt>
                <c:pt idx="3988">
                  <c:v>105.02828199999999</c:v>
                </c:pt>
                <c:pt idx="3989">
                  <c:v>90.846519000000015</c:v>
                </c:pt>
                <c:pt idx="3990">
                  <c:v>88.845000999999982</c:v>
                </c:pt>
                <c:pt idx="3991">
                  <c:v>104.17513999999998</c:v>
                </c:pt>
                <c:pt idx="3992">
                  <c:v>110.55543499999999</c:v>
                </c:pt>
                <c:pt idx="3993">
                  <c:v>104.4813</c:v>
                </c:pt>
                <c:pt idx="3994">
                  <c:v>92.642189000000002</c:v>
                </c:pt>
                <c:pt idx="3995">
                  <c:v>99.53284499999998</c:v>
                </c:pt>
                <c:pt idx="3996">
                  <c:v>96.200789999999998</c:v>
                </c:pt>
                <c:pt idx="3997">
                  <c:v>91.558196999999993</c:v>
                </c:pt>
                <c:pt idx="3998">
                  <c:v>89.070167999999981</c:v>
                </c:pt>
                <c:pt idx="3999">
                  <c:v>97.24578099999998</c:v>
                </c:pt>
                <c:pt idx="4000">
                  <c:v>99.438484000000003</c:v>
                </c:pt>
                <c:pt idx="4001">
                  <c:v>88.879874999999984</c:v>
                </c:pt>
                <c:pt idx="4002">
                  <c:v>90.725059999999999</c:v>
                </c:pt>
                <c:pt idx="4003">
                  <c:v>97.297363000000018</c:v>
                </c:pt>
                <c:pt idx="4004">
                  <c:v>89.743010999999996</c:v>
                </c:pt>
                <c:pt idx="4005">
                  <c:v>89.507262999999995</c:v>
                </c:pt>
                <c:pt idx="4006">
                  <c:v>92.69809699999999</c:v>
                </c:pt>
                <c:pt idx="4007">
                  <c:v>93.872077999999973</c:v>
                </c:pt>
                <c:pt idx="4008">
                  <c:v>95.426520999999994</c:v>
                </c:pt>
                <c:pt idx="4009">
                  <c:v>88.999106999999995</c:v>
                </c:pt>
                <c:pt idx="4010">
                  <c:v>91.199141999999981</c:v>
                </c:pt>
                <c:pt idx="4011">
                  <c:v>111.98629800000002</c:v>
                </c:pt>
                <c:pt idx="4012">
                  <c:v>93.260871999999992</c:v>
                </c:pt>
                <c:pt idx="4013">
                  <c:v>88.330460000000002</c:v>
                </c:pt>
                <c:pt idx="4014">
                  <c:v>99.50033599999999</c:v>
                </c:pt>
                <c:pt idx="4015">
                  <c:v>101.89083100000001</c:v>
                </c:pt>
                <c:pt idx="4016">
                  <c:v>104.20178199999998</c:v>
                </c:pt>
                <c:pt idx="4017">
                  <c:v>95.859351999999987</c:v>
                </c:pt>
                <c:pt idx="4018">
                  <c:v>110.013885</c:v>
                </c:pt>
                <c:pt idx="4019">
                  <c:v>96.531775999999979</c:v>
                </c:pt>
                <c:pt idx="4020">
                  <c:v>89.993896000000007</c:v>
                </c:pt>
                <c:pt idx="4021">
                  <c:v>90.338607999999979</c:v>
                </c:pt>
                <c:pt idx="4022">
                  <c:v>115.180359</c:v>
                </c:pt>
                <c:pt idx="4023">
                  <c:v>113.17510199999998</c:v>
                </c:pt>
                <c:pt idx="4024">
                  <c:v>92.880661000000003</c:v>
                </c:pt>
                <c:pt idx="4025">
                  <c:v>89.222144999999998</c:v>
                </c:pt>
                <c:pt idx="4026">
                  <c:v>90.536857999999981</c:v>
                </c:pt>
                <c:pt idx="4027">
                  <c:v>94.305251999999982</c:v>
                </c:pt>
                <c:pt idx="4028">
                  <c:v>119.674919</c:v>
                </c:pt>
                <c:pt idx="4029">
                  <c:v>88.962479000000002</c:v>
                </c:pt>
                <c:pt idx="4030">
                  <c:v>91.449471000000003</c:v>
                </c:pt>
                <c:pt idx="4031">
                  <c:v>88.508231999999992</c:v>
                </c:pt>
                <c:pt idx="4032">
                  <c:v>97.558159000000003</c:v>
                </c:pt>
                <c:pt idx="4033">
                  <c:v>92.62776199999999</c:v>
                </c:pt>
                <c:pt idx="4034">
                  <c:v>94.58953099999998</c:v>
                </c:pt>
                <c:pt idx="4035">
                  <c:v>89.891402999999983</c:v>
                </c:pt>
                <c:pt idx="4036">
                  <c:v>102.94442000000001</c:v>
                </c:pt>
                <c:pt idx="4037">
                  <c:v>88.18695799999999</c:v>
                </c:pt>
                <c:pt idx="4038">
                  <c:v>91.847777999999991</c:v>
                </c:pt>
                <c:pt idx="4039">
                  <c:v>89.53871199999999</c:v>
                </c:pt>
                <c:pt idx="4040">
                  <c:v>96.52806099999998</c:v>
                </c:pt>
                <c:pt idx="4041">
                  <c:v>90.838347999999968</c:v>
                </c:pt>
                <c:pt idx="4042">
                  <c:v>94.136535999999992</c:v>
                </c:pt>
                <c:pt idx="4043">
                  <c:v>91.789551000000003</c:v>
                </c:pt>
                <c:pt idx="4044">
                  <c:v>89.969955000000013</c:v>
                </c:pt>
                <c:pt idx="4045">
                  <c:v>93.46462200000002</c:v>
                </c:pt>
                <c:pt idx="4046">
                  <c:v>89.866455000000002</c:v>
                </c:pt>
                <c:pt idx="4047">
                  <c:v>91.386505</c:v>
                </c:pt>
                <c:pt idx="4048">
                  <c:v>88.988754</c:v>
                </c:pt>
                <c:pt idx="4049">
                  <c:v>108.11422000000002</c:v>
                </c:pt>
                <c:pt idx="4050">
                  <c:v>94.267302999999998</c:v>
                </c:pt>
                <c:pt idx="4051">
                  <c:v>89.263245000000012</c:v>
                </c:pt>
                <c:pt idx="4052">
                  <c:v>105.82596599999998</c:v>
                </c:pt>
                <c:pt idx="4053">
                  <c:v>108.30787699999999</c:v>
                </c:pt>
                <c:pt idx="4054">
                  <c:v>102.52935799999999</c:v>
                </c:pt>
                <c:pt idx="4055">
                  <c:v>98.724891999999983</c:v>
                </c:pt>
                <c:pt idx="4056">
                  <c:v>89.997482000000005</c:v>
                </c:pt>
                <c:pt idx="4057">
                  <c:v>133.03504900000001</c:v>
                </c:pt>
                <c:pt idx="4058">
                  <c:v>92.061699000000019</c:v>
                </c:pt>
                <c:pt idx="4059">
                  <c:v>91.711685000000017</c:v>
                </c:pt>
                <c:pt idx="4060">
                  <c:v>92.214127000000019</c:v>
                </c:pt>
                <c:pt idx="4061">
                  <c:v>94.712860000000006</c:v>
                </c:pt>
                <c:pt idx="4062">
                  <c:v>88.265411</c:v>
                </c:pt>
                <c:pt idx="4063">
                  <c:v>100.38617699999999</c:v>
                </c:pt>
                <c:pt idx="4064">
                  <c:v>88.064728000000002</c:v>
                </c:pt>
                <c:pt idx="4065">
                  <c:v>106.83891300000002</c:v>
                </c:pt>
                <c:pt idx="4066">
                  <c:v>91.659774999999968</c:v>
                </c:pt>
                <c:pt idx="4067">
                  <c:v>88.255623000000014</c:v>
                </c:pt>
                <c:pt idx="4068">
                  <c:v>104.44482400000003</c:v>
                </c:pt>
                <c:pt idx="4069">
                  <c:v>106.59998299999998</c:v>
                </c:pt>
                <c:pt idx="4070">
                  <c:v>91.036536999999981</c:v>
                </c:pt>
                <c:pt idx="4071">
                  <c:v>90.338607999999979</c:v>
                </c:pt>
                <c:pt idx="4072">
                  <c:v>97.371070999999986</c:v>
                </c:pt>
                <c:pt idx="4073">
                  <c:v>92.083236999999983</c:v>
                </c:pt>
                <c:pt idx="4074">
                  <c:v>88.134665999999996</c:v>
                </c:pt>
                <c:pt idx="4075">
                  <c:v>96.144447</c:v>
                </c:pt>
                <c:pt idx="4076">
                  <c:v>94.80147599999998</c:v>
                </c:pt>
                <c:pt idx="4077">
                  <c:v>94.120604999999998</c:v>
                </c:pt>
                <c:pt idx="4078">
                  <c:v>94.320533999999981</c:v>
                </c:pt>
                <c:pt idx="4079">
                  <c:v>99.844771999999992</c:v>
                </c:pt>
                <c:pt idx="4080">
                  <c:v>88.526122999999998</c:v>
                </c:pt>
                <c:pt idx="4081">
                  <c:v>97.215903999999995</c:v>
                </c:pt>
                <c:pt idx="4082">
                  <c:v>88.469314999999995</c:v>
                </c:pt>
                <c:pt idx="4083">
                  <c:v>89.086791999999988</c:v>
                </c:pt>
                <c:pt idx="4084">
                  <c:v>90.16257499999999</c:v>
                </c:pt>
                <c:pt idx="4085">
                  <c:v>90.188842999999991</c:v>
                </c:pt>
                <c:pt idx="4086">
                  <c:v>89.771118000000001</c:v>
                </c:pt>
                <c:pt idx="4087">
                  <c:v>98.859725999999981</c:v>
                </c:pt>
                <c:pt idx="4088">
                  <c:v>92.128867999999969</c:v>
                </c:pt>
                <c:pt idx="4089">
                  <c:v>95.57294499999999</c:v>
                </c:pt>
                <c:pt idx="4090">
                  <c:v>89.493408000000002</c:v>
                </c:pt>
                <c:pt idx="4091">
                  <c:v>89.932045000000002</c:v>
                </c:pt>
                <c:pt idx="4092">
                  <c:v>89.527991999999998</c:v>
                </c:pt>
                <c:pt idx="4093">
                  <c:v>114.871025</c:v>
                </c:pt>
                <c:pt idx="4094">
                  <c:v>90.387657000000004</c:v>
                </c:pt>
                <c:pt idx="4095">
                  <c:v>93.465377999999987</c:v>
                </c:pt>
                <c:pt idx="4096">
                  <c:v>97.682937999999965</c:v>
                </c:pt>
                <c:pt idx="4097">
                  <c:v>89.719207999999995</c:v>
                </c:pt>
                <c:pt idx="4098">
                  <c:v>92.698050999999992</c:v>
                </c:pt>
                <c:pt idx="4099">
                  <c:v>90.794678000000005</c:v>
                </c:pt>
                <c:pt idx="4100">
                  <c:v>94.954246999999995</c:v>
                </c:pt>
                <c:pt idx="4101">
                  <c:v>88.803931999999989</c:v>
                </c:pt>
                <c:pt idx="4102">
                  <c:v>89.760413999999997</c:v>
                </c:pt>
                <c:pt idx="4103">
                  <c:v>112.17693300000001</c:v>
                </c:pt>
                <c:pt idx="4104">
                  <c:v>100.487335</c:v>
                </c:pt>
                <c:pt idx="4105">
                  <c:v>90.853324999999998</c:v>
                </c:pt>
                <c:pt idx="4106">
                  <c:v>111.83534199999998</c:v>
                </c:pt>
                <c:pt idx="4107">
                  <c:v>98.545753000000005</c:v>
                </c:pt>
                <c:pt idx="4108">
                  <c:v>90.433043999999995</c:v>
                </c:pt>
                <c:pt idx="4109">
                  <c:v>90.079017999999991</c:v>
                </c:pt>
                <c:pt idx="4110">
                  <c:v>100.89365400000001</c:v>
                </c:pt>
                <c:pt idx="4111">
                  <c:v>95.216187000000005</c:v>
                </c:pt>
                <c:pt idx="4112">
                  <c:v>96.714721999999995</c:v>
                </c:pt>
                <c:pt idx="4113">
                  <c:v>95.462395000000001</c:v>
                </c:pt>
                <c:pt idx="4114">
                  <c:v>122.78732300000001</c:v>
                </c:pt>
                <c:pt idx="4115">
                  <c:v>88.850243000000006</c:v>
                </c:pt>
                <c:pt idx="4116">
                  <c:v>96.293846000000002</c:v>
                </c:pt>
                <c:pt idx="4117">
                  <c:v>105.29083300000002</c:v>
                </c:pt>
                <c:pt idx="4118">
                  <c:v>89.855834999999985</c:v>
                </c:pt>
                <c:pt idx="4119">
                  <c:v>93.244698000000014</c:v>
                </c:pt>
                <c:pt idx="4120">
                  <c:v>94.435637999999983</c:v>
                </c:pt>
                <c:pt idx="4121">
                  <c:v>101.790672</c:v>
                </c:pt>
                <c:pt idx="4122">
                  <c:v>101.574089</c:v>
                </c:pt>
                <c:pt idx="4123">
                  <c:v>88.389694000000006</c:v>
                </c:pt>
                <c:pt idx="4124">
                  <c:v>100.606606</c:v>
                </c:pt>
                <c:pt idx="4125">
                  <c:v>91.147385</c:v>
                </c:pt>
                <c:pt idx="4126">
                  <c:v>95.314003000000014</c:v>
                </c:pt>
                <c:pt idx="4127">
                  <c:v>96.381293999999997</c:v>
                </c:pt>
                <c:pt idx="4128">
                  <c:v>95.531936999999999</c:v>
                </c:pt>
                <c:pt idx="4129">
                  <c:v>117.97258799999999</c:v>
                </c:pt>
                <c:pt idx="4130">
                  <c:v>92.704987000000003</c:v>
                </c:pt>
                <c:pt idx="4131">
                  <c:v>96.459366000000003</c:v>
                </c:pt>
                <c:pt idx="4132">
                  <c:v>88.773819000000003</c:v>
                </c:pt>
                <c:pt idx="4133">
                  <c:v>90.851996999999983</c:v>
                </c:pt>
                <c:pt idx="4134">
                  <c:v>89.781296000000012</c:v>
                </c:pt>
                <c:pt idx="4135">
                  <c:v>131.10871900000001</c:v>
                </c:pt>
                <c:pt idx="4136">
                  <c:v>110.10848199999998</c:v>
                </c:pt>
                <c:pt idx="4137">
                  <c:v>102.60077699999997</c:v>
                </c:pt>
                <c:pt idx="4138">
                  <c:v>88.278594999999981</c:v>
                </c:pt>
                <c:pt idx="4139">
                  <c:v>92.031624000000008</c:v>
                </c:pt>
                <c:pt idx="4140">
                  <c:v>103.711082</c:v>
                </c:pt>
                <c:pt idx="4141">
                  <c:v>88.926063999999997</c:v>
                </c:pt>
                <c:pt idx="4142">
                  <c:v>97.932411000000002</c:v>
                </c:pt>
                <c:pt idx="4143">
                  <c:v>89.565804</c:v>
                </c:pt>
                <c:pt idx="4144">
                  <c:v>90.50875099999999</c:v>
                </c:pt>
                <c:pt idx="4145">
                  <c:v>97.379165999999998</c:v>
                </c:pt>
                <c:pt idx="4146">
                  <c:v>109.47184799999998</c:v>
                </c:pt>
                <c:pt idx="4147">
                  <c:v>93.825820999999991</c:v>
                </c:pt>
                <c:pt idx="4148">
                  <c:v>98.333411999999981</c:v>
                </c:pt>
                <c:pt idx="4149">
                  <c:v>123.31718400000001</c:v>
                </c:pt>
                <c:pt idx="4150">
                  <c:v>124.310715</c:v>
                </c:pt>
                <c:pt idx="4151">
                  <c:v>89.961571000000006</c:v>
                </c:pt>
                <c:pt idx="4152">
                  <c:v>96.519096000000005</c:v>
                </c:pt>
                <c:pt idx="4153">
                  <c:v>88.156074999999987</c:v>
                </c:pt>
                <c:pt idx="4154">
                  <c:v>88.032271999999992</c:v>
                </c:pt>
                <c:pt idx="4155">
                  <c:v>96.22798899999998</c:v>
                </c:pt>
                <c:pt idx="4156">
                  <c:v>91.982590000000002</c:v>
                </c:pt>
                <c:pt idx="4157">
                  <c:v>98.69265</c:v>
                </c:pt>
                <c:pt idx="4158">
                  <c:v>100.37134599999999</c:v>
                </c:pt>
                <c:pt idx="4159">
                  <c:v>105.613091</c:v>
                </c:pt>
                <c:pt idx="4160">
                  <c:v>96.737854000000013</c:v>
                </c:pt>
                <c:pt idx="4161">
                  <c:v>99.999793999999994</c:v>
                </c:pt>
                <c:pt idx="4162">
                  <c:v>90.133880999999988</c:v>
                </c:pt>
                <c:pt idx="4163">
                  <c:v>95.831801999999982</c:v>
                </c:pt>
                <c:pt idx="4164">
                  <c:v>104.71109000000001</c:v>
                </c:pt>
                <c:pt idx="4165">
                  <c:v>101.93905599999999</c:v>
                </c:pt>
                <c:pt idx="4166">
                  <c:v>99.820800999999989</c:v>
                </c:pt>
                <c:pt idx="4167">
                  <c:v>92.652236999999985</c:v>
                </c:pt>
                <c:pt idx="4168">
                  <c:v>90.104476999999989</c:v>
                </c:pt>
                <c:pt idx="4169">
                  <c:v>89.045783999999998</c:v>
                </c:pt>
                <c:pt idx="4170">
                  <c:v>95.618599000000003</c:v>
                </c:pt>
                <c:pt idx="4171">
                  <c:v>89.742744000000002</c:v>
                </c:pt>
                <c:pt idx="4172">
                  <c:v>101.088043</c:v>
                </c:pt>
                <c:pt idx="4173">
                  <c:v>104.76960000000001</c:v>
                </c:pt>
                <c:pt idx="4174">
                  <c:v>96.697806999999983</c:v>
                </c:pt>
                <c:pt idx="4175">
                  <c:v>107.265839</c:v>
                </c:pt>
                <c:pt idx="4176">
                  <c:v>96.435287000000002</c:v>
                </c:pt>
                <c:pt idx="4177">
                  <c:v>102.50296</c:v>
                </c:pt>
                <c:pt idx="4178">
                  <c:v>97.727645999999993</c:v>
                </c:pt>
                <c:pt idx="4179">
                  <c:v>92.686507999999989</c:v>
                </c:pt>
                <c:pt idx="4180">
                  <c:v>101.449707</c:v>
                </c:pt>
                <c:pt idx="4181">
                  <c:v>107.78720100000001</c:v>
                </c:pt>
                <c:pt idx="4182">
                  <c:v>88.274535999999998</c:v>
                </c:pt>
                <c:pt idx="4183">
                  <c:v>94.097961000000012</c:v>
                </c:pt>
                <c:pt idx="4184">
                  <c:v>90.242874</c:v>
                </c:pt>
                <c:pt idx="4185">
                  <c:v>124.46453900000002</c:v>
                </c:pt>
                <c:pt idx="4186">
                  <c:v>88.937836000000004</c:v>
                </c:pt>
                <c:pt idx="4187">
                  <c:v>112.43342600000001</c:v>
                </c:pt>
                <c:pt idx="4188">
                  <c:v>91.594307000000001</c:v>
                </c:pt>
                <c:pt idx="4189">
                  <c:v>89.531379999999999</c:v>
                </c:pt>
                <c:pt idx="4190">
                  <c:v>96.315772999999965</c:v>
                </c:pt>
                <c:pt idx="4191">
                  <c:v>101.35540799999998</c:v>
                </c:pt>
                <c:pt idx="4192">
                  <c:v>89.877356999999989</c:v>
                </c:pt>
                <c:pt idx="4193">
                  <c:v>111.216087</c:v>
                </c:pt>
                <c:pt idx="4194">
                  <c:v>93.366828999999981</c:v>
                </c:pt>
                <c:pt idx="4195">
                  <c:v>94.786681999999999</c:v>
                </c:pt>
                <c:pt idx="4196">
                  <c:v>107.533081</c:v>
                </c:pt>
                <c:pt idx="4197">
                  <c:v>88.971496999999999</c:v>
                </c:pt>
                <c:pt idx="4198">
                  <c:v>119.99552900000002</c:v>
                </c:pt>
                <c:pt idx="4199">
                  <c:v>106.106621</c:v>
                </c:pt>
                <c:pt idx="4200">
                  <c:v>89.480255000000014</c:v>
                </c:pt>
                <c:pt idx="4201">
                  <c:v>115.318825</c:v>
                </c:pt>
                <c:pt idx="4202">
                  <c:v>100.51051300000002</c:v>
                </c:pt>
                <c:pt idx="4203">
                  <c:v>116.44632000000001</c:v>
                </c:pt>
                <c:pt idx="4204">
                  <c:v>111.2099</c:v>
                </c:pt>
                <c:pt idx="4205">
                  <c:v>104.23329200000002</c:v>
                </c:pt>
                <c:pt idx="4206">
                  <c:v>89.12788399999998</c:v>
                </c:pt>
                <c:pt idx="4207">
                  <c:v>97.171515999999983</c:v>
                </c:pt>
                <c:pt idx="4208">
                  <c:v>95.45523799999998</c:v>
                </c:pt>
                <c:pt idx="4209">
                  <c:v>103.00537099999998</c:v>
                </c:pt>
                <c:pt idx="4210">
                  <c:v>104.10647599999999</c:v>
                </c:pt>
                <c:pt idx="4211">
                  <c:v>89.531952000000004</c:v>
                </c:pt>
                <c:pt idx="4212">
                  <c:v>92.641998000000001</c:v>
                </c:pt>
                <c:pt idx="4213">
                  <c:v>90.981719999999996</c:v>
                </c:pt>
                <c:pt idx="4214">
                  <c:v>93.938927000000007</c:v>
                </c:pt>
                <c:pt idx="4215">
                  <c:v>114.01393899999998</c:v>
                </c:pt>
                <c:pt idx="4216">
                  <c:v>89.939994999999996</c:v>
                </c:pt>
                <c:pt idx="4217">
                  <c:v>91.85743699999999</c:v>
                </c:pt>
                <c:pt idx="4218">
                  <c:v>95.426300000000012</c:v>
                </c:pt>
                <c:pt idx="4219">
                  <c:v>99.887191999999999</c:v>
                </c:pt>
                <c:pt idx="4220">
                  <c:v>103.785973</c:v>
                </c:pt>
                <c:pt idx="4221">
                  <c:v>91.771004000000005</c:v>
                </c:pt>
                <c:pt idx="4222">
                  <c:v>90.078437999999977</c:v>
                </c:pt>
                <c:pt idx="4223">
                  <c:v>88.601340999999991</c:v>
                </c:pt>
                <c:pt idx="4224">
                  <c:v>113.762207</c:v>
                </c:pt>
                <c:pt idx="4225">
                  <c:v>105.30765500000001</c:v>
                </c:pt>
                <c:pt idx="4226">
                  <c:v>90.996948000000003</c:v>
                </c:pt>
                <c:pt idx="4227">
                  <c:v>90.703697000000005</c:v>
                </c:pt>
                <c:pt idx="4228">
                  <c:v>91.150687999999988</c:v>
                </c:pt>
                <c:pt idx="4229">
                  <c:v>88.942947000000004</c:v>
                </c:pt>
                <c:pt idx="4230">
                  <c:v>91.245437999999979</c:v>
                </c:pt>
                <c:pt idx="4231">
                  <c:v>107.57071699999999</c:v>
                </c:pt>
                <c:pt idx="4232">
                  <c:v>139.49586499999998</c:v>
                </c:pt>
                <c:pt idx="4233">
                  <c:v>93.257828000000003</c:v>
                </c:pt>
                <c:pt idx="4234">
                  <c:v>109.076965</c:v>
                </c:pt>
                <c:pt idx="4235">
                  <c:v>93.122710999999967</c:v>
                </c:pt>
                <c:pt idx="4236">
                  <c:v>99.463158000000007</c:v>
                </c:pt>
                <c:pt idx="4237">
                  <c:v>88.959205999999995</c:v>
                </c:pt>
                <c:pt idx="4238">
                  <c:v>98.162703999999991</c:v>
                </c:pt>
                <c:pt idx="4239">
                  <c:v>97.370360999999988</c:v>
                </c:pt>
                <c:pt idx="4240">
                  <c:v>92.923721</c:v>
                </c:pt>
                <c:pt idx="4241">
                  <c:v>106.11016100000002</c:v>
                </c:pt>
                <c:pt idx="4242">
                  <c:v>101.205162</c:v>
                </c:pt>
                <c:pt idx="4243">
                  <c:v>108.99950400000002</c:v>
                </c:pt>
                <c:pt idx="4244">
                  <c:v>94.11350299999998</c:v>
                </c:pt>
                <c:pt idx="4245">
                  <c:v>105.18202199999999</c:v>
                </c:pt>
                <c:pt idx="4246">
                  <c:v>91.373519999999999</c:v>
                </c:pt>
                <c:pt idx="4247">
                  <c:v>106.09117900000001</c:v>
                </c:pt>
                <c:pt idx="4248">
                  <c:v>122.70312500000001</c:v>
                </c:pt>
                <c:pt idx="4249">
                  <c:v>88.424141000000006</c:v>
                </c:pt>
                <c:pt idx="4250">
                  <c:v>97.520759999999981</c:v>
                </c:pt>
                <c:pt idx="4251">
                  <c:v>93.374122999999983</c:v>
                </c:pt>
                <c:pt idx="4252">
                  <c:v>109.728157</c:v>
                </c:pt>
                <c:pt idx="4253">
                  <c:v>93.71410400000002</c:v>
                </c:pt>
                <c:pt idx="4254">
                  <c:v>93.23438299999998</c:v>
                </c:pt>
                <c:pt idx="4255">
                  <c:v>123.44386299999999</c:v>
                </c:pt>
                <c:pt idx="4256">
                  <c:v>97.986655999999996</c:v>
                </c:pt>
                <c:pt idx="4257">
                  <c:v>107.34380299999998</c:v>
                </c:pt>
                <c:pt idx="4258">
                  <c:v>89.383010999999982</c:v>
                </c:pt>
                <c:pt idx="4259">
                  <c:v>100.90660099999999</c:v>
                </c:pt>
                <c:pt idx="4260">
                  <c:v>107.199303</c:v>
                </c:pt>
                <c:pt idx="4261">
                  <c:v>91.110161000000005</c:v>
                </c:pt>
                <c:pt idx="4262">
                  <c:v>118.47279399999998</c:v>
                </c:pt>
                <c:pt idx="4263">
                  <c:v>99.622275999999985</c:v>
                </c:pt>
                <c:pt idx="4264">
                  <c:v>91.886284000000003</c:v>
                </c:pt>
                <c:pt idx="4265">
                  <c:v>88.967422000000013</c:v>
                </c:pt>
                <c:pt idx="4266">
                  <c:v>89.768187999999981</c:v>
                </c:pt>
                <c:pt idx="4267">
                  <c:v>100.627922</c:v>
                </c:pt>
                <c:pt idx="4268">
                  <c:v>92.393744999999981</c:v>
                </c:pt>
                <c:pt idx="4269">
                  <c:v>97.312423999999993</c:v>
                </c:pt>
                <c:pt idx="4270">
                  <c:v>96.287895000000006</c:v>
                </c:pt>
                <c:pt idx="4271">
                  <c:v>88.363297000000003</c:v>
                </c:pt>
                <c:pt idx="4272">
                  <c:v>90.920402999999979</c:v>
                </c:pt>
                <c:pt idx="4273">
                  <c:v>95.184440999999993</c:v>
                </c:pt>
                <c:pt idx="4274">
                  <c:v>91.674354999999991</c:v>
                </c:pt>
                <c:pt idx="4275">
                  <c:v>134.70188899999999</c:v>
                </c:pt>
                <c:pt idx="4276">
                  <c:v>89.037315000000007</c:v>
                </c:pt>
                <c:pt idx="4277">
                  <c:v>105.85472900000002</c:v>
                </c:pt>
                <c:pt idx="4278">
                  <c:v>111.77406300000001</c:v>
                </c:pt>
                <c:pt idx="4279">
                  <c:v>94.902016000000003</c:v>
                </c:pt>
                <c:pt idx="4280">
                  <c:v>88.353934999999993</c:v>
                </c:pt>
                <c:pt idx="4281">
                  <c:v>92.110755999999981</c:v>
                </c:pt>
                <c:pt idx="4282">
                  <c:v>107.07450900000002</c:v>
                </c:pt>
                <c:pt idx="4283">
                  <c:v>107.87690000000001</c:v>
                </c:pt>
                <c:pt idx="4284">
                  <c:v>89.744202000000016</c:v>
                </c:pt>
                <c:pt idx="4285">
                  <c:v>90.498016000000007</c:v>
                </c:pt>
                <c:pt idx="4286">
                  <c:v>89.459106000000006</c:v>
                </c:pt>
                <c:pt idx="4287">
                  <c:v>92.417084000000017</c:v>
                </c:pt>
                <c:pt idx="4288">
                  <c:v>90.272475999999969</c:v>
                </c:pt>
                <c:pt idx="4289">
                  <c:v>91.928809999999999</c:v>
                </c:pt>
                <c:pt idx="4290">
                  <c:v>103.91799899999999</c:v>
                </c:pt>
                <c:pt idx="4291">
                  <c:v>106.384727</c:v>
                </c:pt>
                <c:pt idx="4292">
                  <c:v>104.476753</c:v>
                </c:pt>
                <c:pt idx="4293">
                  <c:v>88.233208000000005</c:v>
                </c:pt>
                <c:pt idx="4294">
                  <c:v>91.803931999999989</c:v>
                </c:pt>
                <c:pt idx="4295">
                  <c:v>92.73883099999999</c:v>
                </c:pt>
                <c:pt idx="4296">
                  <c:v>88.112724</c:v>
                </c:pt>
                <c:pt idx="4297">
                  <c:v>92.00633999999998</c:v>
                </c:pt>
                <c:pt idx="4298">
                  <c:v>95.587806999999998</c:v>
                </c:pt>
                <c:pt idx="4299">
                  <c:v>89.830399</c:v>
                </c:pt>
                <c:pt idx="4300">
                  <c:v>88.774139000000005</c:v>
                </c:pt>
                <c:pt idx="4301">
                  <c:v>88.535338999999965</c:v>
                </c:pt>
                <c:pt idx="4302">
                  <c:v>89.175170999999978</c:v>
                </c:pt>
                <c:pt idx="4303">
                  <c:v>111.13445299999998</c:v>
                </c:pt>
                <c:pt idx="4304">
                  <c:v>91.745918000000003</c:v>
                </c:pt>
                <c:pt idx="4305">
                  <c:v>95.899779999999993</c:v>
                </c:pt>
                <c:pt idx="4306">
                  <c:v>88.499420000000015</c:v>
                </c:pt>
                <c:pt idx="4307">
                  <c:v>96.948066999999995</c:v>
                </c:pt>
                <c:pt idx="4308">
                  <c:v>89.507050000000007</c:v>
                </c:pt>
                <c:pt idx="4309">
                  <c:v>88.725837999999968</c:v>
                </c:pt>
                <c:pt idx="4310">
                  <c:v>101.03921500000001</c:v>
                </c:pt>
                <c:pt idx="4311">
                  <c:v>104.68017599999999</c:v>
                </c:pt>
                <c:pt idx="4312">
                  <c:v>88.27033999999999</c:v>
                </c:pt>
                <c:pt idx="4313">
                  <c:v>90.366066000000004</c:v>
                </c:pt>
                <c:pt idx="4314">
                  <c:v>111.38062300000001</c:v>
                </c:pt>
                <c:pt idx="4315">
                  <c:v>113.341072</c:v>
                </c:pt>
                <c:pt idx="4316">
                  <c:v>105.72248099999999</c:v>
                </c:pt>
                <c:pt idx="4317">
                  <c:v>89.360801999999993</c:v>
                </c:pt>
                <c:pt idx="4318">
                  <c:v>92.593422000000004</c:v>
                </c:pt>
                <c:pt idx="4319">
                  <c:v>106.63903799999999</c:v>
                </c:pt>
                <c:pt idx="4320">
                  <c:v>110.205856</c:v>
                </c:pt>
                <c:pt idx="4321">
                  <c:v>105.71317300000001</c:v>
                </c:pt>
                <c:pt idx="4322">
                  <c:v>93.638167999999979</c:v>
                </c:pt>
                <c:pt idx="4323">
                  <c:v>110.65534199999998</c:v>
                </c:pt>
                <c:pt idx="4324">
                  <c:v>90.214005000000014</c:v>
                </c:pt>
                <c:pt idx="4325">
                  <c:v>97.618476999999984</c:v>
                </c:pt>
                <c:pt idx="4326">
                  <c:v>91.499626000000021</c:v>
                </c:pt>
                <c:pt idx="4327">
                  <c:v>103.52918200000001</c:v>
                </c:pt>
                <c:pt idx="4328">
                  <c:v>94.275024000000002</c:v>
                </c:pt>
                <c:pt idx="4329">
                  <c:v>100.65516700000001</c:v>
                </c:pt>
                <c:pt idx="4330">
                  <c:v>110.78784899999998</c:v>
                </c:pt>
                <c:pt idx="4331">
                  <c:v>91.597076000000001</c:v>
                </c:pt>
                <c:pt idx="4332">
                  <c:v>88.609549999999999</c:v>
                </c:pt>
                <c:pt idx="4333">
                  <c:v>89.269736999999992</c:v>
                </c:pt>
                <c:pt idx="4334">
                  <c:v>100.54801900000001</c:v>
                </c:pt>
                <c:pt idx="4335">
                  <c:v>109.59297199999999</c:v>
                </c:pt>
                <c:pt idx="4336">
                  <c:v>91.385520999999983</c:v>
                </c:pt>
                <c:pt idx="4337">
                  <c:v>90.171348999999992</c:v>
                </c:pt>
                <c:pt idx="4338">
                  <c:v>88.58835599999999</c:v>
                </c:pt>
                <c:pt idx="4339">
                  <c:v>95.780022000000002</c:v>
                </c:pt>
                <c:pt idx="4340">
                  <c:v>116.665459</c:v>
                </c:pt>
                <c:pt idx="4341">
                  <c:v>93.688277999999968</c:v>
                </c:pt>
                <c:pt idx="4342">
                  <c:v>88.273475999999988</c:v>
                </c:pt>
                <c:pt idx="4343">
                  <c:v>89.697387999999989</c:v>
                </c:pt>
                <c:pt idx="4344">
                  <c:v>88.237128999999996</c:v>
                </c:pt>
                <c:pt idx="4345">
                  <c:v>89.874740999999986</c:v>
                </c:pt>
                <c:pt idx="4346">
                  <c:v>88.525741999999966</c:v>
                </c:pt>
                <c:pt idx="4347">
                  <c:v>97.387535</c:v>
                </c:pt>
                <c:pt idx="4348">
                  <c:v>95.689376999999965</c:v>
                </c:pt>
                <c:pt idx="4349">
                  <c:v>114.193855</c:v>
                </c:pt>
                <c:pt idx="4350">
                  <c:v>94.411186000000015</c:v>
                </c:pt>
                <c:pt idx="4351">
                  <c:v>103.18344099999999</c:v>
                </c:pt>
                <c:pt idx="4352">
                  <c:v>98.802344999999988</c:v>
                </c:pt>
                <c:pt idx="4353">
                  <c:v>95.317725999999993</c:v>
                </c:pt>
                <c:pt idx="4354">
                  <c:v>101.01792100000002</c:v>
                </c:pt>
                <c:pt idx="4355">
                  <c:v>107.955544</c:v>
                </c:pt>
                <c:pt idx="4356">
                  <c:v>88.735962000000001</c:v>
                </c:pt>
                <c:pt idx="4357">
                  <c:v>95.563721000000001</c:v>
                </c:pt>
                <c:pt idx="4358">
                  <c:v>96.046272000000002</c:v>
                </c:pt>
                <c:pt idx="4359">
                  <c:v>96.154319999999998</c:v>
                </c:pt>
                <c:pt idx="4360">
                  <c:v>91.579689000000002</c:v>
                </c:pt>
                <c:pt idx="4361">
                  <c:v>95.042061000000004</c:v>
                </c:pt>
                <c:pt idx="4362">
                  <c:v>124.74075300000001</c:v>
                </c:pt>
                <c:pt idx="4363">
                  <c:v>90.249947000000006</c:v>
                </c:pt>
                <c:pt idx="4364">
                  <c:v>121.58213000000001</c:v>
                </c:pt>
                <c:pt idx="4365">
                  <c:v>92.784751999999983</c:v>
                </c:pt>
                <c:pt idx="4366">
                  <c:v>103.76413000000001</c:v>
                </c:pt>
                <c:pt idx="4367">
                  <c:v>106.856621</c:v>
                </c:pt>
                <c:pt idx="4368">
                  <c:v>101.02224</c:v>
                </c:pt>
                <c:pt idx="4369">
                  <c:v>89.353538999999984</c:v>
                </c:pt>
                <c:pt idx="4370">
                  <c:v>118.79463200000002</c:v>
                </c:pt>
                <c:pt idx="4371">
                  <c:v>92.083290000000005</c:v>
                </c:pt>
                <c:pt idx="4372">
                  <c:v>89.918182000000002</c:v>
                </c:pt>
                <c:pt idx="4373">
                  <c:v>100.53241</c:v>
                </c:pt>
                <c:pt idx="4374">
                  <c:v>102.415077</c:v>
                </c:pt>
                <c:pt idx="4375">
                  <c:v>88.383949000000001</c:v>
                </c:pt>
                <c:pt idx="4376">
                  <c:v>88.557022000000003</c:v>
                </c:pt>
                <c:pt idx="4377">
                  <c:v>133.07809399999999</c:v>
                </c:pt>
                <c:pt idx="4378">
                  <c:v>90.398055999999983</c:v>
                </c:pt>
                <c:pt idx="4379">
                  <c:v>97.126349999999988</c:v>
                </c:pt>
                <c:pt idx="4380">
                  <c:v>100.38885500000001</c:v>
                </c:pt>
                <c:pt idx="4381">
                  <c:v>118.515579</c:v>
                </c:pt>
                <c:pt idx="4382">
                  <c:v>113.49597199999998</c:v>
                </c:pt>
                <c:pt idx="4383">
                  <c:v>106.42542299999998</c:v>
                </c:pt>
                <c:pt idx="4384">
                  <c:v>90.112479999999991</c:v>
                </c:pt>
                <c:pt idx="4385">
                  <c:v>97.756400999999983</c:v>
                </c:pt>
                <c:pt idx="4386">
                  <c:v>95.442313999999996</c:v>
                </c:pt>
                <c:pt idx="4387">
                  <c:v>91.422011999999981</c:v>
                </c:pt>
                <c:pt idx="4388">
                  <c:v>96.328399999999988</c:v>
                </c:pt>
                <c:pt idx="4389">
                  <c:v>104.21612500000003</c:v>
                </c:pt>
                <c:pt idx="4390">
                  <c:v>115.69279499999999</c:v>
                </c:pt>
                <c:pt idx="4391">
                  <c:v>107.23365800000002</c:v>
                </c:pt>
                <c:pt idx="4392">
                  <c:v>92.923743999999999</c:v>
                </c:pt>
                <c:pt idx="4393">
                  <c:v>96.579734999999985</c:v>
                </c:pt>
                <c:pt idx="4394">
                  <c:v>89.787018000000003</c:v>
                </c:pt>
                <c:pt idx="4395">
                  <c:v>99.213341</c:v>
                </c:pt>
                <c:pt idx="4396">
                  <c:v>125.476799</c:v>
                </c:pt>
                <c:pt idx="4397">
                  <c:v>104.356644</c:v>
                </c:pt>
                <c:pt idx="4398">
                  <c:v>94.622024999999979</c:v>
                </c:pt>
                <c:pt idx="4399">
                  <c:v>102.37394699999999</c:v>
                </c:pt>
                <c:pt idx="4400">
                  <c:v>109.818726</c:v>
                </c:pt>
                <c:pt idx="4401">
                  <c:v>106.925369</c:v>
                </c:pt>
                <c:pt idx="4402">
                  <c:v>111.56895400000002</c:v>
                </c:pt>
                <c:pt idx="4403">
                  <c:v>88.546256999999997</c:v>
                </c:pt>
                <c:pt idx="4404">
                  <c:v>91.026511999999983</c:v>
                </c:pt>
                <c:pt idx="4405">
                  <c:v>92.027648999999982</c:v>
                </c:pt>
                <c:pt idx="4406">
                  <c:v>127.980171</c:v>
                </c:pt>
                <c:pt idx="4407">
                  <c:v>89.873283000000001</c:v>
                </c:pt>
                <c:pt idx="4408">
                  <c:v>105.63503999999999</c:v>
                </c:pt>
                <c:pt idx="4409">
                  <c:v>92.219757000000001</c:v>
                </c:pt>
                <c:pt idx="4410">
                  <c:v>99.300078999999968</c:v>
                </c:pt>
                <c:pt idx="4411">
                  <c:v>91.079009999999982</c:v>
                </c:pt>
                <c:pt idx="4412">
                  <c:v>93.641730999999979</c:v>
                </c:pt>
                <c:pt idx="4413">
                  <c:v>99.076835999999986</c:v>
                </c:pt>
                <c:pt idx="4414">
                  <c:v>109.06403400000002</c:v>
                </c:pt>
                <c:pt idx="4415">
                  <c:v>94.920433000000003</c:v>
                </c:pt>
                <c:pt idx="4416">
                  <c:v>89.210776999999979</c:v>
                </c:pt>
                <c:pt idx="4417">
                  <c:v>93.867858999999982</c:v>
                </c:pt>
                <c:pt idx="4418">
                  <c:v>93.816565999999995</c:v>
                </c:pt>
                <c:pt idx="4419">
                  <c:v>98.923903999999993</c:v>
                </c:pt>
                <c:pt idx="4420">
                  <c:v>100.93901099999999</c:v>
                </c:pt>
                <c:pt idx="4421">
                  <c:v>91.234665000000021</c:v>
                </c:pt>
                <c:pt idx="4422">
                  <c:v>105.71748400000001</c:v>
                </c:pt>
                <c:pt idx="4423">
                  <c:v>103.65759300000002</c:v>
                </c:pt>
                <c:pt idx="4424">
                  <c:v>97.485359000000003</c:v>
                </c:pt>
                <c:pt idx="4425">
                  <c:v>111.446732</c:v>
                </c:pt>
                <c:pt idx="4426">
                  <c:v>108.50694300000002</c:v>
                </c:pt>
                <c:pt idx="4427">
                  <c:v>97.481376999999981</c:v>
                </c:pt>
                <c:pt idx="4428">
                  <c:v>90.060867000000002</c:v>
                </c:pt>
                <c:pt idx="4429">
                  <c:v>91.706138999999979</c:v>
                </c:pt>
                <c:pt idx="4430">
                  <c:v>111.40250399999999</c:v>
                </c:pt>
                <c:pt idx="4431">
                  <c:v>96.816879</c:v>
                </c:pt>
                <c:pt idx="4432">
                  <c:v>88.414771999999999</c:v>
                </c:pt>
                <c:pt idx="4433">
                  <c:v>92.136390999999989</c:v>
                </c:pt>
                <c:pt idx="4434">
                  <c:v>88.111632999999998</c:v>
                </c:pt>
                <c:pt idx="4435">
                  <c:v>155.70078999999998</c:v>
                </c:pt>
                <c:pt idx="4436">
                  <c:v>109.37009399999998</c:v>
                </c:pt>
                <c:pt idx="4437">
                  <c:v>96.742546000000004</c:v>
                </c:pt>
                <c:pt idx="4438">
                  <c:v>103.866112</c:v>
                </c:pt>
                <c:pt idx="4439">
                  <c:v>93.145354999999981</c:v>
                </c:pt>
                <c:pt idx="4440">
                  <c:v>99.447982999999994</c:v>
                </c:pt>
                <c:pt idx="4441">
                  <c:v>88.247482000000005</c:v>
                </c:pt>
                <c:pt idx="4442">
                  <c:v>91.896598999999981</c:v>
                </c:pt>
                <c:pt idx="4443">
                  <c:v>95.888785999999968</c:v>
                </c:pt>
                <c:pt idx="4444">
                  <c:v>88.237755000000007</c:v>
                </c:pt>
                <c:pt idx="4445">
                  <c:v>100.74239300000002</c:v>
                </c:pt>
                <c:pt idx="4446">
                  <c:v>90.972579999999979</c:v>
                </c:pt>
                <c:pt idx="4447">
                  <c:v>108.90793600000002</c:v>
                </c:pt>
                <c:pt idx="4448">
                  <c:v>95.776543000000004</c:v>
                </c:pt>
                <c:pt idx="4449">
                  <c:v>96.022185999999991</c:v>
                </c:pt>
                <c:pt idx="4450">
                  <c:v>88.800376999999969</c:v>
                </c:pt>
                <c:pt idx="4451">
                  <c:v>94.67302699999999</c:v>
                </c:pt>
                <c:pt idx="4452">
                  <c:v>98.108169999999987</c:v>
                </c:pt>
                <c:pt idx="4453">
                  <c:v>94.120780999999965</c:v>
                </c:pt>
                <c:pt idx="4454">
                  <c:v>89.496155000000016</c:v>
                </c:pt>
                <c:pt idx="4455">
                  <c:v>92.671271999999988</c:v>
                </c:pt>
                <c:pt idx="4456">
                  <c:v>92.21414900000002</c:v>
                </c:pt>
                <c:pt idx="4457">
                  <c:v>130.58038300000001</c:v>
                </c:pt>
                <c:pt idx="4458">
                  <c:v>90.142936999999989</c:v>
                </c:pt>
                <c:pt idx="4459">
                  <c:v>92.753913999999995</c:v>
                </c:pt>
                <c:pt idx="4460">
                  <c:v>90.172690999999986</c:v>
                </c:pt>
                <c:pt idx="4461">
                  <c:v>98.135299999999987</c:v>
                </c:pt>
                <c:pt idx="4462">
                  <c:v>89.432816000000003</c:v>
                </c:pt>
                <c:pt idx="4463">
                  <c:v>109.857834</c:v>
                </c:pt>
                <c:pt idx="4464">
                  <c:v>93.152114999999981</c:v>
                </c:pt>
                <c:pt idx="4465">
                  <c:v>94.013306</c:v>
                </c:pt>
                <c:pt idx="4466">
                  <c:v>90.83483099999998</c:v>
                </c:pt>
                <c:pt idx="4467">
                  <c:v>127.89069400000001</c:v>
                </c:pt>
                <c:pt idx="4468">
                  <c:v>112.467781</c:v>
                </c:pt>
                <c:pt idx="4469">
                  <c:v>90.507210000000015</c:v>
                </c:pt>
                <c:pt idx="4470">
                  <c:v>92.349509999999995</c:v>
                </c:pt>
                <c:pt idx="4471">
                  <c:v>101.90340399999999</c:v>
                </c:pt>
                <c:pt idx="4472">
                  <c:v>93.225143000000003</c:v>
                </c:pt>
                <c:pt idx="4473">
                  <c:v>96.36850699999998</c:v>
                </c:pt>
                <c:pt idx="4474">
                  <c:v>111.983452</c:v>
                </c:pt>
                <c:pt idx="4475">
                  <c:v>92.068686999999983</c:v>
                </c:pt>
                <c:pt idx="4476">
                  <c:v>109.02404799999998</c:v>
                </c:pt>
                <c:pt idx="4477">
                  <c:v>133.50209000000001</c:v>
                </c:pt>
                <c:pt idx="4478">
                  <c:v>98.715796999999981</c:v>
                </c:pt>
                <c:pt idx="4479">
                  <c:v>99.509406999999982</c:v>
                </c:pt>
                <c:pt idx="4480">
                  <c:v>116.85007499999999</c:v>
                </c:pt>
                <c:pt idx="4481">
                  <c:v>101.98708300000001</c:v>
                </c:pt>
                <c:pt idx="4482">
                  <c:v>90.429794000000001</c:v>
                </c:pt>
                <c:pt idx="4483">
                  <c:v>89.405945000000003</c:v>
                </c:pt>
                <c:pt idx="4484">
                  <c:v>147.05224600000005</c:v>
                </c:pt>
                <c:pt idx="4485">
                  <c:v>94.443062000000012</c:v>
                </c:pt>
                <c:pt idx="4486">
                  <c:v>90.462135000000004</c:v>
                </c:pt>
                <c:pt idx="4487">
                  <c:v>94.64607199999999</c:v>
                </c:pt>
                <c:pt idx="4488">
                  <c:v>90.517601000000013</c:v>
                </c:pt>
                <c:pt idx="4489">
                  <c:v>111.60077699999997</c:v>
                </c:pt>
                <c:pt idx="4490">
                  <c:v>93.139899999999983</c:v>
                </c:pt>
                <c:pt idx="4491">
                  <c:v>88.953902999999983</c:v>
                </c:pt>
                <c:pt idx="4492">
                  <c:v>89.74897799999998</c:v>
                </c:pt>
                <c:pt idx="4493">
                  <c:v>121.70744300000001</c:v>
                </c:pt>
                <c:pt idx="4494">
                  <c:v>91.227554000000012</c:v>
                </c:pt>
                <c:pt idx="4495">
                  <c:v>91.082702999999967</c:v>
                </c:pt>
                <c:pt idx="4496">
                  <c:v>109.20462000000003</c:v>
                </c:pt>
                <c:pt idx="4497">
                  <c:v>138.946945</c:v>
                </c:pt>
                <c:pt idx="4498">
                  <c:v>89.187140999999983</c:v>
                </c:pt>
                <c:pt idx="4499">
                  <c:v>100.028893</c:v>
                </c:pt>
                <c:pt idx="4500">
                  <c:v>89.470543000000006</c:v>
                </c:pt>
                <c:pt idx="4501">
                  <c:v>93.393851999999981</c:v>
                </c:pt>
                <c:pt idx="4502">
                  <c:v>102.81117999999999</c:v>
                </c:pt>
                <c:pt idx="4503">
                  <c:v>100.29446400000002</c:v>
                </c:pt>
                <c:pt idx="4504">
                  <c:v>93.058906999999991</c:v>
                </c:pt>
                <c:pt idx="4505">
                  <c:v>106.94945500000001</c:v>
                </c:pt>
                <c:pt idx="4506">
                  <c:v>96.551215999999997</c:v>
                </c:pt>
                <c:pt idx="4507">
                  <c:v>106.22875999999998</c:v>
                </c:pt>
                <c:pt idx="4508">
                  <c:v>89.561706999999998</c:v>
                </c:pt>
                <c:pt idx="4509">
                  <c:v>93.374519000000006</c:v>
                </c:pt>
                <c:pt idx="4510">
                  <c:v>94.383857999999989</c:v>
                </c:pt>
                <c:pt idx="4511">
                  <c:v>94.18511199999999</c:v>
                </c:pt>
                <c:pt idx="4512">
                  <c:v>97.164246000000006</c:v>
                </c:pt>
                <c:pt idx="4513">
                  <c:v>100.28626300000003</c:v>
                </c:pt>
                <c:pt idx="4514">
                  <c:v>90.897132999999982</c:v>
                </c:pt>
                <c:pt idx="4515">
                  <c:v>89.13567399999998</c:v>
                </c:pt>
                <c:pt idx="4516">
                  <c:v>90.80802199999998</c:v>
                </c:pt>
                <c:pt idx="4517">
                  <c:v>93.259033000000002</c:v>
                </c:pt>
                <c:pt idx="4518">
                  <c:v>91.157104000000004</c:v>
                </c:pt>
                <c:pt idx="4519">
                  <c:v>115.35672799999999</c:v>
                </c:pt>
                <c:pt idx="4520">
                  <c:v>120.71508</c:v>
                </c:pt>
                <c:pt idx="4521">
                  <c:v>95.838004999999981</c:v>
                </c:pt>
                <c:pt idx="4522">
                  <c:v>88.981048999999999</c:v>
                </c:pt>
                <c:pt idx="4523">
                  <c:v>88.690619999999996</c:v>
                </c:pt>
                <c:pt idx="4524">
                  <c:v>100.516876</c:v>
                </c:pt>
                <c:pt idx="4525">
                  <c:v>89.599373</c:v>
                </c:pt>
                <c:pt idx="4526">
                  <c:v>91.282616000000004</c:v>
                </c:pt>
                <c:pt idx="4527">
                  <c:v>89.816451999999998</c:v>
                </c:pt>
                <c:pt idx="4528">
                  <c:v>88.669464000000005</c:v>
                </c:pt>
                <c:pt idx="4529">
                  <c:v>94.057914999999994</c:v>
                </c:pt>
                <c:pt idx="4530">
                  <c:v>88.041618000000014</c:v>
                </c:pt>
                <c:pt idx="4531">
                  <c:v>102.77973900000001</c:v>
                </c:pt>
                <c:pt idx="4532">
                  <c:v>98.350043999999983</c:v>
                </c:pt>
                <c:pt idx="4533">
                  <c:v>93.008681999999979</c:v>
                </c:pt>
                <c:pt idx="4534">
                  <c:v>92.665793999999991</c:v>
                </c:pt>
                <c:pt idx="4535">
                  <c:v>91.645896999999991</c:v>
                </c:pt>
                <c:pt idx="4536">
                  <c:v>88.877205000000004</c:v>
                </c:pt>
                <c:pt idx="4537">
                  <c:v>89.366157999999999</c:v>
                </c:pt>
                <c:pt idx="4538">
                  <c:v>103.62520600000001</c:v>
                </c:pt>
                <c:pt idx="4539">
                  <c:v>106.420845</c:v>
                </c:pt>
                <c:pt idx="4540">
                  <c:v>103.62189499999998</c:v>
                </c:pt>
                <c:pt idx="4541">
                  <c:v>114.845856</c:v>
                </c:pt>
                <c:pt idx="4542">
                  <c:v>88.25367</c:v>
                </c:pt>
                <c:pt idx="4543">
                  <c:v>100.30532799999999</c:v>
                </c:pt>
                <c:pt idx="4544">
                  <c:v>111.80487799999999</c:v>
                </c:pt>
                <c:pt idx="4545">
                  <c:v>88.233208000000005</c:v>
                </c:pt>
                <c:pt idx="4546">
                  <c:v>93.508583000000002</c:v>
                </c:pt>
                <c:pt idx="4547">
                  <c:v>93.228927999999982</c:v>
                </c:pt>
                <c:pt idx="4548">
                  <c:v>93.103438999999966</c:v>
                </c:pt>
                <c:pt idx="4549">
                  <c:v>112.31764200000002</c:v>
                </c:pt>
                <c:pt idx="4550">
                  <c:v>93.75784299999998</c:v>
                </c:pt>
                <c:pt idx="4551">
                  <c:v>88.200310000000002</c:v>
                </c:pt>
                <c:pt idx="4552">
                  <c:v>91.316131999999982</c:v>
                </c:pt>
                <c:pt idx="4553">
                  <c:v>106.45360599999999</c:v>
                </c:pt>
                <c:pt idx="4554">
                  <c:v>89.462906000000004</c:v>
                </c:pt>
                <c:pt idx="4555">
                  <c:v>90.806213000000014</c:v>
                </c:pt>
                <c:pt idx="4556">
                  <c:v>88.880538999999985</c:v>
                </c:pt>
                <c:pt idx="4557">
                  <c:v>91.037734999999998</c:v>
                </c:pt>
                <c:pt idx="4558">
                  <c:v>88.247169000000028</c:v>
                </c:pt>
                <c:pt idx="4559">
                  <c:v>97.988471999999987</c:v>
                </c:pt>
                <c:pt idx="4560">
                  <c:v>91.670081999999965</c:v>
                </c:pt>
                <c:pt idx="4561">
                  <c:v>88.379508999999985</c:v>
                </c:pt>
                <c:pt idx="4562">
                  <c:v>89.034889000000007</c:v>
                </c:pt>
                <c:pt idx="4563">
                  <c:v>92.271950000000004</c:v>
                </c:pt>
                <c:pt idx="4564">
                  <c:v>93.915985000000006</c:v>
                </c:pt>
                <c:pt idx="4565">
                  <c:v>109.57527899999997</c:v>
                </c:pt>
                <c:pt idx="4566">
                  <c:v>106.21668200000002</c:v>
                </c:pt>
                <c:pt idx="4567">
                  <c:v>88.466614000000021</c:v>
                </c:pt>
                <c:pt idx="4568">
                  <c:v>92.497840999999994</c:v>
                </c:pt>
                <c:pt idx="4569">
                  <c:v>147.36473100000001</c:v>
                </c:pt>
                <c:pt idx="4570">
                  <c:v>94.560637999999983</c:v>
                </c:pt>
                <c:pt idx="4571">
                  <c:v>106.96044900000001</c:v>
                </c:pt>
                <c:pt idx="4572">
                  <c:v>98.268249999999995</c:v>
                </c:pt>
                <c:pt idx="4573">
                  <c:v>92.124839999999992</c:v>
                </c:pt>
                <c:pt idx="4574">
                  <c:v>96.317520000000016</c:v>
                </c:pt>
                <c:pt idx="4575">
                  <c:v>92.030197000000001</c:v>
                </c:pt>
                <c:pt idx="4576">
                  <c:v>90.605239999999981</c:v>
                </c:pt>
                <c:pt idx="4577">
                  <c:v>102.75917800000001</c:v>
                </c:pt>
                <c:pt idx="4578">
                  <c:v>94.222915999999998</c:v>
                </c:pt>
                <c:pt idx="4579">
                  <c:v>93.15361799999998</c:v>
                </c:pt>
                <c:pt idx="4580">
                  <c:v>89.678451999999965</c:v>
                </c:pt>
                <c:pt idx="4581">
                  <c:v>106.51360300000002</c:v>
                </c:pt>
                <c:pt idx="4582">
                  <c:v>90.237785000000002</c:v>
                </c:pt>
                <c:pt idx="4583">
                  <c:v>96.343734999999981</c:v>
                </c:pt>
                <c:pt idx="4584">
                  <c:v>107.77314800000001</c:v>
                </c:pt>
                <c:pt idx="4585">
                  <c:v>134.32463100000001</c:v>
                </c:pt>
                <c:pt idx="4586">
                  <c:v>96.44852400000002</c:v>
                </c:pt>
                <c:pt idx="4587">
                  <c:v>95.976280000000003</c:v>
                </c:pt>
                <c:pt idx="4588">
                  <c:v>91.482803000000004</c:v>
                </c:pt>
                <c:pt idx="4589">
                  <c:v>90.41312400000001</c:v>
                </c:pt>
                <c:pt idx="4590">
                  <c:v>110.985168</c:v>
                </c:pt>
                <c:pt idx="4591">
                  <c:v>102.44748700000001</c:v>
                </c:pt>
                <c:pt idx="4592">
                  <c:v>88.08008599999998</c:v>
                </c:pt>
                <c:pt idx="4593">
                  <c:v>93.616996999999998</c:v>
                </c:pt>
                <c:pt idx="4594">
                  <c:v>88.153045999999989</c:v>
                </c:pt>
                <c:pt idx="4595">
                  <c:v>100.95744300000001</c:v>
                </c:pt>
                <c:pt idx="4596">
                  <c:v>137.60136399999999</c:v>
                </c:pt>
                <c:pt idx="4597">
                  <c:v>88.058655000000002</c:v>
                </c:pt>
                <c:pt idx="4598">
                  <c:v>88.058609000000004</c:v>
                </c:pt>
                <c:pt idx="4599">
                  <c:v>97.297721999999993</c:v>
                </c:pt>
                <c:pt idx="4600">
                  <c:v>89.930046000000004</c:v>
                </c:pt>
                <c:pt idx="4601">
                  <c:v>94.543510000000012</c:v>
                </c:pt>
                <c:pt idx="4602">
                  <c:v>89.650771999999975</c:v>
                </c:pt>
                <c:pt idx="4603">
                  <c:v>92.592003000000005</c:v>
                </c:pt>
                <c:pt idx="4604">
                  <c:v>90.099250999999995</c:v>
                </c:pt>
                <c:pt idx="4605">
                  <c:v>89.065711999999991</c:v>
                </c:pt>
                <c:pt idx="4606">
                  <c:v>89.702545000000001</c:v>
                </c:pt>
                <c:pt idx="4607">
                  <c:v>93.855796999999967</c:v>
                </c:pt>
                <c:pt idx="4608">
                  <c:v>105.15117600000001</c:v>
                </c:pt>
                <c:pt idx="4609">
                  <c:v>90.85890999999998</c:v>
                </c:pt>
                <c:pt idx="4610">
                  <c:v>95.514090999999993</c:v>
                </c:pt>
                <c:pt idx="4611">
                  <c:v>94.15625799999998</c:v>
                </c:pt>
                <c:pt idx="4612">
                  <c:v>105.90096300000002</c:v>
                </c:pt>
                <c:pt idx="4613">
                  <c:v>91.908180000000002</c:v>
                </c:pt>
                <c:pt idx="4614">
                  <c:v>132.600281</c:v>
                </c:pt>
                <c:pt idx="4615">
                  <c:v>109.11541</c:v>
                </c:pt>
                <c:pt idx="4616">
                  <c:v>149.07638499999999</c:v>
                </c:pt>
                <c:pt idx="4617">
                  <c:v>115.75745400000001</c:v>
                </c:pt>
                <c:pt idx="4618">
                  <c:v>94.121276999999992</c:v>
                </c:pt>
                <c:pt idx="4619">
                  <c:v>109.83362600000001</c:v>
                </c:pt>
                <c:pt idx="4620">
                  <c:v>90.914207000000019</c:v>
                </c:pt>
                <c:pt idx="4621">
                  <c:v>102.21552300000002</c:v>
                </c:pt>
                <c:pt idx="4622">
                  <c:v>98.238463999999993</c:v>
                </c:pt>
                <c:pt idx="4623">
                  <c:v>95.638747999999978</c:v>
                </c:pt>
                <c:pt idx="4624">
                  <c:v>97.466217000000015</c:v>
                </c:pt>
                <c:pt idx="4625">
                  <c:v>96.651046999999991</c:v>
                </c:pt>
                <c:pt idx="4626">
                  <c:v>90.803528</c:v>
                </c:pt>
                <c:pt idx="4627">
                  <c:v>92.844573999999994</c:v>
                </c:pt>
                <c:pt idx="4628">
                  <c:v>92.841483999999994</c:v>
                </c:pt>
                <c:pt idx="4629">
                  <c:v>90.627479999999991</c:v>
                </c:pt>
                <c:pt idx="4630">
                  <c:v>93.673072999999988</c:v>
                </c:pt>
                <c:pt idx="4631">
                  <c:v>88.274215999999996</c:v>
                </c:pt>
                <c:pt idx="4632">
                  <c:v>89.720084999999983</c:v>
                </c:pt>
                <c:pt idx="4633">
                  <c:v>94.03336299999998</c:v>
                </c:pt>
                <c:pt idx="4634">
                  <c:v>90.914085000000014</c:v>
                </c:pt>
                <c:pt idx="4635">
                  <c:v>129.40486099999998</c:v>
                </c:pt>
                <c:pt idx="4636">
                  <c:v>97.279221000000007</c:v>
                </c:pt>
                <c:pt idx="4637">
                  <c:v>105.90322100000002</c:v>
                </c:pt>
                <c:pt idx="4638">
                  <c:v>99.552352999999968</c:v>
                </c:pt>
                <c:pt idx="4639">
                  <c:v>88.464195000000018</c:v>
                </c:pt>
                <c:pt idx="4640">
                  <c:v>93.773147999999992</c:v>
                </c:pt>
                <c:pt idx="4641">
                  <c:v>90.293991000000005</c:v>
                </c:pt>
                <c:pt idx="4642">
                  <c:v>114.58474699999998</c:v>
                </c:pt>
                <c:pt idx="4643">
                  <c:v>93.432434000000001</c:v>
                </c:pt>
                <c:pt idx="4644">
                  <c:v>89.057129000000018</c:v>
                </c:pt>
                <c:pt idx="4645">
                  <c:v>117.70539100000001</c:v>
                </c:pt>
                <c:pt idx="4646">
                  <c:v>93.669837999999984</c:v>
                </c:pt>
                <c:pt idx="4647">
                  <c:v>98.881934999999999</c:v>
                </c:pt>
                <c:pt idx="4648">
                  <c:v>95.450446999999983</c:v>
                </c:pt>
                <c:pt idx="4649">
                  <c:v>91.812279000000004</c:v>
                </c:pt>
                <c:pt idx="4650">
                  <c:v>107.857552</c:v>
                </c:pt>
                <c:pt idx="4651">
                  <c:v>112.205421</c:v>
                </c:pt>
                <c:pt idx="4652">
                  <c:v>95.00518799999999</c:v>
                </c:pt>
                <c:pt idx="4653">
                  <c:v>88.781204000000017</c:v>
                </c:pt>
                <c:pt idx="4654">
                  <c:v>102.769852</c:v>
                </c:pt>
                <c:pt idx="4655">
                  <c:v>94.809936999999991</c:v>
                </c:pt>
                <c:pt idx="4656">
                  <c:v>89.472411999999991</c:v>
                </c:pt>
                <c:pt idx="4657">
                  <c:v>110.20755800000002</c:v>
                </c:pt>
                <c:pt idx="4658">
                  <c:v>103.95410900000002</c:v>
                </c:pt>
                <c:pt idx="4659">
                  <c:v>109.87637299999999</c:v>
                </c:pt>
                <c:pt idx="4660">
                  <c:v>89.592742999999984</c:v>
                </c:pt>
                <c:pt idx="4661">
                  <c:v>97.974541000000002</c:v>
                </c:pt>
                <c:pt idx="4662">
                  <c:v>92.148643000000007</c:v>
                </c:pt>
                <c:pt idx="4663">
                  <c:v>95.058036999999985</c:v>
                </c:pt>
                <c:pt idx="4664">
                  <c:v>89.670119999999983</c:v>
                </c:pt>
                <c:pt idx="4665">
                  <c:v>100.99055500000001</c:v>
                </c:pt>
                <c:pt idx="4666">
                  <c:v>99.675971999999973</c:v>
                </c:pt>
                <c:pt idx="4667">
                  <c:v>96.249100000000013</c:v>
                </c:pt>
                <c:pt idx="4668">
                  <c:v>95.918364999999994</c:v>
                </c:pt>
                <c:pt idx="4669">
                  <c:v>88.558875999999984</c:v>
                </c:pt>
                <c:pt idx="4670">
                  <c:v>99.871253999999993</c:v>
                </c:pt>
                <c:pt idx="4671">
                  <c:v>100.763542</c:v>
                </c:pt>
                <c:pt idx="4672">
                  <c:v>97.35998499999998</c:v>
                </c:pt>
                <c:pt idx="4673">
                  <c:v>105.40081000000002</c:v>
                </c:pt>
                <c:pt idx="4674">
                  <c:v>103.20416299999999</c:v>
                </c:pt>
                <c:pt idx="4675">
                  <c:v>91.797104000000019</c:v>
                </c:pt>
                <c:pt idx="4676">
                  <c:v>89.035683000000006</c:v>
                </c:pt>
                <c:pt idx="4677">
                  <c:v>124.16732</c:v>
                </c:pt>
                <c:pt idx="4678">
                  <c:v>89.001784999999998</c:v>
                </c:pt>
                <c:pt idx="4679">
                  <c:v>112.638527</c:v>
                </c:pt>
                <c:pt idx="4680">
                  <c:v>100.07382999999999</c:v>
                </c:pt>
                <c:pt idx="4681">
                  <c:v>89.754715000000004</c:v>
                </c:pt>
                <c:pt idx="4682">
                  <c:v>94.780670000000001</c:v>
                </c:pt>
                <c:pt idx="4683">
                  <c:v>91.681664000000012</c:v>
                </c:pt>
                <c:pt idx="4684">
                  <c:v>91.755500999999981</c:v>
                </c:pt>
                <c:pt idx="4685">
                  <c:v>104.23963900000001</c:v>
                </c:pt>
                <c:pt idx="4686">
                  <c:v>94.816802999999979</c:v>
                </c:pt>
                <c:pt idx="4687">
                  <c:v>90.099686000000005</c:v>
                </c:pt>
                <c:pt idx="4688">
                  <c:v>131.88905299999999</c:v>
                </c:pt>
                <c:pt idx="4689">
                  <c:v>100.15261799999999</c:v>
                </c:pt>
                <c:pt idx="4690">
                  <c:v>120.371689</c:v>
                </c:pt>
                <c:pt idx="4691">
                  <c:v>97.939835000000002</c:v>
                </c:pt>
                <c:pt idx="4692">
                  <c:v>118.89544699999999</c:v>
                </c:pt>
                <c:pt idx="4693">
                  <c:v>106.89233400000001</c:v>
                </c:pt>
                <c:pt idx="4694">
                  <c:v>89.468445000000003</c:v>
                </c:pt>
                <c:pt idx="4695">
                  <c:v>93.528342999999992</c:v>
                </c:pt>
                <c:pt idx="4696">
                  <c:v>93.641907000000003</c:v>
                </c:pt>
                <c:pt idx="4697">
                  <c:v>98.888205999999983</c:v>
                </c:pt>
                <c:pt idx="4698">
                  <c:v>98.203056000000004</c:v>
                </c:pt>
                <c:pt idx="4699">
                  <c:v>90.121711999999988</c:v>
                </c:pt>
                <c:pt idx="4700">
                  <c:v>94.639420000000001</c:v>
                </c:pt>
                <c:pt idx="4701">
                  <c:v>92.699364000000003</c:v>
                </c:pt>
                <c:pt idx="4702">
                  <c:v>90.767775999999998</c:v>
                </c:pt>
                <c:pt idx="4703">
                  <c:v>111.50546999999999</c:v>
                </c:pt>
                <c:pt idx="4704">
                  <c:v>103.15908099999999</c:v>
                </c:pt>
                <c:pt idx="4705">
                  <c:v>103.920631</c:v>
                </c:pt>
                <c:pt idx="4706">
                  <c:v>88.37960099999998</c:v>
                </c:pt>
                <c:pt idx="4707">
                  <c:v>92.699370999999985</c:v>
                </c:pt>
                <c:pt idx="4708">
                  <c:v>107.71414200000001</c:v>
                </c:pt>
                <c:pt idx="4709">
                  <c:v>98.419578999999999</c:v>
                </c:pt>
                <c:pt idx="4710">
                  <c:v>119.68193100000001</c:v>
                </c:pt>
                <c:pt idx="4711">
                  <c:v>100.28912400000002</c:v>
                </c:pt>
                <c:pt idx="4712">
                  <c:v>141.10450699999998</c:v>
                </c:pt>
                <c:pt idx="4713">
                  <c:v>94.930237000000005</c:v>
                </c:pt>
                <c:pt idx="4714">
                  <c:v>93.981171000000003</c:v>
                </c:pt>
                <c:pt idx="4715">
                  <c:v>92.869156000000004</c:v>
                </c:pt>
                <c:pt idx="4716">
                  <c:v>93.195426999999981</c:v>
                </c:pt>
                <c:pt idx="4717">
                  <c:v>102.859161</c:v>
                </c:pt>
                <c:pt idx="4718">
                  <c:v>90.613929999999996</c:v>
                </c:pt>
                <c:pt idx="4719">
                  <c:v>97.112891999999988</c:v>
                </c:pt>
                <c:pt idx="4720">
                  <c:v>94.191871999999989</c:v>
                </c:pt>
                <c:pt idx="4721">
                  <c:v>93.123169000000004</c:v>
                </c:pt>
                <c:pt idx="4722">
                  <c:v>97.823783999999989</c:v>
                </c:pt>
                <c:pt idx="4723">
                  <c:v>99.333122000000003</c:v>
                </c:pt>
                <c:pt idx="4724">
                  <c:v>104.288933</c:v>
                </c:pt>
                <c:pt idx="4725">
                  <c:v>94.943260000000009</c:v>
                </c:pt>
                <c:pt idx="4726">
                  <c:v>91.580687999999981</c:v>
                </c:pt>
                <c:pt idx="4727">
                  <c:v>105.871765</c:v>
                </c:pt>
                <c:pt idx="4728">
                  <c:v>88.288719</c:v>
                </c:pt>
                <c:pt idx="4729">
                  <c:v>96.821517999999998</c:v>
                </c:pt>
                <c:pt idx="4730">
                  <c:v>92.679924</c:v>
                </c:pt>
                <c:pt idx="4731">
                  <c:v>98.862304999999992</c:v>
                </c:pt>
                <c:pt idx="4732">
                  <c:v>100.73439</c:v>
                </c:pt>
                <c:pt idx="4733">
                  <c:v>102.486885</c:v>
                </c:pt>
                <c:pt idx="4734">
                  <c:v>89.960967999999994</c:v>
                </c:pt>
                <c:pt idx="4735">
                  <c:v>98.082572999999968</c:v>
                </c:pt>
                <c:pt idx="4736">
                  <c:v>95.618407999999988</c:v>
                </c:pt>
                <c:pt idx="4737">
                  <c:v>100.86597399999998</c:v>
                </c:pt>
                <c:pt idx="4738">
                  <c:v>90.242592000000002</c:v>
                </c:pt>
                <c:pt idx="4739">
                  <c:v>88.757880999999998</c:v>
                </c:pt>
                <c:pt idx="4740">
                  <c:v>105.17781100000001</c:v>
                </c:pt>
                <c:pt idx="4741">
                  <c:v>138.58691400000001</c:v>
                </c:pt>
                <c:pt idx="4742">
                  <c:v>88.989822000000004</c:v>
                </c:pt>
                <c:pt idx="4743">
                  <c:v>104.102463</c:v>
                </c:pt>
                <c:pt idx="4744">
                  <c:v>91.923812999999981</c:v>
                </c:pt>
                <c:pt idx="4745">
                  <c:v>95.018105000000006</c:v>
                </c:pt>
                <c:pt idx="4746">
                  <c:v>90.942977999999982</c:v>
                </c:pt>
                <c:pt idx="4747">
                  <c:v>110.47186300000001</c:v>
                </c:pt>
                <c:pt idx="4748">
                  <c:v>91.379401999999985</c:v>
                </c:pt>
                <c:pt idx="4749">
                  <c:v>97.465889000000004</c:v>
                </c:pt>
                <c:pt idx="4750">
                  <c:v>95.639686999999981</c:v>
                </c:pt>
                <c:pt idx="4751">
                  <c:v>95.727783000000002</c:v>
                </c:pt>
                <c:pt idx="4752">
                  <c:v>98.600829999999988</c:v>
                </c:pt>
                <c:pt idx="4753">
                  <c:v>90.834969000000015</c:v>
                </c:pt>
                <c:pt idx="4754">
                  <c:v>91.696686</c:v>
                </c:pt>
                <c:pt idx="4755">
                  <c:v>90.972594999999998</c:v>
                </c:pt>
                <c:pt idx="4756">
                  <c:v>89.443207000000015</c:v>
                </c:pt>
                <c:pt idx="4757">
                  <c:v>88.17870299999997</c:v>
                </c:pt>
                <c:pt idx="4758">
                  <c:v>91.227287000000004</c:v>
                </c:pt>
                <c:pt idx="4759">
                  <c:v>94.440856999999994</c:v>
                </c:pt>
                <c:pt idx="4760">
                  <c:v>127.809303</c:v>
                </c:pt>
                <c:pt idx="4761">
                  <c:v>95.205528000000001</c:v>
                </c:pt>
                <c:pt idx="4762">
                  <c:v>88.265411</c:v>
                </c:pt>
                <c:pt idx="4763">
                  <c:v>90.279365999999982</c:v>
                </c:pt>
                <c:pt idx="4764">
                  <c:v>98.639313000000001</c:v>
                </c:pt>
                <c:pt idx="4765">
                  <c:v>100.75231199999999</c:v>
                </c:pt>
                <c:pt idx="4766">
                  <c:v>103.45362900000003</c:v>
                </c:pt>
                <c:pt idx="4767">
                  <c:v>99.961937000000006</c:v>
                </c:pt>
                <c:pt idx="4768">
                  <c:v>102.26396900000002</c:v>
                </c:pt>
                <c:pt idx="4769">
                  <c:v>110.99475099999999</c:v>
                </c:pt>
                <c:pt idx="4770">
                  <c:v>90.34375</c:v>
                </c:pt>
                <c:pt idx="4771">
                  <c:v>92.794380000000004</c:v>
                </c:pt>
                <c:pt idx="4772">
                  <c:v>95.954323000000016</c:v>
                </c:pt>
                <c:pt idx="4773">
                  <c:v>97.711189000000019</c:v>
                </c:pt>
                <c:pt idx="4774">
                  <c:v>106.109825</c:v>
                </c:pt>
                <c:pt idx="4775">
                  <c:v>102.87055199999999</c:v>
                </c:pt>
                <c:pt idx="4776">
                  <c:v>108.065422</c:v>
                </c:pt>
                <c:pt idx="4777">
                  <c:v>91.830131999999992</c:v>
                </c:pt>
                <c:pt idx="4778">
                  <c:v>99.596603000000016</c:v>
                </c:pt>
                <c:pt idx="4779">
                  <c:v>94.781113000000019</c:v>
                </c:pt>
                <c:pt idx="4780">
                  <c:v>91.950637999999998</c:v>
                </c:pt>
                <c:pt idx="4781">
                  <c:v>101.045822</c:v>
                </c:pt>
                <c:pt idx="4782">
                  <c:v>90.040726000000006</c:v>
                </c:pt>
                <c:pt idx="4783">
                  <c:v>94.950439000000003</c:v>
                </c:pt>
                <c:pt idx="4784">
                  <c:v>132.81462099999999</c:v>
                </c:pt>
                <c:pt idx="4785">
                  <c:v>120.566422</c:v>
                </c:pt>
                <c:pt idx="4786">
                  <c:v>118.51628100000002</c:v>
                </c:pt>
                <c:pt idx="4787">
                  <c:v>94.356338999999991</c:v>
                </c:pt>
                <c:pt idx="4788">
                  <c:v>88.564194000000015</c:v>
                </c:pt>
                <c:pt idx="4789">
                  <c:v>92.357551999999998</c:v>
                </c:pt>
                <c:pt idx="4790">
                  <c:v>96.758926000000002</c:v>
                </c:pt>
                <c:pt idx="4791">
                  <c:v>95.727775999999992</c:v>
                </c:pt>
                <c:pt idx="4792">
                  <c:v>94.137169000000014</c:v>
                </c:pt>
                <c:pt idx="4793">
                  <c:v>128.17985499999995</c:v>
                </c:pt>
                <c:pt idx="4794">
                  <c:v>102.82975799999998</c:v>
                </c:pt>
                <c:pt idx="4795">
                  <c:v>105.12282599999999</c:v>
                </c:pt>
                <c:pt idx="4796">
                  <c:v>93.714111000000017</c:v>
                </c:pt>
                <c:pt idx="4797">
                  <c:v>91.699005</c:v>
                </c:pt>
                <c:pt idx="4798">
                  <c:v>94.812241</c:v>
                </c:pt>
                <c:pt idx="4799">
                  <c:v>90.797897000000006</c:v>
                </c:pt>
                <c:pt idx="4800">
                  <c:v>93.727997000000002</c:v>
                </c:pt>
                <c:pt idx="4801">
                  <c:v>104.39362300000003</c:v>
                </c:pt>
                <c:pt idx="4802">
                  <c:v>104.41441300000002</c:v>
                </c:pt>
                <c:pt idx="4803">
                  <c:v>100.43192300000003</c:v>
                </c:pt>
                <c:pt idx="4804">
                  <c:v>96.412750000000003</c:v>
                </c:pt>
                <c:pt idx="4805">
                  <c:v>93.225501999999992</c:v>
                </c:pt>
                <c:pt idx="4806">
                  <c:v>117.006927</c:v>
                </c:pt>
                <c:pt idx="4807">
                  <c:v>112.071091</c:v>
                </c:pt>
                <c:pt idx="4808">
                  <c:v>101.65515099999999</c:v>
                </c:pt>
                <c:pt idx="4809">
                  <c:v>96.076346999999984</c:v>
                </c:pt>
                <c:pt idx="4810">
                  <c:v>92.619735999999989</c:v>
                </c:pt>
                <c:pt idx="4811">
                  <c:v>99.522078999999991</c:v>
                </c:pt>
                <c:pt idx="4812">
                  <c:v>97.442611999999997</c:v>
                </c:pt>
                <c:pt idx="4813">
                  <c:v>100.370926</c:v>
                </c:pt>
                <c:pt idx="4814">
                  <c:v>89.364052000000001</c:v>
                </c:pt>
                <c:pt idx="4815">
                  <c:v>129.72486899999998</c:v>
                </c:pt>
                <c:pt idx="4816">
                  <c:v>90.380263999999997</c:v>
                </c:pt>
                <c:pt idx="4817">
                  <c:v>92.52011899999998</c:v>
                </c:pt>
                <c:pt idx="4818">
                  <c:v>94.858863999999983</c:v>
                </c:pt>
                <c:pt idx="4819">
                  <c:v>88.234015999999997</c:v>
                </c:pt>
                <c:pt idx="4820">
                  <c:v>90.834800999999999</c:v>
                </c:pt>
                <c:pt idx="4821">
                  <c:v>105.618759</c:v>
                </c:pt>
                <c:pt idx="4822">
                  <c:v>99.202788999999967</c:v>
                </c:pt>
                <c:pt idx="4823">
                  <c:v>132.76213100000001</c:v>
                </c:pt>
                <c:pt idx="4824">
                  <c:v>107.68687399999999</c:v>
                </c:pt>
                <c:pt idx="4825">
                  <c:v>96.844275999999994</c:v>
                </c:pt>
                <c:pt idx="4826">
                  <c:v>88.551871999999989</c:v>
                </c:pt>
                <c:pt idx="4827">
                  <c:v>99.882972999999993</c:v>
                </c:pt>
                <c:pt idx="4828">
                  <c:v>120.56155400000002</c:v>
                </c:pt>
                <c:pt idx="4829">
                  <c:v>93.518630999999999</c:v>
                </c:pt>
                <c:pt idx="4830">
                  <c:v>90.023353999999998</c:v>
                </c:pt>
                <c:pt idx="4831">
                  <c:v>92.143783999999982</c:v>
                </c:pt>
                <c:pt idx="4832">
                  <c:v>100.28655999999999</c:v>
                </c:pt>
                <c:pt idx="4833">
                  <c:v>96.307243000000014</c:v>
                </c:pt>
                <c:pt idx="4834">
                  <c:v>146.39778100000001</c:v>
                </c:pt>
                <c:pt idx="4835">
                  <c:v>112.81185900000001</c:v>
                </c:pt>
                <c:pt idx="4836">
                  <c:v>91.634665999999996</c:v>
                </c:pt>
                <c:pt idx="4837">
                  <c:v>103.66804500000001</c:v>
                </c:pt>
                <c:pt idx="4838">
                  <c:v>90.620330999999965</c:v>
                </c:pt>
                <c:pt idx="4839">
                  <c:v>93.992789999999999</c:v>
                </c:pt>
                <c:pt idx="4840">
                  <c:v>95.186973999999992</c:v>
                </c:pt>
                <c:pt idx="4841">
                  <c:v>90.425277999999992</c:v>
                </c:pt>
                <c:pt idx="4842">
                  <c:v>89.497580999999997</c:v>
                </c:pt>
                <c:pt idx="4843">
                  <c:v>91.933776999999992</c:v>
                </c:pt>
                <c:pt idx="4844">
                  <c:v>89.444366000000016</c:v>
                </c:pt>
                <c:pt idx="4845">
                  <c:v>90.50784299999998</c:v>
                </c:pt>
                <c:pt idx="4846">
                  <c:v>88.089584000000002</c:v>
                </c:pt>
                <c:pt idx="4847">
                  <c:v>104.064857</c:v>
                </c:pt>
                <c:pt idx="4848">
                  <c:v>88.019073000000006</c:v>
                </c:pt>
                <c:pt idx="4849">
                  <c:v>96.159980999999988</c:v>
                </c:pt>
                <c:pt idx="4850">
                  <c:v>90.050757999999988</c:v>
                </c:pt>
                <c:pt idx="4851">
                  <c:v>95.32504999999999</c:v>
                </c:pt>
                <c:pt idx="4852">
                  <c:v>110.07023599999998</c:v>
                </c:pt>
                <c:pt idx="4853">
                  <c:v>93.652389999999968</c:v>
                </c:pt>
                <c:pt idx="4854">
                  <c:v>104.13919799999998</c:v>
                </c:pt>
                <c:pt idx="4855">
                  <c:v>98.688559999999981</c:v>
                </c:pt>
                <c:pt idx="4856">
                  <c:v>89.395766999999992</c:v>
                </c:pt>
                <c:pt idx="4857">
                  <c:v>108.91479500000001</c:v>
                </c:pt>
                <c:pt idx="4858">
                  <c:v>106.07557699999998</c:v>
                </c:pt>
                <c:pt idx="4859">
                  <c:v>90.576339999999988</c:v>
                </c:pt>
                <c:pt idx="4860">
                  <c:v>107.12372599999999</c:v>
                </c:pt>
                <c:pt idx="4861">
                  <c:v>106.18093099999999</c:v>
                </c:pt>
                <c:pt idx="4862">
                  <c:v>129.21548499999997</c:v>
                </c:pt>
                <c:pt idx="4863">
                  <c:v>88.397964000000016</c:v>
                </c:pt>
                <c:pt idx="4864">
                  <c:v>118.95856499999999</c:v>
                </c:pt>
                <c:pt idx="4865">
                  <c:v>94.257469000000015</c:v>
                </c:pt>
                <c:pt idx="4866">
                  <c:v>109.99615500000002</c:v>
                </c:pt>
                <c:pt idx="4867">
                  <c:v>95.202315999999982</c:v>
                </c:pt>
                <c:pt idx="4868">
                  <c:v>90.975121000000001</c:v>
                </c:pt>
                <c:pt idx="4869">
                  <c:v>91.953856999999999</c:v>
                </c:pt>
                <c:pt idx="4870">
                  <c:v>98.821021999999999</c:v>
                </c:pt>
                <c:pt idx="4871">
                  <c:v>89.149918</c:v>
                </c:pt>
                <c:pt idx="4872">
                  <c:v>88.413994000000017</c:v>
                </c:pt>
                <c:pt idx="4873">
                  <c:v>102.88648999999998</c:v>
                </c:pt>
                <c:pt idx="4874">
                  <c:v>137.69931</c:v>
                </c:pt>
                <c:pt idx="4875">
                  <c:v>107.03143300000002</c:v>
                </c:pt>
                <c:pt idx="4876">
                  <c:v>109.44173400000001</c:v>
                </c:pt>
                <c:pt idx="4877">
                  <c:v>110.30446600000002</c:v>
                </c:pt>
                <c:pt idx="4878">
                  <c:v>91.098670999999982</c:v>
                </c:pt>
                <c:pt idx="4879">
                  <c:v>89.080962999999983</c:v>
                </c:pt>
                <c:pt idx="4880">
                  <c:v>93.166770999999969</c:v>
                </c:pt>
                <c:pt idx="4881">
                  <c:v>90.635436999999968</c:v>
                </c:pt>
                <c:pt idx="4882">
                  <c:v>99.330321999999981</c:v>
                </c:pt>
                <c:pt idx="4883">
                  <c:v>99.794608999999994</c:v>
                </c:pt>
                <c:pt idx="4884">
                  <c:v>111.80047599999999</c:v>
                </c:pt>
                <c:pt idx="4885">
                  <c:v>92.589645000000004</c:v>
                </c:pt>
                <c:pt idx="4886">
                  <c:v>89.236328</c:v>
                </c:pt>
                <c:pt idx="4887">
                  <c:v>99.605109999999982</c:v>
                </c:pt>
                <c:pt idx="4888">
                  <c:v>100.49213399999999</c:v>
                </c:pt>
                <c:pt idx="4889">
                  <c:v>104.88011899999998</c:v>
                </c:pt>
                <c:pt idx="4890">
                  <c:v>112.013336</c:v>
                </c:pt>
                <c:pt idx="4891">
                  <c:v>89.402762999999979</c:v>
                </c:pt>
                <c:pt idx="4892">
                  <c:v>96.952644000000006</c:v>
                </c:pt>
                <c:pt idx="4893">
                  <c:v>95.948173999999995</c:v>
                </c:pt>
                <c:pt idx="4894">
                  <c:v>89.534897000000001</c:v>
                </c:pt>
                <c:pt idx="4895">
                  <c:v>89.822799999999987</c:v>
                </c:pt>
                <c:pt idx="4896">
                  <c:v>116.19214599999998</c:v>
                </c:pt>
                <c:pt idx="4897">
                  <c:v>94.22483099999998</c:v>
                </c:pt>
                <c:pt idx="4898">
                  <c:v>91.894470000000013</c:v>
                </c:pt>
                <c:pt idx="4899">
                  <c:v>92.202041999999992</c:v>
                </c:pt>
                <c:pt idx="4900">
                  <c:v>92.595778999999965</c:v>
                </c:pt>
                <c:pt idx="4901">
                  <c:v>91.731621000000018</c:v>
                </c:pt>
                <c:pt idx="4902">
                  <c:v>106.55484800000001</c:v>
                </c:pt>
                <c:pt idx="4903">
                  <c:v>88.086356999999992</c:v>
                </c:pt>
                <c:pt idx="4904">
                  <c:v>89.243942000000004</c:v>
                </c:pt>
                <c:pt idx="4905">
                  <c:v>91.091721000000007</c:v>
                </c:pt>
                <c:pt idx="4906">
                  <c:v>95.732062999999982</c:v>
                </c:pt>
                <c:pt idx="4907">
                  <c:v>114.79520400000001</c:v>
                </c:pt>
                <c:pt idx="4908">
                  <c:v>97.040062000000006</c:v>
                </c:pt>
                <c:pt idx="4909">
                  <c:v>95.198882999999967</c:v>
                </c:pt>
                <c:pt idx="4910">
                  <c:v>89.92089799999998</c:v>
                </c:pt>
                <c:pt idx="4911">
                  <c:v>88.959610000000012</c:v>
                </c:pt>
                <c:pt idx="4912">
                  <c:v>96.236999999999995</c:v>
                </c:pt>
                <c:pt idx="4913">
                  <c:v>96.531715000000005</c:v>
                </c:pt>
                <c:pt idx="4914">
                  <c:v>90.270575999999991</c:v>
                </c:pt>
                <c:pt idx="4915">
                  <c:v>117.14447800000001</c:v>
                </c:pt>
                <c:pt idx="4916">
                  <c:v>102.61350299999998</c:v>
                </c:pt>
                <c:pt idx="4917">
                  <c:v>88.677978999999965</c:v>
                </c:pt>
                <c:pt idx="4918">
                  <c:v>90.862503000000004</c:v>
                </c:pt>
                <c:pt idx="4919">
                  <c:v>92.855178999999993</c:v>
                </c:pt>
                <c:pt idx="4920">
                  <c:v>106.05674699999999</c:v>
                </c:pt>
                <c:pt idx="4921">
                  <c:v>88.488357999999991</c:v>
                </c:pt>
                <c:pt idx="4922">
                  <c:v>89.215744000000001</c:v>
                </c:pt>
                <c:pt idx="4923">
                  <c:v>91.560729999999992</c:v>
                </c:pt>
                <c:pt idx="4924">
                  <c:v>95.037766000000005</c:v>
                </c:pt>
                <c:pt idx="4925">
                  <c:v>112.75748400000002</c:v>
                </c:pt>
                <c:pt idx="4926">
                  <c:v>90.524070999999992</c:v>
                </c:pt>
                <c:pt idx="4927">
                  <c:v>106.728889</c:v>
                </c:pt>
                <c:pt idx="4928">
                  <c:v>101.03671300000002</c:v>
                </c:pt>
                <c:pt idx="4929">
                  <c:v>97.349761999999998</c:v>
                </c:pt>
                <c:pt idx="4930">
                  <c:v>109.239746</c:v>
                </c:pt>
                <c:pt idx="4931">
                  <c:v>117.68537899999998</c:v>
                </c:pt>
                <c:pt idx="4932">
                  <c:v>131.88746600000002</c:v>
                </c:pt>
                <c:pt idx="4933">
                  <c:v>94.064010999999994</c:v>
                </c:pt>
                <c:pt idx="4934">
                  <c:v>92.784842999999981</c:v>
                </c:pt>
                <c:pt idx="4935">
                  <c:v>97.236908</c:v>
                </c:pt>
                <c:pt idx="4936">
                  <c:v>93.18268599999999</c:v>
                </c:pt>
                <c:pt idx="4937">
                  <c:v>99.129622999999981</c:v>
                </c:pt>
                <c:pt idx="4938">
                  <c:v>93.855773999999968</c:v>
                </c:pt>
                <c:pt idx="4939">
                  <c:v>89.051192999999998</c:v>
                </c:pt>
                <c:pt idx="4940">
                  <c:v>90.430496000000005</c:v>
                </c:pt>
                <c:pt idx="4941">
                  <c:v>88.217201000000017</c:v>
                </c:pt>
                <c:pt idx="4942">
                  <c:v>91.077629000000016</c:v>
                </c:pt>
                <c:pt idx="4943">
                  <c:v>108.31319400000001</c:v>
                </c:pt>
                <c:pt idx="4944">
                  <c:v>99.545791999999992</c:v>
                </c:pt>
                <c:pt idx="4945">
                  <c:v>92.824225999999996</c:v>
                </c:pt>
                <c:pt idx="4946">
                  <c:v>88.185317999999967</c:v>
                </c:pt>
                <c:pt idx="4947">
                  <c:v>112.12442799999998</c:v>
                </c:pt>
                <c:pt idx="4948">
                  <c:v>101.270096</c:v>
                </c:pt>
                <c:pt idx="4949">
                  <c:v>103.76480100000002</c:v>
                </c:pt>
                <c:pt idx="4950">
                  <c:v>88.139983999999998</c:v>
                </c:pt>
                <c:pt idx="4951">
                  <c:v>96.235106999999999</c:v>
                </c:pt>
                <c:pt idx="4952">
                  <c:v>94.217392000000004</c:v>
                </c:pt>
                <c:pt idx="4953">
                  <c:v>101.199394</c:v>
                </c:pt>
                <c:pt idx="4954">
                  <c:v>99.453330999999991</c:v>
                </c:pt>
                <c:pt idx="4955">
                  <c:v>101.32356299999998</c:v>
                </c:pt>
                <c:pt idx="4956">
                  <c:v>90.785758999999985</c:v>
                </c:pt>
                <c:pt idx="4957">
                  <c:v>99.272376999999977</c:v>
                </c:pt>
                <c:pt idx="4958">
                  <c:v>93.021659999999997</c:v>
                </c:pt>
                <c:pt idx="4959">
                  <c:v>103.313095</c:v>
                </c:pt>
                <c:pt idx="4960">
                  <c:v>103.86679100000001</c:v>
                </c:pt>
                <c:pt idx="4961">
                  <c:v>90.644394000000005</c:v>
                </c:pt>
                <c:pt idx="4962">
                  <c:v>136.652863</c:v>
                </c:pt>
                <c:pt idx="4963">
                  <c:v>89.093261999999996</c:v>
                </c:pt>
                <c:pt idx="4964">
                  <c:v>91.263076999999981</c:v>
                </c:pt>
                <c:pt idx="4965">
                  <c:v>120.290085</c:v>
                </c:pt>
                <c:pt idx="4966">
                  <c:v>90.386443999999983</c:v>
                </c:pt>
                <c:pt idx="4967">
                  <c:v>100.26796700000001</c:v>
                </c:pt>
                <c:pt idx="4968">
                  <c:v>93.313927000000007</c:v>
                </c:pt>
                <c:pt idx="4969">
                  <c:v>102.18726300000002</c:v>
                </c:pt>
                <c:pt idx="4970">
                  <c:v>98.730437999999992</c:v>
                </c:pt>
                <c:pt idx="4971">
                  <c:v>91.480926999999994</c:v>
                </c:pt>
                <c:pt idx="4972">
                  <c:v>100.20309399999999</c:v>
                </c:pt>
                <c:pt idx="4973">
                  <c:v>100.17701700000001</c:v>
                </c:pt>
                <c:pt idx="4974">
                  <c:v>104.732101</c:v>
                </c:pt>
                <c:pt idx="4975">
                  <c:v>97.183273</c:v>
                </c:pt>
                <c:pt idx="4976">
                  <c:v>92.142150999999998</c:v>
                </c:pt>
                <c:pt idx="4977">
                  <c:v>88.926063999999997</c:v>
                </c:pt>
                <c:pt idx="4978">
                  <c:v>95.477287000000004</c:v>
                </c:pt>
                <c:pt idx="4979">
                  <c:v>90.482864000000006</c:v>
                </c:pt>
                <c:pt idx="4980">
                  <c:v>111.90191700000001</c:v>
                </c:pt>
                <c:pt idx="4981">
                  <c:v>96.886627000000004</c:v>
                </c:pt>
                <c:pt idx="4982">
                  <c:v>93.482779999999991</c:v>
                </c:pt>
                <c:pt idx="4983">
                  <c:v>106.13800799999999</c:v>
                </c:pt>
                <c:pt idx="4984">
                  <c:v>89.194664000000017</c:v>
                </c:pt>
                <c:pt idx="4985">
                  <c:v>102.06978599999998</c:v>
                </c:pt>
                <c:pt idx="4986">
                  <c:v>91.537628000000012</c:v>
                </c:pt>
                <c:pt idx="4987">
                  <c:v>104.94915000000002</c:v>
                </c:pt>
                <c:pt idx="4988">
                  <c:v>90.037497999999999</c:v>
                </c:pt>
                <c:pt idx="4989">
                  <c:v>90.013610999999997</c:v>
                </c:pt>
                <c:pt idx="4990">
                  <c:v>97.154685999999998</c:v>
                </c:pt>
                <c:pt idx="4991">
                  <c:v>117.69037599999999</c:v>
                </c:pt>
                <c:pt idx="4992">
                  <c:v>127.269379</c:v>
                </c:pt>
                <c:pt idx="4993">
                  <c:v>89.800834999999992</c:v>
                </c:pt>
                <c:pt idx="4994">
                  <c:v>108.44865400000002</c:v>
                </c:pt>
                <c:pt idx="4995">
                  <c:v>103.174843</c:v>
                </c:pt>
                <c:pt idx="4996">
                  <c:v>91.195861999999991</c:v>
                </c:pt>
                <c:pt idx="4997">
                  <c:v>89.199851999999993</c:v>
                </c:pt>
                <c:pt idx="4998">
                  <c:v>95.131134000000003</c:v>
                </c:pt>
                <c:pt idx="4999">
                  <c:v>90.438064999999995</c:v>
                </c:pt>
                <c:pt idx="5000">
                  <c:v>90.474159000000014</c:v>
                </c:pt>
                <c:pt idx="5001">
                  <c:v>92.205916999999999</c:v>
                </c:pt>
                <c:pt idx="5002">
                  <c:v>88.028686999999991</c:v>
                </c:pt>
                <c:pt idx="5003">
                  <c:v>98.596191000000005</c:v>
                </c:pt>
                <c:pt idx="5004">
                  <c:v>96.067771999999991</c:v>
                </c:pt>
                <c:pt idx="5005">
                  <c:v>108.14711800000002</c:v>
                </c:pt>
                <c:pt idx="5006">
                  <c:v>91.441872000000004</c:v>
                </c:pt>
                <c:pt idx="5007">
                  <c:v>113.55398599999998</c:v>
                </c:pt>
                <c:pt idx="5008">
                  <c:v>116.72831699999999</c:v>
                </c:pt>
                <c:pt idx="5009">
                  <c:v>104.04299899999998</c:v>
                </c:pt>
                <c:pt idx="5010">
                  <c:v>89.753685000000004</c:v>
                </c:pt>
                <c:pt idx="5011">
                  <c:v>93.542502999999982</c:v>
                </c:pt>
                <c:pt idx="5012">
                  <c:v>100.30536699999999</c:v>
                </c:pt>
                <c:pt idx="5013">
                  <c:v>96.218361000000002</c:v>
                </c:pt>
                <c:pt idx="5014">
                  <c:v>99.655601999999988</c:v>
                </c:pt>
                <c:pt idx="5015">
                  <c:v>119.55078099999999</c:v>
                </c:pt>
                <c:pt idx="5016">
                  <c:v>91.864486999999983</c:v>
                </c:pt>
                <c:pt idx="5017">
                  <c:v>107.14897199999999</c:v>
                </c:pt>
                <c:pt idx="5018">
                  <c:v>98.63143199999999</c:v>
                </c:pt>
                <c:pt idx="5019">
                  <c:v>92.557570999999982</c:v>
                </c:pt>
                <c:pt idx="5020">
                  <c:v>96.138587999999984</c:v>
                </c:pt>
                <c:pt idx="5021">
                  <c:v>93.088622999999998</c:v>
                </c:pt>
                <c:pt idx="5022">
                  <c:v>89.32261699999998</c:v>
                </c:pt>
                <c:pt idx="5023">
                  <c:v>96.879233999999983</c:v>
                </c:pt>
                <c:pt idx="5024">
                  <c:v>95.430190999999994</c:v>
                </c:pt>
                <c:pt idx="5025">
                  <c:v>90.473526000000007</c:v>
                </c:pt>
                <c:pt idx="5026">
                  <c:v>103.68273199999997</c:v>
                </c:pt>
                <c:pt idx="5027">
                  <c:v>103.22953</c:v>
                </c:pt>
                <c:pt idx="5028">
                  <c:v>92.095566000000005</c:v>
                </c:pt>
                <c:pt idx="5029">
                  <c:v>106.445137</c:v>
                </c:pt>
                <c:pt idx="5030">
                  <c:v>95.475066999999981</c:v>
                </c:pt>
                <c:pt idx="5031">
                  <c:v>95.043059999999997</c:v>
                </c:pt>
                <c:pt idx="5032">
                  <c:v>91.622054999999989</c:v>
                </c:pt>
                <c:pt idx="5033">
                  <c:v>98.261916999999997</c:v>
                </c:pt>
                <c:pt idx="5034">
                  <c:v>101.17886399999999</c:v>
                </c:pt>
                <c:pt idx="5035">
                  <c:v>94.175368999999989</c:v>
                </c:pt>
                <c:pt idx="5036">
                  <c:v>92.061806000000004</c:v>
                </c:pt>
                <c:pt idx="5037">
                  <c:v>91.843140000000005</c:v>
                </c:pt>
                <c:pt idx="5038">
                  <c:v>91.495116999999993</c:v>
                </c:pt>
                <c:pt idx="5039">
                  <c:v>103.409981</c:v>
                </c:pt>
                <c:pt idx="5040">
                  <c:v>89.08229799999998</c:v>
                </c:pt>
                <c:pt idx="5041">
                  <c:v>94.819289999999995</c:v>
                </c:pt>
                <c:pt idx="5042">
                  <c:v>96.197890999999998</c:v>
                </c:pt>
                <c:pt idx="5043">
                  <c:v>89.125113999999982</c:v>
                </c:pt>
                <c:pt idx="5044">
                  <c:v>118.48161300000002</c:v>
                </c:pt>
                <c:pt idx="5045">
                  <c:v>93.247070000000008</c:v>
                </c:pt>
                <c:pt idx="5046">
                  <c:v>89.938987999999981</c:v>
                </c:pt>
                <c:pt idx="5047">
                  <c:v>89.728782999999993</c:v>
                </c:pt>
                <c:pt idx="5048">
                  <c:v>92.720222000000007</c:v>
                </c:pt>
                <c:pt idx="5049">
                  <c:v>92.11202999999999</c:v>
                </c:pt>
                <c:pt idx="5050">
                  <c:v>102.64946</c:v>
                </c:pt>
                <c:pt idx="5051">
                  <c:v>94.062354999999982</c:v>
                </c:pt>
                <c:pt idx="5052">
                  <c:v>88.19680799999999</c:v>
                </c:pt>
                <c:pt idx="5053">
                  <c:v>88.526122999999998</c:v>
                </c:pt>
                <c:pt idx="5054">
                  <c:v>103.29480000000001</c:v>
                </c:pt>
                <c:pt idx="5055">
                  <c:v>96.290679999999995</c:v>
                </c:pt>
                <c:pt idx="5056">
                  <c:v>90.861381999999992</c:v>
                </c:pt>
                <c:pt idx="5057">
                  <c:v>94.261589000000015</c:v>
                </c:pt>
                <c:pt idx="5058">
                  <c:v>112.00283799999998</c:v>
                </c:pt>
                <c:pt idx="5059">
                  <c:v>96.802474999999987</c:v>
                </c:pt>
                <c:pt idx="5060">
                  <c:v>88.290176000000002</c:v>
                </c:pt>
                <c:pt idx="5061">
                  <c:v>96.109557999999993</c:v>
                </c:pt>
                <c:pt idx="5062">
                  <c:v>100.99131000000001</c:v>
                </c:pt>
                <c:pt idx="5063">
                  <c:v>89.528731999999977</c:v>
                </c:pt>
                <c:pt idx="5064">
                  <c:v>94.669967999999983</c:v>
                </c:pt>
                <c:pt idx="5065">
                  <c:v>90.476630999999998</c:v>
                </c:pt>
                <c:pt idx="5066">
                  <c:v>90.127228000000002</c:v>
                </c:pt>
                <c:pt idx="5067">
                  <c:v>125.956581</c:v>
                </c:pt>
                <c:pt idx="5068">
                  <c:v>95.088386999999969</c:v>
                </c:pt>
                <c:pt idx="5069">
                  <c:v>91.068359000000001</c:v>
                </c:pt>
                <c:pt idx="5070">
                  <c:v>110.392067</c:v>
                </c:pt>
                <c:pt idx="5071">
                  <c:v>90.316299000000015</c:v>
                </c:pt>
                <c:pt idx="5072">
                  <c:v>89.381905000000003</c:v>
                </c:pt>
                <c:pt idx="5073">
                  <c:v>97.449875000000006</c:v>
                </c:pt>
                <c:pt idx="5074">
                  <c:v>100.76821900000002</c:v>
                </c:pt>
                <c:pt idx="5075">
                  <c:v>100.571365</c:v>
                </c:pt>
                <c:pt idx="5076">
                  <c:v>91.122970999999978</c:v>
                </c:pt>
                <c:pt idx="5077">
                  <c:v>98.513962000000006</c:v>
                </c:pt>
                <c:pt idx="5078">
                  <c:v>101.92203499999998</c:v>
                </c:pt>
                <c:pt idx="5079">
                  <c:v>109.14752200000001</c:v>
                </c:pt>
                <c:pt idx="5080">
                  <c:v>92.359665000000007</c:v>
                </c:pt>
                <c:pt idx="5081">
                  <c:v>92.645859000000002</c:v>
                </c:pt>
                <c:pt idx="5082">
                  <c:v>89.034003999999996</c:v>
                </c:pt>
                <c:pt idx="5083">
                  <c:v>93.841255000000018</c:v>
                </c:pt>
                <c:pt idx="5084">
                  <c:v>89.155822999999984</c:v>
                </c:pt>
                <c:pt idx="5085">
                  <c:v>92.171424999999999</c:v>
                </c:pt>
                <c:pt idx="5086">
                  <c:v>90.677199999999999</c:v>
                </c:pt>
                <c:pt idx="5087">
                  <c:v>107.884674</c:v>
                </c:pt>
                <c:pt idx="5088">
                  <c:v>93.693885999999992</c:v>
                </c:pt>
                <c:pt idx="5089">
                  <c:v>101.76808200000001</c:v>
                </c:pt>
                <c:pt idx="5090">
                  <c:v>113.40593699999998</c:v>
                </c:pt>
                <c:pt idx="5091">
                  <c:v>103.01621200000001</c:v>
                </c:pt>
                <c:pt idx="5092">
                  <c:v>91.400771999999989</c:v>
                </c:pt>
                <c:pt idx="5093">
                  <c:v>91.584755000000001</c:v>
                </c:pt>
                <c:pt idx="5094">
                  <c:v>93.892791999999986</c:v>
                </c:pt>
                <c:pt idx="5095">
                  <c:v>94.599853999999993</c:v>
                </c:pt>
                <c:pt idx="5096">
                  <c:v>142.616333</c:v>
                </c:pt>
                <c:pt idx="5097">
                  <c:v>92.848777999999967</c:v>
                </c:pt>
                <c:pt idx="5098">
                  <c:v>110.04326600000002</c:v>
                </c:pt>
                <c:pt idx="5099">
                  <c:v>92.940651000000017</c:v>
                </c:pt>
                <c:pt idx="5100">
                  <c:v>92.02758799999998</c:v>
                </c:pt>
                <c:pt idx="5101">
                  <c:v>116.73631300000001</c:v>
                </c:pt>
                <c:pt idx="5102">
                  <c:v>104.137726</c:v>
                </c:pt>
                <c:pt idx="5103">
                  <c:v>105.14960499999999</c:v>
                </c:pt>
                <c:pt idx="5104">
                  <c:v>97.093506000000005</c:v>
                </c:pt>
                <c:pt idx="5105">
                  <c:v>118.84934199999998</c:v>
                </c:pt>
                <c:pt idx="5106">
                  <c:v>90.359566000000001</c:v>
                </c:pt>
                <c:pt idx="5107">
                  <c:v>88.764183000000017</c:v>
                </c:pt>
                <c:pt idx="5108">
                  <c:v>93.482803000000004</c:v>
                </c:pt>
                <c:pt idx="5109">
                  <c:v>89.210068000000007</c:v>
                </c:pt>
                <c:pt idx="5110">
                  <c:v>113.37796</c:v>
                </c:pt>
                <c:pt idx="5111">
                  <c:v>89.425071999999986</c:v>
                </c:pt>
                <c:pt idx="5112">
                  <c:v>107.617447</c:v>
                </c:pt>
                <c:pt idx="5113">
                  <c:v>143.14404299999998</c:v>
                </c:pt>
                <c:pt idx="5114">
                  <c:v>99.954025000000016</c:v>
                </c:pt>
                <c:pt idx="5115">
                  <c:v>103.36441000000002</c:v>
                </c:pt>
                <c:pt idx="5116">
                  <c:v>107.60495</c:v>
                </c:pt>
                <c:pt idx="5117">
                  <c:v>89.106139999999982</c:v>
                </c:pt>
                <c:pt idx="5118">
                  <c:v>91.181029999999993</c:v>
                </c:pt>
                <c:pt idx="5119">
                  <c:v>98.02919799999998</c:v>
                </c:pt>
                <c:pt idx="5120">
                  <c:v>90.034058000000002</c:v>
                </c:pt>
                <c:pt idx="5121">
                  <c:v>107.93924000000001</c:v>
                </c:pt>
                <c:pt idx="5122">
                  <c:v>110.773262</c:v>
                </c:pt>
                <c:pt idx="5123">
                  <c:v>88.363913999999994</c:v>
                </c:pt>
                <c:pt idx="5124">
                  <c:v>94.025138999999967</c:v>
                </c:pt>
                <c:pt idx="5125">
                  <c:v>88.486839000000003</c:v>
                </c:pt>
                <c:pt idx="5126">
                  <c:v>89.357741999999988</c:v>
                </c:pt>
                <c:pt idx="5127">
                  <c:v>99.912598000000003</c:v>
                </c:pt>
                <c:pt idx="5128">
                  <c:v>93.095543000000006</c:v>
                </c:pt>
                <c:pt idx="5129">
                  <c:v>98.287391999999983</c:v>
                </c:pt>
                <c:pt idx="5130">
                  <c:v>104.680199</c:v>
                </c:pt>
                <c:pt idx="5131">
                  <c:v>92.637825000000007</c:v>
                </c:pt>
                <c:pt idx="5132">
                  <c:v>89.745345999999998</c:v>
                </c:pt>
                <c:pt idx="5133">
                  <c:v>90.238647</c:v>
                </c:pt>
                <c:pt idx="5134">
                  <c:v>101.90503699999998</c:v>
                </c:pt>
                <c:pt idx="5135">
                  <c:v>96.629386999999966</c:v>
                </c:pt>
                <c:pt idx="5136">
                  <c:v>88.920563000000016</c:v>
                </c:pt>
                <c:pt idx="5137">
                  <c:v>89.003815000000003</c:v>
                </c:pt>
                <c:pt idx="5138">
                  <c:v>97.98545799999998</c:v>
                </c:pt>
                <c:pt idx="5139">
                  <c:v>103.46926900000003</c:v>
                </c:pt>
                <c:pt idx="5140">
                  <c:v>88.701438999999979</c:v>
                </c:pt>
                <c:pt idx="5141">
                  <c:v>88.645072999999968</c:v>
                </c:pt>
                <c:pt idx="5142">
                  <c:v>103.124252</c:v>
                </c:pt>
                <c:pt idx="5143">
                  <c:v>92.152266999999981</c:v>
                </c:pt>
                <c:pt idx="5144">
                  <c:v>91.685798999999989</c:v>
                </c:pt>
                <c:pt idx="5145">
                  <c:v>134.131393</c:v>
                </c:pt>
                <c:pt idx="5146">
                  <c:v>93.164931999999979</c:v>
                </c:pt>
                <c:pt idx="5147">
                  <c:v>89.206176999999983</c:v>
                </c:pt>
                <c:pt idx="5148">
                  <c:v>100.280884</c:v>
                </c:pt>
                <c:pt idx="5149">
                  <c:v>92.606482999999969</c:v>
                </c:pt>
                <c:pt idx="5150">
                  <c:v>116.40570099999998</c:v>
                </c:pt>
                <c:pt idx="5151">
                  <c:v>89.599716000000001</c:v>
                </c:pt>
                <c:pt idx="5152">
                  <c:v>100.79062700000001</c:v>
                </c:pt>
                <c:pt idx="5153">
                  <c:v>88.369643999999994</c:v>
                </c:pt>
                <c:pt idx="5154">
                  <c:v>115.35354599999998</c:v>
                </c:pt>
                <c:pt idx="5155">
                  <c:v>94.450980999999999</c:v>
                </c:pt>
                <c:pt idx="5156">
                  <c:v>90.204352999999998</c:v>
                </c:pt>
                <c:pt idx="5157">
                  <c:v>92.641768999999982</c:v>
                </c:pt>
                <c:pt idx="5158">
                  <c:v>90.299773999999999</c:v>
                </c:pt>
                <c:pt idx="5159">
                  <c:v>92.459777999999986</c:v>
                </c:pt>
                <c:pt idx="5160">
                  <c:v>99.463104000000016</c:v>
                </c:pt>
                <c:pt idx="5161">
                  <c:v>89.736121999999995</c:v>
                </c:pt>
                <c:pt idx="5162">
                  <c:v>91.641762</c:v>
                </c:pt>
                <c:pt idx="5163">
                  <c:v>94.203682000000001</c:v>
                </c:pt>
                <c:pt idx="5164">
                  <c:v>103.66205600000001</c:v>
                </c:pt>
                <c:pt idx="5165">
                  <c:v>94.214493000000019</c:v>
                </c:pt>
                <c:pt idx="5166">
                  <c:v>97.37056699999998</c:v>
                </c:pt>
                <c:pt idx="5167">
                  <c:v>95.806830999999988</c:v>
                </c:pt>
                <c:pt idx="5168">
                  <c:v>97.561088999999981</c:v>
                </c:pt>
                <c:pt idx="5169">
                  <c:v>130.77061499999996</c:v>
                </c:pt>
                <c:pt idx="5170">
                  <c:v>108.21631600000002</c:v>
                </c:pt>
                <c:pt idx="5171">
                  <c:v>95.889869999999988</c:v>
                </c:pt>
                <c:pt idx="5172">
                  <c:v>149.97459399999997</c:v>
                </c:pt>
                <c:pt idx="5173">
                  <c:v>93.635390999999984</c:v>
                </c:pt>
                <c:pt idx="5174">
                  <c:v>112.46760600000002</c:v>
                </c:pt>
                <c:pt idx="5175">
                  <c:v>95.657944000000001</c:v>
                </c:pt>
                <c:pt idx="5176">
                  <c:v>93.659949999999981</c:v>
                </c:pt>
                <c:pt idx="5177">
                  <c:v>93.705353000000002</c:v>
                </c:pt>
                <c:pt idx="5178">
                  <c:v>95.218895000000003</c:v>
                </c:pt>
                <c:pt idx="5179">
                  <c:v>111.87735000000001</c:v>
                </c:pt>
                <c:pt idx="5180">
                  <c:v>98.345603999999994</c:v>
                </c:pt>
                <c:pt idx="5181">
                  <c:v>113.65000199999999</c:v>
                </c:pt>
                <c:pt idx="5182">
                  <c:v>105.231392</c:v>
                </c:pt>
                <c:pt idx="5183">
                  <c:v>93.63376599999998</c:v>
                </c:pt>
                <c:pt idx="5184">
                  <c:v>99.240050999999994</c:v>
                </c:pt>
                <c:pt idx="5185">
                  <c:v>90.396004000000005</c:v>
                </c:pt>
                <c:pt idx="5186">
                  <c:v>100.96441700000001</c:v>
                </c:pt>
                <c:pt idx="5187">
                  <c:v>94.837570000000014</c:v>
                </c:pt>
                <c:pt idx="5188">
                  <c:v>106.825615</c:v>
                </c:pt>
                <c:pt idx="5189">
                  <c:v>97.82908599999999</c:v>
                </c:pt>
                <c:pt idx="5190">
                  <c:v>88.711433000000014</c:v>
                </c:pt>
                <c:pt idx="5191">
                  <c:v>101.50213599999998</c:v>
                </c:pt>
                <c:pt idx="5192">
                  <c:v>89.467040999999995</c:v>
                </c:pt>
                <c:pt idx="5193">
                  <c:v>104.592789</c:v>
                </c:pt>
                <c:pt idx="5194">
                  <c:v>94.876655999999983</c:v>
                </c:pt>
                <c:pt idx="5195">
                  <c:v>89.528289999999998</c:v>
                </c:pt>
                <c:pt idx="5196">
                  <c:v>89.319046</c:v>
                </c:pt>
                <c:pt idx="5197">
                  <c:v>101.09730500000002</c:v>
                </c:pt>
                <c:pt idx="5198">
                  <c:v>96.203400000000002</c:v>
                </c:pt>
                <c:pt idx="5199">
                  <c:v>95.923064999999994</c:v>
                </c:pt>
                <c:pt idx="5200">
                  <c:v>91.827735999999987</c:v>
                </c:pt>
                <c:pt idx="5201">
                  <c:v>90.901236999999995</c:v>
                </c:pt>
                <c:pt idx="5202">
                  <c:v>90.99767300000002</c:v>
                </c:pt>
                <c:pt idx="5203">
                  <c:v>90.140793000000002</c:v>
                </c:pt>
                <c:pt idx="5204">
                  <c:v>94.434394999999995</c:v>
                </c:pt>
                <c:pt idx="5205">
                  <c:v>97.160529999999994</c:v>
                </c:pt>
                <c:pt idx="5206">
                  <c:v>88.906859999999995</c:v>
                </c:pt>
                <c:pt idx="5207">
                  <c:v>89.82306699999998</c:v>
                </c:pt>
                <c:pt idx="5208">
                  <c:v>103.80439800000001</c:v>
                </c:pt>
                <c:pt idx="5209">
                  <c:v>98.792213000000018</c:v>
                </c:pt>
                <c:pt idx="5210">
                  <c:v>104.669174</c:v>
                </c:pt>
                <c:pt idx="5211">
                  <c:v>90.172698999999966</c:v>
                </c:pt>
                <c:pt idx="5212">
                  <c:v>95.133758999999984</c:v>
                </c:pt>
                <c:pt idx="5213">
                  <c:v>129.82170100000002</c:v>
                </c:pt>
                <c:pt idx="5214">
                  <c:v>99.421822000000006</c:v>
                </c:pt>
                <c:pt idx="5215">
                  <c:v>93.377869000000004</c:v>
                </c:pt>
                <c:pt idx="5216">
                  <c:v>100.48583199999999</c:v>
                </c:pt>
                <c:pt idx="5217">
                  <c:v>97.960014000000015</c:v>
                </c:pt>
                <c:pt idx="5218">
                  <c:v>101.40734900000001</c:v>
                </c:pt>
                <c:pt idx="5219">
                  <c:v>95.258644000000004</c:v>
                </c:pt>
                <c:pt idx="5220">
                  <c:v>93.468673999999993</c:v>
                </c:pt>
                <c:pt idx="5221">
                  <c:v>95.113906999999998</c:v>
                </c:pt>
                <c:pt idx="5222">
                  <c:v>97.967049000000017</c:v>
                </c:pt>
                <c:pt idx="5223">
                  <c:v>95.089500000000001</c:v>
                </c:pt>
                <c:pt idx="5224">
                  <c:v>95.859366999999992</c:v>
                </c:pt>
                <c:pt idx="5225">
                  <c:v>95.197486999999981</c:v>
                </c:pt>
                <c:pt idx="5226">
                  <c:v>110.24491100000002</c:v>
                </c:pt>
                <c:pt idx="5227">
                  <c:v>109.604607</c:v>
                </c:pt>
                <c:pt idx="5228">
                  <c:v>98.916984999999997</c:v>
                </c:pt>
                <c:pt idx="5229">
                  <c:v>113.906441</c:v>
                </c:pt>
                <c:pt idx="5230">
                  <c:v>108.11878199999998</c:v>
                </c:pt>
                <c:pt idx="5231">
                  <c:v>97.962958999999998</c:v>
                </c:pt>
                <c:pt idx="5232">
                  <c:v>100.31016500000001</c:v>
                </c:pt>
                <c:pt idx="5233">
                  <c:v>117.610321</c:v>
                </c:pt>
                <c:pt idx="5234">
                  <c:v>90.070853999999983</c:v>
                </c:pt>
                <c:pt idx="5235">
                  <c:v>90.555510999999981</c:v>
                </c:pt>
                <c:pt idx="5236">
                  <c:v>121.518501</c:v>
                </c:pt>
                <c:pt idx="5237">
                  <c:v>108.453484</c:v>
                </c:pt>
                <c:pt idx="5238">
                  <c:v>91.738663000000017</c:v>
                </c:pt>
                <c:pt idx="5239">
                  <c:v>94.748336999999992</c:v>
                </c:pt>
                <c:pt idx="5240">
                  <c:v>103.70493300000001</c:v>
                </c:pt>
                <c:pt idx="5241">
                  <c:v>88.82298999999999</c:v>
                </c:pt>
                <c:pt idx="5242">
                  <c:v>101.03157</c:v>
                </c:pt>
                <c:pt idx="5243">
                  <c:v>97.922332999999966</c:v>
                </c:pt>
                <c:pt idx="5244">
                  <c:v>100.24932900000002</c:v>
                </c:pt>
                <c:pt idx="5245">
                  <c:v>88.398826999999983</c:v>
                </c:pt>
                <c:pt idx="5246">
                  <c:v>88.110443000000004</c:v>
                </c:pt>
                <c:pt idx="5247">
                  <c:v>95.329574999999991</c:v>
                </c:pt>
                <c:pt idx="5248">
                  <c:v>104.94769300000003</c:v>
                </c:pt>
                <c:pt idx="5249">
                  <c:v>113.548492</c:v>
                </c:pt>
                <c:pt idx="5250">
                  <c:v>95.088295000000002</c:v>
                </c:pt>
                <c:pt idx="5251">
                  <c:v>88.10339399999998</c:v>
                </c:pt>
                <c:pt idx="5252">
                  <c:v>97.571526000000006</c:v>
                </c:pt>
                <c:pt idx="5253">
                  <c:v>88.330009000000004</c:v>
                </c:pt>
                <c:pt idx="5254">
                  <c:v>98.623847999999967</c:v>
                </c:pt>
                <c:pt idx="5255">
                  <c:v>93.822074999999984</c:v>
                </c:pt>
                <c:pt idx="5256">
                  <c:v>105.736572</c:v>
                </c:pt>
                <c:pt idx="5257">
                  <c:v>92.950728999999981</c:v>
                </c:pt>
                <c:pt idx="5258">
                  <c:v>114.33367200000001</c:v>
                </c:pt>
                <c:pt idx="5259">
                  <c:v>95.550514000000007</c:v>
                </c:pt>
                <c:pt idx="5260">
                  <c:v>100.595612</c:v>
                </c:pt>
                <c:pt idx="5261">
                  <c:v>114.608665</c:v>
                </c:pt>
                <c:pt idx="5262">
                  <c:v>93.967957000000013</c:v>
                </c:pt>
                <c:pt idx="5263">
                  <c:v>126.066971</c:v>
                </c:pt>
                <c:pt idx="5264">
                  <c:v>98.608451999999986</c:v>
                </c:pt>
                <c:pt idx="5265">
                  <c:v>92.314880000000002</c:v>
                </c:pt>
                <c:pt idx="5266">
                  <c:v>97.11078599999999</c:v>
                </c:pt>
                <c:pt idx="5267">
                  <c:v>100.459557</c:v>
                </c:pt>
                <c:pt idx="5268">
                  <c:v>108.253235</c:v>
                </c:pt>
                <c:pt idx="5269">
                  <c:v>103.24705500000002</c:v>
                </c:pt>
                <c:pt idx="5270">
                  <c:v>101.569305</c:v>
                </c:pt>
                <c:pt idx="5271">
                  <c:v>91.989540000000005</c:v>
                </c:pt>
                <c:pt idx="5272">
                  <c:v>122.307068</c:v>
                </c:pt>
                <c:pt idx="5273">
                  <c:v>112.405457</c:v>
                </c:pt>
                <c:pt idx="5274">
                  <c:v>92.826407999999986</c:v>
                </c:pt>
                <c:pt idx="5275">
                  <c:v>96.30147599999998</c:v>
                </c:pt>
                <c:pt idx="5276">
                  <c:v>88.941399000000018</c:v>
                </c:pt>
                <c:pt idx="5277">
                  <c:v>94.408173000000005</c:v>
                </c:pt>
                <c:pt idx="5278">
                  <c:v>88.000113999999996</c:v>
                </c:pt>
                <c:pt idx="5279">
                  <c:v>104.770966</c:v>
                </c:pt>
                <c:pt idx="5280">
                  <c:v>93.267692999999994</c:v>
                </c:pt>
                <c:pt idx="5281">
                  <c:v>99.097740000000002</c:v>
                </c:pt>
                <c:pt idx="5282">
                  <c:v>97.629058999999984</c:v>
                </c:pt>
                <c:pt idx="5283">
                  <c:v>89.882873999999987</c:v>
                </c:pt>
                <c:pt idx="5284">
                  <c:v>101.69502300000002</c:v>
                </c:pt>
                <c:pt idx="5285">
                  <c:v>89.523765999999981</c:v>
                </c:pt>
                <c:pt idx="5286">
                  <c:v>92.428077999999985</c:v>
                </c:pt>
                <c:pt idx="5287">
                  <c:v>114.78542299999998</c:v>
                </c:pt>
                <c:pt idx="5288">
                  <c:v>103.90715000000002</c:v>
                </c:pt>
                <c:pt idx="5289">
                  <c:v>93.600814999999983</c:v>
                </c:pt>
                <c:pt idx="5290">
                  <c:v>98.826210000000003</c:v>
                </c:pt>
                <c:pt idx="5291">
                  <c:v>101.986435</c:v>
                </c:pt>
                <c:pt idx="5292">
                  <c:v>107.241371</c:v>
                </c:pt>
                <c:pt idx="5293">
                  <c:v>94.733413999999996</c:v>
                </c:pt>
                <c:pt idx="5294">
                  <c:v>112.726418</c:v>
                </c:pt>
                <c:pt idx="5295">
                  <c:v>100.43941500000001</c:v>
                </c:pt>
                <c:pt idx="5296">
                  <c:v>94.530327</c:v>
                </c:pt>
                <c:pt idx="5297">
                  <c:v>91.905333999999982</c:v>
                </c:pt>
                <c:pt idx="5298">
                  <c:v>123.612206</c:v>
                </c:pt>
                <c:pt idx="5299">
                  <c:v>117.00308200000001</c:v>
                </c:pt>
                <c:pt idx="5300">
                  <c:v>98.993752000000001</c:v>
                </c:pt>
                <c:pt idx="5301">
                  <c:v>90.04626500000002</c:v>
                </c:pt>
                <c:pt idx="5302">
                  <c:v>98.490630999999993</c:v>
                </c:pt>
                <c:pt idx="5303">
                  <c:v>90.560767999999982</c:v>
                </c:pt>
                <c:pt idx="5304">
                  <c:v>112.58908099999998</c:v>
                </c:pt>
                <c:pt idx="5305">
                  <c:v>91.915047000000001</c:v>
                </c:pt>
                <c:pt idx="5306">
                  <c:v>89.065719999999999</c:v>
                </c:pt>
                <c:pt idx="5307">
                  <c:v>92.079680999999979</c:v>
                </c:pt>
                <c:pt idx="5308">
                  <c:v>100.935745</c:v>
                </c:pt>
                <c:pt idx="5309">
                  <c:v>91.477654000000015</c:v>
                </c:pt>
                <c:pt idx="5310">
                  <c:v>90.185515999999993</c:v>
                </c:pt>
                <c:pt idx="5311">
                  <c:v>107.37554199999998</c:v>
                </c:pt>
                <c:pt idx="5312">
                  <c:v>100.40519</c:v>
                </c:pt>
                <c:pt idx="5313">
                  <c:v>92.013228999999995</c:v>
                </c:pt>
                <c:pt idx="5314">
                  <c:v>100.202866</c:v>
                </c:pt>
                <c:pt idx="5315">
                  <c:v>93.813231999999999</c:v>
                </c:pt>
                <c:pt idx="5316">
                  <c:v>103.15249599999999</c:v>
                </c:pt>
                <c:pt idx="5317">
                  <c:v>108.99528500000001</c:v>
                </c:pt>
                <c:pt idx="5318">
                  <c:v>96.309280000000001</c:v>
                </c:pt>
                <c:pt idx="5319">
                  <c:v>99.722335999999984</c:v>
                </c:pt>
                <c:pt idx="5320">
                  <c:v>109.956879</c:v>
                </c:pt>
                <c:pt idx="5321">
                  <c:v>102.098274</c:v>
                </c:pt>
                <c:pt idx="5322">
                  <c:v>91.05232199999999</c:v>
                </c:pt>
                <c:pt idx="5323">
                  <c:v>90.190062999999981</c:v>
                </c:pt>
                <c:pt idx="5324">
                  <c:v>93.349152000000004</c:v>
                </c:pt>
                <c:pt idx="5325">
                  <c:v>98.235191</c:v>
                </c:pt>
                <c:pt idx="5326">
                  <c:v>105.762421</c:v>
                </c:pt>
                <c:pt idx="5327">
                  <c:v>97.508285999999998</c:v>
                </c:pt>
                <c:pt idx="5328">
                  <c:v>99.908607000000003</c:v>
                </c:pt>
                <c:pt idx="5329">
                  <c:v>88.904670999999993</c:v>
                </c:pt>
                <c:pt idx="5330">
                  <c:v>92.119361999999981</c:v>
                </c:pt>
                <c:pt idx="5331">
                  <c:v>98.690651000000003</c:v>
                </c:pt>
                <c:pt idx="5332">
                  <c:v>92.618201999999982</c:v>
                </c:pt>
                <c:pt idx="5333">
                  <c:v>98.462608000000003</c:v>
                </c:pt>
                <c:pt idx="5334">
                  <c:v>129.62104800000003</c:v>
                </c:pt>
                <c:pt idx="5335">
                  <c:v>127.482979</c:v>
                </c:pt>
                <c:pt idx="5336">
                  <c:v>90.816406000000001</c:v>
                </c:pt>
                <c:pt idx="5337">
                  <c:v>98.411423000000013</c:v>
                </c:pt>
                <c:pt idx="5338">
                  <c:v>91.382934999999989</c:v>
                </c:pt>
                <c:pt idx="5339">
                  <c:v>90.050415000000001</c:v>
                </c:pt>
                <c:pt idx="5340">
                  <c:v>88.407082000000003</c:v>
                </c:pt>
                <c:pt idx="5341">
                  <c:v>91.854911999999999</c:v>
                </c:pt>
                <c:pt idx="5342">
                  <c:v>99.779594000000003</c:v>
                </c:pt>
                <c:pt idx="5343">
                  <c:v>93.726729999999989</c:v>
                </c:pt>
                <c:pt idx="5344">
                  <c:v>94.88088999999998</c:v>
                </c:pt>
                <c:pt idx="5345">
                  <c:v>115.18942300000002</c:v>
                </c:pt>
                <c:pt idx="5346">
                  <c:v>90.073607999999979</c:v>
                </c:pt>
                <c:pt idx="5347">
                  <c:v>131.24070699999999</c:v>
                </c:pt>
                <c:pt idx="5348">
                  <c:v>101.94191000000001</c:v>
                </c:pt>
                <c:pt idx="5349">
                  <c:v>88.586478999999969</c:v>
                </c:pt>
                <c:pt idx="5350">
                  <c:v>103.18350199999999</c:v>
                </c:pt>
                <c:pt idx="5351">
                  <c:v>96.013801999999998</c:v>
                </c:pt>
                <c:pt idx="5352">
                  <c:v>100.272644</c:v>
                </c:pt>
                <c:pt idx="5353">
                  <c:v>109.98306300000002</c:v>
                </c:pt>
                <c:pt idx="5354">
                  <c:v>90.684723000000005</c:v>
                </c:pt>
                <c:pt idx="5355">
                  <c:v>90.340698000000003</c:v>
                </c:pt>
                <c:pt idx="5356">
                  <c:v>121.045044</c:v>
                </c:pt>
                <c:pt idx="5357">
                  <c:v>112.99237799999999</c:v>
                </c:pt>
                <c:pt idx="5358">
                  <c:v>89.339241000000001</c:v>
                </c:pt>
                <c:pt idx="5359">
                  <c:v>101.756111</c:v>
                </c:pt>
                <c:pt idx="5360">
                  <c:v>108.966278</c:v>
                </c:pt>
                <c:pt idx="5361">
                  <c:v>97.287682000000004</c:v>
                </c:pt>
                <c:pt idx="5362">
                  <c:v>90.929794000000001</c:v>
                </c:pt>
                <c:pt idx="5363">
                  <c:v>91.370452999999983</c:v>
                </c:pt>
                <c:pt idx="5364">
                  <c:v>98.765120999999994</c:v>
                </c:pt>
                <c:pt idx="5365">
                  <c:v>93.224723999999995</c:v>
                </c:pt>
                <c:pt idx="5366">
                  <c:v>89.625762999999992</c:v>
                </c:pt>
                <c:pt idx="5367">
                  <c:v>127.671829</c:v>
                </c:pt>
                <c:pt idx="5368">
                  <c:v>88.569648999999998</c:v>
                </c:pt>
                <c:pt idx="5369">
                  <c:v>90.249397000000002</c:v>
                </c:pt>
                <c:pt idx="5370">
                  <c:v>100.810486</c:v>
                </c:pt>
                <c:pt idx="5371">
                  <c:v>129.512451</c:v>
                </c:pt>
                <c:pt idx="5372">
                  <c:v>95.648070999999987</c:v>
                </c:pt>
                <c:pt idx="5373">
                  <c:v>91.652030999999965</c:v>
                </c:pt>
                <c:pt idx="5374">
                  <c:v>97.509499000000005</c:v>
                </c:pt>
                <c:pt idx="5375">
                  <c:v>116.492447</c:v>
                </c:pt>
                <c:pt idx="5376">
                  <c:v>89.067595999999995</c:v>
                </c:pt>
                <c:pt idx="5377">
                  <c:v>92.635535999999988</c:v>
                </c:pt>
                <c:pt idx="5378">
                  <c:v>97.516684999999995</c:v>
                </c:pt>
                <c:pt idx="5379">
                  <c:v>88.226021000000003</c:v>
                </c:pt>
                <c:pt idx="5380">
                  <c:v>89.783585000000002</c:v>
                </c:pt>
                <c:pt idx="5381">
                  <c:v>95.481384000000006</c:v>
                </c:pt>
                <c:pt idx="5382">
                  <c:v>112.070961</c:v>
                </c:pt>
                <c:pt idx="5383">
                  <c:v>94.801887999999991</c:v>
                </c:pt>
                <c:pt idx="5384">
                  <c:v>90.455466999999999</c:v>
                </c:pt>
                <c:pt idx="5385">
                  <c:v>103.54421200000002</c:v>
                </c:pt>
                <c:pt idx="5386">
                  <c:v>91.154854</c:v>
                </c:pt>
                <c:pt idx="5387">
                  <c:v>101.24526200000001</c:v>
                </c:pt>
                <c:pt idx="5388">
                  <c:v>92.345200000000006</c:v>
                </c:pt>
                <c:pt idx="5389">
                  <c:v>92.687156999999999</c:v>
                </c:pt>
                <c:pt idx="5390">
                  <c:v>104.77375000000001</c:v>
                </c:pt>
                <c:pt idx="5391">
                  <c:v>95.458061000000001</c:v>
                </c:pt>
                <c:pt idx="5392">
                  <c:v>88.921982</c:v>
                </c:pt>
                <c:pt idx="5393">
                  <c:v>111.17493399999998</c:v>
                </c:pt>
                <c:pt idx="5394">
                  <c:v>88.932502999999983</c:v>
                </c:pt>
                <c:pt idx="5395">
                  <c:v>89.663581999999991</c:v>
                </c:pt>
                <c:pt idx="5396">
                  <c:v>89.822829999999982</c:v>
                </c:pt>
                <c:pt idx="5397">
                  <c:v>88.160590999999982</c:v>
                </c:pt>
                <c:pt idx="5398">
                  <c:v>101.32109800000001</c:v>
                </c:pt>
                <c:pt idx="5399">
                  <c:v>96.942763999999997</c:v>
                </c:pt>
                <c:pt idx="5400">
                  <c:v>93.616364000000004</c:v>
                </c:pt>
                <c:pt idx="5401">
                  <c:v>118.095955</c:v>
                </c:pt>
                <c:pt idx="5402">
                  <c:v>92.294608999999994</c:v>
                </c:pt>
                <c:pt idx="5403">
                  <c:v>88.926483000000005</c:v>
                </c:pt>
                <c:pt idx="5404">
                  <c:v>100.21171600000001</c:v>
                </c:pt>
                <c:pt idx="5405">
                  <c:v>100.41386400000002</c:v>
                </c:pt>
                <c:pt idx="5406">
                  <c:v>88.195479999999989</c:v>
                </c:pt>
                <c:pt idx="5407">
                  <c:v>100.68878899999999</c:v>
                </c:pt>
                <c:pt idx="5408">
                  <c:v>102.277855</c:v>
                </c:pt>
                <c:pt idx="5409">
                  <c:v>150.57896399999998</c:v>
                </c:pt>
                <c:pt idx="5410">
                  <c:v>88.930054000000013</c:v>
                </c:pt>
                <c:pt idx="5411">
                  <c:v>92.873604</c:v>
                </c:pt>
                <c:pt idx="5412">
                  <c:v>96.00475299999998</c:v>
                </c:pt>
                <c:pt idx="5413">
                  <c:v>114.565834</c:v>
                </c:pt>
                <c:pt idx="5414">
                  <c:v>104.483582</c:v>
                </c:pt>
                <c:pt idx="5415">
                  <c:v>92.327393000000001</c:v>
                </c:pt>
                <c:pt idx="5416">
                  <c:v>117.78719300000002</c:v>
                </c:pt>
                <c:pt idx="5417">
                  <c:v>107.157494</c:v>
                </c:pt>
                <c:pt idx="5418">
                  <c:v>140.115936</c:v>
                </c:pt>
                <c:pt idx="5419">
                  <c:v>112.881996</c:v>
                </c:pt>
                <c:pt idx="5420">
                  <c:v>99.864311000000001</c:v>
                </c:pt>
                <c:pt idx="5421">
                  <c:v>100.01521300000002</c:v>
                </c:pt>
                <c:pt idx="5422">
                  <c:v>107.383911</c:v>
                </c:pt>
                <c:pt idx="5423">
                  <c:v>89.083350999999979</c:v>
                </c:pt>
                <c:pt idx="5424">
                  <c:v>92.786530000000013</c:v>
                </c:pt>
                <c:pt idx="5425">
                  <c:v>88.613067999999998</c:v>
                </c:pt>
                <c:pt idx="5426">
                  <c:v>92.443420000000017</c:v>
                </c:pt>
                <c:pt idx="5427">
                  <c:v>109.560722</c:v>
                </c:pt>
                <c:pt idx="5428">
                  <c:v>94.236381999999992</c:v>
                </c:pt>
                <c:pt idx="5429">
                  <c:v>117.79881300000001</c:v>
                </c:pt>
                <c:pt idx="5430">
                  <c:v>88.696784999999991</c:v>
                </c:pt>
                <c:pt idx="5431">
                  <c:v>104.57749200000001</c:v>
                </c:pt>
                <c:pt idx="5432">
                  <c:v>90.05667099999998</c:v>
                </c:pt>
                <c:pt idx="5433">
                  <c:v>88.134010000000004</c:v>
                </c:pt>
                <c:pt idx="5434">
                  <c:v>90.121139999999983</c:v>
                </c:pt>
                <c:pt idx="5435">
                  <c:v>91.670325999999989</c:v>
                </c:pt>
                <c:pt idx="5436">
                  <c:v>100.789856</c:v>
                </c:pt>
                <c:pt idx="5437">
                  <c:v>88.11067199999998</c:v>
                </c:pt>
                <c:pt idx="5438">
                  <c:v>118.815979</c:v>
                </c:pt>
                <c:pt idx="5439">
                  <c:v>111.23905900000001</c:v>
                </c:pt>
                <c:pt idx="5440">
                  <c:v>100.51924099999999</c:v>
                </c:pt>
                <c:pt idx="5441">
                  <c:v>95.454445000000007</c:v>
                </c:pt>
                <c:pt idx="5442">
                  <c:v>100.80806</c:v>
                </c:pt>
                <c:pt idx="5443">
                  <c:v>103.93182400000003</c:v>
                </c:pt>
                <c:pt idx="5444">
                  <c:v>88.639869999999988</c:v>
                </c:pt>
                <c:pt idx="5445">
                  <c:v>96.277518999999998</c:v>
                </c:pt>
                <c:pt idx="5446">
                  <c:v>94.956885999999983</c:v>
                </c:pt>
                <c:pt idx="5447">
                  <c:v>94.034369999999996</c:v>
                </c:pt>
                <c:pt idx="5448">
                  <c:v>92.417091000000013</c:v>
                </c:pt>
                <c:pt idx="5449">
                  <c:v>88.178130999999965</c:v>
                </c:pt>
                <c:pt idx="5450">
                  <c:v>91.306899999999999</c:v>
                </c:pt>
                <c:pt idx="5451">
                  <c:v>98.254227000000014</c:v>
                </c:pt>
                <c:pt idx="5452">
                  <c:v>90.793205000000015</c:v>
                </c:pt>
                <c:pt idx="5453">
                  <c:v>101.69325300000001</c:v>
                </c:pt>
                <c:pt idx="5454">
                  <c:v>132.93548600000003</c:v>
                </c:pt>
                <c:pt idx="5455">
                  <c:v>97.637039000000001</c:v>
                </c:pt>
                <c:pt idx="5456">
                  <c:v>91.878539999999987</c:v>
                </c:pt>
                <c:pt idx="5457">
                  <c:v>108.864357</c:v>
                </c:pt>
                <c:pt idx="5458">
                  <c:v>88.533874999999981</c:v>
                </c:pt>
                <c:pt idx="5459">
                  <c:v>93.856621000000004</c:v>
                </c:pt>
                <c:pt idx="5460">
                  <c:v>90.642014000000003</c:v>
                </c:pt>
                <c:pt idx="5461">
                  <c:v>93.541550000000015</c:v>
                </c:pt>
                <c:pt idx="5462">
                  <c:v>95.247627000000008</c:v>
                </c:pt>
                <c:pt idx="5463">
                  <c:v>89.112975999999989</c:v>
                </c:pt>
                <c:pt idx="5464">
                  <c:v>91.235954000000007</c:v>
                </c:pt>
                <c:pt idx="5465">
                  <c:v>99.096664000000018</c:v>
                </c:pt>
                <c:pt idx="5466">
                  <c:v>94.635077999999965</c:v>
                </c:pt>
                <c:pt idx="5467">
                  <c:v>97.500998999999979</c:v>
                </c:pt>
                <c:pt idx="5468">
                  <c:v>131.786957</c:v>
                </c:pt>
                <c:pt idx="5469">
                  <c:v>92.453415000000007</c:v>
                </c:pt>
                <c:pt idx="5470">
                  <c:v>89.949676999999994</c:v>
                </c:pt>
                <c:pt idx="5471">
                  <c:v>106.96355400000002</c:v>
                </c:pt>
                <c:pt idx="5472">
                  <c:v>111.16371199999999</c:v>
                </c:pt>
                <c:pt idx="5473">
                  <c:v>101.79642500000001</c:v>
                </c:pt>
                <c:pt idx="5474">
                  <c:v>90.356560000000002</c:v>
                </c:pt>
                <c:pt idx="5475">
                  <c:v>95.942047000000002</c:v>
                </c:pt>
                <c:pt idx="5476">
                  <c:v>91.855033999999989</c:v>
                </c:pt>
                <c:pt idx="5477">
                  <c:v>94.312789999999993</c:v>
                </c:pt>
                <c:pt idx="5478">
                  <c:v>107.66468</c:v>
                </c:pt>
                <c:pt idx="5479">
                  <c:v>97.510925000000015</c:v>
                </c:pt>
                <c:pt idx="5480">
                  <c:v>100.722427</c:v>
                </c:pt>
                <c:pt idx="5481">
                  <c:v>107.79399900000001</c:v>
                </c:pt>
                <c:pt idx="5482">
                  <c:v>88.783591999999999</c:v>
                </c:pt>
                <c:pt idx="5483">
                  <c:v>92.694396999999981</c:v>
                </c:pt>
                <c:pt idx="5484">
                  <c:v>98.827880999999991</c:v>
                </c:pt>
                <c:pt idx="5485">
                  <c:v>104.488991</c:v>
                </c:pt>
                <c:pt idx="5486">
                  <c:v>90.383796999999987</c:v>
                </c:pt>
                <c:pt idx="5487">
                  <c:v>117.75912500000001</c:v>
                </c:pt>
                <c:pt idx="5488">
                  <c:v>88.941399000000018</c:v>
                </c:pt>
                <c:pt idx="5489">
                  <c:v>90.297432000000001</c:v>
                </c:pt>
                <c:pt idx="5490">
                  <c:v>110.85275300000001</c:v>
                </c:pt>
                <c:pt idx="5491">
                  <c:v>99.160454000000001</c:v>
                </c:pt>
                <c:pt idx="5492">
                  <c:v>89.933952000000005</c:v>
                </c:pt>
                <c:pt idx="5493">
                  <c:v>90.293937999999983</c:v>
                </c:pt>
                <c:pt idx="5494">
                  <c:v>90.449883000000014</c:v>
                </c:pt>
                <c:pt idx="5495">
                  <c:v>89.288550999999998</c:v>
                </c:pt>
                <c:pt idx="5496">
                  <c:v>108.47163399999999</c:v>
                </c:pt>
                <c:pt idx="5497">
                  <c:v>88.771895999999998</c:v>
                </c:pt>
                <c:pt idx="5498">
                  <c:v>106.066017</c:v>
                </c:pt>
                <c:pt idx="5499">
                  <c:v>90.151154000000005</c:v>
                </c:pt>
                <c:pt idx="5500">
                  <c:v>88.666663999999997</c:v>
                </c:pt>
                <c:pt idx="5501">
                  <c:v>93.668487999999968</c:v>
                </c:pt>
                <c:pt idx="5502">
                  <c:v>139.37722800000003</c:v>
                </c:pt>
                <c:pt idx="5503">
                  <c:v>93.414817999999997</c:v>
                </c:pt>
                <c:pt idx="5504">
                  <c:v>94.488913999999994</c:v>
                </c:pt>
                <c:pt idx="5505">
                  <c:v>106.386589</c:v>
                </c:pt>
                <c:pt idx="5506">
                  <c:v>94.726340999999991</c:v>
                </c:pt>
                <c:pt idx="5507">
                  <c:v>92.321387999999985</c:v>
                </c:pt>
                <c:pt idx="5508">
                  <c:v>104.94688400000001</c:v>
                </c:pt>
                <c:pt idx="5509">
                  <c:v>92.539336999999989</c:v>
                </c:pt>
                <c:pt idx="5510">
                  <c:v>99.087502000000001</c:v>
                </c:pt>
                <c:pt idx="5511">
                  <c:v>91.945198000000005</c:v>
                </c:pt>
                <c:pt idx="5512">
                  <c:v>93.466316000000006</c:v>
                </c:pt>
                <c:pt idx="5513">
                  <c:v>97.027000000000001</c:v>
                </c:pt>
                <c:pt idx="5514">
                  <c:v>119.619186</c:v>
                </c:pt>
                <c:pt idx="5515">
                  <c:v>111.26724200000001</c:v>
                </c:pt>
                <c:pt idx="5516">
                  <c:v>99.724205000000012</c:v>
                </c:pt>
                <c:pt idx="5517">
                  <c:v>109.378265</c:v>
                </c:pt>
                <c:pt idx="5518">
                  <c:v>103.40763099999999</c:v>
                </c:pt>
                <c:pt idx="5519">
                  <c:v>92.681304999999981</c:v>
                </c:pt>
                <c:pt idx="5520">
                  <c:v>98.091225000000009</c:v>
                </c:pt>
                <c:pt idx="5521">
                  <c:v>96.643005000000002</c:v>
                </c:pt>
                <c:pt idx="5522">
                  <c:v>99.188399999999987</c:v>
                </c:pt>
                <c:pt idx="5523">
                  <c:v>111.48918900000001</c:v>
                </c:pt>
                <c:pt idx="5524">
                  <c:v>88.064407000000003</c:v>
                </c:pt>
                <c:pt idx="5525">
                  <c:v>89.730041999999983</c:v>
                </c:pt>
                <c:pt idx="5526">
                  <c:v>88.368361999999991</c:v>
                </c:pt>
                <c:pt idx="5527">
                  <c:v>92.436171999999999</c:v>
                </c:pt>
                <c:pt idx="5528">
                  <c:v>91.771636999999998</c:v>
                </c:pt>
                <c:pt idx="5529">
                  <c:v>120.66906</c:v>
                </c:pt>
                <c:pt idx="5530">
                  <c:v>88.672065999999987</c:v>
                </c:pt>
                <c:pt idx="5531">
                  <c:v>97.453452999999982</c:v>
                </c:pt>
                <c:pt idx="5532">
                  <c:v>94.407143000000019</c:v>
                </c:pt>
                <c:pt idx="5533">
                  <c:v>110.84063</c:v>
                </c:pt>
                <c:pt idx="5534">
                  <c:v>88.727347999999992</c:v>
                </c:pt>
                <c:pt idx="5535">
                  <c:v>94.132216999999983</c:v>
                </c:pt>
                <c:pt idx="5536">
                  <c:v>94.339171999999991</c:v>
                </c:pt>
                <c:pt idx="5537">
                  <c:v>92.635154999999983</c:v>
                </c:pt>
                <c:pt idx="5538">
                  <c:v>99.373610999999983</c:v>
                </c:pt>
                <c:pt idx="5539">
                  <c:v>91.225860999999981</c:v>
                </c:pt>
                <c:pt idx="5540">
                  <c:v>90.071608999999981</c:v>
                </c:pt>
                <c:pt idx="5541">
                  <c:v>135.05751000000001</c:v>
                </c:pt>
                <c:pt idx="5542">
                  <c:v>89.872077999999973</c:v>
                </c:pt>
                <c:pt idx="5543">
                  <c:v>88.07250999999998</c:v>
                </c:pt>
                <c:pt idx="5544">
                  <c:v>89.337433000000004</c:v>
                </c:pt>
                <c:pt idx="5545">
                  <c:v>89.781670000000005</c:v>
                </c:pt>
                <c:pt idx="5546">
                  <c:v>100.28293600000001</c:v>
                </c:pt>
                <c:pt idx="5547">
                  <c:v>104.48457300000001</c:v>
                </c:pt>
                <c:pt idx="5548">
                  <c:v>116.068321</c:v>
                </c:pt>
                <c:pt idx="5549">
                  <c:v>92.573134999999979</c:v>
                </c:pt>
                <c:pt idx="5550">
                  <c:v>100.920517</c:v>
                </c:pt>
                <c:pt idx="5551">
                  <c:v>92.692588999999984</c:v>
                </c:pt>
                <c:pt idx="5552">
                  <c:v>88.734145999999996</c:v>
                </c:pt>
                <c:pt idx="5553">
                  <c:v>107.71568300000001</c:v>
                </c:pt>
                <c:pt idx="5554">
                  <c:v>91.265106000000003</c:v>
                </c:pt>
                <c:pt idx="5555">
                  <c:v>97.978606999999982</c:v>
                </c:pt>
                <c:pt idx="5556">
                  <c:v>93.411018000000013</c:v>
                </c:pt>
                <c:pt idx="5557">
                  <c:v>101.59186600000001</c:v>
                </c:pt>
                <c:pt idx="5558">
                  <c:v>88.744147999999996</c:v>
                </c:pt>
                <c:pt idx="5559">
                  <c:v>97.430121999999997</c:v>
                </c:pt>
                <c:pt idx="5560">
                  <c:v>103.785393</c:v>
                </c:pt>
                <c:pt idx="5561">
                  <c:v>96.284041999999999</c:v>
                </c:pt>
                <c:pt idx="5562">
                  <c:v>92.264281999999994</c:v>
                </c:pt>
                <c:pt idx="5563">
                  <c:v>98.794167000000016</c:v>
                </c:pt>
                <c:pt idx="5564">
                  <c:v>88.353934999999993</c:v>
                </c:pt>
                <c:pt idx="5565">
                  <c:v>95.000511000000003</c:v>
                </c:pt>
                <c:pt idx="5566">
                  <c:v>105.509857</c:v>
                </c:pt>
                <c:pt idx="5567">
                  <c:v>91.511711000000005</c:v>
                </c:pt>
                <c:pt idx="5568">
                  <c:v>93.393485999999982</c:v>
                </c:pt>
                <c:pt idx="5569">
                  <c:v>99.321303999999998</c:v>
                </c:pt>
                <c:pt idx="5570">
                  <c:v>96.806160000000006</c:v>
                </c:pt>
                <c:pt idx="5571">
                  <c:v>100.76455700000001</c:v>
                </c:pt>
                <c:pt idx="5572">
                  <c:v>90.455803000000003</c:v>
                </c:pt>
                <c:pt idx="5573">
                  <c:v>93.203300000000013</c:v>
                </c:pt>
                <c:pt idx="5574">
                  <c:v>92.433456000000007</c:v>
                </c:pt>
                <c:pt idx="5575">
                  <c:v>109.52817499999999</c:v>
                </c:pt>
                <c:pt idx="5576">
                  <c:v>100.42538500000001</c:v>
                </c:pt>
                <c:pt idx="5577">
                  <c:v>92.011185000000012</c:v>
                </c:pt>
                <c:pt idx="5578">
                  <c:v>89.415595999999994</c:v>
                </c:pt>
                <c:pt idx="5579">
                  <c:v>89.292511000000005</c:v>
                </c:pt>
                <c:pt idx="5580">
                  <c:v>105.226883</c:v>
                </c:pt>
                <c:pt idx="5581">
                  <c:v>103.667198</c:v>
                </c:pt>
                <c:pt idx="5582">
                  <c:v>90.194817</c:v>
                </c:pt>
                <c:pt idx="5583">
                  <c:v>126.06458300000001</c:v>
                </c:pt>
                <c:pt idx="5584">
                  <c:v>94.856475999999986</c:v>
                </c:pt>
                <c:pt idx="5585">
                  <c:v>105.38034799999998</c:v>
                </c:pt>
                <c:pt idx="5586">
                  <c:v>93.717078999999998</c:v>
                </c:pt>
                <c:pt idx="5587">
                  <c:v>105.26010900000001</c:v>
                </c:pt>
                <c:pt idx="5588">
                  <c:v>94.004204000000016</c:v>
                </c:pt>
                <c:pt idx="5589">
                  <c:v>119.063461</c:v>
                </c:pt>
                <c:pt idx="5590">
                  <c:v>90.246291999999997</c:v>
                </c:pt>
                <c:pt idx="5591">
                  <c:v>93.132720999999989</c:v>
                </c:pt>
                <c:pt idx="5592">
                  <c:v>88.571899000000002</c:v>
                </c:pt>
                <c:pt idx="5593">
                  <c:v>89.427490000000006</c:v>
                </c:pt>
                <c:pt idx="5594">
                  <c:v>93.082024000000004</c:v>
                </c:pt>
                <c:pt idx="5595">
                  <c:v>95.202933999999999</c:v>
                </c:pt>
                <c:pt idx="5596">
                  <c:v>100.24308000000002</c:v>
                </c:pt>
                <c:pt idx="5597">
                  <c:v>105.36161000000001</c:v>
                </c:pt>
                <c:pt idx="5598">
                  <c:v>92.048271</c:v>
                </c:pt>
                <c:pt idx="5599">
                  <c:v>94.71817799999998</c:v>
                </c:pt>
                <c:pt idx="5600">
                  <c:v>93.350960000000001</c:v>
                </c:pt>
                <c:pt idx="5601">
                  <c:v>91.575492999999966</c:v>
                </c:pt>
                <c:pt idx="5602">
                  <c:v>99.363983000000005</c:v>
                </c:pt>
                <c:pt idx="5603">
                  <c:v>95.946297000000015</c:v>
                </c:pt>
                <c:pt idx="5604">
                  <c:v>99.457915999999997</c:v>
                </c:pt>
                <c:pt idx="5605">
                  <c:v>102.393974</c:v>
                </c:pt>
                <c:pt idx="5606">
                  <c:v>94.795699999999997</c:v>
                </c:pt>
                <c:pt idx="5607">
                  <c:v>93.328629000000006</c:v>
                </c:pt>
                <c:pt idx="5608">
                  <c:v>99.048430999999979</c:v>
                </c:pt>
                <c:pt idx="5609">
                  <c:v>89.98097199999998</c:v>
                </c:pt>
                <c:pt idx="5610">
                  <c:v>116.56471999999999</c:v>
                </c:pt>
                <c:pt idx="5611">
                  <c:v>126.621422</c:v>
                </c:pt>
                <c:pt idx="5612">
                  <c:v>109.893585</c:v>
                </c:pt>
                <c:pt idx="5613">
                  <c:v>89.767998000000006</c:v>
                </c:pt>
                <c:pt idx="5614">
                  <c:v>99.399094000000005</c:v>
                </c:pt>
                <c:pt idx="5615">
                  <c:v>89.912002999999999</c:v>
                </c:pt>
                <c:pt idx="5616">
                  <c:v>89.896507</c:v>
                </c:pt>
                <c:pt idx="5617">
                  <c:v>93.252967999999981</c:v>
                </c:pt>
                <c:pt idx="5618">
                  <c:v>91.052413999999999</c:v>
                </c:pt>
                <c:pt idx="5619">
                  <c:v>100.723991</c:v>
                </c:pt>
                <c:pt idx="5620">
                  <c:v>92.064682000000005</c:v>
                </c:pt>
                <c:pt idx="5621">
                  <c:v>105.13037099999998</c:v>
                </c:pt>
                <c:pt idx="5622">
                  <c:v>129.70236199999999</c:v>
                </c:pt>
                <c:pt idx="5623">
                  <c:v>94.601836999999989</c:v>
                </c:pt>
                <c:pt idx="5624">
                  <c:v>91.975104999999999</c:v>
                </c:pt>
                <c:pt idx="5625">
                  <c:v>88.030319000000006</c:v>
                </c:pt>
                <c:pt idx="5626">
                  <c:v>97.001518000000004</c:v>
                </c:pt>
                <c:pt idx="5627">
                  <c:v>109.912857</c:v>
                </c:pt>
                <c:pt idx="5628">
                  <c:v>99.885573999999991</c:v>
                </c:pt>
                <c:pt idx="5629">
                  <c:v>96.513747999999993</c:v>
                </c:pt>
                <c:pt idx="5630">
                  <c:v>109.96112100000003</c:v>
                </c:pt>
                <c:pt idx="5631">
                  <c:v>104.205849</c:v>
                </c:pt>
                <c:pt idx="5632">
                  <c:v>99.386559000000005</c:v>
                </c:pt>
                <c:pt idx="5633">
                  <c:v>111.704857</c:v>
                </c:pt>
                <c:pt idx="5634">
                  <c:v>93.176864999999992</c:v>
                </c:pt>
                <c:pt idx="5635">
                  <c:v>103.125694</c:v>
                </c:pt>
                <c:pt idx="5636">
                  <c:v>157.65055799999999</c:v>
                </c:pt>
                <c:pt idx="5637">
                  <c:v>91.172454999999985</c:v>
                </c:pt>
                <c:pt idx="5638">
                  <c:v>88.061072999999979</c:v>
                </c:pt>
                <c:pt idx="5639">
                  <c:v>107.29750100000001</c:v>
                </c:pt>
                <c:pt idx="5640">
                  <c:v>92.420525000000012</c:v>
                </c:pt>
                <c:pt idx="5641">
                  <c:v>111.16181899999998</c:v>
                </c:pt>
                <c:pt idx="5642">
                  <c:v>141.13803100000001</c:v>
                </c:pt>
                <c:pt idx="5643">
                  <c:v>95.093886999999981</c:v>
                </c:pt>
                <c:pt idx="5644">
                  <c:v>96.869399999999999</c:v>
                </c:pt>
                <c:pt idx="5645">
                  <c:v>99.695586999999989</c:v>
                </c:pt>
                <c:pt idx="5646">
                  <c:v>95.718216000000012</c:v>
                </c:pt>
                <c:pt idx="5647">
                  <c:v>89.606200999999999</c:v>
                </c:pt>
                <c:pt idx="5648">
                  <c:v>94.836242999999982</c:v>
                </c:pt>
                <c:pt idx="5649">
                  <c:v>92.492408999999981</c:v>
                </c:pt>
                <c:pt idx="5650">
                  <c:v>116.254677</c:v>
                </c:pt>
                <c:pt idx="5651">
                  <c:v>112.16358200000001</c:v>
                </c:pt>
                <c:pt idx="5652">
                  <c:v>88.361312999999981</c:v>
                </c:pt>
                <c:pt idx="5653">
                  <c:v>94.022017999999989</c:v>
                </c:pt>
                <c:pt idx="5654">
                  <c:v>90.07493599999998</c:v>
                </c:pt>
                <c:pt idx="5655">
                  <c:v>97.048301999999993</c:v>
                </c:pt>
                <c:pt idx="5656">
                  <c:v>100.96699500000001</c:v>
                </c:pt>
                <c:pt idx="5657">
                  <c:v>100.95460500000002</c:v>
                </c:pt>
                <c:pt idx="5658">
                  <c:v>97.412818999999999</c:v>
                </c:pt>
                <c:pt idx="5659">
                  <c:v>109.920601</c:v>
                </c:pt>
                <c:pt idx="5660">
                  <c:v>119.42517100000001</c:v>
                </c:pt>
                <c:pt idx="5661">
                  <c:v>93.544196999999997</c:v>
                </c:pt>
                <c:pt idx="5662">
                  <c:v>94.033751999999993</c:v>
                </c:pt>
                <c:pt idx="5663">
                  <c:v>101.43974300000002</c:v>
                </c:pt>
                <c:pt idx="5664">
                  <c:v>116.39928399999999</c:v>
                </c:pt>
                <c:pt idx="5665">
                  <c:v>92.671348999999992</c:v>
                </c:pt>
                <c:pt idx="5666">
                  <c:v>89.945503000000016</c:v>
                </c:pt>
                <c:pt idx="5667">
                  <c:v>93.036743000000001</c:v>
                </c:pt>
                <c:pt idx="5668">
                  <c:v>93.469009000000014</c:v>
                </c:pt>
                <c:pt idx="5669">
                  <c:v>91.52449</c:v>
                </c:pt>
                <c:pt idx="5670">
                  <c:v>96.118813000000003</c:v>
                </c:pt>
                <c:pt idx="5671">
                  <c:v>91.098595000000003</c:v>
                </c:pt>
                <c:pt idx="5672">
                  <c:v>93.565819000000005</c:v>
                </c:pt>
                <c:pt idx="5673">
                  <c:v>95.213668999999996</c:v>
                </c:pt>
                <c:pt idx="5674">
                  <c:v>109.822029</c:v>
                </c:pt>
                <c:pt idx="5675">
                  <c:v>137.55188000000001</c:v>
                </c:pt>
                <c:pt idx="5676">
                  <c:v>93.064125000000018</c:v>
                </c:pt>
                <c:pt idx="5677">
                  <c:v>97.945305000000005</c:v>
                </c:pt>
                <c:pt idx="5678">
                  <c:v>103.187943</c:v>
                </c:pt>
                <c:pt idx="5679">
                  <c:v>92.453643999999997</c:v>
                </c:pt>
                <c:pt idx="5680">
                  <c:v>96.030296000000007</c:v>
                </c:pt>
                <c:pt idx="5681">
                  <c:v>91.098433999999983</c:v>
                </c:pt>
                <c:pt idx="5682">
                  <c:v>88.337463000000014</c:v>
                </c:pt>
                <c:pt idx="5683">
                  <c:v>91.201804999999993</c:v>
                </c:pt>
                <c:pt idx="5684">
                  <c:v>89.669014000000004</c:v>
                </c:pt>
                <c:pt idx="5685">
                  <c:v>100.05136899999998</c:v>
                </c:pt>
                <c:pt idx="5686">
                  <c:v>99.720657000000003</c:v>
                </c:pt>
                <c:pt idx="5687">
                  <c:v>94.895652999999982</c:v>
                </c:pt>
                <c:pt idx="5688">
                  <c:v>90.259956000000003</c:v>
                </c:pt>
                <c:pt idx="5689">
                  <c:v>88.130829000000006</c:v>
                </c:pt>
                <c:pt idx="5690">
                  <c:v>94.745560000000012</c:v>
                </c:pt>
                <c:pt idx="5691">
                  <c:v>95.303664999999995</c:v>
                </c:pt>
                <c:pt idx="5692">
                  <c:v>106.24110400000004</c:v>
                </c:pt>
                <c:pt idx="5693">
                  <c:v>105.96533199999999</c:v>
                </c:pt>
                <c:pt idx="5694">
                  <c:v>100.249718</c:v>
                </c:pt>
                <c:pt idx="5695">
                  <c:v>97.086547999999979</c:v>
                </c:pt>
                <c:pt idx="5696">
                  <c:v>100.56456799999999</c:v>
                </c:pt>
                <c:pt idx="5697">
                  <c:v>100.76287099999999</c:v>
                </c:pt>
                <c:pt idx="5698">
                  <c:v>150.68765299999998</c:v>
                </c:pt>
                <c:pt idx="5699">
                  <c:v>98.809212000000002</c:v>
                </c:pt>
                <c:pt idx="5700">
                  <c:v>91.747840999999994</c:v>
                </c:pt>
                <c:pt idx="5701">
                  <c:v>93.797409000000016</c:v>
                </c:pt>
                <c:pt idx="5702">
                  <c:v>88.328994999999992</c:v>
                </c:pt>
                <c:pt idx="5703">
                  <c:v>94.980018999999999</c:v>
                </c:pt>
                <c:pt idx="5704">
                  <c:v>90.742851000000002</c:v>
                </c:pt>
                <c:pt idx="5705">
                  <c:v>88.721283000000014</c:v>
                </c:pt>
                <c:pt idx="5706">
                  <c:v>97.958388999999968</c:v>
                </c:pt>
                <c:pt idx="5707">
                  <c:v>111.25244099999999</c:v>
                </c:pt>
                <c:pt idx="5708">
                  <c:v>92.623794999999987</c:v>
                </c:pt>
                <c:pt idx="5709">
                  <c:v>90.283089000000004</c:v>
                </c:pt>
                <c:pt idx="5710">
                  <c:v>90.05651899999998</c:v>
                </c:pt>
                <c:pt idx="5711">
                  <c:v>97.82974999999999</c:v>
                </c:pt>
                <c:pt idx="5712">
                  <c:v>103.93925500000002</c:v>
                </c:pt>
                <c:pt idx="5713">
                  <c:v>88.981826999999996</c:v>
                </c:pt>
                <c:pt idx="5714">
                  <c:v>89.078170999999983</c:v>
                </c:pt>
                <c:pt idx="5715">
                  <c:v>89.471466000000007</c:v>
                </c:pt>
                <c:pt idx="5716">
                  <c:v>149.98725900000002</c:v>
                </c:pt>
                <c:pt idx="5717">
                  <c:v>94.217467999999997</c:v>
                </c:pt>
                <c:pt idx="5718">
                  <c:v>117.19535799999998</c:v>
                </c:pt>
                <c:pt idx="5719">
                  <c:v>96.327071999999987</c:v>
                </c:pt>
                <c:pt idx="5720">
                  <c:v>99.782348999999968</c:v>
                </c:pt>
                <c:pt idx="5721">
                  <c:v>95.971717999999981</c:v>
                </c:pt>
                <c:pt idx="5722">
                  <c:v>88.678367999999978</c:v>
                </c:pt>
                <c:pt idx="5723">
                  <c:v>101.579155</c:v>
                </c:pt>
                <c:pt idx="5724">
                  <c:v>96.999854999999997</c:v>
                </c:pt>
                <c:pt idx="5725">
                  <c:v>116.32411999999999</c:v>
                </c:pt>
                <c:pt idx="5726">
                  <c:v>92.569175999999999</c:v>
                </c:pt>
                <c:pt idx="5727">
                  <c:v>99.283066000000005</c:v>
                </c:pt>
                <c:pt idx="5728">
                  <c:v>95.151054000000002</c:v>
                </c:pt>
                <c:pt idx="5729">
                  <c:v>89.600135999999992</c:v>
                </c:pt>
                <c:pt idx="5730">
                  <c:v>89.439368999999999</c:v>
                </c:pt>
                <c:pt idx="5731">
                  <c:v>89.020911999999981</c:v>
                </c:pt>
                <c:pt idx="5732">
                  <c:v>92.939240000000012</c:v>
                </c:pt>
                <c:pt idx="5733">
                  <c:v>92.430069000000017</c:v>
                </c:pt>
                <c:pt idx="5734">
                  <c:v>103.833809</c:v>
                </c:pt>
                <c:pt idx="5735">
                  <c:v>118.052559</c:v>
                </c:pt>
                <c:pt idx="5736">
                  <c:v>103.819885</c:v>
                </c:pt>
                <c:pt idx="5737">
                  <c:v>90.837142999999998</c:v>
                </c:pt>
                <c:pt idx="5738">
                  <c:v>94.582381999999967</c:v>
                </c:pt>
                <c:pt idx="5739">
                  <c:v>91.857375999999988</c:v>
                </c:pt>
                <c:pt idx="5740">
                  <c:v>97.642760999999979</c:v>
                </c:pt>
                <c:pt idx="5741">
                  <c:v>91.319901000000002</c:v>
                </c:pt>
                <c:pt idx="5742">
                  <c:v>101.770554</c:v>
                </c:pt>
                <c:pt idx="5743">
                  <c:v>92.807761999999983</c:v>
                </c:pt>
                <c:pt idx="5744">
                  <c:v>88.700462000000002</c:v>
                </c:pt>
                <c:pt idx="5745">
                  <c:v>99.540581000000003</c:v>
                </c:pt>
                <c:pt idx="5746">
                  <c:v>99.794196999999997</c:v>
                </c:pt>
                <c:pt idx="5747">
                  <c:v>112.93787399999999</c:v>
                </c:pt>
                <c:pt idx="5748">
                  <c:v>106.899979</c:v>
                </c:pt>
                <c:pt idx="5749">
                  <c:v>94.242148999999998</c:v>
                </c:pt>
                <c:pt idx="5750">
                  <c:v>99.192740999999984</c:v>
                </c:pt>
                <c:pt idx="5751">
                  <c:v>103.60218799999998</c:v>
                </c:pt>
                <c:pt idx="5752">
                  <c:v>90.877601999999982</c:v>
                </c:pt>
                <c:pt idx="5753">
                  <c:v>101.366196</c:v>
                </c:pt>
                <c:pt idx="5754">
                  <c:v>88.067183999999997</c:v>
                </c:pt>
                <c:pt idx="5755">
                  <c:v>116.987488</c:v>
                </c:pt>
                <c:pt idx="5756">
                  <c:v>94.530265999999997</c:v>
                </c:pt>
                <c:pt idx="5757">
                  <c:v>98.967270000000028</c:v>
                </c:pt>
                <c:pt idx="5758">
                  <c:v>98.060226000000014</c:v>
                </c:pt>
                <c:pt idx="5759">
                  <c:v>96.269217999999995</c:v>
                </c:pt>
                <c:pt idx="5760">
                  <c:v>101.46927599999999</c:v>
                </c:pt>
                <c:pt idx="5761">
                  <c:v>106.801079</c:v>
                </c:pt>
                <c:pt idx="5762">
                  <c:v>119.70521500000001</c:v>
                </c:pt>
                <c:pt idx="5763">
                  <c:v>129.63099700000001</c:v>
                </c:pt>
                <c:pt idx="5764">
                  <c:v>88.772490999999988</c:v>
                </c:pt>
                <c:pt idx="5765">
                  <c:v>90.088851999999989</c:v>
                </c:pt>
                <c:pt idx="5766">
                  <c:v>102.348839</c:v>
                </c:pt>
                <c:pt idx="5767">
                  <c:v>94.978087999999985</c:v>
                </c:pt>
                <c:pt idx="5768">
                  <c:v>104.529686</c:v>
                </c:pt>
                <c:pt idx="5769">
                  <c:v>96.106467999999992</c:v>
                </c:pt>
                <c:pt idx="5770">
                  <c:v>92.926483000000005</c:v>
                </c:pt>
                <c:pt idx="5771">
                  <c:v>96.058707999999967</c:v>
                </c:pt>
                <c:pt idx="5772">
                  <c:v>92.967467999999997</c:v>
                </c:pt>
                <c:pt idx="5773">
                  <c:v>94.620582999999968</c:v>
                </c:pt>
                <c:pt idx="5774">
                  <c:v>115.550186</c:v>
                </c:pt>
                <c:pt idx="5775">
                  <c:v>96.938843000000006</c:v>
                </c:pt>
                <c:pt idx="5776">
                  <c:v>92.848320000000001</c:v>
                </c:pt>
                <c:pt idx="5777">
                  <c:v>95.766266000000016</c:v>
                </c:pt>
                <c:pt idx="5778">
                  <c:v>93.153686999999991</c:v>
                </c:pt>
                <c:pt idx="5779">
                  <c:v>93.560799000000003</c:v>
                </c:pt>
                <c:pt idx="5780">
                  <c:v>93.572921999999991</c:v>
                </c:pt>
                <c:pt idx="5781">
                  <c:v>88.670958999999968</c:v>
                </c:pt>
                <c:pt idx="5782">
                  <c:v>98.094466999999995</c:v>
                </c:pt>
                <c:pt idx="5783">
                  <c:v>132.54490699999999</c:v>
                </c:pt>
                <c:pt idx="5784">
                  <c:v>93.999122999999997</c:v>
                </c:pt>
                <c:pt idx="5785">
                  <c:v>91.533493000000007</c:v>
                </c:pt>
                <c:pt idx="5786">
                  <c:v>88.466606000000013</c:v>
                </c:pt>
                <c:pt idx="5787">
                  <c:v>104.715309</c:v>
                </c:pt>
                <c:pt idx="5788">
                  <c:v>89.064812000000003</c:v>
                </c:pt>
                <c:pt idx="5789">
                  <c:v>93.652289999999979</c:v>
                </c:pt>
                <c:pt idx="5790">
                  <c:v>90.07261699999998</c:v>
                </c:pt>
                <c:pt idx="5791">
                  <c:v>88.947617000000008</c:v>
                </c:pt>
                <c:pt idx="5792">
                  <c:v>102.75365400000001</c:v>
                </c:pt>
                <c:pt idx="5793">
                  <c:v>105.843307</c:v>
                </c:pt>
                <c:pt idx="5794">
                  <c:v>92.72968299999998</c:v>
                </c:pt>
                <c:pt idx="5795">
                  <c:v>89.679542999999967</c:v>
                </c:pt>
                <c:pt idx="5796">
                  <c:v>98.508026000000001</c:v>
                </c:pt>
                <c:pt idx="5797">
                  <c:v>106.44602200000001</c:v>
                </c:pt>
                <c:pt idx="5798">
                  <c:v>88.560851999999983</c:v>
                </c:pt>
                <c:pt idx="5799">
                  <c:v>90.931458000000006</c:v>
                </c:pt>
                <c:pt idx="5800">
                  <c:v>103.26889</c:v>
                </c:pt>
                <c:pt idx="5801">
                  <c:v>91.534187000000003</c:v>
                </c:pt>
                <c:pt idx="5802">
                  <c:v>95.295074</c:v>
                </c:pt>
                <c:pt idx="5803">
                  <c:v>92.531204000000017</c:v>
                </c:pt>
                <c:pt idx="5804">
                  <c:v>105.96426400000003</c:v>
                </c:pt>
                <c:pt idx="5805">
                  <c:v>89.214568999999997</c:v>
                </c:pt>
                <c:pt idx="5806">
                  <c:v>93.386161999999999</c:v>
                </c:pt>
                <c:pt idx="5807">
                  <c:v>99.416588000000004</c:v>
                </c:pt>
                <c:pt idx="5808">
                  <c:v>100.738045</c:v>
                </c:pt>
                <c:pt idx="5809">
                  <c:v>98.869506999999999</c:v>
                </c:pt>
                <c:pt idx="5810">
                  <c:v>89.22350299999998</c:v>
                </c:pt>
                <c:pt idx="5811">
                  <c:v>142.22770700000001</c:v>
                </c:pt>
                <c:pt idx="5812">
                  <c:v>89.409531000000001</c:v>
                </c:pt>
                <c:pt idx="5813">
                  <c:v>106.269485</c:v>
                </c:pt>
                <c:pt idx="5814">
                  <c:v>106.35626999999999</c:v>
                </c:pt>
                <c:pt idx="5815">
                  <c:v>93.498688000000001</c:v>
                </c:pt>
                <c:pt idx="5816">
                  <c:v>131.84371899999999</c:v>
                </c:pt>
                <c:pt idx="5817">
                  <c:v>97.601844999999983</c:v>
                </c:pt>
                <c:pt idx="5818">
                  <c:v>101.10684199999999</c:v>
                </c:pt>
                <c:pt idx="5819">
                  <c:v>97.361649000000014</c:v>
                </c:pt>
                <c:pt idx="5820">
                  <c:v>107.26037599999998</c:v>
                </c:pt>
                <c:pt idx="5821">
                  <c:v>94.924034000000006</c:v>
                </c:pt>
                <c:pt idx="5822">
                  <c:v>97.038239000000004</c:v>
                </c:pt>
                <c:pt idx="5823">
                  <c:v>91.919067000000013</c:v>
                </c:pt>
                <c:pt idx="5824">
                  <c:v>96.615111999999982</c:v>
                </c:pt>
                <c:pt idx="5825">
                  <c:v>98.095519999999993</c:v>
                </c:pt>
                <c:pt idx="5826">
                  <c:v>123.31101200000002</c:v>
                </c:pt>
                <c:pt idx="5827">
                  <c:v>100.35642999999999</c:v>
                </c:pt>
                <c:pt idx="5828">
                  <c:v>107.166901</c:v>
                </c:pt>
                <c:pt idx="5829">
                  <c:v>91.454964000000018</c:v>
                </c:pt>
                <c:pt idx="5830">
                  <c:v>93.950592</c:v>
                </c:pt>
                <c:pt idx="5831">
                  <c:v>116.760918</c:v>
                </c:pt>
                <c:pt idx="5832">
                  <c:v>94.008933999999982</c:v>
                </c:pt>
                <c:pt idx="5833">
                  <c:v>88.145400999999993</c:v>
                </c:pt>
                <c:pt idx="5834">
                  <c:v>89.452240000000003</c:v>
                </c:pt>
                <c:pt idx="5835">
                  <c:v>101.935333</c:v>
                </c:pt>
                <c:pt idx="5836">
                  <c:v>109.863091</c:v>
                </c:pt>
                <c:pt idx="5837">
                  <c:v>91.862624999999994</c:v>
                </c:pt>
                <c:pt idx="5838">
                  <c:v>109.61943799999999</c:v>
                </c:pt>
                <c:pt idx="5839">
                  <c:v>92.399445</c:v>
                </c:pt>
                <c:pt idx="5840">
                  <c:v>94.221312999999981</c:v>
                </c:pt>
                <c:pt idx="5841">
                  <c:v>91.990654000000021</c:v>
                </c:pt>
                <c:pt idx="5842">
                  <c:v>99.537796</c:v>
                </c:pt>
                <c:pt idx="5843">
                  <c:v>93.211960000000019</c:v>
                </c:pt>
                <c:pt idx="5844">
                  <c:v>102.46151000000002</c:v>
                </c:pt>
                <c:pt idx="5845">
                  <c:v>92.693199000000007</c:v>
                </c:pt>
                <c:pt idx="5846">
                  <c:v>97.417511000000019</c:v>
                </c:pt>
                <c:pt idx="5847">
                  <c:v>99.100043999999983</c:v>
                </c:pt>
                <c:pt idx="5848">
                  <c:v>88.03530099999999</c:v>
                </c:pt>
                <c:pt idx="5849">
                  <c:v>90.099166999999994</c:v>
                </c:pt>
                <c:pt idx="5850">
                  <c:v>88.762589000000006</c:v>
                </c:pt>
                <c:pt idx="5851">
                  <c:v>103.81871</c:v>
                </c:pt>
                <c:pt idx="5852">
                  <c:v>105.14195300000002</c:v>
                </c:pt>
                <c:pt idx="5853">
                  <c:v>102.74711600000003</c:v>
                </c:pt>
                <c:pt idx="5854">
                  <c:v>99.013610999999997</c:v>
                </c:pt>
                <c:pt idx="5855">
                  <c:v>123.57944500000001</c:v>
                </c:pt>
                <c:pt idx="5856">
                  <c:v>103.04096199999999</c:v>
                </c:pt>
                <c:pt idx="5857">
                  <c:v>89.526923999999994</c:v>
                </c:pt>
                <c:pt idx="5858">
                  <c:v>111.27171300000002</c:v>
                </c:pt>
                <c:pt idx="5859">
                  <c:v>93.638137999999984</c:v>
                </c:pt>
                <c:pt idx="5860">
                  <c:v>130.18837000000002</c:v>
                </c:pt>
                <c:pt idx="5861">
                  <c:v>94.32828499999998</c:v>
                </c:pt>
                <c:pt idx="5862">
                  <c:v>104.42165400000002</c:v>
                </c:pt>
                <c:pt idx="5863">
                  <c:v>97.023704999999993</c:v>
                </c:pt>
                <c:pt idx="5864">
                  <c:v>89.713074000000006</c:v>
                </c:pt>
                <c:pt idx="5865">
                  <c:v>92.421386999999982</c:v>
                </c:pt>
                <c:pt idx="5866">
                  <c:v>133.75135800000001</c:v>
                </c:pt>
                <c:pt idx="5867">
                  <c:v>100.59768699999999</c:v>
                </c:pt>
                <c:pt idx="5868">
                  <c:v>108.354439</c:v>
                </c:pt>
                <c:pt idx="5869">
                  <c:v>93.238426000000004</c:v>
                </c:pt>
                <c:pt idx="5870">
                  <c:v>117.14062500000001</c:v>
                </c:pt>
                <c:pt idx="5871">
                  <c:v>96.771766999999983</c:v>
                </c:pt>
                <c:pt idx="5872">
                  <c:v>99.179061999999988</c:v>
                </c:pt>
                <c:pt idx="5873">
                  <c:v>88.166800999999992</c:v>
                </c:pt>
                <c:pt idx="5874">
                  <c:v>88.034103000000016</c:v>
                </c:pt>
                <c:pt idx="5875">
                  <c:v>94.791106999999997</c:v>
                </c:pt>
                <c:pt idx="5876">
                  <c:v>89.465012000000002</c:v>
                </c:pt>
                <c:pt idx="5877">
                  <c:v>94.824782999999968</c:v>
                </c:pt>
                <c:pt idx="5878">
                  <c:v>92.836105000000003</c:v>
                </c:pt>
                <c:pt idx="5879">
                  <c:v>109.57794199999998</c:v>
                </c:pt>
                <c:pt idx="5880">
                  <c:v>90.097533999999996</c:v>
                </c:pt>
                <c:pt idx="5881">
                  <c:v>91.468834000000001</c:v>
                </c:pt>
                <c:pt idx="5882">
                  <c:v>107.73942599999999</c:v>
                </c:pt>
                <c:pt idx="5883">
                  <c:v>132.44848600000003</c:v>
                </c:pt>
                <c:pt idx="5884">
                  <c:v>95.605399999999989</c:v>
                </c:pt>
                <c:pt idx="5885">
                  <c:v>88.955253999999996</c:v>
                </c:pt>
                <c:pt idx="5886">
                  <c:v>102.19135300000002</c:v>
                </c:pt>
                <c:pt idx="5887">
                  <c:v>96.401961999999997</c:v>
                </c:pt>
                <c:pt idx="5888">
                  <c:v>116.92561300000001</c:v>
                </c:pt>
                <c:pt idx="5889">
                  <c:v>95.784019000000015</c:v>
                </c:pt>
                <c:pt idx="5890">
                  <c:v>93.49355300000002</c:v>
                </c:pt>
                <c:pt idx="5891">
                  <c:v>90.797897000000006</c:v>
                </c:pt>
                <c:pt idx="5892">
                  <c:v>88.712317999999982</c:v>
                </c:pt>
                <c:pt idx="5893">
                  <c:v>158.16911299999998</c:v>
                </c:pt>
                <c:pt idx="5894">
                  <c:v>102.62589299999999</c:v>
                </c:pt>
                <c:pt idx="5895">
                  <c:v>100.330704</c:v>
                </c:pt>
                <c:pt idx="5896">
                  <c:v>88.542045999999999</c:v>
                </c:pt>
                <c:pt idx="5897">
                  <c:v>99.306824000000006</c:v>
                </c:pt>
                <c:pt idx="5898">
                  <c:v>96.005950999999982</c:v>
                </c:pt>
                <c:pt idx="5899">
                  <c:v>117.96112100000003</c:v>
                </c:pt>
                <c:pt idx="5900">
                  <c:v>93.092606000000004</c:v>
                </c:pt>
                <c:pt idx="5901">
                  <c:v>88.797882000000001</c:v>
                </c:pt>
                <c:pt idx="5902">
                  <c:v>95.543494999999993</c:v>
                </c:pt>
                <c:pt idx="5903">
                  <c:v>112.383904</c:v>
                </c:pt>
                <c:pt idx="5904">
                  <c:v>90.613929999999996</c:v>
                </c:pt>
                <c:pt idx="5905">
                  <c:v>107.31111100000001</c:v>
                </c:pt>
                <c:pt idx="5906">
                  <c:v>98.564491000000004</c:v>
                </c:pt>
                <c:pt idx="5907">
                  <c:v>89.075164999999998</c:v>
                </c:pt>
                <c:pt idx="5908">
                  <c:v>100.61312100000002</c:v>
                </c:pt>
                <c:pt idx="5909">
                  <c:v>89.853087999999985</c:v>
                </c:pt>
                <c:pt idx="5910">
                  <c:v>94.376731999999976</c:v>
                </c:pt>
                <c:pt idx="5911">
                  <c:v>94.526236999999981</c:v>
                </c:pt>
                <c:pt idx="5912">
                  <c:v>88.631309999999999</c:v>
                </c:pt>
                <c:pt idx="5913">
                  <c:v>91.35463</c:v>
                </c:pt>
                <c:pt idx="5914">
                  <c:v>91.504638999999983</c:v>
                </c:pt>
                <c:pt idx="5915">
                  <c:v>111.006248</c:v>
                </c:pt>
                <c:pt idx="5916">
                  <c:v>97.471374999999981</c:v>
                </c:pt>
                <c:pt idx="5917">
                  <c:v>92.275565999999998</c:v>
                </c:pt>
                <c:pt idx="5918">
                  <c:v>117.519638</c:v>
                </c:pt>
                <c:pt idx="5919">
                  <c:v>127.69989</c:v>
                </c:pt>
                <c:pt idx="5920">
                  <c:v>107.310005</c:v>
                </c:pt>
                <c:pt idx="5921">
                  <c:v>95.22507499999999</c:v>
                </c:pt>
                <c:pt idx="5922">
                  <c:v>95.292816000000002</c:v>
                </c:pt>
                <c:pt idx="5923">
                  <c:v>88.529617000000002</c:v>
                </c:pt>
                <c:pt idx="5924">
                  <c:v>97.254943999999995</c:v>
                </c:pt>
                <c:pt idx="5925">
                  <c:v>93.070281999999992</c:v>
                </c:pt>
                <c:pt idx="5926">
                  <c:v>91.329291999999981</c:v>
                </c:pt>
                <c:pt idx="5927">
                  <c:v>88.183768999999984</c:v>
                </c:pt>
                <c:pt idx="5928">
                  <c:v>88.059470999999988</c:v>
                </c:pt>
                <c:pt idx="5929">
                  <c:v>91.11747699999998</c:v>
                </c:pt>
                <c:pt idx="5930">
                  <c:v>88.764671000000007</c:v>
                </c:pt>
                <c:pt idx="5931">
                  <c:v>100.25827799999999</c:v>
                </c:pt>
                <c:pt idx="5932">
                  <c:v>109.63539099999998</c:v>
                </c:pt>
                <c:pt idx="5933">
                  <c:v>97.462729999999993</c:v>
                </c:pt>
                <c:pt idx="5934">
                  <c:v>119.16397099999999</c:v>
                </c:pt>
                <c:pt idx="5935">
                  <c:v>91.290481999999983</c:v>
                </c:pt>
                <c:pt idx="5936">
                  <c:v>90.028808999999967</c:v>
                </c:pt>
                <c:pt idx="5937">
                  <c:v>89.450111000000007</c:v>
                </c:pt>
                <c:pt idx="5938">
                  <c:v>108.06945</c:v>
                </c:pt>
                <c:pt idx="5939">
                  <c:v>94.687301999999988</c:v>
                </c:pt>
                <c:pt idx="5940">
                  <c:v>109.766571</c:v>
                </c:pt>
                <c:pt idx="5941">
                  <c:v>114.08326000000001</c:v>
                </c:pt>
                <c:pt idx="5942">
                  <c:v>101.18502799999999</c:v>
                </c:pt>
                <c:pt idx="5943">
                  <c:v>93.294487000000004</c:v>
                </c:pt>
                <c:pt idx="5944">
                  <c:v>90.033455000000004</c:v>
                </c:pt>
                <c:pt idx="5945">
                  <c:v>93.882598999999985</c:v>
                </c:pt>
                <c:pt idx="5946">
                  <c:v>91.928664999999995</c:v>
                </c:pt>
                <c:pt idx="5947">
                  <c:v>89.444206000000008</c:v>
                </c:pt>
                <c:pt idx="5948">
                  <c:v>121.05651899999998</c:v>
                </c:pt>
                <c:pt idx="5949">
                  <c:v>112.104973</c:v>
                </c:pt>
                <c:pt idx="5950">
                  <c:v>96.046547000000004</c:v>
                </c:pt>
                <c:pt idx="5951">
                  <c:v>89.001296999999994</c:v>
                </c:pt>
                <c:pt idx="5952">
                  <c:v>119.521111</c:v>
                </c:pt>
                <c:pt idx="5953">
                  <c:v>95.313666999999995</c:v>
                </c:pt>
                <c:pt idx="5954">
                  <c:v>107.275215</c:v>
                </c:pt>
                <c:pt idx="5955">
                  <c:v>96.324127000000004</c:v>
                </c:pt>
                <c:pt idx="5956">
                  <c:v>110.28321800000002</c:v>
                </c:pt>
                <c:pt idx="5957">
                  <c:v>113.74213399999999</c:v>
                </c:pt>
                <c:pt idx="5958">
                  <c:v>94.210883999999993</c:v>
                </c:pt>
                <c:pt idx="5959">
                  <c:v>95.338920999999999</c:v>
                </c:pt>
                <c:pt idx="5960">
                  <c:v>99.948936000000003</c:v>
                </c:pt>
                <c:pt idx="5961">
                  <c:v>95.089332999999968</c:v>
                </c:pt>
                <c:pt idx="5962">
                  <c:v>97.91413900000002</c:v>
                </c:pt>
                <c:pt idx="5963">
                  <c:v>91.776381999999984</c:v>
                </c:pt>
                <c:pt idx="5964">
                  <c:v>98.487862000000007</c:v>
                </c:pt>
                <c:pt idx="5965">
                  <c:v>92.618149000000003</c:v>
                </c:pt>
                <c:pt idx="5966">
                  <c:v>90.453064000000012</c:v>
                </c:pt>
                <c:pt idx="5967">
                  <c:v>91.385589999999979</c:v>
                </c:pt>
                <c:pt idx="5968">
                  <c:v>95.377356999999989</c:v>
                </c:pt>
                <c:pt idx="5969">
                  <c:v>96.017311000000007</c:v>
                </c:pt>
                <c:pt idx="5970">
                  <c:v>96.355597999999986</c:v>
                </c:pt>
                <c:pt idx="5971">
                  <c:v>90.80641199999998</c:v>
                </c:pt>
                <c:pt idx="5972">
                  <c:v>98.922187999999991</c:v>
                </c:pt>
                <c:pt idx="5973">
                  <c:v>89.354118</c:v>
                </c:pt>
                <c:pt idx="5974">
                  <c:v>91.328597999999985</c:v>
                </c:pt>
                <c:pt idx="5975">
                  <c:v>88.522094999999979</c:v>
                </c:pt>
                <c:pt idx="5976">
                  <c:v>98.872992999999965</c:v>
                </c:pt>
                <c:pt idx="5977">
                  <c:v>112.85813899999997</c:v>
                </c:pt>
                <c:pt idx="5978">
                  <c:v>100.035904</c:v>
                </c:pt>
                <c:pt idx="5979">
                  <c:v>130.04141200000001</c:v>
                </c:pt>
                <c:pt idx="5980">
                  <c:v>90.396309000000002</c:v>
                </c:pt>
                <c:pt idx="5981">
                  <c:v>96.434486000000007</c:v>
                </c:pt>
                <c:pt idx="5982">
                  <c:v>91.250586999999982</c:v>
                </c:pt>
                <c:pt idx="5983">
                  <c:v>93.508560000000003</c:v>
                </c:pt>
                <c:pt idx="5984">
                  <c:v>98.039085</c:v>
                </c:pt>
                <c:pt idx="5985">
                  <c:v>91.702445999999981</c:v>
                </c:pt>
                <c:pt idx="5986">
                  <c:v>89.034073000000006</c:v>
                </c:pt>
                <c:pt idx="5987">
                  <c:v>99.555808999999968</c:v>
                </c:pt>
                <c:pt idx="5988">
                  <c:v>88.933655000000016</c:v>
                </c:pt>
                <c:pt idx="5989">
                  <c:v>121.10537699999998</c:v>
                </c:pt>
                <c:pt idx="5990">
                  <c:v>120.09725200000001</c:v>
                </c:pt>
                <c:pt idx="5991">
                  <c:v>90.072333999999984</c:v>
                </c:pt>
                <c:pt idx="5992">
                  <c:v>91.828536999999969</c:v>
                </c:pt>
                <c:pt idx="5993">
                  <c:v>89.565619999999996</c:v>
                </c:pt>
                <c:pt idx="5994">
                  <c:v>92.842162999999999</c:v>
                </c:pt>
                <c:pt idx="5995">
                  <c:v>114.780151</c:v>
                </c:pt>
                <c:pt idx="5996">
                  <c:v>90.883208999999979</c:v>
                </c:pt>
                <c:pt idx="5997">
                  <c:v>112.01606000000001</c:v>
                </c:pt>
                <c:pt idx="5998">
                  <c:v>90.064728000000002</c:v>
                </c:pt>
                <c:pt idx="5999">
                  <c:v>93.06089799999998</c:v>
                </c:pt>
                <c:pt idx="6000">
                  <c:v>89.12902099999998</c:v>
                </c:pt>
                <c:pt idx="6001">
                  <c:v>103.493172</c:v>
                </c:pt>
                <c:pt idx="6002">
                  <c:v>102.62676199999999</c:v>
                </c:pt>
                <c:pt idx="6003">
                  <c:v>88.772819999999982</c:v>
                </c:pt>
                <c:pt idx="6004">
                  <c:v>92.116790999999992</c:v>
                </c:pt>
                <c:pt idx="6005">
                  <c:v>101.209686</c:v>
                </c:pt>
                <c:pt idx="6006">
                  <c:v>90.975257999999982</c:v>
                </c:pt>
                <c:pt idx="6007">
                  <c:v>114.45481900000001</c:v>
                </c:pt>
                <c:pt idx="6008">
                  <c:v>108.26808200000001</c:v>
                </c:pt>
                <c:pt idx="6009">
                  <c:v>96.53070799999999</c:v>
                </c:pt>
                <c:pt idx="6010">
                  <c:v>95.222739999999988</c:v>
                </c:pt>
                <c:pt idx="6011">
                  <c:v>88.169044</c:v>
                </c:pt>
                <c:pt idx="6012">
                  <c:v>92.815558999999979</c:v>
                </c:pt>
                <c:pt idx="6013">
                  <c:v>91.454337999999993</c:v>
                </c:pt>
                <c:pt idx="6014">
                  <c:v>90.162147999999988</c:v>
                </c:pt>
                <c:pt idx="6015">
                  <c:v>90.102233999999982</c:v>
                </c:pt>
                <c:pt idx="6016">
                  <c:v>92.614104999999995</c:v>
                </c:pt>
                <c:pt idx="6017">
                  <c:v>109.49082199999999</c:v>
                </c:pt>
                <c:pt idx="6018">
                  <c:v>97.735885999999979</c:v>
                </c:pt>
                <c:pt idx="6019">
                  <c:v>88.265144000000006</c:v>
                </c:pt>
                <c:pt idx="6020">
                  <c:v>93.20508599999998</c:v>
                </c:pt>
                <c:pt idx="6021">
                  <c:v>153.09170499999999</c:v>
                </c:pt>
                <c:pt idx="6022">
                  <c:v>88.958373999999992</c:v>
                </c:pt>
                <c:pt idx="6023">
                  <c:v>93.542015000000006</c:v>
                </c:pt>
                <c:pt idx="6024">
                  <c:v>88.893081999999993</c:v>
                </c:pt>
                <c:pt idx="6025">
                  <c:v>95.640816000000001</c:v>
                </c:pt>
                <c:pt idx="6026">
                  <c:v>91.148521000000002</c:v>
                </c:pt>
                <c:pt idx="6027">
                  <c:v>91.342483999999999</c:v>
                </c:pt>
                <c:pt idx="6028">
                  <c:v>106.44496200000002</c:v>
                </c:pt>
                <c:pt idx="6029">
                  <c:v>90.867844000000005</c:v>
                </c:pt>
                <c:pt idx="6030">
                  <c:v>88.092704999999981</c:v>
                </c:pt>
                <c:pt idx="6031">
                  <c:v>92.125876999999974</c:v>
                </c:pt>
                <c:pt idx="6032">
                  <c:v>89.190330999999986</c:v>
                </c:pt>
                <c:pt idx="6033">
                  <c:v>99.467811999999995</c:v>
                </c:pt>
                <c:pt idx="6034">
                  <c:v>89.15434999999998</c:v>
                </c:pt>
                <c:pt idx="6035">
                  <c:v>112.189644</c:v>
                </c:pt>
                <c:pt idx="6036">
                  <c:v>89.329543999999999</c:v>
                </c:pt>
                <c:pt idx="6037">
                  <c:v>101.47593699999999</c:v>
                </c:pt>
                <c:pt idx="6038">
                  <c:v>92.901695000000018</c:v>
                </c:pt>
                <c:pt idx="6039">
                  <c:v>106.71223400000001</c:v>
                </c:pt>
                <c:pt idx="6040">
                  <c:v>105.37059000000001</c:v>
                </c:pt>
                <c:pt idx="6041">
                  <c:v>93.165824999999998</c:v>
                </c:pt>
                <c:pt idx="6042">
                  <c:v>97.351356999999979</c:v>
                </c:pt>
                <c:pt idx="6043">
                  <c:v>101.11833999999999</c:v>
                </c:pt>
                <c:pt idx="6044">
                  <c:v>91.53849799999999</c:v>
                </c:pt>
                <c:pt idx="6045">
                  <c:v>98.487183000000016</c:v>
                </c:pt>
                <c:pt idx="6046">
                  <c:v>94.179665</c:v>
                </c:pt>
                <c:pt idx="6047">
                  <c:v>98.759726999999998</c:v>
                </c:pt>
                <c:pt idx="6048">
                  <c:v>118.15177899999999</c:v>
                </c:pt>
                <c:pt idx="6049">
                  <c:v>89.747917000000015</c:v>
                </c:pt>
                <c:pt idx="6050">
                  <c:v>111.30828099999998</c:v>
                </c:pt>
                <c:pt idx="6051">
                  <c:v>95.537422000000007</c:v>
                </c:pt>
                <c:pt idx="6052">
                  <c:v>91.089301999999989</c:v>
                </c:pt>
                <c:pt idx="6053">
                  <c:v>91.031113000000019</c:v>
                </c:pt>
                <c:pt idx="6054">
                  <c:v>93.420204000000012</c:v>
                </c:pt>
                <c:pt idx="6055">
                  <c:v>94.131576999999979</c:v>
                </c:pt>
                <c:pt idx="6056">
                  <c:v>96.582885999999988</c:v>
                </c:pt>
                <c:pt idx="6057">
                  <c:v>98.934624000000028</c:v>
                </c:pt>
                <c:pt idx="6058">
                  <c:v>105.724991</c:v>
                </c:pt>
                <c:pt idx="6059">
                  <c:v>90.848511000000002</c:v>
                </c:pt>
                <c:pt idx="6060">
                  <c:v>95.770561000000001</c:v>
                </c:pt>
                <c:pt idx="6061">
                  <c:v>99.836143000000007</c:v>
                </c:pt>
                <c:pt idx="6062">
                  <c:v>130.62904399999999</c:v>
                </c:pt>
                <c:pt idx="6063">
                  <c:v>102.695656</c:v>
                </c:pt>
                <c:pt idx="6064">
                  <c:v>89.961783999999994</c:v>
                </c:pt>
                <c:pt idx="6065">
                  <c:v>110.15068799999999</c:v>
                </c:pt>
                <c:pt idx="6066">
                  <c:v>108.12095600000001</c:v>
                </c:pt>
                <c:pt idx="6067">
                  <c:v>93.514365999999995</c:v>
                </c:pt>
                <c:pt idx="6068">
                  <c:v>90.187934999999982</c:v>
                </c:pt>
                <c:pt idx="6069">
                  <c:v>93.857581999999979</c:v>
                </c:pt>
                <c:pt idx="6070">
                  <c:v>96.715941999999998</c:v>
                </c:pt>
                <c:pt idx="6071">
                  <c:v>99.560524000000015</c:v>
                </c:pt>
                <c:pt idx="6072">
                  <c:v>117.347908</c:v>
                </c:pt>
                <c:pt idx="6073">
                  <c:v>97.743111000000013</c:v>
                </c:pt>
                <c:pt idx="6074">
                  <c:v>105.45941900000001</c:v>
                </c:pt>
                <c:pt idx="6075">
                  <c:v>91.702393000000001</c:v>
                </c:pt>
                <c:pt idx="6076">
                  <c:v>103.79496800000001</c:v>
                </c:pt>
                <c:pt idx="6077">
                  <c:v>104.58046</c:v>
                </c:pt>
                <c:pt idx="6078">
                  <c:v>116.95066100000001</c:v>
                </c:pt>
                <c:pt idx="6079">
                  <c:v>94.559936999999991</c:v>
                </c:pt>
                <c:pt idx="6080">
                  <c:v>92.199516000000003</c:v>
                </c:pt>
                <c:pt idx="6081">
                  <c:v>143.90832500000002</c:v>
                </c:pt>
                <c:pt idx="6082">
                  <c:v>99.479056999999983</c:v>
                </c:pt>
                <c:pt idx="6083">
                  <c:v>93.959891999999982</c:v>
                </c:pt>
                <c:pt idx="6084">
                  <c:v>113.420692</c:v>
                </c:pt>
                <c:pt idx="6085">
                  <c:v>92.338195999999982</c:v>
                </c:pt>
                <c:pt idx="6086">
                  <c:v>88.607688999999979</c:v>
                </c:pt>
                <c:pt idx="6087">
                  <c:v>88.417336000000006</c:v>
                </c:pt>
                <c:pt idx="6088">
                  <c:v>97.613883999999999</c:v>
                </c:pt>
                <c:pt idx="6089">
                  <c:v>93.864341999999979</c:v>
                </c:pt>
                <c:pt idx="6090">
                  <c:v>100.26915700000002</c:v>
                </c:pt>
                <c:pt idx="6091">
                  <c:v>99.107985999999983</c:v>
                </c:pt>
                <c:pt idx="6092">
                  <c:v>91.512114999999994</c:v>
                </c:pt>
                <c:pt idx="6093">
                  <c:v>93.993042000000003</c:v>
                </c:pt>
                <c:pt idx="6094">
                  <c:v>99.397278</c:v>
                </c:pt>
                <c:pt idx="6095">
                  <c:v>107.04628000000001</c:v>
                </c:pt>
                <c:pt idx="6096">
                  <c:v>90.229965000000007</c:v>
                </c:pt>
                <c:pt idx="6097">
                  <c:v>90.599907000000002</c:v>
                </c:pt>
                <c:pt idx="6098">
                  <c:v>100.587807</c:v>
                </c:pt>
                <c:pt idx="6099">
                  <c:v>91.829986999999988</c:v>
                </c:pt>
                <c:pt idx="6100">
                  <c:v>106.556206</c:v>
                </c:pt>
                <c:pt idx="6101">
                  <c:v>90.848838999999984</c:v>
                </c:pt>
                <c:pt idx="6102">
                  <c:v>98.675498999999988</c:v>
                </c:pt>
                <c:pt idx="6103">
                  <c:v>108.77188099999998</c:v>
                </c:pt>
                <c:pt idx="6104">
                  <c:v>99.05596199999998</c:v>
                </c:pt>
                <c:pt idx="6105">
                  <c:v>98.226386999999988</c:v>
                </c:pt>
                <c:pt idx="6106">
                  <c:v>108.28620100000002</c:v>
                </c:pt>
                <c:pt idx="6107">
                  <c:v>103.976646</c:v>
                </c:pt>
                <c:pt idx="6108">
                  <c:v>93.952071999999987</c:v>
                </c:pt>
                <c:pt idx="6109">
                  <c:v>95.388549999999981</c:v>
                </c:pt>
                <c:pt idx="6110">
                  <c:v>88.36788199999998</c:v>
                </c:pt>
                <c:pt idx="6111">
                  <c:v>88.000327999999982</c:v>
                </c:pt>
                <c:pt idx="6112">
                  <c:v>88.946770000000001</c:v>
                </c:pt>
                <c:pt idx="6113">
                  <c:v>115.07431</c:v>
                </c:pt>
                <c:pt idx="6114">
                  <c:v>97.438293000000016</c:v>
                </c:pt>
                <c:pt idx="6115">
                  <c:v>113.339485</c:v>
                </c:pt>
                <c:pt idx="6116">
                  <c:v>106.01252700000002</c:v>
                </c:pt>
                <c:pt idx="6117">
                  <c:v>107.55379499999998</c:v>
                </c:pt>
                <c:pt idx="6118">
                  <c:v>96.677840999999987</c:v>
                </c:pt>
                <c:pt idx="6119">
                  <c:v>89.365668999999983</c:v>
                </c:pt>
                <c:pt idx="6120">
                  <c:v>93.520186999999993</c:v>
                </c:pt>
                <c:pt idx="6121">
                  <c:v>102.229584</c:v>
                </c:pt>
                <c:pt idx="6122">
                  <c:v>91.070273999999998</c:v>
                </c:pt>
                <c:pt idx="6123">
                  <c:v>97.484893999999997</c:v>
                </c:pt>
                <c:pt idx="6124">
                  <c:v>101.85146300000001</c:v>
                </c:pt>
                <c:pt idx="6125">
                  <c:v>90.806465000000003</c:v>
                </c:pt>
                <c:pt idx="6126">
                  <c:v>99.436385999999999</c:v>
                </c:pt>
                <c:pt idx="6127">
                  <c:v>93.477469999999997</c:v>
                </c:pt>
                <c:pt idx="6128">
                  <c:v>88.735962000000001</c:v>
                </c:pt>
                <c:pt idx="6129">
                  <c:v>109.12533599999998</c:v>
                </c:pt>
                <c:pt idx="6130">
                  <c:v>93.53336299999998</c:v>
                </c:pt>
                <c:pt idx="6131">
                  <c:v>100.89592</c:v>
                </c:pt>
                <c:pt idx="6132">
                  <c:v>93.87764</c:v>
                </c:pt>
                <c:pt idx="6133">
                  <c:v>91.282569999999993</c:v>
                </c:pt>
                <c:pt idx="6134">
                  <c:v>91.008919000000006</c:v>
                </c:pt>
                <c:pt idx="6135">
                  <c:v>99.307266000000013</c:v>
                </c:pt>
                <c:pt idx="6136">
                  <c:v>88.646049000000005</c:v>
                </c:pt>
                <c:pt idx="6137">
                  <c:v>101.01776900000002</c:v>
                </c:pt>
                <c:pt idx="6138">
                  <c:v>89.315697</c:v>
                </c:pt>
                <c:pt idx="6139">
                  <c:v>89.198059000000001</c:v>
                </c:pt>
                <c:pt idx="6140">
                  <c:v>114.950974</c:v>
                </c:pt>
                <c:pt idx="6141">
                  <c:v>96.805335999999969</c:v>
                </c:pt>
                <c:pt idx="6142">
                  <c:v>108.95192700000001</c:v>
                </c:pt>
                <c:pt idx="6143">
                  <c:v>89.753189000000006</c:v>
                </c:pt>
                <c:pt idx="6144">
                  <c:v>92.232688999999979</c:v>
                </c:pt>
                <c:pt idx="6145">
                  <c:v>97.383613999999994</c:v>
                </c:pt>
                <c:pt idx="6146">
                  <c:v>91.686545999999993</c:v>
                </c:pt>
                <c:pt idx="6147">
                  <c:v>111.70723000000001</c:v>
                </c:pt>
                <c:pt idx="6148">
                  <c:v>116.53038799999999</c:v>
                </c:pt>
                <c:pt idx="6149">
                  <c:v>90.885314999999991</c:v>
                </c:pt>
                <c:pt idx="6150">
                  <c:v>88.834366000000003</c:v>
                </c:pt>
                <c:pt idx="6151">
                  <c:v>91.810531999999981</c:v>
                </c:pt>
                <c:pt idx="6152">
                  <c:v>104.786041</c:v>
                </c:pt>
                <c:pt idx="6153">
                  <c:v>91.610641000000001</c:v>
                </c:pt>
                <c:pt idx="6154">
                  <c:v>95.721671999999998</c:v>
                </c:pt>
                <c:pt idx="6155">
                  <c:v>92.731903000000017</c:v>
                </c:pt>
                <c:pt idx="6156">
                  <c:v>95.306915000000004</c:v>
                </c:pt>
                <c:pt idx="6157">
                  <c:v>89.078750999999968</c:v>
                </c:pt>
                <c:pt idx="6158">
                  <c:v>91.099746999999979</c:v>
                </c:pt>
                <c:pt idx="6159">
                  <c:v>91.649817999999982</c:v>
                </c:pt>
                <c:pt idx="6160">
                  <c:v>88.692489999999992</c:v>
                </c:pt>
                <c:pt idx="6161">
                  <c:v>92.596381999999991</c:v>
                </c:pt>
                <c:pt idx="6162">
                  <c:v>121.815834</c:v>
                </c:pt>
                <c:pt idx="6163">
                  <c:v>95.522644</c:v>
                </c:pt>
                <c:pt idx="6164">
                  <c:v>106.82743099999999</c:v>
                </c:pt>
                <c:pt idx="6165">
                  <c:v>97.509499000000005</c:v>
                </c:pt>
                <c:pt idx="6166">
                  <c:v>88.577254999999994</c:v>
                </c:pt>
                <c:pt idx="6167">
                  <c:v>94.332137999999986</c:v>
                </c:pt>
                <c:pt idx="6168">
                  <c:v>93.000876999999988</c:v>
                </c:pt>
                <c:pt idx="6169">
                  <c:v>96.259124999999997</c:v>
                </c:pt>
                <c:pt idx="6170">
                  <c:v>119.26335899999998</c:v>
                </c:pt>
                <c:pt idx="6171">
                  <c:v>112.51836400000002</c:v>
                </c:pt>
                <c:pt idx="6172">
                  <c:v>110.473274</c:v>
                </c:pt>
                <c:pt idx="6173">
                  <c:v>91.027237</c:v>
                </c:pt>
                <c:pt idx="6174">
                  <c:v>112.94548</c:v>
                </c:pt>
                <c:pt idx="6175">
                  <c:v>118.49354599999999</c:v>
                </c:pt>
                <c:pt idx="6176">
                  <c:v>107.78827699999998</c:v>
                </c:pt>
                <c:pt idx="6177">
                  <c:v>93.15349599999999</c:v>
                </c:pt>
                <c:pt idx="6178">
                  <c:v>88.169228000000004</c:v>
                </c:pt>
                <c:pt idx="6179">
                  <c:v>100.042046</c:v>
                </c:pt>
                <c:pt idx="6180">
                  <c:v>88.711403000000018</c:v>
                </c:pt>
                <c:pt idx="6181">
                  <c:v>91.269676000000004</c:v>
                </c:pt>
                <c:pt idx="6182">
                  <c:v>95.34895299999998</c:v>
                </c:pt>
                <c:pt idx="6183">
                  <c:v>90.936333000000005</c:v>
                </c:pt>
                <c:pt idx="6184">
                  <c:v>88.346221999999997</c:v>
                </c:pt>
                <c:pt idx="6185">
                  <c:v>93.877655000000004</c:v>
                </c:pt>
                <c:pt idx="6186">
                  <c:v>99.456222999999994</c:v>
                </c:pt>
                <c:pt idx="6187">
                  <c:v>89.45322400000002</c:v>
                </c:pt>
                <c:pt idx="6188">
                  <c:v>92.363251000000005</c:v>
                </c:pt>
                <c:pt idx="6189">
                  <c:v>102.32811</c:v>
                </c:pt>
                <c:pt idx="6190">
                  <c:v>113.074989</c:v>
                </c:pt>
                <c:pt idx="6191">
                  <c:v>119.70929700000002</c:v>
                </c:pt>
                <c:pt idx="6192">
                  <c:v>98.350356999999988</c:v>
                </c:pt>
                <c:pt idx="6193">
                  <c:v>96.162964000000002</c:v>
                </c:pt>
                <c:pt idx="6194">
                  <c:v>111.78565999999999</c:v>
                </c:pt>
                <c:pt idx="6195">
                  <c:v>99.860123000000016</c:v>
                </c:pt>
                <c:pt idx="6196">
                  <c:v>102.64646900000001</c:v>
                </c:pt>
                <c:pt idx="6197">
                  <c:v>102.062134</c:v>
                </c:pt>
                <c:pt idx="6198">
                  <c:v>93.974800000000002</c:v>
                </c:pt>
                <c:pt idx="6199">
                  <c:v>107.90130600000002</c:v>
                </c:pt>
                <c:pt idx="6200">
                  <c:v>94.793189999999996</c:v>
                </c:pt>
                <c:pt idx="6201">
                  <c:v>91.737938</c:v>
                </c:pt>
                <c:pt idx="6202">
                  <c:v>113.730034</c:v>
                </c:pt>
                <c:pt idx="6203">
                  <c:v>103.74488100000002</c:v>
                </c:pt>
                <c:pt idx="6204">
                  <c:v>89.461715999999996</c:v>
                </c:pt>
                <c:pt idx="6205">
                  <c:v>127.452187</c:v>
                </c:pt>
                <c:pt idx="6206">
                  <c:v>100.772514</c:v>
                </c:pt>
                <c:pt idx="6207">
                  <c:v>97.060310000000001</c:v>
                </c:pt>
                <c:pt idx="6208">
                  <c:v>88.765923000000015</c:v>
                </c:pt>
                <c:pt idx="6209">
                  <c:v>95.771652000000003</c:v>
                </c:pt>
                <c:pt idx="6210">
                  <c:v>102.51709700000002</c:v>
                </c:pt>
                <c:pt idx="6211">
                  <c:v>107.10314200000001</c:v>
                </c:pt>
                <c:pt idx="6212">
                  <c:v>105.301147</c:v>
                </c:pt>
                <c:pt idx="6213">
                  <c:v>89.171204000000003</c:v>
                </c:pt>
                <c:pt idx="6214">
                  <c:v>104.85771200000001</c:v>
                </c:pt>
                <c:pt idx="6215">
                  <c:v>91.426070999999979</c:v>
                </c:pt>
                <c:pt idx="6216">
                  <c:v>93.520072999999968</c:v>
                </c:pt>
                <c:pt idx="6217">
                  <c:v>97.854416000000001</c:v>
                </c:pt>
                <c:pt idx="6218">
                  <c:v>101.045868</c:v>
                </c:pt>
                <c:pt idx="6219">
                  <c:v>88.327880999999991</c:v>
                </c:pt>
                <c:pt idx="6220">
                  <c:v>89.990791000000002</c:v>
                </c:pt>
                <c:pt idx="6221">
                  <c:v>103.124039</c:v>
                </c:pt>
                <c:pt idx="6222">
                  <c:v>103.580704</c:v>
                </c:pt>
                <c:pt idx="6223">
                  <c:v>91.431854000000016</c:v>
                </c:pt>
                <c:pt idx="6224">
                  <c:v>106.373566</c:v>
                </c:pt>
                <c:pt idx="6225">
                  <c:v>92.188331999999974</c:v>
                </c:pt>
                <c:pt idx="6226">
                  <c:v>89.048743999999999</c:v>
                </c:pt>
                <c:pt idx="6227">
                  <c:v>95.562065000000004</c:v>
                </c:pt>
                <c:pt idx="6228">
                  <c:v>100.15876799999997</c:v>
                </c:pt>
                <c:pt idx="6229">
                  <c:v>94.152289999999979</c:v>
                </c:pt>
                <c:pt idx="6230">
                  <c:v>89.394096000000005</c:v>
                </c:pt>
                <c:pt idx="6231">
                  <c:v>98.018822</c:v>
                </c:pt>
                <c:pt idx="6232">
                  <c:v>97.851790999999992</c:v>
                </c:pt>
                <c:pt idx="6233">
                  <c:v>88.946442000000005</c:v>
                </c:pt>
                <c:pt idx="6234">
                  <c:v>101.58547199999998</c:v>
                </c:pt>
                <c:pt idx="6235">
                  <c:v>93.855979999999988</c:v>
                </c:pt>
                <c:pt idx="6236">
                  <c:v>111.09446000000001</c:v>
                </c:pt>
                <c:pt idx="6237">
                  <c:v>88.016921999999994</c:v>
                </c:pt>
                <c:pt idx="6238">
                  <c:v>98.396384999999981</c:v>
                </c:pt>
                <c:pt idx="6239">
                  <c:v>107.58765400000001</c:v>
                </c:pt>
                <c:pt idx="6240">
                  <c:v>92.210037</c:v>
                </c:pt>
                <c:pt idx="6241">
                  <c:v>128.67854299999999</c:v>
                </c:pt>
                <c:pt idx="6242">
                  <c:v>95.366736999999986</c:v>
                </c:pt>
                <c:pt idx="6243">
                  <c:v>141.317001</c:v>
                </c:pt>
                <c:pt idx="6244">
                  <c:v>91.112388999999965</c:v>
                </c:pt>
                <c:pt idx="6245">
                  <c:v>88.951415999999995</c:v>
                </c:pt>
                <c:pt idx="6246">
                  <c:v>102.66279599999999</c:v>
                </c:pt>
                <c:pt idx="6247">
                  <c:v>88.034805000000006</c:v>
                </c:pt>
                <c:pt idx="6248">
                  <c:v>97.537384000000003</c:v>
                </c:pt>
                <c:pt idx="6249">
                  <c:v>91.689361999999988</c:v>
                </c:pt>
                <c:pt idx="6250">
                  <c:v>90.909233000000015</c:v>
                </c:pt>
                <c:pt idx="6251">
                  <c:v>125.55393199999999</c:v>
                </c:pt>
                <c:pt idx="6252">
                  <c:v>95.573425</c:v>
                </c:pt>
                <c:pt idx="6253">
                  <c:v>93.974693000000016</c:v>
                </c:pt>
                <c:pt idx="6254">
                  <c:v>90.745140000000006</c:v>
                </c:pt>
                <c:pt idx="6255">
                  <c:v>105.09947200000001</c:v>
                </c:pt>
                <c:pt idx="6256">
                  <c:v>88.528197999999989</c:v>
                </c:pt>
                <c:pt idx="6257">
                  <c:v>88.37274899999997</c:v>
                </c:pt>
                <c:pt idx="6258">
                  <c:v>90.077179000000001</c:v>
                </c:pt>
                <c:pt idx="6259">
                  <c:v>88.986419999999995</c:v>
                </c:pt>
                <c:pt idx="6260">
                  <c:v>92.812943000000004</c:v>
                </c:pt>
                <c:pt idx="6261">
                  <c:v>93.863456999999983</c:v>
                </c:pt>
                <c:pt idx="6262">
                  <c:v>88.927116000000012</c:v>
                </c:pt>
                <c:pt idx="6263">
                  <c:v>108.95378100000001</c:v>
                </c:pt>
                <c:pt idx="6264">
                  <c:v>96.363540999999998</c:v>
                </c:pt>
                <c:pt idx="6265">
                  <c:v>90.720260999999994</c:v>
                </c:pt>
                <c:pt idx="6266">
                  <c:v>90.867621999999997</c:v>
                </c:pt>
                <c:pt idx="6267">
                  <c:v>94.196724000000003</c:v>
                </c:pt>
                <c:pt idx="6268">
                  <c:v>115.26190900000002</c:v>
                </c:pt>
                <c:pt idx="6269">
                  <c:v>96.196190000000001</c:v>
                </c:pt>
                <c:pt idx="6270">
                  <c:v>93.884224000000017</c:v>
                </c:pt>
                <c:pt idx="6271">
                  <c:v>88.191802999999979</c:v>
                </c:pt>
                <c:pt idx="6272">
                  <c:v>107.71628600000001</c:v>
                </c:pt>
                <c:pt idx="6273">
                  <c:v>99.299103000000017</c:v>
                </c:pt>
                <c:pt idx="6274">
                  <c:v>95.845000999999982</c:v>
                </c:pt>
                <c:pt idx="6275">
                  <c:v>100.207848</c:v>
                </c:pt>
                <c:pt idx="6276">
                  <c:v>94.893783999999982</c:v>
                </c:pt>
                <c:pt idx="6277">
                  <c:v>89.778815999999992</c:v>
                </c:pt>
                <c:pt idx="6278">
                  <c:v>96.302176999999986</c:v>
                </c:pt>
                <c:pt idx="6279">
                  <c:v>88.109488999999968</c:v>
                </c:pt>
                <c:pt idx="6280">
                  <c:v>92.782639000000003</c:v>
                </c:pt>
                <c:pt idx="6281">
                  <c:v>91.735007999999979</c:v>
                </c:pt>
                <c:pt idx="6282">
                  <c:v>89.509583000000006</c:v>
                </c:pt>
                <c:pt idx="6283">
                  <c:v>88.02876999999998</c:v>
                </c:pt>
                <c:pt idx="6284">
                  <c:v>112.70818300000002</c:v>
                </c:pt>
                <c:pt idx="6285">
                  <c:v>90.473213000000015</c:v>
                </c:pt>
                <c:pt idx="6286">
                  <c:v>89.765120999999994</c:v>
                </c:pt>
                <c:pt idx="6287">
                  <c:v>88.190001999999993</c:v>
                </c:pt>
                <c:pt idx="6288">
                  <c:v>95.982155000000006</c:v>
                </c:pt>
                <c:pt idx="6289">
                  <c:v>95.185576999999967</c:v>
                </c:pt>
                <c:pt idx="6290">
                  <c:v>91.382514999999998</c:v>
                </c:pt>
                <c:pt idx="6291">
                  <c:v>96.500968999999998</c:v>
                </c:pt>
                <c:pt idx="6292">
                  <c:v>91.477097000000001</c:v>
                </c:pt>
                <c:pt idx="6293">
                  <c:v>107.92987100000001</c:v>
                </c:pt>
                <c:pt idx="6294">
                  <c:v>95.04276999999999</c:v>
                </c:pt>
                <c:pt idx="6295">
                  <c:v>94.862769999999998</c:v>
                </c:pt>
                <c:pt idx="6296">
                  <c:v>99.178145999999984</c:v>
                </c:pt>
                <c:pt idx="6297">
                  <c:v>90.265372999999968</c:v>
                </c:pt>
                <c:pt idx="6298">
                  <c:v>88.437461999999996</c:v>
                </c:pt>
                <c:pt idx="6299">
                  <c:v>93.639213999999996</c:v>
                </c:pt>
                <c:pt idx="6300">
                  <c:v>100.13417800000001</c:v>
                </c:pt>
                <c:pt idx="6301">
                  <c:v>128.96585099999999</c:v>
                </c:pt>
                <c:pt idx="6302">
                  <c:v>93.879134999999991</c:v>
                </c:pt>
                <c:pt idx="6303">
                  <c:v>93.158858999999993</c:v>
                </c:pt>
                <c:pt idx="6304">
                  <c:v>96.026618999999982</c:v>
                </c:pt>
                <c:pt idx="6305">
                  <c:v>128.60720800000001</c:v>
                </c:pt>
                <c:pt idx="6306">
                  <c:v>90.889304999999979</c:v>
                </c:pt>
                <c:pt idx="6307">
                  <c:v>94.259429999999995</c:v>
                </c:pt>
                <c:pt idx="6308">
                  <c:v>90.940910000000017</c:v>
                </c:pt>
                <c:pt idx="6309">
                  <c:v>90.119049000000004</c:v>
                </c:pt>
                <c:pt idx="6310">
                  <c:v>89.503365000000002</c:v>
                </c:pt>
                <c:pt idx="6311">
                  <c:v>116.41377300000002</c:v>
                </c:pt>
                <c:pt idx="6312">
                  <c:v>93.731598000000005</c:v>
                </c:pt>
                <c:pt idx="6313">
                  <c:v>104.661942</c:v>
                </c:pt>
                <c:pt idx="6314">
                  <c:v>89.446090999999996</c:v>
                </c:pt>
                <c:pt idx="6315">
                  <c:v>112.72685199999998</c:v>
                </c:pt>
                <c:pt idx="6316">
                  <c:v>88.694869999999995</c:v>
                </c:pt>
                <c:pt idx="6317">
                  <c:v>88.683127999999982</c:v>
                </c:pt>
                <c:pt idx="6318">
                  <c:v>92.013107000000005</c:v>
                </c:pt>
                <c:pt idx="6319">
                  <c:v>93.279326999999981</c:v>
                </c:pt>
                <c:pt idx="6320">
                  <c:v>90.671477999999965</c:v>
                </c:pt>
                <c:pt idx="6321">
                  <c:v>109.55573999999999</c:v>
                </c:pt>
                <c:pt idx="6322">
                  <c:v>91.798309000000003</c:v>
                </c:pt>
                <c:pt idx="6323">
                  <c:v>96.447968000000017</c:v>
                </c:pt>
                <c:pt idx="6324">
                  <c:v>91.008300999999989</c:v>
                </c:pt>
                <c:pt idx="6325">
                  <c:v>97.558669999999992</c:v>
                </c:pt>
                <c:pt idx="6326">
                  <c:v>93.103210000000004</c:v>
                </c:pt>
                <c:pt idx="6327">
                  <c:v>88.377724000000001</c:v>
                </c:pt>
                <c:pt idx="6328">
                  <c:v>90.070319999999981</c:v>
                </c:pt>
                <c:pt idx="6329">
                  <c:v>93.968711999999982</c:v>
                </c:pt>
                <c:pt idx="6330">
                  <c:v>95.462227000000013</c:v>
                </c:pt>
                <c:pt idx="6331">
                  <c:v>105.057304</c:v>
                </c:pt>
                <c:pt idx="6332">
                  <c:v>97.772064</c:v>
                </c:pt>
                <c:pt idx="6333">
                  <c:v>88.234795000000005</c:v>
                </c:pt>
                <c:pt idx="6334">
                  <c:v>115.18477599999999</c:v>
                </c:pt>
                <c:pt idx="6335">
                  <c:v>147.42643700000005</c:v>
                </c:pt>
                <c:pt idx="6336">
                  <c:v>90.832274999999981</c:v>
                </c:pt>
                <c:pt idx="6337">
                  <c:v>88.084457</c:v>
                </c:pt>
                <c:pt idx="6338">
                  <c:v>92.665793999999991</c:v>
                </c:pt>
                <c:pt idx="6339">
                  <c:v>88.146102999999982</c:v>
                </c:pt>
                <c:pt idx="6340">
                  <c:v>95.469397999999998</c:v>
                </c:pt>
                <c:pt idx="6341">
                  <c:v>90.395920000000004</c:v>
                </c:pt>
                <c:pt idx="6342">
                  <c:v>103.82846099999999</c:v>
                </c:pt>
                <c:pt idx="6343">
                  <c:v>113.8489</c:v>
                </c:pt>
                <c:pt idx="6344">
                  <c:v>88.726729999999989</c:v>
                </c:pt>
                <c:pt idx="6345">
                  <c:v>96.532927999999998</c:v>
                </c:pt>
                <c:pt idx="6346">
                  <c:v>92.683121</c:v>
                </c:pt>
                <c:pt idx="6347">
                  <c:v>93.472267000000002</c:v>
                </c:pt>
                <c:pt idx="6348">
                  <c:v>92.607628000000005</c:v>
                </c:pt>
                <c:pt idx="6349">
                  <c:v>89.287041000000002</c:v>
                </c:pt>
                <c:pt idx="6350">
                  <c:v>108.02956399999999</c:v>
                </c:pt>
                <c:pt idx="6351">
                  <c:v>88.081383000000002</c:v>
                </c:pt>
                <c:pt idx="6352">
                  <c:v>91.455947999999992</c:v>
                </c:pt>
                <c:pt idx="6353">
                  <c:v>90.724365000000006</c:v>
                </c:pt>
                <c:pt idx="6354">
                  <c:v>98.213042999999999</c:v>
                </c:pt>
                <c:pt idx="6355">
                  <c:v>97.359099999999998</c:v>
                </c:pt>
                <c:pt idx="6356">
                  <c:v>94.833145000000002</c:v>
                </c:pt>
                <c:pt idx="6357">
                  <c:v>92.277518999999998</c:v>
                </c:pt>
                <c:pt idx="6358">
                  <c:v>132.54531900000001</c:v>
                </c:pt>
                <c:pt idx="6359">
                  <c:v>96.141991000000004</c:v>
                </c:pt>
                <c:pt idx="6360">
                  <c:v>93.568916000000002</c:v>
                </c:pt>
                <c:pt idx="6361">
                  <c:v>91.97578399999999</c:v>
                </c:pt>
                <c:pt idx="6362">
                  <c:v>92.335723999999999</c:v>
                </c:pt>
                <c:pt idx="6363">
                  <c:v>96.549896000000004</c:v>
                </c:pt>
                <c:pt idx="6364">
                  <c:v>88.61894199999999</c:v>
                </c:pt>
                <c:pt idx="6365">
                  <c:v>128.70988499999996</c:v>
                </c:pt>
                <c:pt idx="6366">
                  <c:v>91.907471000000001</c:v>
                </c:pt>
                <c:pt idx="6367">
                  <c:v>101.985809</c:v>
                </c:pt>
                <c:pt idx="6368">
                  <c:v>101.54594400000002</c:v>
                </c:pt>
                <c:pt idx="6369">
                  <c:v>93.306830999999988</c:v>
                </c:pt>
                <c:pt idx="6370">
                  <c:v>91.803909000000004</c:v>
                </c:pt>
                <c:pt idx="6371">
                  <c:v>90.125014999999991</c:v>
                </c:pt>
                <c:pt idx="6372">
                  <c:v>107.79213</c:v>
                </c:pt>
                <c:pt idx="6373">
                  <c:v>121.082314</c:v>
                </c:pt>
                <c:pt idx="6374">
                  <c:v>97.039237999999983</c:v>
                </c:pt>
                <c:pt idx="6375">
                  <c:v>89.02619199999998</c:v>
                </c:pt>
                <c:pt idx="6376">
                  <c:v>90.185088999999991</c:v>
                </c:pt>
                <c:pt idx="6377">
                  <c:v>104.66989100000001</c:v>
                </c:pt>
                <c:pt idx="6378">
                  <c:v>98.809425000000005</c:v>
                </c:pt>
                <c:pt idx="6379">
                  <c:v>103.479805</c:v>
                </c:pt>
                <c:pt idx="6380">
                  <c:v>91.389854</c:v>
                </c:pt>
                <c:pt idx="6381">
                  <c:v>118.918381</c:v>
                </c:pt>
                <c:pt idx="6382">
                  <c:v>129.690201</c:v>
                </c:pt>
                <c:pt idx="6383">
                  <c:v>96.509734999999992</c:v>
                </c:pt>
                <c:pt idx="6384">
                  <c:v>91.809105000000002</c:v>
                </c:pt>
                <c:pt idx="6385">
                  <c:v>90.432868999999982</c:v>
                </c:pt>
                <c:pt idx="6386">
                  <c:v>89.810592999999983</c:v>
                </c:pt>
                <c:pt idx="6387">
                  <c:v>103.60528600000001</c:v>
                </c:pt>
                <c:pt idx="6388">
                  <c:v>90.56276699999998</c:v>
                </c:pt>
                <c:pt idx="6389">
                  <c:v>95.672759999999968</c:v>
                </c:pt>
                <c:pt idx="6390">
                  <c:v>129.78303499999998</c:v>
                </c:pt>
                <c:pt idx="6391">
                  <c:v>97.438660000000013</c:v>
                </c:pt>
                <c:pt idx="6392">
                  <c:v>94.846947</c:v>
                </c:pt>
                <c:pt idx="6393">
                  <c:v>113.713142</c:v>
                </c:pt>
                <c:pt idx="6394">
                  <c:v>106.842384</c:v>
                </c:pt>
                <c:pt idx="6395">
                  <c:v>100.74565900000002</c:v>
                </c:pt>
                <c:pt idx="6396">
                  <c:v>97.539824999999993</c:v>
                </c:pt>
                <c:pt idx="6397">
                  <c:v>88.233406000000002</c:v>
                </c:pt>
              </c:numCache>
            </c:numRef>
          </c:xVal>
          <c:yVal>
            <c:numRef>
              <c:f>SCATTERPLOT6400DATI!$A$3:$A$6400</c:f>
              <c:numCache>
                <c:formatCode>General</c:formatCode>
                <c:ptCount val="6398"/>
                <c:pt idx="0">
                  <c:v>3.6999970000000002</c:v>
                </c:pt>
                <c:pt idx="1">
                  <c:v>3.0499879999999999</c:v>
                </c:pt>
                <c:pt idx="2">
                  <c:v>3.4500119999999996</c:v>
                </c:pt>
                <c:pt idx="3">
                  <c:v>3</c:v>
                </c:pt>
                <c:pt idx="4">
                  <c:v>2.8500369999999995</c:v>
                </c:pt>
                <c:pt idx="5">
                  <c:v>4.1999969999999989</c:v>
                </c:pt>
                <c:pt idx="6">
                  <c:v>2.8999629999999996</c:v>
                </c:pt>
                <c:pt idx="7">
                  <c:v>3.625</c:v>
                </c:pt>
                <c:pt idx="8">
                  <c:v>9.2000119999999992</c:v>
                </c:pt>
                <c:pt idx="9">
                  <c:v>3.9000240000000002</c:v>
                </c:pt>
                <c:pt idx="10">
                  <c:v>3.5499879999999999</c:v>
                </c:pt>
                <c:pt idx="11">
                  <c:v>3</c:v>
                </c:pt>
                <c:pt idx="12">
                  <c:v>3.3500369999999995</c:v>
                </c:pt>
                <c:pt idx="13">
                  <c:v>2.600006</c:v>
                </c:pt>
                <c:pt idx="14">
                  <c:v>3.1499940000000004</c:v>
                </c:pt>
                <c:pt idx="15">
                  <c:v>2.8500059999999996</c:v>
                </c:pt>
                <c:pt idx="16">
                  <c:v>2.7000120000000001</c:v>
                </c:pt>
                <c:pt idx="17">
                  <c:v>3.5499879999999999</c:v>
                </c:pt>
                <c:pt idx="18">
                  <c:v>3.600006</c:v>
                </c:pt>
                <c:pt idx="19">
                  <c:v>3</c:v>
                </c:pt>
                <c:pt idx="20">
                  <c:v>1.8500209999999999</c:v>
                </c:pt>
                <c:pt idx="21">
                  <c:v>3.600006</c:v>
                </c:pt>
                <c:pt idx="22">
                  <c:v>3.9999689999999997</c:v>
                </c:pt>
                <c:pt idx="23">
                  <c:v>3.5000309999999999</c:v>
                </c:pt>
                <c:pt idx="24">
                  <c:v>3.8749689999999997</c:v>
                </c:pt>
                <c:pt idx="25">
                  <c:v>2.5</c:v>
                </c:pt>
                <c:pt idx="26">
                  <c:v>3.3000489999999996</c:v>
                </c:pt>
                <c:pt idx="27">
                  <c:v>3.0999910000000002</c:v>
                </c:pt>
                <c:pt idx="28">
                  <c:v>3.3500059999999996</c:v>
                </c:pt>
                <c:pt idx="29">
                  <c:v>5.5</c:v>
                </c:pt>
                <c:pt idx="30">
                  <c:v>3.5499879999999999</c:v>
                </c:pt>
                <c:pt idx="31">
                  <c:v>4</c:v>
                </c:pt>
                <c:pt idx="32">
                  <c:v>2.8000179999999997</c:v>
                </c:pt>
                <c:pt idx="33">
                  <c:v>2.7000120000000001</c:v>
                </c:pt>
                <c:pt idx="34">
                  <c:v>3</c:v>
                </c:pt>
                <c:pt idx="35">
                  <c:v>3.7999879999999999</c:v>
                </c:pt>
                <c:pt idx="36">
                  <c:v>2.6000369999999999</c:v>
                </c:pt>
                <c:pt idx="37">
                  <c:v>2.9499819999999999</c:v>
                </c:pt>
                <c:pt idx="38">
                  <c:v>3.5</c:v>
                </c:pt>
                <c:pt idx="39">
                  <c:v>4.1249999999999991</c:v>
                </c:pt>
                <c:pt idx="40">
                  <c:v>2.9500119999999996</c:v>
                </c:pt>
                <c:pt idx="41">
                  <c:v>3</c:v>
                </c:pt>
                <c:pt idx="42">
                  <c:v>3.1749879999999999</c:v>
                </c:pt>
                <c:pt idx="43">
                  <c:v>2.9500119999999996</c:v>
                </c:pt>
                <c:pt idx="44">
                  <c:v>3.5750119999999996</c:v>
                </c:pt>
                <c:pt idx="45">
                  <c:v>3.2000120000000001</c:v>
                </c:pt>
                <c:pt idx="46">
                  <c:v>3.2000120000000001</c:v>
                </c:pt>
                <c:pt idx="47">
                  <c:v>3.5250240000000002</c:v>
                </c:pt>
                <c:pt idx="48">
                  <c:v>4.250030999999999</c:v>
                </c:pt>
                <c:pt idx="49">
                  <c:v>3.5</c:v>
                </c:pt>
                <c:pt idx="50">
                  <c:v>2.8500059999999996</c:v>
                </c:pt>
                <c:pt idx="51">
                  <c:v>2.8000179999999997</c:v>
                </c:pt>
                <c:pt idx="52">
                  <c:v>3.899994</c:v>
                </c:pt>
                <c:pt idx="53">
                  <c:v>3.7249759999999998</c:v>
                </c:pt>
                <c:pt idx="54">
                  <c:v>3.7000120000000001</c:v>
                </c:pt>
                <c:pt idx="55">
                  <c:v>3.600006</c:v>
                </c:pt>
                <c:pt idx="56">
                  <c:v>5.6499939999999995</c:v>
                </c:pt>
                <c:pt idx="57">
                  <c:v>4.349975999999999</c:v>
                </c:pt>
                <c:pt idx="58">
                  <c:v>3.2999879999999999</c:v>
                </c:pt>
                <c:pt idx="59">
                  <c:v>3</c:v>
                </c:pt>
                <c:pt idx="60">
                  <c:v>2.5500179999999997</c:v>
                </c:pt>
                <c:pt idx="61">
                  <c:v>3.1499940000000004</c:v>
                </c:pt>
                <c:pt idx="62">
                  <c:v>2.600006</c:v>
                </c:pt>
                <c:pt idx="63">
                  <c:v>2.7999879999999999</c:v>
                </c:pt>
                <c:pt idx="64">
                  <c:v>3.5499879999999999</c:v>
                </c:pt>
                <c:pt idx="65">
                  <c:v>3.5000309999999999</c:v>
                </c:pt>
                <c:pt idx="66">
                  <c:v>2.9499819999999999</c:v>
                </c:pt>
                <c:pt idx="67">
                  <c:v>3.2000120000000001</c:v>
                </c:pt>
                <c:pt idx="68">
                  <c:v>5.2000120000000001</c:v>
                </c:pt>
                <c:pt idx="69">
                  <c:v>3.4999689999999997</c:v>
                </c:pt>
                <c:pt idx="70">
                  <c:v>3.6499940000000004</c:v>
                </c:pt>
                <c:pt idx="71">
                  <c:v>3.7000120000000001</c:v>
                </c:pt>
                <c:pt idx="72">
                  <c:v>3.7499690000000001</c:v>
                </c:pt>
                <c:pt idx="73">
                  <c:v>3.25</c:v>
                </c:pt>
                <c:pt idx="74">
                  <c:v>2.6499940000000004</c:v>
                </c:pt>
                <c:pt idx="75">
                  <c:v>4.4749910000000002</c:v>
                </c:pt>
                <c:pt idx="76">
                  <c:v>2.8000489999999996</c:v>
                </c:pt>
                <c:pt idx="77">
                  <c:v>2.600006</c:v>
                </c:pt>
                <c:pt idx="78">
                  <c:v>2.8500059999999996</c:v>
                </c:pt>
                <c:pt idx="79">
                  <c:v>3.3500369999999995</c:v>
                </c:pt>
                <c:pt idx="80">
                  <c:v>4.500030999999999</c:v>
                </c:pt>
                <c:pt idx="81">
                  <c:v>3.125</c:v>
                </c:pt>
                <c:pt idx="82">
                  <c:v>2.8249819999999999</c:v>
                </c:pt>
                <c:pt idx="83">
                  <c:v>3.5500179999999997</c:v>
                </c:pt>
                <c:pt idx="84">
                  <c:v>3.5499879999999999</c:v>
                </c:pt>
                <c:pt idx="85">
                  <c:v>3.3249659999999994</c:v>
                </c:pt>
                <c:pt idx="86">
                  <c:v>3.1999819999999999</c:v>
                </c:pt>
                <c:pt idx="87">
                  <c:v>3.2749940000000004</c:v>
                </c:pt>
                <c:pt idx="88">
                  <c:v>4.1999819999999994</c:v>
                </c:pt>
                <c:pt idx="89">
                  <c:v>3.0500179999999997</c:v>
                </c:pt>
                <c:pt idx="90">
                  <c:v>3.1499940000000004</c:v>
                </c:pt>
                <c:pt idx="91">
                  <c:v>2.9749910000000002</c:v>
                </c:pt>
                <c:pt idx="92">
                  <c:v>3.0999759999999994</c:v>
                </c:pt>
                <c:pt idx="93">
                  <c:v>2.9500119999999996</c:v>
                </c:pt>
                <c:pt idx="94">
                  <c:v>3.75</c:v>
                </c:pt>
                <c:pt idx="95">
                  <c:v>2.5999759999999994</c:v>
                </c:pt>
                <c:pt idx="96">
                  <c:v>3.699951</c:v>
                </c:pt>
                <c:pt idx="97">
                  <c:v>2.4500119999999996</c:v>
                </c:pt>
                <c:pt idx="98">
                  <c:v>2.899994</c:v>
                </c:pt>
                <c:pt idx="99">
                  <c:v>3.3000179999999997</c:v>
                </c:pt>
                <c:pt idx="100">
                  <c:v>2.8500059999999996</c:v>
                </c:pt>
                <c:pt idx="101">
                  <c:v>2.7000120000000001</c:v>
                </c:pt>
                <c:pt idx="102">
                  <c:v>5.25</c:v>
                </c:pt>
                <c:pt idx="103">
                  <c:v>4.7750089999999998</c:v>
                </c:pt>
                <c:pt idx="104">
                  <c:v>3.7999879999999999</c:v>
                </c:pt>
                <c:pt idx="105">
                  <c:v>2.4999689999999997</c:v>
                </c:pt>
                <c:pt idx="106">
                  <c:v>3.100006</c:v>
                </c:pt>
                <c:pt idx="107">
                  <c:v>3.1000369999999999</c:v>
                </c:pt>
                <c:pt idx="108">
                  <c:v>3.399994</c:v>
                </c:pt>
                <c:pt idx="109">
                  <c:v>3.2000120000000001</c:v>
                </c:pt>
                <c:pt idx="110">
                  <c:v>3.6999970000000002</c:v>
                </c:pt>
                <c:pt idx="111">
                  <c:v>3.3499759999999994</c:v>
                </c:pt>
                <c:pt idx="112">
                  <c:v>3.2999879999999999</c:v>
                </c:pt>
                <c:pt idx="113">
                  <c:v>2.75</c:v>
                </c:pt>
                <c:pt idx="114">
                  <c:v>2.8249819999999999</c:v>
                </c:pt>
                <c:pt idx="115">
                  <c:v>3.7000120000000001</c:v>
                </c:pt>
                <c:pt idx="116">
                  <c:v>3.7249759999999998</c:v>
                </c:pt>
                <c:pt idx="117">
                  <c:v>3.1499940000000004</c:v>
                </c:pt>
                <c:pt idx="118">
                  <c:v>3.25</c:v>
                </c:pt>
                <c:pt idx="119">
                  <c:v>3.4500119999999996</c:v>
                </c:pt>
                <c:pt idx="120">
                  <c:v>3.5499879999999999</c:v>
                </c:pt>
                <c:pt idx="121">
                  <c:v>2.9500119999999996</c:v>
                </c:pt>
                <c:pt idx="122">
                  <c:v>2.5</c:v>
                </c:pt>
                <c:pt idx="123">
                  <c:v>3.1500240000000002</c:v>
                </c:pt>
                <c:pt idx="124">
                  <c:v>3.3499759999999994</c:v>
                </c:pt>
                <c:pt idx="125">
                  <c:v>4.9499820000000003</c:v>
                </c:pt>
                <c:pt idx="126">
                  <c:v>2.9499819999999999</c:v>
                </c:pt>
                <c:pt idx="127">
                  <c:v>2.7999879999999999</c:v>
                </c:pt>
                <c:pt idx="128">
                  <c:v>4.049987999999999</c:v>
                </c:pt>
                <c:pt idx="129">
                  <c:v>3.3499759999999994</c:v>
                </c:pt>
                <c:pt idx="130">
                  <c:v>3.5499879999999999</c:v>
                </c:pt>
                <c:pt idx="131">
                  <c:v>3.1500240000000002</c:v>
                </c:pt>
                <c:pt idx="132">
                  <c:v>2.5749819999999999</c:v>
                </c:pt>
                <c:pt idx="133">
                  <c:v>3.3999629999999996</c:v>
                </c:pt>
                <c:pt idx="134">
                  <c:v>3.1000369999999999</c:v>
                </c:pt>
                <c:pt idx="135">
                  <c:v>2.8499910000000002</c:v>
                </c:pt>
                <c:pt idx="136">
                  <c:v>2.6500240000000002</c:v>
                </c:pt>
                <c:pt idx="137">
                  <c:v>2.9750369999999995</c:v>
                </c:pt>
                <c:pt idx="138">
                  <c:v>4.3999939999999995</c:v>
                </c:pt>
                <c:pt idx="139">
                  <c:v>3.7000120000000001</c:v>
                </c:pt>
                <c:pt idx="140">
                  <c:v>3.100006</c:v>
                </c:pt>
                <c:pt idx="141">
                  <c:v>5.9000240000000002</c:v>
                </c:pt>
                <c:pt idx="142">
                  <c:v>3.3750309999999994</c:v>
                </c:pt>
                <c:pt idx="143">
                  <c:v>3.25</c:v>
                </c:pt>
                <c:pt idx="144">
                  <c:v>4.9499820000000003</c:v>
                </c:pt>
                <c:pt idx="145">
                  <c:v>2.9499819999999999</c:v>
                </c:pt>
                <c:pt idx="146">
                  <c:v>3.2999879999999999</c:v>
                </c:pt>
                <c:pt idx="147">
                  <c:v>3.9999849999999997</c:v>
                </c:pt>
                <c:pt idx="148">
                  <c:v>3</c:v>
                </c:pt>
                <c:pt idx="149">
                  <c:v>8.1999660000000016</c:v>
                </c:pt>
                <c:pt idx="150">
                  <c:v>3.7999879999999999</c:v>
                </c:pt>
                <c:pt idx="151">
                  <c:v>3.4499819999999999</c:v>
                </c:pt>
                <c:pt idx="152">
                  <c:v>3</c:v>
                </c:pt>
                <c:pt idx="153">
                  <c:v>3.3500059999999996</c:v>
                </c:pt>
                <c:pt idx="154">
                  <c:v>5.849975999999999</c:v>
                </c:pt>
                <c:pt idx="155">
                  <c:v>3.399994</c:v>
                </c:pt>
                <c:pt idx="156">
                  <c:v>3.75</c:v>
                </c:pt>
                <c:pt idx="157">
                  <c:v>3.549973</c:v>
                </c:pt>
                <c:pt idx="158">
                  <c:v>2.600006</c:v>
                </c:pt>
                <c:pt idx="159">
                  <c:v>3.4499819999999999</c:v>
                </c:pt>
                <c:pt idx="160">
                  <c:v>3.600006</c:v>
                </c:pt>
                <c:pt idx="161">
                  <c:v>3</c:v>
                </c:pt>
                <c:pt idx="162">
                  <c:v>3.5249940000000004</c:v>
                </c:pt>
                <c:pt idx="163">
                  <c:v>2.5499879999999999</c:v>
                </c:pt>
                <c:pt idx="164">
                  <c:v>4.3999939999999995</c:v>
                </c:pt>
                <c:pt idx="165">
                  <c:v>2.7999879999999999</c:v>
                </c:pt>
                <c:pt idx="166">
                  <c:v>4.499969000000001</c:v>
                </c:pt>
                <c:pt idx="167">
                  <c:v>3.5999759999999994</c:v>
                </c:pt>
                <c:pt idx="168">
                  <c:v>3.5250089999999994</c:v>
                </c:pt>
                <c:pt idx="169">
                  <c:v>2.5499879999999999</c:v>
                </c:pt>
                <c:pt idx="170">
                  <c:v>4.0749819999999994</c:v>
                </c:pt>
                <c:pt idx="171">
                  <c:v>3.6499940000000004</c:v>
                </c:pt>
                <c:pt idx="172">
                  <c:v>2.8500369999999995</c:v>
                </c:pt>
                <c:pt idx="173">
                  <c:v>3.2000120000000001</c:v>
                </c:pt>
                <c:pt idx="174">
                  <c:v>3.100006</c:v>
                </c:pt>
                <c:pt idx="175">
                  <c:v>3.3500059999999996</c:v>
                </c:pt>
                <c:pt idx="176">
                  <c:v>3.6500240000000002</c:v>
                </c:pt>
                <c:pt idx="177">
                  <c:v>3.0499879999999999</c:v>
                </c:pt>
                <c:pt idx="178">
                  <c:v>2.75</c:v>
                </c:pt>
                <c:pt idx="179">
                  <c:v>3.3000179999999997</c:v>
                </c:pt>
                <c:pt idx="180">
                  <c:v>4.1499939999999995</c:v>
                </c:pt>
                <c:pt idx="181">
                  <c:v>2.8999629999999996</c:v>
                </c:pt>
                <c:pt idx="182">
                  <c:v>2.8500059999999996</c:v>
                </c:pt>
                <c:pt idx="183">
                  <c:v>2.5499879999999999</c:v>
                </c:pt>
                <c:pt idx="184">
                  <c:v>2.7499690000000001</c:v>
                </c:pt>
                <c:pt idx="185">
                  <c:v>2.5</c:v>
                </c:pt>
                <c:pt idx="186">
                  <c:v>3.4000240000000002</c:v>
                </c:pt>
                <c:pt idx="187">
                  <c:v>2.625</c:v>
                </c:pt>
                <c:pt idx="188">
                  <c:v>3.3500059999999996</c:v>
                </c:pt>
                <c:pt idx="189">
                  <c:v>4.0250089999999989</c:v>
                </c:pt>
                <c:pt idx="190">
                  <c:v>3.2999879999999999</c:v>
                </c:pt>
                <c:pt idx="191">
                  <c:v>2.8500059999999996</c:v>
                </c:pt>
                <c:pt idx="192">
                  <c:v>3.7000120000000001</c:v>
                </c:pt>
                <c:pt idx="193">
                  <c:v>3.3000179999999997</c:v>
                </c:pt>
                <c:pt idx="194">
                  <c:v>2.75</c:v>
                </c:pt>
                <c:pt idx="195">
                  <c:v>3.3500059999999996</c:v>
                </c:pt>
                <c:pt idx="196">
                  <c:v>4.299987999999999</c:v>
                </c:pt>
                <c:pt idx="197">
                  <c:v>3.2000120000000001</c:v>
                </c:pt>
                <c:pt idx="198">
                  <c:v>3.2999879999999999</c:v>
                </c:pt>
                <c:pt idx="199">
                  <c:v>3.5499879999999999</c:v>
                </c:pt>
                <c:pt idx="200">
                  <c:v>3.600006</c:v>
                </c:pt>
                <c:pt idx="201">
                  <c:v>4.3499910000000002</c:v>
                </c:pt>
                <c:pt idx="202">
                  <c:v>9.4499820000000003</c:v>
                </c:pt>
                <c:pt idx="203">
                  <c:v>3.1499940000000004</c:v>
                </c:pt>
                <c:pt idx="204">
                  <c:v>3</c:v>
                </c:pt>
                <c:pt idx="205">
                  <c:v>3.0499879999999999</c:v>
                </c:pt>
                <c:pt idx="206">
                  <c:v>4.099975999999999</c:v>
                </c:pt>
                <c:pt idx="207">
                  <c:v>2.9499819999999999</c:v>
                </c:pt>
                <c:pt idx="208">
                  <c:v>3.7999879999999999</c:v>
                </c:pt>
                <c:pt idx="209">
                  <c:v>4.75</c:v>
                </c:pt>
                <c:pt idx="210">
                  <c:v>3.6499940000000004</c:v>
                </c:pt>
                <c:pt idx="211">
                  <c:v>3.4499659999999994</c:v>
                </c:pt>
                <c:pt idx="212">
                  <c:v>4.3500059999999987</c:v>
                </c:pt>
                <c:pt idx="213">
                  <c:v>3.4500119999999996</c:v>
                </c:pt>
                <c:pt idx="214">
                  <c:v>3.100006</c:v>
                </c:pt>
                <c:pt idx="215">
                  <c:v>3.25</c:v>
                </c:pt>
                <c:pt idx="216">
                  <c:v>4.0500179999999988</c:v>
                </c:pt>
                <c:pt idx="217">
                  <c:v>3.2999879999999999</c:v>
                </c:pt>
                <c:pt idx="218">
                  <c:v>2.8000489999999996</c:v>
                </c:pt>
                <c:pt idx="219">
                  <c:v>2.7749790000000001</c:v>
                </c:pt>
                <c:pt idx="220">
                  <c:v>3.5500179999999997</c:v>
                </c:pt>
                <c:pt idx="221">
                  <c:v>3.8749849999999997</c:v>
                </c:pt>
                <c:pt idx="222">
                  <c:v>3.199951</c:v>
                </c:pt>
                <c:pt idx="223">
                  <c:v>3.8999629999999996</c:v>
                </c:pt>
                <c:pt idx="224">
                  <c:v>2.9999849999999997</c:v>
                </c:pt>
                <c:pt idx="225">
                  <c:v>3.6499940000000004</c:v>
                </c:pt>
                <c:pt idx="226">
                  <c:v>3.6999819999999999</c:v>
                </c:pt>
                <c:pt idx="227">
                  <c:v>3.5499879999999999</c:v>
                </c:pt>
                <c:pt idx="228">
                  <c:v>3.0500179999999997</c:v>
                </c:pt>
                <c:pt idx="229">
                  <c:v>2.9499819999999999</c:v>
                </c:pt>
                <c:pt idx="230">
                  <c:v>3.0500179999999997</c:v>
                </c:pt>
                <c:pt idx="231">
                  <c:v>2.8499759999999994</c:v>
                </c:pt>
                <c:pt idx="232">
                  <c:v>3.4500119999999996</c:v>
                </c:pt>
                <c:pt idx="233">
                  <c:v>3.100006</c:v>
                </c:pt>
                <c:pt idx="234">
                  <c:v>2.9500119999999996</c:v>
                </c:pt>
                <c:pt idx="235">
                  <c:v>4.0249789999999992</c:v>
                </c:pt>
                <c:pt idx="236">
                  <c:v>2.8750309999999994</c:v>
                </c:pt>
                <c:pt idx="237">
                  <c:v>3.0499879999999999</c:v>
                </c:pt>
                <c:pt idx="238">
                  <c:v>3.5</c:v>
                </c:pt>
                <c:pt idx="239">
                  <c:v>3.7999879999999999</c:v>
                </c:pt>
                <c:pt idx="240">
                  <c:v>3.7999879999999999</c:v>
                </c:pt>
                <c:pt idx="241">
                  <c:v>3.3500059999999996</c:v>
                </c:pt>
                <c:pt idx="242">
                  <c:v>3.6999819999999999</c:v>
                </c:pt>
                <c:pt idx="243">
                  <c:v>3.0499879999999999</c:v>
                </c:pt>
                <c:pt idx="244">
                  <c:v>3.2499690000000001</c:v>
                </c:pt>
                <c:pt idx="245">
                  <c:v>3.7250209999999999</c:v>
                </c:pt>
                <c:pt idx="246">
                  <c:v>3.75</c:v>
                </c:pt>
                <c:pt idx="247">
                  <c:v>2.7000120000000001</c:v>
                </c:pt>
                <c:pt idx="248">
                  <c:v>4</c:v>
                </c:pt>
                <c:pt idx="249">
                  <c:v>3.1499940000000004</c:v>
                </c:pt>
                <c:pt idx="250">
                  <c:v>3.1500089999999994</c:v>
                </c:pt>
                <c:pt idx="251">
                  <c:v>3</c:v>
                </c:pt>
                <c:pt idx="252">
                  <c:v>3.399994</c:v>
                </c:pt>
                <c:pt idx="253">
                  <c:v>3.6000369999999999</c:v>
                </c:pt>
                <c:pt idx="254">
                  <c:v>3.2000120000000001</c:v>
                </c:pt>
                <c:pt idx="255">
                  <c:v>2.6999819999999999</c:v>
                </c:pt>
                <c:pt idx="256">
                  <c:v>3.125</c:v>
                </c:pt>
                <c:pt idx="257">
                  <c:v>3.2000120000000001</c:v>
                </c:pt>
                <c:pt idx="258">
                  <c:v>3.5500489999999996</c:v>
                </c:pt>
                <c:pt idx="259">
                  <c:v>3.2000120000000001</c:v>
                </c:pt>
                <c:pt idx="260">
                  <c:v>3.100006</c:v>
                </c:pt>
                <c:pt idx="261">
                  <c:v>2.8750149999999994</c:v>
                </c:pt>
                <c:pt idx="262">
                  <c:v>3.25</c:v>
                </c:pt>
                <c:pt idx="263">
                  <c:v>3.25</c:v>
                </c:pt>
                <c:pt idx="264">
                  <c:v>3.4500119999999996</c:v>
                </c:pt>
                <c:pt idx="265">
                  <c:v>6.4249879999999981</c:v>
                </c:pt>
                <c:pt idx="266">
                  <c:v>3.1500240000000002</c:v>
                </c:pt>
                <c:pt idx="267">
                  <c:v>5.0500179999999988</c:v>
                </c:pt>
                <c:pt idx="268">
                  <c:v>3.2999879999999999</c:v>
                </c:pt>
                <c:pt idx="269">
                  <c:v>2.9000240000000002</c:v>
                </c:pt>
                <c:pt idx="270">
                  <c:v>4.8500059999999987</c:v>
                </c:pt>
                <c:pt idx="271">
                  <c:v>2.9500119999999996</c:v>
                </c:pt>
                <c:pt idx="272">
                  <c:v>2.9499819999999999</c:v>
                </c:pt>
                <c:pt idx="273">
                  <c:v>2.8000179999999997</c:v>
                </c:pt>
                <c:pt idx="274">
                  <c:v>3.2000120000000001</c:v>
                </c:pt>
                <c:pt idx="275">
                  <c:v>2.9500119999999996</c:v>
                </c:pt>
                <c:pt idx="276">
                  <c:v>3</c:v>
                </c:pt>
                <c:pt idx="277">
                  <c:v>2.5</c:v>
                </c:pt>
                <c:pt idx="278">
                  <c:v>8</c:v>
                </c:pt>
                <c:pt idx="279">
                  <c:v>3.2500309999999999</c:v>
                </c:pt>
                <c:pt idx="280">
                  <c:v>2.7000120000000001</c:v>
                </c:pt>
                <c:pt idx="281">
                  <c:v>3.3000179999999997</c:v>
                </c:pt>
                <c:pt idx="282">
                  <c:v>3.4250029999999994</c:v>
                </c:pt>
                <c:pt idx="283">
                  <c:v>3.8500059999999996</c:v>
                </c:pt>
                <c:pt idx="284">
                  <c:v>3.7750089999999994</c:v>
                </c:pt>
                <c:pt idx="285">
                  <c:v>2.7999879999999999</c:v>
                </c:pt>
                <c:pt idx="286">
                  <c:v>3.2999879999999999</c:v>
                </c:pt>
                <c:pt idx="287">
                  <c:v>3.25</c:v>
                </c:pt>
                <c:pt idx="288">
                  <c:v>2.899994</c:v>
                </c:pt>
                <c:pt idx="289">
                  <c:v>3.7000120000000001</c:v>
                </c:pt>
                <c:pt idx="290">
                  <c:v>5.9500120000000001</c:v>
                </c:pt>
                <c:pt idx="291">
                  <c:v>3.6999819999999999</c:v>
                </c:pt>
                <c:pt idx="292">
                  <c:v>3.2999879999999999</c:v>
                </c:pt>
                <c:pt idx="293">
                  <c:v>3.8749999999999996</c:v>
                </c:pt>
                <c:pt idx="294">
                  <c:v>4.3249659999999981</c:v>
                </c:pt>
                <c:pt idx="295">
                  <c:v>3.0500029999999994</c:v>
                </c:pt>
                <c:pt idx="296">
                  <c:v>3.9250029999999994</c:v>
                </c:pt>
                <c:pt idx="297">
                  <c:v>3.5500179999999997</c:v>
                </c:pt>
                <c:pt idx="298">
                  <c:v>3.600006</c:v>
                </c:pt>
                <c:pt idx="299">
                  <c:v>3.5500179999999997</c:v>
                </c:pt>
                <c:pt idx="300">
                  <c:v>3.1000369999999999</c:v>
                </c:pt>
                <c:pt idx="301">
                  <c:v>3.25</c:v>
                </c:pt>
                <c:pt idx="302">
                  <c:v>5</c:v>
                </c:pt>
                <c:pt idx="303">
                  <c:v>3.1499940000000004</c:v>
                </c:pt>
                <c:pt idx="304">
                  <c:v>2.899994</c:v>
                </c:pt>
                <c:pt idx="305">
                  <c:v>4.1000059999999987</c:v>
                </c:pt>
                <c:pt idx="306">
                  <c:v>4.0750120000000001</c:v>
                </c:pt>
                <c:pt idx="307">
                  <c:v>3.4500119999999996</c:v>
                </c:pt>
                <c:pt idx="308">
                  <c:v>3.2000120000000001</c:v>
                </c:pt>
                <c:pt idx="309">
                  <c:v>3.5499879999999999</c:v>
                </c:pt>
                <c:pt idx="310">
                  <c:v>3</c:v>
                </c:pt>
                <c:pt idx="311">
                  <c:v>3.0499879999999999</c:v>
                </c:pt>
                <c:pt idx="312">
                  <c:v>3.5249940000000004</c:v>
                </c:pt>
                <c:pt idx="313">
                  <c:v>3</c:v>
                </c:pt>
                <c:pt idx="314">
                  <c:v>3.4250029999999994</c:v>
                </c:pt>
                <c:pt idx="315">
                  <c:v>3.2000120000000001</c:v>
                </c:pt>
                <c:pt idx="316">
                  <c:v>3</c:v>
                </c:pt>
                <c:pt idx="317">
                  <c:v>6.3999939999999995</c:v>
                </c:pt>
                <c:pt idx="318">
                  <c:v>2.7000120000000001</c:v>
                </c:pt>
                <c:pt idx="319">
                  <c:v>2.7999879999999999</c:v>
                </c:pt>
                <c:pt idx="320">
                  <c:v>3.1500240000000002</c:v>
                </c:pt>
                <c:pt idx="321">
                  <c:v>3.25</c:v>
                </c:pt>
                <c:pt idx="322">
                  <c:v>3.3000179999999997</c:v>
                </c:pt>
                <c:pt idx="323">
                  <c:v>3.1499630000000001</c:v>
                </c:pt>
                <c:pt idx="324">
                  <c:v>3.1500240000000002</c:v>
                </c:pt>
                <c:pt idx="325">
                  <c:v>3.5999759999999994</c:v>
                </c:pt>
                <c:pt idx="326">
                  <c:v>3.25</c:v>
                </c:pt>
                <c:pt idx="327">
                  <c:v>2.6499790000000001</c:v>
                </c:pt>
                <c:pt idx="328">
                  <c:v>3.3499759999999994</c:v>
                </c:pt>
                <c:pt idx="329">
                  <c:v>3.0999759999999994</c:v>
                </c:pt>
                <c:pt idx="330">
                  <c:v>3.2999879999999999</c:v>
                </c:pt>
                <c:pt idx="331">
                  <c:v>3.7000120000000001</c:v>
                </c:pt>
                <c:pt idx="332">
                  <c:v>3.7999879999999999</c:v>
                </c:pt>
                <c:pt idx="333">
                  <c:v>3.600006</c:v>
                </c:pt>
                <c:pt idx="334">
                  <c:v>2.8500059999999996</c:v>
                </c:pt>
                <c:pt idx="335">
                  <c:v>3.4500119999999996</c:v>
                </c:pt>
                <c:pt idx="336">
                  <c:v>3.4749759999999994</c:v>
                </c:pt>
                <c:pt idx="337">
                  <c:v>3.0499879999999999</c:v>
                </c:pt>
                <c:pt idx="338">
                  <c:v>3.600006</c:v>
                </c:pt>
                <c:pt idx="339">
                  <c:v>3.0000149999999999</c:v>
                </c:pt>
                <c:pt idx="340">
                  <c:v>3.8999629999999996</c:v>
                </c:pt>
                <c:pt idx="341">
                  <c:v>3</c:v>
                </c:pt>
                <c:pt idx="342">
                  <c:v>3.5749819999999999</c:v>
                </c:pt>
                <c:pt idx="343">
                  <c:v>3.8500059999999996</c:v>
                </c:pt>
                <c:pt idx="344">
                  <c:v>3.5999759999999994</c:v>
                </c:pt>
                <c:pt idx="345">
                  <c:v>3.1499940000000004</c:v>
                </c:pt>
                <c:pt idx="346">
                  <c:v>3.2500309999999999</c:v>
                </c:pt>
                <c:pt idx="347">
                  <c:v>3.75</c:v>
                </c:pt>
                <c:pt idx="348">
                  <c:v>3.2999879999999999</c:v>
                </c:pt>
                <c:pt idx="349">
                  <c:v>3.4000240000000002</c:v>
                </c:pt>
                <c:pt idx="350">
                  <c:v>3.1000369999999999</c:v>
                </c:pt>
                <c:pt idx="351">
                  <c:v>2.4500119999999996</c:v>
                </c:pt>
                <c:pt idx="352">
                  <c:v>3.3500059999999996</c:v>
                </c:pt>
                <c:pt idx="353">
                  <c:v>3.899994</c:v>
                </c:pt>
                <c:pt idx="354">
                  <c:v>2.699951</c:v>
                </c:pt>
                <c:pt idx="355">
                  <c:v>3.1499630000000001</c:v>
                </c:pt>
                <c:pt idx="356">
                  <c:v>2.7999879999999999</c:v>
                </c:pt>
                <c:pt idx="357">
                  <c:v>2.9499819999999999</c:v>
                </c:pt>
                <c:pt idx="358">
                  <c:v>2.7749790000000001</c:v>
                </c:pt>
                <c:pt idx="359">
                  <c:v>3.899994</c:v>
                </c:pt>
                <c:pt idx="360">
                  <c:v>3.1999819999999999</c:v>
                </c:pt>
                <c:pt idx="361">
                  <c:v>4</c:v>
                </c:pt>
                <c:pt idx="362">
                  <c:v>3.1499940000000004</c:v>
                </c:pt>
                <c:pt idx="363">
                  <c:v>2.5000149999999999</c:v>
                </c:pt>
                <c:pt idx="364">
                  <c:v>4.3250269999999995</c:v>
                </c:pt>
                <c:pt idx="365">
                  <c:v>2.5</c:v>
                </c:pt>
                <c:pt idx="366">
                  <c:v>2.7750089999999994</c:v>
                </c:pt>
                <c:pt idx="367">
                  <c:v>3.2999879999999999</c:v>
                </c:pt>
                <c:pt idx="368">
                  <c:v>5.0250239999999993</c:v>
                </c:pt>
                <c:pt idx="369">
                  <c:v>3</c:v>
                </c:pt>
                <c:pt idx="370">
                  <c:v>3.5999759999999994</c:v>
                </c:pt>
                <c:pt idx="371">
                  <c:v>3.0499879999999999</c:v>
                </c:pt>
                <c:pt idx="372">
                  <c:v>2.9000240000000002</c:v>
                </c:pt>
                <c:pt idx="373">
                  <c:v>4.7250059999999987</c:v>
                </c:pt>
                <c:pt idx="374">
                  <c:v>3.449951</c:v>
                </c:pt>
                <c:pt idx="375">
                  <c:v>3.9499659999999994</c:v>
                </c:pt>
                <c:pt idx="376">
                  <c:v>3.6500240000000002</c:v>
                </c:pt>
                <c:pt idx="377">
                  <c:v>3.5499879999999999</c:v>
                </c:pt>
                <c:pt idx="378">
                  <c:v>3.3499759999999994</c:v>
                </c:pt>
                <c:pt idx="379">
                  <c:v>3.0500179999999997</c:v>
                </c:pt>
                <c:pt idx="380">
                  <c:v>4.0749969999999989</c:v>
                </c:pt>
                <c:pt idx="381">
                  <c:v>3.1999819999999999</c:v>
                </c:pt>
                <c:pt idx="382">
                  <c:v>3.5</c:v>
                </c:pt>
                <c:pt idx="383">
                  <c:v>2.9500119999999996</c:v>
                </c:pt>
                <c:pt idx="384">
                  <c:v>3.2749940000000004</c:v>
                </c:pt>
                <c:pt idx="385">
                  <c:v>3.7000120000000001</c:v>
                </c:pt>
                <c:pt idx="386">
                  <c:v>3.7499690000000001</c:v>
                </c:pt>
                <c:pt idx="387">
                  <c:v>4.599975999999999</c:v>
                </c:pt>
                <c:pt idx="388">
                  <c:v>3.4499819999999999</c:v>
                </c:pt>
                <c:pt idx="389">
                  <c:v>3.5999759999999994</c:v>
                </c:pt>
                <c:pt idx="390">
                  <c:v>3.1500240000000002</c:v>
                </c:pt>
                <c:pt idx="391">
                  <c:v>3.8499759999999994</c:v>
                </c:pt>
                <c:pt idx="392">
                  <c:v>3.3499910000000002</c:v>
                </c:pt>
                <c:pt idx="393">
                  <c:v>2.225006</c:v>
                </c:pt>
                <c:pt idx="394">
                  <c:v>3.100006</c:v>
                </c:pt>
                <c:pt idx="395">
                  <c:v>4.1500239999999993</c:v>
                </c:pt>
                <c:pt idx="396">
                  <c:v>3.5999759999999994</c:v>
                </c:pt>
                <c:pt idx="397">
                  <c:v>3.5999910000000002</c:v>
                </c:pt>
                <c:pt idx="398">
                  <c:v>3.2999879999999999</c:v>
                </c:pt>
                <c:pt idx="399">
                  <c:v>5.049987999999999</c:v>
                </c:pt>
                <c:pt idx="400">
                  <c:v>5.000030999999999</c:v>
                </c:pt>
                <c:pt idx="401">
                  <c:v>2.8500369999999995</c:v>
                </c:pt>
                <c:pt idx="402">
                  <c:v>3.3500059999999996</c:v>
                </c:pt>
                <c:pt idx="403">
                  <c:v>3.25</c:v>
                </c:pt>
                <c:pt idx="404">
                  <c:v>3.9250029999999994</c:v>
                </c:pt>
                <c:pt idx="405">
                  <c:v>3.1499630000000001</c:v>
                </c:pt>
                <c:pt idx="406">
                  <c:v>3.0499879999999999</c:v>
                </c:pt>
                <c:pt idx="407">
                  <c:v>2.6499940000000004</c:v>
                </c:pt>
                <c:pt idx="408">
                  <c:v>3.5999759999999994</c:v>
                </c:pt>
                <c:pt idx="409">
                  <c:v>3.25</c:v>
                </c:pt>
                <c:pt idx="410">
                  <c:v>3.5499879999999999</c:v>
                </c:pt>
                <c:pt idx="411">
                  <c:v>3.3500059999999996</c:v>
                </c:pt>
                <c:pt idx="412">
                  <c:v>2.9500119999999996</c:v>
                </c:pt>
                <c:pt idx="413">
                  <c:v>2.75</c:v>
                </c:pt>
                <c:pt idx="414">
                  <c:v>4.099975999999999</c:v>
                </c:pt>
                <c:pt idx="415">
                  <c:v>3.5</c:v>
                </c:pt>
                <c:pt idx="416">
                  <c:v>5.4500120000000001</c:v>
                </c:pt>
                <c:pt idx="417">
                  <c:v>3.3000029999999994</c:v>
                </c:pt>
                <c:pt idx="418">
                  <c:v>3.100006</c:v>
                </c:pt>
                <c:pt idx="419">
                  <c:v>4.0500179999999988</c:v>
                </c:pt>
                <c:pt idx="420">
                  <c:v>3</c:v>
                </c:pt>
                <c:pt idx="421">
                  <c:v>2.7000120000000001</c:v>
                </c:pt>
                <c:pt idx="422">
                  <c:v>3</c:v>
                </c:pt>
                <c:pt idx="423">
                  <c:v>3.7000120000000001</c:v>
                </c:pt>
                <c:pt idx="424">
                  <c:v>3.4500119999999996</c:v>
                </c:pt>
                <c:pt idx="425">
                  <c:v>3</c:v>
                </c:pt>
                <c:pt idx="426">
                  <c:v>2.7999879999999999</c:v>
                </c:pt>
                <c:pt idx="427">
                  <c:v>2.6999819999999999</c:v>
                </c:pt>
                <c:pt idx="428">
                  <c:v>4.0750120000000001</c:v>
                </c:pt>
                <c:pt idx="429">
                  <c:v>3.2250209999999999</c:v>
                </c:pt>
                <c:pt idx="430">
                  <c:v>2.5750119999999996</c:v>
                </c:pt>
                <c:pt idx="431">
                  <c:v>3.4500119999999996</c:v>
                </c:pt>
                <c:pt idx="432">
                  <c:v>3.3749849999999997</c:v>
                </c:pt>
                <c:pt idx="433">
                  <c:v>3.2000120000000001</c:v>
                </c:pt>
                <c:pt idx="434">
                  <c:v>3.1499940000000004</c:v>
                </c:pt>
                <c:pt idx="435">
                  <c:v>2.75</c:v>
                </c:pt>
                <c:pt idx="436">
                  <c:v>3</c:v>
                </c:pt>
                <c:pt idx="437">
                  <c:v>3.8500059999999996</c:v>
                </c:pt>
                <c:pt idx="438">
                  <c:v>4.5</c:v>
                </c:pt>
                <c:pt idx="439">
                  <c:v>3.2999879999999999</c:v>
                </c:pt>
                <c:pt idx="440">
                  <c:v>4.75</c:v>
                </c:pt>
                <c:pt idx="441">
                  <c:v>3.5999759999999994</c:v>
                </c:pt>
                <c:pt idx="442">
                  <c:v>2.7999879999999999</c:v>
                </c:pt>
                <c:pt idx="443">
                  <c:v>3.5000309999999999</c:v>
                </c:pt>
                <c:pt idx="444">
                  <c:v>3.6999970000000002</c:v>
                </c:pt>
                <c:pt idx="445">
                  <c:v>3.5</c:v>
                </c:pt>
                <c:pt idx="446">
                  <c:v>3</c:v>
                </c:pt>
                <c:pt idx="447">
                  <c:v>4</c:v>
                </c:pt>
                <c:pt idx="448">
                  <c:v>3.1999819999999999</c:v>
                </c:pt>
                <c:pt idx="449">
                  <c:v>3.4499819999999999</c:v>
                </c:pt>
                <c:pt idx="450">
                  <c:v>3.25</c:v>
                </c:pt>
                <c:pt idx="451">
                  <c:v>3.1999819999999999</c:v>
                </c:pt>
                <c:pt idx="452">
                  <c:v>3.3499759999999994</c:v>
                </c:pt>
                <c:pt idx="453">
                  <c:v>2.8000179999999997</c:v>
                </c:pt>
                <c:pt idx="454">
                  <c:v>3.0999759999999994</c:v>
                </c:pt>
                <c:pt idx="455">
                  <c:v>3</c:v>
                </c:pt>
                <c:pt idx="456">
                  <c:v>3.25</c:v>
                </c:pt>
                <c:pt idx="457">
                  <c:v>3.1500240000000002</c:v>
                </c:pt>
                <c:pt idx="458">
                  <c:v>3.0499879999999999</c:v>
                </c:pt>
                <c:pt idx="459">
                  <c:v>3.1499940000000004</c:v>
                </c:pt>
                <c:pt idx="460">
                  <c:v>3.3499910000000002</c:v>
                </c:pt>
                <c:pt idx="461">
                  <c:v>4.5249939999999986</c:v>
                </c:pt>
                <c:pt idx="462">
                  <c:v>3.1000369999999999</c:v>
                </c:pt>
                <c:pt idx="463">
                  <c:v>2.75</c:v>
                </c:pt>
                <c:pt idx="464">
                  <c:v>3.3500059999999996</c:v>
                </c:pt>
                <c:pt idx="465">
                  <c:v>3.2750240000000002</c:v>
                </c:pt>
                <c:pt idx="466">
                  <c:v>3.3749849999999997</c:v>
                </c:pt>
                <c:pt idx="467">
                  <c:v>3.9499819999999999</c:v>
                </c:pt>
                <c:pt idx="468">
                  <c:v>2.5</c:v>
                </c:pt>
                <c:pt idx="469">
                  <c:v>2.9500119999999996</c:v>
                </c:pt>
                <c:pt idx="470">
                  <c:v>2.9000240000000002</c:v>
                </c:pt>
                <c:pt idx="471">
                  <c:v>3.6499940000000004</c:v>
                </c:pt>
                <c:pt idx="472">
                  <c:v>3.75</c:v>
                </c:pt>
                <c:pt idx="473">
                  <c:v>3.7000120000000001</c:v>
                </c:pt>
                <c:pt idx="474">
                  <c:v>3.100006</c:v>
                </c:pt>
                <c:pt idx="475">
                  <c:v>3.4499819999999999</c:v>
                </c:pt>
                <c:pt idx="476">
                  <c:v>3.2000120000000001</c:v>
                </c:pt>
                <c:pt idx="477">
                  <c:v>4.75</c:v>
                </c:pt>
                <c:pt idx="478">
                  <c:v>3.0499879999999999</c:v>
                </c:pt>
                <c:pt idx="479">
                  <c:v>3.0500179999999997</c:v>
                </c:pt>
                <c:pt idx="480">
                  <c:v>3.4500119999999996</c:v>
                </c:pt>
                <c:pt idx="481">
                  <c:v>3.9250029999999994</c:v>
                </c:pt>
                <c:pt idx="482">
                  <c:v>2.9500119999999996</c:v>
                </c:pt>
                <c:pt idx="483">
                  <c:v>2.9500119999999996</c:v>
                </c:pt>
                <c:pt idx="484">
                  <c:v>2.899994</c:v>
                </c:pt>
                <c:pt idx="485">
                  <c:v>3.0500179999999997</c:v>
                </c:pt>
                <c:pt idx="486">
                  <c:v>3.3749849999999997</c:v>
                </c:pt>
                <c:pt idx="487">
                  <c:v>3.6500240000000002</c:v>
                </c:pt>
                <c:pt idx="488">
                  <c:v>2.9999689999999997</c:v>
                </c:pt>
                <c:pt idx="489">
                  <c:v>2.9499819999999999</c:v>
                </c:pt>
                <c:pt idx="490">
                  <c:v>3.25</c:v>
                </c:pt>
                <c:pt idx="491">
                  <c:v>3.1500240000000002</c:v>
                </c:pt>
                <c:pt idx="492">
                  <c:v>3.25</c:v>
                </c:pt>
                <c:pt idx="493">
                  <c:v>3.4500119999999996</c:v>
                </c:pt>
                <c:pt idx="494">
                  <c:v>3.100006</c:v>
                </c:pt>
                <c:pt idx="495">
                  <c:v>3.6999819999999999</c:v>
                </c:pt>
                <c:pt idx="496">
                  <c:v>2.9000240000000002</c:v>
                </c:pt>
                <c:pt idx="497">
                  <c:v>3.0000309999999999</c:v>
                </c:pt>
                <c:pt idx="498">
                  <c:v>3.25</c:v>
                </c:pt>
                <c:pt idx="499">
                  <c:v>3.0499879999999999</c:v>
                </c:pt>
                <c:pt idx="500">
                  <c:v>3</c:v>
                </c:pt>
                <c:pt idx="501">
                  <c:v>3.25</c:v>
                </c:pt>
                <c:pt idx="502">
                  <c:v>3.25</c:v>
                </c:pt>
                <c:pt idx="503">
                  <c:v>3.5500179999999997</c:v>
                </c:pt>
                <c:pt idx="504">
                  <c:v>3.9500119999999996</c:v>
                </c:pt>
                <c:pt idx="505">
                  <c:v>4.1000059999999987</c:v>
                </c:pt>
                <c:pt idx="506">
                  <c:v>2.8499759999999994</c:v>
                </c:pt>
                <c:pt idx="507">
                  <c:v>3.25</c:v>
                </c:pt>
                <c:pt idx="508">
                  <c:v>2.8999629999999996</c:v>
                </c:pt>
                <c:pt idx="509">
                  <c:v>2.8500059999999996</c:v>
                </c:pt>
                <c:pt idx="510">
                  <c:v>4.549987999999999</c:v>
                </c:pt>
                <c:pt idx="511">
                  <c:v>3.6499940000000004</c:v>
                </c:pt>
                <c:pt idx="512">
                  <c:v>3.9499819999999999</c:v>
                </c:pt>
                <c:pt idx="513">
                  <c:v>5.2500149999999994</c:v>
                </c:pt>
                <c:pt idx="514">
                  <c:v>3.100006</c:v>
                </c:pt>
                <c:pt idx="515">
                  <c:v>2.9000240000000002</c:v>
                </c:pt>
                <c:pt idx="516">
                  <c:v>3.100006</c:v>
                </c:pt>
                <c:pt idx="517">
                  <c:v>3.1499940000000004</c:v>
                </c:pt>
                <c:pt idx="518">
                  <c:v>3.7999879999999999</c:v>
                </c:pt>
                <c:pt idx="519">
                  <c:v>2.9500119999999996</c:v>
                </c:pt>
                <c:pt idx="520">
                  <c:v>3.5</c:v>
                </c:pt>
                <c:pt idx="521">
                  <c:v>3.1999819999999999</c:v>
                </c:pt>
                <c:pt idx="522">
                  <c:v>3.2999879999999999</c:v>
                </c:pt>
                <c:pt idx="523">
                  <c:v>3.2000120000000001</c:v>
                </c:pt>
                <c:pt idx="524">
                  <c:v>3.0499879999999999</c:v>
                </c:pt>
                <c:pt idx="525">
                  <c:v>4.1499790000000001</c:v>
                </c:pt>
                <c:pt idx="526">
                  <c:v>4.1000059999999987</c:v>
                </c:pt>
                <c:pt idx="527">
                  <c:v>2.9500119999999996</c:v>
                </c:pt>
                <c:pt idx="528">
                  <c:v>3.3499759999999994</c:v>
                </c:pt>
                <c:pt idx="529">
                  <c:v>4.1000059999999987</c:v>
                </c:pt>
                <c:pt idx="530">
                  <c:v>3.4000240000000002</c:v>
                </c:pt>
                <c:pt idx="531">
                  <c:v>3</c:v>
                </c:pt>
                <c:pt idx="532">
                  <c:v>3.2000120000000001</c:v>
                </c:pt>
                <c:pt idx="533">
                  <c:v>2.5749659999999994</c:v>
                </c:pt>
                <c:pt idx="534">
                  <c:v>2.5000309999999999</c:v>
                </c:pt>
                <c:pt idx="535">
                  <c:v>4.4000240000000002</c:v>
                </c:pt>
                <c:pt idx="536">
                  <c:v>2.6500240000000002</c:v>
                </c:pt>
                <c:pt idx="537">
                  <c:v>2.7500309999999999</c:v>
                </c:pt>
                <c:pt idx="538">
                  <c:v>3.1750029999999994</c:v>
                </c:pt>
                <c:pt idx="539">
                  <c:v>3.5749970000000002</c:v>
                </c:pt>
                <c:pt idx="540">
                  <c:v>3.1499940000000004</c:v>
                </c:pt>
                <c:pt idx="541">
                  <c:v>3.1750029999999994</c:v>
                </c:pt>
                <c:pt idx="542">
                  <c:v>2.6499940000000004</c:v>
                </c:pt>
                <c:pt idx="543">
                  <c:v>3.3000179999999997</c:v>
                </c:pt>
                <c:pt idx="544">
                  <c:v>2.8749999999999996</c:v>
                </c:pt>
                <c:pt idx="545">
                  <c:v>2.600006</c:v>
                </c:pt>
                <c:pt idx="546">
                  <c:v>3.5</c:v>
                </c:pt>
                <c:pt idx="547">
                  <c:v>3.5999759999999994</c:v>
                </c:pt>
                <c:pt idx="548">
                  <c:v>3.1999819999999999</c:v>
                </c:pt>
                <c:pt idx="549">
                  <c:v>3.8500369999999995</c:v>
                </c:pt>
                <c:pt idx="550">
                  <c:v>3.0499879999999999</c:v>
                </c:pt>
                <c:pt idx="551">
                  <c:v>3.4000240000000002</c:v>
                </c:pt>
                <c:pt idx="552">
                  <c:v>2.9000240000000002</c:v>
                </c:pt>
                <c:pt idx="553">
                  <c:v>3.399994</c:v>
                </c:pt>
                <c:pt idx="554">
                  <c:v>3.4999689999999997</c:v>
                </c:pt>
                <c:pt idx="555">
                  <c:v>3.6999819999999999</c:v>
                </c:pt>
                <c:pt idx="556">
                  <c:v>3.2249910000000006</c:v>
                </c:pt>
                <c:pt idx="557">
                  <c:v>3.4000240000000002</c:v>
                </c:pt>
                <c:pt idx="558">
                  <c:v>3.25</c:v>
                </c:pt>
                <c:pt idx="559">
                  <c:v>3.9000089999999994</c:v>
                </c:pt>
                <c:pt idx="560">
                  <c:v>3.2499690000000001</c:v>
                </c:pt>
                <c:pt idx="561">
                  <c:v>3.299973</c:v>
                </c:pt>
                <c:pt idx="562">
                  <c:v>2.9500119999999996</c:v>
                </c:pt>
                <c:pt idx="563">
                  <c:v>3.3499759999999994</c:v>
                </c:pt>
                <c:pt idx="564">
                  <c:v>3.2999879999999999</c:v>
                </c:pt>
                <c:pt idx="565">
                  <c:v>3.3000179999999997</c:v>
                </c:pt>
                <c:pt idx="566">
                  <c:v>2.9000240000000002</c:v>
                </c:pt>
                <c:pt idx="567">
                  <c:v>3.399994</c:v>
                </c:pt>
                <c:pt idx="568">
                  <c:v>3.75</c:v>
                </c:pt>
                <c:pt idx="569">
                  <c:v>2.9750209999999995</c:v>
                </c:pt>
                <c:pt idx="570">
                  <c:v>3.2999879999999999</c:v>
                </c:pt>
                <c:pt idx="571">
                  <c:v>3.3500059999999996</c:v>
                </c:pt>
                <c:pt idx="572">
                  <c:v>3.1999970000000002</c:v>
                </c:pt>
                <c:pt idx="573">
                  <c:v>2.7750089999999994</c:v>
                </c:pt>
                <c:pt idx="574">
                  <c:v>3.7999879999999999</c:v>
                </c:pt>
                <c:pt idx="575">
                  <c:v>3</c:v>
                </c:pt>
                <c:pt idx="576">
                  <c:v>2.8499759999999994</c:v>
                </c:pt>
                <c:pt idx="577">
                  <c:v>3.1999819999999999</c:v>
                </c:pt>
                <c:pt idx="578">
                  <c:v>3.0499879999999999</c:v>
                </c:pt>
                <c:pt idx="579">
                  <c:v>3.399994</c:v>
                </c:pt>
                <c:pt idx="580">
                  <c:v>3.2999879999999999</c:v>
                </c:pt>
                <c:pt idx="581">
                  <c:v>3.8749689999999997</c:v>
                </c:pt>
                <c:pt idx="582">
                  <c:v>2.9749910000000002</c:v>
                </c:pt>
                <c:pt idx="583">
                  <c:v>3.1500240000000002</c:v>
                </c:pt>
                <c:pt idx="584">
                  <c:v>2.8500059999999996</c:v>
                </c:pt>
                <c:pt idx="585">
                  <c:v>3.1499940000000004</c:v>
                </c:pt>
                <c:pt idx="586">
                  <c:v>4.1499629999999996</c:v>
                </c:pt>
                <c:pt idx="587">
                  <c:v>3.2499690000000001</c:v>
                </c:pt>
                <c:pt idx="588">
                  <c:v>3.0249940000000004</c:v>
                </c:pt>
                <c:pt idx="589">
                  <c:v>3.600006</c:v>
                </c:pt>
                <c:pt idx="590">
                  <c:v>2.899994</c:v>
                </c:pt>
                <c:pt idx="591">
                  <c:v>2.75</c:v>
                </c:pt>
                <c:pt idx="592">
                  <c:v>2.5749970000000002</c:v>
                </c:pt>
                <c:pt idx="593">
                  <c:v>4.3250119999999992</c:v>
                </c:pt>
                <c:pt idx="594">
                  <c:v>2.899994</c:v>
                </c:pt>
                <c:pt idx="595">
                  <c:v>3.3500059999999996</c:v>
                </c:pt>
                <c:pt idx="596">
                  <c:v>3.7249759999999998</c:v>
                </c:pt>
                <c:pt idx="597">
                  <c:v>3.1000369999999999</c:v>
                </c:pt>
                <c:pt idx="598">
                  <c:v>3.9499819999999999</c:v>
                </c:pt>
                <c:pt idx="599">
                  <c:v>4.124984999999997</c:v>
                </c:pt>
                <c:pt idx="600">
                  <c:v>4.0750120000000001</c:v>
                </c:pt>
                <c:pt idx="601">
                  <c:v>3.699951</c:v>
                </c:pt>
                <c:pt idx="602">
                  <c:v>2.7499690000000001</c:v>
                </c:pt>
                <c:pt idx="603">
                  <c:v>3.1499940000000004</c:v>
                </c:pt>
                <c:pt idx="604">
                  <c:v>3.0999759999999994</c:v>
                </c:pt>
                <c:pt idx="605">
                  <c:v>3.449951</c:v>
                </c:pt>
                <c:pt idx="606">
                  <c:v>3.4500119999999996</c:v>
                </c:pt>
                <c:pt idx="607">
                  <c:v>3.1499940000000004</c:v>
                </c:pt>
                <c:pt idx="608">
                  <c:v>3.0500179999999997</c:v>
                </c:pt>
                <c:pt idx="609">
                  <c:v>4.9499820000000003</c:v>
                </c:pt>
                <c:pt idx="610">
                  <c:v>3.5749970000000002</c:v>
                </c:pt>
                <c:pt idx="611">
                  <c:v>3</c:v>
                </c:pt>
                <c:pt idx="612">
                  <c:v>3.4000240000000002</c:v>
                </c:pt>
                <c:pt idx="613">
                  <c:v>5.7000120000000001</c:v>
                </c:pt>
                <c:pt idx="614">
                  <c:v>4.0250239999999993</c:v>
                </c:pt>
                <c:pt idx="615">
                  <c:v>3.1999819999999999</c:v>
                </c:pt>
                <c:pt idx="616">
                  <c:v>5.3999939999999995</c:v>
                </c:pt>
                <c:pt idx="617">
                  <c:v>3.25</c:v>
                </c:pt>
                <c:pt idx="618">
                  <c:v>3.100006</c:v>
                </c:pt>
                <c:pt idx="619">
                  <c:v>2.7999879999999999</c:v>
                </c:pt>
                <c:pt idx="620">
                  <c:v>3.4500119999999996</c:v>
                </c:pt>
                <c:pt idx="621">
                  <c:v>9.924987999999999</c:v>
                </c:pt>
                <c:pt idx="622">
                  <c:v>2.0499879999999999</c:v>
                </c:pt>
                <c:pt idx="623">
                  <c:v>3.6499940000000004</c:v>
                </c:pt>
                <c:pt idx="624">
                  <c:v>2.7749940000000004</c:v>
                </c:pt>
                <c:pt idx="625">
                  <c:v>3.8500059999999996</c:v>
                </c:pt>
                <c:pt idx="626">
                  <c:v>3.2000120000000001</c:v>
                </c:pt>
                <c:pt idx="627">
                  <c:v>3.25</c:v>
                </c:pt>
                <c:pt idx="628">
                  <c:v>3.1499940000000004</c:v>
                </c:pt>
                <c:pt idx="629">
                  <c:v>3.449951</c:v>
                </c:pt>
                <c:pt idx="630">
                  <c:v>3.5750119999999996</c:v>
                </c:pt>
                <c:pt idx="631">
                  <c:v>4.4749910000000002</c:v>
                </c:pt>
                <c:pt idx="632">
                  <c:v>3</c:v>
                </c:pt>
                <c:pt idx="633">
                  <c:v>3.100006</c:v>
                </c:pt>
                <c:pt idx="634">
                  <c:v>2.924973</c:v>
                </c:pt>
                <c:pt idx="635">
                  <c:v>3.9749910000000002</c:v>
                </c:pt>
                <c:pt idx="636">
                  <c:v>3.1499940000000004</c:v>
                </c:pt>
                <c:pt idx="637">
                  <c:v>3.6499940000000004</c:v>
                </c:pt>
                <c:pt idx="638">
                  <c:v>2.6499940000000004</c:v>
                </c:pt>
                <c:pt idx="639">
                  <c:v>3.7999879999999999</c:v>
                </c:pt>
                <c:pt idx="640">
                  <c:v>3.75</c:v>
                </c:pt>
                <c:pt idx="641">
                  <c:v>2.5500179999999997</c:v>
                </c:pt>
                <c:pt idx="642">
                  <c:v>3.8499759999999994</c:v>
                </c:pt>
                <c:pt idx="643">
                  <c:v>4.8000030000000002</c:v>
                </c:pt>
                <c:pt idx="644">
                  <c:v>2.7999879999999999</c:v>
                </c:pt>
                <c:pt idx="645">
                  <c:v>2.7499690000000001</c:v>
                </c:pt>
                <c:pt idx="646">
                  <c:v>2.8499759999999994</c:v>
                </c:pt>
                <c:pt idx="647">
                  <c:v>3.5</c:v>
                </c:pt>
                <c:pt idx="648">
                  <c:v>3.3500059999999996</c:v>
                </c:pt>
                <c:pt idx="649">
                  <c:v>3.3500369999999995</c:v>
                </c:pt>
                <c:pt idx="650">
                  <c:v>2.8000179999999997</c:v>
                </c:pt>
                <c:pt idx="651">
                  <c:v>2.8499759999999994</c:v>
                </c:pt>
                <c:pt idx="652">
                  <c:v>4.4500120000000001</c:v>
                </c:pt>
                <c:pt idx="653">
                  <c:v>2.725006</c:v>
                </c:pt>
                <c:pt idx="654">
                  <c:v>2.5500179999999997</c:v>
                </c:pt>
                <c:pt idx="655">
                  <c:v>3.5</c:v>
                </c:pt>
                <c:pt idx="656">
                  <c:v>2.9000240000000002</c:v>
                </c:pt>
                <c:pt idx="657">
                  <c:v>3</c:v>
                </c:pt>
                <c:pt idx="658">
                  <c:v>3.6499790000000001</c:v>
                </c:pt>
                <c:pt idx="659">
                  <c:v>3.3249970000000002</c:v>
                </c:pt>
                <c:pt idx="660">
                  <c:v>3.5499879999999999</c:v>
                </c:pt>
                <c:pt idx="661">
                  <c:v>4.6750179999999988</c:v>
                </c:pt>
                <c:pt idx="662">
                  <c:v>3.699951</c:v>
                </c:pt>
                <c:pt idx="663">
                  <c:v>3.399994</c:v>
                </c:pt>
                <c:pt idx="664">
                  <c:v>3.9000240000000002</c:v>
                </c:pt>
                <c:pt idx="665">
                  <c:v>3.0999759999999994</c:v>
                </c:pt>
                <c:pt idx="666">
                  <c:v>3.2500309999999999</c:v>
                </c:pt>
                <c:pt idx="667">
                  <c:v>4.049987999999999</c:v>
                </c:pt>
                <c:pt idx="668">
                  <c:v>4.9000240000000002</c:v>
                </c:pt>
                <c:pt idx="669">
                  <c:v>3.4500119999999996</c:v>
                </c:pt>
                <c:pt idx="670">
                  <c:v>3.3000179999999997</c:v>
                </c:pt>
                <c:pt idx="671">
                  <c:v>3.7249910000000006</c:v>
                </c:pt>
                <c:pt idx="672">
                  <c:v>4.1999819999999994</c:v>
                </c:pt>
                <c:pt idx="673">
                  <c:v>3.3000179999999997</c:v>
                </c:pt>
                <c:pt idx="674">
                  <c:v>3.3000179999999997</c:v>
                </c:pt>
                <c:pt idx="675">
                  <c:v>2.8500059999999996</c:v>
                </c:pt>
                <c:pt idx="676">
                  <c:v>2.8999629999999996</c:v>
                </c:pt>
                <c:pt idx="677">
                  <c:v>5.549987999999999</c:v>
                </c:pt>
                <c:pt idx="678">
                  <c:v>2.8499759999999994</c:v>
                </c:pt>
                <c:pt idx="679">
                  <c:v>2.7000120000000001</c:v>
                </c:pt>
                <c:pt idx="680">
                  <c:v>3.600006</c:v>
                </c:pt>
                <c:pt idx="681">
                  <c:v>3.2000120000000001</c:v>
                </c:pt>
                <c:pt idx="682">
                  <c:v>3.2000120000000001</c:v>
                </c:pt>
                <c:pt idx="683">
                  <c:v>2.2999879999999999</c:v>
                </c:pt>
                <c:pt idx="684">
                  <c:v>3.1999819999999999</c:v>
                </c:pt>
                <c:pt idx="685">
                  <c:v>3.5499879999999999</c:v>
                </c:pt>
                <c:pt idx="686">
                  <c:v>3.4000240000000002</c:v>
                </c:pt>
                <c:pt idx="687">
                  <c:v>2.9500119999999996</c:v>
                </c:pt>
                <c:pt idx="688">
                  <c:v>3.8499759999999994</c:v>
                </c:pt>
                <c:pt idx="689">
                  <c:v>4.2000120000000001</c:v>
                </c:pt>
                <c:pt idx="690">
                  <c:v>3.100006</c:v>
                </c:pt>
                <c:pt idx="691">
                  <c:v>6.9250339999999992</c:v>
                </c:pt>
                <c:pt idx="692">
                  <c:v>3.75</c:v>
                </c:pt>
                <c:pt idx="693">
                  <c:v>3.8000179999999997</c:v>
                </c:pt>
                <c:pt idx="694">
                  <c:v>2.5</c:v>
                </c:pt>
                <c:pt idx="695">
                  <c:v>2.9500119999999996</c:v>
                </c:pt>
                <c:pt idx="696">
                  <c:v>3.4499819999999999</c:v>
                </c:pt>
                <c:pt idx="697">
                  <c:v>3.625</c:v>
                </c:pt>
                <c:pt idx="698">
                  <c:v>4.549987999999999</c:v>
                </c:pt>
                <c:pt idx="699">
                  <c:v>2.5</c:v>
                </c:pt>
                <c:pt idx="700">
                  <c:v>3.2999879999999999</c:v>
                </c:pt>
                <c:pt idx="701">
                  <c:v>2.9000240000000002</c:v>
                </c:pt>
                <c:pt idx="702">
                  <c:v>2.6499630000000001</c:v>
                </c:pt>
                <c:pt idx="703">
                  <c:v>3.1500240000000002</c:v>
                </c:pt>
                <c:pt idx="704">
                  <c:v>3.9499819999999999</c:v>
                </c:pt>
                <c:pt idx="705">
                  <c:v>3.3749999999999996</c:v>
                </c:pt>
                <c:pt idx="706">
                  <c:v>4.1500239999999993</c:v>
                </c:pt>
                <c:pt idx="707">
                  <c:v>2.9999689999999997</c:v>
                </c:pt>
                <c:pt idx="708">
                  <c:v>4</c:v>
                </c:pt>
                <c:pt idx="709">
                  <c:v>3.3000489999999996</c:v>
                </c:pt>
                <c:pt idx="710">
                  <c:v>3.2749790000000001</c:v>
                </c:pt>
                <c:pt idx="711">
                  <c:v>2.049973</c:v>
                </c:pt>
                <c:pt idx="712">
                  <c:v>3.0500179999999997</c:v>
                </c:pt>
                <c:pt idx="713">
                  <c:v>3.9250179999999997</c:v>
                </c:pt>
                <c:pt idx="714">
                  <c:v>3.225006</c:v>
                </c:pt>
                <c:pt idx="715">
                  <c:v>2.7000120000000001</c:v>
                </c:pt>
                <c:pt idx="716">
                  <c:v>3.0499879999999999</c:v>
                </c:pt>
                <c:pt idx="717">
                  <c:v>3.600006</c:v>
                </c:pt>
                <c:pt idx="718">
                  <c:v>2.5499879999999999</c:v>
                </c:pt>
                <c:pt idx="719">
                  <c:v>2.1500089999999994</c:v>
                </c:pt>
                <c:pt idx="720">
                  <c:v>3.5</c:v>
                </c:pt>
                <c:pt idx="721">
                  <c:v>2.3499759999999994</c:v>
                </c:pt>
                <c:pt idx="722">
                  <c:v>3.0749970000000002</c:v>
                </c:pt>
                <c:pt idx="723">
                  <c:v>3.1999819999999999</c:v>
                </c:pt>
                <c:pt idx="724">
                  <c:v>3.5</c:v>
                </c:pt>
                <c:pt idx="725">
                  <c:v>3.9500119999999996</c:v>
                </c:pt>
                <c:pt idx="726">
                  <c:v>3.75</c:v>
                </c:pt>
                <c:pt idx="727">
                  <c:v>3.1999819999999999</c:v>
                </c:pt>
                <c:pt idx="728">
                  <c:v>3.6500240000000002</c:v>
                </c:pt>
                <c:pt idx="729">
                  <c:v>3.4499819999999999</c:v>
                </c:pt>
                <c:pt idx="730">
                  <c:v>3.6499630000000001</c:v>
                </c:pt>
                <c:pt idx="731">
                  <c:v>4.299987999999999</c:v>
                </c:pt>
                <c:pt idx="732">
                  <c:v>5.599975999999999</c:v>
                </c:pt>
                <c:pt idx="733">
                  <c:v>2.8499759999999994</c:v>
                </c:pt>
                <c:pt idx="734">
                  <c:v>3.6499940000000004</c:v>
                </c:pt>
                <c:pt idx="735">
                  <c:v>4.1500239999999993</c:v>
                </c:pt>
                <c:pt idx="736">
                  <c:v>2.9500119999999996</c:v>
                </c:pt>
                <c:pt idx="737">
                  <c:v>3.1499940000000004</c:v>
                </c:pt>
                <c:pt idx="738">
                  <c:v>3.1499940000000004</c:v>
                </c:pt>
                <c:pt idx="739">
                  <c:v>3.5499879999999999</c:v>
                </c:pt>
                <c:pt idx="740">
                  <c:v>4.4000089999999998</c:v>
                </c:pt>
                <c:pt idx="741">
                  <c:v>3.0499879999999999</c:v>
                </c:pt>
                <c:pt idx="742">
                  <c:v>3.7499850000000001</c:v>
                </c:pt>
                <c:pt idx="743">
                  <c:v>3.3500369999999995</c:v>
                </c:pt>
                <c:pt idx="744">
                  <c:v>2.8500059999999996</c:v>
                </c:pt>
                <c:pt idx="745">
                  <c:v>3.2999879999999999</c:v>
                </c:pt>
                <c:pt idx="746">
                  <c:v>3.625</c:v>
                </c:pt>
                <c:pt idx="747">
                  <c:v>3.1249690000000001</c:v>
                </c:pt>
                <c:pt idx="748">
                  <c:v>6.6000369999999995</c:v>
                </c:pt>
                <c:pt idx="749">
                  <c:v>4.299987999999999</c:v>
                </c:pt>
                <c:pt idx="750">
                  <c:v>5.4499969999999998</c:v>
                </c:pt>
                <c:pt idx="751">
                  <c:v>3.7000120000000001</c:v>
                </c:pt>
                <c:pt idx="752">
                  <c:v>3.0499879999999999</c:v>
                </c:pt>
                <c:pt idx="753">
                  <c:v>3.1999819999999999</c:v>
                </c:pt>
                <c:pt idx="754">
                  <c:v>2.8500059999999996</c:v>
                </c:pt>
                <c:pt idx="755">
                  <c:v>2.8500059999999996</c:v>
                </c:pt>
                <c:pt idx="756">
                  <c:v>3.75</c:v>
                </c:pt>
                <c:pt idx="757">
                  <c:v>3.5999759999999994</c:v>
                </c:pt>
                <c:pt idx="758">
                  <c:v>3.2000120000000001</c:v>
                </c:pt>
                <c:pt idx="759">
                  <c:v>2.7500309999999999</c:v>
                </c:pt>
                <c:pt idx="760">
                  <c:v>2.9500119999999996</c:v>
                </c:pt>
                <c:pt idx="761">
                  <c:v>2.6999819999999999</c:v>
                </c:pt>
                <c:pt idx="762">
                  <c:v>4.1499939999999995</c:v>
                </c:pt>
                <c:pt idx="763">
                  <c:v>3.2999879999999999</c:v>
                </c:pt>
                <c:pt idx="764">
                  <c:v>2.5999759999999994</c:v>
                </c:pt>
                <c:pt idx="765">
                  <c:v>2.7750089999999994</c:v>
                </c:pt>
                <c:pt idx="766">
                  <c:v>3.2000120000000001</c:v>
                </c:pt>
                <c:pt idx="767">
                  <c:v>2.8749689999999997</c:v>
                </c:pt>
                <c:pt idx="768">
                  <c:v>3.5499879999999999</c:v>
                </c:pt>
                <c:pt idx="769">
                  <c:v>3.1000369999999999</c:v>
                </c:pt>
                <c:pt idx="770">
                  <c:v>2.9999689999999997</c:v>
                </c:pt>
                <c:pt idx="771">
                  <c:v>3.8500059999999996</c:v>
                </c:pt>
                <c:pt idx="772">
                  <c:v>3.7999879999999999</c:v>
                </c:pt>
                <c:pt idx="773">
                  <c:v>3.5</c:v>
                </c:pt>
                <c:pt idx="774">
                  <c:v>4.25</c:v>
                </c:pt>
                <c:pt idx="775">
                  <c:v>3</c:v>
                </c:pt>
                <c:pt idx="776">
                  <c:v>3.5499879999999999</c:v>
                </c:pt>
                <c:pt idx="777">
                  <c:v>3.100006</c:v>
                </c:pt>
                <c:pt idx="778">
                  <c:v>7.299987999999999</c:v>
                </c:pt>
                <c:pt idx="779">
                  <c:v>3.5999759999999994</c:v>
                </c:pt>
                <c:pt idx="780">
                  <c:v>3.0999759999999994</c:v>
                </c:pt>
                <c:pt idx="781">
                  <c:v>2.9499819999999999</c:v>
                </c:pt>
                <c:pt idx="782">
                  <c:v>3.5</c:v>
                </c:pt>
                <c:pt idx="783">
                  <c:v>3.25</c:v>
                </c:pt>
                <c:pt idx="784">
                  <c:v>3.75</c:v>
                </c:pt>
                <c:pt idx="785">
                  <c:v>3.3500059999999996</c:v>
                </c:pt>
                <c:pt idx="786">
                  <c:v>3.0500179999999997</c:v>
                </c:pt>
                <c:pt idx="787">
                  <c:v>3.1750179999999997</c:v>
                </c:pt>
                <c:pt idx="788">
                  <c:v>3.7249910000000006</c:v>
                </c:pt>
                <c:pt idx="789">
                  <c:v>3.2000120000000001</c:v>
                </c:pt>
                <c:pt idx="790">
                  <c:v>3.2000120000000001</c:v>
                </c:pt>
                <c:pt idx="791">
                  <c:v>3</c:v>
                </c:pt>
                <c:pt idx="792">
                  <c:v>3.4000240000000002</c:v>
                </c:pt>
                <c:pt idx="793">
                  <c:v>2.8500369999999995</c:v>
                </c:pt>
                <c:pt idx="794">
                  <c:v>4.000030999999999</c:v>
                </c:pt>
                <c:pt idx="795">
                  <c:v>2.6999819999999999</c:v>
                </c:pt>
                <c:pt idx="796">
                  <c:v>3.9499819999999999</c:v>
                </c:pt>
                <c:pt idx="797">
                  <c:v>3.4249879999999999</c:v>
                </c:pt>
                <c:pt idx="798">
                  <c:v>3.1500240000000002</c:v>
                </c:pt>
                <c:pt idx="799">
                  <c:v>3</c:v>
                </c:pt>
                <c:pt idx="800">
                  <c:v>3.9499819999999999</c:v>
                </c:pt>
                <c:pt idx="801">
                  <c:v>3.0749659999999994</c:v>
                </c:pt>
                <c:pt idx="802">
                  <c:v>3.4499819999999999</c:v>
                </c:pt>
                <c:pt idx="803">
                  <c:v>3.25</c:v>
                </c:pt>
                <c:pt idx="804">
                  <c:v>3.9499970000000002</c:v>
                </c:pt>
                <c:pt idx="805">
                  <c:v>3.4749759999999994</c:v>
                </c:pt>
                <c:pt idx="806">
                  <c:v>3.1750029999999994</c:v>
                </c:pt>
                <c:pt idx="807">
                  <c:v>3.6499940000000004</c:v>
                </c:pt>
                <c:pt idx="808">
                  <c:v>3.0499879999999999</c:v>
                </c:pt>
                <c:pt idx="809">
                  <c:v>3.6999819999999999</c:v>
                </c:pt>
                <c:pt idx="810">
                  <c:v>3.8500059999999996</c:v>
                </c:pt>
                <c:pt idx="811">
                  <c:v>3.549973</c:v>
                </c:pt>
                <c:pt idx="812">
                  <c:v>3.2499850000000001</c:v>
                </c:pt>
                <c:pt idx="813">
                  <c:v>3.5499879999999999</c:v>
                </c:pt>
                <c:pt idx="814">
                  <c:v>3.0499879999999999</c:v>
                </c:pt>
                <c:pt idx="815">
                  <c:v>3.4000240000000002</c:v>
                </c:pt>
                <c:pt idx="816">
                  <c:v>2.5499879999999999</c:v>
                </c:pt>
                <c:pt idx="817">
                  <c:v>3.4749910000000002</c:v>
                </c:pt>
                <c:pt idx="818">
                  <c:v>3.5</c:v>
                </c:pt>
                <c:pt idx="819">
                  <c:v>3.4500119999999996</c:v>
                </c:pt>
                <c:pt idx="820">
                  <c:v>3.5499879999999999</c:v>
                </c:pt>
                <c:pt idx="821">
                  <c:v>2.7000120000000001</c:v>
                </c:pt>
                <c:pt idx="822">
                  <c:v>3.3499759999999994</c:v>
                </c:pt>
                <c:pt idx="823">
                  <c:v>2.899994</c:v>
                </c:pt>
                <c:pt idx="824">
                  <c:v>2.399994</c:v>
                </c:pt>
                <c:pt idx="825">
                  <c:v>2.8499759999999994</c:v>
                </c:pt>
                <c:pt idx="826">
                  <c:v>2.9500119999999996</c:v>
                </c:pt>
                <c:pt idx="827">
                  <c:v>3.25</c:v>
                </c:pt>
                <c:pt idx="828">
                  <c:v>3.399994</c:v>
                </c:pt>
                <c:pt idx="829">
                  <c:v>2.7999879999999999</c:v>
                </c:pt>
                <c:pt idx="830">
                  <c:v>3.100006</c:v>
                </c:pt>
                <c:pt idx="831">
                  <c:v>3.0500179999999997</c:v>
                </c:pt>
                <c:pt idx="832">
                  <c:v>2.6499940000000004</c:v>
                </c:pt>
                <c:pt idx="833">
                  <c:v>3.5499879999999999</c:v>
                </c:pt>
                <c:pt idx="834">
                  <c:v>4.049987999999999</c:v>
                </c:pt>
                <c:pt idx="835">
                  <c:v>3.5</c:v>
                </c:pt>
                <c:pt idx="836">
                  <c:v>2.9000240000000002</c:v>
                </c:pt>
                <c:pt idx="837">
                  <c:v>3.7999879999999999</c:v>
                </c:pt>
                <c:pt idx="838">
                  <c:v>2.9000240000000002</c:v>
                </c:pt>
                <c:pt idx="839">
                  <c:v>2.5499879999999999</c:v>
                </c:pt>
                <c:pt idx="840">
                  <c:v>3.4499819999999999</c:v>
                </c:pt>
                <c:pt idx="841">
                  <c:v>4.4500120000000001</c:v>
                </c:pt>
                <c:pt idx="842">
                  <c:v>4.1500239999999993</c:v>
                </c:pt>
                <c:pt idx="843">
                  <c:v>3.100006</c:v>
                </c:pt>
                <c:pt idx="844">
                  <c:v>3.3500059999999996</c:v>
                </c:pt>
                <c:pt idx="845">
                  <c:v>3.3500059999999996</c:v>
                </c:pt>
                <c:pt idx="846">
                  <c:v>3.9500119999999996</c:v>
                </c:pt>
                <c:pt idx="847">
                  <c:v>3.8499910000000002</c:v>
                </c:pt>
                <c:pt idx="848">
                  <c:v>2.899994</c:v>
                </c:pt>
                <c:pt idx="849">
                  <c:v>2.8999629999999996</c:v>
                </c:pt>
                <c:pt idx="850">
                  <c:v>3.1499940000000004</c:v>
                </c:pt>
                <c:pt idx="851">
                  <c:v>2.7750089999999994</c:v>
                </c:pt>
                <c:pt idx="852">
                  <c:v>3.6999819999999999</c:v>
                </c:pt>
                <c:pt idx="853">
                  <c:v>3.5999759999999994</c:v>
                </c:pt>
                <c:pt idx="854">
                  <c:v>3.5</c:v>
                </c:pt>
                <c:pt idx="855">
                  <c:v>3</c:v>
                </c:pt>
                <c:pt idx="856">
                  <c:v>6.299987999999999</c:v>
                </c:pt>
                <c:pt idx="857">
                  <c:v>2.75</c:v>
                </c:pt>
                <c:pt idx="858">
                  <c:v>3</c:v>
                </c:pt>
                <c:pt idx="859">
                  <c:v>4.1000059999999987</c:v>
                </c:pt>
                <c:pt idx="860">
                  <c:v>3.5749819999999999</c:v>
                </c:pt>
                <c:pt idx="861">
                  <c:v>2.75</c:v>
                </c:pt>
                <c:pt idx="862">
                  <c:v>3.9499819999999999</c:v>
                </c:pt>
                <c:pt idx="863">
                  <c:v>3.2000120000000001</c:v>
                </c:pt>
                <c:pt idx="864">
                  <c:v>3.5999759999999994</c:v>
                </c:pt>
                <c:pt idx="865">
                  <c:v>5.4499820000000003</c:v>
                </c:pt>
                <c:pt idx="866">
                  <c:v>9.7000119999999992</c:v>
                </c:pt>
                <c:pt idx="867">
                  <c:v>2.9499970000000002</c:v>
                </c:pt>
                <c:pt idx="868">
                  <c:v>2.7999879999999999</c:v>
                </c:pt>
                <c:pt idx="869">
                  <c:v>3.6500240000000002</c:v>
                </c:pt>
                <c:pt idx="870">
                  <c:v>3</c:v>
                </c:pt>
                <c:pt idx="871">
                  <c:v>3.4500119999999996</c:v>
                </c:pt>
                <c:pt idx="872">
                  <c:v>3.174973</c:v>
                </c:pt>
                <c:pt idx="873">
                  <c:v>3.4250029999999994</c:v>
                </c:pt>
                <c:pt idx="874">
                  <c:v>4.049987999999999</c:v>
                </c:pt>
                <c:pt idx="875">
                  <c:v>2.9499819999999999</c:v>
                </c:pt>
                <c:pt idx="876">
                  <c:v>3.9000240000000002</c:v>
                </c:pt>
                <c:pt idx="877">
                  <c:v>3.5499879999999999</c:v>
                </c:pt>
                <c:pt idx="878">
                  <c:v>3.1499940000000004</c:v>
                </c:pt>
                <c:pt idx="879">
                  <c:v>3.4499819999999999</c:v>
                </c:pt>
                <c:pt idx="880">
                  <c:v>2.9750059999999996</c:v>
                </c:pt>
                <c:pt idx="881">
                  <c:v>3.0500179999999997</c:v>
                </c:pt>
                <c:pt idx="882">
                  <c:v>3.2999879999999999</c:v>
                </c:pt>
                <c:pt idx="883">
                  <c:v>3.0499879999999999</c:v>
                </c:pt>
                <c:pt idx="884">
                  <c:v>3.600006</c:v>
                </c:pt>
                <c:pt idx="885">
                  <c:v>2.9000240000000002</c:v>
                </c:pt>
                <c:pt idx="886">
                  <c:v>4.049987999999999</c:v>
                </c:pt>
                <c:pt idx="887">
                  <c:v>3.4000240000000002</c:v>
                </c:pt>
                <c:pt idx="888">
                  <c:v>3.1499940000000004</c:v>
                </c:pt>
                <c:pt idx="889">
                  <c:v>2.6499940000000004</c:v>
                </c:pt>
                <c:pt idx="890">
                  <c:v>3.100006</c:v>
                </c:pt>
                <c:pt idx="891">
                  <c:v>2.9250029999999994</c:v>
                </c:pt>
                <c:pt idx="892">
                  <c:v>3</c:v>
                </c:pt>
                <c:pt idx="893">
                  <c:v>3.2000120000000001</c:v>
                </c:pt>
                <c:pt idx="894">
                  <c:v>2.8500059999999996</c:v>
                </c:pt>
                <c:pt idx="895">
                  <c:v>3</c:v>
                </c:pt>
                <c:pt idx="896">
                  <c:v>2.6499940000000004</c:v>
                </c:pt>
                <c:pt idx="897">
                  <c:v>4.8000179999999988</c:v>
                </c:pt>
                <c:pt idx="898">
                  <c:v>3.8500059999999996</c:v>
                </c:pt>
                <c:pt idx="899">
                  <c:v>3.0999759999999994</c:v>
                </c:pt>
                <c:pt idx="900">
                  <c:v>3.0250240000000002</c:v>
                </c:pt>
                <c:pt idx="901">
                  <c:v>3.8499910000000002</c:v>
                </c:pt>
                <c:pt idx="902">
                  <c:v>2.4499819999999999</c:v>
                </c:pt>
                <c:pt idx="903">
                  <c:v>7.7250059999999987</c:v>
                </c:pt>
                <c:pt idx="904">
                  <c:v>2.8500059999999996</c:v>
                </c:pt>
                <c:pt idx="905">
                  <c:v>4.599975999999999</c:v>
                </c:pt>
                <c:pt idx="906">
                  <c:v>3.100006</c:v>
                </c:pt>
                <c:pt idx="907">
                  <c:v>3.600006</c:v>
                </c:pt>
                <c:pt idx="908">
                  <c:v>4.1499939999999995</c:v>
                </c:pt>
                <c:pt idx="909">
                  <c:v>3.1499940000000004</c:v>
                </c:pt>
                <c:pt idx="910">
                  <c:v>3.3499759999999994</c:v>
                </c:pt>
                <c:pt idx="911">
                  <c:v>2.9500119999999996</c:v>
                </c:pt>
                <c:pt idx="912">
                  <c:v>3.5500029999999994</c:v>
                </c:pt>
                <c:pt idx="913">
                  <c:v>3.1499940000000004</c:v>
                </c:pt>
                <c:pt idx="914">
                  <c:v>3.2999879999999999</c:v>
                </c:pt>
                <c:pt idx="915">
                  <c:v>3.600006</c:v>
                </c:pt>
                <c:pt idx="916">
                  <c:v>2.9750059999999996</c:v>
                </c:pt>
                <c:pt idx="917">
                  <c:v>3.2999879999999999</c:v>
                </c:pt>
                <c:pt idx="918">
                  <c:v>3.7000120000000001</c:v>
                </c:pt>
                <c:pt idx="919">
                  <c:v>2.899994</c:v>
                </c:pt>
                <c:pt idx="920">
                  <c:v>2.600006</c:v>
                </c:pt>
                <c:pt idx="921">
                  <c:v>3.3499759999999994</c:v>
                </c:pt>
                <c:pt idx="922">
                  <c:v>3.6250309999999999</c:v>
                </c:pt>
                <c:pt idx="923">
                  <c:v>3.75</c:v>
                </c:pt>
                <c:pt idx="924">
                  <c:v>2.9999689999999997</c:v>
                </c:pt>
                <c:pt idx="925">
                  <c:v>3.25</c:v>
                </c:pt>
                <c:pt idx="926">
                  <c:v>3.6999819999999999</c:v>
                </c:pt>
                <c:pt idx="927">
                  <c:v>3.2999879999999999</c:v>
                </c:pt>
                <c:pt idx="928">
                  <c:v>3.5999759999999994</c:v>
                </c:pt>
                <c:pt idx="929">
                  <c:v>3.3499759999999994</c:v>
                </c:pt>
                <c:pt idx="930">
                  <c:v>3.4750059999999996</c:v>
                </c:pt>
                <c:pt idx="931">
                  <c:v>3.0499879999999999</c:v>
                </c:pt>
                <c:pt idx="932">
                  <c:v>3.3500059999999996</c:v>
                </c:pt>
                <c:pt idx="933">
                  <c:v>3.2000120000000001</c:v>
                </c:pt>
                <c:pt idx="934">
                  <c:v>3.1999819999999999</c:v>
                </c:pt>
                <c:pt idx="935">
                  <c:v>3.1499940000000004</c:v>
                </c:pt>
                <c:pt idx="936">
                  <c:v>3.5000149999999999</c:v>
                </c:pt>
                <c:pt idx="937">
                  <c:v>3.899994</c:v>
                </c:pt>
                <c:pt idx="938">
                  <c:v>3.1500240000000002</c:v>
                </c:pt>
                <c:pt idx="939">
                  <c:v>3.100006</c:v>
                </c:pt>
                <c:pt idx="940">
                  <c:v>3.3249970000000002</c:v>
                </c:pt>
                <c:pt idx="941">
                  <c:v>2.7000120000000001</c:v>
                </c:pt>
                <c:pt idx="942">
                  <c:v>2.8500369999999995</c:v>
                </c:pt>
                <c:pt idx="943">
                  <c:v>11.974991000000001</c:v>
                </c:pt>
                <c:pt idx="944">
                  <c:v>2.75</c:v>
                </c:pt>
                <c:pt idx="945">
                  <c:v>3.1500240000000002</c:v>
                </c:pt>
                <c:pt idx="946">
                  <c:v>2.9999689999999997</c:v>
                </c:pt>
                <c:pt idx="947">
                  <c:v>2.8000179999999997</c:v>
                </c:pt>
                <c:pt idx="948">
                  <c:v>3.0250089999999994</c:v>
                </c:pt>
                <c:pt idx="949">
                  <c:v>4.4500120000000001</c:v>
                </c:pt>
                <c:pt idx="950">
                  <c:v>3.9000240000000002</c:v>
                </c:pt>
                <c:pt idx="951">
                  <c:v>3.3250119999999996</c:v>
                </c:pt>
                <c:pt idx="952">
                  <c:v>3.3500369999999995</c:v>
                </c:pt>
                <c:pt idx="953">
                  <c:v>3.1999819999999999</c:v>
                </c:pt>
                <c:pt idx="954">
                  <c:v>3.3500059999999996</c:v>
                </c:pt>
                <c:pt idx="955">
                  <c:v>2.8499759999999994</c:v>
                </c:pt>
                <c:pt idx="956">
                  <c:v>3.9500119999999996</c:v>
                </c:pt>
                <c:pt idx="957">
                  <c:v>1.9500120000000003</c:v>
                </c:pt>
                <c:pt idx="958">
                  <c:v>2.75</c:v>
                </c:pt>
                <c:pt idx="959">
                  <c:v>3.2999879999999999</c:v>
                </c:pt>
                <c:pt idx="960">
                  <c:v>4.3999629999999996</c:v>
                </c:pt>
                <c:pt idx="961">
                  <c:v>4.124984999999997</c:v>
                </c:pt>
                <c:pt idx="962">
                  <c:v>2.5</c:v>
                </c:pt>
                <c:pt idx="963">
                  <c:v>2.75</c:v>
                </c:pt>
                <c:pt idx="964">
                  <c:v>2.725006</c:v>
                </c:pt>
                <c:pt idx="965">
                  <c:v>3.0500489999999996</c:v>
                </c:pt>
                <c:pt idx="966">
                  <c:v>3.6499630000000001</c:v>
                </c:pt>
                <c:pt idx="967">
                  <c:v>3.3749999999999996</c:v>
                </c:pt>
                <c:pt idx="968">
                  <c:v>3.0499879999999999</c:v>
                </c:pt>
                <c:pt idx="969">
                  <c:v>3.1500240000000002</c:v>
                </c:pt>
                <c:pt idx="970">
                  <c:v>3.4500119999999996</c:v>
                </c:pt>
                <c:pt idx="971">
                  <c:v>3.5500029999999994</c:v>
                </c:pt>
                <c:pt idx="972">
                  <c:v>2.7999879999999999</c:v>
                </c:pt>
                <c:pt idx="973">
                  <c:v>4.5249939999999986</c:v>
                </c:pt>
                <c:pt idx="974">
                  <c:v>3.1999819999999999</c:v>
                </c:pt>
                <c:pt idx="975">
                  <c:v>3.6999819999999999</c:v>
                </c:pt>
                <c:pt idx="976">
                  <c:v>3.2000120000000001</c:v>
                </c:pt>
                <c:pt idx="977">
                  <c:v>3.100006</c:v>
                </c:pt>
                <c:pt idx="978">
                  <c:v>2.9000240000000002</c:v>
                </c:pt>
                <c:pt idx="979">
                  <c:v>4.6499939999999995</c:v>
                </c:pt>
                <c:pt idx="980">
                  <c:v>3.3999629999999996</c:v>
                </c:pt>
                <c:pt idx="981">
                  <c:v>3.1999970000000002</c:v>
                </c:pt>
                <c:pt idx="982">
                  <c:v>3.5499879999999999</c:v>
                </c:pt>
                <c:pt idx="983">
                  <c:v>3.4749910000000002</c:v>
                </c:pt>
                <c:pt idx="984">
                  <c:v>3.6500240000000002</c:v>
                </c:pt>
                <c:pt idx="985">
                  <c:v>3.100006</c:v>
                </c:pt>
                <c:pt idx="986">
                  <c:v>3.8999629999999996</c:v>
                </c:pt>
                <c:pt idx="987">
                  <c:v>3.5749659999999994</c:v>
                </c:pt>
                <c:pt idx="988">
                  <c:v>3.6250309999999999</c:v>
                </c:pt>
                <c:pt idx="989">
                  <c:v>3.0500179999999997</c:v>
                </c:pt>
                <c:pt idx="990">
                  <c:v>3.2999879999999999</c:v>
                </c:pt>
                <c:pt idx="991">
                  <c:v>3.3500059999999996</c:v>
                </c:pt>
                <c:pt idx="992">
                  <c:v>3.5</c:v>
                </c:pt>
                <c:pt idx="993">
                  <c:v>3</c:v>
                </c:pt>
                <c:pt idx="994">
                  <c:v>2.9500119999999996</c:v>
                </c:pt>
                <c:pt idx="995">
                  <c:v>3.4500119999999996</c:v>
                </c:pt>
                <c:pt idx="996">
                  <c:v>3.25</c:v>
                </c:pt>
                <c:pt idx="997">
                  <c:v>3.1500240000000002</c:v>
                </c:pt>
                <c:pt idx="998">
                  <c:v>3.125</c:v>
                </c:pt>
                <c:pt idx="999">
                  <c:v>2.6999819999999999</c:v>
                </c:pt>
                <c:pt idx="1000">
                  <c:v>5.0500030000000002</c:v>
                </c:pt>
                <c:pt idx="1001">
                  <c:v>3.25</c:v>
                </c:pt>
                <c:pt idx="1002">
                  <c:v>3.2999879999999999</c:v>
                </c:pt>
                <c:pt idx="1003">
                  <c:v>3.100006</c:v>
                </c:pt>
                <c:pt idx="1004">
                  <c:v>3.5999759999999994</c:v>
                </c:pt>
                <c:pt idx="1005">
                  <c:v>2.924973</c:v>
                </c:pt>
                <c:pt idx="1006">
                  <c:v>3.0500179999999997</c:v>
                </c:pt>
                <c:pt idx="1007">
                  <c:v>3.7999879999999999</c:v>
                </c:pt>
                <c:pt idx="1008">
                  <c:v>3.0499879999999999</c:v>
                </c:pt>
                <c:pt idx="1009">
                  <c:v>3.5999759999999994</c:v>
                </c:pt>
                <c:pt idx="1010">
                  <c:v>3.5</c:v>
                </c:pt>
                <c:pt idx="1011">
                  <c:v>3.8249970000000002</c:v>
                </c:pt>
                <c:pt idx="1012">
                  <c:v>3.0999759999999994</c:v>
                </c:pt>
                <c:pt idx="1013">
                  <c:v>3.9500119999999996</c:v>
                </c:pt>
                <c:pt idx="1014">
                  <c:v>3.75</c:v>
                </c:pt>
                <c:pt idx="1015">
                  <c:v>3.4000240000000002</c:v>
                </c:pt>
                <c:pt idx="1016">
                  <c:v>2.6500240000000002</c:v>
                </c:pt>
                <c:pt idx="1017">
                  <c:v>3.1499630000000001</c:v>
                </c:pt>
                <c:pt idx="1018">
                  <c:v>2.600006</c:v>
                </c:pt>
                <c:pt idx="1019">
                  <c:v>2.8000179999999997</c:v>
                </c:pt>
                <c:pt idx="1020">
                  <c:v>2.9499819999999999</c:v>
                </c:pt>
                <c:pt idx="1021">
                  <c:v>2.6499940000000004</c:v>
                </c:pt>
                <c:pt idx="1022">
                  <c:v>3.5750119999999996</c:v>
                </c:pt>
                <c:pt idx="1023">
                  <c:v>3.100006</c:v>
                </c:pt>
                <c:pt idx="1024">
                  <c:v>3.6499630000000001</c:v>
                </c:pt>
                <c:pt idx="1025">
                  <c:v>3</c:v>
                </c:pt>
                <c:pt idx="1026">
                  <c:v>2.3250119999999996</c:v>
                </c:pt>
                <c:pt idx="1027">
                  <c:v>3.7000120000000001</c:v>
                </c:pt>
                <c:pt idx="1028">
                  <c:v>3.3000179999999997</c:v>
                </c:pt>
                <c:pt idx="1029">
                  <c:v>3.2000120000000001</c:v>
                </c:pt>
                <c:pt idx="1030">
                  <c:v>3</c:v>
                </c:pt>
                <c:pt idx="1031">
                  <c:v>3.5</c:v>
                </c:pt>
                <c:pt idx="1032">
                  <c:v>4</c:v>
                </c:pt>
                <c:pt idx="1033">
                  <c:v>4.6500089999999989</c:v>
                </c:pt>
                <c:pt idx="1034">
                  <c:v>3.7000120000000001</c:v>
                </c:pt>
                <c:pt idx="1035">
                  <c:v>4.049987999999999</c:v>
                </c:pt>
                <c:pt idx="1036">
                  <c:v>3.3000179999999997</c:v>
                </c:pt>
                <c:pt idx="1037">
                  <c:v>2.3749849999999997</c:v>
                </c:pt>
                <c:pt idx="1038">
                  <c:v>3.25</c:v>
                </c:pt>
                <c:pt idx="1039">
                  <c:v>3.1500240000000002</c:v>
                </c:pt>
                <c:pt idx="1040">
                  <c:v>3.2500309999999999</c:v>
                </c:pt>
                <c:pt idx="1041">
                  <c:v>3.0500179999999997</c:v>
                </c:pt>
                <c:pt idx="1042">
                  <c:v>3.9749910000000002</c:v>
                </c:pt>
                <c:pt idx="1043">
                  <c:v>3.9500119999999996</c:v>
                </c:pt>
                <c:pt idx="1044">
                  <c:v>2.9500119999999996</c:v>
                </c:pt>
                <c:pt idx="1045">
                  <c:v>2.9499819999999999</c:v>
                </c:pt>
                <c:pt idx="1046">
                  <c:v>3.25</c:v>
                </c:pt>
                <c:pt idx="1047">
                  <c:v>2.75</c:v>
                </c:pt>
                <c:pt idx="1048">
                  <c:v>4.75</c:v>
                </c:pt>
                <c:pt idx="1049">
                  <c:v>3.4500119999999996</c:v>
                </c:pt>
                <c:pt idx="1050">
                  <c:v>3.1000369999999999</c:v>
                </c:pt>
                <c:pt idx="1051">
                  <c:v>2.9500119999999996</c:v>
                </c:pt>
                <c:pt idx="1052">
                  <c:v>4.1499939999999995</c:v>
                </c:pt>
                <c:pt idx="1053">
                  <c:v>3.1499940000000004</c:v>
                </c:pt>
                <c:pt idx="1054">
                  <c:v>5.3500059999999987</c:v>
                </c:pt>
                <c:pt idx="1055">
                  <c:v>3.075027</c:v>
                </c:pt>
                <c:pt idx="1056">
                  <c:v>3.2000120000000001</c:v>
                </c:pt>
                <c:pt idx="1057">
                  <c:v>3.5999759999999994</c:v>
                </c:pt>
                <c:pt idx="1058">
                  <c:v>3.1499940000000004</c:v>
                </c:pt>
                <c:pt idx="1059">
                  <c:v>3.2000120000000001</c:v>
                </c:pt>
                <c:pt idx="1060">
                  <c:v>3.4499819999999999</c:v>
                </c:pt>
                <c:pt idx="1061">
                  <c:v>3.0499879999999999</c:v>
                </c:pt>
                <c:pt idx="1062">
                  <c:v>3</c:v>
                </c:pt>
                <c:pt idx="1063">
                  <c:v>3.899994</c:v>
                </c:pt>
                <c:pt idx="1064">
                  <c:v>3.8500059999999996</c:v>
                </c:pt>
                <c:pt idx="1065">
                  <c:v>3.0499879999999999</c:v>
                </c:pt>
                <c:pt idx="1066">
                  <c:v>2.9249879999999999</c:v>
                </c:pt>
                <c:pt idx="1067">
                  <c:v>2.7000120000000001</c:v>
                </c:pt>
                <c:pt idx="1068">
                  <c:v>3.1750179999999997</c:v>
                </c:pt>
                <c:pt idx="1069">
                  <c:v>3.4250029999999994</c:v>
                </c:pt>
                <c:pt idx="1070">
                  <c:v>2.9500119999999996</c:v>
                </c:pt>
                <c:pt idx="1071">
                  <c:v>2.8500059999999996</c:v>
                </c:pt>
                <c:pt idx="1072">
                  <c:v>3.2999879999999999</c:v>
                </c:pt>
                <c:pt idx="1073">
                  <c:v>3.5499879999999999</c:v>
                </c:pt>
                <c:pt idx="1074">
                  <c:v>4</c:v>
                </c:pt>
                <c:pt idx="1075">
                  <c:v>3.399994</c:v>
                </c:pt>
                <c:pt idx="1076">
                  <c:v>3.3500369999999995</c:v>
                </c:pt>
                <c:pt idx="1077">
                  <c:v>4.4000240000000002</c:v>
                </c:pt>
                <c:pt idx="1078">
                  <c:v>4.8500059999999987</c:v>
                </c:pt>
                <c:pt idx="1079">
                  <c:v>4.2000120000000001</c:v>
                </c:pt>
                <c:pt idx="1080">
                  <c:v>2.9499819999999999</c:v>
                </c:pt>
                <c:pt idx="1081">
                  <c:v>3.6499940000000004</c:v>
                </c:pt>
                <c:pt idx="1082">
                  <c:v>3.0499879999999999</c:v>
                </c:pt>
                <c:pt idx="1083">
                  <c:v>3.1500240000000002</c:v>
                </c:pt>
                <c:pt idx="1084">
                  <c:v>4</c:v>
                </c:pt>
                <c:pt idx="1085">
                  <c:v>2.3499759999999994</c:v>
                </c:pt>
                <c:pt idx="1086">
                  <c:v>3.5500179999999997</c:v>
                </c:pt>
                <c:pt idx="1087">
                  <c:v>3.3000179999999997</c:v>
                </c:pt>
                <c:pt idx="1088">
                  <c:v>3.2000120000000001</c:v>
                </c:pt>
                <c:pt idx="1089">
                  <c:v>3.9499819999999999</c:v>
                </c:pt>
                <c:pt idx="1090">
                  <c:v>3.100006</c:v>
                </c:pt>
                <c:pt idx="1091">
                  <c:v>3.4500119999999996</c:v>
                </c:pt>
                <c:pt idx="1092">
                  <c:v>2.9999689999999997</c:v>
                </c:pt>
                <c:pt idx="1093">
                  <c:v>2.75</c:v>
                </c:pt>
                <c:pt idx="1094">
                  <c:v>3.399994</c:v>
                </c:pt>
                <c:pt idx="1095">
                  <c:v>3.5500179999999997</c:v>
                </c:pt>
                <c:pt idx="1096">
                  <c:v>3.3500369999999995</c:v>
                </c:pt>
                <c:pt idx="1097">
                  <c:v>3.5000309999999999</c:v>
                </c:pt>
                <c:pt idx="1098">
                  <c:v>3.600006</c:v>
                </c:pt>
                <c:pt idx="1099">
                  <c:v>3.0999759999999994</c:v>
                </c:pt>
                <c:pt idx="1100">
                  <c:v>2.9499819999999999</c:v>
                </c:pt>
                <c:pt idx="1101">
                  <c:v>3.2249759999999998</c:v>
                </c:pt>
                <c:pt idx="1102">
                  <c:v>2.7000120000000001</c:v>
                </c:pt>
                <c:pt idx="1103">
                  <c:v>4.1499629999999996</c:v>
                </c:pt>
                <c:pt idx="1104">
                  <c:v>3.2749940000000004</c:v>
                </c:pt>
                <c:pt idx="1105">
                  <c:v>3</c:v>
                </c:pt>
                <c:pt idx="1106">
                  <c:v>3.0500179999999997</c:v>
                </c:pt>
                <c:pt idx="1107">
                  <c:v>3.8999629999999996</c:v>
                </c:pt>
                <c:pt idx="1108">
                  <c:v>3.1999819999999999</c:v>
                </c:pt>
                <c:pt idx="1109">
                  <c:v>3.4000240000000002</c:v>
                </c:pt>
                <c:pt idx="1110">
                  <c:v>2.8499759999999994</c:v>
                </c:pt>
                <c:pt idx="1111">
                  <c:v>3.7999879999999999</c:v>
                </c:pt>
                <c:pt idx="1112">
                  <c:v>2.9999689999999997</c:v>
                </c:pt>
                <c:pt idx="1113">
                  <c:v>3.1499630000000001</c:v>
                </c:pt>
                <c:pt idx="1114">
                  <c:v>3.0499879999999999</c:v>
                </c:pt>
                <c:pt idx="1115">
                  <c:v>3.4250179999999997</c:v>
                </c:pt>
                <c:pt idx="1116">
                  <c:v>2.75</c:v>
                </c:pt>
                <c:pt idx="1117">
                  <c:v>3.5499879999999999</c:v>
                </c:pt>
                <c:pt idx="1118">
                  <c:v>3.0500489999999996</c:v>
                </c:pt>
                <c:pt idx="1119">
                  <c:v>3.5500029999999994</c:v>
                </c:pt>
                <c:pt idx="1120">
                  <c:v>2.8249970000000002</c:v>
                </c:pt>
                <c:pt idx="1121">
                  <c:v>3.399994</c:v>
                </c:pt>
                <c:pt idx="1122">
                  <c:v>2.6999819999999999</c:v>
                </c:pt>
                <c:pt idx="1123">
                  <c:v>3.1000369999999999</c:v>
                </c:pt>
                <c:pt idx="1124">
                  <c:v>3.1999819999999999</c:v>
                </c:pt>
                <c:pt idx="1125">
                  <c:v>3.4999849999999997</c:v>
                </c:pt>
                <c:pt idx="1126">
                  <c:v>2.7000120000000001</c:v>
                </c:pt>
                <c:pt idx="1127">
                  <c:v>3.7750240000000002</c:v>
                </c:pt>
                <c:pt idx="1128">
                  <c:v>3.5</c:v>
                </c:pt>
                <c:pt idx="1129">
                  <c:v>2.5999759999999994</c:v>
                </c:pt>
                <c:pt idx="1130">
                  <c:v>3.0500179999999997</c:v>
                </c:pt>
                <c:pt idx="1131">
                  <c:v>2.9499819999999999</c:v>
                </c:pt>
                <c:pt idx="1132">
                  <c:v>3</c:v>
                </c:pt>
                <c:pt idx="1133">
                  <c:v>4.3750149999999994</c:v>
                </c:pt>
                <c:pt idx="1134">
                  <c:v>4.1499939999999995</c:v>
                </c:pt>
                <c:pt idx="1135">
                  <c:v>3.6999970000000002</c:v>
                </c:pt>
                <c:pt idx="1136">
                  <c:v>3.5999759999999994</c:v>
                </c:pt>
                <c:pt idx="1137">
                  <c:v>2.6000369999999999</c:v>
                </c:pt>
                <c:pt idx="1138">
                  <c:v>2.6999819999999999</c:v>
                </c:pt>
                <c:pt idx="1139">
                  <c:v>3.3000179999999997</c:v>
                </c:pt>
                <c:pt idx="1140">
                  <c:v>3.0000309999999999</c:v>
                </c:pt>
                <c:pt idx="1141">
                  <c:v>3.7499850000000001</c:v>
                </c:pt>
                <c:pt idx="1142">
                  <c:v>2.6500240000000002</c:v>
                </c:pt>
                <c:pt idx="1143">
                  <c:v>3.0249940000000004</c:v>
                </c:pt>
                <c:pt idx="1144">
                  <c:v>3.0999759999999994</c:v>
                </c:pt>
                <c:pt idx="1145">
                  <c:v>4.0999910000000002</c:v>
                </c:pt>
                <c:pt idx="1146">
                  <c:v>3.2500309999999999</c:v>
                </c:pt>
                <c:pt idx="1147">
                  <c:v>4.799987999999999</c:v>
                </c:pt>
                <c:pt idx="1148">
                  <c:v>3.4500119999999996</c:v>
                </c:pt>
                <c:pt idx="1149">
                  <c:v>3.1750029999999994</c:v>
                </c:pt>
                <c:pt idx="1150">
                  <c:v>3.2999879999999999</c:v>
                </c:pt>
                <c:pt idx="1151">
                  <c:v>3.1500240000000002</c:v>
                </c:pt>
                <c:pt idx="1152">
                  <c:v>3.7999879999999999</c:v>
                </c:pt>
                <c:pt idx="1153">
                  <c:v>3.8500059999999996</c:v>
                </c:pt>
                <c:pt idx="1154">
                  <c:v>2.7749940000000004</c:v>
                </c:pt>
                <c:pt idx="1155">
                  <c:v>3.2500309999999999</c:v>
                </c:pt>
                <c:pt idx="1156">
                  <c:v>3.575027</c:v>
                </c:pt>
                <c:pt idx="1157">
                  <c:v>2.75</c:v>
                </c:pt>
                <c:pt idx="1158">
                  <c:v>4.75</c:v>
                </c:pt>
                <c:pt idx="1159">
                  <c:v>3.4000240000000002</c:v>
                </c:pt>
                <c:pt idx="1160">
                  <c:v>3.3000179999999997</c:v>
                </c:pt>
                <c:pt idx="1161">
                  <c:v>2.9500119999999996</c:v>
                </c:pt>
                <c:pt idx="1162">
                  <c:v>3.0499879999999999</c:v>
                </c:pt>
                <c:pt idx="1163">
                  <c:v>3.7499690000000001</c:v>
                </c:pt>
                <c:pt idx="1164">
                  <c:v>4.1749879999999981</c:v>
                </c:pt>
                <c:pt idx="1165">
                  <c:v>5.6000059999999987</c:v>
                </c:pt>
                <c:pt idx="1166">
                  <c:v>2.9500119999999996</c:v>
                </c:pt>
                <c:pt idx="1167">
                  <c:v>3.0500179999999997</c:v>
                </c:pt>
                <c:pt idx="1168">
                  <c:v>2.6500089999999994</c:v>
                </c:pt>
                <c:pt idx="1169">
                  <c:v>2.8500369999999995</c:v>
                </c:pt>
                <c:pt idx="1170">
                  <c:v>3.0499879999999999</c:v>
                </c:pt>
                <c:pt idx="1171">
                  <c:v>3.5000309999999999</c:v>
                </c:pt>
                <c:pt idx="1172">
                  <c:v>3.2000120000000001</c:v>
                </c:pt>
                <c:pt idx="1173">
                  <c:v>4.1000059999999987</c:v>
                </c:pt>
                <c:pt idx="1174">
                  <c:v>5.1500239999999993</c:v>
                </c:pt>
                <c:pt idx="1175">
                  <c:v>3</c:v>
                </c:pt>
                <c:pt idx="1176">
                  <c:v>3.0999759999999994</c:v>
                </c:pt>
                <c:pt idx="1177">
                  <c:v>3.1500240000000002</c:v>
                </c:pt>
                <c:pt idx="1178">
                  <c:v>3.4499819999999999</c:v>
                </c:pt>
                <c:pt idx="1179">
                  <c:v>3.0499879999999999</c:v>
                </c:pt>
                <c:pt idx="1180">
                  <c:v>3.5250240000000002</c:v>
                </c:pt>
                <c:pt idx="1181">
                  <c:v>3.4000240000000002</c:v>
                </c:pt>
                <c:pt idx="1182">
                  <c:v>3.0500179999999997</c:v>
                </c:pt>
                <c:pt idx="1183">
                  <c:v>3.9000089999999994</c:v>
                </c:pt>
                <c:pt idx="1184">
                  <c:v>3.0499879999999999</c:v>
                </c:pt>
                <c:pt idx="1185">
                  <c:v>2.75</c:v>
                </c:pt>
                <c:pt idx="1186">
                  <c:v>3.949951</c:v>
                </c:pt>
                <c:pt idx="1187">
                  <c:v>3.3499759999999994</c:v>
                </c:pt>
                <c:pt idx="1188">
                  <c:v>3.9750209999999995</c:v>
                </c:pt>
                <c:pt idx="1189">
                  <c:v>4.4499820000000003</c:v>
                </c:pt>
                <c:pt idx="1190">
                  <c:v>3</c:v>
                </c:pt>
                <c:pt idx="1191">
                  <c:v>3.25</c:v>
                </c:pt>
                <c:pt idx="1192">
                  <c:v>3.3500369999999995</c:v>
                </c:pt>
                <c:pt idx="1193">
                  <c:v>2.9499819999999999</c:v>
                </c:pt>
                <c:pt idx="1194">
                  <c:v>3.3249970000000002</c:v>
                </c:pt>
                <c:pt idx="1195">
                  <c:v>4.049987999999999</c:v>
                </c:pt>
                <c:pt idx="1196">
                  <c:v>3.100006</c:v>
                </c:pt>
                <c:pt idx="1197">
                  <c:v>2.7000120000000001</c:v>
                </c:pt>
                <c:pt idx="1198">
                  <c:v>3.600006</c:v>
                </c:pt>
                <c:pt idx="1199">
                  <c:v>2.9500119999999996</c:v>
                </c:pt>
                <c:pt idx="1200">
                  <c:v>3.1499940000000004</c:v>
                </c:pt>
                <c:pt idx="1201">
                  <c:v>3.75</c:v>
                </c:pt>
                <c:pt idx="1202">
                  <c:v>3.5500179999999997</c:v>
                </c:pt>
                <c:pt idx="1203">
                  <c:v>2.6500089999999994</c:v>
                </c:pt>
                <c:pt idx="1204">
                  <c:v>3.4999689999999997</c:v>
                </c:pt>
                <c:pt idx="1205">
                  <c:v>3.2999879999999999</c:v>
                </c:pt>
                <c:pt idx="1206">
                  <c:v>3.2000120000000001</c:v>
                </c:pt>
                <c:pt idx="1207">
                  <c:v>3.8499759999999994</c:v>
                </c:pt>
                <c:pt idx="1208">
                  <c:v>3.1749879999999999</c:v>
                </c:pt>
                <c:pt idx="1209">
                  <c:v>3.25</c:v>
                </c:pt>
                <c:pt idx="1210">
                  <c:v>3.5499879999999999</c:v>
                </c:pt>
                <c:pt idx="1211">
                  <c:v>5.299987999999999</c:v>
                </c:pt>
                <c:pt idx="1212">
                  <c:v>3.6000369999999999</c:v>
                </c:pt>
                <c:pt idx="1213">
                  <c:v>3.4250029999999994</c:v>
                </c:pt>
                <c:pt idx="1214">
                  <c:v>3.4499819999999999</c:v>
                </c:pt>
                <c:pt idx="1215">
                  <c:v>3.2999879999999999</c:v>
                </c:pt>
                <c:pt idx="1216">
                  <c:v>3.2999879999999999</c:v>
                </c:pt>
                <c:pt idx="1217">
                  <c:v>2.8499759999999994</c:v>
                </c:pt>
                <c:pt idx="1218">
                  <c:v>3.2500309999999999</c:v>
                </c:pt>
                <c:pt idx="1219">
                  <c:v>2.7999879999999999</c:v>
                </c:pt>
                <c:pt idx="1220">
                  <c:v>3.2999879999999999</c:v>
                </c:pt>
                <c:pt idx="1221">
                  <c:v>3.2000120000000001</c:v>
                </c:pt>
                <c:pt idx="1222">
                  <c:v>2.9500119999999996</c:v>
                </c:pt>
                <c:pt idx="1223">
                  <c:v>2.9500119999999996</c:v>
                </c:pt>
                <c:pt idx="1224">
                  <c:v>3.1999819999999999</c:v>
                </c:pt>
                <c:pt idx="1225">
                  <c:v>2.7000120000000001</c:v>
                </c:pt>
                <c:pt idx="1226">
                  <c:v>5.6000369999999995</c:v>
                </c:pt>
                <c:pt idx="1227">
                  <c:v>3.25</c:v>
                </c:pt>
                <c:pt idx="1228">
                  <c:v>2.6999819999999999</c:v>
                </c:pt>
                <c:pt idx="1229">
                  <c:v>4.7000120000000001</c:v>
                </c:pt>
                <c:pt idx="1230">
                  <c:v>4.4000240000000002</c:v>
                </c:pt>
                <c:pt idx="1231">
                  <c:v>3.4499819999999999</c:v>
                </c:pt>
                <c:pt idx="1232">
                  <c:v>3.0500179999999997</c:v>
                </c:pt>
                <c:pt idx="1233">
                  <c:v>3.899994</c:v>
                </c:pt>
                <c:pt idx="1234">
                  <c:v>3.2000120000000001</c:v>
                </c:pt>
                <c:pt idx="1235">
                  <c:v>3.5</c:v>
                </c:pt>
                <c:pt idx="1236">
                  <c:v>3.5999759999999994</c:v>
                </c:pt>
                <c:pt idx="1237">
                  <c:v>3.8499759999999994</c:v>
                </c:pt>
                <c:pt idx="1238">
                  <c:v>2.25</c:v>
                </c:pt>
                <c:pt idx="1239">
                  <c:v>3.9249879999999999</c:v>
                </c:pt>
                <c:pt idx="1240">
                  <c:v>3.3500369999999995</c:v>
                </c:pt>
                <c:pt idx="1241">
                  <c:v>4.249969000000001</c:v>
                </c:pt>
                <c:pt idx="1242">
                  <c:v>2.9500119999999996</c:v>
                </c:pt>
                <c:pt idx="1243">
                  <c:v>3.0499879999999999</c:v>
                </c:pt>
                <c:pt idx="1244">
                  <c:v>3.5499879999999999</c:v>
                </c:pt>
                <c:pt idx="1245">
                  <c:v>3.100006</c:v>
                </c:pt>
                <c:pt idx="1246">
                  <c:v>2.899994</c:v>
                </c:pt>
                <c:pt idx="1247">
                  <c:v>2.8000179999999997</c:v>
                </c:pt>
                <c:pt idx="1248">
                  <c:v>3.1999819999999999</c:v>
                </c:pt>
                <c:pt idx="1249">
                  <c:v>4.1499939999999995</c:v>
                </c:pt>
                <c:pt idx="1250">
                  <c:v>2.2999879999999999</c:v>
                </c:pt>
                <c:pt idx="1251">
                  <c:v>2.8499759999999994</c:v>
                </c:pt>
                <c:pt idx="1252">
                  <c:v>3.0999759999999994</c:v>
                </c:pt>
                <c:pt idx="1253">
                  <c:v>4.7750240000000002</c:v>
                </c:pt>
                <c:pt idx="1254">
                  <c:v>2.9000240000000002</c:v>
                </c:pt>
                <c:pt idx="1255">
                  <c:v>2.6499630000000001</c:v>
                </c:pt>
                <c:pt idx="1256">
                  <c:v>2.7499690000000001</c:v>
                </c:pt>
                <c:pt idx="1257">
                  <c:v>3.7999879999999999</c:v>
                </c:pt>
                <c:pt idx="1258">
                  <c:v>3.4250029999999994</c:v>
                </c:pt>
                <c:pt idx="1259">
                  <c:v>4.1500239999999993</c:v>
                </c:pt>
                <c:pt idx="1260">
                  <c:v>2.5</c:v>
                </c:pt>
                <c:pt idx="1261">
                  <c:v>3</c:v>
                </c:pt>
                <c:pt idx="1262">
                  <c:v>3.1999819999999999</c:v>
                </c:pt>
                <c:pt idx="1263">
                  <c:v>3.4499819999999999</c:v>
                </c:pt>
                <c:pt idx="1264">
                  <c:v>2.7999879999999999</c:v>
                </c:pt>
                <c:pt idx="1265">
                  <c:v>3.7999879999999999</c:v>
                </c:pt>
                <c:pt idx="1266">
                  <c:v>3.2000120000000001</c:v>
                </c:pt>
                <c:pt idx="1267">
                  <c:v>3.399994</c:v>
                </c:pt>
                <c:pt idx="1268">
                  <c:v>3.9499819999999999</c:v>
                </c:pt>
                <c:pt idx="1269">
                  <c:v>5.25</c:v>
                </c:pt>
                <c:pt idx="1270">
                  <c:v>3.2999879999999999</c:v>
                </c:pt>
                <c:pt idx="1271">
                  <c:v>3.1999819999999999</c:v>
                </c:pt>
                <c:pt idx="1272">
                  <c:v>4.299987999999999</c:v>
                </c:pt>
                <c:pt idx="1273">
                  <c:v>4.299987999999999</c:v>
                </c:pt>
                <c:pt idx="1274">
                  <c:v>3</c:v>
                </c:pt>
                <c:pt idx="1275">
                  <c:v>2.8500059999999996</c:v>
                </c:pt>
                <c:pt idx="1276">
                  <c:v>3.1500089999999994</c:v>
                </c:pt>
                <c:pt idx="1277">
                  <c:v>3.6500240000000002</c:v>
                </c:pt>
                <c:pt idx="1278">
                  <c:v>3.5</c:v>
                </c:pt>
                <c:pt idx="1279">
                  <c:v>3.2000120000000001</c:v>
                </c:pt>
                <c:pt idx="1280">
                  <c:v>2.8500059999999996</c:v>
                </c:pt>
                <c:pt idx="1281">
                  <c:v>3.5</c:v>
                </c:pt>
                <c:pt idx="1282">
                  <c:v>3</c:v>
                </c:pt>
                <c:pt idx="1283">
                  <c:v>2.8000179999999997</c:v>
                </c:pt>
                <c:pt idx="1284">
                  <c:v>3.7249910000000006</c:v>
                </c:pt>
                <c:pt idx="1285">
                  <c:v>4.4249569999999991</c:v>
                </c:pt>
                <c:pt idx="1286">
                  <c:v>3.0500179999999997</c:v>
                </c:pt>
                <c:pt idx="1287">
                  <c:v>2.6749879999999999</c:v>
                </c:pt>
                <c:pt idx="1288">
                  <c:v>3.1499940000000004</c:v>
                </c:pt>
                <c:pt idx="1289">
                  <c:v>3.4500119999999996</c:v>
                </c:pt>
                <c:pt idx="1290">
                  <c:v>4.1749879999999981</c:v>
                </c:pt>
                <c:pt idx="1291">
                  <c:v>3.5</c:v>
                </c:pt>
                <c:pt idx="1292">
                  <c:v>4.974975999999999</c:v>
                </c:pt>
                <c:pt idx="1293">
                  <c:v>4.1499629999999996</c:v>
                </c:pt>
                <c:pt idx="1294">
                  <c:v>2.9000240000000002</c:v>
                </c:pt>
                <c:pt idx="1295">
                  <c:v>2.7999879999999999</c:v>
                </c:pt>
                <c:pt idx="1296">
                  <c:v>3.5</c:v>
                </c:pt>
                <c:pt idx="1297">
                  <c:v>3.4500119999999996</c:v>
                </c:pt>
                <c:pt idx="1298">
                  <c:v>3.4250179999999997</c:v>
                </c:pt>
                <c:pt idx="1299">
                  <c:v>2.600006</c:v>
                </c:pt>
                <c:pt idx="1300">
                  <c:v>2.7999879999999999</c:v>
                </c:pt>
                <c:pt idx="1301">
                  <c:v>5.1499939999999995</c:v>
                </c:pt>
                <c:pt idx="1302">
                  <c:v>3.0499879999999999</c:v>
                </c:pt>
                <c:pt idx="1303">
                  <c:v>3.399994</c:v>
                </c:pt>
                <c:pt idx="1304">
                  <c:v>3.9000240000000002</c:v>
                </c:pt>
                <c:pt idx="1305">
                  <c:v>3.7000120000000001</c:v>
                </c:pt>
                <c:pt idx="1306">
                  <c:v>3.4250179999999997</c:v>
                </c:pt>
                <c:pt idx="1307">
                  <c:v>4.1999819999999994</c:v>
                </c:pt>
                <c:pt idx="1308">
                  <c:v>3.5499879999999999</c:v>
                </c:pt>
                <c:pt idx="1309">
                  <c:v>3.9499819999999999</c:v>
                </c:pt>
                <c:pt idx="1310">
                  <c:v>3.8000179999999997</c:v>
                </c:pt>
                <c:pt idx="1311">
                  <c:v>3.6499940000000004</c:v>
                </c:pt>
                <c:pt idx="1312">
                  <c:v>4.4750059999999996</c:v>
                </c:pt>
                <c:pt idx="1313">
                  <c:v>3.899994</c:v>
                </c:pt>
                <c:pt idx="1314">
                  <c:v>3.3500059999999996</c:v>
                </c:pt>
                <c:pt idx="1315">
                  <c:v>3.8500059999999996</c:v>
                </c:pt>
                <c:pt idx="1316">
                  <c:v>2.9750059999999996</c:v>
                </c:pt>
                <c:pt idx="1317">
                  <c:v>3.25</c:v>
                </c:pt>
                <c:pt idx="1318">
                  <c:v>3.1499940000000004</c:v>
                </c:pt>
                <c:pt idx="1319">
                  <c:v>2.9500119999999996</c:v>
                </c:pt>
                <c:pt idx="1320">
                  <c:v>3.7000120000000001</c:v>
                </c:pt>
                <c:pt idx="1321">
                  <c:v>3.6500240000000002</c:v>
                </c:pt>
                <c:pt idx="1322">
                  <c:v>3.2000120000000001</c:v>
                </c:pt>
                <c:pt idx="1323">
                  <c:v>4.049987999999999</c:v>
                </c:pt>
                <c:pt idx="1324">
                  <c:v>3.6999819999999999</c:v>
                </c:pt>
                <c:pt idx="1325">
                  <c:v>3.25</c:v>
                </c:pt>
                <c:pt idx="1326">
                  <c:v>3.3000179999999997</c:v>
                </c:pt>
                <c:pt idx="1327">
                  <c:v>2.8499759999999994</c:v>
                </c:pt>
                <c:pt idx="1328">
                  <c:v>3.5500179999999997</c:v>
                </c:pt>
                <c:pt idx="1329">
                  <c:v>3.0499879999999999</c:v>
                </c:pt>
                <c:pt idx="1330">
                  <c:v>2.7499690000000001</c:v>
                </c:pt>
                <c:pt idx="1331">
                  <c:v>3.1500240000000002</c:v>
                </c:pt>
                <c:pt idx="1332">
                  <c:v>3</c:v>
                </c:pt>
                <c:pt idx="1333">
                  <c:v>4.0750270000000004</c:v>
                </c:pt>
                <c:pt idx="1334">
                  <c:v>2.5749970000000002</c:v>
                </c:pt>
                <c:pt idx="1335">
                  <c:v>3.4000240000000002</c:v>
                </c:pt>
                <c:pt idx="1336">
                  <c:v>3.7000120000000001</c:v>
                </c:pt>
                <c:pt idx="1337">
                  <c:v>2.7000120000000001</c:v>
                </c:pt>
                <c:pt idx="1338">
                  <c:v>3.7000120000000001</c:v>
                </c:pt>
                <c:pt idx="1339">
                  <c:v>2.7000120000000001</c:v>
                </c:pt>
                <c:pt idx="1340">
                  <c:v>2.8000179999999997</c:v>
                </c:pt>
                <c:pt idx="1341">
                  <c:v>3.4750059999999996</c:v>
                </c:pt>
                <c:pt idx="1342">
                  <c:v>4.3000179999999988</c:v>
                </c:pt>
                <c:pt idx="1343">
                  <c:v>3.0999759999999994</c:v>
                </c:pt>
                <c:pt idx="1344">
                  <c:v>4.0249789999999992</c:v>
                </c:pt>
                <c:pt idx="1345">
                  <c:v>4.049987999999999</c:v>
                </c:pt>
                <c:pt idx="1346">
                  <c:v>3.899994</c:v>
                </c:pt>
                <c:pt idx="1347">
                  <c:v>2.7000120000000001</c:v>
                </c:pt>
                <c:pt idx="1348">
                  <c:v>3.2750240000000002</c:v>
                </c:pt>
                <c:pt idx="1349">
                  <c:v>2.7000120000000001</c:v>
                </c:pt>
                <c:pt idx="1350">
                  <c:v>2.8000179999999997</c:v>
                </c:pt>
                <c:pt idx="1351">
                  <c:v>3.6999819999999999</c:v>
                </c:pt>
                <c:pt idx="1352">
                  <c:v>3.0999759999999994</c:v>
                </c:pt>
                <c:pt idx="1353">
                  <c:v>5.0249939999999986</c:v>
                </c:pt>
                <c:pt idx="1354">
                  <c:v>2.3500059999999996</c:v>
                </c:pt>
                <c:pt idx="1355">
                  <c:v>3.25</c:v>
                </c:pt>
                <c:pt idx="1356">
                  <c:v>3.7000120000000001</c:v>
                </c:pt>
                <c:pt idx="1357">
                  <c:v>3.8999629999999996</c:v>
                </c:pt>
                <c:pt idx="1358">
                  <c:v>3.5</c:v>
                </c:pt>
                <c:pt idx="1359">
                  <c:v>3.6249690000000001</c:v>
                </c:pt>
                <c:pt idx="1360">
                  <c:v>3.600006</c:v>
                </c:pt>
                <c:pt idx="1361">
                  <c:v>3.600006</c:v>
                </c:pt>
                <c:pt idx="1362">
                  <c:v>3.1500240000000002</c:v>
                </c:pt>
                <c:pt idx="1363">
                  <c:v>3.6000369999999999</c:v>
                </c:pt>
                <c:pt idx="1364">
                  <c:v>2.7999879999999999</c:v>
                </c:pt>
                <c:pt idx="1365">
                  <c:v>3.5500029999999994</c:v>
                </c:pt>
                <c:pt idx="1366">
                  <c:v>2.2999879999999999</c:v>
                </c:pt>
                <c:pt idx="1367">
                  <c:v>3.0999910000000002</c:v>
                </c:pt>
                <c:pt idx="1368">
                  <c:v>2.75</c:v>
                </c:pt>
                <c:pt idx="1369">
                  <c:v>3.4250179999999997</c:v>
                </c:pt>
                <c:pt idx="1370">
                  <c:v>5.1500239999999993</c:v>
                </c:pt>
                <c:pt idx="1371">
                  <c:v>2.899994</c:v>
                </c:pt>
                <c:pt idx="1372">
                  <c:v>3.3249819999999999</c:v>
                </c:pt>
                <c:pt idx="1373">
                  <c:v>2.9499819999999999</c:v>
                </c:pt>
                <c:pt idx="1374">
                  <c:v>3.3500059999999996</c:v>
                </c:pt>
                <c:pt idx="1375">
                  <c:v>2.8499910000000002</c:v>
                </c:pt>
                <c:pt idx="1376">
                  <c:v>3.399994</c:v>
                </c:pt>
                <c:pt idx="1377">
                  <c:v>3.2749940000000004</c:v>
                </c:pt>
                <c:pt idx="1378">
                  <c:v>3.600006</c:v>
                </c:pt>
                <c:pt idx="1379">
                  <c:v>4.5</c:v>
                </c:pt>
                <c:pt idx="1380">
                  <c:v>3.2000120000000001</c:v>
                </c:pt>
                <c:pt idx="1381">
                  <c:v>3.1499630000000001</c:v>
                </c:pt>
                <c:pt idx="1382">
                  <c:v>4.099975999999999</c:v>
                </c:pt>
                <c:pt idx="1383">
                  <c:v>3.0249790000000001</c:v>
                </c:pt>
                <c:pt idx="1384">
                  <c:v>4.6499939999999995</c:v>
                </c:pt>
                <c:pt idx="1385">
                  <c:v>3.75</c:v>
                </c:pt>
                <c:pt idx="1386">
                  <c:v>3.6499940000000004</c:v>
                </c:pt>
                <c:pt idx="1387">
                  <c:v>3.2999879999999999</c:v>
                </c:pt>
                <c:pt idx="1388">
                  <c:v>2.9500119999999996</c:v>
                </c:pt>
                <c:pt idx="1389">
                  <c:v>3.0499879999999999</c:v>
                </c:pt>
                <c:pt idx="1390">
                  <c:v>3.7000120000000001</c:v>
                </c:pt>
                <c:pt idx="1391">
                  <c:v>3.1749879999999999</c:v>
                </c:pt>
                <c:pt idx="1392">
                  <c:v>3.7000120000000001</c:v>
                </c:pt>
                <c:pt idx="1393">
                  <c:v>3.7999879999999999</c:v>
                </c:pt>
                <c:pt idx="1394">
                  <c:v>2.7999879999999999</c:v>
                </c:pt>
                <c:pt idx="1395">
                  <c:v>3.0999759999999994</c:v>
                </c:pt>
                <c:pt idx="1396">
                  <c:v>3.399994</c:v>
                </c:pt>
                <c:pt idx="1397">
                  <c:v>3.0250089999999994</c:v>
                </c:pt>
                <c:pt idx="1398">
                  <c:v>3.4499819999999999</c:v>
                </c:pt>
                <c:pt idx="1399">
                  <c:v>3.1499630000000001</c:v>
                </c:pt>
                <c:pt idx="1400">
                  <c:v>3.0999910000000002</c:v>
                </c:pt>
                <c:pt idx="1401">
                  <c:v>2.9499819999999999</c:v>
                </c:pt>
                <c:pt idx="1402">
                  <c:v>3.2999879999999999</c:v>
                </c:pt>
                <c:pt idx="1403">
                  <c:v>4.9249879999999981</c:v>
                </c:pt>
                <c:pt idx="1404">
                  <c:v>2.8499759999999994</c:v>
                </c:pt>
                <c:pt idx="1405">
                  <c:v>3.8500059999999996</c:v>
                </c:pt>
                <c:pt idx="1406">
                  <c:v>3.3499759999999994</c:v>
                </c:pt>
                <c:pt idx="1407">
                  <c:v>2.6500240000000002</c:v>
                </c:pt>
                <c:pt idx="1408">
                  <c:v>3.25</c:v>
                </c:pt>
                <c:pt idx="1409">
                  <c:v>3.8500059999999996</c:v>
                </c:pt>
                <c:pt idx="1410">
                  <c:v>2.899994</c:v>
                </c:pt>
                <c:pt idx="1411">
                  <c:v>3</c:v>
                </c:pt>
                <c:pt idx="1412">
                  <c:v>3.100006</c:v>
                </c:pt>
                <c:pt idx="1413">
                  <c:v>4.0500179999999988</c:v>
                </c:pt>
                <c:pt idx="1414">
                  <c:v>2.8000179999999997</c:v>
                </c:pt>
                <c:pt idx="1415">
                  <c:v>3.5</c:v>
                </c:pt>
                <c:pt idx="1416">
                  <c:v>3.4749599999999994</c:v>
                </c:pt>
                <c:pt idx="1417">
                  <c:v>2.9499819999999999</c:v>
                </c:pt>
                <c:pt idx="1418">
                  <c:v>3.1999819999999999</c:v>
                </c:pt>
                <c:pt idx="1419">
                  <c:v>3.0500179999999997</c:v>
                </c:pt>
                <c:pt idx="1420">
                  <c:v>2.6749879999999999</c:v>
                </c:pt>
                <c:pt idx="1421">
                  <c:v>3.399994</c:v>
                </c:pt>
                <c:pt idx="1422">
                  <c:v>2.7500309999999999</c:v>
                </c:pt>
                <c:pt idx="1423">
                  <c:v>3.0999910000000002</c:v>
                </c:pt>
                <c:pt idx="1424">
                  <c:v>3</c:v>
                </c:pt>
                <c:pt idx="1425">
                  <c:v>3.0499879999999999</c:v>
                </c:pt>
                <c:pt idx="1426">
                  <c:v>3.399994</c:v>
                </c:pt>
                <c:pt idx="1427">
                  <c:v>2.6749879999999999</c:v>
                </c:pt>
                <c:pt idx="1428">
                  <c:v>2.5999759999999994</c:v>
                </c:pt>
                <c:pt idx="1429">
                  <c:v>3.75</c:v>
                </c:pt>
                <c:pt idx="1430">
                  <c:v>2.8500059999999996</c:v>
                </c:pt>
                <c:pt idx="1431">
                  <c:v>2.8000179999999997</c:v>
                </c:pt>
                <c:pt idx="1432">
                  <c:v>3.3500059999999996</c:v>
                </c:pt>
                <c:pt idx="1433">
                  <c:v>3.325027</c:v>
                </c:pt>
                <c:pt idx="1434">
                  <c:v>3.6999659999999994</c:v>
                </c:pt>
                <c:pt idx="1435">
                  <c:v>3.9500119999999996</c:v>
                </c:pt>
                <c:pt idx="1436">
                  <c:v>4.3000489999999996</c:v>
                </c:pt>
                <c:pt idx="1437">
                  <c:v>3.4999689999999997</c:v>
                </c:pt>
                <c:pt idx="1438">
                  <c:v>4.0500179999999988</c:v>
                </c:pt>
                <c:pt idx="1439">
                  <c:v>3.0500179999999997</c:v>
                </c:pt>
                <c:pt idx="1440">
                  <c:v>4.8999939999999995</c:v>
                </c:pt>
                <c:pt idx="1441">
                  <c:v>3.7000120000000001</c:v>
                </c:pt>
                <c:pt idx="1442">
                  <c:v>2.5500179999999997</c:v>
                </c:pt>
                <c:pt idx="1443">
                  <c:v>3.7999879999999999</c:v>
                </c:pt>
                <c:pt idx="1444">
                  <c:v>3.3500059999999996</c:v>
                </c:pt>
                <c:pt idx="1445">
                  <c:v>4.3500059999999987</c:v>
                </c:pt>
                <c:pt idx="1446">
                  <c:v>2.7000120000000001</c:v>
                </c:pt>
                <c:pt idx="1447">
                  <c:v>3.8500059999999996</c:v>
                </c:pt>
                <c:pt idx="1448">
                  <c:v>3.399994</c:v>
                </c:pt>
                <c:pt idx="1449">
                  <c:v>3.1500240000000002</c:v>
                </c:pt>
                <c:pt idx="1450">
                  <c:v>3.0500029999999994</c:v>
                </c:pt>
                <c:pt idx="1451">
                  <c:v>2.7999879999999999</c:v>
                </c:pt>
                <c:pt idx="1452">
                  <c:v>3.1500240000000002</c:v>
                </c:pt>
                <c:pt idx="1453">
                  <c:v>3.5</c:v>
                </c:pt>
                <c:pt idx="1454">
                  <c:v>2.899994</c:v>
                </c:pt>
                <c:pt idx="1455">
                  <c:v>3.1499940000000004</c:v>
                </c:pt>
                <c:pt idx="1456">
                  <c:v>3.5499879999999999</c:v>
                </c:pt>
                <c:pt idx="1457">
                  <c:v>4.349975999999999</c:v>
                </c:pt>
                <c:pt idx="1458">
                  <c:v>3.0499879999999999</c:v>
                </c:pt>
                <c:pt idx="1459">
                  <c:v>3.2000120000000001</c:v>
                </c:pt>
                <c:pt idx="1460">
                  <c:v>3.899994</c:v>
                </c:pt>
                <c:pt idx="1461">
                  <c:v>3.0999759999999994</c:v>
                </c:pt>
                <c:pt idx="1462">
                  <c:v>3.924973</c:v>
                </c:pt>
                <c:pt idx="1463">
                  <c:v>3.399994</c:v>
                </c:pt>
                <c:pt idx="1464">
                  <c:v>3.4500119999999996</c:v>
                </c:pt>
                <c:pt idx="1465">
                  <c:v>3.0000149999999999</c:v>
                </c:pt>
                <c:pt idx="1466">
                  <c:v>2.7999879999999999</c:v>
                </c:pt>
                <c:pt idx="1467">
                  <c:v>3.3500059999999996</c:v>
                </c:pt>
                <c:pt idx="1468">
                  <c:v>3.100006</c:v>
                </c:pt>
                <c:pt idx="1469">
                  <c:v>3.600006</c:v>
                </c:pt>
                <c:pt idx="1470">
                  <c:v>2.9000240000000002</c:v>
                </c:pt>
                <c:pt idx="1471">
                  <c:v>4.25</c:v>
                </c:pt>
                <c:pt idx="1472">
                  <c:v>2.2749940000000004</c:v>
                </c:pt>
                <c:pt idx="1473">
                  <c:v>2.9499819999999999</c:v>
                </c:pt>
                <c:pt idx="1474">
                  <c:v>4.2750399999999997</c:v>
                </c:pt>
                <c:pt idx="1475">
                  <c:v>3</c:v>
                </c:pt>
                <c:pt idx="1476">
                  <c:v>3.75</c:v>
                </c:pt>
                <c:pt idx="1477">
                  <c:v>3.0999759999999994</c:v>
                </c:pt>
                <c:pt idx="1478">
                  <c:v>3</c:v>
                </c:pt>
                <c:pt idx="1479">
                  <c:v>3.5500179999999997</c:v>
                </c:pt>
                <c:pt idx="1480">
                  <c:v>3.600006</c:v>
                </c:pt>
                <c:pt idx="1481">
                  <c:v>3.399994</c:v>
                </c:pt>
                <c:pt idx="1482">
                  <c:v>3.1499940000000004</c:v>
                </c:pt>
                <c:pt idx="1483">
                  <c:v>3.2499690000000001</c:v>
                </c:pt>
                <c:pt idx="1484">
                  <c:v>3.4250029999999994</c:v>
                </c:pt>
                <c:pt idx="1485">
                  <c:v>3.2000120000000001</c:v>
                </c:pt>
                <c:pt idx="1486">
                  <c:v>3.3000179999999997</c:v>
                </c:pt>
                <c:pt idx="1487">
                  <c:v>2.9500119999999996</c:v>
                </c:pt>
                <c:pt idx="1488">
                  <c:v>3.3749999999999996</c:v>
                </c:pt>
                <c:pt idx="1489">
                  <c:v>2.4999689999999997</c:v>
                </c:pt>
                <c:pt idx="1490">
                  <c:v>3.1499630000000001</c:v>
                </c:pt>
                <c:pt idx="1491">
                  <c:v>3.0499879999999999</c:v>
                </c:pt>
                <c:pt idx="1492">
                  <c:v>3.8499759999999994</c:v>
                </c:pt>
                <c:pt idx="1493">
                  <c:v>3.4000240000000002</c:v>
                </c:pt>
                <c:pt idx="1494">
                  <c:v>3.100006</c:v>
                </c:pt>
                <c:pt idx="1495">
                  <c:v>3.924957</c:v>
                </c:pt>
                <c:pt idx="1496">
                  <c:v>3.5000309999999999</c:v>
                </c:pt>
                <c:pt idx="1497">
                  <c:v>3.25</c:v>
                </c:pt>
                <c:pt idx="1498">
                  <c:v>3.2750240000000002</c:v>
                </c:pt>
                <c:pt idx="1499">
                  <c:v>2.6999819999999999</c:v>
                </c:pt>
                <c:pt idx="1500">
                  <c:v>3.4000240000000002</c:v>
                </c:pt>
                <c:pt idx="1501">
                  <c:v>3.6499940000000004</c:v>
                </c:pt>
                <c:pt idx="1502">
                  <c:v>3.2000120000000001</c:v>
                </c:pt>
                <c:pt idx="1503">
                  <c:v>3.8250119999999996</c:v>
                </c:pt>
                <c:pt idx="1504">
                  <c:v>4.0500179999999988</c:v>
                </c:pt>
                <c:pt idx="1505">
                  <c:v>3.25</c:v>
                </c:pt>
                <c:pt idx="1506">
                  <c:v>2.5500179999999997</c:v>
                </c:pt>
                <c:pt idx="1507">
                  <c:v>4.049987999999999</c:v>
                </c:pt>
                <c:pt idx="1508">
                  <c:v>3</c:v>
                </c:pt>
                <c:pt idx="1509">
                  <c:v>4.1749729999999987</c:v>
                </c:pt>
                <c:pt idx="1510">
                  <c:v>3.3000489999999996</c:v>
                </c:pt>
                <c:pt idx="1511">
                  <c:v>2.7499690000000001</c:v>
                </c:pt>
                <c:pt idx="1512">
                  <c:v>3.2999879999999999</c:v>
                </c:pt>
                <c:pt idx="1513">
                  <c:v>2.9000240000000002</c:v>
                </c:pt>
                <c:pt idx="1514">
                  <c:v>3.5500179999999997</c:v>
                </c:pt>
                <c:pt idx="1515">
                  <c:v>5.299987999999999</c:v>
                </c:pt>
                <c:pt idx="1516">
                  <c:v>2.9500119999999996</c:v>
                </c:pt>
                <c:pt idx="1517">
                  <c:v>3.25</c:v>
                </c:pt>
                <c:pt idx="1518">
                  <c:v>2.75</c:v>
                </c:pt>
                <c:pt idx="1519">
                  <c:v>2.9499819999999999</c:v>
                </c:pt>
                <c:pt idx="1520">
                  <c:v>4.1000059999999987</c:v>
                </c:pt>
                <c:pt idx="1521">
                  <c:v>3.0499879999999999</c:v>
                </c:pt>
                <c:pt idx="1522">
                  <c:v>3.225006</c:v>
                </c:pt>
                <c:pt idx="1523">
                  <c:v>3.5</c:v>
                </c:pt>
                <c:pt idx="1524">
                  <c:v>3.25</c:v>
                </c:pt>
                <c:pt idx="1525">
                  <c:v>2.8500059999999996</c:v>
                </c:pt>
                <c:pt idx="1526">
                  <c:v>2.8999789999999996</c:v>
                </c:pt>
                <c:pt idx="1527">
                  <c:v>3.7000120000000001</c:v>
                </c:pt>
                <c:pt idx="1528">
                  <c:v>3.600006</c:v>
                </c:pt>
                <c:pt idx="1529">
                  <c:v>2.9499819999999999</c:v>
                </c:pt>
                <c:pt idx="1530">
                  <c:v>3</c:v>
                </c:pt>
                <c:pt idx="1531">
                  <c:v>3.5500179999999997</c:v>
                </c:pt>
                <c:pt idx="1532">
                  <c:v>3.5499879999999999</c:v>
                </c:pt>
                <c:pt idx="1533">
                  <c:v>2.8500059999999996</c:v>
                </c:pt>
                <c:pt idx="1534">
                  <c:v>3.0499879999999999</c:v>
                </c:pt>
                <c:pt idx="1535">
                  <c:v>3.699951</c:v>
                </c:pt>
                <c:pt idx="1536">
                  <c:v>3.3749849999999997</c:v>
                </c:pt>
                <c:pt idx="1537">
                  <c:v>4.4499820000000003</c:v>
                </c:pt>
                <c:pt idx="1538">
                  <c:v>2.8499759999999994</c:v>
                </c:pt>
                <c:pt idx="1539">
                  <c:v>2.6250149999999999</c:v>
                </c:pt>
                <c:pt idx="1540">
                  <c:v>3.3000179999999997</c:v>
                </c:pt>
                <c:pt idx="1541">
                  <c:v>2.25</c:v>
                </c:pt>
                <c:pt idx="1542">
                  <c:v>3.1499940000000004</c:v>
                </c:pt>
                <c:pt idx="1543">
                  <c:v>3.5999759999999994</c:v>
                </c:pt>
                <c:pt idx="1544">
                  <c:v>3.5000149999999999</c:v>
                </c:pt>
                <c:pt idx="1545">
                  <c:v>6.8000030000000002</c:v>
                </c:pt>
                <c:pt idx="1546">
                  <c:v>4.0250239999999993</c:v>
                </c:pt>
                <c:pt idx="1547">
                  <c:v>3.2999879999999999</c:v>
                </c:pt>
                <c:pt idx="1548">
                  <c:v>3.0499879999999999</c:v>
                </c:pt>
                <c:pt idx="1549">
                  <c:v>4.299987999999999</c:v>
                </c:pt>
                <c:pt idx="1550">
                  <c:v>2</c:v>
                </c:pt>
                <c:pt idx="1551">
                  <c:v>2.7000120000000001</c:v>
                </c:pt>
                <c:pt idx="1552">
                  <c:v>4.0999910000000002</c:v>
                </c:pt>
                <c:pt idx="1553">
                  <c:v>3.399994</c:v>
                </c:pt>
                <c:pt idx="1554">
                  <c:v>4.7000120000000001</c:v>
                </c:pt>
                <c:pt idx="1555">
                  <c:v>3.4500119999999996</c:v>
                </c:pt>
                <c:pt idx="1556">
                  <c:v>3.8499910000000002</c:v>
                </c:pt>
                <c:pt idx="1557">
                  <c:v>3.6000369999999999</c:v>
                </c:pt>
                <c:pt idx="1558">
                  <c:v>3.3749689999999997</c:v>
                </c:pt>
                <c:pt idx="1559">
                  <c:v>2.7999879999999999</c:v>
                </c:pt>
                <c:pt idx="1560">
                  <c:v>4.0500179999999988</c:v>
                </c:pt>
                <c:pt idx="1561">
                  <c:v>2.9499819999999999</c:v>
                </c:pt>
                <c:pt idx="1562">
                  <c:v>3.2999879999999999</c:v>
                </c:pt>
                <c:pt idx="1563">
                  <c:v>4.2000120000000001</c:v>
                </c:pt>
                <c:pt idx="1564">
                  <c:v>3.2999879999999999</c:v>
                </c:pt>
                <c:pt idx="1565">
                  <c:v>2.899994</c:v>
                </c:pt>
                <c:pt idx="1566">
                  <c:v>3.399994</c:v>
                </c:pt>
                <c:pt idx="1567">
                  <c:v>3.549957</c:v>
                </c:pt>
                <c:pt idx="1568">
                  <c:v>4.099975999999999</c:v>
                </c:pt>
                <c:pt idx="1569">
                  <c:v>2.9000240000000002</c:v>
                </c:pt>
                <c:pt idx="1570">
                  <c:v>2.8000029999999994</c:v>
                </c:pt>
                <c:pt idx="1571">
                  <c:v>3.3499759999999994</c:v>
                </c:pt>
                <c:pt idx="1572">
                  <c:v>2.6999819999999999</c:v>
                </c:pt>
                <c:pt idx="1573">
                  <c:v>3.75</c:v>
                </c:pt>
                <c:pt idx="1574">
                  <c:v>2.600006</c:v>
                </c:pt>
                <c:pt idx="1575">
                  <c:v>3.8000179999999997</c:v>
                </c:pt>
                <c:pt idx="1576">
                  <c:v>4.1499629999999996</c:v>
                </c:pt>
                <c:pt idx="1577">
                  <c:v>3.5500179999999997</c:v>
                </c:pt>
                <c:pt idx="1578">
                  <c:v>3.0999759999999994</c:v>
                </c:pt>
                <c:pt idx="1579">
                  <c:v>2.8999629999999996</c:v>
                </c:pt>
                <c:pt idx="1580">
                  <c:v>2.7999879999999999</c:v>
                </c:pt>
                <c:pt idx="1581">
                  <c:v>3.3000179999999997</c:v>
                </c:pt>
                <c:pt idx="1582">
                  <c:v>3.25</c:v>
                </c:pt>
                <c:pt idx="1583">
                  <c:v>2.5</c:v>
                </c:pt>
                <c:pt idx="1584">
                  <c:v>2.8500059999999996</c:v>
                </c:pt>
                <c:pt idx="1585">
                  <c:v>5</c:v>
                </c:pt>
                <c:pt idx="1586">
                  <c:v>3.8999629999999996</c:v>
                </c:pt>
                <c:pt idx="1587">
                  <c:v>2.8499910000000002</c:v>
                </c:pt>
                <c:pt idx="1588">
                  <c:v>2.6499940000000004</c:v>
                </c:pt>
                <c:pt idx="1589">
                  <c:v>3.7250209999999999</c:v>
                </c:pt>
                <c:pt idx="1590">
                  <c:v>3.3499759999999994</c:v>
                </c:pt>
                <c:pt idx="1591">
                  <c:v>2.6999819999999999</c:v>
                </c:pt>
                <c:pt idx="1592">
                  <c:v>4.6750179999999988</c:v>
                </c:pt>
                <c:pt idx="1593">
                  <c:v>2.9250029999999994</c:v>
                </c:pt>
                <c:pt idx="1594">
                  <c:v>3.100006</c:v>
                </c:pt>
                <c:pt idx="1595">
                  <c:v>4.5</c:v>
                </c:pt>
                <c:pt idx="1596">
                  <c:v>3.5999759999999994</c:v>
                </c:pt>
                <c:pt idx="1597">
                  <c:v>3.399994</c:v>
                </c:pt>
                <c:pt idx="1598">
                  <c:v>3.0499879999999999</c:v>
                </c:pt>
                <c:pt idx="1599">
                  <c:v>2.9000240000000002</c:v>
                </c:pt>
                <c:pt idx="1600">
                  <c:v>3.1499940000000004</c:v>
                </c:pt>
                <c:pt idx="1601">
                  <c:v>2.899994</c:v>
                </c:pt>
                <c:pt idx="1602">
                  <c:v>3.0499879999999999</c:v>
                </c:pt>
                <c:pt idx="1603">
                  <c:v>4</c:v>
                </c:pt>
                <c:pt idx="1604">
                  <c:v>3.600006</c:v>
                </c:pt>
                <c:pt idx="1605">
                  <c:v>3.1750179999999997</c:v>
                </c:pt>
                <c:pt idx="1606">
                  <c:v>3.5500179999999997</c:v>
                </c:pt>
                <c:pt idx="1607">
                  <c:v>3.5500029999999994</c:v>
                </c:pt>
                <c:pt idx="1608">
                  <c:v>3.5999759999999994</c:v>
                </c:pt>
                <c:pt idx="1609">
                  <c:v>3.5499879999999999</c:v>
                </c:pt>
                <c:pt idx="1610">
                  <c:v>4.6000059999999987</c:v>
                </c:pt>
                <c:pt idx="1611">
                  <c:v>2.7999879999999999</c:v>
                </c:pt>
                <c:pt idx="1612">
                  <c:v>3.2000120000000001</c:v>
                </c:pt>
                <c:pt idx="1613">
                  <c:v>3.1000369999999999</c:v>
                </c:pt>
                <c:pt idx="1614">
                  <c:v>2.9499819999999999</c:v>
                </c:pt>
                <c:pt idx="1615">
                  <c:v>3.3500369999999995</c:v>
                </c:pt>
                <c:pt idx="1616">
                  <c:v>3.9749910000000002</c:v>
                </c:pt>
                <c:pt idx="1617">
                  <c:v>3.600006</c:v>
                </c:pt>
                <c:pt idx="1618">
                  <c:v>2.625</c:v>
                </c:pt>
                <c:pt idx="1619">
                  <c:v>3.6250149999999999</c:v>
                </c:pt>
                <c:pt idx="1620">
                  <c:v>2.9500119999999996</c:v>
                </c:pt>
                <c:pt idx="1621">
                  <c:v>3.4500119999999996</c:v>
                </c:pt>
                <c:pt idx="1622">
                  <c:v>2.75</c:v>
                </c:pt>
                <c:pt idx="1623">
                  <c:v>3.5</c:v>
                </c:pt>
                <c:pt idx="1624">
                  <c:v>2.7750089999999994</c:v>
                </c:pt>
                <c:pt idx="1625">
                  <c:v>3.5499879999999999</c:v>
                </c:pt>
                <c:pt idx="1626">
                  <c:v>2.7999879999999999</c:v>
                </c:pt>
                <c:pt idx="1627">
                  <c:v>3.2500309999999999</c:v>
                </c:pt>
                <c:pt idx="1628">
                  <c:v>3.25</c:v>
                </c:pt>
                <c:pt idx="1629">
                  <c:v>4.3500059999999987</c:v>
                </c:pt>
                <c:pt idx="1630">
                  <c:v>2.5</c:v>
                </c:pt>
                <c:pt idx="1631">
                  <c:v>2.4000240000000002</c:v>
                </c:pt>
                <c:pt idx="1632">
                  <c:v>3.5500179999999997</c:v>
                </c:pt>
                <c:pt idx="1633">
                  <c:v>3.5</c:v>
                </c:pt>
                <c:pt idx="1634">
                  <c:v>4.725020999999999</c:v>
                </c:pt>
                <c:pt idx="1635">
                  <c:v>3</c:v>
                </c:pt>
                <c:pt idx="1636">
                  <c:v>4.4500120000000001</c:v>
                </c:pt>
                <c:pt idx="1637">
                  <c:v>3.3000179999999997</c:v>
                </c:pt>
                <c:pt idx="1638">
                  <c:v>3.549973</c:v>
                </c:pt>
                <c:pt idx="1639">
                  <c:v>3.25</c:v>
                </c:pt>
                <c:pt idx="1640">
                  <c:v>4.849975999999999</c:v>
                </c:pt>
                <c:pt idx="1641">
                  <c:v>3.4250029999999994</c:v>
                </c:pt>
                <c:pt idx="1642">
                  <c:v>3.5249940000000004</c:v>
                </c:pt>
                <c:pt idx="1643">
                  <c:v>3.4500119999999996</c:v>
                </c:pt>
                <c:pt idx="1644">
                  <c:v>2.7999879999999999</c:v>
                </c:pt>
                <c:pt idx="1645">
                  <c:v>3.7750240000000002</c:v>
                </c:pt>
                <c:pt idx="1646">
                  <c:v>6.5</c:v>
                </c:pt>
                <c:pt idx="1647">
                  <c:v>2.7500309999999999</c:v>
                </c:pt>
                <c:pt idx="1648">
                  <c:v>3.5999759999999994</c:v>
                </c:pt>
                <c:pt idx="1649">
                  <c:v>2.75</c:v>
                </c:pt>
                <c:pt idx="1650">
                  <c:v>3.0499879999999999</c:v>
                </c:pt>
                <c:pt idx="1651">
                  <c:v>3.0500179999999997</c:v>
                </c:pt>
                <c:pt idx="1652">
                  <c:v>4.6499629999999996</c:v>
                </c:pt>
                <c:pt idx="1653">
                  <c:v>3.8500059999999996</c:v>
                </c:pt>
                <c:pt idx="1654">
                  <c:v>2.4749910000000002</c:v>
                </c:pt>
                <c:pt idx="1655">
                  <c:v>4.049987999999999</c:v>
                </c:pt>
                <c:pt idx="1656">
                  <c:v>3.5</c:v>
                </c:pt>
                <c:pt idx="1657">
                  <c:v>2.8000179999999997</c:v>
                </c:pt>
                <c:pt idx="1658">
                  <c:v>2.8500059999999996</c:v>
                </c:pt>
                <c:pt idx="1659">
                  <c:v>3.8250119999999996</c:v>
                </c:pt>
                <c:pt idx="1660">
                  <c:v>3.3000179999999997</c:v>
                </c:pt>
                <c:pt idx="1661">
                  <c:v>3.0999759999999994</c:v>
                </c:pt>
                <c:pt idx="1662">
                  <c:v>2.8500369999999995</c:v>
                </c:pt>
                <c:pt idx="1663">
                  <c:v>3.1499940000000004</c:v>
                </c:pt>
                <c:pt idx="1664">
                  <c:v>3.1500089999999994</c:v>
                </c:pt>
                <c:pt idx="1665">
                  <c:v>3.0499879999999999</c:v>
                </c:pt>
                <c:pt idx="1666">
                  <c:v>3.0500179999999997</c:v>
                </c:pt>
                <c:pt idx="1667">
                  <c:v>4.4500120000000001</c:v>
                </c:pt>
                <c:pt idx="1668">
                  <c:v>4.2000120000000001</c:v>
                </c:pt>
                <c:pt idx="1669">
                  <c:v>3.25</c:v>
                </c:pt>
                <c:pt idx="1670">
                  <c:v>4</c:v>
                </c:pt>
                <c:pt idx="1671">
                  <c:v>4.8500059999999987</c:v>
                </c:pt>
                <c:pt idx="1672">
                  <c:v>2.7749940000000004</c:v>
                </c:pt>
                <c:pt idx="1673">
                  <c:v>3.3000179999999997</c:v>
                </c:pt>
                <c:pt idx="1674">
                  <c:v>2.9999689999999997</c:v>
                </c:pt>
                <c:pt idx="1675">
                  <c:v>4.5500179999999988</c:v>
                </c:pt>
                <c:pt idx="1676">
                  <c:v>2.899994</c:v>
                </c:pt>
                <c:pt idx="1677">
                  <c:v>2.8000179999999997</c:v>
                </c:pt>
                <c:pt idx="1678">
                  <c:v>2.8249819999999999</c:v>
                </c:pt>
                <c:pt idx="1679">
                  <c:v>3.25</c:v>
                </c:pt>
                <c:pt idx="1680">
                  <c:v>2.9500119999999996</c:v>
                </c:pt>
                <c:pt idx="1681">
                  <c:v>4</c:v>
                </c:pt>
                <c:pt idx="1682">
                  <c:v>3.1999819999999999</c:v>
                </c:pt>
                <c:pt idx="1683">
                  <c:v>3.0250089999999994</c:v>
                </c:pt>
                <c:pt idx="1684">
                  <c:v>3.6000369999999999</c:v>
                </c:pt>
                <c:pt idx="1685">
                  <c:v>3.0499879999999999</c:v>
                </c:pt>
                <c:pt idx="1686">
                  <c:v>3.5749659999999994</c:v>
                </c:pt>
                <c:pt idx="1687">
                  <c:v>3.3000179999999997</c:v>
                </c:pt>
                <c:pt idx="1688">
                  <c:v>3.3499759999999994</c:v>
                </c:pt>
                <c:pt idx="1689">
                  <c:v>2.7999879999999999</c:v>
                </c:pt>
                <c:pt idx="1690">
                  <c:v>2.899994</c:v>
                </c:pt>
                <c:pt idx="1691">
                  <c:v>2.9499819999999999</c:v>
                </c:pt>
                <c:pt idx="1692">
                  <c:v>3.1499940000000004</c:v>
                </c:pt>
                <c:pt idx="1693">
                  <c:v>8.8999940000000013</c:v>
                </c:pt>
                <c:pt idx="1694">
                  <c:v>2.7500309999999999</c:v>
                </c:pt>
                <c:pt idx="1695">
                  <c:v>3.25</c:v>
                </c:pt>
                <c:pt idx="1696">
                  <c:v>6.3000179999999988</c:v>
                </c:pt>
                <c:pt idx="1697">
                  <c:v>2.8000179999999997</c:v>
                </c:pt>
                <c:pt idx="1698">
                  <c:v>3.5249940000000004</c:v>
                </c:pt>
                <c:pt idx="1699">
                  <c:v>3.125</c:v>
                </c:pt>
                <c:pt idx="1700">
                  <c:v>2.600006</c:v>
                </c:pt>
                <c:pt idx="1701">
                  <c:v>2.5499879999999999</c:v>
                </c:pt>
                <c:pt idx="1702">
                  <c:v>2.9500119999999996</c:v>
                </c:pt>
                <c:pt idx="1703">
                  <c:v>3.125</c:v>
                </c:pt>
                <c:pt idx="1704">
                  <c:v>2.600006</c:v>
                </c:pt>
                <c:pt idx="1705">
                  <c:v>3.4000240000000002</c:v>
                </c:pt>
                <c:pt idx="1706">
                  <c:v>2.8499759999999994</c:v>
                </c:pt>
                <c:pt idx="1707">
                  <c:v>4.2499849999999988</c:v>
                </c:pt>
                <c:pt idx="1708">
                  <c:v>3.0999759999999994</c:v>
                </c:pt>
                <c:pt idx="1709">
                  <c:v>3.4000240000000002</c:v>
                </c:pt>
                <c:pt idx="1710">
                  <c:v>2.725006</c:v>
                </c:pt>
                <c:pt idx="1711">
                  <c:v>4</c:v>
                </c:pt>
                <c:pt idx="1712">
                  <c:v>3.0000309999999999</c:v>
                </c:pt>
                <c:pt idx="1713">
                  <c:v>3.2999879999999999</c:v>
                </c:pt>
                <c:pt idx="1714">
                  <c:v>3.1500240000000002</c:v>
                </c:pt>
                <c:pt idx="1715">
                  <c:v>4.25</c:v>
                </c:pt>
                <c:pt idx="1716">
                  <c:v>3.5</c:v>
                </c:pt>
                <c:pt idx="1717">
                  <c:v>3.1999819999999999</c:v>
                </c:pt>
                <c:pt idx="1718">
                  <c:v>2.7999879999999999</c:v>
                </c:pt>
                <c:pt idx="1719">
                  <c:v>2.75</c:v>
                </c:pt>
                <c:pt idx="1720">
                  <c:v>3.3750149999999994</c:v>
                </c:pt>
                <c:pt idx="1721">
                  <c:v>3.1500089999999994</c:v>
                </c:pt>
                <c:pt idx="1722">
                  <c:v>3.0999759999999994</c:v>
                </c:pt>
                <c:pt idx="1723">
                  <c:v>3.6499940000000004</c:v>
                </c:pt>
                <c:pt idx="1724">
                  <c:v>3.5499879999999999</c:v>
                </c:pt>
                <c:pt idx="1725">
                  <c:v>2.9500119999999996</c:v>
                </c:pt>
                <c:pt idx="1726">
                  <c:v>3.5</c:v>
                </c:pt>
                <c:pt idx="1727">
                  <c:v>3.25</c:v>
                </c:pt>
                <c:pt idx="1728">
                  <c:v>4.049987999999999</c:v>
                </c:pt>
                <c:pt idx="1729">
                  <c:v>5.2000120000000001</c:v>
                </c:pt>
                <c:pt idx="1730">
                  <c:v>4.2750089999999998</c:v>
                </c:pt>
                <c:pt idx="1731">
                  <c:v>2.7500309999999999</c:v>
                </c:pt>
                <c:pt idx="1732">
                  <c:v>3.0499879999999999</c:v>
                </c:pt>
                <c:pt idx="1733">
                  <c:v>3.3750149999999994</c:v>
                </c:pt>
                <c:pt idx="1734">
                  <c:v>3.3499759999999994</c:v>
                </c:pt>
                <c:pt idx="1735">
                  <c:v>4.1000369999999995</c:v>
                </c:pt>
                <c:pt idx="1736">
                  <c:v>4.6749729999999987</c:v>
                </c:pt>
                <c:pt idx="1737">
                  <c:v>3.5250240000000002</c:v>
                </c:pt>
                <c:pt idx="1738">
                  <c:v>3.4999689999999997</c:v>
                </c:pt>
                <c:pt idx="1739">
                  <c:v>0.95001199999999997</c:v>
                </c:pt>
                <c:pt idx="1740">
                  <c:v>2.9500119999999996</c:v>
                </c:pt>
                <c:pt idx="1741">
                  <c:v>2.8249970000000002</c:v>
                </c:pt>
                <c:pt idx="1742">
                  <c:v>3.1000369999999999</c:v>
                </c:pt>
                <c:pt idx="1743">
                  <c:v>2.75</c:v>
                </c:pt>
                <c:pt idx="1744">
                  <c:v>3.0500179999999997</c:v>
                </c:pt>
                <c:pt idx="1745">
                  <c:v>0.25</c:v>
                </c:pt>
                <c:pt idx="1746">
                  <c:v>3.5249940000000004</c:v>
                </c:pt>
                <c:pt idx="1747">
                  <c:v>4</c:v>
                </c:pt>
                <c:pt idx="1748">
                  <c:v>3.4499819999999999</c:v>
                </c:pt>
                <c:pt idx="1749">
                  <c:v>3.3000029999999994</c:v>
                </c:pt>
                <c:pt idx="1750">
                  <c:v>3.6999970000000002</c:v>
                </c:pt>
                <c:pt idx="1751">
                  <c:v>2.9500119999999996</c:v>
                </c:pt>
                <c:pt idx="1752">
                  <c:v>3.75</c:v>
                </c:pt>
                <c:pt idx="1753">
                  <c:v>3.1499630000000001</c:v>
                </c:pt>
                <c:pt idx="1754">
                  <c:v>3.0999759999999994</c:v>
                </c:pt>
                <c:pt idx="1755">
                  <c:v>4.5500030000000002</c:v>
                </c:pt>
                <c:pt idx="1756">
                  <c:v>3.4500119999999996</c:v>
                </c:pt>
                <c:pt idx="1757">
                  <c:v>3.7999879999999999</c:v>
                </c:pt>
                <c:pt idx="1758">
                  <c:v>2.8249819999999999</c:v>
                </c:pt>
                <c:pt idx="1759">
                  <c:v>3.5</c:v>
                </c:pt>
                <c:pt idx="1760">
                  <c:v>2.7999879999999999</c:v>
                </c:pt>
                <c:pt idx="1761">
                  <c:v>3.4500119999999996</c:v>
                </c:pt>
                <c:pt idx="1762">
                  <c:v>3.5</c:v>
                </c:pt>
                <c:pt idx="1763">
                  <c:v>2.899994</c:v>
                </c:pt>
                <c:pt idx="1764">
                  <c:v>3.199951</c:v>
                </c:pt>
                <c:pt idx="1765">
                  <c:v>2.8000179999999997</c:v>
                </c:pt>
                <c:pt idx="1766">
                  <c:v>3.1499940000000004</c:v>
                </c:pt>
                <c:pt idx="1767">
                  <c:v>3.2000120000000001</c:v>
                </c:pt>
                <c:pt idx="1768">
                  <c:v>3.1999819999999999</c:v>
                </c:pt>
                <c:pt idx="1769">
                  <c:v>2.8500059999999996</c:v>
                </c:pt>
                <c:pt idx="1770">
                  <c:v>2.9000240000000002</c:v>
                </c:pt>
                <c:pt idx="1771">
                  <c:v>3.2999879999999999</c:v>
                </c:pt>
                <c:pt idx="1772">
                  <c:v>3.7999879999999999</c:v>
                </c:pt>
                <c:pt idx="1773">
                  <c:v>2.8500059999999996</c:v>
                </c:pt>
                <c:pt idx="1774">
                  <c:v>3.6249690000000001</c:v>
                </c:pt>
                <c:pt idx="1775">
                  <c:v>2.7000120000000001</c:v>
                </c:pt>
                <c:pt idx="1776">
                  <c:v>4.9500120000000001</c:v>
                </c:pt>
                <c:pt idx="1777">
                  <c:v>3.3000029999999994</c:v>
                </c:pt>
                <c:pt idx="1778">
                  <c:v>4.8500059999999987</c:v>
                </c:pt>
                <c:pt idx="1779">
                  <c:v>3.5500179999999997</c:v>
                </c:pt>
                <c:pt idx="1780">
                  <c:v>3.4500119999999996</c:v>
                </c:pt>
                <c:pt idx="1781">
                  <c:v>3.1750029999999994</c:v>
                </c:pt>
                <c:pt idx="1782">
                  <c:v>3.3000029999999994</c:v>
                </c:pt>
                <c:pt idx="1783">
                  <c:v>3.5499879999999999</c:v>
                </c:pt>
                <c:pt idx="1784">
                  <c:v>3.600006</c:v>
                </c:pt>
                <c:pt idx="1785">
                  <c:v>3.5999759999999994</c:v>
                </c:pt>
                <c:pt idx="1786">
                  <c:v>3.5000149999999999</c:v>
                </c:pt>
                <c:pt idx="1787">
                  <c:v>3.3499759999999994</c:v>
                </c:pt>
                <c:pt idx="1788">
                  <c:v>3.1499940000000004</c:v>
                </c:pt>
                <c:pt idx="1789">
                  <c:v>3.2000120000000001</c:v>
                </c:pt>
                <c:pt idx="1790">
                  <c:v>3.3000179999999997</c:v>
                </c:pt>
                <c:pt idx="1791">
                  <c:v>3.0000309999999999</c:v>
                </c:pt>
                <c:pt idx="1792">
                  <c:v>3.1999819999999999</c:v>
                </c:pt>
                <c:pt idx="1793">
                  <c:v>3.3499759999999994</c:v>
                </c:pt>
                <c:pt idx="1794">
                  <c:v>2.9499819999999999</c:v>
                </c:pt>
                <c:pt idx="1795">
                  <c:v>2.8999629999999996</c:v>
                </c:pt>
                <c:pt idx="1796">
                  <c:v>3.0499879999999999</c:v>
                </c:pt>
                <c:pt idx="1797">
                  <c:v>2.6499630000000001</c:v>
                </c:pt>
                <c:pt idx="1798">
                  <c:v>3.3499759999999994</c:v>
                </c:pt>
                <c:pt idx="1799">
                  <c:v>2.6500089999999994</c:v>
                </c:pt>
                <c:pt idx="1800">
                  <c:v>3.2999879999999999</c:v>
                </c:pt>
                <c:pt idx="1801">
                  <c:v>2.8500059999999996</c:v>
                </c:pt>
                <c:pt idx="1802">
                  <c:v>3.2999879999999999</c:v>
                </c:pt>
                <c:pt idx="1803">
                  <c:v>3.2999879999999999</c:v>
                </c:pt>
                <c:pt idx="1804">
                  <c:v>3.1750179999999997</c:v>
                </c:pt>
                <c:pt idx="1805">
                  <c:v>3.1499940000000004</c:v>
                </c:pt>
                <c:pt idx="1806">
                  <c:v>2.899994</c:v>
                </c:pt>
                <c:pt idx="1807">
                  <c:v>2.600006</c:v>
                </c:pt>
                <c:pt idx="1808">
                  <c:v>3.25</c:v>
                </c:pt>
                <c:pt idx="1809">
                  <c:v>3.3500059999999996</c:v>
                </c:pt>
                <c:pt idx="1810">
                  <c:v>3.5500179999999997</c:v>
                </c:pt>
                <c:pt idx="1811">
                  <c:v>3.0499879999999999</c:v>
                </c:pt>
                <c:pt idx="1812">
                  <c:v>3</c:v>
                </c:pt>
                <c:pt idx="1813">
                  <c:v>4.6999819999999994</c:v>
                </c:pt>
                <c:pt idx="1814">
                  <c:v>3</c:v>
                </c:pt>
                <c:pt idx="1815">
                  <c:v>2.5999910000000002</c:v>
                </c:pt>
                <c:pt idx="1816">
                  <c:v>4</c:v>
                </c:pt>
                <c:pt idx="1817">
                  <c:v>3.1499940000000004</c:v>
                </c:pt>
                <c:pt idx="1818">
                  <c:v>3.9500119999999996</c:v>
                </c:pt>
                <c:pt idx="1819">
                  <c:v>5</c:v>
                </c:pt>
                <c:pt idx="1820">
                  <c:v>3.0500179999999997</c:v>
                </c:pt>
                <c:pt idx="1821">
                  <c:v>3.4000089999999994</c:v>
                </c:pt>
                <c:pt idx="1822">
                  <c:v>2.9499819999999999</c:v>
                </c:pt>
                <c:pt idx="1823">
                  <c:v>3.1500240000000002</c:v>
                </c:pt>
                <c:pt idx="1824">
                  <c:v>4.0750120000000001</c:v>
                </c:pt>
                <c:pt idx="1825">
                  <c:v>3.5500179999999997</c:v>
                </c:pt>
                <c:pt idx="1826">
                  <c:v>3</c:v>
                </c:pt>
                <c:pt idx="1827">
                  <c:v>3.2999879999999999</c:v>
                </c:pt>
                <c:pt idx="1828">
                  <c:v>3.8500059999999996</c:v>
                </c:pt>
                <c:pt idx="1829">
                  <c:v>3.4499819999999999</c:v>
                </c:pt>
                <c:pt idx="1830">
                  <c:v>2.8500369999999995</c:v>
                </c:pt>
                <c:pt idx="1831">
                  <c:v>4.225020999999999</c:v>
                </c:pt>
                <c:pt idx="1832">
                  <c:v>3.575027</c:v>
                </c:pt>
                <c:pt idx="1833">
                  <c:v>2.9500119999999996</c:v>
                </c:pt>
                <c:pt idx="1834">
                  <c:v>3.7000120000000001</c:v>
                </c:pt>
                <c:pt idx="1835">
                  <c:v>2.600006</c:v>
                </c:pt>
                <c:pt idx="1836">
                  <c:v>3.6500240000000002</c:v>
                </c:pt>
                <c:pt idx="1837">
                  <c:v>2.8749999999999996</c:v>
                </c:pt>
                <c:pt idx="1838">
                  <c:v>4.299987999999999</c:v>
                </c:pt>
                <c:pt idx="1839">
                  <c:v>3.8250119999999996</c:v>
                </c:pt>
                <c:pt idx="1840">
                  <c:v>2.9500119999999996</c:v>
                </c:pt>
                <c:pt idx="1841">
                  <c:v>2.6999659999999994</c:v>
                </c:pt>
                <c:pt idx="1842">
                  <c:v>9.7500310000000034</c:v>
                </c:pt>
                <c:pt idx="1843">
                  <c:v>3.2000120000000001</c:v>
                </c:pt>
                <c:pt idx="1844">
                  <c:v>3.5</c:v>
                </c:pt>
                <c:pt idx="1845">
                  <c:v>2.9000240000000002</c:v>
                </c:pt>
                <c:pt idx="1846">
                  <c:v>2.9000240000000002</c:v>
                </c:pt>
                <c:pt idx="1847">
                  <c:v>3.3499759999999994</c:v>
                </c:pt>
                <c:pt idx="1848">
                  <c:v>5.725020999999999</c:v>
                </c:pt>
                <c:pt idx="1849">
                  <c:v>3.3000179999999997</c:v>
                </c:pt>
                <c:pt idx="1850">
                  <c:v>2.9499819999999999</c:v>
                </c:pt>
                <c:pt idx="1851">
                  <c:v>3.5999759999999994</c:v>
                </c:pt>
                <c:pt idx="1852">
                  <c:v>4.25</c:v>
                </c:pt>
                <c:pt idx="1853">
                  <c:v>3.5499879999999999</c:v>
                </c:pt>
                <c:pt idx="1854">
                  <c:v>3.4000240000000002</c:v>
                </c:pt>
                <c:pt idx="1855">
                  <c:v>3.100006</c:v>
                </c:pt>
                <c:pt idx="1856">
                  <c:v>5.1750030000000002</c:v>
                </c:pt>
                <c:pt idx="1857">
                  <c:v>3.25</c:v>
                </c:pt>
                <c:pt idx="1858">
                  <c:v>2.7999879999999999</c:v>
                </c:pt>
                <c:pt idx="1859">
                  <c:v>2.6750179999999997</c:v>
                </c:pt>
                <c:pt idx="1860">
                  <c:v>3</c:v>
                </c:pt>
                <c:pt idx="1861">
                  <c:v>3.0499879999999999</c:v>
                </c:pt>
                <c:pt idx="1862">
                  <c:v>4.5250089999999989</c:v>
                </c:pt>
                <c:pt idx="1863">
                  <c:v>3.5250089999999994</c:v>
                </c:pt>
                <c:pt idx="1864">
                  <c:v>3.6500240000000002</c:v>
                </c:pt>
                <c:pt idx="1865">
                  <c:v>4.9499820000000003</c:v>
                </c:pt>
                <c:pt idx="1866">
                  <c:v>2.9499819999999999</c:v>
                </c:pt>
                <c:pt idx="1867">
                  <c:v>3.9500119999999996</c:v>
                </c:pt>
                <c:pt idx="1868">
                  <c:v>3.5</c:v>
                </c:pt>
                <c:pt idx="1869">
                  <c:v>3.1499790000000001</c:v>
                </c:pt>
                <c:pt idx="1870">
                  <c:v>3.9500119999999996</c:v>
                </c:pt>
                <c:pt idx="1871">
                  <c:v>3.9500119999999996</c:v>
                </c:pt>
                <c:pt idx="1872">
                  <c:v>3.4000240000000002</c:v>
                </c:pt>
                <c:pt idx="1873">
                  <c:v>3.0999759999999994</c:v>
                </c:pt>
                <c:pt idx="1874">
                  <c:v>2.9000240000000002</c:v>
                </c:pt>
                <c:pt idx="1875">
                  <c:v>2.9999689999999997</c:v>
                </c:pt>
                <c:pt idx="1876">
                  <c:v>4</c:v>
                </c:pt>
                <c:pt idx="1877">
                  <c:v>2.7000120000000001</c:v>
                </c:pt>
                <c:pt idx="1878">
                  <c:v>2.8500059999999996</c:v>
                </c:pt>
                <c:pt idx="1879">
                  <c:v>2.5499879999999999</c:v>
                </c:pt>
                <c:pt idx="1880">
                  <c:v>3.1999819999999999</c:v>
                </c:pt>
                <c:pt idx="1881">
                  <c:v>2.924973</c:v>
                </c:pt>
                <c:pt idx="1882">
                  <c:v>3.0499879999999999</c:v>
                </c:pt>
                <c:pt idx="1883">
                  <c:v>3.7999879999999999</c:v>
                </c:pt>
                <c:pt idx="1884">
                  <c:v>3.1999659999999994</c:v>
                </c:pt>
                <c:pt idx="1885">
                  <c:v>3.0500179999999997</c:v>
                </c:pt>
                <c:pt idx="1886">
                  <c:v>3.2000120000000001</c:v>
                </c:pt>
                <c:pt idx="1887">
                  <c:v>3.1999819999999999</c:v>
                </c:pt>
                <c:pt idx="1888">
                  <c:v>3.3500369999999995</c:v>
                </c:pt>
                <c:pt idx="1889">
                  <c:v>3.75</c:v>
                </c:pt>
                <c:pt idx="1890">
                  <c:v>3.5499879999999999</c:v>
                </c:pt>
                <c:pt idx="1891">
                  <c:v>3.1499940000000004</c:v>
                </c:pt>
                <c:pt idx="1892">
                  <c:v>2.6499940000000004</c:v>
                </c:pt>
                <c:pt idx="1893">
                  <c:v>3.0999759999999994</c:v>
                </c:pt>
                <c:pt idx="1894">
                  <c:v>2.9499819999999999</c:v>
                </c:pt>
                <c:pt idx="1895">
                  <c:v>3.8500369999999995</c:v>
                </c:pt>
                <c:pt idx="1896">
                  <c:v>2.7999879999999999</c:v>
                </c:pt>
                <c:pt idx="1897">
                  <c:v>3.0499879999999999</c:v>
                </c:pt>
                <c:pt idx="1898">
                  <c:v>2.75</c:v>
                </c:pt>
                <c:pt idx="1899">
                  <c:v>3.75</c:v>
                </c:pt>
                <c:pt idx="1900">
                  <c:v>4.875030999999999</c:v>
                </c:pt>
                <c:pt idx="1901">
                  <c:v>3.7000120000000001</c:v>
                </c:pt>
                <c:pt idx="1902">
                  <c:v>3.0500179999999997</c:v>
                </c:pt>
                <c:pt idx="1903">
                  <c:v>3.2999879999999999</c:v>
                </c:pt>
                <c:pt idx="1904">
                  <c:v>3.600006</c:v>
                </c:pt>
                <c:pt idx="1905">
                  <c:v>3.100006</c:v>
                </c:pt>
                <c:pt idx="1906">
                  <c:v>3.2500309999999999</c:v>
                </c:pt>
                <c:pt idx="1907">
                  <c:v>3.0999759999999994</c:v>
                </c:pt>
                <c:pt idx="1908">
                  <c:v>3.8249970000000002</c:v>
                </c:pt>
                <c:pt idx="1909">
                  <c:v>5.1000059999999987</c:v>
                </c:pt>
                <c:pt idx="1910">
                  <c:v>2.7000120000000001</c:v>
                </c:pt>
                <c:pt idx="1911">
                  <c:v>3.0500179999999997</c:v>
                </c:pt>
                <c:pt idx="1912">
                  <c:v>3.3500059999999996</c:v>
                </c:pt>
                <c:pt idx="1913">
                  <c:v>4.349975999999999</c:v>
                </c:pt>
                <c:pt idx="1914">
                  <c:v>3.0999759999999994</c:v>
                </c:pt>
                <c:pt idx="1915">
                  <c:v>3.1999819999999999</c:v>
                </c:pt>
                <c:pt idx="1916">
                  <c:v>3.75</c:v>
                </c:pt>
                <c:pt idx="1917">
                  <c:v>4.1249999999999991</c:v>
                </c:pt>
                <c:pt idx="1918">
                  <c:v>3.5500179999999997</c:v>
                </c:pt>
                <c:pt idx="1919">
                  <c:v>3.3999629999999996</c:v>
                </c:pt>
                <c:pt idx="1920">
                  <c:v>4.0749969999999989</c:v>
                </c:pt>
                <c:pt idx="1921">
                  <c:v>3.100006</c:v>
                </c:pt>
                <c:pt idx="1922">
                  <c:v>3.0499879999999999</c:v>
                </c:pt>
                <c:pt idx="1923">
                  <c:v>2.8499759999999994</c:v>
                </c:pt>
                <c:pt idx="1924">
                  <c:v>5.9500120000000001</c:v>
                </c:pt>
                <c:pt idx="1925">
                  <c:v>3.0999910000000002</c:v>
                </c:pt>
                <c:pt idx="1926">
                  <c:v>3.3500059999999996</c:v>
                </c:pt>
                <c:pt idx="1927">
                  <c:v>2.899994</c:v>
                </c:pt>
                <c:pt idx="1928">
                  <c:v>3.6499940000000004</c:v>
                </c:pt>
                <c:pt idx="1929">
                  <c:v>4.8500059999999987</c:v>
                </c:pt>
                <c:pt idx="1930">
                  <c:v>2.8500059999999996</c:v>
                </c:pt>
                <c:pt idx="1931">
                  <c:v>3.1999819999999999</c:v>
                </c:pt>
                <c:pt idx="1932">
                  <c:v>3.1999819999999999</c:v>
                </c:pt>
                <c:pt idx="1933">
                  <c:v>3.1499940000000004</c:v>
                </c:pt>
                <c:pt idx="1934">
                  <c:v>3.6750029999999994</c:v>
                </c:pt>
                <c:pt idx="1935">
                  <c:v>4.3749690000000001</c:v>
                </c:pt>
                <c:pt idx="1936">
                  <c:v>4.0749819999999994</c:v>
                </c:pt>
                <c:pt idx="1937">
                  <c:v>3.2500309999999999</c:v>
                </c:pt>
                <c:pt idx="1938">
                  <c:v>4.1000059999999987</c:v>
                </c:pt>
                <c:pt idx="1939">
                  <c:v>4.8500059999999987</c:v>
                </c:pt>
                <c:pt idx="1940">
                  <c:v>3.5</c:v>
                </c:pt>
                <c:pt idx="1941">
                  <c:v>3.225006</c:v>
                </c:pt>
                <c:pt idx="1942">
                  <c:v>4.6000059999999987</c:v>
                </c:pt>
                <c:pt idx="1943">
                  <c:v>3.4500119999999996</c:v>
                </c:pt>
                <c:pt idx="1944">
                  <c:v>3.5</c:v>
                </c:pt>
                <c:pt idx="1945">
                  <c:v>2.7999879999999999</c:v>
                </c:pt>
                <c:pt idx="1946">
                  <c:v>2.5000309999999999</c:v>
                </c:pt>
                <c:pt idx="1947">
                  <c:v>3</c:v>
                </c:pt>
                <c:pt idx="1948">
                  <c:v>4.6000059999999987</c:v>
                </c:pt>
                <c:pt idx="1949">
                  <c:v>4.0500179999999988</c:v>
                </c:pt>
                <c:pt idx="1950">
                  <c:v>3.1500240000000002</c:v>
                </c:pt>
                <c:pt idx="1951">
                  <c:v>3.75</c:v>
                </c:pt>
                <c:pt idx="1952">
                  <c:v>2.5499879999999999</c:v>
                </c:pt>
                <c:pt idx="1953">
                  <c:v>3.75</c:v>
                </c:pt>
                <c:pt idx="1954">
                  <c:v>3.3499759999999994</c:v>
                </c:pt>
                <c:pt idx="1955">
                  <c:v>3.6500240000000002</c:v>
                </c:pt>
                <c:pt idx="1956">
                  <c:v>4.4499820000000003</c:v>
                </c:pt>
                <c:pt idx="1957">
                  <c:v>3</c:v>
                </c:pt>
                <c:pt idx="1958">
                  <c:v>3.2500149999999999</c:v>
                </c:pt>
                <c:pt idx="1959">
                  <c:v>2.7749940000000004</c:v>
                </c:pt>
                <c:pt idx="1960">
                  <c:v>4.824996999999998</c:v>
                </c:pt>
                <c:pt idx="1961">
                  <c:v>3.100006</c:v>
                </c:pt>
                <c:pt idx="1962">
                  <c:v>4.9500120000000001</c:v>
                </c:pt>
                <c:pt idx="1963">
                  <c:v>3.75</c:v>
                </c:pt>
                <c:pt idx="1964">
                  <c:v>3.7000120000000001</c:v>
                </c:pt>
                <c:pt idx="1965">
                  <c:v>3.4499970000000002</c:v>
                </c:pt>
                <c:pt idx="1966">
                  <c:v>3</c:v>
                </c:pt>
                <c:pt idx="1967">
                  <c:v>4.25</c:v>
                </c:pt>
                <c:pt idx="1968">
                  <c:v>3.7750089999999994</c:v>
                </c:pt>
                <c:pt idx="1969">
                  <c:v>3.25</c:v>
                </c:pt>
                <c:pt idx="1970">
                  <c:v>2.9000240000000002</c:v>
                </c:pt>
                <c:pt idx="1971">
                  <c:v>3.4500119999999996</c:v>
                </c:pt>
                <c:pt idx="1972">
                  <c:v>3.6999819999999999</c:v>
                </c:pt>
                <c:pt idx="1973">
                  <c:v>2.9499659999999994</c:v>
                </c:pt>
                <c:pt idx="1974">
                  <c:v>3.625</c:v>
                </c:pt>
                <c:pt idx="1975">
                  <c:v>2.8749849999999997</c:v>
                </c:pt>
                <c:pt idx="1976">
                  <c:v>5.5500179999999988</c:v>
                </c:pt>
                <c:pt idx="1977">
                  <c:v>3.4500119999999996</c:v>
                </c:pt>
                <c:pt idx="1978">
                  <c:v>2.600006</c:v>
                </c:pt>
                <c:pt idx="1979">
                  <c:v>3.0499879999999999</c:v>
                </c:pt>
                <c:pt idx="1980">
                  <c:v>2.9499819999999999</c:v>
                </c:pt>
                <c:pt idx="1981">
                  <c:v>2.9750059999999996</c:v>
                </c:pt>
                <c:pt idx="1982">
                  <c:v>3.125</c:v>
                </c:pt>
                <c:pt idx="1983">
                  <c:v>3.6500240000000002</c:v>
                </c:pt>
                <c:pt idx="1984">
                  <c:v>3.399994</c:v>
                </c:pt>
                <c:pt idx="1985">
                  <c:v>4.2000120000000001</c:v>
                </c:pt>
                <c:pt idx="1986">
                  <c:v>3.1499790000000001</c:v>
                </c:pt>
                <c:pt idx="1987">
                  <c:v>3</c:v>
                </c:pt>
                <c:pt idx="1988">
                  <c:v>3.8500059999999996</c:v>
                </c:pt>
                <c:pt idx="1989">
                  <c:v>3.4000240000000002</c:v>
                </c:pt>
                <c:pt idx="1990">
                  <c:v>2.7999879999999999</c:v>
                </c:pt>
                <c:pt idx="1991">
                  <c:v>5.299987999999999</c:v>
                </c:pt>
                <c:pt idx="1992">
                  <c:v>3.399994</c:v>
                </c:pt>
                <c:pt idx="1993">
                  <c:v>3.5999910000000002</c:v>
                </c:pt>
                <c:pt idx="1994">
                  <c:v>3.1749879999999999</c:v>
                </c:pt>
                <c:pt idx="1995">
                  <c:v>2.8500369999999995</c:v>
                </c:pt>
                <c:pt idx="1996">
                  <c:v>3.5999759999999994</c:v>
                </c:pt>
                <c:pt idx="1997">
                  <c:v>2.6999819999999999</c:v>
                </c:pt>
                <c:pt idx="1998">
                  <c:v>3.0999759999999994</c:v>
                </c:pt>
                <c:pt idx="1999">
                  <c:v>3.3499759999999994</c:v>
                </c:pt>
                <c:pt idx="2000">
                  <c:v>3.5</c:v>
                </c:pt>
                <c:pt idx="2001">
                  <c:v>3.5499879999999999</c:v>
                </c:pt>
                <c:pt idx="2002">
                  <c:v>3.3750309999999994</c:v>
                </c:pt>
                <c:pt idx="2003">
                  <c:v>2.9499819999999999</c:v>
                </c:pt>
                <c:pt idx="2004">
                  <c:v>2.9500119999999996</c:v>
                </c:pt>
                <c:pt idx="2005">
                  <c:v>3.2000120000000001</c:v>
                </c:pt>
                <c:pt idx="2006">
                  <c:v>3.75</c:v>
                </c:pt>
                <c:pt idx="2007">
                  <c:v>3.3499759999999994</c:v>
                </c:pt>
                <c:pt idx="2008">
                  <c:v>3.5500179999999997</c:v>
                </c:pt>
                <c:pt idx="2009">
                  <c:v>2.8750149999999994</c:v>
                </c:pt>
                <c:pt idx="2010">
                  <c:v>3.9000240000000002</c:v>
                </c:pt>
                <c:pt idx="2011">
                  <c:v>6.3500369999999995</c:v>
                </c:pt>
                <c:pt idx="2012">
                  <c:v>3.0500179999999997</c:v>
                </c:pt>
                <c:pt idx="2013">
                  <c:v>3.25</c:v>
                </c:pt>
                <c:pt idx="2014">
                  <c:v>3.600006</c:v>
                </c:pt>
                <c:pt idx="2015">
                  <c:v>2.7000270000000004</c:v>
                </c:pt>
                <c:pt idx="2016">
                  <c:v>3.4000240000000002</c:v>
                </c:pt>
                <c:pt idx="2017">
                  <c:v>3.1000369999999999</c:v>
                </c:pt>
                <c:pt idx="2018">
                  <c:v>6.2000120000000001</c:v>
                </c:pt>
                <c:pt idx="2019">
                  <c:v>3.2999879999999999</c:v>
                </c:pt>
                <c:pt idx="2020">
                  <c:v>3.7000120000000001</c:v>
                </c:pt>
                <c:pt idx="2021">
                  <c:v>3.3500059999999996</c:v>
                </c:pt>
                <c:pt idx="2022">
                  <c:v>4.799987999999999</c:v>
                </c:pt>
                <c:pt idx="2023">
                  <c:v>3.1499940000000004</c:v>
                </c:pt>
                <c:pt idx="2024">
                  <c:v>3.8000179999999997</c:v>
                </c:pt>
                <c:pt idx="2025">
                  <c:v>3</c:v>
                </c:pt>
                <c:pt idx="2026">
                  <c:v>4.2750240000000002</c:v>
                </c:pt>
                <c:pt idx="2027">
                  <c:v>3.575027</c:v>
                </c:pt>
                <c:pt idx="2028">
                  <c:v>3.4250179999999997</c:v>
                </c:pt>
                <c:pt idx="2029">
                  <c:v>2.9249879999999999</c:v>
                </c:pt>
                <c:pt idx="2030">
                  <c:v>3.3500059999999996</c:v>
                </c:pt>
                <c:pt idx="2031">
                  <c:v>3.3000029999999994</c:v>
                </c:pt>
                <c:pt idx="2032">
                  <c:v>3.5499879999999999</c:v>
                </c:pt>
                <c:pt idx="2033">
                  <c:v>3.4249879999999999</c:v>
                </c:pt>
                <c:pt idx="2034">
                  <c:v>3.1499940000000004</c:v>
                </c:pt>
                <c:pt idx="2035">
                  <c:v>3.7999879999999999</c:v>
                </c:pt>
                <c:pt idx="2036">
                  <c:v>4.75</c:v>
                </c:pt>
                <c:pt idx="2037">
                  <c:v>3.0499879999999999</c:v>
                </c:pt>
                <c:pt idx="2038">
                  <c:v>2.9000240000000002</c:v>
                </c:pt>
                <c:pt idx="2039">
                  <c:v>2.899994</c:v>
                </c:pt>
                <c:pt idx="2040">
                  <c:v>3.6499940000000004</c:v>
                </c:pt>
                <c:pt idx="2041">
                  <c:v>3.3000179999999997</c:v>
                </c:pt>
                <c:pt idx="2042">
                  <c:v>4.0249939999999986</c:v>
                </c:pt>
                <c:pt idx="2043">
                  <c:v>3.6499630000000001</c:v>
                </c:pt>
                <c:pt idx="2044">
                  <c:v>4.749969000000001</c:v>
                </c:pt>
                <c:pt idx="2045">
                  <c:v>3.0999759999999994</c:v>
                </c:pt>
                <c:pt idx="2046">
                  <c:v>6.0000149999999994</c:v>
                </c:pt>
                <c:pt idx="2047">
                  <c:v>2.9499819999999999</c:v>
                </c:pt>
                <c:pt idx="2048">
                  <c:v>4.1999819999999994</c:v>
                </c:pt>
                <c:pt idx="2049">
                  <c:v>3.4000240000000002</c:v>
                </c:pt>
                <c:pt idx="2050">
                  <c:v>3.0999759999999994</c:v>
                </c:pt>
                <c:pt idx="2051">
                  <c:v>2.75</c:v>
                </c:pt>
                <c:pt idx="2052">
                  <c:v>3.1999819999999999</c:v>
                </c:pt>
                <c:pt idx="2053">
                  <c:v>3.4499819999999999</c:v>
                </c:pt>
                <c:pt idx="2054">
                  <c:v>3.0500179999999997</c:v>
                </c:pt>
                <c:pt idx="2055">
                  <c:v>2.8999789999999996</c:v>
                </c:pt>
                <c:pt idx="2056">
                  <c:v>3.3500059999999996</c:v>
                </c:pt>
                <c:pt idx="2057">
                  <c:v>3.0500179999999997</c:v>
                </c:pt>
                <c:pt idx="2058">
                  <c:v>3.3500059999999996</c:v>
                </c:pt>
                <c:pt idx="2059">
                  <c:v>2.6499940000000004</c:v>
                </c:pt>
                <c:pt idx="2060">
                  <c:v>3.9500119999999996</c:v>
                </c:pt>
                <c:pt idx="2061">
                  <c:v>3.0500179999999997</c:v>
                </c:pt>
                <c:pt idx="2062">
                  <c:v>3.4500119999999996</c:v>
                </c:pt>
                <c:pt idx="2063">
                  <c:v>3.5</c:v>
                </c:pt>
                <c:pt idx="2064">
                  <c:v>3.0999759999999994</c:v>
                </c:pt>
                <c:pt idx="2065">
                  <c:v>3.6999819999999999</c:v>
                </c:pt>
                <c:pt idx="2066">
                  <c:v>3.3500059999999996</c:v>
                </c:pt>
                <c:pt idx="2067">
                  <c:v>2.9749910000000002</c:v>
                </c:pt>
                <c:pt idx="2068">
                  <c:v>3.6500240000000002</c:v>
                </c:pt>
                <c:pt idx="2069">
                  <c:v>3.4499970000000002</c:v>
                </c:pt>
                <c:pt idx="2070">
                  <c:v>3.100006</c:v>
                </c:pt>
                <c:pt idx="2071">
                  <c:v>2.7000120000000001</c:v>
                </c:pt>
                <c:pt idx="2072">
                  <c:v>3.25</c:v>
                </c:pt>
                <c:pt idx="2073">
                  <c:v>2.7499690000000001</c:v>
                </c:pt>
                <c:pt idx="2074">
                  <c:v>3.0999759999999994</c:v>
                </c:pt>
                <c:pt idx="2075">
                  <c:v>3.0999759999999994</c:v>
                </c:pt>
                <c:pt idx="2076">
                  <c:v>4.25</c:v>
                </c:pt>
                <c:pt idx="2077">
                  <c:v>3.9500119999999996</c:v>
                </c:pt>
                <c:pt idx="2078">
                  <c:v>2.9000240000000002</c:v>
                </c:pt>
                <c:pt idx="2079">
                  <c:v>3.1000369999999999</c:v>
                </c:pt>
                <c:pt idx="2080">
                  <c:v>3.25</c:v>
                </c:pt>
                <c:pt idx="2081">
                  <c:v>3.0500179999999997</c:v>
                </c:pt>
                <c:pt idx="2082">
                  <c:v>3.1499940000000004</c:v>
                </c:pt>
                <c:pt idx="2083">
                  <c:v>3.5999910000000002</c:v>
                </c:pt>
                <c:pt idx="2084">
                  <c:v>3.25</c:v>
                </c:pt>
                <c:pt idx="2085">
                  <c:v>3.75</c:v>
                </c:pt>
                <c:pt idx="2086">
                  <c:v>3.75</c:v>
                </c:pt>
                <c:pt idx="2087">
                  <c:v>3.399994</c:v>
                </c:pt>
                <c:pt idx="2088">
                  <c:v>3.75</c:v>
                </c:pt>
                <c:pt idx="2089">
                  <c:v>3.9750059999999996</c:v>
                </c:pt>
                <c:pt idx="2090">
                  <c:v>2.75</c:v>
                </c:pt>
                <c:pt idx="2091">
                  <c:v>3.5</c:v>
                </c:pt>
                <c:pt idx="2092">
                  <c:v>2.899994</c:v>
                </c:pt>
                <c:pt idx="2093">
                  <c:v>3.4499819999999999</c:v>
                </c:pt>
                <c:pt idx="2094">
                  <c:v>3.25</c:v>
                </c:pt>
                <c:pt idx="2095">
                  <c:v>3</c:v>
                </c:pt>
                <c:pt idx="2096">
                  <c:v>3.6999970000000002</c:v>
                </c:pt>
                <c:pt idx="2097">
                  <c:v>3.8500059999999996</c:v>
                </c:pt>
                <c:pt idx="2098">
                  <c:v>7.349975999999999</c:v>
                </c:pt>
                <c:pt idx="2099">
                  <c:v>3.5999759999999994</c:v>
                </c:pt>
                <c:pt idx="2100">
                  <c:v>3.3500209999999995</c:v>
                </c:pt>
                <c:pt idx="2101">
                  <c:v>3.2000120000000001</c:v>
                </c:pt>
                <c:pt idx="2102">
                  <c:v>2.8249819999999999</c:v>
                </c:pt>
                <c:pt idx="2103">
                  <c:v>3.0999759999999994</c:v>
                </c:pt>
                <c:pt idx="2104">
                  <c:v>2.75</c:v>
                </c:pt>
                <c:pt idx="2105">
                  <c:v>3.0499879999999999</c:v>
                </c:pt>
                <c:pt idx="2106">
                  <c:v>3.7999879999999999</c:v>
                </c:pt>
                <c:pt idx="2107">
                  <c:v>5.1000369999999995</c:v>
                </c:pt>
                <c:pt idx="2108">
                  <c:v>3.7000120000000001</c:v>
                </c:pt>
                <c:pt idx="2109">
                  <c:v>3.0249940000000004</c:v>
                </c:pt>
                <c:pt idx="2110">
                  <c:v>3.25</c:v>
                </c:pt>
                <c:pt idx="2111">
                  <c:v>2.6499790000000001</c:v>
                </c:pt>
                <c:pt idx="2112">
                  <c:v>3.600006</c:v>
                </c:pt>
                <c:pt idx="2113">
                  <c:v>3.1500240000000002</c:v>
                </c:pt>
                <c:pt idx="2114">
                  <c:v>3.0999759999999994</c:v>
                </c:pt>
                <c:pt idx="2115">
                  <c:v>4.9500120000000001</c:v>
                </c:pt>
                <c:pt idx="2116">
                  <c:v>3.2000120000000001</c:v>
                </c:pt>
                <c:pt idx="2117">
                  <c:v>3.5</c:v>
                </c:pt>
                <c:pt idx="2118">
                  <c:v>3.5999759999999994</c:v>
                </c:pt>
                <c:pt idx="2119">
                  <c:v>3.2499690000000001</c:v>
                </c:pt>
                <c:pt idx="2120">
                  <c:v>3.75</c:v>
                </c:pt>
                <c:pt idx="2121">
                  <c:v>3.7000120000000001</c:v>
                </c:pt>
                <c:pt idx="2122">
                  <c:v>3.2000120000000001</c:v>
                </c:pt>
                <c:pt idx="2123">
                  <c:v>3.3999629999999996</c:v>
                </c:pt>
                <c:pt idx="2124">
                  <c:v>3.0999759999999994</c:v>
                </c:pt>
                <c:pt idx="2125">
                  <c:v>3.5</c:v>
                </c:pt>
                <c:pt idx="2126">
                  <c:v>3.399994</c:v>
                </c:pt>
                <c:pt idx="2127">
                  <c:v>3.8500059999999996</c:v>
                </c:pt>
                <c:pt idx="2128">
                  <c:v>3.3500059999999996</c:v>
                </c:pt>
                <c:pt idx="2129">
                  <c:v>3.4249879999999999</c:v>
                </c:pt>
                <c:pt idx="2130">
                  <c:v>4.0500030000000002</c:v>
                </c:pt>
                <c:pt idx="2131">
                  <c:v>2.7000120000000001</c:v>
                </c:pt>
                <c:pt idx="2132">
                  <c:v>3.6500089999999994</c:v>
                </c:pt>
                <c:pt idx="2133">
                  <c:v>3.3000179999999997</c:v>
                </c:pt>
                <c:pt idx="2134">
                  <c:v>3.2000120000000001</c:v>
                </c:pt>
                <c:pt idx="2135">
                  <c:v>3.6749879999999999</c:v>
                </c:pt>
                <c:pt idx="2136">
                  <c:v>3.100006</c:v>
                </c:pt>
                <c:pt idx="2137">
                  <c:v>4.4500120000000001</c:v>
                </c:pt>
                <c:pt idx="2138">
                  <c:v>3.2749940000000004</c:v>
                </c:pt>
                <c:pt idx="2139">
                  <c:v>3.4499819999999999</c:v>
                </c:pt>
                <c:pt idx="2140">
                  <c:v>3</c:v>
                </c:pt>
                <c:pt idx="2141">
                  <c:v>3.5499879999999999</c:v>
                </c:pt>
                <c:pt idx="2142">
                  <c:v>2.1999819999999999</c:v>
                </c:pt>
                <c:pt idx="2143">
                  <c:v>3.3500059999999996</c:v>
                </c:pt>
                <c:pt idx="2144">
                  <c:v>3.6499940000000004</c:v>
                </c:pt>
                <c:pt idx="2145">
                  <c:v>3.899994</c:v>
                </c:pt>
                <c:pt idx="2146">
                  <c:v>3.1999819999999999</c:v>
                </c:pt>
                <c:pt idx="2147">
                  <c:v>3.3500059999999996</c:v>
                </c:pt>
                <c:pt idx="2148">
                  <c:v>3.8500369999999995</c:v>
                </c:pt>
                <c:pt idx="2149">
                  <c:v>4.1499939999999995</c:v>
                </c:pt>
                <c:pt idx="2150">
                  <c:v>3.4500119999999996</c:v>
                </c:pt>
                <c:pt idx="2151">
                  <c:v>3.1000369999999999</c:v>
                </c:pt>
                <c:pt idx="2152">
                  <c:v>3.1499940000000004</c:v>
                </c:pt>
                <c:pt idx="2153">
                  <c:v>3.7999879999999999</c:v>
                </c:pt>
                <c:pt idx="2154">
                  <c:v>3.8499759999999994</c:v>
                </c:pt>
                <c:pt idx="2155">
                  <c:v>3.7999879999999999</c:v>
                </c:pt>
                <c:pt idx="2156">
                  <c:v>3.7000120000000001</c:v>
                </c:pt>
                <c:pt idx="2157">
                  <c:v>3.8499759999999994</c:v>
                </c:pt>
                <c:pt idx="2158">
                  <c:v>3.6500240000000002</c:v>
                </c:pt>
                <c:pt idx="2159">
                  <c:v>2.625</c:v>
                </c:pt>
                <c:pt idx="2160">
                  <c:v>2.7999879999999999</c:v>
                </c:pt>
                <c:pt idx="2161">
                  <c:v>3.8999629999999996</c:v>
                </c:pt>
                <c:pt idx="2162">
                  <c:v>2.8500059999999996</c:v>
                </c:pt>
                <c:pt idx="2163">
                  <c:v>3.3499759999999994</c:v>
                </c:pt>
                <c:pt idx="2164">
                  <c:v>4.1500239999999993</c:v>
                </c:pt>
                <c:pt idx="2165">
                  <c:v>2.8000489999999996</c:v>
                </c:pt>
                <c:pt idx="2166">
                  <c:v>2.75</c:v>
                </c:pt>
                <c:pt idx="2167">
                  <c:v>3.399994</c:v>
                </c:pt>
                <c:pt idx="2168">
                  <c:v>3.5</c:v>
                </c:pt>
                <c:pt idx="2169">
                  <c:v>3.2999879999999999</c:v>
                </c:pt>
                <c:pt idx="2170">
                  <c:v>2.75</c:v>
                </c:pt>
                <c:pt idx="2171">
                  <c:v>3.2999879999999999</c:v>
                </c:pt>
                <c:pt idx="2172">
                  <c:v>2.9500119999999996</c:v>
                </c:pt>
                <c:pt idx="2173">
                  <c:v>3.7000120000000001</c:v>
                </c:pt>
                <c:pt idx="2174">
                  <c:v>3.699951</c:v>
                </c:pt>
                <c:pt idx="2175">
                  <c:v>2.9250340000000001</c:v>
                </c:pt>
                <c:pt idx="2176">
                  <c:v>3.1499940000000004</c:v>
                </c:pt>
                <c:pt idx="2177">
                  <c:v>2.6999819999999999</c:v>
                </c:pt>
                <c:pt idx="2178">
                  <c:v>2.7999879999999999</c:v>
                </c:pt>
                <c:pt idx="2179">
                  <c:v>3.4250029999999994</c:v>
                </c:pt>
                <c:pt idx="2180">
                  <c:v>3.3499759999999994</c:v>
                </c:pt>
                <c:pt idx="2181">
                  <c:v>4.299987999999999</c:v>
                </c:pt>
                <c:pt idx="2182">
                  <c:v>5.049987999999999</c:v>
                </c:pt>
                <c:pt idx="2183">
                  <c:v>3.4250029999999994</c:v>
                </c:pt>
                <c:pt idx="2184">
                  <c:v>4.3999629999999996</c:v>
                </c:pt>
                <c:pt idx="2185">
                  <c:v>3.4499819999999999</c:v>
                </c:pt>
                <c:pt idx="2186">
                  <c:v>3.0500179999999997</c:v>
                </c:pt>
                <c:pt idx="2187">
                  <c:v>3.7000120000000001</c:v>
                </c:pt>
                <c:pt idx="2188">
                  <c:v>3.2000120000000001</c:v>
                </c:pt>
                <c:pt idx="2189">
                  <c:v>2.7000120000000001</c:v>
                </c:pt>
                <c:pt idx="2190">
                  <c:v>2.7999879999999999</c:v>
                </c:pt>
                <c:pt idx="2191">
                  <c:v>4.6000059999999987</c:v>
                </c:pt>
                <c:pt idx="2192">
                  <c:v>4.2749790000000001</c:v>
                </c:pt>
                <c:pt idx="2193">
                  <c:v>2.899994</c:v>
                </c:pt>
                <c:pt idx="2194">
                  <c:v>2.600006</c:v>
                </c:pt>
                <c:pt idx="2195">
                  <c:v>3.5499879999999999</c:v>
                </c:pt>
                <c:pt idx="2196">
                  <c:v>3.5249940000000004</c:v>
                </c:pt>
                <c:pt idx="2197">
                  <c:v>3.4999689999999997</c:v>
                </c:pt>
                <c:pt idx="2198">
                  <c:v>3.2999879999999999</c:v>
                </c:pt>
                <c:pt idx="2199">
                  <c:v>3.6499940000000004</c:v>
                </c:pt>
                <c:pt idx="2200">
                  <c:v>3.4500119999999996</c:v>
                </c:pt>
                <c:pt idx="2201">
                  <c:v>3.0500179999999997</c:v>
                </c:pt>
                <c:pt idx="2202">
                  <c:v>3.4500119999999996</c:v>
                </c:pt>
                <c:pt idx="2203">
                  <c:v>3.4500119999999996</c:v>
                </c:pt>
                <c:pt idx="2204">
                  <c:v>4.549987999999999</c:v>
                </c:pt>
                <c:pt idx="2205">
                  <c:v>3.9500119999999996</c:v>
                </c:pt>
                <c:pt idx="2206">
                  <c:v>3.9000240000000002</c:v>
                </c:pt>
                <c:pt idx="2207">
                  <c:v>3.6500089999999994</c:v>
                </c:pt>
                <c:pt idx="2208">
                  <c:v>2.5</c:v>
                </c:pt>
                <c:pt idx="2209">
                  <c:v>2.6500240000000002</c:v>
                </c:pt>
                <c:pt idx="2210">
                  <c:v>3.7999879999999999</c:v>
                </c:pt>
                <c:pt idx="2211">
                  <c:v>3.1499940000000004</c:v>
                </c:pt>
                <c:pt idx="2212">
                  <c:v>3.100006</c:v>
                </c:pt>
                <c:pt idx="2213">
                  <c:v>3.5499879999999999</c:v>
                </c:pt>
                <c:pt idx="2214">
                  <c:v>4.1999969999999989</c:v>
                </c:pt>
                <c:pt idx="2215">
                  <c:v>2.8000029999999994</c:v>
                </c:pt>
                <c:pt idx="2216">
                  <c:v>5.799987999999999</c:v>
                </c:pt>
                <c:pt idx="2217">
                  <c:v>3.100006</c:v>
                </c:pt>
                <c:pt idx="2218">
                  <c:v>2.7999879999999999</c:v>
                </c:pt>
                <c:pt idx="2219">
                  <c:v>4.299987999999999</c:v>
                </c:pt>
                <c:pt idx="2220">
                  <c:v>3.2999879999999999</c:v>
                </c:pt>
                <c:pt idx="2221">
                  <c:v>2.8000179999999997</c:v>
                </c:pt>
                <c:pt idx="2222">
                  <c:v>3.600006</c:v>
                </c:pt>
                <c:pt idx="2223">
                  <c:v>3.5</c:v>
                </c:pt>
                <c:pt idx="2224">
                  <c:v>2.9499819999999999</c:v>
                </c:pt>
                <c:pt idx="2225">
                  <c:v>3.7999879999999999</c:v>
                </c:pt>
                <c:pt idx="2226">
                  <c:v>3.7999879999999999</c:v>
                </c:pt>
                <c:pt idx="2227">
                  <c:v>3.2500309999999999</c:v>
                </c:pt>
                <c:pt idx="2228">
                  <c:v>3.1000369999999999</c:v>
                </c:pt>
                <c:pt idx="2229">
                  <c:v>2.9500119999999996</c:v>
                </c:pt>
                <c:pt idx="2230">
                  <c:v>3.2249910000000006</c:v>
                </c:pt>
                <c:pt idx="2231">
                  <c:v>2.9500119999999996</c:v>
                </c:pt>
                <c:pt idx="2232">
                  <c:v>3.4999849999999997</c:v>
                </c:pt>
                <c:pt idx="2233">
                  <c:v>3.3000179999999997</c:v>
                </c:pt>
                <c:pt idx="2234">
                  <c:v>2.6499790000000001</c:v>
                </c:pt>
                <c:pt idx="2235">
                  <c:v>3.4249879999999999</c:v>
                </c:pt>
                <c:pt idx="2236">
                  <c:v>3.25</c:v>
                </c:pt>
                <c:pt idx="2237">
                  <c:v>2.5</c:v>
                </c:pt>
                <c:pt idx="2238">
                  <c:v>4.099975999999999</c:v>
                </c:pt>
                <c:pt idx="2239">
                  <c:v>2.7999879999999999</c:v>
                </c:pt>
                <c:pt idx="2240">
                  <c:v>3.5500179999999997</c:v>
                </c:pt>
                <c:pt idx="2241">
                  <c:v>3.0999759999999994</c:v>
                </c:pt>
                <c:pt idx="2242">
                  <c:v>3.5</c:v>
                </c:pt>
                <c:pt idx="2243">
                  <c:v>4.9250179999999988</c:v>
                </c:pt>
                <c:pt idx="2244">
                  <c:v>3.9250029999999994</c:v>
                </c:pt>
                <c:pt idx="2245">
                  <c:v>2.9500119999999996</c:v>
                </c:pt>
                <c:pt idx="2246">
                  <c:v>3.899994</c:v>
                </c:pt>
                <c:pt idx="2247">
                  <c:v>3.3500059999999996</c:v>
                </c:pt>
                <c:pt idx="2248">
                  <c:v>3.75</c:v>
                </c:pt>
                <c:pt idx="2249">
                  <c:v>2.9500119999999996</c:v>
                </c:pt>
                <c:pt idx="2250">
                  <c:v>3.25</c:v>
                </c:pt>
                <c:pt idx="2251">
                  <c:v>3.25</c:v>
                </c:pt>
                <c:pt idx="2252">
                  <c:v>4.2499849999999988</c:v>
                </c:pt>
                <c:pt idx="2253">
                  <c:v>3.4500119999999996</c:v>
                </c:pt>
                <c:pt idx="2254">
                  <c:v>3.5</c:v>
                </c:pt>
                <c:pt idx="2255">
                  <c:v>5</c:v>
                </c:pt>
                <c:pt idx="2256">
                  <c:v>3.3499759999999994</c:v>
                </c:pt>
                <c:pt idx="2257">
                  <c:v>2.4999689999999997</c:v>
                </c:pt>
                <c:pt idx="2258">
                  <c:v>2.9500119999999996</c:v>
                </c:pt>
                <c:pt idx="2259">
                  <c:v>2.9499819999999999</c:v>
                </c:pt>
                <c:pt idx="2260">
                  <c:v>3.8499759999999994</c:v>
                </c:pt>
                <c:pt idx="2261">
                  <c:v>2.9499970000000002</c:v>
                </c:pt>
                <c:pt idx="2262">
                  <c:v>3.75</c:v>
                </c:pt>
                <c:pt idx="2263">
                  <c:v>2.9499819999999999</c:v>
                </c:pt>
                <c:pt idx="2264">
                  <c:v>5.3000030000000002</c:v>
                </c:pt>
                <c:pt idx="2265">
                  <c:v>3.1499940000000004</c:v>
                </c:pt>
                <c:pt idx="2266">
                  <c:v>2.7250209999999999</c:v>
                </c:pt>
                <c:pt idx="2267">
                  <c:v>2.8500059999999996</c:v>
                </c:pt>
                <c:pt idx="2268">
                  <c:v>3.1499630000000001</c:v>
                </c:pt>
                <c:pt idx="2269">
                  <c:v>4</c:v>
                </c:pt>
                <c:pt idx="2270">
                  <c:v>3.5999759999999994</c:v>
                </c:pt>
                <c:pt idx="2271">
                  <c:v>2.9499819999999999</c:v>
                </c:pt>
                <c:pt idx="2272">
                  <c:v>2.725006</c:v>
                </c:pt>
                <c:pt idx="2273">
                  <c:v>3.3499759999999994</c:v>
                </c:pt>
                <c:pt idx="2274">
                  <c:v>4.0750120000000001</c:v>
                </c:pt>
                <c:pt idx="2275">
                  <c:v>2.5</c:v>
                </c:pt>
                <c:pt idx="2276">
                  <c:v>2.9500119999999996</c:v>
                </c:pt>
                <c:pt idx="2277">
                  <c:v>2.75</c:v>
                </c:pt>
                <c:pt idx="2278">
                  <c:v>3.125</c:v>
                </c:pt>
                <c:pt idx="2279">
                  <c:v>3.399994</c:v>
                </c:pt>
                <c:pt idx="2280">
                  <c:v>2.8000489999999996</c:v>
                </c:pt>
                <c:pt idx="2281">
                  <c:v>3.3500059999999996</c:v>
                </c:pt>
                <c:pt idx="2282">
                  <c:v>3.5</c:v>
                </c:pt>
                <c:pt idx="2283">
                  <c:v>2.600006</c:v>
                </c:pt>
                <c:pt idx="2284">
                  <c:v>3.3499759999999994</c:v>
                </c:pt>
                <c:pt idx="2285">
                  <c:v>2.5499879999999999</c:v>
                </c:pt>
                <c:pt idx="2286">
                  <c:v>2.8000179999999997</c:v>
                </c:pt>
                <c:pt idx="2287">
                  <c:v>3.5</c:v>
                </c:pt>
                <c:pt idx="2288">
                  <c:v>2.2749790000000001</c:v>
                </c:pt>
                <c:pt idx="2289">
                  <c:v>3.3499759999999994</c:v>
                </c:pt>
                <c:pt idx="2290">
                  <c:v>3.5</c:v>
                </c:pt>
                <c:pt idx="2291">
                  <c:v>15.249968999999998</c:v>
                </c:pt>
                <c:pt idx="2292">
                  <c:v>3.5</c:v>
                </c:pt>
                <c:pt idx="2293">
                  <c:v>3.1500240000000002</c:v>
                </c:pt>
                <c:pt idx="2294">
                  <c:v>3.3500059999999996</c:v>
                </c:pt>
                <c:pt idx="2295">
                  <c:v>3.3500369999999995</c:v>
                </c:pt>
                <c:pt idx="2296">
                  <c:v>3.1999970000000002</c:v>
                </c:pt>
                <c:pt idx="2297">
                  <c:v>3.8500059999999996</c:v>
                </c:pt>
                <c:pt idx="2298">
                  <c:v>4</c:v>
                </c:pt>
                <c:pt idx="2299">
                  <c:v>3.25</c:v>
                </c:pt>
                <c:pt idx="2300">
                  <c:v>3.75</c:v>
                </c:pt>
                <c:pt idx="2301">
                  <c:v>3.5500179999999997</c:v>
                </c:pt>
                <c:pt idx="2302">
                  <c:v>3.0999759999999994</c:v>
                </c:pt>
                <c:pt idx="2303">
                  <c:v>3.8249970000000002</c:v>
                </c:pt>
                <c:pt idx="2304">
                  <c:v>3.399994</c:v>
                </c:pt>
                <c:pt idx="2305">
                  <c:v>2.6499940000000004</c:v>
                </c:pt>
                <c:pt idx="2306">
                  <c:v>4</c:v>
                </c:pt>
                <c:pt idx="2307">
                  <c:v>5.0499729999999996</c:v>
                </c:pt>
                <c:pt idx="2308">
                  <c:v>4.75</c:v>
                </c:pt>
                <c:pt idx="2309">
                  <c:v>3.8749999999999996</c:v>
                </c:pt>
                <c:pt idx="2310">
                  <c:v>3</c:v>
                </c:pt>
                <c:pt idx="2311">
                  <c:v>3</c:v>
                </c:pt>
                <c:pt idx="2312">
                  <c:v>3.3250119999999996</c:v>
                </c:pt>
                <c:pt idx="2313">
                  <c:v>3</c:v>
                </c:pt>
                <c:pt idx="2314">
                  <c:v>3.8500369999999995</c:v>
                </c:pt>
                <c:pt idx="2315">
                  <c:v>4.1999969999999989</c:v>
                </c:pt>
                <c:pt idx="2316">
                  <c:v>2.75</c:v>
                </c:pt>
                <c:pt idx="2317">
                  <c:v>3.3250119999999996</c:v>
                </c:pt>
                <c:pt idx="2318">
                  <c:v>2.7999879999999999</c:v>
                </c:pt>
                <c:pt idx="2319">
                  <c:v>3.924973</c:v>
                </c:pt>
                <c:pt idx="2320">
                  <c:v>5.0500489999999996</c:v>
                </c:pt>
                <c:pt idx="2321">
                  <c:v>3.4500119999999996</c:v>
                </c:pt>
                <c:pt idx="2322">
                  <c:v>4.799987999999999</c:v>
                </c:pt>
                <c:pt idx="2323">
                  <c:v>2.9500119999999996</c:v>
                </c:pt>
                <c:pt idx="2324">
                  <c:v>2.8500059999999996</c:v>
                </c:pt>
                <c:pt idx="2325">
                  <c:v>3.1499940000000004</c:v>
                </c:pt>
                <c:pt idx="2326">
                  <c:v>3.8499759999999994</c:v>
                </c:pt>
                <c:pt idx="2327">
                  <c:v>3.0499879999999999</c:v>
                </c:pt>
                <c:pt idx="2328">
                  <c:v>2.8499759999999994</c:v>
                </c:pt>
                <c:pt idx="2329">
                  <c:v>7.849975999999999</c:v>
                </c:pt>
                <c:pt idx="2330">
                  <c:v>3.4500119999999996</c:v>
                </c:pt>
                <c:pt idx="2331">
                  <c:v>3.3500369999999995</c:v>
                </c:pt>
                <c:pt idx="2332">
                  <c:v>5.099975999999999</c:v>
                </c:pt>
                <c:pt idx="2333">
                  <c:v>3.0999759999999994</c:v>
                </c:pt>
                <c:pt idx="2334">
                  <c:v>4</c:v>
                </c:pt>
                <c:pt idx="2335">
                  <c:v>2.7000120000000001</c:v>
                </c:pt>
                <c:pt idx="2336">
                  <c:v>3.600006</c:v>
                </c:pt>
                <c:pt idx="2337">
                  <c:v>3.0499879999999999</c:v>
                </c:pt>
                <c:pt idx="2338">
                  <c:v>3.4500119999999996</c:v>
                </c:pt>
                <c:pt idx="2339">
                  <c:v>4.124984999999997</c:v>
                </c:pt>
                <c:pt idx="2340">
                  <c:v>3.3000179999999997</c:v>
                </c:pt>
                <c:pt idx="2341">
                  <c:v>3.2999879999999999</c:v>
                </c:pt>
                <c:pt idx="2342">
                  <c:v>3.2999879999999999</c:v>
                </c:pt>
                <c:pt idx="2343">
                  <c:v>2.6250149999999999</c:v>
                </c:pt>
                <c:pt idx="2344">
                  <c:v>4.3500369999999995</c:v>
                </c:pt>
                <c:pt idx="2345">
                  <c:v>3.25</c:v>
                </c:pt>
                <c:pt idx="2346">
                  <c:v>3.4249879999999999</c:v>
                </c:pt>
                <c:pt idx="2347">
                  <c:v>3.399994</c:v>
                </c:pt>
                <c:pt idx="2348">
                  <c:v>2.8249970000000002</c:v>
                </c:pt>
                <c:pt idx="2349">
                  <c:v>8.6499789999999983</c:v>
                </c:pt>
                <c:pt idx="2350">
                  <c:v>3.3500059999999996</c:v>
                </c:pt>
                <c:pt idx="2351">
                  <c:v>2.9500119999999996</c:v>
                </c:pt>
                <c:pt idx="2352">
                  <c:v>3.6999819999999999</c:v>
                </c:pt>
                <c:pt idx="2353">
                  <c:v>3.2499690000000001</c:v>
                </c:pt>
                <c:pt idx="2354">
                  <c:v>3.4999689999999997</c:v>
                </c:pt>
                <c:pt idx="2355">
                  <c:v>2.5999759999999994</c:v>
                </c:pt>
                <c:pt idx="2356">
                  <c:v>4.1000369999999995</c:v>
                </c:pt>
                <c:pt idx="2357">
                  <c:v>4.5999910000000002</c:v>
                </c:pt>
                <c:pt idx="2358">
                  <c:v>3.4500119999999996</c:v>
                </c:pt>
                <c:pt idx="2359">
                  <c:v>3.1500240000000002</c:v>
                </c:pt>
                <c:pt idx="2360">
                  <c:v>3.0999759999999994</c:v>
                </c:pt>
                <c:pt idx="2361">
                  <c:v>3.5</c:v>
                </c:pt>
                <c:pt idx="2362">
                  <c:v>3.1250309999999999</c:v>
                </c:pt>
                <c:pt idx="2363">
                  <c:v>3.0750119999999996</c:v>
                </c:pt>
                <c:pt idx="2364">
                  <c:v>3.1499940000000004</c:v>
                </c:pt>
                <c:pt idx="2365">
                  <c:v>3</c:v>
                </c:pt>
                <c:pt idx="2366">
                  <c:v>4.5249789999999992</c:v>
                </c:pt>
                <c:pt idx="2367">
                  <c:v>3.4750209999999995</c:v>
                </c:pt>
                <c:pt idx="2368">
                  <c:v>3</c:v>
                </c:pt>
                <c:pt idx="2369">
                  <c:v>3.1500240000000002</c:v>
                </c:pt>
                <c:pt idx="2370">
                  <c:v>3.3500369999999995</c:v>
                </c:pt>
                <c:pt idx="2371">
                  <c:v>4.0249939999999986</c:v>
                </c:pt>
                <c:pt idx="2372">
                  <c:v>3.6499940000000004</c:v>
                </c:pt>
                <c:pt idx="2373">
                  <c:v>3</c:v>
                </c:pt>
                <c:pt idx="2374">
                  <c:v>3.75</c:v>
                </c:pt>
                <c:pt idx="2375">
                  <c:v>3.0500179999999997</c:v>
                </c:pt>
                <c:pt idx="2376">
                  <c:v>2.9499819999999999</c:v>
                </c:pt>
                <c:pt idx="2377">
                  <c:v>3.625</c:v>
                </c:pt>
                <c:pt idx="2378">
                  <c:v>3.2000120000000001</c:v>
                </c:pt>
                <c:pt idx="2379">
                  <c:v>4</c:v>
                </c:pt>
                <c:pt idx="2380">
                  <c:v>3.4999849999999997</c:v>
                </c:pt>
                <c:pt idx="2381">
                  <c:v>3.8500059999999996</c:v>
                </c:pt>
                <c:pt idx="2382">
                  <c:v>3.4000240000000002</c:v>
                </c:pt>
                <c:pt idx="2383">
                  <c:v>6.6000369999999995</c:v>
                </c:pt>
                <c:pt idx="2384">
                  <c:v>3.9499819999999999</c:v>
                </c:pt>
                <c:pt idx="2385">
                  <c:v>4.2749939999999995</c:v>
                </c:pt>
                <c:pt idx="2386">
                  <c:v>4.3000179999999988</c:v>
                </c:pt>
                <c:pt idx="2387">
                  <c:v>3.100006</c:v>
                </c:pt>
                <c:pt idx="2388">
                  <c:v>4.349975999999999</c:v>
                </c:pt>
                <c:pt idx="2389">
                  <c:v>3.4500119999999996</c:v>
                </c:pt>
                <c:pt idx="2390">
                  <c:v>3.1499940000000004</c:v>
                </c:pt>
                <c:pt idx="2391">
                  <c:v>3.6999819999999999</c:v>
                </c:pt>
                <c:pt idx="2392">
                  <c:v>4.1000059999999987</c:v>
                </c:pt>
                <c:pt idx="2393">
                  <c:v>2.8250119999999996</c:v>
                </c:pt>
                <c:pt idx="2394">
                  <c:v>2.600006</c:v>
                </c:pt>
                <c:pt idx="2395">
                  <c:v>5.6000059999999987</c:v>
                </c:pt>
                <c:pt idx="2396">
                  <c:v>3.0249790000000001</c:v>
                </c:pt>
                <c:pt idx="2397">
                  <c:v>2.75</c:v>
                </c:pt>
                <c:pt idx="2398">
                  <c:v>3.5</c:v>
                </c:pt>
                <c:pt idx="2399">
                  <c:v>2.75</c:v>
                </c:pt>
                <c:pt idx="2400">
                  <c:v>3.2000120000000001</c:v>
                </c:pt>
                <c:pt idx="2401">
                  <c:v>3.3500369999999995</c:v>
                </c:pt>
                <c:pt idx="2402">
                  <c:v>2.600006</c:v>
                </c:pt>
                <c:pt idx="2403">
                  <c:v>3.2499690000000001</c:v>
                </c:pt>
                <c:pt idx="2404">
                  <c:v>3.7249910000000006</c:v>
                </c:pt>
                <c:pt idx="2405">
                  <c:v>3.2000120000000001</c:v>
                </c:pt>
                <c:pt idx="2406">
                  <c:v>2.9499819999999999</c:v>
                </c:pt>
                <c:pt idx="2407">
                  <c:v>3.0500179999999997</c:v>
                </c:pt>
                <c:pt idx="2408">
                  <c:v>3.6000369999999999</c:v>
                </c:pt>
                <c:pt idx="2409">
                  <c:v>3.0499879999999999</c:v>
                </c:pt>
                <c:pt idx="2410">
                  <c:v>3.3500059999999996</c:v>
                </c:pt>
                <c:pt idx="2411">
                  <c:v>2.8500059999999996</c:v>
                </c:pt>
                <c:pt idx="2412">
                  <c:v>3.2499850000000001</c:v>
                </c:pt>
                <c:pt idx="2413">
                  <c:v>4.049987999999999</c:v>
                </c:pt>
                <c:pt idx="2414">
                  <c:v>3.399994</c:v>
                </c:pt>
                <c:pt idx="2415">
                  <c:v>2.8500059999999996</c:v>
                </c:pt>
                <c:pt idx="2416">
                  <c:v>3.0999759999999994</c:v>
                </c:pt>
                <c:pt idx="2417">
                  <c:v>3.6499940000000004</c:v>
                </c:pt>
                <c:pt idx="2418">
                  <c:v>3.3000179999999997</c:v>
                </c:pt>
                <c:pt idx="2419">
                  <c:v>3.8000489999999996</c:v>
                </c:pt>
                <c:pt idx="2420">
                  <c:v>3.6500240000000002</c:v>
                </c:pt>
                <c:pt idx="2421">
                  <c:v>3.1500240000000002</c:v>
                </c:pt>
                <c:pt idx="2422">
                  <c:v>2.7000120000000001</c:v>
                </c:pt>
                <c:pt idx="2423">
                  <c:v>2.9499819999999999</c:v>
                </c:pt>
                <c:pt idx="2424">
                  <c:v>3.0999759999999994</c:v>
                </c:pt>
                <c:pt idx="2425">
                  <c:v>3.2499690000000001</c:v>
                </c:pt>
                <c:pt idx="2426">
                  <c:v>3.7749940000000004</c:v>
                </c:pt>
                <c:pt idx="2427">
                  <c:v>3.1499940000000004</c:v>
                </c:pt>
                <c:pt idx="2428">
                  <c:v>3.9500119999999996</c:v>
                </c:pt>
                <c:pt idx="2429">
                  <c:v>3.3000029999999994</c:v>
                </c:pt>
                <c:pt idx="2430">
                  <c:v>3.600006</c:v>
                </c:pt>
                <c:pt idx="2431">
                  <c:v>3.3499759999999994</c:v>
                </c:pt>
                <c:pt idx="2432">
                  <c:v>2.7000120000000001</c:v>
                </c:pt>
                <c:pt idx="2433">
                  <c:v>4.124984999999997</c:v>
                </c:pt>
                <c:pt idx="2434">
                  <c:v>3.7499690000000001</c:v>
                </c:pt>
                <c:pt idx="2435">
                  <c:v>3.399994</c:v>
                </c:pt>
                <c:pt idx="2436">
                  <c:v>2.2999879999999999</c:v>
                </c:pt>
                <c:pt idx="2437">
                  <c:v>4.250030999999999</c:v>
                </c:pt>
                <c:pt idx="2438">
                  <c:v>3.8500059999999996</c:v>
                </c:pt>
                <c:pt idx="2439">
                  <c:v>2.3000179999999997</c:v>
                </c:pt>
                <c:pt idx="2440">
                  <c:v>3.1249850000000001</c:v>
                </c:pt>
                <c:pt idx="2441">
                  <c:v>3.1500240000000002</c:v>
                </c:pt>
                <c:pt idx="2442">
                  <c:v>3.1499940000000004</c:v>
                </c:pt>
                <c:pt idx="2443">
                  <c:v>2.6000369999999999</c:v>
                </c:pt>
                <c:pt idx="2444">
                  <c:v>3.3499759999999994</c:v>
                </c:pt>
                <c:pt idx="2445">
                  <c:v>2.899994</c:v>
                </c:pt>
                <c:pt idx="2446">
                  <c:v>2.600006</c:v>
                </c:pt>
                <c:pt idx="2447">
                  <c:v>3.25</c:v>
                </c:pt>
                <c:pt idx="2448">
                  <c:v>3</c:v>
                </c:pt>
                <c:pt idx="2449">
                  <c:v>4.3500059999999987</c:v>
                </c:pt>
                <c:pt idx="2450">
                  <c:v>4.0500179999999988</c:v>
                </c:pt>
                <c:pt idx="2451">
                  <c:v>3.7750089999999994</c:v>
                </c:pt>
                <c:pt idx="2452">
                  <c:v>3.7500309999999999</c:v>
                </c:pt>
                <c:pt idx="2453">
                  <c:v>3.2999879999999999</c:v>
                </c:pt>
                <c:pt idx="2454">
                  <c:v>2.9500119999999996</c:v>
                </c:pt>
                <c:pt idx="2455">
                  <c:v>3.5</c:v>
                </c:pt>
                <c:pt idx="2456">
                  <c:v>3.25</c:v>
                </c:pt>
                <c:pt idx="2457">
                  <c:v>2.6500240000000002</c:v>
                </c:pt>
                <c:pt idx="2458">
                  <c:v>2.8499759999999994</c:v>
                </c:pt>
                <c:pt idx="2459">
                  <c:v>4.6500239999999993</c:v>
                </c:pt>
                <c:pt idx="2460">
                  <c:v>3.75</c:v>
                </c:pt>
                <c:pt idx="2461">
                  <c:v>3.0499879999999999</c:v>
                </c:pt>
                <c:pt idx="2462">
                  <c:v>3.1999819999999999</c:v>
                </c:pt>
                <c:pt idx="2463">
                  <c:v>2.6499940000000004</c:v>
                </c:pt>
                <c:pt idx="2464">
                  <c:v>2.8500059999999996</c:v>
                </c:pt>
                <c:pt idx="2465">
                  <c:v>3.5499879999999999</c:v>
                </c:pt>
                <c:pt idx="2466">
                  <c:v>5.1000059999999987</c:v>
                </c:pt>
                <c:pt idx="2467">
                  <c:v>3.2000120000000001</c:v>
                </c:pt>
                <c:pt idx="2468">
                  <c:v>3.4749910000000002</c:v>
                </c:pt>
                <c:pt idx="2469">
                  <c:v>4.0500030000000002</c:v>
                </c:pt>
                <c:pt idx="2470">
                  <c:v>2.9500119999999996</c:v>
                </c:pt>
                <c:pt idx="2471">
                  <c:v>3.2500309999999999</c:v>
                </c:pt>
                <c:pt idx="2472">
                  <c:v>3.4000240000000002</c:v>
                </c:pt>
                <c:pt idx="2473">
                  <c:v>3.8999629999999996</c:v>
                </c:pt>
                <c:pt idx="2474">
                  <c:v>3.6500089999999994</c:v>
                </c:pt>
                <c:pt idx="2475">
                  <c:v>4.049987999999999</c:v>
                </c:pt>
                <c:pt idx="2476">
                  <c:v>4.75</c:v>
                </c:pt>
                <c:pt idx="2477">
                  <c:v>3.2999879999999999</c:v>
                </c:pt>
                <c:pt idx="2478">
                  <c:v>2.3749999999999996</c:v>
                </c:pt>
                <c:pt idx="2479">
                  <c:v>3.4500119999999996</c:v>
                </c:pt>
                <c:pt idx="2480">
                  <c:v>3.3500059999999996</c:v>
                </c:pt>
                <c:pt idx="2481">
                  <c:v>3.3000179999999997</c:v>
                </c:pt>
                <c:pt idx="2482">
                  <c:v>3.725006</c:v>
                </c:pt>
                <c:pt idx="2483">
                  <c:v>3.5499879999999999</c:v>
                </c:pt>
                <c:pt idx="2484">
                  <c:v>3.6999819999999999</c:v>
                </c:pt>
                <c:pt idx="2485">
                  <c:v>3.0499879999999999</c:v>
                </c:pt>
                <c:pt idx="2486">
                  <c:v>3.0999759999999994</c:v>
                </c:pt>
                <c:pt idx="2487">
                  <c:v>3.25</c:v>
                </c:pt>
                <c:pt idx="2488">
                  <c:v>3.9999689999999997</c:v>
                </c:pt>
                <c:pt idx="2489">
                  <c:v>3</c:v>
                </c:pt>
                <c:pt idx="2490">
                  <c:v>3.1500240000000002</c:v>
                </c:pt>
                <c:pt idx="2491">
                  <c:v>2.9500119999999996</c:v>
                </c:pt>
                <c:pt idx="2492">
                  <c:v>3</c:v>
                </c:pt>
                <c:pt idx="2493">
                  <c:v>3.1000369999999999</c:v>
                </c:pt>
                <c:pt idx="2494">
                  <c:v>3.7749940000000004</c:v>
                </c:pt>
                <c:pt idx="2495">
                  <c:v>3.4000240000000002</c:v>
                </c:pt>
                <c:pt idx="2496">
                  <c:v>2.600006</c:v>
                </c:pt>
                <c:pt idx="2497">
                  <c:v>3.0500179999999997</c:v>
                </c:pt>
                <c:pt idx="2498">
                  <c:v>3.4499819999999999</c:v>
                </c:pt>
                <c:pt idx="2499">
                  <c:v>2.899994</c:v>
                </c:pt>
                <c:pt idx="2500">
                  <c:v>2.75</c:v>
                </c:pt>
                <c:pt idx="2501">
                  <c:v>3.25</c:v>
                </c:pt>
                <c:pt idx="2502">
                  <c:v>3.5499879999999999</c:v>
                </c:pt>
                <c:pt idx="2503">
                  <c:v>3.3000179999999997</c:v>
                </c:pt>
                <c:pt idx="2504">
                  <c:v>3.2999879999999999</c:v>
                </c:pt>
                <c:pt idx="2505">
                  <c:v>2.7999879999999999</c:v>
                </c:pt>
                <c:pt idx="2506">
                  <c:v>2.8999629999999996</c:v>
                </c:pt>
                <c:pt idx="2507">
                  <c:v>3.0749970000000002</c:v>
                </c:pt>
                <c:pt idx="2508">
                  <c:v>3.5499879999999999</c:v>
                </c:pt>
                <c:pt idx="2509">
                  <c:v>2.8500059999999996</c:v>
                </c:pt>
                <c:pt idx="2510">
                  <c:v>4.1499939999999995</c:v>
                </c:pt>
                <c:pt idx="2511">
                  <c:v>3.2999879999999999</c:v>
                </c:pt>
                <c:pt idx="2512">
                  <c:v>2.8000179999999997</c:v>
                </c:pt>
                <c:pt idx="2513">
                  <c:v>4.25</c:v>
                </c:pt>
                <c:pt idx="2514">
                  <c:v>3.2750089999999994</c:v>
                </c:pt>
                <c:pt idx="2515">
                  <c:v>2.6499940000000004</c:v>
                </c:pt>
                <c:pt idx="2516">
                  <c:v>3.3499759999999994</c:v>
                </c:pt>
                <c:pt idx="2517">
                  <c:v>2.8499759999999994</c:v>
                </c:pt>
                <c:pt idx="2518">
                  <c:v>3.1999819999999999</c:v>
                </c:pt>
                <c:pt idx="2519">
                  <c:v>3.4000240000000002</c:v>
                </c:pt>
                <c:pt idx="2520">
                  <c:v>2.8000029999999994</c:v>
                </c:pt>
                <c:pt idx="2521">
                  <c:v>3.5500179999999997</c:v>
                </c:pt>
                <c:pt idx="2522">
                  <c:v>3.3500059999999996</c:v>
                </c:pt>
                <c:pt idx="2523">
                  <c:v>3.600006</c:v>
                </c:pt>
                <c:pt idx="2524">
                  <c:v>3.4500119999999996</c:v>
                </c:pt>
                <c:pt idx="2525">
                  <c:v>3.25</c:v>
                </c:pt>
                <c:pt idx="2526">
                  <c:v>3.3249970000000002</c:v>
                </c:pt>
                <c:pt idx="2527">
                  <c:v>2.6500240000000002</c:v>
                </c:pt>
                <c:pt idx="2528">
                  <c:v>3.2000120000000001</c:v>
                </c:pt>
                <c:pt idx="2529">
                  <c:v>3.3999629999999996</c:v>
                </c:pt>
                <c:pt idx="2530">
                  <c:v>3.7000120000000001</c:v>
                </c:pt>
                <c:pt idx="2531">
                  <c:v>3.0250240000000002</c:v>
                </c:pt>
                <c:pt idx="2532">
                  <c:v>2.7499690000000001</c:v>
                </c:pt>
                <c:pt idx="2533">
                  <c:v>4.099975999999999</c:v>
                </c:pt>
                <c:pt idx="2534">
                  <c:v>2.9999849999999997</c:v>
                </c:pt>
                <c:pt idx="2535">
                  <c:v>3.4000240000000002</c:v>
                </c:pt>
                <c:pt idx="2536">
                  <c:v>2.899994</c:v>
                </c:pt>
                <c:pt idx="2537">
                  <c:v>3.75</c:v>
                </c:pt>
                <c:pt idx="2538">
                  <c:v>2.3999629999999996</c:v>
                </c:pt>
                <c:pt idx="2539">
                  <c:v>6.6999819999999994</c:v>
                </c:pt>
                <c:pt idx="2540">
                  <c:v>3.7999879999999999</c:v>
                </c:pt>
                <c:pt idx="2541">
                  <c:v>3.7500309999999999</c:v>
                </c:pt>
                <c:pt idx="2542">
                  <c:v>3.9000089999999994</c:v>
                </c:pt>
                <c:pt idx="2543">
                  <c:v>2.75</c:v>
                </c:pt>
                <c:pt idx="2544">
                  <c:v>3.6749879999999999</c:v>
                </c:pt>
                <c:pt idx="2545">
                  <c:v>3.0500179999999997</c:v>
                </c:pt>
                <c:pt idx="2546">
                  <c:v>2.8999629999999996</c:v>
                </c:pt>
                <c:pt idx="2547">
                  <c:v>2.3500059999999996</c:v>
                </c:pt>
                <c:pt idx="2548">
                  <c:v>3.6750179999999997</c:v>
                </c:pt>
                <c:pt idx="2549">
                  <c:v>4.8500059999999987</c:v>
                </c:pt>
                <c:pt idx="2550">
                  <c:v>2.7999879999999999</c:v>
                </c:pt>
                <c:pt idx="2551">
                  <c:v>2.5</c:v>
                </c:pt>
                <c:pt idx="2552">
                  <c:v>3.5</c:v>
                </c:pt>
                <c:pt idx="2553">
                  <c:v>2.9000240000000002</c:v>
                </c:pt>
                <c:pt idx="2554">
                  <c:v>3.2000120000000001</c:v>
                </c:pt>
                <c:pt idx="2555">
                  <c:v>3.2000120000000001</c:v>
                </c:pt>
                <c:pt idx="2556">
                  <c:v>3.6999819999999999</c:v>
                </c:pt>
                <c:pt idx="2557">
                  <c:v>3.100006</c:v>
                </c:pt>
                <c:pt idx="2558">
                  <c:v>4</c:v>
                </c:pt>
                <c:pt idx="2559">
                  <c:v>3.9500119999999996</c:v>
                </c:pt>
                <c:pt idx="2560">
                  <c:v>3.399994</c:v>
                </c:pt>
                <c:pt idx="2561">
                  <c:v>2.7999879999999999</c:v>
                </c:pt>
                <c:pt idx="2562">
                  <c:v>3.2000120000000001</c:v>
                </c:pt>
                <c:pt idx="2563">
                  <c:v>4.1999969999999989</c:v>
                </c:pt>
                <c:pt idx="2564">
                  <c:v>2.8499759999999994</c:v>
                </c:pt>
                <c:pt idx="2565">
                  <c:v>3.25</c:v>
                </c:pt>
                <c:pt idx="2566">
                  <c:v>3.75</c:v>
                </c:pt>
                <c:pt idx="2567">
                  <c:v>3</c:v>
                </c:pt>
                <c:pt idx="2568">
                  <c:v>3.4500119999999996</c:v>
                </c:pt>
                <c:pt idx="2569">
                  <c:v>3.25</c:v>
                </c:pt>
                <c:pt idx="2570">
                  <c:v>3.7750089999999994</c:v>
                </c:pt>
                <c:pt idx="2571">
                  <c:v>3.1500240000000002</c:v>
                </c:pt>
                <c:pt idx="2572">
                  <c:v>3.8000029999999994</c:v>
                </c:pt>
                <c:pt idx="2573">
                  <c:v>3.25</c:v>
                </c:pt>
                <c:pt idx="2574">
                  <c:v>3.4500119999999996</c:v>
                </c:pt>
                <c:pt idx="2575">
                  <c:v>3.0000309999999999</c:v>
                </c:pt>
                <c:pt idx="2576">
                  <c:v>3.0499879999999999</c:v>
                </c:pt>
                <c:pt idx="2577">
                  <c:v>3.6500240000000002</c:v>
                </c:pt>
                <c:pt idx="2578">
                  <c:v>2.8499759999999994</c:v>
                </c:pt>
                <c:pt idx="2579">
                  <c:v>3.3499759999999994</c:v>
                </c:pt>
                <c:pt idx="2580">
                  <c:v>3.0499879999999999</c:v>
                </c:pt>
                <c:pt idx="2581">
                  <c:v>3.3499759999999994</c:v>
                </c:pt>
                <c:pt idx="2582">
                  <c:v>3.1000369999999999</c:v>
                </c:pt>
                <c:pt idx="2583">
                  <c:v>3.8500369999999995</c:v>
                </c:pt>
                <c:pt idx="2584">
                  <c:v>4.0749819999999994</c:v>
                </c:pt>
                <c:pt idx="2585">
                  <c:v>2.4999689999999997</c:v>
                </c:pt>
                <c:pt idx="2586">
                  <c:v>3.5499879999999999</c:v>
                </c:pt>
                <c:pt idx="2587">
                  <c:v>3.3500059999999996</c:v>
                </c:pt>
                <c:pt idx="2588">
                  <c:v>2.399994</c:v>
                </c:pt>
                <c:pt idx="2589">
                  <c:v>3.7999879999999999</c:v>
                </c:pt>
                <c:pt idx="2590">
                  <c:v>2.7000120000000001</c:v>
                </c:pt>
                <c:pt idx="2591">
                  <c:v>3.100006</c:v>
                </c:pt>
                <c:pt idx="2592">
                  <c:v>2.1999819999999999</c:v>
                </c:pt>
                <c:pt idx="2593">
                  <c:v>4.4249879999999981</c:v>
                </c:pt>
                <c:pt idx="2594">
                  <c:v>2.5500179999999997</c:v>
                </c:pt>
                <c:pt idx="2595">
                  <c:v>3.3749849999999997</c:v>
                </c:pt>
                <c:pt idx="2596">
                  <c:v>4.049987999999999</c:v>
                </c:pt>
                <c:pt idx="2597">
                  <c:v>2.75</c:v>
                </c:pt>
                <c:pt idx="2598">
                  <c:v>3.1499940000000004</c:v>
                </c:pt>
                <c:pt idx="2599">
                  <c:v>6.500030999999999</c:v>
                </c:pt>
                <c:pt idx="2600">
                  <c:v>3.3000179999999997</c:v>
                </c:pt>
                <c:pt idx="2601">
                  <c:v>3.2000120000000001</c:v>
                </c:pt>
                <c:pt idx="2602">
                  <c:v>3.399994</c:v>
                </c:pt>
                <c:pt idx="2603">
                  <c:v>3.600006</c:v>
                </c:pt>
                <c:pt idx="2604">
                  <c:v>2.8749849999999997</c:v>
                </c:pt>
                <c:pt idx="2605">
                  <c:v>3.0249940000000004</c:v>
                </c:pt>
                <c:pt idx="2606">
                  <c:v>3.0999759999999994</c:v>
                </c:pt>
                <c:pt idx="2607">
                  <c:v>5.6999819999999994</c:v>
                </c:pt>
                <c:pt idx="2608">
                  <c:v>1.97496</c:v>
                </c:pt>
                <c:pt idx="2609">
                  <c:v>3.5999759999999994</c:v>
                </c:pt>
                <c:pt idx="2610">
                  <c:v>3.1499630000000001</c:v>
                </c:pt>
                <c:pt idx="2611">
                  <c:v>4.4000240000000002</c:v>
                </c:pt>
                <c:pt idx="2612">
                  <c:v>2.75</c:v>
                </c:pt>
                <c:pt idx="2613">
                  <c:v>4.7000120000000001</c:v>
                </c:pt>
                <c:pt idx="2614">
                  <c:v>3.125</c:v>
                </c:pt>
                <c:pt idx="2615">
                  <c:v>3.9500119999999996</c:v>
                </c:pt>
                <c:pt idx="2616">
                  <c:v>3.2999879999999999</c:v>
                </c:pt>
                <c:pt idx="2617">
                  <c:v>3.8499759999999994</c:v>
                </c:pt>
                <c:pt idx="2618">
                  <c:v>3.1499940000000004</c:v>
                </c:pt>
                <c:pt idx="2619">
                  <c:v>3.5</c:v>
                </c:pt>
                <c:pt idx="2620">
                  <c:v>3.5000149999999999</c:v>
                </c:pt>
                <c:pt idx="2621">
                  <c:v>2.7999879999999999</c:v>
                </c:pt>
                <c:pt idx="2622">
                  <c:v>3.7749940000000004</c:v>
                </c:pt>
                <c:pt idx="2623">
                  <c:v>3.1499940000000004</c:v>
                </c:pt>
                <c:pt idx="2624">
                  <c:v>2.9500119999999996</c:v>
                </c:pt>
                <c:pt idx="2625">
                  <c:v>2.7999879999999999</c:v>
                </c:pt>
                <c:pt idx="2626">
                  <c:v>3.6499940000000004</c:v>
                </c:pt>
                <c:pt idx="2627">
                  <c:v>2.9500119999999996</c:v>
                </c:pt>
                <c:pt idx="2628">
                  <c:v>2.6499940000000004</c:v>
                </c:pt>
                <c:pt idx="2629">
                  <c:v>4.7249909999999993</c:v>
                </c:pt>
                <c:pt idx="2630">
                  <c:v>3.4500119999999996</c:v>
                </c:pt>
                <c:pt idx="2631">
                  <c:v>4.0749819999999994</c:v>
                </c:pt>
                <c:pt idx="2632">
                  <c:v>3.4499819999999999</c:v>
                </c:pt>
                <c:pt idx="2633">
                  <c:v>2.9000240000000002</c:v>
                </c:pt>
                <c:pt idx="2634">
                  <c:v>3.6499630000000001</c:v>
                </c:pt>
                <c:pt idx="2635">
                  <c:v>2.4000240000000002</c:v>
                </c:pt>
                <c:pt idx="2636">
                  <c:v>4.3999939999999995</c:v>
                </c:pt>
                <c:pt idx="2637">
                  <c:v>3</c:v>
                </c:pt>
                <c:pt idx="2638">
                  <c:v>3.1000369999999999</c:v>
                </c:pt>
                <c:pt idx="2639">
                  <c:v>2.8499759999999994</c:v>
                </c:pt>
                <c:pt idx="2640">
                  <c:v>2.7999879999999999</c:v>
                </c:pt>
                <c:pt idx="2641">
                  <c:v>4.049987999999999</c:v>
                </c:pt>
                <c:pt idx="2642">
                  <c:v>3.5250089999999994</c:v>
                </c:pt>
                <c:pt idx="2643">
                  <c:v>2.8000029999999994</c:v>
                </c:pt>
                <c:pt idx="2644">
                  <c:v>2.8000179999999997</c:v>
                </c:pt>
                <c:pt idx="2645">
                  <c:v>2.75</c:v>
                </c:pt>
                <c:pt idx="2646">
                  <c:v>4.099975999999999</c:v>
                </c:pt>
                <c:pt idx="2647">
                  <c:v>3.2749940000000004</c:v>
                </c:pt>
                <c:pt idx="2648">
                  <c:v>3.0499879999999999</c:v>
                </c:pt>
                <c:pt idx="2649">
                  <c:v>3.4000240000000002</c:v>
                </c:pt>
                <c:pt idx="2650">
                  <c:v>5.6000059999999987</c:v>
                </c:pt>
                <c:pt idx="2651">
                  <c:v>2.8499759999999994</c:v>
                </c:pt>
                <c:pt idx="2652">
                  <c:v>3.0000309999999999</c:v>
                </c:pt>
                <c:pt idx="2653">
                  <c:v>2.5999759999999994</c:v>
                </c:pt>
                <c:pt idx="2654">
                  <c:v>3.5</c:v>
                </c:pt>
                <c:pt idx="2655">
                  <c:v>3.600006</c:v>
                </c:pt>
                <c:pt idx="2656">
                  <c:v>3.25</c:v>
                </c:pt>
                <c:pt idx="2657">
                  <c:v>3.5499879999999999</c:v>
                </c:pt>
                <c:pt idx="2658">
                  <c:v>3.1500240000000002</c:v>
                </c:pt>
                <c:pt idx="2659">
                  <c:v>3.4999689999999997</c:v>
                </c:pt>
                <c:pt idx="2660">
                  <c:v>3.5500029999999994</c:v>
                </c:pt>
                <c:pt idx="2661">
                  <c:v>3.600006</c:v>
                </c:pt>
                <c:pt idx="2662">
                  <c:v>3.3750309999999994</c:v>
                </c:pt>
                <c:pt idx="2663">
                  <c:v>3</c:v>
                </c:pt>
                <c:pt idx="2664">
                  <c:v>2.8500059999999996</c:v>
                </c:pt>
                <c:pt idx="2665">
                  <c:v>3.6500240000000002</c:v>
                </c:pt>
                <c:pt idx="2666">
                  <c:v>3.2999879999999999</c:v>
                </c:pt>
                <c:pt idx="2667">
                  <c:v>2.7749790000000001</c:v>
                </c:pt>
                <c:pt idx="2668">
                  <c:v>3.8499759999999994</c:v>
                </c:pt>
                <c:pt idx="2669">
                  <c:v>3.6999970000000002</c:v>
                </c:pt>
                <c:pt idx="2670">
                  <c:v>3.5</c:v>
                </c:pt>
                <c:pt idx="2671">
                  <c:v>3.3999629999999996</c:v>
                </c:pt>
                <c:pt idx="2672">
                  <c:v>3.6750179999999997</c:v>
                </c:pt>
                <c:pt idx="2673">
                  <c:v>3.9499819999999999</c:v>
                </c:pt>
                <c:pt idx="2674">
                  <c:v>2.7000120000000001</c:v>
                </c:pt>
                <c:pt idx="2675">
                  <c:v>3.600006</c:v>
                </c:pt>
                <c:pt idx="2676">
                  <c:v>3</c:v>
                </c:pt>
                <c:pt idx="2677">
                  <c:v>4.5749819999999994</c:v>
                </c:pt>
                <c:pt idx="2678">
                  <c:v>3.0499879999999999</c:v>
                </c:pt>
                <c:pt idx="2679">
                  <c:v>2.8749999999999996</c:v>
                </c:pt>
                <c:pt idx="2680">
                  <c:v>3.3999629999999996</c:v>
                </c:pt>
                <c:pt idx="2681">
                  <c:v>3.5250240000000002</c:v>
                </c:pt>
                <c:pt idx="2682">
                  <c:v>3.1000369999999999</c:v>
                </c:pt>
                <c:pt idx="2683">
                  <c:v>3.4000240000000002</c:v>
                </c:pt>
                <c:pt idx="2684">
                  <c:v>4.4250030000000002</c:v>
                </c:pt>
                <c:pt idx="2685">
                  <c:v>4.099975999999999</c:v>
                </c:pt>
                <c:pt idx="2686">
                  <c:v>2.75</c:v>
                </c:pt>
                <c:pt idx="2687">
                  <c:v>3.3000179999999997</c:v>
                </c:pt>
                <c:pt idx="2688">
                  <c:v>2.9250029999999994</c:v>
                </c:pt>
                <c:pt idx="2689">
                  <c:v>2.6999819999999999</c:v>
                </c:pt>
                <c:pt idx="2690">
                  <c:v>4.349975999999999</c:v>
                </c:pt>
                <c:pt idx="2691">
                  <c:v>4.3999939999999995</c:v>
                </c:pt>
                <c:pt idx="2692">
                  <c:v>2.8500059999999996</c:v>
                </c:pt>
                <c:pt idx="2693">
                  <c:v>3.8500059999999996</c:v>
                </c:pt>
                <c:pt idx="2694">
                  <c:v>3.6500089999999994</c:v>
                </c:pt>
                <c:pt idx="2695">
                  <c:v>2.7499850000000001</c:v>
                </c:pt>
                <c:pt idx="2696">
                  <c:v>3.5499879999999999</c:v>
                </c:pt>
                <c:pt idx="2697">
                  <c:v>3.6250149999999999</c:v>
                </c:pt>
                <c:pt idx="2698">
                  <c:v>3.25</c:v>
                </c:pt>
                <c:pt idx="2699">
                  <c:v>4.624984999999997</c:v>
                </c:pt>
                <c:pt idx="2700">
                  <c:v>3.1499940000000004</c:v>
                </c:pt>
                <c:pt idx="2701">
                  <c:v>2.7000120000000001</c:v>
                </c:pt>
                <c:pt idx="2702">
                  <c:v>3.5</c:v>
                </c:pt>
                <c:pt idx="2703">
                  <c:v>2.9499819999999999</c:v>
                </c:pt>
                <c:pt idx="2704">
                  <c:v>3.1999819999999999</c:v>
                </c:pt>
                <c:pt idx="2705">
                  <c:v>3.225006</c:v>
                </c:pt>
                <c:pt idx="2706">
                  <c:v>3.2999879999999999</c:v>
                </c:pt>
                <c:pt idx="2707">
                  <c:v>3.2000120000000001</c:v>
                </c:pt>
                <c:pt idx="2708">
                  <c:v>4.049987999999999</c:v>
                </c:pt>
                <c:pt idx="2709">
                  <c:v>3</c:v>
                </c:pt>
                <c:pt idx="2710">
                  <c:v>4.1500239999999993</c:v>
                </c:pt>
                <c:pt idx="2711">
                  <c:v>2.9499819999999999</c:v>
                </c:pt>
                <c:pt idx="2712">
                  <c:v>3.0499879999999999</c:v>
                </c:pt>
                <c:pt idx="2713">
                  <c:v>7.599975999999999</c:v>
                </c:pt>
                <c:pt idx="2714">
                  <c:v>3.1999819999999999</c:v>
                </c:pt>
                <c:pt idx="2715">
                  <c:v>2.7000120000000001</c:v>
                </c:pt>
                <c:pt idx="2716">
                  <c:v>3.3499759999999994</c:v>
                </c:pt>
                <c:pt idx="2717">
                  <c:v>3.9499819999999999</c:v>
                </c:pt>
                <c:pt idx="2718">
                  <c:v>3.5499879999999999</c:v>
                </c:pt>
                <c:pt idx="2719">
                  <c:v>5.699965999999999</c:v>
                </c:pt>
                <c:pt idx="2720">
                  <c:v>3.0999759999999994</c:v>
                </c:pt>
                <c:pt idx="2721">
                  <c:v>3.75</c:v>
                </c:pt>
                <c:pt idx="2722">
                  <c:v>2.899994</c:v>
                </c:pt>
                <c:pt idx="2723">
                  <c:v>3.5499879999999999</c:v>
                </c:pt>
                <c:pt idx="2724">
                  <c:v>2.7999879999999999</c:v>
                </c:pt>
                <c:pt idx="2725">
                  <c:v>3.1999819999999999</c:v>
                </c:pt>
                <c:pt idx="2726">
                  <c:v>3.5</c:v>
                </c:pt>
                <c:pt idx="2727">
                  <c:v>3.1500089999999994</c:v>
                </c:pt>
                <c:pt idx="2728">
                  <c:v>3.5499879999999999</c:v>
                </c:pt>
                <c:pt idx="2729">
                  <c:v>3.5499879999999999</c:v>
                </c:pt>
                <c:pt idx="2730">
                  <c:v>2.8499759999999994</c:v>
                </c:pt>
                <c:pt idx="2731">
                  <c:v>3.5749970000000002</c:v>
                </c:pt>
                <c:pt idx="2732">
                  <c:v>3.0000309999999999</c:v>
                </c:pt>
                <c:pt idx="2733">
                  <c:v>2.8000179999999997</c:v>
                </c:pt>
                <c:pt idx="2734">
                  <c:v>4.0000149999999994</c:v>
                </c:pt>
                <c:pt idx="2735">
                  <c:v>3.25</c:v>
                </c:pt>
                <c:pt idx="2736">
                  <c:v>3.2999879999999999</c:v>
                </c:pt>
                <c:pt idx="2737">
                  <c:v>2.7999879999999999</c:v>
                </c:pt>
                <c:pt idx="2738">
                  <c:v>2.7999879999999999</c:v>
                </c:pt>
                <c:pt idx="2739">
                  <c:v>3.7500149999999999</c:v>
                </c:pt>
                <c:pt idx="2740">
                  <c:v>3.1500240000000002</c:v>
                </c:pt>
                <c:pt idx="2741">
                  <c:v>4.7250059999999987</c:v>
                </c:pt>
                <c:pt idx="2742">
                  <c:v>3.2999879999999999</c:v>
                </c:pt>
                <c:pt idx="2743">
                  <c:v>3.4999689999999997</c:v>
                </c:pt>
                <c:pt idx="2744">
                  <c:v>3.75</c:v>
                </c:pt>
                <c:pt idx="2745">
                  <c:v>2.6999819999999999</c:v>
                </c:pt>
                <c:pt idx="2746">
                  <c:v>3.9500119999999996</c:v>
                </c:pt>
                <c:pt idx="2747">
                  <c:v>4.4499820000000003</c:v>
                </c:pt>
                <c:pt idx="2748">
                  <c:v>4.3500059999999987</c:v>
                </c:pt>
                <c:pt idx="2749">
                  <c:v>3.3500059999999996</c:v>
                </c:pt>
                <c:pt idx="2750">
                  <c:v>3.2999879999999999</c:v>
                </c:pt>
                <c:pt idx="2751">
                  <c:v>3.2000120000000001</c:v>
                </c:pt>
                <c:pt idx="2752">
                  <c:v>4</c:v>
                </c:pt>
                <c:pt idx="2753">
                  <c:v>3.100006</c:v>
                </c:pt>
                <c:pt idx="2754">
                  <c:v>3.0500179999999997</c:v>
                </c:pt>
                <c:pt idx="2755">
                  <c:v>4.25</c:v>
                </c:pt>
                <c:pt idx="2756">
                  <c:v>2.5500179999999997</c:v>
                </c:pt>
                <c:pt idx="2757">
                  <c:v>3.0250240000000002</c:v>
                </c:pt>
                <c:pt idx="2758">
                  <c:v>3.2999879999999999</c:v>
                </c:pt>
                <c:pt idx="2759">
                  <c:v>3.0749970000000002</c:v>
                </c:pt>
                <c:pt idx="2760">
                  <c:v>3.4499819999999999</c:v>
                </c:pt>
                <c:pt idx="2761">
                  <c:v>4.25</c:v>
                </c:pt>
                <c:pt idx="2762">
                  <c:v>3.9000240000000002</c:v>
                </c:pt>
                <c:pt idx="2763">
                  <c:v>2.9999689999999997</c:v>
                </c:pt>
                <c:pt idx="2764">
                  <c:v>3.0499879999999999</c:v>
                </c:pt>
                <c:pt idx="2765">
                  <c:v>3.1499940000000004</c:v>
                </c:pt>
                <c:pt idx="2766">
                  <c:v>3.3500059999999996</c:v>
                </c:pt>
                <c:pt idx="2767">
                  <c:v>4.25</c:v>
                </c:pt>
                <c:pt idx="2768">
                  <c:v>2.9250029999999994</c:v>
                </c:pt>
                <c:pt idx="2769">
                  <c:v>3.8249819999999999</c:v>
                </c:pt>
                <c:pt idx="2770">
                  <c:v>3.5999759999999994</c:v>
                </c:pt>
                <c:pt idx="2771">
                  <c:v>2.9500119999999996</c:v>
                </c:pt>
                <c:pt idx="2772">
                  <c:v>2.9500119999999996</c:v>
                </c:pt>
                <c:pt idx="2773">
                  <c:v>3.0499879999999999</c:v>
                </c:pt>
                <c:pt idx="2774">
                  <c:v>3.0500179999999997</c:v>
                </c:pt>
                <c:pt idx="2775">
                  <c:v>2.4500119999999996</c:v>
                </c:pt>
                <c:pt idx="2776">
                  <c:v>3.2999879999999999</c:v>
                </c:pt>
                <c:pt idx="2777">
                  <c:v>3.3750309999999994</c:v>
                </c:pt>
                <c:pt idx="2778">
                  <c:v>3.3499759999999994</c:v>
                </c:pt>
                <c:pt idx="2779">
                  <c:v>3.6499940000000004</c:v>
                </c:pt>
                <c:pt idx="2780">
                  <c:v>3.6000369999999999</c:v>
                </c:pt>
                <c:pt idx="2781">
                  <c:v>3.1500240000000002</c:v>
                </c:pt>
                <c:pt idx="2782">
                  <c:v>3.399994</c:v>
                </c:pt>
                <c:pt idx="2783">
                  <c:v>3.4500119999999996</c:v>
                </c:pt>
                <c:pt idx="2784">
                  <c:v>3.3000179999999997</c:v>
                </c:pt>
                <c:pt idx="2785">
                  <c:v>3.1500089999999994</c:v>
                </c:pt>
                <c:pt idx="2786">
                  <c:v>3.5999759999999994</c:v>
                </c:pt>
                <c:pt idx="2787">
                  <c:v>4.4499969999999998</c:v>
                </c:pt>
                <c:pt idx="2788">
                  <c:v>4.2000120000000001</c:v>
                </c:pt>
                <c:pt idx="2789">
                  <c:v>3.8000029999999994</c:v>
                </c:pt>
                <c:pt idx="2790">
                  <c:v>2.899994</c:v>
                </c:pt>
                <c:pt idx="2791">
                  <c:v>3.8499759999999994</c:v>
                </c:pt>
                <c:pt idx="2792">
                  <c:v>3.5499879999999999</c:v>
                </c:pt>
                <c:pt idx="2793">
                  <c:v>4.7000120000000001</c:v>
                </c:pt>
                <c:pt idx="2794">
                  <c:v>3.9499819999999999</c:v>
                </c:pt>
                <c:pt idx="2795">
                  <c:v>3.9499819999999999</c:v>
                </c:pt>
                <c:pt idx="2796">
                  <c:v>3.25</c:v>
                </c:pt>
                <c:pt idx="2797">
                  <c:v>3.1500240000000002</c:v>
                </c:pt>
                <c:pt idx="2798">
                  <c:v>4.0500179999999988</c:v>
                </c:pt>
                <c:pt idx="2799">
                  <c:v>3.4499819999999999</c:v>
                </c:pt>
                <c:pt idx="2800">
                  <c:v>10.350037000000002</c:v>
                </c:pt>
                <c:pt idx="2801">
                  <c:v>3.5499879999999999</c:v>
                </c:pt>
                <c:pt idx="2802">
                  <c:v>3.3500059999999996</c:v>
                </c:pt>
                <c:pt idx="2803">
                  <c:v>4</c:v>
                </c:pt>
                <c:pt idx="2804">
                  <c:v>4.8999939999999995</c:v>
                </c:pt>
                <c:pt idx="2805">
                  <c:v>3.3500059999999996</c:v>
                </c:pt>
                <c:pt idx="2806">
                  <c:v>3.1999970000000002</c:v>
                </c:pt>
                <c:pt idx="2807">
                  <c:v>3.2000120000000001</c:v>
                </c:pt>
                <c:pt idx="2808">
                  <c:v>2.8000179999999997</c:v>
                </c:pt>
                <c:pt idx="2809">
                  <c:v>4.3000030000000002</c:v>
                </c:pt>
                <c:pt idx="2810">
                  <c:v>2.8500059999999996</c:v>
                </c:pt>
                <c:pt idx="2811">
                  <c:v>3</c:v>
                </c:pt>
                <c:pt idx="2812">
                  <c:v>3.125</c:v>
                </c:pt>
                <c:pt idx="2813">
                  <c:v>4.6999819999999994</c:v>
                </c:pt>
                <c:pt idx="2814">
                  <c:v>3.100006</c:v>
                </c:pt>
                <c:pt idx="2815">
                  <c:v>2.75</c:v>
                </c:pt>
                <c:pt idx="2816">
                  <c:v>3.100006</c:v>
                </c:pt>
                <c:pt idx="2817">
                  <c:v>3</c:v>
                </c:pt>
                <c:pt idx="2818">
                  <c:v>2.8500059999999996</c:v>
                </c:pt>
                <c:pt idx="2819">
                  <c:v>2.9000240000000002</c:v>
                </c:pt>
                <c:pt idx="2820">
                  <c:v>2.75</c:v>
                </c:pt>
                <c:pt idx="2821">
                  <c:v>3.25</c:v>
                </c:pt>
                <c:pt idx="2822">
                  <c:v>3.0499879999999999</c:v>
                </c:pt>
                <c:pt idx="2823">
                  <c:v>3.1500240000000002</c:v>
                </c:pt>
                <c:pt idx="2824">
                  <c:v>3.125</c:v>
                </c:pt>
                <c:pt idx="2825">
                  <c:v>3.0999759999999994</c:v>
                </c:pt>
                <c:pt idx="2826">
                  <c:v>4.1499629999999996</c:v>
                </c:pt>
                <c:pt idx="2827">
                  <c:v>3.0500179999999997</c:v>
                </c:pt>
                <c:pt idx="2828">
                  <c:v>3.0499879999999999</c:v>
                </c:pt>
                <c:pt idx="2829">
                  <c:v>2.4000240000000002</c:v>
                </c:pt>
                <c:pt idx="2830">
                  <c:v>3.600006</c:v>
                </c:pt>
                <c:pt idx="2831">
                  <c:v>3.2999879999999999</c:v>
                </c:pt>
                <c:pt idx="2832">
                  <c:v>3.1999819999999999</c:v>
                </c:pt>
                <c:pt idx="2833">
                  <c:v>3.3000029999999994</c:v>
                </c:pt>
                <c:pt idx="2834">
                  <c:v>2.7000120000000001</c:v>
                </c:pt>
                <c:pt idx="2835">
                  <c:v>3.1499940000000004</c:v>
                </c:pt>
                <c:pt idx="2836">
                  <c:v>4.5249939999999986</c:v>
                </c:pt>
                <c:pt idx="2837">
                  <c:v>3.5999759999999994</c:v>
                </c:pt>
                <c:pt idx="2838">
                  <c:v>3.6999819999999999</c:v>
                </c:pt>
                <c:pt idx="2839">
                  <c:v>2.6000369999999999</c:v>
                </c:pt>
                <c:pt idx="2840">
                  <c:v>3.7999879999999999</c:v>
                </c:pt>
                <c:pt idx="2841">
                  <c:v>2.6499940000000004</c:v>
                </c:pt>
                <c:pt idx="2842">
                  <c:v>4.75</c:v>
                </c:pt>
                <c:pt idx="2843">
                  <c:v>2.75</c:v>
                </c:pt>
                <c:pt idx="2844">
                  <c:v>4.0500179999999988</c:v>
                </c:pt>
                <c:pt idx="2845">
                  <c:v>3</c:v>
                </c:pt>
                <c:pt idx="2846">
                  <c:v>3.4500119999999996</c:v>
                </c:pt>
                <c:pt idx="2847">
                  <c:v>3.2499690000000001</c:v>
                </c:pt>
                <c:pt idx="2848">
                  <c:v>3.8500369999999995</c:v>
                </c:pt>
                <c:pt idx="2849">
                  <c:v>3.8499759999999994</c:v>
                </c:pt>
                <c:pt idx="2850">
                  <c:v>3</c:v>
                </c:pt>
                <c:pt idx="2851">
                  <c:v>4.0250239999999993</c:v>
                </c:pt>
                <c:pt idx="2852">
                  <c:v>3.3999629999999996</c:v>
                </c:pt>
                <c:pt idx="2853">
                  <c:v>3.2499690000000001</c:v>
                </c:pt>
                <c:pt idx="2854">
                  <c:v>2.8999629999999996</c:v>
                </c:pt>
                <c:pt idx="2855">
                  <c:v>3.9250179999999997</c:v>
                </c:pt>
                <c:pt idx="2856">
                  <c:v>3.0499879999999999</c:v>
                </c:pt>
                <c:pt idx="2857">
                  <c:v>3.600006</c:v>
                </c:pt>
                <c:pt idx="2858">
                  <c:v>3.8499759999999994</c:v>
                </c:pt>
                <c:pt idx="2859">
                  <c:v>4.3999939999999995</c:v>
                </c:pt>
                <c:pt idx="2860">
                  <c:v>3.2000120000000001</c:v>
                </c:pt>
                <c:pt idx="2861">
                  <c:v>3.5499879999999999</c:v>
                </c:pt>
                <c:pt idx="2862">
                  <c:v>3.5</c:v>
                </c:pt>
                <c:pt idx="2863">
                  <c:v>3.0499879999999999</c:v>
                </c:pt>
                <c:pt idx="2864">
                  <c:v>2.8000179999999997</c:v>
                </c:pt>
                <c:pt idx="2865">
                  <c:v>2.6999819999999999</c:v>
                </c:pt>
                <c:pt idx="2866">
                  <c:v>3.3999629999999996</c:v>
                </c:pt>
                <c:pt idx="2867">
                  <c:v>3.4499819999999999</c:v>
                </c:pt>
                <c:pt idx="2868">
                  <c:v>3.4500119999999996</c:v>
                </c:pt>
                <c:pt idx="2869">
                  <c:v>3.0999759999999994</c:v>
                </c:pt>
                <c:pt idx="2870">
                  <c:v>3.0500179999999997</c:v>
                </c:pt>
                <c:pt idx="2871">
                  <c:v>3.9000240000000002</c:v>
                </c:pt>
                <c:pt idx="2872">
                  <c:v>2.7000120000000001</c:v>
                </c:pt>
                <c:pt idx="2873">
                  <c:v>4.0500489999999996</c:v>
                </c:pt>
                <c:pt idx="2874">
                  <c:v>3.8750149999999994</c:v>
                </c:pt>
                <c:pt idx="2875">
                  <c:v>2.8749999999999996</c:v>
                </c:pt>
                <c:pt idx="2876">
                  <c:v>3.4499819999999999</c:v>
                </c:pt>
                <c:pt idx="2877">
                  <c:v>2.6499940000000004</c:v>
                </c:pt>
                <c:pt idx="2878">
                  <c:v>3.5499879999999999</c:v>
                </c:pt>
                <c:pt idx="2879">
                  <c:v>3.100006</c:v>
                </c:pt>
                <c:pt idx="2880">
                  <c:v>2.950027</c:v>
                </c:pt>
                <c:pt idx="2881">
                  <c:v>3.1750179999999997</c:v>
                </c:pt>
                <c:pt idx="2882">
                  <c:v>2.9499819999999999</c:v>
                </c:pt>
                <c:pt idx="2883">
                  <c:v>2.7000120000000001</c:v>
                </c:pt>
                <c:pt idx="2884">
                  <c:v>3.2000120000000001</c:v>
                </c:pt>
                <c:pt idx="2885">
                  <c:v>2.8500059999999996</c:v>
                </c:pt>
                <c:pt idx="2886">
                  <c:v>3.1500240000000002</c:v>
                </c:pt>
                <c:pt idx="2887">
                  <c:v>4.1499939999999995</c:v>
                </c:pt>
                <c:pt idx="2888">
                  <c:v>2.899994</c:v>
                </c:pt>
                <c:pt idx="2889">
                  <c:v>3.2499690000000001</c:v>
                </c:pt>
                <c:pt idx="2890">
                  <c:v>2.8999629999999996</c:v>
                </c:pt>
                <c:pt idx="2891">
                  <c:v>2.9500119999999996</c:v>
                </c:pt>
                <c:pt idx="2892">
                  <c:v>2.9000240000000002</c:v>
                </c:pt>
                <c:pt idx="2893">
                  <c:v>4.7749939999999995</c:v>
                </c:pt>
                <c:pt idx="2894">
                  <c:v>3.8500059999999996</c:v>
                </c:pt>
                <c:pt idx="2895">
                  <c:v>4.2000120000000001</c:v>
                </c:pt>
                <c:pt idx="2896">
                  <c:v>3.3499910000000002</c:v>
                </c:pt>
                <c:pt idx="2897">
                  <c:v>3.625</c:v>
                </c:pt>
                <c:pt idx="2898">
                  <c:v>4.3000179999999988</c:v>
                </c:pt>
                <c:pt idx="2899">
                  <c:v>3.6750029999999994</c:v>
                </c:pt>
                <c:pt idx="2900">
                  <c:v>3.399994</c:v>
                </c:pt>
                <c:pt idx="2901">
                  <c:v>3.4999689999999997</c:v>
                </c:pt>
                <c:pt idx="2902">
                  <c:v>3.2499690000000001</c:v>
                </c:pt>
                <c:pt idx="2903">
                  <c:v>3.1750179999999997</c:v>
                </c:pt>
                <c:pt idx="2904">
                  <c:v>2.75</c:v>
                </c:pt>
                <c:pt idx="2905">
                  <c:v>3.3500369999999995</c:v>
                </c:pt>
                <c:pt idx="2906">
                  <c:v>3.3499759999999994</c:v>
                </c:pt>
                <c:pt idx="2907">
                  <c:v>4.1000059999999987</c:v>
                </c:pt>
                <c:pt idx="2908">
                  <c:v>3.4500119999999996</c:v>
                </c:pt>
                <c:pt idx="2909">
                  <c:v>4.799987999999999</c:v>
                </c:pt>
                <c:pt idx="2910">
                  <c:v>4.1999819999999994</c:v>
                </c:pt>
                <c:pt idx="2911">
                  <c:v>3.6500240000000002</c:v>
                </c:pt>
                <c:pt idx="2912">
                  <c:v>3.5749970000000002</c:v>
                </c:pt>
                <c:pt idx="2913">
                  <c:v>3.1499940000000004</c:v>
                </c:pt>
                <c:pt idx="2914">
                  <c:v>3.2999879999999999</c:v>
                </c:pt>
                <c:pt idx="2915">
                  <c:v>3.6499940000000004</c:v>
                </c:pt>
                <c:pt idx="2916">
                  <c:v>3.2000120000000001</c:v>
                </c:pt>
                <c:pt idx="2917">
                  <c:v>4.25</c:v>
                </c:pt>
                <c:pt idx="2918">
                  <c:v>2.6999970000000002</c:v>
                </c:pt>
                <c:pt idx="2919">
                  <c:v>4.375</c:v>
                </c:pt>
                <c:pt idx="2920">
                  <c:v>4.0500179999999988</c:v>
                </c:pt>
                <c:pt idx="2921">
                  <c:v>3.9500119999999996</c:v>
                </c:pt>
                <c:pt idx="2922">
                  <c:v>2.6500240000000002</c:v>
                </c:pt>
                <c:pt idx="2923">
                  <c:v>2.7999879999999999</c:v>
                </c:pt>
                <c:pt idx="2924">
                  <c:v>3.4499819999999999</c:v>
                </c:pt>
                <c:pt idx="2925">
                  <c:v>3.600006</c:v>
                </c:pt>
                <c:pt idx="2926">
                  <c:v>3.5500179999999997</c:v>
                </c:pt>
                <c:pt idx="2927">
                  <c:v>3.5999759999999994</c:v>
                </c:pt>
                <c:pt idx="2928">
                  <c:v>3.2999879999999999</c:v>
                </c:pt>
                <c:pt idx="2929">
                  <c:v>3.7249910000000006</c:v>
                </c:pt>
                <c:pt idx="2930">
                  <c:v>4.1999819999999994</c:v>
                </c:pt>
                <c:pt idx="2931">
                  <c:v>2.75</c:v>
                </c:pt>
                <c:pt idx="2932">
                  <c:v>2.899994</c:v>
                </c:pt>
                <c:pt idx="2933">
                  <c:v>3.0499879999999999</c:v>
                </c:pt>
                <c:pt idx="2934">
                  <c:v>3.6500240000000002</c:v>
                </c:pt>
                <c:pt idx="2935">
                  <c:v>2.899994</c:v>
                </c:pt>
                <c:pt idx="2936">
                  <c:v>3.4499819999999999</c:v>
                </c:pt>
                <c:pt idx="2937">
                  <c:v>3.2750089999999994</c:v>
                </c:pt>
                <c:pt idx="2938">
                  <c:v>3.299973</c:v>
                </c:pt>
                <c:pt idx="2939">
                  <c:v>3.199951</c:v>
                </c:pt>
                <c:pt idx="2940">
                  <c:v>3.2999879999999999</c:v>
                </c:pt>
                <c:pt idx="2941">
                  <c:v>3.174973</c:v>
                </c:pt>
                <c:pt idx="2942">
                  <c:v>3.8500059999999996</c:v>
                </c:pt>
                <c:pt idx="2943">
                  <c:v>3.5499879999999999</c:v>
                </c:pt>
                <c:pt idx="2944">
                  <c:v>4.2000120000000001</c:v>
                </c:pt>
                <c:pt idx="2945">
                  <c:v>2.2000120000000001</c:v>
                </c:pt>
                <c:pt idx="2946">
                  <c:v>3.4500119999999996</c:v>
                </c:pt>
                <c:pt idx="2947">
                  <c:v>3.399994</c:v>
                </c:pt>
                <c:pt idx="2948">
                  <c:v>3.5499879999999999</c:v>
                </c:pt>
                <c:pt idx="2949">
                  <c:v>2.7000120000000001</c:v>
                </c:pt>
                <c:pt idx="2950">
                  <c:v>2.8500059999999996</c:v>
                </c:pt>
                <c:pt idx="2951">
                  <c:v>2.8000489999999996</c:v>
                </c:pt>
                <c:pt idx="2952">
                  <c:v>2.75</c:v>
                </c:pt>
                <c:pt idx="2953">
                  <c:v>3.1249850000000001</c:v>
                </c:pt>
                <c:pt idx="2954">
                  <c:v>3.1999819999999999</c:v>
                </c:pt>
                <c:pt idx="2955">
                  <c:v>3.1500240000000002</c:v>
                </c:pt>
                <c:pt idx="2956">
                  <c:v>3.1499940000000004</c:v>
                </c:pt>
                <c:pt idx="2957">
                  <c:v>3.6500089999999994</c:v>
                </c:pt>
                <c:pt idx="2958">
                  <c:v>2.9500119999999996</c:v>
                </c:pt>
                <c:pt idx="2959">
                  <c:v>3.899994</c:v>
                </c:pt>
                <c:pt idx="2960">
                  <c:v>3.5500029999999994</c:v>
                </c:pt>
                <c:pt idx="2961">
                  <c:v>4.25</c:v>
                </c:pt>
                <c:pt idx="2962">
                  <c:v>2.9999689999999997</c:v>
                </c:pt>
                <c:pt idx="2963">
                  <c:v>3.4500119999999996</c:v>
                </c:pt>
                <c:pt idx="2964">
                  <c:v>2.8500059999999996</c:v>
                </c:pt>
                <c:pt idx="2965">
                  <c:v>3.6499940000000004</c:v>
                </c:pt>
                <c:pt idx="2966">
                  <c:v>2.9500119999999996</c:v>
                </c:pt>
                <c:pt idx="2967">
                  <c:v>2.9000240000000002</c:v>
                </c:pt>
                <c:pt idx="2968">
                  <c:v>3.1499940000000004</c:v>
                </c:pt>
                <c:pt idx="2969">
                  <c:v>3.3749999999999996</c:v>
                </c:pt>
                <c:pt idx="2970">
                  <c:v>3.9749910000000002</c:v>
                </c:pt>
                <c:pt idx="2971">
                  <c:v>2.7999879999999999</c:v>
                </c:pt>
                <c:pt idx="2972">
                  <c:v>3.8499759999999994</c:v>
                </c:pt>
                <c:pt idx="2973">
                  <c:v>2.899994</c:v>
                </c:pt>
                <c:pt idx="2974">
                  <c:v>3.8000179999999997</c:v>
                </c:pt>
                <c:pt idx="2975">
                  <c:v>2.6999819999999999</c:v>
                </c:pt>
                <c:pt idx="2976">
                  <c:v>3.7000120000000001</c:v>
                </c:pt>
                <c:pt idx="2977">
                  <c:v>2.9000240000000002</c:v>
                </c:pt>
                <c:pt idx="2978">
                  <c:v>3.2999879999999999</c:v>
                </c:pt>
                <c:pt idx="2979">
                  <c:v>2.8249970000000002</c:v>
                </c:pt>
                <c:pt idx="2980">
                  <c:v>3.0000149999999999</c:v>
                </c:pt>
                <c:pt idx="2981">
                  <c:v>2.9500119999999996</c:v>
                </c:pt>
                <c:pt idx="2982">
                  <c:v>3.600006</c:v>
                </c:pt>
                <c:pt idx="2983">
                  <c:v>3</c:v>
                </c:pt>
                <c:pt idx="2984">
                  <c:v>3.25</c:v>
                </c:pt>
                <c:pt idx="2985">
                  <c:v>3.5</c:v>
                </c:pt>
                <c:pt idx="2986">
                  <c:v>3.100006</c:v>
                </c:pt>
                <c:pt idx="2987">
                  <c:v>3.5500179999999997</c:v>
                </c:pt>
                <c:pt idx="2988">
                  <c:v>3.1500240000000002</c:v>
                </c:pt>
                <c:pt idx="2989">
                  <c:v>3.6499790000000001</c:v>
                </c:pt>
                <c:pt idx="2990">
                  <c:v>3.4999689999999997</c:v>
                </c:pt>
                <c:pt idx="2991">
                  <c:v>3.6999819999999999</c:v>
                </c:pt>
                <c:pt idx="2992">
                  <c:v>3</c:v>
                </c:pt>
                <c:pt idx="2993">
                  <c:v>3.4999689999999997</c:v>
                </c:pt>
                <c:pt idx="2994">
                  <c:v>5.4499820000000003</c:v>
                </c:pt>
                <c:pt idx="2995">
                  <c:v>3.600006</c:v>
                </c:pt>
                <c:pt idx="2996">
                  <c:v>4.049987999999999</c:v>
                </c:pt>
                <c:pt idx="2997">
                  <c:v>2.7250369999999999</c:v>
                </c:pt>
                <c:pt idx="2998">
                  <c:v>3.2999879999999999</c:v>
                </c:pt>
                <c:pt idx="2999">
                  <c:v>6.1000059999999987</c:v>
                </c:pt>
                <c:pt idx="3000">
                  <c:v>2.7000120000000001</c:v>
                </c:pt>
                <c:pt idx="3001">
                  <c:v>3.0499879999999999</c:v>
                </c:pt>
                <c:pt idx="3002">
                  <c:v>3.1500240000000002</c:v>
                </c:pt>
                <c:pt idx="3003">
                  <c:v>3.100006</c:v>
                </c:pt>
                <c:pt idx="3004">
                  <c:v>3.1500240000000002</c:v>
                </c:pt>
                <c:pt idx="3005">
                  <c:v>4.0000149999999994</c:v>
                </c:pt>
                <c:pt idx="3006">
                  <c:v>4.099975999999999</c:v>
                </c:pt>
                <c:pt idx="3007">
                  <c:v>2.75</c:v>
                </c:pt>
                <c:pt idx="3008">
                  <c:v>3.4999689999999997</c:v>
                </c:pt>
                <c:pt idx="3009">
                  <c:v>2.6499940000000004</c:v>
                </c:pt>
                <c:pt idx="3010">
                  <c:v>3.1500240000000002</c:v>
                </c:pt>
                <c:pt idx="3011">
                  <c:v>3.600006</c:v>
                </c:pt>
                <c:pt idx="3012">
                  <c:v>4</c:v>
                </c:pt>
                <c:pt idx="3013">
                  <c:v>3.3500209999999995</c:v>
                </c:pt>
                <c:pt idx="3014">
                  <c:v>4</c:v>
                </c:pt>
                <c:pt idx="3015">
                  <c:v>2.725006</c:v>
                </c:pt>
                <c:pt idx="3016">
                  <c:v>4.3500059999999987</c:v>
                </c:pt>
                <c:pt idx="3017">
                  <c:v>2.7500309999999999</c:v>
                </c:pt>
                <c:pt idx="3018">
                  <c:v>3.5</c:v>
                </c:pt>
                <c:pt idx="3019">
                  <c:v>3.5499879999999999</c:v>
                </c:pt>
                <c:pt idx="3020">
                  <c:v>3.2000120000000001</c:v>
                </c:pt>
                <c:pt idx="3021">
                  <c:v>3.4000240000000002</c:v>
                </c:pt>
                <c:pt idx="3022">
                  <c:v>3.1999970000000002</c:v>
                </c:pt>
                <c:pt idx="3023">
                  <c:v>3.625</c:v>
                </c:pt>
                <c:pt idx="3024">
                  <c:v>3.8000179999999997</c:v>
                </c:pt>
                <c:pt idx="3025">
                  <c:v>4</c:v>
                </c:pt>
                <c:pt idx="3026">
                  <c:v>3.1999970000000002</c:v>
                </c:pt>
                <c:pt idx="3027">
                  <c:v>2.9000240000000002</c:v>
                </c:pt>
                <c:pt idx="3028">
                  <c:v>3.7000120000000001</c:v>
                </c:pt>
                <c:pt idx="3029">
                  <c:v>4.3999629999999996</c:v>
                </c:pt>
                <c:pt idx="3030">
                  <c:v>3.2499690000000001</c:v>
                </c:pt>
                <c:pt idx="3031">
                  <c:v>3.3000179999999997</c:v>
                </c:pt>
                <c:pt idx="3032">
                  <c:v>4.049987999999999</c:v>
                </c:pt>
                <c:pt idx="3033">
                  <c:v>3.3000179999999997</c:v>
                </c:pt>
                <c:pt idx="3034">
                  <c:v>3.5000309999999999</c:v>
                </c:pt>
                <c:pt idx="3035">
                  <c:v>3</c:v>
                </c:pt>
                <c:pt idx="3036">
                  <c:v>3.4500119999999996</c:v>
                </c:pt>
                <c:pt idx="3037">
                  <c:v>3.0999759999999994</c:v>
                </c:pt>
                <c:pt idx="3038">
                  <c:v>3.0999759999999994</c:v>
                </c:pt>
                <c:pt idx="3039">
                  <c:v>4</c:v>
                </c:pt>
                <c:pt idx="3040">
                  <c:v>3.6500240000000002</c:v>
                </c:pt>
                <c:pt idx="3041">
                  <c:v>2.8500209999999995</c:v>
                </c:pt>
                <c:pt idx="3042">
                  <c:v>3.1000369999999999</c:v>
                </c:pt>
                <c:pt idx="3043">
                  <c:v>3.3999629999999996</c:v>
                </c:pt>
                <c:pt idx="3044">
                  <c:v>3.7999879999999999</c:v>
                </c:pt>
                <c:pt idx="3045">
                  <c:v>3.3999629999999996</c:v>
                </c:pt>
                <c:pt idx="3046">
                  <c:v>4</c:v>
                </c:pt>
                <c:pt idx="3047">
                  <c:v>3.8500369999999995</c:v>
                </c:pt>
                <c:pt idx="3048">
                  <c:v>3.25</c:v>
                </c:pt>
                <c:pt idx="3049">
                  <c:v>2.75</c:v>
                </c:pt>
                <c:pt idx="3050">
                  <c:v>3.2000120000000001</c:v>
                </c:pt>
                <c:pt idx="3051">
                  <c:v>2.7999879999999999</c:v>
                </c:pt>
                <c:pt idx="3052">
                  <c:v>2.7000120000000001</c:v>
                </c:pt>
                <c:pt idx="3053">
                  <c:v>2.6750179999999997</c:v>
                </c:pt>
                <c:pt idx="3054">
                  <c:v>3.1499940000000004</c:v>
                </c:pt>
                <c:pt idx="3055">
                  <c:v>3.3749849999999997</c:v>
                </c:pt>
                <c:pt idx="3056">
                  <c:v>3.5499879999999999</c:v>
                </c:pt>
                <c:pt idx="3057">
                  <c:v>3.5499879999999999</c:v>
                </c:pt>
                <c:pt idx="3058">
                  <c:v>2.8500059999999996</c:v>
                </c:pt>
                <c:pt idx="3059">
                  <c:v>3.0500179999999997</c:v>
                </c:pt>
                <c:pt idx="3060">
                  <c:v>4.1499629999999996</c:v>
                </c:pt>
                <c:pt idx="3061">
                  <c:v>3.9750209999999995</c:v>
                </c:pt>
                <c:pt idx="3062">
                  <c:v>3.1000369999999999</c:v>
                </c:pt>
                <c:pt idx="3063">
                  <c:v>3.3500369999999995</c:v>
                </c:pt>
                <c:pt idx="3064">
                  <c:v>4.8500369999999995</c:v>
                </c:pt>
                <c:pt idx="3065">
                  <c:v>4.6499939999999995</c:v>
                </c:pt>
                <c:pt idx="3066">
                  <c:v>3.0999759999999994</c:v>
                </c:pt>
                <c:pt idx="3067">
                  <c:v>3.3000179999999997</c:v>
                </c:pt>
                <c:pt idx="3068">
                  <c:v>2.9500119999999996</c:v>
                </c:pt>
                <c:pt idx="3069">
                  <c:v>3.4500119999999996</c:v>
                </c:pt>
                <c:pt idx="3070">
                  <c:v>3.9500119999999996</c:v>
                </c:pt>
                <c:pt idx="3071">
                  <c:v>3.5499879999999999</c:v>
                </c:pt>
                <c:pt idx="3072">
                  <c:v>3.25</c:v>
                </c:pt>
                <c:pt idx="3073">
                  <c:v>3.9000240000000002</c:v>
                </c:pt>
                <c:pt idx="3074">
                  <c:v>3.5999759999999994</c:v>
                </c:pt>
                <c:pt idx="3075">
                  <c:v>3.0000309999999999</c:v>
                </c:pt>
                <c:pt idx="3076">
                  <c:v>4.000030999999999</c:v>
                </c:pt>
                <c:pt idx="3077">
                  <c:v>3</c:v>
                </c:pt>
                <c:pt idx="3078">
                  <c:v>2.600006</c:v>
                </c:pt>
                <c:pt idx="3079">
                  <c:v>3.0499879999999999</c:v>
                </c:pt>
                <c:pt idx="3080">
                  <c:v>3.7000120000000001</c:v>
                </c:pt>
                <c:pt idx="3081">
                  <c:v>3.899994</c:v>
                </c:pt>
                <c:pt idx="3082">
                  <c:v>3.100006</c:v>
                </c:pt>
                <c:pt idx="3083">
                  <c:v>3.3000179999999997</c:v>
                </c:pt>
                <c:pt idx="3084">
                  <c:v>2.7999879999999999</c:v>
                </c:pt>
                <c:pt idx="3085">
                  <c:v>2.4500119999999996</c:v>
                </c:pt>
                <c:pt idx="3086">
                  <c:v>3.2000120000000001</c:v>
                </c:pt>
                <c:pt idx="3087">
                  <c:v>4.3500059999999987</c:v>
                </c:pt>
                <c:pt idx="3088">
                  <c:v>3.3000179999999997</c:v>
                </c:pt>
                <c:pt idx="3089">
                  <c:v>2.75</c:v>
                </c:pt>
                <c:pt idx="3090">
                  <c:v>6.6500239999999993</c:v>
                </c:pt>
                <c:pt idx="3091">
                  <c:v>4.4000240000000002</c:v>
                </c:pt>
                <c:pt idx="3092">
                  <c:v>3.25</c:v>
                </c:pt>
                <c:pt idx="3093">
                  <c:v>4.3999629999999996</c:v>
                </c:pt>
                <c:pt idx="3094">
                  <c:v>3.25</c:v>
                </c:pt>
                <c:pt idx="3095">
                  <c:v>2.9500119999999996</c:v>
                </c:pt>
                <c:pt idx="3096">
                  <c:v>2.7499850000000001</c:v>
                </c:pt>
                <c:pt idx="3097">
                  <c:v>4.6499939999999995</c:v>
                </c:pt>
                <c:pt idx="3098">
                  <c:v>3.1000369999999999</c:v>
                </c:pt>
                <c:pt idx="3099">
                  <c:v>3.600006</c:v>
                </c:pt>
                <c:pt idx="3100">
                  <c:v>2.9500119999999996</c:v>
                </c:pt>
                <c:pt idx="3101">
                  <c:v>3.8500059999999996</c:v>
                </c:pt>
                <c:pt idx="3102">
                  <c:v>2.8749999999999996</c:v>
                </c:pt>
                <c:pt idx="3103">
                  <c:v>3.575027</c:v>
                </c:pt>
                <c:pt idx="3104">
                  <c:v>3.4499659999999994</c:v>
                </c:pt>
                <c:pt idx="3105">
                  <c:v>3.9249879999999999</c:v>
                </c:pt>
                <c:pt idx="3106">
                  <c:v>3.2999879999999999</c:v>
                </c:pt>
                <c:pt idx="3107">
                  <c:v>3.8500059999999996</c:v>
                </c:pt>
                <c:pt idx="3108">
                  <c:v>2.75</c:v>
                </c:pt>
                <c:pt idx="3109">
                  <c:v>3.5750119999999996</c:v>
                </c:pt>
                <c:pt idx="3110">
                  <c:v>2.7000120000000001</c:v>
                </c:pt>
                <c:pt idx="3111">
                  <c:v>4.25</c:v>
                </c:pt>
                <c:pt idx="3112">
                  <c:v>3.4000240000000002</c:v>
                </c:pt>
                <c:pt idx="3113">
                  <c:v>3.0500179999999997</c:v>
                </c:pt>
                <c:pt idx="3114">
                  <c:v>2.75</c:v>
                </c:pt>
                <c:pt idx="3115">
                  <c:v>3.7499850000000001</c:v>
                </c:pt>
                <c:pt idx="3116">
                  <c:v>3</c:v>
                </c:pt>
                <c:pt idx="3117">
                  <c:v>3.25</c:v>
                </c:pt>
                <c:pt idx="3118">
                  <c:v>2.6750029999999994</c:v>
                </c:pt>
                <c:pt idx="3119">
                  <c:v>2.9499819999999999</c:v>
                </c:pt>
                <c:pt idx="3120">
                  <c:v>3.100006</c:v>
                </c:pt>
                <c:pt idx="3121">
                  <c:v>4.049987999999999</c:v>
                </c:pt>
                <c:pt idx="3122">
                  <c:v>3.3000179999999997</c:v>
                </c:pt>
                <c:pt idx="3123">
                  <c:v>3.7750089999999994</c:v>
                </c:pt>
                <c:pt idx="3124">
                  <c:v>3.0749819999999999</c:v>
                </c:pt>
                <c:pt idx="3125">
                  <c:v>3.5</c:v>
                </c:pt>
                <c:pt idx="3126">
                  <c:v>4.049987999999999</c:v>
                </c:pt>
                <c:pt idx="3127">
                  <c:v>3.3000179999999997</c:v>
                </c:pt>
                <c:pt idx="3128">
                  <c:v>2.6499940000000004</c:v>
                </c:pt>
                <c:pt idx="3129">
                  <c:v>3.2249910000000006</c:v>
                </c:pt>
                <c:pt idx="3130">
                  <c:v>2.9999689999999997</c:v>
                </c:pt>
                <c:pt idx="3131">
                  <c:v>2.6999819999999999</c:v>
                </c:pt>
                <c:pt idx="3132">
                  <c:v>3.3000489999999996</c:v>
                </c:pt>
                <c:pt idx="3133">
                  <c:v>3.2500309999999999</c:v>
                </c:pt>
                <c:pt idx="3134">
                  <c:v>3.1499630000000001</c:v>
                </c:pt>
                <c:pt idx="3135">
                  <c:v>2.9999849999999997</c:v>
                </c:pt>
                <c:pt idx="3136">
                  <c:v>3.7000120000000001</c:v>
                </c:pt>
                <c:pt idx="3137">
                  <c:v>2.4500119999999996</c:v>
                </c:pt>
                <c:pt idx="3138">
                  <c:v>2.75</c:v>
                </c:pt>
                <c:pt idx="3139">
                  <c:v>3.4500119999999996</c:v>
                </c:pt>
                <c:pt idx="3140">
                  <c:v>2.5999759999999994</c:v>
                </c:pt>
                <c:pt idx="3141">
                  <c:v>3.75</c:v>
                </c:pt>
                <c:pt idx="3142">
                  <c:v>2.899994</c:v>
                </c:pt>
                <c:pt idx="3143">
                  <c:v>3.75</c:v>
                </c:pt>
                <c:pt idx="3144">
                  <c:v>2.9500119999999996</c:v>
                </c:pt>
                <c:pt idx="3145">
                  <c:v>3.4500119999999996</c:v>
                </c:pt>
                <c:pt idx="3146">
                  <c:v>2.9000240000000002</c:v>
                </c:pt>
                <c:pt idx="3147">
                  <c:v>2.6499940000000004</c:v>
                </c:pt>
                <c:pt idx="3148">
                  <c:v>3.5500179999999997</c:v>
                </c:pt>
                <c:pt idx="3149">
                  <c:v>2.9749910000000002</c:v>
                </c:pt>
                <c:pt idx="3150">
                  <c:v>4.2999729999999996</c:v>
                </c:pt>
                <c:pt idx="3151">
                  <c:v>3</c:v>
                </c:pt>
                <c:pt idx="3152">
                  <c:v>2.9000240000000002</c:v>
                </c:pt>
                <c:pt idx="3153">
                  <c:v>4.099975999999999</c:v>
                </c:pt>
                <c:pt idx="3154">
                  <c:v>3.2999879999999999</c:v>
                </c:pt>
                <c:pt idx="3155">
                  <c:v>3.7999879999999999</c:v>
                </c:pt>
                <c:pt idx="3156">
                  <c:v>3.625</c:v>
                </c:pt>
                <c:pt idx="3157">
                  <c:v>4.549987999999999</c:v>
                </c:pt>
                <c:pt idx="3158">
                  <c:v>3.2000120000000001</c:v>
                </c:pt>
                <c:pt idx="3159">
                  <c:v>2.75</c:v>
                </c:pt>
                <c:pt idx="3160">
                  <c:v>3.25</c:v>
                </c:pt>
                <c:pt idx="3161">
                  <c:v>2.899994</c:v>
                </c:pt>
                <c:pt idx="3162">
                  <c:v>3.100006</c:v>
                </c:pt>
                <c:pt idx="3163">
                  <c:v>3.4500119999999996</c:v>
                </c:pt>
                <c:pt idx="3164">
                  <c:v>2.6499940000000004</c:v>
                </c:pt>
                <c:pt idx="3165">
                  <c:v>3.1000369999999999</c:v>
                </c:pt>
                <c:pt idx="3166">
                  <c:v>2.75</c:v>
                </c:pt>
                <c:pt idx="3167">
                  <c:v>2.7000120000000001</c:v>
                </c:pt>
                <c:pt idx="3168">
                  <c:v>2.5</c:v>
                </c:pt>
                <c:pt idx="3169">
                  <c:v>3.725006</c:v>
                </c:pt>
                <c:pt idx="3170">
                  <c:v>3.0499879999999999</c:v>
                </c:pt>
                <c:pt idx="3171">
                  <c:v>3.1500240000000002</c:v>
                </c:pt>
                <c:pt idx="3172">
                  <c:v>3.4250029999999994</c:v>
                </c:pt>
                <c:pt idx="3173">
                  <c:v>3.75</c:v>
                </c:pt>
                <c:pt idx="3174">
                  <c:v>3.7749940000000004</c:v>
                </c:pt>
                <c:pt idx="3175">
                  <c:v>4.5</c:v>
                </c:pt>
                <c:pt idx="3176">
                  <c:v>3.399994</c:v>
                </c:pt>
                <c:pt idx="3177">
                  <c:v>2.8000179999999997</c:v>
                </c:pt>
                <c:pt idx="3178">
                  <c:v>3.1499940000000004</c:v>
                </c:pt>
                <c:pt idx="3179">
                  <c:v>3.2000120000000001</c:v>
                </c:pt>
                <c:pt idx="3180">
                  <c:v>3.8499759999999994</c:v>
                </c:pt>
                <c:pt idx="3181">
                  <c:v>3.0999759999999994</c:v>
                </c:pt>
                <c:pt idx="3182">
                  <c:v>3</c:v>
                </c:pt>
                <c:pt idx="3183">
                  <c:v>2.6499940000000004</c:v>
                </c:pt>
                <c:pt idx="3184">
                  <c:v>3.2999879999999999</c:v>
                </c:pt>
                <c:pt idx="3185">
                  <c:v>3.2999879999999999</c:v>
                </c:pt>
                <c:pt idx="3186">
                  <c:v>3.5999759999999994</c:v>
                </c:pt>
                <c:pt idx="3187">
                  <c:v>3.2500309999999999</c:v>
                </c:pt>
                <c:pt idx="3188">
                  <c:v>3.600006</c:v>
                </c:pt>
                <c:pt idx="3189">
                  <c:v>3.6999819999999999</c:v>
                </c:pt>
                <c:pt idx="3190">
                  <c:v>3.4500119999999996</c:v>
                </c:pt>
                <c:pt idx="3191">
                  <c:v>3.7000120000000001</c:v>
                </c:pt>
                <c:pt idx="3192">
                  <c:v>3.674957</c:v>
                </c:pt>
                <c:pt idx="3193">
                  <c:v>3</c:v>
                </c:pt>
                <c:pt idx="3194">
                  <c:v>3.8499759999999994</c:v>
                </c:pt>
                <c:pt idx="3195">
                  <c:v>3.9499970000000002</c:v>
                </c:pt>
                <c:pt idx="3196">
                  <c:v>2.8499910000000002</c:v>
                </c:pt>
                <c:pt idx="3197">
                  <c:v>3.6499940000000004</c:v>
                </c:pt>
                <c:pt idx="3198">
                  <c:v>4.6500239999999993</c:v>
                </c:pt>
                <c:pt idx="3199">
                  <c:v>2.7999879999999999</c:v>
                </c:pt>
                <c:pt idx="3200">
                  <c:v>3.0500179999999997</c:v>
                </c:pt>
                <c:pt idx="3201">
                  <c:v>3.3000179999999997</c:v>
                </c:pt>
                <c:pt idx="3202">
                  <c:v>3.1499940000000004</c:v>
                </c:pt>
                <c:pt idx="3203">
                  <c:v>3.3500059999999996</c:v>
                </c:pt>
                <c:pt idx="3204">
                  <c:v>2.9500119999999996</c:v>
                </c:pt>
                <c:pt idx="3205">
                  <c:v>2.75</c:v>
                </c:pt>
                <c:pt idx="3206">
                  <c:v>3.0500179999999997</c:v>
                </c:pt>
                <c:pt idx="3207">
                  <c:v>3.5</c:v>
                </c:pt>
                <c:pt idx="3208">
                  <c:v>3.7000120000000001</c:v>
                </c:pt>
                <c:pt idx="3209">
                  <c:v>2.9500119999999996</c:v>
                </c:pt>
                <c:pt idx="3210">
                  <c:v>3.0750119999999996</c:v>
                </c:pt>
                <c:pt idx="3211">
                  <c:v>2.8500059999999996</c:v>
                </c:pt>
                <c:pt idx="3212">
                  <c:v>2.9500119999999996</c:v>
                </c:pt>
                <c:pt idx="3213">
                  <c:v>2.7499690000000001</c:v>
                </c:pt>
                <c:pt idx="3214">
                  <c:v>4.049987999999999</c:v>
                </c:pt>
                <c:pt idx="3215">
                  <c:v>2.8000489999999996</c:v>
                </c:pt>
                <c:pt idx="3216">
                  <c:v>3.399994</c:v>
                </c:pt>
                <c:pt idx="3217">
                  <c:v>3.9000240000000002</c:v>
                </c:pt>
                <c:pt idx="3218">
                  <c:v>3.8500059999999996</c:v>
                </c:pt>
                <c:pt idx="3219">
                  <c:v>2.8000179999999997</c:v>
                </c:pt>
                <c:pt idx="3220">
                  <c:v>3.399994</c:v>
                </c:pt>
                <c:pt idx="3221">
                  <c:v>3.100006</c:v>
                </c:pt>
                <c:pt idx="3222">
                  <c:v>3.3500059999999996</c:v>
                </c:pt>
                <c:pt idx="3223">
                  <c:v>4.2249909999999993</c:v>
                </c:pt>
                <c:pt idx="3224">
                  <c:v>2.7499690000000001</c:v>
                </c:pt>
                <c:pt idx="3225">
                  <c:v>4.0500179999999988</c:v>
                </c:pt>
                <c:pt idx="3226">
                  <c:v>3.1749879999999999</c:v>
                </c:pt>
                <c:pt idx="3227">
                  <c:v>2.9000240000000002</c:v>
                </c:pt>
                <c:pt idx="3228">
                  <c:v>3.9499819999999999</c:v>
                </c:pt>
                <c:pt idx="3229">
                  <c:v>3.5499879999999999</c:v>
                </c:pt>
                <c:pt idx="3230">
                  <c:v>3.4000240000000002</c:v>
                </c:pt>
                <c:pt idx="3231">
                  <c:v>3.6000209999999999</c:v>
                </c:pt>
                <c:pt idx="3232">
                  <c:v>3.8499759999999994</c:v>
                </c:pt>
                <c:pt idx="3233">
                  <c:v>4.1999819999999994</c:v>
                </c:pt>
                <c:pt idx="3234">
                  <c:v>2.75</c:v>
                </c:pt>
                <c:pt idx="3235">
                  <c:v>3.2749790000000001</c:v>
                </c:pt>
                <c:pt idx="3236">
                  <c:v>3.5500029999999994</c:v>
                </c:pt>
                <c:pt idx="3237">
                  <c:v>4.1000059999999987</c:v>
                </c:pt>
                <c:pt idx="3238">
                  <c:v>3.4500119999999996</c:v>
                </c:pt>
                <c:pt idx="3239">
                  <c:v>3.4249879999999999</c:v>
                </c:pt>
                <c:pt idx="3240">
                  <c:v>3.399994</c:v>
                </c:pt>
                <c:pt idx="3241">
                  <c:v>3.1499940000000004</c:v>
                </c:pt>
                <c:pt idx="3242">
                  <c:v>3</c:v>
                </c:pt>
                <c:pt idx="3243">
                  <c:v>4.1499629999999996</c:v>
                </c:pt>
                <c:pt idx="3244">
                  <c:v>3.100006</c:v>
                </c:pt>
                <c:pt idx="3245">
                  <c:v>2.899994</c:v>
                </c:pt>
                <c:pt idx="3246">
                  <c:v>3.5499879999999999</c:v>
                </c:pt>
                <c:pt idx="3247">
                  <c:v>3.8500059999999996</c:v>
                </c:pt>
                <c:pt idx="3248">
                  <c:v>3.6500089999999994</c:v>
                </c:pt>
                <c:pt idx="3249">
                  <c:v>3.0750119999999996</c:v>
                </c:pt>
                <c:pt idx="3250">
                  <c:v>3.0999759999999994</c:v>
                </c:pt>
                <c:pt idx="3251">
                  <c:v>2.899994</c:v>
                </c:pt>
                <c:pt idx="3252">
                  <c:v>2.6499940000000004</c:v>
                </c:pt>
                <c:pt idx="3253">
                  <c:v>4.8499910000000002</c:v>
                </c:pt>
                <c:pt idx="3254">
                  <c:v>5.8500369999999995</c:v>
                </c:pt>
                <c:pt idx="3255">
                  <c:v>3.9500119999999996</c:v>
                </c:pt>
                <c:pt idx="3256">
                  <c:v>4.2499849999999988</c:v>
                </c:pt>
                <c:pt idx="3257">
                  <c:v>3.6250149999999999</c:v>
                </c:pt>
                <c:pt idx="3258">
                  <c:v>3.5500179999999997</c:v>
                </c:pt>
                <c:pt idx="3259">
                  <c:v>3.5499879999999999</c:v>
                </c:pt>
                <c:pt idx="3260">
                  <c:v>3.8000179999999997</c:v>
                </c:pt>
                <c:pt idx="3261">
                  <c:v>3.3999629999999996</c:v>
                </c:pt>
                <c:pt idx="3262">
                  <c:v>3.5</c:v>
                </c:pt>
                <c:pt idx="3263">
                  <c:v>3.3499759999999994</c:v>
                </c:pt>
                <c:pt idx="3264">
                  <c:v>3.9000240000000002</c:v>
                </c:pt>
                <c:pt idx="3265">
                  <c:v>3.3000179999999997</c:v>
                </c:pt>
                <c:pt idx="3266">
                  <c:v>4.299987999999999</c:v>
                </c:pt>
                <c:pt idx="3267">
                  <c:v>4.3000179999999988</c:v>
                </c:pt>
                <c:pt idx="3268">
                  <c:v>2.5999910000000002</c:v>
                </c:pt>
                <c:pt idx="3269">
                  <c:v>3.6499940000000004</c:v>
                </c:pt>
                <c:pt idx="3270">
                  <c:v>3.2749940000000004</c:v>
                </c:pt>
                <c:pt idx="3271">
                  <c:v>3.600006</c:v>
                </c:pt>
                <c:pt idx="3272">
                  <c:v>3.2750089999999994</c:v>
                </c:pt>
                <c:pt idx="3273">
                  <c:v>3.25</c:v>
                </c:pt>
                <c:pt idx="3274">
                  <c:v>4.3000179999999988</c:v>
                </c:pt>
                <c:pt idx="3275">
                  <c:v>3.2499690000000001</c:v>
                </c:pt>
                <c:pt idx="3276">
                  <c:v>3.3499759999999994</c:v>
                </c:pt>
                <c:pt idx="3277">
                  <c:v>3.4499819999999999</c:v>
                </c:pt>
                <c:pt idx="3278">
                  <c:v>2.9500119999999996</c:v>
                </c:pt>
                <c:pt idx="3279">
                  <c:v>3.0999759999999994</c:v>
                </c:pt>
                <c:pt idx="3280">
                  <c:v>3.3499759999999994</c:v>
                </c:pt>
                <c:pt idx="3281">
                  <c:v>3.1999819999999999</c:v>
                </c:pt>
                <c:pt idx="3282">
                  <c:v>2.9499819999999999</c:v>
                </c:pt>
                <c:pt idx="3283">
                  <c:v>5.875</c:v>
                </c:pt>
                <c:pt idx="3284">
                  <c:v>3.4499819999999999</c:v>
                </c:pt>
                <c:pt idx="3285">
                  <c:v>3.1500089999999994</c:v>
                </c:pt>
                <c:pt idx="3286">
                  <c:v>3.25</c:v>
                </c:pt>
                <c:pt idx="3287">
                  <c:v>3.3250119999999996</c:v>
                </c:pt>
                <c:pt idx="3288">
                  <c:v>3.3000179999999997</c:v>
                </c:pt>
                <c:pt idx="3289">
                  <c:v>3.4750059999999996</c:v>
                </c:pt>
                <c:pt idx="3290">
                  <c:v>4.049987999999999</c:v>
                </c:pt>
                <c:pt idx="3291">
                  <c:v>4.0249939999999986</c:v>
                </c:pt>
                <c:pt idx="3292">
                  <c:v>3.600006</c:v>
                </c:pt>
                <c:pt idx="3293">
                  <c:v>3.5</c:v>
                </c:pt>
                <c:pt idx="3294">
                  <c:v>3.1500240000000002</c:v>
                </c:pt>
                <c:pt idx="3295">
                  <c:v>3</c:v>
                </c:pt>
                <c:pt idx="3296">
                  <c:v>3.9500119999999996</c:v>
                </c:pt>
                <c:pt idx="3297">
                  <c:v>3.1750029999999994</c:v>
                </c:pt>
                <c:pt idx="3298">
                  <c:v>3.4750059999999996</c:v>
                </c:pt>
                <c:pt idx="3299">
                  <c:v>3.2000120000000001</c:v>
                </c:pt>
                <c:pt idx="3300">
                  <c:v>3.25</c:v>
                </c:pt>
                <c:pt idx="3301">
                  <c:v>3.1000369999999999</c:v>
                </c:pt>
                <c:pt idx="3302">
                  <c:v>3.1500240000000002</c:v>
                </c:pt>
                <c:pt idx="3303">
                  <c:v>2.899994</c:v>
                </c:pt>
                <c:pt idx="3304">
                  <c:v>3.4749910000000002</c:v>
                </c:pt>
                <c:pt idx="3305">
                  <c:v>2.8500059999999996</c:v>
                </c:pt>
                <c:pt idx="3306">
                  <c:v>3.2250209999999999</c:v>
                </c:pt>
                <c:pt idx="3307">
                  <c:v>3.450027</c:v>
                </c:pt>
                <c:pt idx="3308">
                  <c:v>3.3500369999999995</c:v>
                </c:pt>
                <c:pt idx="3309">
                  <c:v>3.3250119999999996</c:v>
                </c:pt>
                <c:pt idx="3310">
                  <c:v>3.1999819999999999</c:v>
                </c:pt>
                <c:pt idx="3311">
                  <c:v>3.6499630000000001</c:v>
                </c:pt>
                <c:pt idx="3312">
                  <c:v>3.725006</c:v>
                </c:pt>
                <c:pt idx="3313">
                  <c:v>2.7000120000000001</c:v>
                </c:pt>
                <c:pt idx="3314">
                  <c:v>4.199965999999999</c:v>
                </c:pt>
                <c:pt idx="3315">
                  <c:v>3.8999629999999996</c:v>
                </c:pt>
                <c:pt idx="3316">
                  <c:v>3.5</c:v>
                </c:pt>
                <c:pt idx="3317">
                  <c:v>3.0500179999999997</c:v>
                </c:pt>
                <c:pt idx="3318">
                  <c:v>3.8999629999999996</c:v>
                </c:pt>
                <c:pt idx="3319">
                  <c:v>2.9500119999999996</c:v>
                </c:pt>
                <c:pt idx="3320">
                  <c:v>3.600006</c:v>
                </c:pt>
                <c:pt idx="3321">
                  <c:v>3.1500240000000002</c:v>
                </c:pt>
                <c:pt idx="3322">
                  <c:v>3.25</c:v>
                </c:pt>
                <c:pt idx="3323">
                  <c:v>2.7999879999999999</c:v>
                </c:pt>
                <c:pt idx="3324">
                  <c:v>3.5000149999999999</c:v>
                </c:pt>
                <c:pt idx="3325">
                  <c:v>3.100006</c:v>
                </c:pt>
                <c:pt idx="3326">
                  <c:v>3.6499940000000004</c:v>
                </c:pt>
                <c:pt idx="3327">
                  <c:v>3.5</c:v>
                </c:pt>
                <c:pt idx="3328">
                  <c:v>3.0499879999999999</c:v>
                </c:pt>
                <c:pt idx="3329">
                  <c:v>3.1249690000000001</c:v>
                </c:pt>
                <c:pt idx="3330">
                  <c:v>3.399994</c:v>
                </c:pt>
                <c:pt idx="3331">
                  <c:v>3.6999819999999999</c:v>
                </c:pt>
                <c:pt idx="3332">
                  <c:v>3.2999879999999999</c:v>
                </c:pt>
                <c:pt idx="3333">
                  <c:v>3.0499879999999999</c:v>
                </c:pt>
                <c:pt idx="3334">
                  <c:v>2.9999689999999997</c:v>
                </c:pt>
                <c:pt idx="3335">
                  <c:v>3.25</c:v>
                </c:pt>
                <c:pt idx="3336">
                  <c:v>2.9500119999999996</c:v>
                </c:pt>
                <c:pt idx="3337">
                  <c:v>9.75</c:v>
                </c:pt>
                <c:pt idx="3338">
                  <c:v>3.0000309999999999</c:v>
                </c:pt>
                <c:pt idx="3339">
                  <c:v>3.5</c:v>
                </c:pt>
                <c:pt idx="3340">
                  <c:v>2.899994</c:v>
                </c:pt>
                <c:pt idx="3341">
                  <c:v>3.0500179999999997</c:v>
                </c:pt>
                <c:pt idx="3342">
                  <c:v>2.9000240000000002</c:v>
                </c:pt>
                <c:pt idx="3343">
                  <c:v>2.8999629999999996</c:v>
                </c:pt>
                <c:pt idx="3344">
                  <c:v>2.5499879999999999</c:v>
                </c:pt>
                <c:pt idx="3345">
                  <c:v>2.8499759999999994</c:v>
                </c:pt>
                <c:pt idx="3346">
                  <c:v>3.5</c:v>
                </c:pt>
                <c:pt idx="3347">
                  <c:v>2.8500059999999996</c:v>
                </c:pt>
                <c:pt idx="3348">
                  <c:v>3.5500179999999997</c:v>
                </c:pt>
                <c:pt idx="3349">
                  <c:v>9</c:v>
                </c:pt>
                <c:pt idx="3350">
                  <c:v>2.7000120000000001</c:v>
                </c:pt>
                <c:pt idx="3351">
                  <c:v>3.6999819999999999</c:v>
                </c:pt>
                <c:pt idx="3352">
                  <c:v>3.600006</c:v>
                </c:pt>
                <c:pt idx="3353">
                  <c:v>3</c:v>
                </c:pt>
                <c:pt idx="3354">
                  <c:v>3</c:v>
                </c:pt>
                <c:pt idx="3355">
                  <c:v>2.7750089999999994</c:v>
                </c:pt>
                <c:pt idx="3356">
                  <c:v>3.1500089999999994</c:v>
                </c:pt>
                <c:pt idx="3357">
                  <c:v>4</c:v>
                </c:pt>
                <c:pt idx="3358">
                  <c:v>3.1500089999999994</c:v>
                </c:pt>
                <c:pt idx="3359">
                  <c:v>3.2749940000000004</c:v>
                </c:pt>
                <c:pt idx="3360">
                  <c:v>3.5499879999999999</c:v>
                </c:pt>
                <c:pt idx="3361">
                  <c:v>2.75</c:v>
                </c:pt>
                <c:pt idx="3362">
                  <c:v>2.5999759999999994</c:v>
                </c:pt>
                <c:pt idx="3363">
                  <c:v>3.0499879999999999</c:v>
                </c:pt>
                <c:pt idx="3364">
                  <c:v>3.100006</c:v>
                </c:pt>
                <c:pt idx="3365">
                  <c:v>2.9500119999999996</c:v>
                </c:pt>
                <c:pt idx="3366">
                  <c:v>2.9500119999999996</c:v>
                </c:pt>
                <c:pt idx="3367">
                  <c:v>4</c:v>
                </c:pt>
                <c:pt idx="3368">
                  <c:v>3.5</c:v>
                </c:pt>
                <c:pt idx="3369">
                  <c:v>4.1500239999999993</c:v>
                </c:pt>
                <c:pt idx="3370">
                  <c:v>3.1499940000000004</c:v>
                </c:pt>
                <c:pt idx="3371">
                  <c:v>2.8500369999999995</c:v>
                </c:pt>
                <c:pt idx="3372">
                  <c:v>3.1499630000000001</c:v>
                </c:pt>
                <c:pt idx="3373">
                  <c:v>2.9500119999999996</c:v>
                </c:pt>
                <c:pt idx="3374">
                  <c:v>3.899994</c:v>
                </c:pt>
                <c:pt idx="3375">
                  <c:v>2.5999759999999994</c:v>
                </c:pt>
                <c:pt idx="3376">
                  <c:v>3.2000120000000001</c:v>
                </c:pt>
                <c:pt idx="3377">
                  <c:v>3.4499819999999999</c:v>
                </c:pt>
                <c:pt idx="3378">
                  <c:v>3.9500119999999996</c:v>
                </c:pt>
                <c:pt idx="3379">
                  <c:v>2.600006</c:v>
                </c:pt>
                <c:pt idx="3380">
                  <c:v>3.25</c:v>
                </c:pt>
                <c:pt idx="3381">
                  <c:v>2.7000120000000001</c:v>
                </c:pt>
                <c:pt idx="3382">
                  <c:v>3</c:v>
                </c:pt>
                <c:pt idx="3383">
                  <c:v>3.4500119999999996</c:v>
                </c:pt>
                <c:pt idx="3384">
                  <c:v>3.2999879999999999</c:v>
                </c:pt>
                <c:pt idx="3385">
                  <c:v>2.9000240000000002</c:v>
                </c:pt>
                <c:pt idx="3386">
                  <c:v>4.2250059999999987</c:v>
                </c:pt>
                <c:pt idx="3387">
                  <c:v>2.399994</c:v>
                </c:pt>
                <c:pt idx="3388">
                  <c:v>3.2999879999999999</c:v>
                </c:pt>
                <c:pt idx="3389">
                  <c:v>3.3499759999999994</c:v>
                </c:pt>
                <c:pt idx="3390">
                  <c:v>2.7749940000000004</c:v>
                </c:pt>
                <c:pt idx="3391">
                  <c:v>3.6000369999999999</c:v>
                </c:pt>
                <c:pt idx="3392">
                  <c:v>4.1500239999999993</c:v>
                </c:pt>
                <c:pt idx="3393">
                  <c:v>3.399994</c:v>
                </c:pt>
                <c:pt idx="3394">
                  <c:v>3</c:v>
                </c:pt>
                <c:pt idx="3395">
                  <c:v>3.25</c:v>
                </c:pt>
                <c:pt idx="3396">
                  <c:v>3.6499940000000004</c:v>
                </c:pt>
                <c:pt idx="3397">
                  <c:v>3.0500179999999997</c:v>
                </c:pt>
                <c:pt idx="3398">
                  <c:v>2.8500059999999996</c:v>
                </c:pt>
                <c:pt idx="3399">
                  <c:v>3.3499759999999994</c:v>
                </c:pt>
                <c:pt idx="3400">
                  <c:v>3.3000179999999997</c:v>
                </c:pt>
                <c:pt idx="3401">
                  <c:v>3.2999879999999999</c:v>
                </c:pt>
                <c:pt idx="3402">
                  <c:v>3.6499790000000001</c:v>
                </c:pt>
                <c:pt idx="3403">
                  <c:v>3.9499819999999999</c:v>
                </c:pt>
                <c:pt idx="3404">
                  <c:v>3.1499940000000004</c:v>
                </c:pt>
                <c:pt idx="3405">
                  <c:v>3.5750119999999996</c:v>
                </c:pt>
                <c:pt idx="3406">
                  <c:v>3.5250089999999994</c:v>
                </c:pt>
                <c:pt idx="3407">
                  <c:v>3.6999819999999999</c:v>
                </c:pt>
                <c:pt idx="3408">
                  <c:v>3.5250240000000002</c:v>
                </c:pt>
                <c:pt idx="3409">
                  <c:v>3.3500059999999996</c:v>
                </c:pt>
                <c:pt idx="3410">
                  <c:v>2.75</c:v>
                </c:pt>
                <c:pt idx="3411">
                  <c:v>3.3499910000000002</c:v>
                </c:pt>
                <c:pt idx="3412">
                  <c:v>2.5500179999999997</c:v>
                </c:pt>
                <c:pt idx="3413">
                  <c:v>4.3500059999999987</c:v>
                </c:pt>
                <c:pt idx="3414">
                  <c:v>3.0249940000000004</c:v>
                </c:pt>
                <c:pt idx="3415">
                  <c:v>3.1499630000000001</c:v>
                </c:pt>
                <c:pt idx="3416">
                  <c:v>3.4249879999999999</c:v>
                </c:pt>
                <c:pt idx="3417">
                  <c:v>3.75</c:v>
                </c:pt>
                <c:pt idx="3418">
                  <c:v>3.600006</c:v>
                </c:pt>
                <c:pt idx="3419">
                  <c:v>2.7999879999999999</c:v>
                </c:pt>
                <c:pt idx="3420">
                  <c:v>4.1000369999999995</c:v>
                </c:pt>
                <c:pt idx="3421">
                  <c:v>3.5499879999999999</c:v>
                </c:pt>
                <c:pt idx="3422">
                  <c:v>4.549987999999999</c:v>
                </c:pt>
                <c:pt idx="3423">
                  <c:v>3.2999879999999999</c:v>
                </c:pt>
                <c:pt idx="3424">
                  <c:v>3.5999759999999994</c:v>
                </c:pt>
                <c:pt idx="3425">
                  <c:v>2.8499759999999994</c:v>
                </c:pt>
                <c:pt idx="3426">
                  <c:v>3.3499759999999994</c:v>
                </c:pt>
                <c:pt idx="3427">
                  <c:v>3.4499819999999999</c:v>
                </c:pt>
                <c:pt idx="3428">
                  <c:v>3.9749759999999994</c:v>
                </c:pt>
                <c:pt idx="3429">
                  <c:v>3.6499940000000004</c:v>
                </c:pt>
                <c:pt idx="3430">
                  <c:v>3.9500119999999996</c:v>
                </c:pt>
                <c:pt idx="3431">
                  <c:v>2.8499759999999994</c:v>
                </c:pt>
                <c:pt idx="3432">
                  <c:v>3.3000179999999997</c:v>
                </c:pt>
                <c:pt idx="3433">
                  <c:v>4.299987999999999</c:v>
                </c:pt>
                <c:pt idx="3434">
                  <c:v>3.399994</c:v>
                </c:pt>
                <c:pt idx="3435">
                  <c:v>3.5</c:v>
                </c:pt>
                <c:pt idx="3436">
                  <c:v>4.6249999999999991</c:v>
                </c:pt>
                <c:pt idx="3437">
                  <c:v>3.5249790000000001</c:v>
                </c:pt>
                <c:pt idx="3438">
                  <c:v>3.9250029999999994</c:v>
                </c:pt>
                <c:pt idx="3439">
                  <c:v>3.1499940000000004</c:v>
                </c:pt>
                <c:pt idx="3440">
                  <c:v>4.9499820000000003</c:v>
                </c:pt>
                <c:pt idx="3441">
                  <c:v>3.4499819999999999</c:v>
                </c:pt>
                <c:pt idx="3442">
                  <c:v>4.3999939999999995</c:v>
                </c:pt>
                <c:pt idx="3443">
                  <c:v>4.2000120000000001</c:v>
                </c:pt>
                <c:pt idx="3444">
                  <c:v>3.0500489999999996</c:v>
                </c:pt>
                <c:pt idx="3445">
                  <c:v>3.600006</c:v>
                </c:pt>
                <c:pt idx="3446">
                  <c:v>2.9499819999999999</c:v>
                </c:pt>
                <c:pt idx="3447">
                  <c:v>3.1499940000000004</c:v>
                </c:pt>
                <c:pt idx="3448">
                  <c:v>3.8749999999999996</c:v>
                </c:pt>
                <c:pt idx="3449">
                  <c:v>2.9500119999999996</c:v>
                </c:pt>
                <c:pt idx="3450">
                  <c:v>3.0000309999999999</c:v>
                </c:pt>
                <c:pt idx="3451">
                  <c:v>4.4499969999999998</c:v>
                </c:pt>
                <c:pt idx="3452">
                  <c:v>3.5999759999999994</c:v>
                </c:pt>
                <c:pt idx="3453">
                  <c:v>4.049987999999999</c:v>
                </c:pt>
                <c:pt idx="3454">
                  <c:v>3.6499940000000004</c:v>
                </c:pt>
                <c:pt idx="3455">
                  <c:v>3.1500240000000002</c:v>
                </c:pt>
                <c:pt idx="3456">
                  <c:v>3.2000120000000001</c:v>
                </c:pt>
                <c:pt idx="3457">
                  <c:v>3.6500240000000002</c:v>
                </c:pt>
                <c:pt idx="3458">
                  <c:v>3.899994</c:v>
                </c:pt>
                <c:pt idx="3459">
                  <c:v>2.5</c:v>
                </c:pt>
                <c:pt idx="3460">
                  <c:v>3.1499940000000004</c:v>
                </c:pt>
                <c:pt idx="3461">
                  <c:v>3.5499879999999999</c:v>
                </c:pt>
                <c:pt idx="3462">
                  <c:v>2.8500059999999996</c:v>
                </c:pt>
                <c:pt idx="3463">
                  <c:v>5.549987999999999</c:v>
                </c:pt>
                <c:pt idx="3464">
                  <c:v>3.4750059999999996</c:v>
                </c:pt>
                <c:pt idx="3465">
                  <c:v>3.3000179999999997</c:v>
                </c:pt>
                <c:pt idx="3466">
                  <c:v>3.4499819999999999</c:v>
                </c:pt>
                <c:pt idx="3467">
                  <c:v>4.0249939999999986</c:v>
                </c:pt>
                <c:pt idx="3468">
                  <c:v>2.9000240000000002</c:v>
                </c:pt>
                <c:pt idx="3469">
                  <c:v>3.3500059999999996</c:v>
                </c:pt>
                <c:pt idx="3470">
                  <c:v>3.5</c:v>
                </c:pt>
                <c:pt idx="3471">
                  <c:v>2.5499879999999999</c:v>
                </c:pt>
                <c:pt idx="3472">
                  <c:v>3.7000120000000001</c:v>
                </c:pt>
                <c:pt idx="3473">
                  <c:v>3.5</c:v>
                </c:pt>
                <c:pt idx="3474">
                  <c:v>3.9250179999999997</c:v>
                </c:pt>
                <c:pt idx="3475">
                  <c:v>3.1499940000000004</c:v>
                </c:pt>
                <c:pt idx="3476">
                  <c:v>4.7000120000000001</c:v>
                </c:pt>
                <c:pt idx="3477">
                  <c:v>3.1999819999999999</c:v>
                </c:pt>
                <c:pt idx="3478">
                  <c:v>2.9500119999999996</c:v>
                </c:pt>
                <c:pt idx="3479">
                  <c:v>3.899994</c:v>
                </c:pt>
                <c:pt idx="3480">
                  <c:v>3.3499599999999994</c:v>
                </c:pt>
                <c:pt idx="3481">
                  <c:v>3.7999879999999999</c:v>
                </c:pt>
                <c:pt idx="3482">
                  <c:v>3.5499879999999999</c:v>
                </c:pt>
                <c:pt idx="3483">
                  <c:v>4.3999629999999996</c:v>
                </c:pt>
                <c:pt idx="3484">
                  <c:v>3.6499940000000004</c:v>
                </c:pt>
                <c:pt idx="3485">
                  <c:v>3.1499940000000004</c:v>
                </c:pt>
                <c:pt idx="3486">
                  <c:v>4.9499969999999998</c:v>
                </c:pt>
                <c:pt idx="3487">
                  <c:v>3.8499759999999994</c:v>
                </c:pt>
                <c:pt idx="3488">
                  <c:v>2.8500059999999996</c:v>
                </c:pt>
                <c:pt idx="3489">
                  <c:v>3.3749999999999996</c:v>
                </c:pt>
                <c:pt idx="3490">
                  <c:v>3.4000240000000002</c:v>
                </c:pt>
                <c:pt idx="3491">
                  <c:v>3.2499690000000001</c:v>
                </c:pt>
                <c:pt idx="3492">
                  <c:v>3.8500059999999996</c:v>
                </c:pt>
                <c:pt idx="3493">
                  <c:v>3</c:v>
                </c:pt>
                <c:pt idx="3494">
                  <c:v>4.4000240000000002</c:v>
                </c:pt>
                <c:pt idx="3495">
                  <c:v>3.5250089999999994</c:v>
                </c:pt>
                <c:pt idx="3496">
                  <c:v>5.4500120000000001</c:v>
                </c:pt>
                <c:pt idx="3497">
                  <c:v>2.8249819999999999</c:v>
                </c:pt>
                <c:pt idx="3498">
                  <c:v>3.1499940000000004</c:v>
                </c:pt>
                <c:pt idx="3499">
                  <c:v>4.0500179999999988</c:v>
                </c:pt>
                <c:pt idx="3500">
                  <c:v>3.3249970000000002</c:v>
                </c:pt>
                <c:pt idx="3501">
                  <c:v>3.899994</c:v>
                </c:pt>
                <c:pt idx="3502">
                  <c:v>3.7000120000000001</c:v>
                </c:pt>
                <c:pt idx="3503">
                  <c:v>4.1500239999999993</c:v>
                </c:pt>
                <c:pt idx="3504">
                  <c:v>1.5249939999999997</c:v>
                </c:pt>
                <c:pt idx="3505">
                  <c:v>1.350006</c:v>
                </c:pt>
                <c:pt idx="3506">
                  <c:v>3.2000120000000001</c:v>
                </c:pt>
                <c:pt idx="3507">
                  <c:v>3.399994</c:v>
                </c:pt>
                <c:pt idx="3508">
                  <c:v>3.1499630000000001</c:v>
                </c:pt>
                <c:pt idx="3509">
                  <c:v>3.3499759999999994</c:v>
                </c:pt>
                <c:pt idx="3510">
                  <c:v>3.1999819999999999</c:v>
                </c:pt>
                <c:pt idx="3511">
                  <c:v>4.5</c:v>
                </c:pt>
                <c:pt idx="3512">
                  <c:v>2.7999879999999999</c:v>
                </c:pt>
                <c:pt idx="3513">
                  <c:v>2.6499940000000004</c:v>
                </c:pt>
                <c:pt idx="3514">
                  <c:v>2.600006</c:v>
                </c:pt>
                <c:pt idx="3515">
                  <c:v>3.399994</c:v>
                </c:pt>
                <c:pt idx="3516">
                  <c:v>3</c:v>
                </c:pt>
                <c:pt idx="3517">
                  <c:v>3.2000120000000001</c:v>
                </c:pt>
                <c:pt idx="3518">
                  <c:v>3.2249759999999998</c:v>
                </c:pt>
                <c:pt idx="3519">
                  <c:v>2.6500089999999994</c:v>
                </c:pt>
                <c:pt idx="3520">
                  <c:v>3.9000240000000002</c:v>
                </c:pt>
                <c:pt idx="3521">
                  <c:v>3.725006</c:v>
                </c:pt>
                <c:pt idx="3522">
                  <c:v>3.2499690000000001</c:v>
                </c:pt>
                <c:pt idx="3523">
                  <c:v>3.1999819999999999</c:v>
                </c:pt>
                <c:pt idx="3524">
                  <c:v>3.625</c:v>
                </c:pt>
                <c:pt idx="3525">
                  <c:v>4.1000059999999987</c:v>
                </c:pt>
                <c:pt idx="3526">
                  <c:v>2.5999759999999994</c:v>
                </c:pt>
                <c:pt idx="3527">
                  <c:v>3.9499819999999999</c:v>
                </c:pt>
                <c:pt idx="3528">
                  <c:v>2.899994</c:v>
                </c:pt>
                <c:pt idx="3529">
                  <c:v>3.25</c:v>
                </c:pt>
                <c:pt idx="3530">
                  <c:v>4.5</c:v>
                </c:pt>
                <c:pt idx="3531">
                  <c:v>2.9000240000000002</c:v>
                </c:pt>
                <c:pt idx="3532">
                  <c:v>3.899994</c:v>
                </c:pt>
                <c:pt idx="3533">
                  <c:v>3.0250089999999994</c:v>
                </c:pt>
                <c:pt idx="3534">
                  <c:v>2.9000240000000002</c:v>
                </c:pt>
                <c:pt idx="3535">
                  <c:v>2.600006</c:v>
                </c:pt>
                <c:pt idx="3536">
                  <c:v>3.4500119999999996</c:v>
                </c:pt>
                <c:pt idx="3537">
                  <c:v>3.1999819999999999</c:v>
                </c:pt>
                <c:pt idx="3538">
                  <c:v>3.7499690000000001</c:v>
                </c:pt>
                <c:pt idx="3539">
                  <c:v>3.399994</c:v>
                </c:pt>
                <c:pt idx="3540">
                  <c:v>2.9499819999999999</c:v>
                </c:pt>
                <c:pt idx="3541">
                  <c:v>3.9999689999999997</c:v>
                </c:pt>
                <c:pt idx="3542">
                  <c:v>3.5499879999999999</c:v>
                </c:pt>
                <c:pt idx="3543">
                  <c:v>3.6499630000000001</c:v>
                </c:pt>
                <c:pt idx="3544">
                  <c:v>2.75</c:v>
                </c:pt>
                <c:pt idx="3545">
                  <c:v>5.2499849999999988</c:v>
                </c:pt>
                <c:pt idx="3546">
                  <c:v>4.799987999999999</c:v>
                </c:pt>
                <c:pt idx="3547">
                  <c:v>4.9500120000000001</c:v>
                </c:pt>
                <c:pt idx="3548">
                  <c:v>3.2999879999999999</c:v>
                </c:pt>
                <c:pt idx="3549">
                  <c:v>2.5999759999999994</c:v>
                </c:pt>
                <c:pt idx="3550">
                  <c:v>2.8999629999999996</c:v>
                </c:pt>
                <c:pt idx="3551">
                  <c:v>3.4499819999999999</c:v>
                </c:pt>
                <c:pt idx="3552">
                  <c:v>2.9999849999999997</c:v>
                </c:pt>
                <c:pt idx="3553">
                  <c:v>3.0500179999999997</c:v>
                </c:pt>
                <c:pt idx="3554">
                  <c:v>3.6499630000000001</c:v>
                </c:pt>
                <c:pt idx="3555">
                  <c:v>2.9499819999999999</c:v>
                </c:pt>
                <c:pt idx="3556">
                  <c:v>3.2000120000000001</c:v>
                </c:pt>
                <c:pt idx="3557">
                  <c:v>3.9500119999999996</c:v>
                </c:pt>
                <c:pt idx="3558">
                  <c:v>3.3000179999999997</c:v>
                </c:pt>
                <c:pt idx="3559">
                  <c:v>3.4499970000000002</c:v>
                </c:pt>
                <c:pt idx="3560">
                  <c:v>2.899994</c:v>
                </c:pt>
                <c:pt idx="3561">
                  <c:v>3.1500240000000002</c:v>
                </c:pt>
                <c:pt idx="3562">
                  <c:v>3.100006</c:v>
                </c:pt>
                <c:pt idx="3563">
                  <c:v>3.3500059999999996</c:v>
                </c:pt>
                <c:pt idx="3564">
                  <c:v>3.100006</c:v>
                </c:pt>
                <c:pt idx="3565">
                  <c:v>2.9000240000000002</c:v>
                </c:pt>
                <c:pt idx="3566">
                  <c:v>4.75</c:v>
                </c:pt>
                <c:pt idx="3567">
                  <c:v>2.8999789999999996</c:v>
                </c:pt>
                <c:pt idx="3568">
                  <c:v>5.5</c:v>
                </c:pt>
                <c:pt idx="3569">
                  <c:v>3.5</c:v>
                </c:pt>
                <c:pt idx="3570">
                  <c:v>4.0250239999999993</c:v>
                </c:pt>
                <c:pt idx="3571">
                  <c:v>2.600006</c:v>
                </c:pt>
                <c:pt idx="3572">
                  <c:v>3.2000120000000001</c:v>
                </c:pt>
                <c:pt idx="3573">
                  <c:v>4.0500179999999988</c:v>
                </c:pt>
                <c:pt idx="3574">
                  <c:v>2.7999879999999999</c:v>
                </c:pt>
                <c:pt idx="3575">
                  <c:v>2.9499970000000002</c:v>
                </c:pt>
                <c:pt idx="3576">
                  <c:v>3.0499879999999999</c:v>
                </c:pt>
                <c:pt idx="3577">
                  <c:v>6.8500059999999987</c:v>
                </c:pt>
                <c:pt idx="3578">
                  <c:v>3.0499879999999999</c:v>
                </c:pt>
                <c:pt idx="3579">
                  <c:v>3.100006</c:v>
                </c:pt>
                <c:pt idx="3580">
                  <c:v>3.5</c:v>
                </c:pt>
                <c:pt idx="3581">
                  <c:v>3</c:v>
                </c:pt>
                <c:pt idx="3582">
                  <c:v>3.4000240000000002</c:v>
                </c:pt>
                <c:pt idx="3583">
                  <c:v>3.1499940000000004</c:v>
                </c:pt>
                <c:pt idx="3584">
                  <c:v>8.8000180000000015</c:v>
                </c:pt>
                <c:pt idx="3585">
                  <c:v>3.5500179999999997</c:v>
                </c:pt>
                <c:pt idx="3586">
                  <c:v>3.75</c:v>
                </c:pt>
                <c:pt idx="3587">
                  <c:v>3.1499940000000004</c:v>
                </c:pt>
                <c:pt idx="3588">
                  <c:v>4.4500120000000001</c:v>
                </c:pt>
                <c:pt idx="3589">
                  <c:v>4.6000059999999987</c:v>
                </c:pt>
                <c:pt idx="3590">
                  <c:v>3.2999879999999999</c:v>
                </c:pt>
                <c:pt idx="3591">
                  <c:v>2.7999879999999999</c:v>
                </c:pt>
                <c:pt idx="3592">
                  <c:v>3.0500179999999997</c:v>
                </c:pt>
                <c:pt idx="3593">
                  <c:v>1.9500120000000003</c:v>
                </c:pt>
                <c:pt idx="3594">
                  <c:v>3.0500179999999997</c:v>
                </c:pt>
                <c:pt idx="3595">
                  <c:v>3.0249940000000004</c:v>
                </c:pt>
                <c:pt idx="3596">
                  <c:v>2.75</c:v>
                </c:pt>
                <c:pt idx="3597">
                  <c:v>2.6999819999999999</c:v>
                </c:pt>
                <c:pt idx="3598">
                  <c:v>3.2999879999999999</c:v>
                </c:pt>
                <c:pt idx="3599">
                  <c:v>3.0499879999999999</c:v>
                </c:pt>
                <c:pt idx="3600">
                  <c:v>3.100006</c:v>
                </c:pt>
                <c:pt idx="3601">
                  <c:v>2.75</c:v>
                </c:pt>
                <c:pt idx="3602">
                  <c:v>3.5499879999999999</c:v>
                </c:pt>
                <c:pt idx="3603">
                  <c:v>3.0499879999999999</c:v>
                </c:pt>
                <c:pt idx="3604">
                  <c:v>3.5500179999999997</c:v>
                </c:pt>
                <c:pt idx="3605">
                  <c:v>3.2999879999999999</c:v>
                </c:pt>
                <c:pt idx="3606">
                  <c:v>3</c:v>
                </c:pt>
                <c:pt idx="3607">
                  <c:v>3.4499819999999999</c:v>
                </c:pt>
                <c:pt idx="3608">
                  <c:v>3.3000179999999997</c:v>
                </c:pt>
                <c:pt idx="3609">
                  <c:v>3.1999819999999999</c:v>
                </c:pt>
                <c:pt idx="3610">
                  <c:v>2.7749790000000001</c:v>
                </c:pt>
                <c:pt idx="3611">
                  <c:v>3.1249850000000001</c:v>
                </c:pt>
                <c:pt idx="3612">
                  <c:v>3.2500309999999999</c:v>
                </c:pt>
                <c:pt idx="3613">
                  <c:v>2.9499819999999999</c:v>
                </c:pt>
                <c:pt idx="3614">
                  <c:v>3.1499940000000004</c:v>
                </c:pt>
                <c:pt idx="3615">
                  <c:v>3.3000179999999997</c:v>
                </c:pt>
                <c:pt idx="3616">
                  <c:v>3.4250029999999994</c:v>
                </c:pt>
                <c:pt idx="3617">
                  <c:v>2.6749879999999999</c:v>
                </c:pt>
                <c:pt idx="3618">
                  <c:v>3.2999879999999999</c:v>
                </c:pt>
                <c:pt idx="3619">
                  <c:v>3.3999629999999996</c:v>
                </c:pt>
                <c:pt idx="3620">
                  <c:v>4.9000240000000002</c:v>
                </c:pt>
                <c:pt idx="3621">
                  <c:v>4.4500120000000001</c:v>
                </c:pt>
                <c:pt idx="3622">
                  <c:v>3.5</c:v>
                </c:pt>
                <c:pt idx="3623">
                  <c:v>2.9499819999999999</c:v>
                </c:pt>
                <c:pt idx="3624">
                  <c:v>3.1500240000000002</c:v>
                </c:pt>
                <c:pt idx="3625">
                  <c:v>2.9000240000000002</c:v>
                </c:pt>
                <c:pt idx="3626">
                  <c:v>4.1000059999999987</c:v>
                </c:pt>
                <c:pt idx="3627">
                  <c:v>3.3000179999999997</c:v>
                </c:pt>
                <c:pt idx="3628">
                  <c:v>2.7999879999999999</c:v>
                </c:pt>
                <c:pt idx="3629">
                  <c:v>2.6500240000000002</c:v>
                </c:pt>
                <c:pt idx="3630">
                  <c:v>2.9500119999999996</c:v>
                </c:pt>
                <c:pt idx="3631">
                  <c:v>3.25</c:v>
                </c:pt>
                <c:pt idx="3632">
                  <c:v>3.8500059999999996</c:v>
                </c:pt>
                <c:pt idx="3633">
                  <c:v>3.1499940000000004</c:v>
                </c:pt>
                <c:pt idx="3634">
                  <c:v>4</c:v>
                </c:pt>
                <c:pt idx="3635">
                  <c:v>3.399994</c:v>
                </c:pt>
                <c:pt idx="3636">
                  <c:v>3.6500240000000002</c:v>
                </c:pt>
                <c:pt idx="3637">
                  <c:v>3.0500179999999997</c:v>
                </c:pt>
                <c:pt idx="3638">
                  <c:v>3.6499940000000004</c:v>
                </c:pt>
                <c:pt idx="3639">
                  <c:v>3.5</c:v>
                </c:pt>
                <c:pt idx="3640">
                  <c:v>3.5500179999999997</c:v>
                </c:pt>
                <c:pt idx="3641">
                  <c:v>3.3500059999999996</c:v>
                </c:pt>
                <c:pt idx="3642">
                  <c:v>2.9499819999999999</c:v>
                </c:pt>
                <c:pt idx="3643">
                  <c:v>3.5</c:v>
                </c:pt>
                <c:pt idx="3644">
                  <c:v>3.2499690000000001</c:v>
                </c:pt>
                <c:pt idx="3645">
                  <c:v>4.099975999999999</c:v>
                </c:pt>
                <c:pt idx="3646">
                  <c:v>2.9499819999999999</c:v>
                </c:pt>
                <c:pt idx="3647">
                  <c:v>2.8000179999999997</c:v>
                </c:pt>
                <c:pt idx="3648">
                  <c:v>3.5</c:v>
                </c:pt>
                <c:pt idx="3649">
                  <c:v>2.7000120000000001</c:v>
                </c:pt>
                <c:pt idx="3650">
                  <c:v>2.8750309999999994</c:v>
                </c:pt>
                <c:pt idx="3651">
                  <c:v>3.25</c:v>
                </c:pt>
                <c:pt idx="3652">
                  <c:v>3.399994</c:v>
                </c:pt>
                <c:pt idx="3653">
                  <c:v>3.1999819999999999</c:v>
                </c:pt>
                <c:pt idx="3654">
                  <c:v>3.7000120000000001</c:v>
                </c:pt>
                <c:pt idx="3655">
                  <c:v>3.75</c:v>
                </c:pt>
                <c:pt idx="3656">
                  <c:v>4.799987999999999</c:v>
                </c:pt>
                <c:pt idx="3657">
                  <c:v>2.5499879999999999</c:v>
                </c:pt>
                <c:pt idx="3658">
                  <c:v>4.099975999999999</c:v>
                </c:pt>
                <c:pt idx="3659">
                  <c:v>3.3499759999999994</c:v>
                </c:pt>
                <c:pt idx="3660">
                  <c:v>3.8000029999999994</c:v>
                </c:pt>
                <c:pt idx="3661">
                  <c:v>2.8500059999999996</c:v>
                </c:pt>
                <c:pt idx="3662">
                  <c:v>2.75</c:v>
                </c:pt>
                <c:pt idx="3663">
                  <c:v>2.7999879999999999</c:v>
                </c:pt>
                <c:pt idx="3664">
                  <c:v>4.0249789999999992</c:v>
                </c:pt>
                <c:pt idx="3665">
                  <c:v>3</c:v>
                </c:pt>
                <c:pt idx="3666">
                  <c:v>5</c:v>
                </c:pt>
                <c:pt idx="3667">
                  <c:v>3.5</c:v>
                </c:pt>
                <c:pt idx="3668">
                  <c:v>3.5500340000000001</c:v>
                </c:pt>
                <c:pt idx="3669">
                  <c:v>3.0749970000000002</c:v>
                </c:pt>
                <c:pt idx="3670">
                  <c:v>3.8249819999999999</c:v>
                </c:pt>
                <c:pt idx="3671">
                  <c:v>3.0500179999999997</c:v>
                </c:pt>
                <c:pt idx="3672">
                  <c:v>3</c:v>
                </c:pt>
                <c:pt idx="3673">
                  <c:v>3.2999879999999999</c:v>
                </c:pt>
                <c:pt idx="3674">
                  <c:v>3.3250119999999996</c:v>
                </c:pt>
                <c:pt idx="3675">
                  <c:v>3.0000309999999999</c:v>
                </c:pt>
                <c:pt idx="3676">
                  <c:v>3.899994</c:v>
                </c:pt>
                <c:pt idx="3677">
                  <c:v>3.2999879999999999</c:v>
                </c:pt>
                <c:pt idx="3678">
                  <c:v>3.25</c:v>
                </c:pt>
                <c:pt idx="3679">
                  <c:v>2.7000120000000001</c:v>
                </c:pt>
                <c:pt idx="3680">
                  <c:v>3.7000120000000001</c:v>
                </c:pt>
                <c:pt idx="3681">
                  <c:v>7.8999629999999996</c:v>
                </c:pt>
                <c:pt idx="3682">
                  <c:v>4.6000369999999995</c:v>
                </c:pt>
                <c:pt idx="3683">
                  <c:v>2.7500149999999999</c:v>
                </c:pt>
                <c:pt idx="3684">
                  <c:v>3.1999970000000002</c:v>
                </c:pt>
                <c:pt idx="3685">
                  <c:v>3.4500119999999996</c:v>
                </c:pt>
                <c:pt idx="3686">
                  <c:v>4.875</c:v>
                </c:pt>
                <c:pt idx="3687">
                  <c:v>2.7000120000000001</c:v>
                </c:pt>
                <c:pt idx="3688">
                  <c:v>3.8000179999999997</c:v>
                </c:pt>
                <c:pt idx="3689">
                  <c:v>3.399994</c:v>
                </c:pt>
                <c:pt idx="3690">
                  <c:v>2.6999819999999999</c:v>
                </c:pt>
                <c:pt idx="3691">
                  <c:v>2.8000179999999997</c:v>
                </c:pt>
                <c:pt idx="3692">
                  <c:v>4.6499939999999995</c:v>
                </c:pt>
                <c:pt idx="3693">
                  <c:v>3.75</c:v>
                </c:pt>
                <c:pt idx="3694">
                  <c:v>4.049987999999999</c:v>
                </c:pt>
                <c:pt idx="3695">
                  <c:v>3</c:v>
                </c:pt>
                <c:pt idx="3696">
                  <c:v>2.8500059999999996</c:v>
                </c:pt>
                <c:pt idx="3697">
                  <c:v>3.0499879999999999</c:v>
                </c:pt>
                <c:pt idx="3698">
                  <c:v>4.2000120000000001</c:v>
                </c:pt>
                <c:pt idx="3699">
                  <c:v>3.0999759999999994</c:v>
                </c:pt>
                <c:pt idx="3700">
                  <c:v>3.6499940000000004</c:v>
                </c:pt>
                <c:pt idx="3701">
                  <c:v>3.5</c:v>
                </c:pt>
                <c:pt idx="3702">
                  <c:v>3.3000489999999996</c:v>
                </c:pt>
                <c:pt idx="3703">
                  <c:v>3.4000240000000002</c:v>
                </c:pt>
                <c:pt idx="3704">
                  <c:v>2.75</c:v>
                </c:pt>
                <c:pt idx="3705">
                  <c:v>2.7000120000000001</c:v>
                </c:pt>
                <c:pt idx="3706">
                  <c:v>3.100006</c:v>
                </c:pt>
                <c:pt idx="3707">
                  <c:v>3.600006</c:v>
                </c:pt>
                <c:pt idx="3708">
                  <c:v>4.1999819999999994</c:v>
                </c:pt>
                <c:pt idx="3709">
                  <c:v>2.7999879999999999</c:v>
                </c:pt>
                <c:pt idx="3710">
                  <c:v>2.75</c:v>
                </c:pt>
                <c:pt idx="3711">
                  <c:v>3.0499879999999999</c:v>
                </c:pt>
                <c:pt idx="3712">
                  <c:v>3.2500309999999999</c:v>
                </c:pt>
                <c:pt idx="3713">
                  <c:v>3.6000369999999999</c:v>
                </c:pt>
                <c:pt idx="3714">
                  <c:v>4.049987999999999</c:v>
                </c:pt>
                <c:pt idx="3715">
                  <c:v>2.7000120000000001</c:v>
                </c:pt>
                <c:pt idx="3716">
                  <c:v>3.0500179999999997</c:v>
                </c:pt>
                <c:pt idx="3717">
                  <c:v>3.5999759999999994</c:v>
                </c:pt>
                <c:pt idx="3718">
                  <c:v>2.8000179999999997</c:v>
                </c:pt>
                <c:pt idx="3719">
                  <c:v>3.699951</c:v>
                </c:pt>
                <c:pt idx="3720">
                  <c:v>3.100006</c:v>
                </c:pt>
                <c:pt idx="3721">
                  <c:v>3.3250119999999996</c:v>
                </c:pt>
                <c:pt idx="3722">
                  <c:v>3.6249850000000001</c:v>
                </c:pt>
                <c:pt idx="3723">
                  <c:v>3.1999819999999999</c:v>
                </c:pt>
                <c:pt idx="3724">
                  <c:v>3.75</c:v>
                </c:pt>
                <c:pt idx="3725">
                  <c:v>3.0500179999999997</c:v>
                </c:pt>
                <c:pt idx="3726">
                  <c:v>3.8499910000000002</c:v>
                </c:pt>
                <c:pt idx="3727">
                  <c:v>2.75</c:v>
                </c:pt>
                <c:pt idx="3728">
                  <c:v>2.899994</c:v>
                </c:pt>
                <c:pt idx="3729">
                  <c:v>3.25</c:v>
                </c:pt>
                <c:pt idx="3730">
                  <c:v>2.8500059999999996</c:v>
                </c:pt>
                <c:pt idx="3731">
                  <c:v>3.3000179999999997</c:v>
                </c:pt>
                <c:pt idx="3732">
                  <c:v>3.3000489999999996</c:v>
                </c:pt>
                <c:pt idx="3733">
                  <c:v>2.8500059999999996</c:v>
                </c:pt>
                <c:pt idx="3734">
                  <c:v>3.0500489999999996</c:v>
                </c:pt>
                <c:pt idx="3735">
                  <c:v>4.1499629999999996</c:v>
                </c:pt>
                <c:pt idx="3736">
                  <c:v>2.8500369999999995</c:v>
                </c:pt>
                <c:pt idx="3737">
                  <c:v>3.25</c:v>
                </c:pt>
                <c:pt idx="3738">
                  <c:v>4.349975999999999</c:v>
                </c:pt>
                <c:pt idx="3739">
                  <c:v>3.8500059999999996</c:v>
                </c:pt>
                <c:pt idx="3740">
                  <c:v>4.799987999999999</c:v>
                </c:pt>
                <c:pt idx="3741">
                  <c:v>3.5999759999999994</c:v>
                </c:pt>
                <c:pt idx="3742">
                  <c:v>3.6000369999999999</c:v>
                </c:pt>
                <c:pt idx="3743">
                  <c:v>3.449951</c:v>
                </c:pt>
                <c:pt idx="3744">
                  <c:v>2.6499940000000004</c:v>
                </c:pt>
                <c:pt idx="3745">
                  <c:v>2.5999759999999994</c:v>
                </c:pt>
                <c:pt idx="3746">
                  <c:v>3.1499940000000004</c:v>
                </c:pt>
                <c:pt idx="3747">
                  <c:v>3.1499940000000004</c:v>
                </c:pt>
                <c:pt idx="3748">
                  <c:v>2.6499940000000004</c:v>
                </c:pt>
                <c:pt idx="3749">
                  <c:v>2.7249910000000006</c:v>
                </c:pt>
                <c:pt idx="3750">
                  <c:v>3</c:v>
                </c:pt>
                <c:pt idx="3751">
                  <c:v>2.6499940000000004</c:v>
                </c:pt>
                <c:pt idx="3752">
                  <c:v>3.1500240000000002</c:v>
                </c:pt>
                <c:pt idx="3753">
                  <c:v>3.2999879999999999</c:v>
                </c:pt>
                <c:pt idx="3754">
                  <c:v>3.4499819999999999</c:v>
                </c:pt>
                <c:pt idx="3755">
                  <c:v>3.399994</c:v>
                </c:pt>
                <c:pt idx="3756">
                  <c:v>3.1499630000000001</c:v>
                </c:pt>
                <c:pt idx="3757">
                  <c:v>2.8499759999999994</c:v>
                </c:pt>
                <c:pt idx="3758">
                  <c:v>3.3499759999999994</c:v>
                </c:pt>
                <c:pt idx="3759">
                  <c:v>2.9500119999999996</c:v>
                </c:pt>
                <c:pt idx="3760">
                  <c:v>3.3500059999999996</c:v>
                </c:pt>
                <c:pt idx="3761">
                  <c:v>4.4500120000000001</c:v>
                </c:pt>
                <c:pt idx="3762">
                  <c:v>3.2749940000000004</c:v>
                </c:pt>
                <c:pt idx="3763">
                  <c:v>2.9500119999999996</c:v>
                </c:pt>
                <c:pt idx="3764">
                  <c:v>2.5</c:v>
                </c:pt>
                <c:pt idx="3765">
                  <c:v>3.1999970000000002</c:v>
                </c:pt>
                <c:pt idx="3766">
                  <c:v>4.1499939999999995</c:v>
                </c:pt>
                <c:pt idx="3767">
                  <c:v>3.3000179999999997</c:v>
                </c:pt>
                <c:pt idx="3768">
                  <c:v>4.6000369999999995</c:v>
                </c:pt>
                <c:pt idx="3769">
                  <c:v>4.4000240000000002</c:v>
                </c:pt>
                <c:pt idx="3770">
                  <c:v>4.0999600000000003</c:v>
                </c:pt>
                <c:pt idx="3771">
                  <c:v>3.3500369999999995</c:v>
                </c:pt>
                <c:pt idx="3772">
                  <c:v>3.4499819999999999</c:v>
                </c:pt>
                <c:pt idx="3773">
                  <c:v>4</c:v>
                </c:pt>
                <c:pt idx="3774">
                  <c:v>4.3499910000000002</c:v>
                </c:pt>
                <c:pt idx="3775">
                  <c:v>2.8500369999999995</c:v>
                </c:pt>
                <c:pt idx="3776">
                  <c:v>2.9500119999999996</c:v>
                </c:pt>
                <c:pt idx="3777">
                  <c:v>2.7999879999999999</c:v>
                </c:pt>
                <c:pt idx="3778">
                  <c:v>3.4499819999999999</c:v>
                </c:pt>
                <c:pt idx="3779">
                  <c:v>3.4249879999999999</c:v>
                </c:pt>
                <c:pt idx="3780">
                  <c:v>3.1750029999999994</c:v>
                </c:pt>
                <c:pt idx="3781">
                  <c:v>4.75</c:v>
                </c:pt>
                <c:pt idx="3782">
                  <c:v>2.7999879999999999</c:v>
                </c:pt>
                <c:pt idx="3783">
                  <c:v>3.2000120000000001</c:v>
                </c:pt>
                <c:pt idx="3784">
                  <c:v>3</c:v>
                </c:pt>
                <c:pt idx="3785">
                  <c:v>4.1750179999999988</c:v>
                </c:pt>
                <c:pt idx="3786">
                  <c:v>4</c:v>
                </c:pt>
                <c:pt idx="3787">
                  <c:v>3.3000179999999997</c:v>
                </c:pt>
                <c:pt idx="3788">
                  <c:v>3.1999819999999999</c:v>
                </c:pt>
                <c:pt idx="3789">
                  <c:v>3.3249970000000002</c:v>
                </c:pt>
                <c:pt idx="3790">
                  <c:v>3</c:v>
                </c:pt>
                <c:pt idx="3791">
                  <c:v>3.6499940000000004</c:v>
                </c:pt>
                <c:pt idx="3792">
                  <c:v>5.1499629999999996</c:v>
                </c:pt>
                <c:pt idx="3793">
                  <c:v>2.8500059999999996</c:v>
                </c:pt>
                <c:pt idx="3794">
                  <c:v>4.2000120000000001</c:v>
                </c:pt>
                <c:pt idx="3795">
                  <c:v>3.6499940000000004</c:v>
                </c:pt>
                <c:pt idx="3796">
                  <c:v>4</c:v>
                </c:pt>
                <c:pt idx="3797">
                  <c:v>4.1000059999999987</c:v>
                </c:pt>
                <c:pt idx="3798">
                  <c:v>5.25</c:v>
                </c:pt>
                <c:pt idx="3799">
                  <c:v>3.399994</c:v>
                </c:pt>
                <c:pt idx="3800">
                  <c:v>2.9499970000000002</c:v>
                </c:pt>
                <c:pt idx="3801">
                  <c:v>3.399994</c:v>
                </c:pt>
                <c:pt idx="3802">
                  <c:v>3.2000120000000001</c:v>
                </c:pt>
                <c:pt idx="3803">
                  <c:v>4.1000369999999995</c:v>
                </c:pt>
                <c:pt idx="3804">
                  <c:v>3.2000120000000001</c:v>
                </c:pt>
                <c:pt idx="3805">
                  <c:v>3.7000120000000001</c:v>
                </c:pt>
                <c:pt idx="3806">
                  <c:v>3.4499819999999999</c:v>
                </c:pt>
                <c:pt idx="3807">
                  <c:v>3.8000029999999994</c:v>
                </c:pt>
                <c:pt idx="3808">
                  <c:v>3.8000489999999996</c:v>
                </c:pt>
                <c:pt idx="3809">
                  <c:v>3.125</c:v>
                </c:pt>
                <c:pt idx="3810">
                  <c:v>3.899994</c:v>
                </c:pt>
                <c:pt idx="3811">
                  <c:v>3.5</c:v>
                </c:pt>
                <c:pt idx="3812">
                  <c:v>3.6500240000000002</c:v>
                </c:pt>
                <c:pt idx="3813">
                  <c:v>3.1750340000000001</c:v>
                </c:pt>
                <c:pt idx="3814">
                  <c:v>3.1999819999999999</c:v>
                </c:pt>
                <c:pt idx="3815">
                  <c:v>2.4500119999999996</c:v>
                </c:pt>
                <c:pt idx="3816">
                  <c:v>4</c:v>
                </c:pt>
                <c:pt idx="3817">
                  <c:v>3.0500179999999997</c:v>
                </c:pt>
                <c:pt idx="3818">
                  <c:v>3.2000120000000001</c:v>
                </c:pt>
                <c:pt idx="3819">
                  <c:v>2.6999819999999999</c:v>
                </c:pt>
                <c:pt idx="3820">
                  <c:v>3.1500240000000002</c:v>
                </c:pt>
                <c:pt idx="3821">
                  <c:v>3.2749940000000004</c:v>
                </c:pt>
                <c:pt idx="3822">
                  <c:v>3.3749999999999996</c:v>
                </c:pt>
                <c:pt idx="3823">
                  <c:v>3.0500179999999997</c:v>
                </c:pt>
                <c:pt idx="3824">
                  <c:v>4.4249729999999987</c:v>
                </c:pt>
                <c:pt idx="3825">
                  <c:v>3.3499759999999994</c:v>
                </c:pt>
                <c:pt idx="3826">
                  <c:v>3.7999879999999999</c:v>
                </c:pt>
                <c:pt idx="3827">
                  <c:v>2.9000240000000002</c:v>
                </c:pt>
                <c:pt idx="3828">
                  <c:v>3.5</c:v>
                </c:pt>
                <c:pt idx="3829">
                  <c:v>2.7000120000000001</c:v>
                </c:pt>
                <c:pt idx="3830">
                  <c:v>3.8999629999999996</c:v>
                </c:pt>
                <c:pt idx="3831">
                  <c:v>3.25</c:v>
                </c:pt>
                <c:pt idx="3832">
                  <c:v>3.7999879999999999</c:v>
                </c:pt>
                <c:pt idx="3833">
                  <c:v>3.600006</c:v>
                </c:pt>
                <c:pt idx="3834">
                  <c:v>3.4000240000000002</c:v>
                </c:pt>
                <c:pt idx="3835">
                  <c:v>3.5500179999999997</c:v>
                </c:pt>
                <c:pt idx="3836">
                  <c:v>3.0499879999999999</c:v>
                </c:pt>
                <c:pt idx="3837">
                  <c:v>3.7000120000000001</c:v>
                </c:pt>
                <c:pt idx="3838">
                  <c:v>4.299987999999999</c:v>
                </c:pt>
                <c:pt idx="3839">
                  <c:v>3.6999819999999999</c:v>
                </c:pt>
                <c:pt idx="3840">
                  <c:v>4.850020999999999</c:v>
                </c:pt>
                <c:pt idx="3841">
                  <c:v>2.8000179999999997</c:v>
                </c:pt>
                <c:pt idx="3842">
                  <c:v>4.1250309999999981</c:v>
                </c:pt>
                <c:pt idx="3843">
                  <c:v>6.1000369999999995</c:v>
                </c:pt>
                <c:pt idx="3844">
                  <c:v>3.1500240000000002</c:v>
                </c:pt>
                <c:pt idx="3845">
                  <c:v>4.1249999999999991</c:v>
                </c:pt>
                <c:pt idx="3846">
                  <c:v>3.5</c:v>
                </c:pt>
                <c:pt idx="3847">
                  <c:v>3.3000179999999997</c:v>
                </c:pt>
                <c:pt idx="3848">
                  <c:v>2.9500119999999996</c:v>
                </c:pt>
                <c:pt idx="3849">
                  <c:v>3.1749879999999999</c:v>
                </c:pt>
                <c:pt idx="3850">
                  <c:v>3.0499879999999999</c:v>
                </c:pt>
                <c:pt idx="3851">
                  <c:v>3.0499879999999999</c:v>
                </c:pt>
                <c:pt idx="3852">
                  <c:v>3.3500059999999996</c:v>
                </c:pt>
                <c:pt idx="3853">
                  <c:v>3.3000179999999997</c:v>
                </c:pt>
                <c:pt idx="3854">
                  <c:v>3.75</c:v>
                </c:pt>
                <c:pt idx="3855">
                  <c:v>7.6750179999999988</c:v>
                </c:pt>
                <c:pt idx="3856">
                  <c:v>3.2000120000000001</c:v>
                </c:pt>
                <c:pt idx="3857">
                  <c:v>3.0500179999999997</c:v>
                </c:pt>
                <c:pt idx="3858">
                  <c:v>2.75</c:v>
                </c:pt>
                <c:pt idx="3859">
                  <c:v>2.7000120000000001</c:v>
                </c:pt>
                <c:pt idx="3860">
                  <c:v>3.899994</c:v>
                </c:pt>
                <c:pt idx="3861">
                  <c:v>3.2999879999999999</c:v>
                </c:pt>
                <c:pt idx="3862">
                  <c:v>3.3500369999999995</c:v>
                </c:pt>
                <c:pt idx="3863">
                  <c:v>3.399994</c:v>
                </c:pt>
                <c:pt idx="3864">
                  <c:v>2.2000120000000001</c:v>
                </c:pt>
                <c:pt idx="3865">
                  <c:v>3.2999879999999999</c:v>
                </c:pt>
                <c:pt idx="3866">
                  <c:v>3.1500240000000002</c:v>
                </c:pt>
                <c:pt idx="3867">
                  <c:v>4.4750059999999996</c:v>
                </c:pt>
                <c:pt idx="3868">
                  <c:v>3.0499879999999999</c:v>
                </c:pt>
                <c:pt idx="3869">
                  <c:v>3.8250119999999996</c:v>
                </c:pt>
                <c:pt idx="3870">
                  <c:v>3.1499940000000004</c:v>
                </c:pt>
                <c:pt idx="3871">
                  <c:v>2.8999629999999996</c:v>
                </c:pt>
                <c:pt idx="3872">
                  <c:v>3.4500119999999996</c:v>
                </c:pt>
                <c:pt idx="3873">
                  <c:v>3.3750149999999994</c:v>
                </c:pt>
                <c:pt idx="3874">
                  <c:v>3.725006</c:v>
                </c:pt>
                <c:pt idx="3875">
                  <c:v>3.100006</c:v>
                </c:pt>
                <c:pt idx="3876">
                  <c:v>3.1500240000000002</c:v>
                </c:pt>
                <c:pt idx="3877">
                  <c:v>3.1499630000000001</c:v>
                </c:pt>
                <c:pt idx="3878">
                  <c:v>3.4500119999999996</c:v>
                </c:pt>
                <c:pt idx="3879">
                  <c:v>2.8500369999999995</c:v>
                </c:pt>
                <c:pt idx="3880">
                  <c:v>3.9499970000000002</c:v>
                </c:pt>
                <c:pt idx="3881">
                  <c:v>2.9499819999999999</c:v>
                </c:pt>
                <c:pt idx="3882">
                  <c:v>2.7999879999999999</c:v>
                </c:pt>
                <c:pt idx="3883">
                  <c:v>4.5500179999999988</c:v>
                </c:pt>
                <c:pt idx="3884">
                  <c:v>3.5000309999999999</c:v>
                </c:pt>
                <c:pt idx="3885">
                  <c:v>4.4500120000000001</c:v>
                </c:pt>
                <c:pt idx="3886">
                  <c:v>5.6500239999999993</c:v>
                </c:pt>
                <c:pt idx="3887">
                  <c:v>3.5</c:v>
                </c:pt>
                <c:pt idx="3888">
                  <c:v>3.7999879999999999</c:v>
                </c:pt>
                <c:pt idx="3889">
                  <c:v>4.1000059999999987</c:v>
                </c:pt>
                <c:pt idx="3890">
                  <c:v>2.9000240000000002</c:v>
                </c:pt>
                <c:pt idx="3891">
                  <c:v>2.924973</c:v>
                </c:pt>
                <c:pt idx="3892">
                  <c:v>2.899994</c:v>
                </c:pt>
                <c:pt idx="3893">
                  <c:v>3.5500179999999997</c:v>
                </c:pt>
                <c:pt idx="3894">
                  <c:v>3.0499879999999999</c:v>
                </c:pt>
                <c:pt idx="3895">
                  <c:v>3.2500309999999999</c:v>
                </c:pt>
                <c:pt idx="3896">
                  <c:v>3.7000120000000001</c:v>
                </c:pt>
                <c:pt idx="3897">
                  <c:v>3.2000120000000001</c:v>
                </c:pt>
                <c:pt idx="3898">
                  <c:v>3.399994</c:v>
                </c:pt>
                <c:pt idx="3899">
                  <c:v>2.75</c:v>
                </c:pt>
                <c:pt idx="3900">
                  <c:v>3.399994</c:v>
                </c:pt>
                <c:pt idx="3901">
                  <c:v>4.099975999999999</c:v>
                </c:pt>
                <c:pt idx="3902">
                  <c:v>3.1000369999999999</c:v>
                </c:pt>
                <c:pt idx="3903">
                  <c:v>4.0000149999999994</c:v>
                </c:pt>
                <c:pt idx="3904">
                  <c:v>3.3000179999999997</c:v>
                </c:pt>
                <c:pt idx="3905">
                  <c:v>4.1499939999999995</c:v>
                </c:pt>
                <c:pt idx="3906">
                  <c:v>3.8000179999999997</c:v>
                </c:pt>
                <c:pt idx="3907">
                  <c:v>3</c:v>
                </c:pt>
                <c:pt idx="3908">
                  <c:v>3.9500119999999996</c:v>
                </c:pt>
                <c:pt idx="3909">
                  <c:v>3.75</c:v>
                </c:pt>
                <c:pt idx="3910">
                  <c:v>3.6000369999999999</c:v>
                </c:pt>
                <c:pt idx="3911">
                  <c:v>2.7750089999999994</c:v>
                </c:pt>
                <c:pt idx="3912">
                  <c:v>2.9500119999999996</c:v>
                </c:pt>
                <c:pt idx="3913">
                  <c:v>4.9000240000000002</c:v>
                </c:pt>
                <c:pt idx="3914">
                  <c:v>4.499969000000001</c:v>
                </c:pt>
                <c:pt idx="3915">
                  <c:v>2.600006</c:v>
                </c:pt>
                <c:pt idx="3916">
                  <c:v>3</c:v>
                </c:pt>
                <c:pt idx="3917">
                  <c:v>5.8999629999999996</c:v>
                </c:pt>
                <c:pt idx="3918">
                  <c:v>3.2000120000000001</c:v>
                </c:pt>
                <c:pt idx="3919">
                  <c:v>2.6499940000000004</c:v>
                </c:pt>
                <c:pt idx="3920">
                  <c:v>3.0500179999999997</c:v>
                </c:pt>
                <c:pt idx="3921">
                  <c:v>3.4750059999999996</c:v>
                </c:pt>
                <c:pt idx="3922">
                  <c:v>3.5</c:v>
                </c:pt>
                <c:pt idx="3923">
                  <c:v>5.5500179999999988</c:v>
                </c:pt>
                <c:pt idx="3924">
                  <c:v>2.5499879999999999</c:v>
                </c:pt>
                <c:pt idx="3925">
                  <c:v>3.1749879999999999</c:v>
                </c:pt>
                <c:pt idx="3926">
                  <c:v>3.1999819999999999</c:v>
                </c:pt>
                <c:pt idx="3927">
                  <c:v>3.399994</c:v>
                </c:pt>
                <c:pt idx="3928">
                  <c:v>3.600006</c:v>
                </c:pt>
                <c:pt idx="3929">
                  <c:v>3</c:v>
                </c:pt>
                <c:pt idx="3930">
                  <c:v>3.5999910000000002</c:v>
                </c:pt>
                <c:pt idx="3931">
                  <c:v>3.25</c:v>
                </c:pt>
                <c:pt idx="3932">
                  <c:v>3.4000240000000002</c:v>
                </c:pt>
                <c:pt idx="3933">
                  <c:v>3.4000240000000002</c:v>
                </c:pt>
                <c:pt idx="3934">
                  <c:v>3.1750029999999994</c:v>
                </c:pt>
                <c:pt idx="3935">
                  <c:v>3.4000240000000002</c:v>
                </c:pt>
                <c:pt idx="3936">
                  <c:v>3.5</c:v>
                </c:pt>
                <c:pt idx="3937">
                  <c:v>3.4749759999999994</c:v>
                </c:pt>
                <c:pt idx="3938">
                  <c:v>3.2500309999999999</c:v>
                </c:pt>
                <c:pt idx="3939">
                  <c:v>3.1500089999999994</c:v>
                </c:pt>
                <c:pt idx="3940">
                  <c:v>2.4500119999999996</c:v>
                </c:pt>
                <c:pt idx="3941">
                  <c:v>3.3000179999999997</c:v>
                </c:pt>
                <c:pt idx="3942">
                  <c:v>2.75</c:v>
                </c:pt>
                <c:pt idx="3943">
                  <c:v>3.4249879999999999</c:v>
                </c:pt>
                <c:pt idx="3944">
                  <c:v>3.6499940000000004</c:v>
                </c:pt>
                <c:pt idx="3945">
                  <c:v>3</c:v>
                </c:pt>
                <c:pt idx="3946">
                  <c:v>3.1000209999999999</c:v>
                </c:pt>
                <c:pt idx="3947">
                  <c:v>2.7999879999999999</c:v>
                </c:pt>
                <c:pt idx="3948">
                  <c:v>2.8249819999999999</c:v>
                </c:pt>
                <c:pt idx="3949">
                  <c:v>3.2000120000000001</c:v>
                </c:pt>
                <c:pt idx="3950">
                  <c:v>4.1999819999999994</c:v>
                </c:pt>
                <c:pt idx="3951">
                  <c:v>3.5</c:v>
                </c:pt>
                <c:pt idx="3952">
                  <c:v>3.0999759999999994</c:v>
                </c:pt>
                <c:pt idx="3953">
                  <c:v>3.100006</c:v>
                </c:pt>
                <c:pt idx="3954">
                  <c:v>3.6750029999999994</c:v>
                </c:pt>
                <c:pt idx="3955">
                  <c:v>3.7000120000000001</c:v>
                </c:pt>
                <c:pt idx="3956">
                  <c:v>3.3499759999999994</c:v>
                </c:pt>
                <c:pt idx="3957">
                  <c:v>3.399994</c:v>
                </c:pt>
                <c:pt idx="3958">
                  <c:v>3.9750059999999996</c:v>
                </c:pt>
                <c:pt idx="3959">
                  <c:v>3.3500059999999996</c:v>
                </c:pt>
                <c:pt idx="3960">
                  <c:v>3</c:v>
                </c:pt>
                <c:pt idx="3961">
                  <c:v>2.6499940000000004</c:v>
                </c:pt>
                <c:pt idx="3962">
                  <c:v>3.1999819999999999</c:v>
                </c:pt>
                <c:pt idx="3963">
                  <c:v>3.4000240000000002</c:v>
                </c:pt>
                <c:pt idx="3964">
                  <c:v>4.249969000000001</c:v>
                </c:pt>
                <c:pt idx="3965">
                  <c:v>3.399994</c:v>
                </c:pt>
                <c:pt idx="3966">
                  <c:v>3.399994</c:v>
                </c:pt>
                <c:pt idx="3967">
                  <c:v>2.7999879999999999</c:v>
                </c:pt>
                <c:pt idx="3968">
                  <c:v>4.6749879999999981</c:v>
                </c:pt>
                <c:pt idx="3969">
                  <c:v>4.299987999999999</c:v>
                </c:pt>
                <c:pt idx="3970">
                  <c:v>4.299987999999999</c:v>
                </c:pt>
                <c:pt idx="3971">
                  <c:v>3.7999879999999999</c:v>
                </c:pt>
                <c:pt idx="3972">
                  <c:v>3.399994</c:v>
                </c:pt>
                <c:pt idx="3973">
                  <c:v>3.8500369999999995</c:v>
                </c:pt>
                <c:pt idx="3974">
                  <c:v>3.5499879999999999</c:v>
                </c:pt>
                <c:pt idx="3975">
                  <c:v>3.3000179999999997</c:v>
                </c:pt>
                <c:pt idx="3976">
                  <c:v>3.9000240000000002</c:v>
                </c:pt>
                <c:pt idx="3977">
                  <c:v>2.9999689999999997</c:v>
                </c:pt>
                <c:pt idx="3978">
                  <c:v>4.6000059999999987</c:v>
                </c:pt>
                <c:pt idx="3979">
                  <c:v>3.4499819999999999</c:v>
                </c:pt>
                <c:pt idx="3980">
                  <c:v>3.3500059999999996</c:v>
                </c:pt>
                <c:pt idx="3981">
                  <c:v>3.25</c:v>
                </c:pt>
                <c:pt idx="3982">
                  <c:v>3.25</c:v>
                </c:pt>
                <c:pt idx="3983">
                  <c:v>3.2000120000000001</c:v>
                </c:pt>
                <c:pt idx="3984">
                  <c:v>2.5999759999999994</c:v>
                </c:pt>
                <c:pt idx="3985">
                  <c:v>2.75</c:v>
                </c:pt>
                <c:pt idx="3986">
                  <c:v>3.899994</c:v>
                </c:pt>
                <c:pt idx="3987">
                  <c:v>3.600006</c:v>
                </c:pt>
                <c:pt idx="3988">
                  <c:v>3.7999879999999999</c:v>
                </c:pt>
                <c:pt idx="3989">
                  <c:v>3.1500240000000002</c:v>
                </c:pt>
                <c:pt idx="3990">
                  <c:v>2.7499850000000001</c:v>
                </c:pt>
                <c:pt idx="3991">
                  <c:v>3.8499759999999994</c:v>
                </c:pt>
                <c:pt idx="3992">
                  <c:v>3.6999819999999999</c:v>
                </c:pt>
                <c:pt idx="3993">
                  <c:v>3.5</c:v>
                </c:pt>
                <c:pt idx="3994">
                  <c:v>4.2250059999999987</c:v>
                </c:pt>
                <c:pt idx="3995">
                  <c:v>3.5749970000000002</c:v>
                </c:pt>
                <c:pt idx="3996">
                  <c:v>2.5999759999999994</c:v>
                </c:pt>
                <c:pt idx="3997">
                  <c:v>2.9000240000000002</c:v>
                </c:pt>
                <c:pt idx="3998">
                  <c:v>3.5499879999999999</c:v>
                </c:pt>
                <c:pt idx="3999">
                  <c:v>3.399994</c:v>
                </c:pt>
                <c:pt idx="4000">
                  <c:v>3.6500240000000002</c:v>
                </c:pt>
                <c:pt idx="4001">
                  <c:v>2.6499940000000004</c:v>
                </c:pt>
                <c:pt idx="4002">
                  <c:v>3.5</c:v>
                </c:pt>
                <c:pt idx="4003">
                  <c:v>3.5999759999999994</c:v>
                </c:pt>
                <c:pt idx="4004">
                  <c:v>3.3749849999999997</c:v>
                </c:pt>
                <c:pt idx="4005">
                  <c:v>2.4250029999999994</c:v>
                </c:pt>
                <c:pt idx="4006">
                  <c:v>3.1499940000000004</c:v>
                </c:pt>
                <c:pt idx="4007">
                  <c:v>3.5</c:v>
                </c:pt>
                <c:pt idx="4008">
                  <c:v>3.3500059999999996</c:v>
                </c:pt>
                <c:pt idx="4009">
                  <c:v>2.8499759999999994</c:v>
                </c:pt>
                <c:pt idx="4010">
                  <c:v>3.25</c:v>
                </c:pt>
                <c:pt idx="4011">
                  <c:v>4.4000240000000002</c:v>
                </c:pt>
                <c:pt idx="4012">
                  <c:v>3.0250089999999994</c:v>
                </c:pt>
                <c:pt idx="4013">
                  <c:v>3.100006</c:v>
                </c:pt>
                <c:pt idx="4014">
                  <c:v>3.7500309999999999</c:v>
                </c:pt>
                <c:pt idx="4015">
                  <c:v>3.6000369999999999</c:v>
                </c:pt>
                <c:pt idx="4016">
                  <c:v>3.5</c:v>
                </c:pt>
                <c:pt idx="4017">
                  <c:v>3.4499819999999999</c:v>
                </c:pt>
                <c:pt idx="4018">
                  <c:v>4</c:v>
                </c:pt>
                <c:pt idx="4019">
                  <c:v>3.2999879999999999</c:v>
                </c:pt>
                <c:pt idx="4020">
                  <c:v>2.7249910000000006</c:v>
                </c:pt>
                <c:pt idx="4021">
                  <c:v>3.1499940000000004</c:v>
                </c:pt>
                <c:pt idx="4022">
                  <c:v>4.1500239999999993</c:v>
                </c:pt>
                <c:pt idx="4023">
                  <c:v>5</c:v>
                </c:pt>
                <c:pt idx="4024">
                  <c:v>3.25</c:v>
                </c:pt>
                <c:pt idx="4025">
                  <c:v>2.9000089999999994</c:v>
                </c:pt>
                <c:pt idx="4026">
                  <c:v>3.3500059999999996</c:v>
                </c:pt>
                <c:pt idx="4027">
                  <c:v>3.25</c:v>
                </c:pt>
                <c:pt idx="4028">
                  <c:v>4.5749819999999994</c:v>
                </c:pt>
                <c:pt idx="4029">
                  <c:v>3.5999759999999994</c:v>
                </c:pt>
                <c:pt idx="4030">
                  <c:v>3.1000369999999999</c:v>
                </c:pt>
                <c:pt idx="4031">
                  <c:v>2.9500119999999996</c:v>
                </c:pt>
                <c:pt idx="4032">
                  <c:v>3.2000120000000001</c:v>
                </c:pt>
                <c:pt idx="4033">
                  <c:v>2.9749759999999994</c:v>
                </c:pt>
                <c:pt idx="4034">
                  <c:v>3.5500029999999994</c:v>
                </c:pt>
                <c:pt idx="4035">
                  <c:v>11.200011999999999</c:v>
                </c:pt>
                <c:pt idx="4036">
                  <c:v>3.6500240000000002</c:v>
                </c:pt>
                <c:pt idx="4037">
                  <c:v>3.399994</c:v>
                </c:pt>
                <c:pt idx="4038">
                  <c:v>2.4499819999999999</c:v>
                </c:pt>
                <c:pt idx="4039">
                  <c:v>3.5500179999999997</c:v>
                </c:pt>
                <c:pt idx="4040">
                  <c:v>3.5</c:v>
                </c:pt>
                <c:pt idx="4041">
                  <c:v>2.9499819999999999</c:v>
                </c:pt>
                <c:pt idx="4042">
                  <c:v>22.850006</c:v>
                </c:pt>
                <c:pt idx="4043">
                  <c:v>3</c:v>
                </c:pt>
                <c:pt idx="4044">
                  <c:v>3.5</c:v>
                </c:pt>
                <c:pt idx="4045">
                  <c:v>3.5</c:v>
                </c:pt>
                <c:pt idx="4046">
                  <c:v>2.7000120000000001</c:v>
                </c:pt>
                <c:pt idx="4047">
                  <c:v>3.4000240000000002</c:v>
                </c:pt>
                <c:pt idx="4048">
                  <c:v>3.0499879999999999</c:v>
                </c:pt>
                <c:pt idx="4049">
                  <c:v>3.9500119999999996</c:v>
                </c:pt>
                <c:pt idx="4050">
                  <c:v>3.0500179999999997</c:v>
                </c:pt>
                <c:pt idx="4051">
                  <c:v>3.0500029999999994</c:v>
                </c:pt>
                <c:pt idx="4052">
                  <c:v>3.9500119999999996</c:v>
                </c:pt>
                <c:pt idx="4053">
                  <c:v>3.6999819999999999</c:v>
                </c:pt>
                <c:pt idx="4054">
                  <c:v>3.0999759999999994</c:v>
                </c:pt>
                <c:pt idx="4055">
                  <c:v>3.5499879999999999</c:v>
                </c:pt>
                <c:pt idx="4056">
                  <c:v>3.2000120000000001</c:v>
                </c:pt>
                <c:pt idx="4057">
                  <c:v>5.1500239999999993</c:v>
                </c:pt>
                <c:pt idx="4058">
                  <c:v>3.100006</c:v>
                </c:pt>
                <c:pt idx="4059">
                  <c:v>3.5500029999999994</c:v>
                </c:pt>
                <c:pt idx="4060">
                  <c:v>2.5</c:v>
                </c:pt>
                <c:pt idx="4061">
                  <c:v>3.5</c:v>
                </c:pt>
                <c:pt idx="4062">
                  <c:v>3</c:v>
                </c:pt>
                <c:pt idx="4063">
                  <c:v>3.4000089999999994</c:v>
                </c:pt>
                <c:pt idx="4064">
                  <c:v>2.7999879999999999</c:v>
                </c:pt>
                <c:pt idx="4065">
                  <c:v>3.4500119999999996</c:v>
                </c:pt>
                <c:pt idx="4066">
                  <c:v>3.5</c:v>
                </c:pt>
                <c:pt idx="4067">
                  <c:v>2.7999879999999999</c:v>
                </c:pt>
                <c:pt idx="4068">
                  <c:v>3.7999879999999999</c:v>
                </c:pt>
                <c:pt idx="4069">
                  <c:v>3.4499819999999999</c:v>
                </c:pt>
                <c:pt idx="4070">
                  <c:v>3.2999879999999999</c:v>
                </c:pt>
                <c:pt idx="4071">
                  <c:v>2.6499630000000001</c:v>
                </c:pt>
                <c:pt idx="4072">
                  <c:v>3.4499819999999999</c:v>
                </c:pt>
                <c:pt idx="4073">
                  <c:v>3</c:v>
                </c:pt>
                <c:pt idx="4074">
                  <c:v>2.8499759999999994</c:v>
                </c:pt>
                <c:pt idx="4075">
                  <c:v>3.399994</c:v>
                </c:pt>
                <c:pt idx="4076">
                  <c:v>2.6499940000000004</c:v>
                </c:pt>
                <c:pt idx="4077">
                  <c:v>3.5</c:v>
                </c:pt>
                <c:pt idx="4078">
                  <c:v>3.3500059999999996</c:v>
                </c:pt>
                <c:pt idx="4079">
                  <c:v>3.2999879999999999</c:v>
                </c:pt>
                <c:pt idx="4080">
                  <c:v>3.7000120000000001</c:v>
                </c:pt>
                <c:pt idx="4081">
                  <c:v>3.8000179999999997</c:v>
                </c:pt>
                <c:pt idx="4082">
                  <c:v>3.4749910000000002</c:v>
                </c:pt>
                <c:pt idx="4083">
                  <c:v>2.9000240000000002</c:v>
                </c:pt>
                <c:pt idx="4084">
                  <c:v>2.9250029999999994</c:v>
                </c:pt>
                <c:pt idx="4085">
                  <c:v>3.325027</c:v>
                </c:pt>
                <c:pt idx="4086">
                  <c:v>2.8500369999999995</c:v>
                </c:pt>
                <c:pt idx="4087">
                  <c:v>3.1499940000000004</c:v>
                </c:pt>
                <c:pt idx="4088">
                  <c:v>3.8249970000000002</c:v>
                </c:pt>
                <c:pt idx="4089">
                  <c:v>4.049987999999999</c:v>
                </c:pt>
                <c:pt idx="4090">
                  <c:v>2.4000240000000002</c:v>
                </c:pt>
                <c:pt idx="4091">
                  <c:v>2.600006</c:v>
                </c:pt>
                <c:pt idx="4092">
                  <c:v>3.0500179999999997</c:v>
                </c:pt>
                <c:pt idx="4093">
                  <c:v>4.0749969999999989</c:v>
                </c:pt>
                <c:pt idx="4094">
                  <c:v>3.6750029999999994</c:v>
                </c:pt>
                <c:pt idx="4095">
                  <c:v>2.8000179999999997</c:v>
                </c:pt>
                <c:pt idx="4096">
                  <c:v>3.75</c:v>
                </c:pt>
                <c:pt idx="4097">
                  <c:v>3.4499819999999999</c:v>
                </c:pt>
                <c:pt idx="4098">
                  <c:v>3.3000489999999996</c:v>
                </c:pt>
                <c:pt idx="4099">
                  <c:v>2.725006</c:v>
                </c:pt>
                <c:pt idx="4100">
                  <c:v>3.3500059999999996</c:v>
                </c:pt>
                <c:pt idx="4101">
                  <c:v>2.899994</c:v>
                </c:pt>
                <c:pt idx="4102">
                  <c:v>2.899994</c:v>
                </c:pt>
                <c:pt idx="4103">
                  <c:v>3.9499819999999999</c:v>
                </c:pt>
                <c:pt idx="4104">
                  <c:v>3.3000179999999997</c:v>
                </c:pt>
                <c:pt idx="4105">
                  <c:v>3.2000120000000001</c:v>
                </c:pt>
                <c:pt idx="4106">
                  <c:v>4.25</c:v>
                </c:pt>
                <c:pt idx="4107">
                  <c:v>3.399994</c:v>
                </c:pt>
                <c:pt idx="4108">
                  <c:v>3.3500059999999996</c:v>
                </c:pt>
                <c:pt idx="4109">
                  <c:v>3.4000240000000002</c:v>
                </c:pt>
                <c:pt idx="4110">
                  <c:v>2.8500059999999996</c:v>
                </c:pt>
                <c:pt idx="4111">
                  <c:v>3.399994</c:v>
                </c:pt>
                <c:pt idx="4112">
                  <c:v>3.899994</c:v>
                </c:pt>
                <c:pt idx="4113">
                  <c:v>3.7999879999999999</c:v>
                </c:pt>
                <c:pt idx="4114">
                  <c:v>4.000030999999999</c:v>
                </c:pt>
                <c:pt idx="4115">
                  <c:v>3.3499759999999994</c:v>
                </c:pt>
                <c:pt idx="4116">
                  <c:v>3.9250179999999997</c:v>
                </c:pt>
                <c:pt idx="4117">
                  <c:v>3.1500240000000002</c:v>
                </c:pt>
                <c:pt idx="4118">
                  <c:v>3.3000179999999997</c:v>
                </c:pt>
                <c:pt idx="4119">
                  <c:v>2.8499759999999994</c:v>
                </c:pt>
                <c:pt idx="4120">
                  <c:v>4.9500120000000001</c:v>
                </c:pt>
                <c:pt idx="4121">
                  <c:v>3.7499690000000001</c:v>
                </c:pt>
                <c:pt idx="4122">
                  <c:v>3.7750240000000002</c:v>
                </c:pt>
                <c:pt idx="4123">
                  <c:v>3.100006</c:v>
                </c:pt>
                <c:pt idx="4124">
                  <c:v>3.399994</c:v>
                </c:pt>
                <c:pt idx="4125">
                  <c:v>3.1500240000000002</c:v>
                </c:pt>
                <c:pt idx="4126">
                  <c:v>2.9000240000000002</c:v>
                </c:pt>
                <c:pt idx="4127">
                  <c:v>3.2999879999999999</c:v>
                </c:pt>
                <c:pt idx="4128">
                  <c:v>3.4000240000000002</c:v>
                </c:pt>
                <c:pt idx="4129">
                  <c:v>4.4000089999999998</c:v>
                </c:pt>
                <c:pt idx="4130">
                  <c:v>3.1500240000000002</c:v>
                </c:pt>
                <c:pt idx="4131">
                  <c:v>3.25</c:v>
                </c:pt>
                <c:pt idx="4132">
                  <c:v>2.6500240000000002</c:v>
                </c:pt>
                <c:pt idx="4133">
                  <c:v>2.8000179999999997</c:v>
                </c:pt>
                <c:pt idx="4134">
                  <c:v>2.7000120000000001</c:v>
                </c:pt>
                <c:pt idx="4135">
                  <c:v>4.4499820000000003</c:v>
                </c:pt>
                <c:pt idx="4136">
                  <c:v>3.8499759999999994</c:v>
                </c:pt>
                <c:pt idx="4137">
                  <c:v>3.3499759999999994</c:v>
                </c:pt>
                <c:pt idx="4138">
                  <c:v>2.6499630000000001</c:v>
                </c:pt>
                <c:pt idx="4139">
                  <c:v>3.2250209999999999</c:v>
                </c:pt>
                <c:pt idx="4140">
                  <c:v>2.9500119999999996</c:v>
                </c:pt>
                <c:pt idx="4141">
                  <c:v>2.9499819999999999</c:v>
                </c:pt>
                <c:pt idx="4142">
                  <c:v>3.399994</c:v>
                </c:pt>
                <c:pt idx="4143">
                  <c:v>3.0500179999999997</c:v>
                </c:pt>
                <c:pt idx="4144">
                  <c:v>3.0250240000000002</c:v>
                </c:pt>
                <c:pt idx="4145">
                  <c:v>4.25</c:v>
                </c:pt>
                <c:pt idx="4146">
                  <c:v>3.5999910000000002</c:v>
                </c:pt>
                <c:pt idx="4147">
                  <c:v>3.399994</c:v>
                </c:pt>
                <c:pt idx="4148">
                  <c:v>3.4500119999999996</c:v>
                </c:pt>
                <c:pt idx="4149">
                  <c:v>4.8999939999999995</c:v>
                </c:pt>
                <c:pt idx="4150">
                  <c:v>4.0500030000000002</c:v>
                </c:pt>
                <c:pt idx="4151">
                  <c:v>3.100006</c:v>
                </c:pt>
                <c:pt idx="4152">
                  <c:v>3.1999819999999999</c:v>
                </c:pt>
                <c:pt idx="4153">
                  <c:v>3.1500240000000002</c:v>
                </c:pt>
                <c:pt idx="4154">
                  <c:v>2.3999629999999996</c:v>
                </c:pt>
                <c:pt idx="4155">
                  <c:v>3.5499879999999999</c:v>
                </c:pt>
                <c:pt idx="4156">
                  <c:v>3.5250089999999994</c:v>
                </c:pt>
                <c:pt idx="4157">
                  <c:v>3.0500489999999996</c:v>
                </c:pt>
                <c:pt idx="4158">
                  <c:v>3.4999689999999997</c:v>
                </c:pt>
                <c:pt idx="4159">
                  <c:v>3.1500240000000002</c:v>
                </c:pt>
                <c:pt idx="4160">
                  <c:v>4.6500089999999989</c:v>
                </c:pt>
                <c:pt idx="4161">
                  <c:v>3.4500119999999996</c:v>
                </c:pt>
                <c:pt idx="4162">
                  <c:v>3.1500240000000002</c:v>
                </c:pt>
                <c:pt idx="4163">
                  <c:v>3.399994</c:v>
                </c:pt>
                <c:pt idx="4164">
                  <c:v>3.8000179999999997</c:v>
                </c:pt>
                <c:pt idx="4165">
                  <c:v>3.6499940000000004</c:v>
                </c:pt>
                <c:pt idx="4166">
                  <c:v>2.899994</c:v>
                </c:pt>
                <c:pt idx="4167">
                  <c:v>3.2500309999999999</c:v>
                </c:pt>
                <c:pt idx="4168">
                  <c:v>3.2000120000000001</c:v>
                </c:pt>
                <c:pt idx="4169">
                  <c:v>2.8000179999999997</c:v>
                </c:pt>
                <c:pt idx="4170">
                  <c:v>3</c:v>
                </c:pt>
                <c:pt idx="4171">
                  <c:v>3.1499940000000004</c:v>
                </c:pt>
                <c:pt idx="4172">
                  <c:v>3.600006</c:v>
                </c:pt>
                <c:pt idx="4173">
                  <c:v>3.4250179999999997</c:v>
                </c:pt>
                <c:pt idx="4174">
                  <c:v>3.8500369999999995</c:v>
                </c:pt>
                <c:pt idx="4175">
                  <c:v>3.6500089999999994</c:v>
                </c:pt>
                <c:pt idx="4176">
                  <c:v>3.3000179999999997</c:v>
                </c:pt>
                <c:pt idx="4177">
                  <c:v>3.2999879999999999</c:v>
                </c:pt>
                <c:pt idx="4178">
                  <c:v>3.2999879999999999</c:v>
                </c:pt>
                <c:pt idx="4179">
                  <c:v>2.8000179999999997</c:v>
                </c:pt>
                <c:pt idx="4180">
                  <c:v>3.6499940000000004</c:v>
                </c:pt>
                <c:pt idx="4181">
                  <c:v>4.3999629999999996</c:v>
                </c:pt>
                <c:pt idx="4182">
                  <c:v>2.9500119999999996</c:v>
                </c:pt>
                <c:pt idx="4183">
                  <c:v>3.5749970000000002</c:v>
                </c:pt>
                <c:pt idx="4184">
                  <c:v>3.0499879999999999</c:v>
                </c:pt>
                <c:pt idx="4185">
                  <c:v>4.549987999999999</c:v>
                </c:pt>
                <c:pt idx="4186">
                  <c:v>3.25</c:v>
                </c:pt>
                <c:pt idx="4187">
                  <c:v>3.2999879999999999</c:v>
                </c:pt>
                <c:pt idx="4188">
                  <c:v>3.449951</c:v>
                </c:pt>
                <c:pt idx="4189">
                  <c:v>2.3000179999999997</c:v>
                </c:pt>
                <c:pt idx="4190">
                  <c:v>3.5</c:v>
                </c:pt>
                <c:pt idx="4191">
                  <c:v>2.9500119999999996</c:v>
                </c:pt>
                <c:pt idx="4192">
                  <c:v>2.5499879999999999</c:v>
                </c:pt>
                <c:pt idx="4193">
                  <c:v>4.0500179999999988</c:v>
                </c:pt>
                <c:pt idx="4194">
                  <c:v>3.4000240000000002</c:v>
                </c:pt>
                <c:pt idx="4195">
                  <c:v>2.899994</c:v>
                </c:pt>
                <c:pt idx="4196">
                  <c:v>3.9000240000000002</c:v>
                </c:pt>
                <c:pt idx="4197">
                  <c:v>2.9499819999999999</c:v>
                </c:pt>
                <c:pt idx="4198">
                  <c:v>4.25</c:v>
                </c:pt>
                <c:pt idx="4199">
                  <c:v>3.7999879999999999</c:v>
                </c:pt>
                <c:pt idx="4200">
                  <c:v>3</c:v>
                </c:pt>
                <c:pt idx="4201">
                  <c:v>3.625</c:v>
                </c:pt>
                <c:pt idx="4202">
                  <c:v>3.399994</c:v>
                </c:pt>
                <c:pt idx="4203">
                  <c:v>4.3999939999999995</c:v>
                </c:pt>
                <c:pt idx="4204">
                  <c:v>3.75</c:v>
                </c:pt>
                <c:pt idx="4205">
                  <c:v>3.6999970000000002</c:v>
                </c:pt>
                <c:pt idx="4206">
                  <c:v>3.1499940000000004</c:v>
                </c:pt>
                <c:pt idx="4207">
                  <c:v>3.3500059999999996</c:v>
                </c:pt>
                <c:pt idx="4208">
                  <c:v>3.6999819999999999</c:v>
                </c:pt>
                <c:pt idx="4209">
                  <c:v>3.9500119999999996</c:v>
                </c:pt>
                <c:pt idx="4210">
                  <c:v>3.75</c:v>
                </c:pt>
                <c:pt idx="4211">
                  <c:v>3.2500309999999999</c:v>
                </c:pt>
                <c:pt idx="4212">
                  <c:v>2.8999629999999996</c:v>
                </c:pt>
                <c:pt idx="4213">
                  <c:v>3.3500059999999996</c:v>
                </c:pt>
                <c:pt idx="4214">
                  <c:v>3.2999879999999999</c:v>
                </c:pt>
                <c:pt idx="4215">
                  <c:v>4.750030999999999</c:v>
                </c:pt>
                <c:pt idx="4216">
                  <c:v>4.124984999999997</c:v>
                </c:pt>
                <c:pt idx="4217">
                  <c:v>7.349975999999999</c:v>
                </c:pt>
                <c:pt idx="4218">
                  <c:v>3.5499879999999999</c:v>
                </c:pt>
                <c:pt idx="4219">
                  <c:v>3.25</c:v>
                </c:pt>
                <c:pt idx="4220">
                  <c:v>4</c:v>
                </c:pt>
                <c:pt idx="4221">
                  <c:v>3.0499879999999999</c:v>
                </c:pt>
                <c:pt idx="4222">
                  <c:v>3.1500240000000002</c:v>
                </c:pt>
                <c:pt idx="4223">
                  <c:v>2.5999759999999994</c:v>
                </c:pt>
                <c:pt idx="4224">
                  <c:v>3.3499759999999994</c:v>
                </c:pt>
                <c:pt idx="4225">
                  <c:v>3.2000120000000001</c:v>
                </c:pt>
                <c:pt idx="4226">
                  <c:v>2.75</c:v>
                </c:pt>
                <c:pt idx="4227">
                  <c:v>3.4999689999999997</c:v>
                </c:pt>
                <c:pt idx="4228">
                  <c:v>3.2500149999999999</c:v>
                </c:pt>
                <c:pt idx="4229">
                  <c:v>3.3500059999999996</c:v>
                </c:pt>
                <c:pt idx="4230">
                  <c:v>2.6500240000000002</c:v>
                </c:pt>
                <c:pt idx="4231">
                  <c:v>3.3000179999999997</c:v>
                </c:pt>
                <c:pt idx="4232">
                  <c:v>4.3999939999999995</c:v>
                </c:pt>
                <c:pt idx="4233">
                  <c:v>2.8500059999999996</c:v>
                </c:pt>
                <c:pt idx="4234">
                  <c:v>3.4999689999999997</c:v>
                </c:pt>
                <c:pt idx="4235">
                  <c:v>2.725006</c:v>
                </c:pt>
                <c:pt idx="4236">
                  <c:v>4.3500369999999995</c:v>
                </c:pt>
                <c:pt idx="4237">
                  <c:v>3.5500179999999997</c:v>
                </c:pt>
                <c:pt idx="4238">
                  <c:v>3.600006</c:v>
                </c:pt>
                <c:pt idx="4239">
                  <c:v>3.3499759999999994</c:v>
                </c:pt>
                <c:pt idx="4240">
                  <c:v>3.3000179999999997</c:v>
                </c:pt>
                <c:pt idx="4241">
                  <c:v>4.1000059999999987</c:v>
                </c:pt>
                <c:pt idx="4242">
                  <c:v>3.1999970000000002</c:v>
                </c:pt>
                <c:pt idx="4243">
                  <c:v>3.7000120000000001</c:v>
                </c:pt>
                <c:pt idx="4244">
                  <c:v>3.0499879999999999</c:v>
                </c:pt>
                <c:pt idx="4245">
                  <c:v>3.1499940000000004</c:v>
                </c:pt>
                <c:pt idx="4246">
                  <c:v>2.8499759999999994</c:v>
                </c:pt>
                <c:pt idx="4247">
                  <c:v>2.9499819999999999</c:v>
                </c:pt>
                <c:pt idx="4248">
                  <c:v>4.9000240000000002</c:v>
                </c:pt>
                <c:pt idx="4249">
                  <c:v>2.899994</c:v>
                </c:pt>
                <c:pt idx="4250">
                  <c:v>3.4499819999999999</c:v>
                </c:pt>
                <c:pt idx="4251">
                  <c:v>2.1999819999999999</c:v>
                </c:pt>
                <c:pt idx="4252">
                  <c:v>5.549987999999999</c:v>
                </c:pt>
                <c:pt idx="4253">
                  <c:v>3.0500179999999997</c:v>
                </c:pt>
                <c:pt idx="4254">
                  <c:v>3.0999759999999994</c:v>
                </c:pt>
                <c:pt idx="4255">
                  <c:v>3.8499759999999994</c:v>
                </c:pt>
                <c:pt idx="4256">
                  <c:v>3.4749910000000002</c:v>
                </c:pt>
                <c:pt idx="4257">
                  <c:v>3.9000240000000002</c:v>
                </c:pt>
                <c:pt idx="4258">
                  <c:v>2.4500119999999996</c:v>
                </c:pt>
                <c:pt idx="4259">
                  <c:v>3.399994</c:v>
                </c:pt>
                <c:pt idx="4260">
                  <c:v>3.75</c:v>
                </c:pt>
                <c:pt idx="4261">
                  <c:v>3.4999689999999997</c:v>
                </c:pt>
                <c:pt idx="4262">
                  <c:v>4.375030999999999</c:v>
                </c:pt>
                <c:pt idx="4263">
                  <c:v>3.7000120000000001</c:v>
                </c:pt>
                <c:pt idx="4264">
                  <c:v>3.4500119999999996</c:v>
                </c:pt>
                <c:pt idx="4265">
                  <c:v>2.8999789999999996</c:v>
                </c:pt>
                <c:pt idx="4266">
                  <c:v>3.1500240000000002</c:v>
                </c:pt>
                <c:pt idx="4267">
                  <c:v>3.7000120000000001</c:v>
                </c:pt>
                <c:pt idx="4268">
                  <c:v>3</c:v>
                </c:pt>
                <c:pt idx="4269">
                  <c:v>3.7749940000000004</c:v>
                </c:pt>
                <c:pt idx="4270">
                  <c:v>2.8500059999999996</c:v>
                </c:pt>
                <c:pt idx="4271">
                  <c:v>2.9250179999999997</c:v>
                </c:pt>
                <c:pt idx="4272">
                  <c:v>2.3500059999999996</c:v>
                </c:pt>
                <c:pt idx="4273">
                  <c:v>3.0499879999999999</c:v>
                </c:pt>
                <c:pt idx="4274">
                  <c:v>3.7999879999999999</c:v>
                </c:pt>
                <c:pt idx="4275">
                  <c:v>4.4749910000000002</c:v>
                </c:pt>
                <c:pt idx="4276">
                  <c:v>3.2750240000000002</c:v>
                </c:pt>
                <c:pt idx="4277">
                  <c:v>4.0499729999999996</c:v>
                </c:pt>
                <c:pt idx="4278">
                  <c:v>3.674973</c:v>
                </c:pt>
                <c:pt idx="4279">
                  <c:v>4.1750030000000002</c:v>
                </c:pt>
                <c:pt idx="4280">
                  <c:v>3.0499879999999999</c:v>
                </c:pt>
                <c:pt idx="4281">
                  <c:v>4.4749910000000002</c:v>
                </c:pt>
                <c:pt idx="4282">
                  <c:v>3.8499759999999994</c:v>
                </c:pt>
                <c:pt idx="4283">
                  <c:v>4.299987999999999</c:v>
                </c:pt>
                <c:pt idx="4284">
                  <c:v>3</c:v>
                </c:pt>
                <c:pt idx="4285">
                  <c:v>3.4999849999999997</c:v>
                </c:pt>
                <c:pt idx="4286">
                  <c:v>2.8499759999999994</c:v>
                </c:pt>
                <c:pt idx="4287">
                  <c:v>3.4500119999999996</c:v>
                </c:pt>
                <c:pt idx="4288">
                  <c:v>2.8000179999999997</c:v>
                </c:pt>
                <c:pt idx="4289">
                  <c:v>3.399994</c:v>
                </c:pt>
                <c:pt idx="4290">
                  <c:v>3.3499759999999994</c:v>
                </c:pt>
                <c:pt idx="4291">
                  <c:v>6.4500120000000001</c:v>
                </c:pt>
                <c:pt idx="4292">
                  <c:v>3.5</c:v>
                </c:pt>
                <c:pt idx="4293">
                  <c:v>2.8500369999999995</c:v>
                </c:pt>
                <c:pt idx="4294">
                  <c:v>2.225006</c:v>
                </c:pt>
                <c:pt idx="4295">
                  <c:v>3.5</c:v>
                </c:pt>
                <c:pt idx="4296">
                  <c:v>3.125</c:v>
                </c:pt>
                <c:pt idx="4297">
                  <c:v>2.8749999999999996</c:v>
                </c:pt>
                <c:pt idx="4298">
                  <c:v>3.0500179999999997</c:v>
                </c:pt>
                <c:pt idx="4299">
                  <c:v>3.5000309999999999</c:v>
                </c:pt>
                <c:pt idx="4300">
                  <c:v>3.2500149999999999</c:v>
                </c:pt>
                <c:pt idx="4301">
                  <c:v>2.8999629999999996</c:v>
                </c:pt>
                <c:pt idx="4302">
                  <c:v>3.1750179999999997</c:v>
                </c:pt>
                <c:pt idx="4303">
                  <c:v>3.625</c:v>
                </c:pt>
                <c:pt idx="4304">
                  <c:v>3.5500179999999997</c:v>
                </c:pt>
                <c:pt idx="4305">
                  <c:v>3.4499819999999999</c:v>
                </c:pt>
                <c:pt idx="4306">
                  <c:v>3.0499879999999999</c:v>
                </c:pt>
                <c:pt idx="4307">
                  <c:v>3.6499940000000004</c:v>
                </c:pt>
                <c:pt idx="4308">
                  <c:v>3.1499940000000004</c:v>
                </c:pt>
                <c:pt idx="4309">
                  <c:v>3.4499659999999994</c:v>
                </c:pt>
                <c:pt idx="4310">
                  <c:v>4.099975999999999</c:v>
                </c:pt>
                <c:pt idx="4311">
                  <c:v>3.0499879999999999</c:v>
                </c:pt>
                <c:pt idx="4312">
                  <c:v>2.5</c:v>
                </c:pt>
                <c:pt idx="4313">
                  <c:v>3.5000309999999999</c:v>
                </c:pt>
                <c:pt idx="4314">
                  <c:v>3.6000369999999999</c:v>
                </c:pt>
                <c:pt idx="4315">
                  <c:v>3.600006</c:v>
                </c:pt>
                <c:pt idx="4316">
                  <c:v>4.2000120000000001</c:v>
                </c:pt>
                <c:pt idx="4317">
                  <c:v>3.8750149999999994</c:v>
                </c:pt>
                <c:pt idx="4318">
                  <c:v>4.1499629999999996</c:v>
                </c:pt>
                <c:pt idx="4319">
                  <c:v>3.9500119999999996</c:v>
                </c:pt>
                <c:pt idx="4320">
                  <c:v>4.0500030000000002</c:v>
                </c:pt>
                <c:pt idx="4321">
                  <c:v>3.225006</c:v>
                </c:pt>
                <c:pt idx="4322">
                  <c:v>4.2000120000000001</c:v>
                </c:pt>
                <c:pt idx="4323">
                  <c:v>3.75</c:v>
                </c:pt>
                <c:pt idx="4324">
                  <c:v>3.1500240000000002</c:v>
                </c:pt>
                <c:pt idx="4325">
                  <c:v>4.25</c:v>
                </c:pt>
                <c:pt idx="4326">
                  <c:v>2.5499879999999999</c:v>
                </c:pt>
                <c:pt idx="4327">
                  <c:v>4.5500179999999988</c:v>
                </c:pt>
                <c:pt idx="4328">
                  <c:v>3.2999879999999999</c:v>
                </c:pt>
                <c:pt idx="4329">
                  <c:v>3.0999759999999994</c:v>
                </c:pt>
                <c:pt idx="4330">
                  <c:v>3.600006</c:v>
                </c:pt>
                <c:pt idx="4331">
                  <c:v>2.6750179999999997</c:v>
                </c:pt>
                <c:pt idx="4332">
                  <c:v>2.9000240000000002</c:v>
                </c:pt>
                <c:pt idx="4333">
                  <c:v>3.0499879999999999</c:v>
                </c:pt>
                <c:pt idx="4334">
                  <c:v>3.75</c:v>
                </c:pt>
                <c:pt idx="4335">
                  <c:v>9.8500060000000023</c:v>
                </c:pt>
                <c:pt idx="4336">
                  <c:v>3.0499879999999999</c:v>
                </c:pt>
                <c:pt idx="4337">
                  <c:v>3.4500119999999996</c:v>
                </c:pt>
                <c:pt idx="4338">
                  <c:v>3.3500369999999995</c:v>
                </c:pt>
                <c:pt idx="4339">
                  <c:v>3.0249940000000004</c:v>
                </c:pt>
                <c:pt idx="4340">
                  <c:v>4.299987999999999</c:v>
                </c:pt>
                <c:pt idx="4341">
                  <c:v>3.25</c:v>
                </c:pt>
                <c:pt idx="4342">
                  <c:v>3.5500179999999997</c:v>
                </c:pt>
                <c:pt idx="4343">
                  <c:v>2.7000120000000001</c:v>
                </c:pt>
                <c:pt idx="4344">
                  <c:v>2.6000209999999999</c:v>
                </c:pt>
                <c:pt idx="4345">
                  <c:v>2.7000120000000001</c:v>
                </c:pt>
                <c:pt idx="4346">
                  <c:v>3</c:v>
                </c:pt>
                <c:pt idx="4347">
                  <c:v>3.4249879999999999</c:v>
                </c:pt>
                <c:pt idx="4348">
                  <c:v>1.3499759999999998</c:v>
                </c:pt>
                <c:pt idx="4349">
                  <c:v>3.7000120000000001</c:v>
                </c:pt>
                <c:pt idx="4350">
                  <c:v>2.9750209999999995</c:v>
                </c:pt>
                <c:pt idx="4351">
                  <c:v>3.7000120000000001</c:v>
                </c:pt>
                <c:pt idx="4352">
                  <c:v>5.049987999999999</c:v>
                </c:pt>
                <c:pt idx="4353">
                  <c:v>3.5999759999999994</c:v>
                </c:pt>
                <c:pt idx="4354">
                  <c:v>2.8249819999999999</c:v>
                </c:pt>
                <c:pt idx="4355">
                  <c:v>3.1499940000000004</c:v>
                </c:pt>
                <c:pt idx="4356">
                  <c:v>2.7999879999999999</c:v>
                </c:pt>
                <c:pt idx="4357">
                  <c:v>2.75</c:v>
                </c:pt>
                <c:pt idx="4358">
                  <c:v>3.6249690000000001</c:v>
                </c:pt>
                <c:pt idx="4359">
                  <c:v>3.6999819999999999</c:v>
                </c:pt>
                <c:pt idx="4360">
                  <c:v>3.4500119999999996</c:v>
                </c:pt>
                <c:pt idx="4361">
                  <c:v>3.2999879999999999</c:v>
                </c:pt>
                <c:pt idx="4362">
                  <c:v>5.049987999999999</c:v>
                </c:pt>
                <c:pt idx="4363">
                  <c:v>2.8999629999999996</c:v>
                </c:pt>
                <c:pt idx="4364">
                  <c:v>3.7999879999999999</c:v>
                </c:pt>
                <c:pt idx="4365">
                  <c:v>3.8000029999999994</c:v>
                </c:pt>
                <c:pt idx="4366">
                  <c:v>3.7000120000000001</c:v>
                </c:pt>
                <c:pt idx="4367">
                  <c:v>4.0500179999999988</c:v>
                </c:pt>
                <c:pt idx="4368">
                  <c:v>3.5500179999999997</c:v>
                </c:pt>
                <c:pt idx="4369">
                  <c:v>2.7999879999999999</c:v>
                </c:pt>
                <c:pt idx="4370">
                  <c:v>4.0500179999999988</c:v>
                </c:pt>
                <c:pt idx="4371">
                  <c:v>2.5999759999999994</c:v>
                </c:pt>
                <c:pt idx="4372">
                  <c:v>3.25</c:v>
                </c:pt>
                <c:pt idx="4373">
                  <c:v>3.4750059999999996</c:v>
                </c:pt>
                <c:pt idx="4374">
                  <c:v>3.0750119999999996</c:v>
                </c:pt>
                <c:pt idx="4375">
                  <c:v>3.1999819999999999</c:v>
                </c:pt>
                <c:pt idx="4376">
                  <c:v>3.5500179999999997</c:v>
                </c:pt>
                <c:pt idx="4377">
                  <c:v>5.1499939999999995</c:v>
                </c:pt>
                <c:pt idx="4378">
                  <c:v>3.2999879999999999</c:v>
                </c:pt>
                <c:pt idx="4379">
                  <c:v>3.4000240000000002</c:v>
                </c:pt>
                <c:pt idx="4380">
                  <c:v>3.5499879999999999</c:v>
                </c:pt>
                <c:pt idx="4381">
                  <c:v>3.75</c:v>
                </c:pt>
                <c:pt idx="4382">
                  <c:v>3.3999629999999996</c:v>
                </c:pt>
                <c:pt idx="4383">
                  <c:v>3.6000369999999999</c:v>
                </c:pt>
                <c:pt idx="4384">
                  <c:v>2.7000120000000001</c:v>
                </c:pt>
                <c:pt idx="4385">
                  <c:v>4.6499939999999995</c:v>
                </c:pt>
                <c:pt idx="4386">
                  <c:v>3.5500340000000001</c:v>
                </c:pt>
                <c:pt idx="4387">
                  <c:v>3.0500179999999997</c:v>
                </c:pt>
                <c:pt idx="4388">
                  <c:v>3.2999879999999999</c:v>
                </c:pt>
                <c:pt idx="4389">
                  <c:v>3.2000120000000001</c:v>
                </c:pt>
                <c:pt idx="4390">
                  <c:v>4.299987999999999</c:v>
                </c:pt>
                <c:pt idx="4391">
                  <c:v>4.0500179999999988</c:v>
                </c:pt>
                <c:pt idx="4392">
                  <c:v>3.2999879999999999</c:v>
                </c:pt>
                <c:pt idx="4393">
                  <c:v>2.9750059999999996</c:v>
                </c:pt>
                <c:pt idx="4394">
                  <c:v>2.9249879999999999</c:v>
                </c:pt>
                <c:pt idx="4395">
                  <c:v>2.8749999999999996</c:v>
                </c:pt>
                <c:pt idx="4396">
                  <c:v>5.1499939999999995</c:v>
                </c:pt>
                <c:pt idx="4397">
                  <c:v>3.6499940000000004</c:v>
                </c:pt>
                <c:pt idx="4398">
                  <c:v>3.0999910000000002</c:v>
                </c:pt>
                <c:pt idx="4399">
                  <c:v>3.100006</c:v>
                </c:pt>
                <c:pt idx="4400">
                  <c:v>4.5</c:v>
                </c:pt>
                <c:pt idx="4401">
                  <c:v>3.5499879999999999</c:v>
                </c:pt>
                <c:pt idx="4402">
                  <c:v>3.7750240000000002</c:v>
                </c:pt>
                <c:pt idx="4403">
                  <c:v>3.25</c:v>
                </c:pt>
                <c:pt idx="4404">
                  <c:v>3.8500369999999995</c:v>
                </c:pt>
                <c:pt idx="4405">
                  <c:v>3.4250179999999997</c:v>
                </c:pt>
                <c:pt idx="4406">
                  <c:v>4.25</c:v>
                </c:pt>
                <c:pt idx="4407">
                  <c:v>2.6500240000000002</c:v>
                </c:pt>
                <c:pt idx="4408">
                  <c:v>3</c:v>
                </c:pt>
                <c:pt idx="4409">
                  <c:v>3.8500059999999996</c:v>
                </c:pt>
                <c:pt idx="4410">
                  <c:v>3.8500059999999996</c:v>
                </c:pt>
                <c:pt idx="4411">
                  <c:v>1.5</c:v>
                </c:pt>
                <c:pt idx="4412">
                  <c:v>2.9499970000000002</c:v>
                </c:pt>
                <c:pt idx="4413">
                  <c:v>3.399994</c:v>
                </c:pt>
                <c:pt idx="4414">
                  <c:v>4.299987999999999</c:v>
                </c:pt>
                <c:pt idx="4415">
                  <c:v>3.1500240000000002</c:v>
                </c:pt>
                <c:pt idx="4416">
                  <c:v>3.2000120000000001</c:v>
                </c:pt>
                <c:pt idx="4417">
                  <c:v>3.299973</c:v>
                </c:pt>
                <c:pt idx="4418">
                  <c:v>3.0499879999999999</c:v>
                </c:pt>
                <c:pt idx="4419">
                  <c:v>3.3499759999999994</c:v>
                </c:pt>
                <c:pt idx="4420">
                  <c:v>3.100006</c:v>
                </c:pt>
                <c:pt idx="4421">
                  <c:v>3.1750179999999997</c:v>
                </c:pt>
                <c:pt idx="4422">
                  <c:v>3.4500119999999996</c:v>
                </c:pt>
                <c:pt idx="4423">
                  <c:v>2.8499759999999994</c:v>
                </c:pt>
                <c:pt idx="4424">
                  <c:v>3.3500059999999996</c:v>
                </c:pt>
                <c:pt idx="4425">
                  <c:v>3.399994</c:v>
                </c:pt>
                <c:pt idx="4426">
                  <c:v>3.5500179999999997</c:v>
                </c:pt>
                <c:pt idx="4427">
                  <c:v>3.7999879999999999</c:v>
                </c:pt>
                <c:pt idx="4428">
                  <c:v>3.0999759999999994</c:v>
                </c:pt>
                <c:pt idx="4429">
                  <c:v>3.2749940000000004</c:v>
                </c:pt>
                <c:pt idx="4430">
                  <c:v>4.049987999999999</c:v>
                </c:pt>
                <c:pt idx="4431">
                  <c:v>3.3000179999999997</c:v>
                </c:pt>
                <c:pt idx="4432">
                  <c:v>3.225006</c:v>
                </c:pt>
                <c:pt idx="4433">
                  <c:v>2.9250029999999994</c:v>
                </c:pt>
                <c:pt idx="4434">
                  <c:v>2.5499879999999999</c:v>
                </c:pt>
                <c:pt idx="4435">
                  <c:v>5.9999849999999988</c:v>
                </c:pt>
                <c:pt idx="4436">
                  <c:v>3.4500119999999996</c:v>
                </c:pt>
                <c:pt idx="4437">
                  <c:v>3.1500240000000002</c:v>
                </c:pt>
                <c:pt idx="4438">
                  <c:v>3</c:v>
                </c:pt>
                <c:pt idx="4439">
                  <c:v>3.1500240000000002</c:v>
                </c:pt>
                <c:pt idx="4440">
                  <c:v>3.5</c:v>
                </c:pt>
                <c:pt idx="4441">
                  <c:v>3.0500179999999997</c:v>
                </c:pt>
                <c:pt idx="4442">
                  <c:v>3.2999879999999999</c:v>
                </c:pt>
                <c:pt idx="4443">
                  <c:v>3.0499879999999999</c:v>
                </c:pt>
                <c:pt idx="4444">
                  <c:v>2.899994</c:v>
                </c:pt>
                <c:pt idx="4445">
                  <c:v>3.2000120000000001</c:v>
                </c:pt>
                <c:pt idx="4446">
                  <c:v>3.9999689999999997</c:v>
                </c:pt>
                <c:pt idx="4447">
                  <c:v>4</c:v>
                </c:pt>
                <c:pt idx="4448">
                  <c:v>3.0500179999999997</c:v>
                </c:pt>
                <c:pt idx="4449">
                  <c:v>3.3499759999999994</c:v>
                </c:pt>
                <c:pt idx="4450">
                  <c:v>2.6000209999999999</c:v>
                </c:pt>
                <c:pt idx="4451">
                  <c:v>3</c:v>
                </c:pt>
                <c:pt idx="4452">
                  <c:v>3.7000270000000004</c:v>
                </c:pt>
                <c:pt idx="4453">
                  <c:v>3.1500240000000002</c:v>
                </c:pt>
                <c:pt idx="4454">
                  <c:v>2.8499759999999994</c:v>
                </c:pt>
                <c:pt idx="4455">
                  <c:v>3.3000489999999996</c:v>
                </c:pt>
                <c:pt idx="4456">
                  <c:v>2.9000240000000002</c:v>
                </c:pt>
                <c:pt idx="4457">
                  <c:v>4.7000120000000001</c:v>
                </c:pt>
                <c:pt idx="4458">
                  <c:v>3.100006</c:v>
                </c:pt>
                <c:pt idx="4459">
                  <c:v>2.8500059999999996</c:v>
                </c:pt>
                <c:pt idx="4460">
                  <c:v>3.5</c:v>
                </c:pt>
                <c:pt idx="4461">
                  <c:v>3.3500369999999995</c:v>
                </c:pt>
                <c:pt idx="4462">
                  <c:v>3.1999819999999999</c:v>
                </c:pt>
                <c:pt idx="4463">
                  <c:v>4.0500179999999988</c:v>
                </c:pt>
                <c:pt idx="4464">
                  <c:v>3.5499879999999999</c:v>
                </c:pt>
                <c:pt idx="4465">
                  <c:v>3.2999879999999999</c:v>
                </c:pt>
                <c:pt idx="4466">
                  <c:v>2.8999629999999996</c:v>
                </c:pt>
                <c:pt idx="4467">
                  <c:v>4.349975999999999</c:v>
                </c:pt>
                <c:pt idx="4468">
                  <c:v>3.9500119999999996</c:v>
                </c:pt>
                <c:pt idx="4469">
                  <c:v>2.8500369999999995</c:v>
                </c:pt>
                <c:pt idx="4470">
                  <c:v>3.1500240000000002</c:v>
                </c:pt>
                <c:pt idx="4471">
                  <c:v>3.4499819999999999</c:v>
                </c:pt>
                <c:pt idx="4472">
                  <c:v>3.3500209999999995</c:v>
                </c:pt>
                <c:pt idx="4473">
                  <c:v>3.8499759999999994</c:v>
                </c:pt>
                <c:pt idx="4474">
                  <c:v>3.7999879999999999</c:v>
                </c:pt>
                <c:pt idx="4475">
                  <c:v>3.3500059999999996</c:v>
                </c:pt>
                <c:pt idx="4476">
                  <c:v>3.8499759999999994</c:v>
                </c:pt>
                <c:pt idx="4477">
                  <c:v>4.299987999999999</c:v>
                </c:pt>
                <c:pt idx="4478">
                  <c:v>3.8500059999999996</c:v>
                </c:pt>
                <c:pt idx="4479">
                  <c:v>3.2499690000000001</c:v>
                </c:pt>
                <c:pt idx="4480">
                  <c:v>3.4499819999999999</c:v>
                </c:pt>
                <c:pt idx="4481">
                  <c:v>3.2999879999999999</c:v>
                </c:pt>
                <c:pt idx="4482">
                  <c:v>2.7249759999999998</c:v>
                </c:pt>
                <c:pt idx="4483">
                  <c:v>3.1499940000000004</c:v>
                </c:pt>
                <c:pt idx="4484">
                  <c:v>5.2000120000000001</c:v>
                </c:pt>
                <c:pt idx="4485">
                  <c:v>2.8500059999999996</c:v>
                </c:pt>
                <c:pt idx="4486">
                  <c:v>2.6999819999999999</c:v>
                </c:pt>
                <c:pt idx="4487">
                  <c:v>2.899994</c:v>
                </c:pt>
                <c:pt idx="4488">
                  <c:v>3</c:v>
                </c:pt>
                <c:pt idx="4489">
                  <c:v>4.6000059999999987</c:v>
                </c:pt>
                <c:pt idx="4490">
                  <c:v>2.8500369999999995</c:v>
                </c:pt>
                <c:pt idx="4491">
                  <c:v>3</c:v>
                </c:pt>
                <c:pt idx="4492">
                  <c:v>2.8250119999999996</c:v>
                </c:pt>
                <c:pt idx="4493">
                  <c:v>4.4250030000000002</c:v>
                </c:pt>
                <c:pt idx="4494">
                  <c:v>2.5749970000000002</c:v>
                </c:pt>
                <c:pt idx="4495">
                  <c:v>3</c:v>
                </c:pt>
                <c:pt idx="4496">
                  <c:v>3.1500240000000002</c:v>
                </c:pt>
                <c:pt idx="4497">
                  <c:v>4.5750120000000001</c:v>
                </c:pt>
                <c:pt idx="4498">
                  <c:v>3.7000120000000001</c:v>
                </c:pt>
                <c:pt idx="4499">
                  <c:v>3.3749999999999996</c:v>
                </c:pt>
                <c:pt idx="4500">
                  <c:v>2.7999879999999999</c:v>
                </c:pt>
                <c:pt idx="4501">
                  <c:v>3.4500119999999996</c:v>
                </c:pt>
                <c:pt idx="4502">
                  <c:v>3.7000120000000001</c:v>
                </c:pt>
                <c:pt idx="4503">
                  <c:v>3.4499819999999999</c:v>
                </c:pt>
                <c:pt idx="4504">
                  <c:v>3.25</c:v>
                </c:pt>
                <c:pt idx="4505">
                  <c:v>3.2749940000000004</c:v>
                </c:pt>
                <c:pt idx="4506">
                  <c:v>3.1499940000000004</c:v>
                </c:pt>
                <c:pt idx="4507">
                  <c:v>3.7000120000000001</c:v>
                </c:pt>
                <c:pt idx="4508">
                  <c:v>2.7499690000000001</c:v>
                </c:pt>
                <c:pt idx="4509">
                  <c:v>3.5500179999999997</c:v>
                </c:pt>
                <c:pt idx="4510">
                  <c:v>3.1999819999999999</c:v>
                </c:pt>
                <c:pt idx="4511">
                  <c:v>3.399994</c:v>
                </c:pt>
                <c:pt idx="4512">
                  <c:v>3.2750089999999994</c:v>
                </c:pt>
                <c:pt idx="4513">
                  <c:v>3.6999819999999999</c:v>
                </c:pt>
                <c:pt idx="4514">
                  <c:v>3.25</c:v>
                </c:pt>
                <c:pt idx="4515">
                  <c:v>3.3749999999999996</c:v>
                </c:pt>
                <c:pt idx="4516">
                  <c:v>3.3000179999999997</c:v>
                </c:pt>
                <c:pt idx="4517">
                  <c:v>3.0999759999999994</c:v>
                </c:pt>
                <c:pt idx="4518">
                  <c:v>3.1999819999999999</c:v>
                </c:pt>
                <c:pt idx="4519">
                  <c:v>3.9499819999999999</c:v>
                </c:pt>
                <c:pt idx="4520">
                  <c:v>4.1000369999999995</c:v>
                </c:pt>
                <c:pt idx="4521">
                  <c:v>3.9250029999999994</c:v>
                </c:pt>
                <c:pt idx="4522">
                  <c:v>3.3000029999999994</c:v>
                </c:pt>
                <c:pt idx="4523">
                  <c:v>2.5500179999999997</c:v>
                </c:pt>
                <c:pt idx="4524">
                  <c:v>3.9249879999999999</c:v>
                </c:pt>
                <c:pt idx="4525">
                  <c:v>2.9500119999999996</c:v>
                </c:pt>
                <c:pt idx="4526">
                  <c:v>2.25</c:v>
                </c:pt>
                <c:pt idx="4527">
                  <c:v>3.6500240000000002</c:v>
                </c:pt>
                <c:pt idx="4528">
                  <c:v>3.5499879999999999</c:v>
                </c:pt>
                <c:pt idx="4529">
                  <c:v>3.100006</c:v>
                </c:pt>
                <c:pt idx="4530">
                  <c:v>2.9000240000000002</c:v>
                </c:pt>
                <c:pt idx="4531">
                  <c:v>3.6500240000000002</c:v>
                </c:pt>
                <c:pt idx="4532">
                  <c:v>3.4999689999999997</c:v>
                </c:pt>
                <c:pt idx="4533">
                  <c:v>4.6999819999999994</c:v>
                </c:pt>
                <c:pt idx="4534">
                  <c:v>2.7000120000000001</c:v>
                </c:pt>
                <c:pt idx="4535">
                  <c:v>3.2999879999999999</c:v>
                </c:pt>
                <c:pt idx="4536">
                  <c:v>2.8999629999999996</c:v>
                </c:pt>
                <c:pt idx="4537">
                  <c:v>3.899994</c:v>
                </c:pt>
                <c:pt idx="4538">
                  <c:v>2.2000120000000001</c:v>
                </c:pt>
                <c:pt idx="4539">
                  <c:v>3.6750179999999997</c:v>
                </c:pt>
                <c:pt idx="4540">
                  <c:v>3.5999759999999994</c:v>
                </c:pt>
                <c:pt idx="4541">
                  <c:v>4.25</c:v>
                </c:pt>
                <c:pt idx="4542">
                  <c:v>2.7000120000000001</c:v>
                </c:pt>
                <c:pt idx="4543">
                  <c:v>3.4000240000000002</c:v>
                </c:pt>
                <c:pt idx="4544">
                  <c:v>4.25</c:v>
                </c:pt>
                <c:pt idx="4545">
                  <c:v>2.9500119999999996</c:v>
                </c:pt>
                <c:pt idx="4546">
                  <c:v>3.4000240000000002</c:v>
                </c:pt>
                <c:pt idx="4547">
                  <c:v>3.399994</c:v>
                </c:pt>
                <c:pt idx="4548">
                  <c:v>2.9500119999999996</c:v>
                </c:pt>
                <c:pt idx="4549">
                  <c:v>3.9500119999999996</c:v>
                </c:pt>
                <c:pt idx="4550">
                  <c:v>3.5749819999999999</c:v>
                </c:pt>
                <c:pt idx="4551">
                  <c:v>3.7500149999999999</c:v>
                </c:pt>
                <c:pt idx="4552">
                  <c:v>2.75</c:v>
                </c:pt>
                <c:pt idx="4553">
                  <c:v>3.6000369999999999</c:v>
                </c:pt>
                <c:pt idx="4554">
                  <c:v>2.899994</c:v>
                </c:pt>
                <c:pt idx="4555">
                  <c:v>3.25</c:v>
                </c:pt>
                <c:pt idx="4556">
                  <c:v>2.8500059999999996</c:v>
                </c:pt>
                <c:pt idx="4557">
                  <c:v>3.6999819999999999</c:v>
                </c:pt>
                <c:pt idx="4558">
                  <c:v>3.25</c:v>
                </c:pt>
                <c:pt idx="4559">
                  <c:v>3.5</c:v>
                </c:pt>
                <c:pt idx="4560">
                  <c:v>3.225006</c:v>
                </c:pt>
                <c:pt idx="4561">
                  <c:v>5.299987999999999</c:v>
                </c:pt>
                <c:pt idx="4562">
                  <c:v>2.9000240000000002</c:v>
                </c:pt>
                <c:pt idx="4563">
                  <c:v>2.9000240000000002</c:v>
                </c:pt>
                <c:pt idx="4564">
                  <c:v>3.1750029999999994</c:v>
                </c:pt>
                <c:pt idx="4565">
                  <c:v>3.6499630000000001</c:v>
                </c:pt>
                <c:pt idx="4566">
                  <c:v>3.8500059999999996</c:v>
                </c:pt>
                <c:pt idx="4567">
                  <c:v>3.8500369999999995</c:v>
                </c:pt>
                <c:pt idx="4568">
                  <c:v>3.100006</c:v>
                </c:pt>
                <c:pt idx="4569">
                  <c:v>4.9000240000000002</c:v>
                </c:pt>
                <c:pt idx="4570">
                  <c:v>3.1249850000000001</c:v>
                </c:pt>
                <c:pt idx="4571">
                  <c:v>3.9499819999999999</c:v>
                </c:pt>
                <c:pt idx="4572">
                  <c:v>3.5500179999999997</c:v>
                </c:pt>
                <c:pt idx="4573">
                  <c:v>2.7000120000000001</c:v>
                </c:pt>
                <c:pt idx="4574">
                  <c:v>3.9499819999999999</c:v>
                </c:pt>
                <c:pt idx="4575">
                  <c:v>3.1499940000000004</c:v>
                </c:pt>
                <c:pt idx="4576">
                  <c:v>2.899994</c:v>
                </c:pt>
                <c:pt idx="4577">
                  <c:v>3.25</c:v>
                </c:pt>
                <c:pt idx="4578">
                  <c:v>3.1500240000000002</c:v>
                </c:pt>
                <c:pt idx="4579">
                  <c:v>3.2999879999999999</c:v>
                </c:pt>
                <c:pt idx="4580">
                  <c:v>3.600006</c:v>
                </c:pt>
                <c:pt idx="4581">
                  <c:v>3.699951</c:v>
                </c:pt>
                <c:pt idx="4582">
                  <c:v>3.100006</c:v>
                </c:pt>
                <c:pt idx="4583">
                  <c:v>3</c:v>
                </c:pt>
                <c:pt idx="4584">
                  <c:v>4.9500120000000001</c:v>
                </c:pt>
                <c:pt idx="4585">
                  <c:v>4.6500239999999993</c:v>
                </c:pt>
                <c:pt idx="4586">
                  <c:v>3.25</c:v>
                </c:pt>
                <c:pt idx="4587">
                  <c:v>3.1500240000000002</c:v>
                </c:pt>
                <c:pt idx="4588">
                  <c:v>3.0500179999999997</c:v>
                </c:pt>
                <c:pt idx="4589">
                  <c:v>3.0499879999999999</c:v>
                </c:pt>
                <c:pt idx="4590">
                  <c:v>3.75</c:v>
                </c:pt>
                <c:pt idx="4591">
                  <c:v>3.3999789999999996</c:v>
                </c:pt>
                <c:pt idx="4592">
                  <c:v>3.0499879999999999</c:v>
                </c:pt>
                <c:pt idx="4593">
                  <c:v>3.2250369999999999</c:v>
                </c:pt>
                <c:pt idx="4594">
                  <c:v>2.7249759999999998</c:v>
                </c:pt>
                <c:pt idx="4595">
                  <c:v>3.6499940000000004</c:v>
                </c:pt>
                <c:pt idx="4596">
                  <c:v>4.6500239999999993</c:v>
                </c:pt>
                <c:pt idx="4597">
                  <c:v>3.1499630000000001</c:v>
                </c:pt>
                <c:pt idx="4598">
                  <c:v>3.25</c:v>
                </c:pt>
                <c:pt idx="4599">
                  <c:v>3.4500119999999996</c:v>
                </c:pt>
                <c:pt idx="4600">
                  <c:v>3.725006</c:v>
                </c:pt>
                <c:pt idx="4601">
                  <c:v>3.100006</c:v>
                </c:pt>
                <c:pt idx="4602">
                  <c:v>2.75</c:v>
                </c:pt>
                <c:pt idx="4603">
                  <c:v>3.0499879999999999</c:v>
                </c:pt>
                <c:pt idx="4604">
                  <c:v>2.9500119999999996</c:v>
                </c:pt>
                <c:pt idx="4605">
                  <c:v>3.5000309999999999</c:v>
                </c:pt>
                <c:pt idx="4606">
                  <c:v>3.1499940000000004</c:v>
                </c:pt>
                <c:pt idx="4607">
                  <c:v>2.5749970000000002</c:v>
                </c:pt>
                <c:pt idx="4608">
                  <c:v>3.8500059999999996</c:v>
                </c:pt>
                <c:pt idx="4609">
                  <c:v>3.4749759999999994</c:v>
                </c:pt>
                <c:pt idx="4610">
                  <c:v>3.7999879999999999</c:v>
                </c:pt>
                <c:pt idx="4611">
                  <c:v>3.1999819999999999</c:v>
                </c:pt>
                <c:pt idx="4612">
                  <c:v>3.2999879999999999</c:v>
                </c:pt>
                <c:pt idx="4613">
                  <c:v>4.9500120000000001</c:v>
                </c:pt>
                <c:pt idx="4614">
                  <c:v>4.4500120000000001</c:v>
                </c:pt>
                <c:pt idx="4615">
                  <c:v>3.9500119999999996</c:v>
                </c:pt>
                <c:pt idx="4616">
                  <c:v>5.1500239999999993</c:v>
                </c:pt>
                <c:pt idx="4617">
                  <c:v>4.1499629999999996</c:v>
                </c:pt>
                <c:pt idx="4618">
                  <c:v>4.875030999999999</c:v>
                </c:pt>
                <c:pt idx="4619">
                  <c:v>3.2750240000000002</c:v>
                </c:pt>
                <c:pt idx="4620">
                  <c:v>3.25</c:v>
                </c:pt>
                <c:pt idx="4621">
                  <c:v>3.7999879999999999</c:v>
                </c:pt>
                <c:pt idx="4622">
                  <c:v>2.7999879999999999</c:v>
                </c:pt>
                <c:pt idx="4623">
                  <c:v>3.6499940000000004</c:v>
                </c:pt>
                <c:pt idx="4624">
                  <c:v>3</c:v>
                </c:pt>
                <c:pt idx="4625">
                  <c:v>3.1999819999999999</c:v>
                </c:pt>
                <c:pt idx="4626">
                  <c:v>3.0500179999999997</c:v>
                </c:pt>
                <c:pt idx="4627">
                  <c:v>2.5</c:v>
                </c:pt>
                <c:pt idx="4628">
                  <c:v>3.0500029999999994</c:v>
                </c:pt>
                <c:pt idx="4629">
                  <c:v>3.3500059999999996</c:v>
                </c:pt>
                <c:pt idx="4630">
                  <c:v>3.600006</c:v>
                </c:pt>
                <c:pt idx="4631">
                  <c:v>2.399994</c:v>
                </c:pt>
                <c:pt idx="4632">
                  <c:v>3.3749999999999996</c:v>
                </c:pt>
                <c:pt idx="4633">
                  <c:v>2.9500119999999996</c:v>
                </c:pt>
                <c:pt idx="4634">
                  <c:v>2.75</c:v>
                </c:pt>
                <c:pt idx="4635">
                  <c:v>4.6499939999999995</c:v>
                </c:pt>
                <c:pt idx="4636">
                  <c:v>3.4500119999999996</c:v>
                </c:pt>
                <c:pt idx="4637">
                  <c:v>3.7499690000000001</c:v>
                </c:pt>
                <c:pt idx="4638">
                  <c:v>3.2999879999999999</c:v>
                </c:pt>
                <c:pt idx="4639">
                  <c:v>3.4750209999999995</c:v>
                </c:pt>
                <c:pt idx="4640">
                  <c:v>3.4749759999999994</c:v>
                </c:pt>
                <c:pt idx="4641">
                  <c:v>3.125</c:v>
                </c:pt>
                <c:pt idx="4642">
                  <c:v>3.9500119999999996</c:v>
                </c:pt>
                <c:pt idx="4643">
                  <c:v>2.5500029999999994</c:v>
                </c:pt>
                <c:pt idx="4644">
                  <c:v>2.6499630000000001</c:v>
                </c:pt>
                <c:pt idx="4645">
                  <c:v>4.099975999999999</c:v>
                </c:pt>
                <c:pt idx="4646">
                  <c:v>2.6499940000000004</c:v>
                </c:pt>
                <c:pt idx="4647">
                  <c:v>2.9000240000000002</c:v>
                </c:pt>
                <c:pt idx="4648">
                  <c:v>3.1499940000000004</c:v>
                </c:pt>
                <c:pt idx="4649">
                  <c:v>3.8750309999999994</c:v>
                </c:pt>
                <c:pt idx="4650">
                  <c:v>3.7749940000000004</c:v>
                </c:pt>
                <c:pt idx="4651">
                  <c:v>3.9500119999999996</c:v>
                </c:pt>
                <c:pt idx="4652">
                  <c:v>3.0499879999999999</c:v>
                </c:pt>
                <c:pt idx="4653">
                  <c:v>3.0499879999999999</c:v>
                </c:pt>
                <c:pt idx="4654">
                  <c:v>2.8499759999999994</c:v>
                </c:pt>
                <c:pt idx="4655">
                  <c:v>3.0499879999999999</c:v>
                </c:pt>
                <c:pt idx="4656">
                  <c:v>2.5499879999999999</c:v>
                </c:pt>
                <c:pt idx="4657">
                  <c:v>3.75</c:v>
                </c:pt>
                <c:pt idx="4658">
                  <c:v>3.3000179999999997</c:v>
                </c:pt>
                <c:pt idx="4659">
                  <c:v>4.1999819999999994</c:v>
                </c:pt>
                <c:pt idx="4660">
                  <c:v>3.3500059999999996</c:v>
                </c:pt>
                <c:pt idx="4661">
                  <c:v>3.5500179999999997</c:v>
                </c:pt>
                <c:pt idx="4662">
                  <c:v>3.5999759999999994</c:v>
                </c:pt>
                <c:pt idx="4663">
                  <c:v>3.2000120000000001</c:v>
                </c:pt>
                <c:pt idx="4664">
                  <c:v>3.1500240000000002</c:v>
                </c:pt>
                <c:pt idx="4665">
                  <c:v>3.4499819999999999</c:v>
                </c:pt>
                <c:pt idx="4666">
                  <c:v>3.2999879999999999</c:v>
                </c:pt>
                <c:pt idx="4667">
                  <c:v>3.7999879999999999</c:v>
                </c:pt>
                <c:pt idx="4668">
                  <c:v>3.75</c:v>
                </c:pt>
                <c:pt idx="4669">
                  <c:v>2.9500119999999996</c:v>
                </c:pt>
                <c:pt idx="4670">
                  <c:v>3.600006</c:v>
                </c:pt>
                <c:pt idx="4671">
                  <c:v>3.8250119999999996</c:v>
                </c:pt>
                <c:pt idx="4672">
                  <c:v>3.1500240000000002</c:v>
                </c:pt>
                <c:pt idx="4673">
                  <c:v>3.4000240000000002</c:v>
                </c:pt>
                <c:pt idx="4674">
                  <c:v>3.600006</c:v>
                </c:pt>
                <c:pt idx="4675">
                  <c:v>3.1749879999999999</c:v>
                </c:pt>
                <c:pt idx="4676">
                  <c:v>3.0000149999999999</c:v>
                </c:pt>
                <c:pt idx="4677">
                  <c:v>3.75</c:v>
                </c:pt>
                <c:pt idx="4678">
                  <c:v>2.8500059999999996</c:v>
                </c:pt>
                <c:pt idx="4679">
                  <c:v>4.5249939999999986</c:v>
                </c:pt>
                <c:pt idx="4680">
                  <c:v>3.4000240000000002</c:v>
                </c:pt>
                <c:pt idx="4681">
                  <c:v>3.1500089999999994</c:v>
                </c:pt>
                <c:pt idx="4682">
                  <c:v>3.2999879999999999</c:v>
                </c:pt>
                <c:pt idx="4683">
                  <c:v>3.1999819999999999</c:v>
                </c:pt>
                <c:pt idx="4684">
                  <c:v>2.8499759999999994</c:v>
                </c:pt>
                <c:pt idx="4685">
                  <c:v>3.4499819999999999</c:v>
                </c:pt>
                <c:pt idx="4686">
                  <c:v>2.9500119999999996</c:v>
                </c:pt>
                <c:pt idx="4687">
                  <c:v>2.6000369999999999</c:v>
                </c:pt>
                <c:pt idx="4688">
                  <c:v>4.599975999999999</c:v>
                </c:pt>
                <c:pt idx="4689">
                  <c:v>4.4249879999999981</c:v>
                </c:pt>
                <c:pt idx="4690">
                  <c:v>4.3500059999999987</c:v>
                </c:pt>
                <c:pt idx="4691">
                  <c:v>3.25</c:v>
                </c:pt>
                <c:pt idx="4692">
                  <c:v>3.8999629999999996</c:v>
                </c:pt>
                <c:pt idx="4693">
                  <c:v>3.9249879999999999</c:v>
                </c:pt>
                <c:pt idx="4694">
                  <c:v>3.4500119999999996</c:v>
                </c:pt>
                <c:pt idx="4695">
                  <c:v>2.6500240000000002</c:v>
                </c:pt>
                <c:pt idx="4696">
                  <c:v>2.9250029999999994</c:v>
                </c:pt>
                <c:pt idx="4697">
                  <c:v>3.6999819999999999</c:v>
                </c:pt>
                <c:pt idx="4698">
                  <c:v>2.9000240000000002</c:v>
                </c:pt>
                <c:pt idx="4699">
                  <c:v>2.6500240000000002</c:v>
                </c:pt>
                <c:pt idx="4700">
                  <c:v>2.5499879999999999</c:v>
                </c:pt>
                <c:pt idx="4701">
                  <c:v>3.4000240000000002</c:v>
                </c:pt>
                <c:pt idx="4702">
                  <c:v>3.8500059999999996</c:v>
                </c:pt>
                <c:pt idx="4703">
                  <c:v>3.4500119999999996</c:v>
                </c:pt>
                <c:pt idx="4704">
                  <c:v>3.5</c:v>
                </c:pt>
                <c:pt idx="4705">
                  <c:v>3.600006</c:v>
                </c:pt>
                <c:pt idx="4706">
                  <c:v>3.2999879999999999</c:v>
                </c:pt>
                <c:pt idx="4707">
                  <c:v>3.4000240000000002</c:v>
                </c:pt>
                <c:pt idx="4708">
                  <c:v>3.2000120000000001</c:v>
                </c:pt>
                <c:pt idx="4709">
                  <c:v>3.3500059999999996</c:v>
                </c:pt>
                <c:pt idx="4710">
                  <c:v>4.9000089999999998</c:v>
                </c:pt>
                <c:pt idx="4711">
                  <c:v>3.225006</c:v>
                </c:pt>
                <c:pt idx="4712">
                  <c:v>4.999969000000001</c:v>
                </c:pt>
                <c:pt idx="4713">
                  <c:v>3.3499759999999994</c:v>
                </c:pt>
                <c:pt idx="4714">
                  <c:v>2.8499759999999994</c:v>
                </c:pt>
                <c:pt idx="4715">
                  <c:v>3.0499879999999999</c:v>
                </c:pt>
                <c:pt idx="4716">
                  <c:v>3.1999819999999999</c:v>
                </c:pt>
                <c:pt idx="4717">
                  <c:v>3.1499940000000004</c:v>
                </c:pt>
                <c:pt idx="4718">
                  <c:v>2.75</c:v>
                </c:pt>
                <c:pt idx="4719">
                  <c:v>3.2999879999999999</c:v>
                </c:pt>
                <c:pt idx="4720">
                  <c:v>3.2500309999999999</c:v>
                </c:pt>
                <c:pt idx="4721">
                  <c:v>3.4500119999999996</c:v>
                </c:pt>
                <c:pt idx="4722">
                  <c:v>3.8500059999999996</c:v>
                </c:pt>
                <c:pt idx="4723">
                  <c:v>3.5</c:v>
                </c:pt>
                <c:pt idx="4724">
                  <c:v>3.7000120000000001</c:v>
                </c:pt>
                <c:pt idx="4725">
                  <c:v>3.2000120000000001</c:v>
                </c:pt>
                <c:pt idx="4726">
                  <c:v>2.8500059999999996</c:v>
                </c:pt>
                <c:pt idx="4727">
                  <c:v>3.6499940000000004</c:v>
                </c:pt>
                <c:pt idx="4728">
                  <c:v>2.9250029999999994</c:v>
                </c:pt>
                <c:pt idx="4729">
                  <c:v>3.5</c:v>
                </c:pt>
                <c:pt idx="4730">
                  <c:v>3.1249850000000001</c:v>
                </c:pt>
                <c:pt idx="4731">
                  <c:v>3.0999759999999994</c:v>
                </c:pt>
                <c:pt idx="4732">
                  <c:v>3.600006</c:v>
                </c:pt>
                <c:pt idx="4733">
                  <c:v>19.500031</c:v>
                </c:pt>
                <c:pt idx="4734">
                  <c:v>2.600006</c:v>
                </c:pt>
                <c:pt idx="4735">
                  <c:v>3.0499879999999999</c:v>
                </c:pt>
                <c:pt idx="4736">
                  <c:v>3.4749759999999994</c:v>
                </c:pt>
                <c:pt idx="4737">
                  <c:v>3.25</c:v>
                </c:pt>
                <c:pt idx="4738">
                  <c:v>3.0500179999999997</c:v>
                </c:pt>
                <c:pt idx="4739">
                  <c:v>3.125</c:v>
                </c:pt>
                <c:pt idx="4740">
                  <c:v>3.7000120000000001</c:v>
                </c:pt>
                <c:pt idx="4741">
                  <c:v>5.1999819999999994</c:v>
                </c:pt>
                <c:pt idx="4742">
                  <c:v>2.5500489999999996</c:v>
                </c:pt>
                <c:pt idx="4743">
                  <c:v>3.9750059999999996</c:v>
                </c:pt>
                <c:pt idx="4744">
                  <c:v>3.1500240000000002</c:v>
                </c:pt>
                <c:pt idx="4745">
                  <c:v>3.449951</c:v>
                </c:pt>
                <c:pt idx="4746">
                  <c:v>3.5499879999999999</c:v>
                </c:pt>
                <c:pt idx="4747">
                  <c:v>3.6499940000000004</c:v>
                </c:pt>
                <c:pt idx="4748">
                  <c:v>3.4499970000000002</c:v>
                </c:pt>
                <c:pt idx="4749">
                  <c:v>2.6500240000000002</c:v>
                </c:pt>
                <c:pt idx="4750">
                  <c:v>3.3999629999999996</c:v>
                </c:pt>
                <c:pt idx="4751">
                  <c:v>3.0999759999999994</c:v>
                </c:pt>
                <c:pt idx="4752">
                  <c:v>3.6999819999999999</c:v>
                </c:pt>
                <c:pt idx="4753">
                  <c:v>3.5499879999999999</c:v>
                </c:pt>
                <c:pt idx="4754">
                  <c:v>2.9499819999999999</c:v>
                </c:pt>
                <c:pt idx="4755">
                  <c:v>3.2000120000000001</c:v>
                </c:pt>
                <c:pt idx="4756">
                  <c:v>2.7999879999999999</c:v>
                </c:pt>
                <c:pt idx="4757">
                  <c:v>3</c:v>
                </c:pt>
                <c:pt idx="4758">
                  <c:v>2.600006</c:v>
                </c:pt>
                <c:pt idx="4759">
                  <c:v>3.1499940000000004</c:v>
                </c:pt>
                <c:pt idx="4760">
                  <c:v>4.549987999999999</c:v>
                </c:pt>
                <c:pt idx="4761">
                  <c:v>3.5499879999999999</c:v>
                </c:pt>
                <c:pt idx="4762">
                  <c:v>2.7000120000000001</c:v>
                </c:pt>
                <c:pt idx="4763">
                  <c:v>3.3499759999999994</c:v>
                </c:pt>
                <c:pt idx="4764">
                  <c:v>3.7000120000000001</c:v>
                </c:pt>
                <c:pt idx="4765">
                  <c:v>3.5499879999999999</c:v>
                </c:pt>
                <c:pt idx="4766">
                  <c:v>3.7000120000000001</c:v>
                </c:pt>
                <c:pt idx="4767">
                  <c:v>3.4749910000000002</c:v>
                </c:pt>
                <c:pt idx="4768">
                  <c:v>3.0999759999999994</c:v>
                </c:pt>
                <c:pt idx="4769">
                  <c:v>3.3249970000000002</c:v>
                </c:pt>
                <c:pt idx="4770">
                  <c:v>2.9499819999999999</c:v>
                </c:pt>
                <c:pt idx="4771">
                  <c:v>3.4500119999999996</c:v>
                </c:pt>
                <c:pt idx="4772">
                  <c:v>3.4000240000000002</c:v>
                </c:pt>
                <c:pt idx="4773">
                  <c:v>3.2750089999999994</c:v>
                </c:pt>
                <c:pt idx="4774">
                  <c:v>3.4749759999999994</c:v>
                </c:pt>
                <c:pt idx="4775">
                  <c:v>3.4250029999999994</c:v>
                </c:pt>
                <c:pt idx="4776">
                  <c:v>3.8499910000000002</c:v>
                </c:pt>
                <c:pt idx="4777">
                  <c:v>3.0499879999999999</c:v>
                </c:pt>
                <c:pt idx="4778">
                  <c:v>3.5499879999999999</c:v>
                </c:pt>
                <c:pt idx="4779">
                  <c:v>2.899994</c:v>
                </c:pt>
                <c:pt idx="4780">
                  <c:v>3.8499759999999994</c:v>
                </c:pt>
                <c:pt idx="4781">
                  <c:v>2.5500179999999997</c:v>
                </c:pt>
                <c:pt idx="4782">
                  <c:v>2.75</c:v>
                </c:pt>
                <c:pt idx="4783">
                  <c:v>3.100006</c:v>
                </c:pt>
                <c:pt idx="4784">
                  <c:v>4.6999819999999994</c:v>
                </c:pt>
                <c:pt idx="4785">
                  <c:v>4.6500239999999993</c:v>
                </c:pt>
                <c:pt idx="4786">
                  <c:v>4</c:v>
                </c:pt>
                <c:pt idx="4787">
                  <c:v>3</c:v>
                </c:pt>
                <c:pt idx="4788">
                  <c:v>2.8000179999999997</c:v>
                </c:pt>
                <c:pt idx="4789">
                  <c:v>3.4500119999999996</c:v>
                </c:pt>
                <c:pt idx="4790">
                  <c:v>3.4500119999999996</c:v>
                </c:pt>
                <c:pt idx="4791">
                  <c:v>3.2999879999999999</c:v>
                </c:pt>
                <c:pt idx="4792">
                  <c:v>3.1000369999999999</c:v>
                </c:pt>
                <c:pt idx="4793">
                  <c:v>4.799987999999999</c:v>
                </c:pt>
                <c:pt idx="4794">
                  <c:v>3.4250179999999997</c:v>
                </c:pt>
                <c:pt idx="4795">
                  <c:v>3.899994</c:v>
                </c:pt>
                <c:pt idx="4796">
                  <c:v>2.9499819999999999</c:v>
                </c:pt>
                <c:pt idx="4797">
                  <c:v>3</c:v>
                </c:pt>
                <c:pt idx="4798">
                  <c:v>3.4250029999999994</c:v>
                </c:pt>
                <c:pt idx="4799">
                  <c:v>3.4000240000000002</c:v>
                </c:pt>
                <c:pt idx="4800">
                  <c:v>3.25</c:v>
                </c:pt>
                <c:pt idx="4801">
                  <c:v>3.2000120000000001</c:v>
                </c:pt>
                <c:pt idx="4802">
                  <c:v>3.3250119999999996</c:v>
                </c:pt>
                <c:pt idx="4803">
                  <c:v>3.6999819999999999</c:v>
                </c:pt>
                <c:pt idx="4804">
                  <c:v>3.0499879999999999</c:v>
                </c:pt>
                <c:pt idx="4805">
                  <c:v>3.2500309999999999</c:v>
                </c:pt>
                <c:pt idx="4806">
                  <c:v>4.1500239999999993</c:v>
                </c:pt>
                <c:pt idx="4807">
                  <c:v>4.049987999999999</c:v>
                </c:pt>
                <c:pt idx="4808">
                  <c:v>3.75</c:v>
                </c:pt>
                <c:pt idx="4809">
                  <c:v>3.1500240000000002</c:v>
                </c:pt>
                <c:pt idx="4810">
                  <c:v>3.3499759999999994</c:v>
                </c:pt>
                <c:pt idx="4811">
                  <c:v>3.0000149999999999</c:v>
                </c:pt>
                <c:pt idx="4812">
                  <c:v>3.3499759999999994</c:v>
                </c:pt>
                <c:pt idx="4813">
                  <c:v>3.600006</c:v>
                </c:pt>
                <c:pt idx="4814">
                  <c:v>3.100006</c:v>
                </c:pt>
                <c:pt idx="4815">
                  <c:v>5.1249999999999991</c:v>
                </c:pt>
                <c:pt idx="4816">
                  <c:v>2.9499819999999999</c:v>
                </c:pt>
                <c:pt idx="4817">
                  <c:v>3.2999879999999999</c:v>
                </c:pt>
                <c:pt idx="4818">
                  <c:v>3.3499759999999994</c:v>
                </c:pt>
                <c:pt idx="4819">
                  <c:v>2.7999879999999999</c:v>
                </c:pt>
                <c:pt idx="4820">
                  <c:v>2.8000179999999997</c:v>
                </c:pt>
                <c:pt idx="4821">
                  <c:v>3.6499940000000004</c:v>
                </c:pt>
                <c:pt idx="4822">
                  <c:v>4</c:v>
                </c:pt>
                <c:pt idx="4823">
                  <c:v>4.8999629999999996</c:v>
                </c:pt>
                <c:pt idx="4824">
                  <c:v>3.3749999999999996</c:v>
                </c:pt>
                <c:pt idx="4825">
                  <c:v>3.5000309999999999</c:v>
                </c:pt>
                <c:pt idx="4826">
                  <c:v>5.499969000000001</c:v>
                </c:pt>
                <c:pt idx="4827">
                  <c:v>4.4000240000000002</c:v>
                </c:pt>
                <c:pt idx="4828">
                  <c:v>4.4000240000000002</c:v>
                </c:pt>
                <c:pt idx="4829">
                  <c:v>3.3500369999999995</c:v>
                </c:pt>
                <c:pt idx="4830">
                  <c:v>2.7999879999999999</c:v>
                </c:pt>
                <c:pt idx="4831">
                  <c:v>2.9500119999999996</c:v>
                </c:pt>
                <c:pt idx="4832">
                  <c:v>3.8249819999999999</c:v>
                </c:pt>
                <c:pt idx="4833">
                  <c:v>3.5500029999999994</c:v>
                </c:pt>
                <c:pt idx="4834">
                  <c:v>4.999969000000001</c:v>
                </c:pt>
                <c:pt idx="4835">
                  <c:v>3.7000120000000001</c:v>
                </c:pt>
                <c:pt idx="4836">
                  <c:v>2.5999759999999994</c:v>
                </c:pt>
                <c:pt idx="4837">
                  <c:v>3.9500119999999996</c:v>
                </c:pt>
                <c:pt idx="4838">
                  <c:v>3.2249910000000006</c:v>
                </c:pt>
                <c:pt idx="4839">
                  <c:v>2.8500059999999996</c:v>
                </c:pt>
                <c:pt idx="4840">
                  <c:v>3.2000120000000001</c:v>
                </c:pt>
                <c:pt idx="4841">
                  <c:v>3.1499940000000004</c:v>
                </c:pt>
                <c:pt idx="4842">
                  <c:v>2.9499819999999999</c:v>
                </c:pt>
                <c:pt idx="4843">
                  <c:v>3.3999789999999996</c:v>
                </c:pt>
                <c:pt idx="4844">
                  <c:v>2.9499819999999999</c:v>
                </c:pt>
                <c:pt idx="4845">
                  <c:v>3.2999879999999999</c:v>
                </c:pt>
                <c:pt idx="4846">
                  <c:v>3</c:v>
                </c:pt>
                <c:pt idx="4847">
                  <c:v>3.3749689999999997</c:v>
                </c:pt>
                <c:pt idx="4848">
                  <c:v>3.25</c:v>
                </c:pt>
                <c:pt idx="4849">
                  <c:v>3.049957</c:v>
                </c:pt>
                <c:pt idx="4850">
                  <c:v>3.4999689999999997</c:v>
                </c:pt>
                <c:pt idx="4851">
                  <c:v>3.0500179999999997</c:v>
                </c:pt>
                <c:pt idx="4852">
                  <c:v>3.600006</c:v>
                </c:pt>
                <c:pt idx="4853">
                  <c:v>3.25</c:v>
                </c:pt>
                <c:pt idx="4854">
                  <c:v>3.6499940000000004</c:v>
                </c:pt>
                <c:pt idx="4855">
                  <c:v>3.2500309999999999</c:v>
                </c:pt>
                <c:pt idx="4856">
                  <c:v>3.1999819999999999</c:v>
                </c:pt>
                <c:pt idx="4857">
                  <c:v>3.899994</c:v>
                </c:pt>
                <c:pt idx="4858">
                  <c:v>4.2000120000000001</c:v>
                </c:pt>
                <c:pt idx="4859">
                  <c:v>3.8500369999999995</c:v>
                </c:pt>
                <c:pt idx="4860">
                  <c:v>3.6499940000000004</c:v>
                </c:pt>
                <c:pt idx="4861">
                  <c:v>3.75</c:v>
                </c:pt>
                <c:pt idx="4862">
                  <c:v>4.7750089999999998</c:v>
                </c:pt>
                <c:pt idx="4863">
                  <c:v>2.9500119999999996</c:v>
                </c:pt>
                <c:pt idx="4864">
                  <c:v>3.6500240000000002</c:v>
                </c:pt>
                <c:pt idx="4865">
                  <c:v>3.5500179999999997</c:v>
                </c:pt>
                <c:pt idx="4866">
                  <c:v>3.6499940000000004</c:v>
                </c:pt>
                <c:pt idx="4867">
                  <c:v>5.100020999999999</c:v>
                </c:pt>
                <c:pt idx="4868">
                  <c:v>3.25</c:v>
                </c:pt>
                <c:pt idx="4869">
                  <c:v>3.4500119999999996</c:v>
                </c:pt>
                <c:pt idx="4870">
                  <c:v>3.600006</c:v>
                </c:pt>
                <c:pt idx="4871">
                  <c:v>2.8499759999999994</c:v>
                </c:pt>
                <c:pt idx="4872">
                  <c:v>2.6999819999999999</c:v>
                </c:pt>
                <c:pt idx="4873">
                  <c:v>3.5500179999999997</c:v>
                </c:pt>
                <c:pt idx="4874">
                  <c:v>5</c:v>
                </c:pt>
                <c:pt idx="4875">
                  <c:v>2.8499759999999994</c:v>
                </c:pt>
                <c:pt idx="4876">
                  <c:v>3.9000240000000002</c:v>
                </c:pt>
                <c:pt idx="4877">
                  <c:v>4.2000120000000001</c:v>
                </c:pt>
                <c:pt idx="4878">
                  <c:v>2.9000240000000002</c:v>
                </c:pt>
                <c:pt idx="4879">
                  <c:v>2.7000120000000001</c:v>
                </c:pt>
                <c:pt idx="4880">
                  <c:v>3.2999879999999999</c:v>
                </c:pt>
                <c:pt idx="4881">
                  <c:v>2.8000029999999994</c:v>
                </c:pt>
                <c:pt idx="4882">
                  <c:v>3.2500309999999999</c:v>
                </c:pt>
                <c:pt idx="4883">
                  <c:v>3.75</c:v>
                </c:pt>
                <c:pt idx="4884">
                  <c:v>3.7999879999999999</c:v>
                </c:pt>
                <c:pt idx="4885">
                  <c:v>3.3500059999999996</c:v>
                </c:pt>
                <c:pt idx="4886">
                  <c:v>2.7999879999999999</c:v>
                </c:pt>
                <c:pt idx="4887">
                  <c:v>3.225006</c:v>
                </c:pt>
                <c:pt idx="4888">
                  <c:v>3.625</c:v>
                </c:pt>
                <c:pt idx="4889">
                  <c:v>3.5249940000000004</c:v>
                </c:pt>
                <c:pt idx="4890">
                  <c:v>4.7000120000000001</c:v>
                </c:pt>
                <c:pt idx="4891">
                  <c:v>2.899994</c:v>
                </c:pt>
                <c:pt idx="4892">
                  <c:v>2.7000120000000001</c:v>
                </c:pt>
                <c:pt idx="4893">
                  <c:v>2.9500119999999996</c:v>
                </c:pt>
                <c:pt idx="4894">
                  <c:v>2.7999879999999999</c:v>
                </c:pt>
                <c:pt idx="4895">
                  <c:v>3.1500240000000002</c:v>
                </c:pt>
                <c:pt idx="4896">
                  <c:v>4</c:v>
                </c:pt>
                <c:pt idx="4897">
                  <c:v>3.0999759999999994</c:v>
                </c:pt>
                <c:pt idx="4898">
                  <c:v>2.5499879999999999</c:v>
                </c:pt>
                <c:pt idx="4899">
                  <c:v>3.25</c:v>
                </c:pt>
                <c:pt idx="4900">
                  <c:v>3.2749790000000001</c:v>
                </c:pt>
                <c:pt idx="4901">
                  <c:v>2.8500369999999995</c:v>
                </c:pt>
                <c:pt idx="4902">
                  <c:v>4.099975999999999</c:v>
                </c:pt>
                <c:pt idx="4903">
                  <c:v>3.25</c:v>
                </c:pt>
                <c:pt idx="4904">
                  <c:v>2.5499879999999999</c:v>
                </c:pt>
                <c:pt idx="4905">
                  <c:v>3.399994</c:v>
                </c:pt>
                <c:pt idx="4906">
                  <c:v>2.8749999999999996</c:v>
                </c:pt>
                <c:pt idx="4907">
                  <c:v>3.3500059999999996</c:v>
                </c:pt>
                <c:pt idx="4908">
                  <c:v>3.2500309999999999</c:v>
                </c:pt>
                <c:pt idx="4909">
                  <c:v>3.0999759999999994</c:v>
                </c:pt>
                <c:pt idx="4910">
                  <c:v>3.1499940000000004</c:v>
                </c:pt>
                <c:pt idx="4911">
                  <c:v>2.9000240000000002</c:v>
                </c:pt>
                <c:pt idx="4912">
                  <c:v>3.9250179999999997</c:v>
                </c:pt>
                <c:pt idx="4913">
                  <c:v>3.25</c:v>
                </c:pt>
                <c:pt idx="4914">
                  <c:v>3.25</c:v>
                </c:pt>
                <c:pt idx="4915">
                  <c:v>3.699951</c:v>
                </c:pt>
                <c:pt idx="4916">
                  <c:v>3.25</c:v>
                </c:pt>
                <c:pt idx="4917">
                  <c:v>3.0000309999999999</c:v>
                </c:pt>
                <c:pt idx="4918">
                  <c:v>3.0500179999999997</c:v>
                </c:pt>
                <c:pt idx="4919">
                  <c:v>2.7999879999999999</c:v>
                </c:pt>
                <c:pt idx="4920">
                  <c:v>4.3500059999999987</c:v>
                </c:pt>
                <c:pt idx="4921">
                  <c:v>3.0749970000000002</c:v>
                </c:pt>
                <c:pt idx="4922">
                  <c:v>2.399994</c:v>
                </c:pt>
                <c:pt idx="4923">
                  <c:v>2.8000029999999994</c:v>
                </c:pt>
                <c:pt idx="4924">
                  <c:v>3.2500309999999999</c:v>
                </c:pt>
                <c:pt idx="4925">
                  <c:v>6.6000369999999995</c:v>
                </c:pt>
                <c:pt idx="4926">
                  <c:v>2.6500240000000002</c:v>
                </c:pt>
                <c:pt idx="4927">
                  <c:v>3.6499940000000004</c:v>
                </c:pt>
                <c:pt idx="4928">
                  <c:v>3.9499819999999999</c:v>
                </c:pt>
                <c:pt idx="4929">
                  <c:v>3.4000240000000002</c:v>
                </c:pt>
                <c:pt idx="4930">
                  <c:v>3.6249850000000001</c:v>
                </c:pt>
                <c:pt idx="4931">
                  <c:v>4.25</c:v>
                </c:pt>
                <c:pt idx="4932">
                  <c:v>4.6000369999999995</c:v>
                </c:pt>
                <c:pt idx="4933">
                  <c:v>3.6999819999999999</c:v>
                </c:pt>
                <c:pt idx="4934">
                  <c:v>4.1499939999999995</c:v>
                </c:pt>
                <c:pt idx="4935">
                  <c:v>3.3000179999999997</c:v>
                </c:pt>
                <c:pt idx="4936">
                  <c:v>3.0499879999999999</c:v>
                </c:pt>
                <c:pt idx="4937">
                  <c:v>3.4000240000000002</c:v>
                </c:pt>
                <c:pt idx="4938">
                  <c:v>2.9499819999999999</c:v>
                </c:pt>
                <c:pt idx="4939">
                  <c:v>2.9000240000000002</c:v>
                </c:pt>
                <c:pt idx="4940">
                  <c:v>3</c:v>
                </c:pt>
                <c:pt idx="4941">
                  <c:v>3.7249910000000006</c:v>
                </c:pt>
                <c:pt idx="4942">
                  <c:v>2.9500119999999996</c:v>
                </c:pt>
                <c:pt idx="4943">
                  <c:v>3.8000179999999997</c:v>
                </c:pt>
                <c:pt idx="4944">
                  <c:v>3.6499630000000001</c:v>
                </c:pt>
                <c:pt idx="4945">
                  <c:v>2.6499630000000001</c:v>
                </c:pt>
                <c:pt idx="4946">
                  <c:v>3.5499879999999999</c:v>
                </c:pt>
                <c:pt idx="4947">
                  <c:v>3.9499819999999999</c:v>
                </c:pt>
                <c:pt idx="4948">
                  <c:v>3.6500240000000002</c:v>
                </c:pt>
                <c:pt idx="4949">
                  <c:v>3.8000179999999997</c:v>
                </c:pt>
                <c:pt idx="4950">
                  <c:v>3.4500119999999996</c:v>
                </c:pt>
                <c:pt idx="4951">
                  <c:v>2.9000240000000002</c:v>
                </c:pt>
                <c:pt idx="4952">
                  <c:v>3.1499630000000001</c:v>
                </c:pt>
                <c:pt idx="4953">
                  <c:v>3.600006</c:v>
                </c:pt>
                <c:pt idx="4954">
                  <c:v>3.6999819999999999</c:v>
                </c:pt>
                <c:pt idx="4955">
                  <c:v>3.5749970000000002</c:v>
                </c:pt>
                <c:pt idx="4956">
                  <c:v>2.7499690000000001</c:v>
                </c:pt>
                <c:pt idx="4957">
                  <c:v>2.75</c:v>
                </c:pt>
                <c:pt idx="4958">
                  <c:v>2.8500059999999996</c:v>
                </c:pt>
                <c:pt idx="4959">
                  <c:v>2.9500119999999996</c:v>
                </c:pt>
                <c:pt idx="4960">
                  <c:v>3.899994</c:v>
                </c:pt>
                <c:pt idx="4961">
                  <c:v>2.600006</c:v>
                </c:pt>
                <c:pt idx="4962">
                  <c:v>5.2000270000000004</c:v>
                </c:pt>
                <c:pt idx="4963">
                  <c:v>3.2000120000000001</c:v>
                </c:pt>
                <c:pt idx="4964">
                  <c:v>2.9000240000000002</c:v>
                </c:pt>
                <c:pt idx="4965">
                  <c:v>4.3500059999999987</c:v>
                </c:pt>
                <c:pt idx="4966">
                  <c:v>2.7000120000000001</c:v>
                </c:pt>
                <c:pt idx="4967">
                  <c:v>3.6500240000000002</c:v>
                </c:pt>
                <c:pt idx="4968">
                  <c:v>2.7499690000000001</c:v>
                </c:pt>
                <c:pt idx="4969">
                  <c:v>3.25</c:v>
                </c:pt>
                <c:pt idx="4970">
                  <c:v>3.1499940000000004</c:v>
                </c:pt>
                <c:pt idx="4971">
                  <c:v>3</c:v>
                </c:pt>
                <c:pt idx="4972">
                  <c:v>3.6499940000000004</c:v>
                </c:pt>
                <c:pt idx="4973">
                  <c:v>3.0499879999999999</c:v>
                </c:pt>
                <c:pt idx="4974">
                  <c:v>3.3500059999999996</c:v>
                </c:pt>
                <c:pt idx="4975">
                  <c:v>3.100006</c:v>
                </c:pt>
                <c:pt idx="4976">
                  <c:v>3.0749819999999999</c:v>
                </c:pt>
                <c:pt idx="4977">
                  <c:v>2.7000120000000001</c:v>
                </c:pt>
                <c:pt idx="4978">
                  <c:v>2.9499819999999999</c:v>
                </c:pt>
                <c:pt idx="4979">
                  <c:v>2.7000120000000001</c:v>
                </c:pt>
                <c:pt idx="4980">
                  <c:v>4.2749939999999995</c:v>
                </c:pt>
                <c:pt idx="4981">
                  <c:v>3.0749819999999999</c:v>
                </c:pt>
                <c:pt idx="4982">
                  <c:v>3.4000240000000002</c:v>
                </c:pt>
                <c:pt idx="4983">
                  <c:v>3.2999879999999999</c:v>
                </c:pt>
                <c:pt idx="4984">
                  <c:v>3</c:v>
                </c:pt>
                <c:pt idx="4985">
                  <c:v>3.9500119999999996</c:v>
                </c:pt>
                <c:pt idx="4986">
                  <c:v>3.1499940000000004</c:v>
                </c:pt>
                <c:pt idx="4987">
                  <c:v>3.6999819999999999</c:v>
                </c:pt>
                <c:pt idx="4988">
                  <c:v>2.6999819999999999</c:v>
                </c:pt>
                <c:pt idx="4989">
                  <c:v>3</c:v>
                </c:pt>
                <c:pt idx="4990">
                  <c:v>3.0499879999999999</c:v>
                </c:pt>
                <c:pt idx="4991">
                  <c:v>3.5000309999999999</c:v>
                </c:pt>
                <c:pt idx="4992">
                  <c:v>4.9500120000000001</c:v>
                </c:pt>
                <c:pt idx="4993">
                  <c:v>2.6499940000000004</c:v>
                </c:pt>
                <c:pt idx="4994">
                  <c:v>4.3500059999999987</c:v>
                </c:pt>
                <c:pt idx="4995">
                  <c:v>3.1499940000000004</c:v>
                </c:pt>
                <c:pt idx="4996">
                  <c:v>2.6499940000000004</c:v>
                </c:pt>
                <c:pt idx="4997">
                  <c:v>3.4500119999999996</c:v>
                </c:pt>
                <c:pt idx="4998">
                  <c:v>3.4750369999999995</c:v>
                </c:pt>
                <c:pt idx="4999">
                  <c:v>3.6000209999999999</c:v>
                </c:pt>
                <c:pt idx="5000">
                  <c:v>2.7750089999999994</c:v>
                </c:pt>
                <c:pt idx="5001">
                  <c:v>2.9500119999999996</c:v>
                </c:pt>
                <c:pt idx="5002">
                  <c:v>2.7000120000000001</c:v>
                </c:pt>
                <c:pt idx="5003">
                  <c:v>3.7999879999999999</c:v>
                </c:pt>
                <c:pt idx="5004">
                  <c:v>3.7000120000000001</c:v>
                </c:pt>
                <c:pt idx="5005">
                  <c:v>3.5</c:v>
                </c:pt>
                <c:pt idx="5006">
                  <c:v>2.899994</c:v>
                </c:pt>
                <c:pt idx="5007">
                  <c:v>6.1500239999999993</c:v>
                </c:pt>
                <c:pt idx="5008">
                  <c:v>4.3999939999999995</c:v>
                </c:pt>
                <c:pt idx="5009">
                  <c:v>3.9750059999999996</c:v>
                </c:pt>
                <c:pt idx="5010">
                  <c:v>1.9500120000000003</c:v>
                </c:pt>
                <c:pt idx="5011">
                  <c:v>3</c:v>
                </c:pt>
                <c:pt idx="5012">
                  <c:v>3.8000179999999997</c:v>
                </c:pt>
                <c:pt idx="5013">
                  <c:v>3.2999879999999999</c:v>
                </c:pt>
                <c:pt idx="5014">
                  <c:v>3.1999819999999999</c:v>
                </c:pt>
                <c:pt idx="5015">
                  <c:v>4.1000369999999995</c:v>
                </c:pt>
                <c:pt idx="5016">
                  <c:v>2.6999819999999999</c:v>
                </c:pt>
                <c:pt idx="5017">
                  <c:v>3.3499910000000002</c:v>
                </c:pt>
                <c:pt idx="5018">
                  <c:v>3.4500119999999996</c:v>
                </c:pt>
                <c:pt idx="5019">
                  <c:v>2.899994</c:v>
                </c:pt>
                <c:pt idx="5020">
                  <c:v>3.3500059999999996</c:v>
                </c:pt>
                <c:pt idx="5021">
                  <c:v>3.0499879999999999</c:v>
                </c:pt>
                <c:pt idx="5022">
                  <c:v>2.75</c:v>
                </c:pt>
                <c:pt idx="5023">
                  <c:v>2.899994</c:v>
                </c:pt>
                <c:pt idx="5024">
                  <c:v>3.3500059999999996</c:v>
                </c:pt>
                <c:pt idx="5025">
                  <c:v>3.125</c:v>
                </c:pt>
                <c:pt idx="5026">
                  <c:v>4.299987999999999</c:v>
                </c:pt>
                <c:pt idx="5027">
                  <c:v>3.4999689999999997</c:v>
                </c:pt>
                <c:pt idx="5028">
                  <c:v>3.1000369999999999</c:v>
                </c:pt>
                <c:pt idx="5029">
                  <c:v>3.899994</c:v>
                </c:pt>
                <c:pt idx="5030">
                  <c:v>3</c:v>
                </c:pt>
                <c:pt idx="5031">
                  <c:v>4.6249999999999991</c:v>
                </c:pt>
                <c:pt idx="5032">
                  <c:v>3.0000309999999999</c:v>
                </c:pt>
                <c:pt idx="5033">
                  <c:v>3.3000179999999997</c:v>
                </c:pt>
                <c:pt idx="5034">
                  <c:v>4.1750179999999988</c:v>
                </c:pt>
                <c:pt idx="5035">
                  <c:v>3.2999879999999999</c:v>
                </c:pt>
                <c:pt idx="5036">
                  <c:v>3.0500179999999997</c:v>
                </c:pt>
                <c:pt idx="5037">
                  <c:v>3.0499879999999999</c:v>
                </c:pt>
                <c:pt idx="5038">
                  <c:v>3.0999910000000002</c:v>
                </c:pt>
                <c:pt idx="5039">
                  <c:v>3.7000120000000001</c:v>
                </c:pt>
                <c:pt idx="5040">
                  <c:v>2.2749940000000004</c:v>
                </c:pt>
                <c:pt idx="5041">
                  <c:v>4.9250179999999988</c:v>
                </c:pt>
                <c:pt idx="5042">
                  <c:v>2.75</c:v>
                </c:pt>
                <c:pt idx="5043">
                  <c:v>3.5499879999999999</c:v>
                </c:pt>
                <c:pt idx="5044">
                  <c:v>4.4499820000000003</c:v>
                </c:pt>
                <c:pt idx="5045">
                  <c:v>2.7750089999999994</c:v>
                </c:pt>
                <c:pt idx="5046">
                  <c:v>3.1500240000000002</c:v>
                </c:pt>
                <c:pt idx="5047">
                  <c:v>2.8999629999999996</c:v>
                </c:pt>
                <c:pt idx="5048">
                  <c:v>2.6499940000000004</c:v>
                </c:pt>
                <c:pt idx="5049">
                  <c:v>2.6500240000000002</c:v>
                </c:pt>
                <c:pt idx="5050">
                  <c:v>3.100006</c:v>
                </c:pt>
                <c:pt idx="5051">
                  <c:v>4.124984999999997</c:v>
                </c:pt>
                <c:pt idx="5052">
                  <c:v>3.3499759999999994</c:v>
                </c:pt>
                <c:pt idx="5053">
                  <c:v>3</c:v>
                </c:pt>
                <c:pt idx="5054">
                  <c:v>3.8499759999999994</c:v>
                </c:pt>
                <c:pt idx="5055">
                  <c:v>2.8000179999999997</c:v>
                </c:pt>
                <c:pt idx="5056">
                  <c:v>3.2999879999999999</c:v>
                </c:pt>
                <c:pt idx="5057">
                  <c:v>3.7000120000000001</c:v>
                </c:pt>
                <c:pt idx="5058">
                  <c:v>4.099975999999999</c:v>
                </c:pt>
                <c:pt idx="5059">
                  <c:v>3.8000029999999994</c:v>
                </c:pt>
                <c:pt idx="5060">
                  <c:v>3.5500179999999997</c:v>
                </c:pt>
                <c:pt idx="5061">
                  <c:v>3.5499879999999999</c:v>
                </c:pt>
                <c:pt idx="5062">
                  <c:v>4.6000059999999987</c:v>
                </c:pt>
                <c:pt idx="5063">
                  <c:v>2.7000120000000001</c:v>
                </c:pt>
                <c:pt idx="5064">
                  <c:v>3.5</c:v>
                </c:pt>
                <c:pt idx="5065">
                  <c:v>3.625</c:v>
                </c:pt>
                <c:pt idx="5066">
                  <c:v>2.6499940000000004</c:v>
                </c:pt>
                <c:pt idx="5067">
                  <c:v>4.250030999999999</c:v>
                </c:pt>
                <c:pt idx="5068">
                  <c:v>3.1999970000000002</c:v>
                </c:pt>
                <c:pt idx="5069">
                  <c:v>2.8999629999999996</c:v>
                </c:pt>
                <c:pt idx="5070">
                  <c:v>3.7249910000000006</c:v>
                </c:pt>
                <c:pt idx="5071">
                  <c:v>3.0500179999999997</c:v>
                </c:pt>
                <c:pt idx="5072">
                  <c:v>3.1500240000000002</c:v>
                </c:pt>
                <c:pt idx="5073">
                  <c:v>3.5499879999999999</c:v>
                </c:pt>
                <c:pt idx="5074">
                  <c:v>4.1000059999999987</c:v>
                </c:pt>
                <c:pt idx="5075">
                  <c:v>2.5999759999999994</c:v>
                </c:pt>
                <c:pt idx="5076">
                  <c:v>3.5250089999999994</c:v>
                </c:pt>
                <c:pt idx="5077">
                  <c:v>3.5500179999999997</c:v>
                </c:pt>
                <c:pt idx="5078">
                  <c:v>2.9499819999999999</c:v>
                </c:pt>
                <c:pt idx="5079">
                  <c:v>3.8249819999999999</c:v>
                </c:pt>
                <c:pt idx="5080">
                  <c:v>3.9000240000000002</c:v>
                </c:pt>
                <c:pt idx="5081">
                  <c:v>2.8500059999999996</c:v>
                </c:pt>
                <c:pt idx="5082">
                  <c:v>3.4750059999999996</c:v>
                </c:pt>
                <c:pt idx="5083">
                  <c:v>3.2000120000000001</c:v>
                </c:pt>
                <c:pt idx="5084">
                  <c:v>3.0499879999999999</c:v>
                </c:pt>
                <c:pt idx="5085">
                  <c:v>3.1499940000000004</c:v>
                </c:pt>
                <c:pt idx="5086">
                  <c:v>2.9499819999999999</c:v>
                </c:pt>
                <c:pt idx="5087">
                  <c:v>3.8999629999999996</c:v>
                </c:pt>
                <c:pt idx="5088">
                  <c:v>3.5</c:v>
                </c:pt>
                <c:pt idx="5089">
                  <c:v>3.399994</c:v>
                </c:pt>
                <c:pt idx="5090">
                  <c:v>4.4499820000000003</c:v>
                </c:pt>
                <c:pt idx="5091">
                  <c:v>3.5</c:v>
                </c:pt>
                <c:pt idx="5092">
                  <c:v>2.8249819999999999</c:v>
                </c:pt>
                <c:pt idx="5093">
                  <c:v>4.2000270000000004</c:v>
                </c:pt>
                <c:pt idx="5094">
                  <c:v>3.2500149999999999</c:v>
                </c:pt>
                <c:pt idx="5095">
                  <c:v>3.100006</c:v>
                </c:pt>
                <c:pt idx="5096">
                  <c:v>4.8999939999999995</c:v>
                </c:pt>
                <c:pt idx="5097">
                  <c:v>3.5749970000000002</c:v>
                </c:pt>
                <c:pt idx="5098">
                  <c:v>3.899994</c:v>
                </c:pt>
                <c:pt idx="5099">
                  <c:v>3.0250240000000002</c:v>
                </c:pt>
                <c:pt idx="5100">
                  <c:v>3.2999879999999999</c:v>
                </c:pt>
                <c:pt idx="5101">
                  <c:v>3.5999759999999994</c:v>
                </c:pt>
                <c:pt idx="5102">
                  <c:v>3.25</c:v>
                </c:pt>
                <c:pt idx="5103">
                  <c:v>3.3250119999999996</c:v>
                </c:pt>
                <c:pt idx="5104">
                  <c:v>4.4500120000000001</c:v>
                </c:pt>
                <c:pt idx="5105">
                  <c:v>4.1499939999999995</c:v>
                </c:pt>
                <c:pt idx="5106">
                  <c:v>3</c:v>
                </c:pt>
                <c:pt idx="5107">
                  <c:v>2.9000240000000002</c:v>
                </c:pt>
                <c:pt idx="5108">
                  <c:v>2.7749940000000004</c:v>
                </c:pt>
                <c:pt idx="5109">
                  <c:v>3.0999910000000002</c:v>
                </c:pt>
                <c:pt idx="5110">
                  <c:v>3.8499910000000002</c:v>
                </c:pt>
                <c:pt idx="5111">
                  <c:v>2.9499819999999999</c:v>
                </c:pt>
                <c:pt idx="5112">
                  <c:v>3.7999879999999999</c:v>
                </c:pt>
                <c:pt idx="5113">
                  <c:v>5.0999910000000002</c:v>
                </c:pt>
                <c:pt idx="5114">
                  <c:v>3.25</c:v>
                </c:pt>
                <c:pt idx="5115">
                  <c:v>3.1499940000000004</c:v>
                </c:pt>
                <c:pt idx="5116">
                  <c:v>3.1500089999999994</c:v>
                </c:pt>
                <c:pt idx="5117">
                  <c:v>3.600006</c:v>
                </c:pt>
                <c:pt idx="5118">
                  <c:v>3.5000309999999999</c:v>
                </c:pt>
                <c:pt idx="5119">
                  <c:v>3.2000270000000004</c:v>
                </c:pt>
                <c:pt idx="5120">
                  <c:v>3</c:v>
                </c:pt>
                <c:pt idx="5121">
                  <c:v>3.9249879999999999</c:v>
                </c:pt>
                <c:pt idx="5122">
                  <c:v>3.4499819999999999</c:v>
                </c:pt>
                <c:pt idx="5123">
                  <c:v>2.7749940000000004</c:v>
                </c:pt>
                <c:pt idx="5124">
                  <c:v>3.8999629999999996</c:v>
                </c:pt>
                <c:pt idx="5125">
                  <c:v>3.3500059999999996</c:v>
                </c:pt>
                <c:pt idx="5126">
                  <c:v>3.3249970000000002</c:v>
                </c:pt>
                <c:pt idx="5127">
                  <c:v>3.5999759999999994</c:v>
                </c:pt>
                <c:pt idx="5128">
                  <c:v>3.3500059999999996</c:v>
                </c:pt>
                <c:pt idx="5129">
                  <c:v>3.1999819999999999</c:v>
                </c:pt>
                <c:pt idx="5130">
                  <c:v>3.7999879999999999</c:v>
                </c:pt>
                <c:pt idx="5131">
                  <c:v>2.75</c:v>
                </c:pt>
                <c:pt idx="5132">
                  <c:v>2.424957</c:v>
                </c:pt>
                <c:pt idx="5133">
                  <c:v>2.9000240000000002</c:v>
                </c:pt>
                <c:pt idx="5134">
                  <c:v>3.2999879999999999</c:v>
                </c:pt>
                <c:pt idx="5135">
                  <c:v>3.1999819999999999</c:v>
                </c:pt>
                <c:pt idx="5136">
                  <c:v>2.8500059999999996</c:v>
                </c:pt>
                <c:pt idx="5137">
                  <c:v>2.9500119999999996</c:v>
                </c:pt>
                <c:pt idx="5138">
                  <c:v>3.600006</c:v>
                </c:pt>
                <c:pt idx="5139">
                  <c:v>2.9500119999999996</c:v>
                </c:pt>
                <c:pt idx="5140">
                  <c:v>3.5</c:v>
                </c:pt>
                <c:pt idx="5141">
                  <c:v>2.9500119999999996</c:v>
                </c:pt>
                <c:pt idx="5142">
                  <c:v>4.0249939999999986</c:v>
                </c:pt>
                <c:pt idx="5143">
                  <c:v>2.9500119999999996</c:v>
                </c:pt>
                <c:pt idx="5144">
                  <c:v>3.6499940000000004</c:v>
                </c:pt>
                <c:pt idx="5145">
                  <c:v>4.8000179999999988</c:v>
                </c:pt>
                <c:pt idx="5146">
                  <c:v>3.5750119999999996</c:v>
                </c:pt>
                <c:pt idx="5147">
                  <c:v>3.449951</c:v>
                </c:pt>
                <c:pt idx="5148">
                  <c:v>2.6999819999999999</c:v>
                </c:pt>
                <c:pt idx="5149">
                  <c:v>3.2500309999999999</c:v>
                </c:pt>
                <c:pt idx="5150">
                  <c:v>3.399994</c:v>
                </c:pt>
                <c:pt idx="5151">
                  <c:v>2.899994</c:v>
                </c:pt>
                <c:pt idx="5152">
                  <c:v>3.0499879999999999</c:v>
                </c:pt>
                <c:pt idx="5153">
                  <c:v>2.7999879999999999</c:v>
                </c:pt>
                <c:pt idx="5154">
                  <c:v>3.4500119999999996</c:v>
                </c:pt>
                <c:pt idx="5155">
                  <c:v>3.100006</c:v>
                </c:pt>
                <c:pt idx="5156">
                  <c:v>2.899994</c:v>
                </c:pt>
                <c:pt idx="5157">
                  <c:v>2.399994</c:v>
                </c:pt>
                <c:pt idx="5158">
                  <c:v>3.6499940000000004</c:v>
                </c:pt>
                <c:pt idx="5159">
                  <c:v>2.6499630000000001</c:v>
                </c:pt>
                <c:pt idx="5160">
                  <c:v>3.1500240000000002</c:v>
                </c:pt>
                <c:pt idx="5161">
                  <c:v>3.25</c:v>
                </c:pt>
                <c:pt idx="5162">
                  <c:v>2.7999879999999999</c:v>
                </c:pt>
                <c:pt idx="5163">
                  <c:v>3.4750369999999995</c:v>
                </c:pt>
                <c:pt idx="5164">
                  <c:v>3.9999849999999997</c:v>
                </c:pt>
                <c:pt idx="5165">
                  <c:v>2.9750059999999996</c:v>
                </c:pt>
                <c:pt idx="5166">
                  <c:v>3.5500179999999997</c:v>
                </c:pt>
                <c:pt idx="5167">
                  <c:v>3.4500119999999996</c:v>
                </c:pt>
                <c:pt idx="5168">
                  <c:v>3.5499879999999999</c:v>
                </c:pt>
                <c:pt idx="5169">
                  <c:v>4.8499600000000003</c:v>
                </c:pt>
                <c:pt idx="5170">
                  <c:v>3.5499879999999999</c:v>
                </c:pt>
                <c:pt idx="5171">
                  <c:v>3.1000369999999999</c:v>
                </c:pt>
                <c:pt idx="5172">
                  <c:v>4.999969000000001</c:v>
                </c:pt>
                <c:pt idx="5173">
                  <c:v>3.4500119999999996</c:v>
                </c:pt>
                <c:pt idx="5174">
                  <c:v>3.6500240000000002</c:v>
                </c:pt>
                <c:pt idx="5175">
                  <c:v>3.0999759999999994</c:v>
                </c:pt>
                <c:pt idx="5176">
                  <c:v>3.4499819999999999</c:v>
                </c:pt>
                <c:pt idx="5177">
                  <c:v>2.899994</c:v>
                </c:pt>
                <c:pt idx="5178">
                  <c:v>2.4499819999999999</c:v>
                </c:pt>
                <c:pt idx="5179">
                  <c:v>3.75</c:v>
                </c:pt>
                <c:pt idx="5180">
                  <c:v>3</c:v>
                </c:pt>
                <c:pt idx="5181">
                  <c:v>4.1999819999999994</c:v>
                </c:pt>
                <c:pt idx="5182">
                  <c:v>3.399994</c:v>
                </c:pt>
                <c:pt idx="5183">
                  <c:v>3.6999970000000002</c:v>
                </c:pt>
                <c:pt idx="5184">
                  <c:v>3.5249940000000004</c:v>
                </c:pt>
                <c:pt idx="5185">
                  <c:v>3.3000179999999997</c:v>
                </c:pt>
                <c:pt idx="5186">
                  <c:v>3.7000120000000001</c:v>
                </c:pt>
                <c:pt idx="5187">
                  <c:v>2.75</c:v>
                </c:pt>
                <c:pt idx="5188">
                  <c:v>3.6499940000000004</c:v>
                </c:pt>
                <c:pt idx="5189">
                  <c:v>3.75</c:v>
                </c:pt>
                <c:pt idx="5190">
                  <c:v>2.4499819999999999</c:v>
                </c:pt>
                <c:pt idx="5191">
                  <c:v>3.7000120000000001</c:v>
                </c:pt>
                <c:pt idx="5192">
                  <c:v>3.3000179999999997</c:v>
                </c:pt>
                <c:pt idx="5193">
                  <c:v>3.600006</c:v>
                </c:pt>
                <c:pt idx="5194">
                  <c:v>3.1500240000000002</c:v>
                </c:pt>
                <c:pt idx="5195">
                  <c:v>2.6500240000000002</c:v>
                </c:pt>
                <c:pt idx="5196">
                  <c:v>3</c:v>
                </c:pt>
                <c:pt idx="5197">
                  <c:v>2.9750059999999996</c:v>
                </c:pt>
                <c:pt idx="5198">
                  <c:v>3.2500309999999999</c:v>
                </c:pt>
                <c:pt idx="5199">
                  <c:v>3.7249759999999998</c:v>
                </c:pt>
                <c:pt idx="5200">
                  <c:v>2.9999689999999997</c:v>
                </c:pt>
                <c:pt idx="5201">
                  <c:v>2.9500119999999996</c:v>
                </c:pt>
                <c:pt idx="5202">
                  <c:v>3.4500119999999996</c:v>
                </c:pt>
                <c:pt idx="5203">
                  <c:v>3.0499879999999999</c:v>
                </c:pt>
                <c:pt idx="5204">
                  <c:v>3.0499879999999999</c:v>
                </c:pt>
                <c:pt idx="5205">
                  <c:v>3.6499940000000004</c:v>
                </c:pt>
                <c:pt idx="5206">
                  <c:v>2.7999879999999999</c:v>
                </c:pt>
                <c:pt idx="5207">
                  <c:v>2.9000240000000002</c:v>
                </c:pt>
                <c:pt idx="5208">
                  <c:v>3.5999759999999994</c:v>
                </c:pt>
                <c:pt idx="5209">
                  <c:v>3.25</c:v>
                </c:pt>
                <c:pt idx="5210">
                  <c:v>3.399994</c:v>
                </c:pt>
                <c:pt idx="5211">
                  <c:v>2.950027</c:v>
                </c:pt>
                <c:pt idx="5212">
                  <c:v>3.8500059999999996</c:v>
                </c:pt>
                <c:pt idx="5213">
                  <c:v>4.8500059999999987</c:v>
                </c:pt>
                <c:pt idx="5214">
                  <c:v>4.0500179999999988</c:v>
                </c:pt>
                <c:pt idx="5215">
                  <c:v>3.25</c:v>
                </c:pt>
                <c:pt idx="5216">
                  <c:v>3.2999879999999999</c:v>
                </c:pt>
                <c:pt idx="5217">
                  <c:v>3.4499819999999999</c:v>
                </c:pt>
                <c:pt idx="5218">
                  <c:v>3.4500119999999996</c:v>
                </c:pt>
                <c:pt idx="5219">
                  <c:v>3.6750029999999994</c:v>
                </c:pt>
                <c:pt idx="5220">
                  <c:v>3.0999910000000002</c:v>
                </c:pt>
                <c:pt idx="5221">
                  <c:v>3.5999759999999994</c:v>
                </c:pt>
                <c:pt idx="5222">
                  <c:v>6.8000179999999988</c:v>
                </c:pt>
                <c:pt idx="5223">
                  <c:v>3.6000369999999999</c:v>
                </c:pt>
                <c:pt idx="5224">
                  <c:v>3.0749819999999999</c:v>
                </c:pt>
                <c:pt idx="5225">
                  <c:v>3.600006</c:v>
                </c:pt>
                <c:pt idx="5226">
                  <c:v>3.4250029999999994</c:v>
                </c:pt>
                <c:pt idx="5227">
                  <c:v>3.7750240000000002</c:v>
                </c:pt>
                <c:pt idx="5228">
                  <c:v>2.7999879999999999</c:v>
                </c:pt>
                <c:pt idx="5229">
                  <c:v>4.049987999999999</c:v>
                </c:pt>
                <c:pt idx="5230">
                  <c:v>3.4499819999999999</c:v>
                </c:pt>
                <c:pt idx="5231">
                  <c:v>3.5499879999999999</c:v>
                </c:pt>
                <c:pt idx="5232">
                  <c:v>3.5499879999999999</c:v>
                </c:pt>
                <c:pt idx="5233">
                  <c:v>3.9500119999999996</c:v>
                </c:pt>
                <c:pt idx="5234">
                  <c:v>2.8000179999999997</c:v>
                </c:pt>
                <c:pt idx="5235">
                  <c:v>2.6999819999999999</c:v>
                </c:pt>
                <c:pt idx="5236">
                  <c:v>4.8500059999999987</c:v>
                </c:pt>
                <c:pt idx="5237">
                  <c:v>3.1499630000000001</c:v>
                </c:pt>
                <c:pt idx="5238">
                  <c:v>2.7999879999999999</c:v>
                </c:pt>
                <c:pt idx="5239">
                  <c:v>2.8249970000000002</c:v>
                </c:pt>
                <c:pt idx="5240">
                  <c:v>3.5</c:v>
                </c:pt>
                <c:pt idx="5241">
                  <c:v>2.7499690000000001</c:v>
                </c:pt>
                <c:pt idx="5242">
                  <c:v>3.5999759999999994</c:v>
                </c:pt>
                <c:pt idx="5243">
                  <c:v>4.0249939999999986</c:v>
                </c:pt>
                <c:pt idx="5244">
                  <c:v>6.3000179999999988</c:v>
                </c:pt>
                <c:pt idx="5245">
                  <c:v>3.0499879999999999</c:v>
                </c:pt>
                <c:pt idx="5246">
                  <c:v>2.25</c:v>
                </c:pt>
                <c:pt idx="5247">
                  <c:v>4.0749969999999989</c:v>
                </c:pt>
                <c:pt idx="5248">
                  <c:v>2.75</c:v>
                </c:pt>
                <c:pt idx="5249">
                  <c:v>4.1499939999999995</c:v>
                </c:pt>
                <c:pt idx="5250">
                  <c:v>3.3999629999999996</c:v>
                </c:pt>
                <c:pt idx="5251">
                  <c:v>2.949951</c:v>
                </c:pt>
                <c:pt idx="5252">
                  <c:v>3.100006</c:v>
                </c:pt>
                <c:pt idx="5253">
                  <c:v>2.9000240000000002</c:v>
                </c:pt>
                <c:pt idx="5254">
                  <c:v>3.3000179999999997</c:v>
                </c:pt>
                <c:pt idx="5255">
                  <c:v>3.2750089999999994</c:v>
                </c:pt>
                <c:pt idx="5256">
                  <c:v>4.2000120000000001</c:v>
                </c:pt>
                <c:pt idx="5257">
                  <c:v>2.8499759999999994</c:v>
                </c:pt>
                <c:pt idx="5258">
                  <c:v>4.1499939999999995</c:v>
                </c:pt>
                <c:pt idx="5259">
                  <c:v>3.25</c:v>
                </c:pt>
                <c:pt idx="5260">
                  <c:v>3.6499630000000001</c:v>
                </c:pt>
                <c:pt idx="5261">
                  <c:v>4.1000059999999987</c:v>
                </c:pt>
                <c:pt idx="5262">
                  <c:v>3.0499879999999999</c:v>
                </c:pt>
                <c:pt idx="5263">
                  <c:v>4.1999819999999994</c:v>
                </c:pt>
                <c:pt idx="5264">
                  <c:v>3.600006</c:v>
                </c:pt>
                <c:pt idx="5265">
                  <c:v>2.8500059999999996</c:v>
                </c:pt>
                <c:pt idx="5266">
                  <c:v>3.4000240000000002</c:v>
                </c:pt>
                <c:pt idx="5267">
                  <c:v>3.25</c:v>
                </c:pt>
                <c:pt idx="5268">
                  <c:v>3.1500240000000002</c:v>
                </c:pt>
                <c:pt idx="5269">
                  <c:v>4.099975999999999</c:v>
                </c:pt>
                <c:pt idx="5270">
                  <c:v>3.2999879999999999</c:v>
                </c:pt>
                <c:pt idx="5271">
                  <c:v>2.6500240000000002</c:v>
                </c:pt>
                <c:pt idx="5272">
                  <c:v>3.6499630000000001</c:v>
                </c:pt>
                <c:pt idx="5273">
                  <c:v>3.5</c:v>
                </c:pt>
                <c:pt idx="5274">
                  <c:v>3.1750179999999997</c:v>
                </c:pt>
                <c:pt idx="5275">
                  <c:v>3.7500149999999999</c:v>
                </c:pt>
                <c:pt idx="5276">
                  <c:v>3</c:v>
                </c:pt>
                <c:pt idx="5277">
                  <c:v>3.5</c:v>
                </c:pt>
                <c:pt idx="5278">
                  <c:v>2.8499759999999994</c:v>
                </c:pt>
                <c:pt idx="5279">
                  <c:v>3.25</c:v>
                </c:pt>
                <c:pt idx="5280">
                  <c:v>3.2999879999999999</c:v>
                </c:pt>
                <c:pt idx="5281">
                  <c:v>3.2000120000000001</c:v>
                </c:pt>
                <c:pt idx="5282">
                  <c:v>3.2999879999999999</c:v>
                </c:pt>
                <c:pt idx="5283">
                  <c:v>2.8499759999999994</c:v>
                </c:pt>
                <c:pt idx="5284">
                  <c:v>3.4500119999999996</c:v>
                </c:pt>
                <c:pt idx="5285">
                  <c:v>3.100006</c:v>
                </c:pt>
                <c:pt idx="5286">
                  <c:v>3.1999970000000002</c:v>
                </c:pt>
                <c:pt idx="5287">
                  <c:v>4.000030999999999</c:v>
                </c:pt>
                <c:pt idx="5288">
                  <c:v>2.6999819999999999</c:v>
                </c:pt>
                <c:pt idx="5289">
                  <c:v>2.7999879999999999</c:v>
                </c:pt>
                <c:pt idx="5290">
                  <c:v>3.399994</c:v>
                </c:pt>
                <c:pt idx="5291">
                  <c:v>3.4749759999999994</c:v>
                </c:pt>
                <c:pt idx="5292">
                  <c:v>3.7500309999999999</c:v>
                </c:pt>
                <c:pt idx="5293">
                  <c:v>3.5</c:v>
                </c:pt>
                <c:pt idx="5294">
                  <c:v>3.8749689999999997</c:v>
                </c:pt>
                <c:pt idx="5295">
                  <c:v>4.099975999999999</c:v>
                </c:pt>
                <c:pt idx="5296">
                  <c:v>2.9500119999999996</c:v>
                </c:pt>
                <c:pt idx="5297">
                  <c:v>2.399994</c:v>
                </c:pt>
                <c:pt idx="5298">
                  <c:v>4.3000179999999988</c:v>
                </c:pt>
                <c:pt idx="5299">
                  <c:v>3.8999629999999996</c:v>
                </c:pt>
                <c:pt idx="5300">
                  <c:v>4.999969000000001</c:v>
                </c:pt>
                <c:pt idx="5301">
                  <c:v>2.8500059999999996</c:v>
                </c:pt>
                <c:pt idx="5302">
                  <c:v>3.1499630000000001</c:v>
                </c:pt>
                <c:pt idx="5303">
                  <c:v>3.2500309999999999</c:v>
                </c:pt>
                <c:pt idx="5304">
                  <c:v>3.4750059999999996</c:v>
                </c:pt>
                <c:pt idx="5305">
                  <c:v>3.5</c:v>
                </c:pt>
                <c:pt idx="5306">
                  <c:v>3.0999759999999994</c:v>
                </c:pt>
                <c:pt idx="5307">
                  <c:v>4.25</c:v>
                </c:pt>
                <c:pt idx="5308">
                  <c:v>3.4749910000000002</c:v>
                </c:pt>
                <c:pt idx="5309">
                  <c:v>3.75</c:v>
                </c:pt>
                <c:pt idx="5310">
                  <c:v>3.1000369999999999</c:v>
                </c:pt>
                <c:pt idx="5311">
                  <c:v>3.4500119999999996</c:v>
                </c:pt>
                <c:pt idx="5312">
                  <c:v>3.5999759999999994</c:v>
                </c:pt>
                <c:pt idx="5313">
                  <c:v>3.0500179999999997</c:v>
                </c:pt>
                <c:pt idx="5314">
                  <c:v>3.75</c:v>
                </c:pt>
                <c:pt idx="5315">
                  <c:v>4</c:v>
                </c:pt>
                <c:pt idx="5316">
                  <c:v>4</c:v>
                </c:pt>
                <c:pt idx="5317">
                  <c:v>3.8750309999999994</c:v>
                </c:pt>
                <c:pt idx="5318">
                  <c:v>3.3500059999999996</c:v>
                </c:pt>
                <c:pt idx="5319">
                  <c:v>2.600006</c:v>
                </c:pt>
                <c:pt idx="5320">
                  <c:v>4</c:v>
                </c:pt>
                <c:pt idx="5321">
                  <c:v>3.0499879999999999</c:v>
                </c:pt>
                <c:pt idx="5322">
                  <c:v>3.3000179999999997</c:v>
                </c:pt>
                <c:pt idx="5323">
                  <c:v>2.7499690000000001</c:v>
                </c:pt>
                <c:pt idx="5324">
                  <c:v>2.899994</c:v>
                </c:pt>
                <c:pt idx="5325">
                  <c:v>3.4000240000000002</c:v>
                </c:pt>
                <c:pt idx="5326">
                  <c:v>3.600006</c:v>
                </c:pt>
                <c:pt idx="5327">
                  <c:v>3.5999910000000002</c:v>
                </c:pt>
                <c:pt idx="5328">
                  <c:v>3.100006</c:v>
                </c:pt>
                <c:pt idx="5329">
                  <c:v>3.100006</c:v>
                </c:pt>
                <c:pt idx="5330">
                  <c:v>2.8500059999999996</c:v>
                </c:pt>
                <c:pt idx="5331">
                  <c:v>3.8749999999999996</c:v>
                </c:pt>
                <c:pt idx="5332">
                  <c:v>3.399994</c:v>
                </c:pt>
                <c:pt idx="5333">
                  <c:v>2.8249819999999999</c:v>
                </c:pt>
                <c:pt idx="5334">
                  <c:v>4.1499939999999995</c:v>
                </c:pt>
                <c:pt idx="5335">
                  <c:v>4.549987999999999</c:v>
                </c:pt>
                <c:pt idx="5336">
                  <c:v>3.0999910000000002</c:v>
                </c:pt>
                <c:pt idx="5337">
                  <c:v>3.1500240000000002</c:v>
                </c:pt>
                <c:pt idx="5338">
                  <c:v>3.1499940000000004</c:v>
                </c:pt>
                <c:pt idx="5339">
                  <c:v>2.600006</c:v>
                </c:pt>
                <c:pt idx="5340">
                  <c:v>3.5999910000000002</c:v>
                </c:pt>
                <c:pt idx="5341">
                  <c:v>4</c:v>
                </c:pt>
                <c:pt idx="5342">
                  <c:v>3.6999819999999999</c:v>
                </c:pt>
                <c:pt idx="5343">
                  <c:v>2.9999689999999997</c:v>
                </c:pt>
                <c:pt idx="5344">
                  <c:v>2.9500119999999996</c:v>
                </c:pt>
                <c:pt idx="5345">
                  <c:v>4.1250149999999985</c:v>
                </c:pt>
                <c:pt idx="5346">
                  <c:v>2.9500119999999996</c:v>
                </c:pt>
                <c:pt idx="5347">
                  <c:v>4.8000179999999988</c:v>
                </c:pt>
                <c:pt idx="5348">
                  <c:v>3.5500179999999997</c:v>
                </c:pt>
                <c:pt idx="5349">
                  <c:v>2.75</c:v>
                </c:pt>
                <c:pt idx="5350">
                  <c:v>3.4000240000000002</c:v>
                </c:pt>
                <c:pt idx="5351">
                  <c:v>3.2999879999999999</c:v>
                </c:pt>
                <c:pt idx="5352">
                  <c:v>3.3499910000000002</c:v>
                </c:pt>
                <c:pt idx="5353">
                  <c:v>4.1749879999999981</c:v>
                </c:pt>
                <c:pt idx="5354">
                  <c:v>3.100006</c:v>
                </c:pt>
                <c:pt idx="5355">
                  <c:v>3.125</c:v>
                </c:pt>
                <c:pt idx="5356">
                  <c:v>4.3000179999999988</c:v>
                </c:pt>
                <c:pt idx="5357">
                  <c:v>4.799987999999999</c:v>
                </c:pt>
                <c:pt idx="5358">
                  <c:v>2.9750209999999995</c:v>
                </c:pt>
                <c:pt idx="5359">
                  <c:v>3.5000309999999999</c:v>
                </c:pt>
                <c:pt idx="5360">
                  <c:v>4.1999819999999994</c:v>
                </c:pt>
                <c:pt idx="5361">
                  <c:v>3.9500119999999996</c:v>
                </c:pt>
                <c:pt idx="5362">
                  <c:v>3.3000179999999997</c:v>
                </c:pt>
                <c:pt idx="5363">
                  <c:v>3.25</c:v>
                </c:pt>
                <c:pt idx="5364">
                  <c:v>3.2999879999999999</c:v>
                </c:pt>
                <c:pt idx="5365">
                  <c:v>3.25</c:v>
                </c:pt>
                <c:pt idx="5366">
                  <c:v>5.1499939999999995</c:v>
                </c:pt>
                <c:pt idx="5367">
                  <c:v>4.5750120000000001</c:v>
                </c:pt>
                <c:pt idx="5368">
                  <c:v>3.2000120000000001</c:v>
                </c:pt>
                <c:pt idx="5369">
                  <c:v>3.0000309999999999</c:v>
                </c:pt>
                <c:pt idx="5370">
                  <c:v>3.600006</c:v>
                </c:pt>
                <c:pt idx="5371">
                  <c:v>4.1499939999999995</c:v>
                </c:pt>
                <c:pt idx="5372">
                  <c:v>3.4000240000000002</c:v>
                </c:pt>
                <c:pt idx="5373">
                  <c:v>3.1999819999999999</c:v>
                </c:pt>
                <c:pt idx="5374">
                  <c:v>2.6499630000000001</c:v>
                </c:pt>
                <c:pt idx="5375">
                  <c:v>3.9000240000000002</c:v>
                </c:pt>
                <c:pt idx="5376">
                  <c:v>3.100006</c:v>
                </c:pt>
                <c:pt idx="5377">
                  <c:v>2.7999879999999999</c:v>
                </c:pt>
                <c:pt idx="5378">
                  <c:v>3.2999879999999999</c:v>
                </c:pt>
                <c:pt idx="5379">
                  <c:v>2.7999879999999999</c:v>
                </c:pt>
                <c:pt idx="5380">
                  <c:v>3.7749940000000004</c:v>
                </c:pt>
                <c:pt idx="5381">
                  <c:v>3.6499940000000004</c:v>
                </c:pt>
                <c:pt idx="5382">
                  <c:v>3.9499819999999999</c:v>
                </c:pt>
                <c:pt idx="5383">
                  <c:v>3.8500059999999996</c:v>
                </c:pt>
                <c:pt idx="5384">
                  <c:v>2.6999819999999999</c:v>
                </c:pt>
                <c:pt idx="5385">
                  <c:v>3.75</c:v>
                </c:pt>
                <c:pt idx="5386">
                  <c:v>3.2499690000000001</c:v>
                </c:pt>
                <c:pt idx="5387">
                  <c:v>3.1499940000000004</c:v>
                </c:pt>
                <c:pt idx="5388">
                  <c:v>2.8500059999999996</c:v>
                </c:pt>
                <c:pt idx="5389">
                  <c:v>3.2000120000000001</c:v>
                </c:pt>
                <c:pt idx="5390">
                  <c:v>3.7999879999999999</c:v>
                </c:pt>
                <c:pt idx="5391">
                  <c:v>3.5</c:v>
                </c:pt>
                <c:pt idx="5392">
                  <c:v>3.0500029999999994</c:v>
                </c:pt>
                <c:pt idx="5393">
                  <c:v>3.8749999999999996</c:v>
                </c:pt>
                <c:pt idx="5394">
                  <c:v>2.6499940000000004</c:v>
                </c:pt>
                <c:pt idx="5395">
                  <c:v>3.3500369999999995</c:v>
                </c:pt>
                <c:pt idx="5396">
                  <c:v>3.100006</c:v>
                </c:pt>
                <c:pt idx="5397">
                  <c:v>2.4249879999999999</c:v>
                </c:pt>
                <c:pt idx="5398">
                  <c:v>3.0500179999999997</c:v>
                </c:pt>
                <c:pt idx="5399">
                  <c:v>3.600006</c:v>
                </c:pt>
                <c:pt idx="5400">
                  <c:v>4.8500059999999987</c:v>
                </c:pt>
                <c:pt idx="5401">
                  <c:v>3.899994</c:v>
                </c:pt>
                <c:pt idx="5402">
                  <c:v>3.100006</c:v>
                </c:pt>
                <c:pt idx="5403">
                  <c:v>3.7000120000000001</c:v>
                </c:pt>
                <c:pt idx="5404">
                  <c:v>2.899994</c:v>
                </c:pt>
                <c:pt idx="5405">
                  <c:v>3.5500179999999997</c:v>
                </c:pt>
                <c:pt idx="5406">
                  <c:v>2.899994</c:v>
                </c:pt>
                <c:pt idx="5407">
                  <c:v>3.899994</c:v>
                </c:pt>
                <c:pt idx="5408">
                  <c:v>4.25</c:v>
                </c:pt>
                <c:pt idx="5409">
                  <c:v>5.6750339999999992</c:v>
                </c:pt>
                <c:pt idx="5410">
                  <c:v>3.7500309999999999</c:v>
                </c:pt>
                <c:pt idx="5411">
                  <c:v>2.9999689999999997</c:v>
                </c:pt>
                <c:pt idx="5412">
                  <c:v>4.0500179999999988</c:v>
                </c:pt>
                <c:pt idx="5413">
                  <c:v>3.2999879999999999</c:v>
                </c:pt>
                <c:pt idx="5414">
                  <c:v>3.8499759999999994</c:v>
                </c:pt>
                <c:pt idx="5415">
                  <c:v>3.0250240000000002</c:v>
                </c:pt>
                <c:pt idx="5416">
                  <c:v>3.8999789999999996</c:v>
                </c:pt>
                <c:pt idx="5417">
                  <c:v>3.4500119999999996</c:v>
                </c:pt>
                <c:pt idx="5418">
                  <c:v>5.3499910000000002</c:v>
                </c:pt>
                <c:pt idx="5419">
                  <c:v>4.124984999999997</c:v>
                </c:pt>
                <c:pt idx="5420">
                  <c:v>3.75</c:v>
                </c:pt>
                <c:pt idx="5421">
                  <c:v>3.1500240000000002</c:v>
                </c:pt>
                <c:pt idx="5422">
                  <c:v>3.5</c:v>
                </c:pt>
                <c:pt idx="5423">
                  <c:v>3.3000489999999996</c:v>
                </c:pt>
                <c:pt idx="5424">
                  <c:v>3.2999879999999999</c:v>
                </c:pt>
                <c:pt idx="5425">
                  <c:v>2.8500369999999995</c:v>
                </c:pt>
                <c:pt idx="5426">
                  <c:v>3.4500119999999996</c:v>
                </c:pt>
                <c:pt idx="5427">
                  <c:v>4.099975999999999</c:v>
                </c:pt>
                <c:pt idx="5428">
                  <c:v>3.25</c:v>
                </c:pt>
                <c:pt idx="5429">
                  <c:v>3.8500059999999996</c:v>
                </c:pt>
                <c:pt idx="5430">
                  <c:v>2.9500119999999996</c:v>
                </c:pt>
                <c:pt idx="5431">
                  <c:v>3.5999759999999994</c:v>
                </c:pt>
                <c:pt idx="5432">
                  <c:v>3</c:v>
                </c:pt>
                <c:pt idx="5433">
                  <c:v>3</c:v>
                </c:pt>
                <c:pt idx="5434">
                  <c:v>2.5499879999999999</c:v>
                </c:pt>
                <c:pt idx="5435">
                  <c:v>2.899994</c:v>
                </c:pt>
                <c:pt idx="5436">
                  <c:v>3.0499879999999999</c:v>
                </c:pt>
                <c:pt idx="5437">
                  <c:v>2.4500119999999996</c:v>
                </c:pt>
                <c:pt idx="5438">
                  <c:v>4.25</c:v>
                </c:pt>
                <c:pt idx="5439">
                  <c:v>3.6500240000000002</c:v>
                </c:pt>
                <c:pt idx="5440">
                  <c:v>3.3499759999999994</c:v>
                </c:pt>
                <c:pt idx="5441">
                  <c:v>9.1500240000000002</c:v>
                </c:pt>
                <c:pt idx="5442">
                  <c:v>3.6749879999999999</c:v>
                </c:pt>
                <c:pt idx="5443">
                  <c:v>2.924973</c:v>
                </c:pt>
                <c:pt idx="5444">
                  <c:v>3</c:v>
                </c:pt>
                <c:pt idx="5445">
                  <c:v>3.100006</c:v>
                </c:pt>
                <c:pt idx="5446">
                  <c:v>3.2000120000000001</c:v>
                </c:pt>
                <c:pt idx="5447">
                  <c:v>3.5000309999999999</c:v>
                </c:pt>
                <c:pt idx="5448">
                  <c:v>3.1500240000000002</c:v>
                </c:pt>
                <c:pt idx="5449">
                  <c:v>3.4000240000000002</c:v>
                </c:pt>
                <c:pt idx="5450">
                  <c:v>3</c:v>
                </c:pt>
                <c:pt idx="5451">
                  <c:v>3.6999819999999999</c:v>
                </c:pt>
                <c:pt idx="5452">
                  <c:v>3.4000240000000002</c:v>
                </c:pt>
                <c:pt idx="5453">
                  <c:v>3.2000120000000001</c:v>
                </c:pt>
                <c:pt idx="5454">
                  <c:v>4.7000120000000001</c:v>
                </c:pt>
                <c:pt idx="5455">
                  <c:v>3.0999759999999994</c:v>
                </c:pt>
                <c:pt idx="5456">
                  <c:v>3.5500179999999997</c:v>
                </c:pt>
                <c:pt idx="5457">
                  <c:v>3.9999689999999997</c:v>
                </c:pt>
                <c:pt idx="5458">
                  <c:v>3.25</c:v>
                </c:pt>
                <c:pt idx="5459">
                  <c:v>7.6500239999999993</c:v>
                </c:pt>
                <c:pt idx="5460">
                  <c:v>3.0249940000000004</c:v>
                </c:pt>
                <c:pt idx="5461">
                  <c:v>3.1500240000000002</c:v>
                </c:pt>
                <c:pt idx="5462">
                  <c:v>3.2000120000000001</c:v>
                </c:pt>
                <c:pt idx="5463">
                  <c:v>3.3500059999999996</c:v>
                </c:pt>
                <c:pt idx="5464">
                  <c:v>3.1500240000000002</c:v>
                </c:pt>
                <c:pt idx="5465">
                  <c:v>3.3000179999999997</c:v>
                </c:pt>
                <c:pt idx="5466">
                  <c:v>4.4000240000000002</c:v>
                </c:pt>
                <c:pt idx="5467">
                  <c:v>3.6499940000000004</c:v>
                </c:pt>
                <c:pt idx="5468">
                  <c:v>5.049987999999999</c:v>
                </c:pt>
                <c:pt idx="5469">
                  <c:v>3</c:v>
                </c:pt>
                <c:pt idx="5470">
                  <c:v>3.5750119999999996</c:v>
                </c:pt>
                <c:pt idx="5471">
                  <c:v>3.0499879999999999</c:v>
                </c:pt>
                <c:pt idx="5472">
                  <c:v>3.3000489999999996</c:v>
                </c:pt>
                <c:pt idx="5473">
                  <c:v>3.6499940000000004</c:v>
                </c:pt>
                <c:pt idx="5474">
                  <c:v>2.9000240000000002</c:v>
                </c:pt>
                <c:pt idx="5475">
                  <c:v>3.600006</c:v>
                </c:pt>
                <c:pt idx="5476">
                  <c:v>3.3000179999999997</c:v>
                </c:pt>
                <c:pt idx="5477">
                  <c:v>2.7999879999999999</c:v>
                </c:pt>
                <c:pt idx="5478">
                  <c:v>3.3499759999999994</c:v>
                </c:pt>
                <c:pt idx="5479">
                  <c:v>3.1499630000000001</c:v>
                </c:pt>
                <c:pt idx="5480">
                  <c:v>3.4249879999999999</c:v>
                </c:pt>
                <c:pt idx="5481">
                  <c:v>3.3500059999999996</c:v>
                </c:pt>
                <c:pt idx="5482">
                  <c:v>2.6499940000000004</c:v>
                </c:pt>
                <c:pt idx="5483">
                  <c:v>3.1499940000000004</c:v>
                </c:pt>
                <c:pt idx="5484">
                  <c:v>3.1499940000000004</c:v>
                </c:pt>
                <c:pt idx="5485">
                  <c:v>3.3500209999999995</c:v>
                </c:pt>
                <c:pt idx="5486">
                  <c:v>3.4999689999999997</c:v>
                </c:pt>
                <c:pt idx="5487">
                  <c:v>4.6499939999999995</c:v>
                </c:pt>
                <c:pt idx="5488">
                  <c:v>3.2000120000000001</c:v>
                </c:pt>
                <c:pt idx="5489">
                  <c:v>2.8000179999999997</c:v>
                </c:pt>
                <c:pt idx="5490">
                  <c:v>3.7000120000000001</c:v>
                </c:pt>
                <c:pt idx="5491">
                  <c:v>4.4749910000000002</c:v>
                </c:pt>
                <c:pt idx="5492">
                  <c:v>11.249968999999998</c:v>
                </c:pt>
                <c:pt idx="5493">
                  <c:v>2.8500059999999996</c:v>
                </c:pt>
                <c:pt idx="5494">
                  <c:v>3.3000179999999997</c:v>
                </c:pt>
                <c:pt idx="5495">
                  <c:v>3.4000240000000002</c:v>
                </c:pt>
                <c:pt idx="5496">
                  <c:v>4.2000120000000001</c:v>
                </c:pt>
                <c:pt idx="5497">
                  <c:v>2.7999879999999999</c:v>
                </c:pt>
                <c:pt idx="5498">
                  <c:v>2.899994</c:v>
                </c:pt>
                <c:pt idx="5499">
                  <c:v>3.0999759999999994</c:v>
                </c:pt>
                <c:pt idx="5500">
                  <c:v>2.9999849999999997</c:v>
                </c:pt>
                <c:pt idx="5501">
                  <c:v>3.399994</c:v>
                </c:pt>
                <c:pt idx="5502">
                  <c:v>4.9499969999999998</c:v>
                </c:pt>
                <c:pt idx="5503">
                  <c:v>3.1500240000000002</c:v>
                </c:pt>
                <c:pt idx="5504">
                  <c:v>3.0500029999999994</c:v>
                </c:pt>
                <c:pt idx="5505">
                  <c:v>3.75</c:v>
                </c:pt>
                <c:pt idx="5506">
                  <c:v>3</c:v>
                </c:pt>
                <c:pt idx="5507">
                  <c:v>3</c:v>
                </c:pt>
                <c:pt idx="5508">
                  <c:v>3.7999879999999999</c:v>
                </c:pt>
                <c:pt idx="5509">
                  <c:v>2.75</c:v>
                </c:pt>
                <c:pt idx="5510">
                  <c:v>3.3000029999999994</c:v>
                </c:pt>
                <c:pt idx="5511">
                  <c:v>3.399994</c:v>
                </c:pt>
                <c:pt idx="5512">
                  <c:v>4.1999969999999989</c:v>
                </c:pt>
                <c:pt idx="5513">
                  <c:v>3.4499819999999999</c:v>
                </c:pt>
                <c:pt idx="5514">
                  <c:v>4.1499939999999995</c:v>
                </c:pt>
                <c:pt idx="5515">
                  <c:v>4.3000179999999988</c:v>
                </c:pt>
                <c:pt idx="5516">
                  <c:v>3.1499940000000004</c:v>
                </c:pt>
                <c:pt idx="5517">
                  <c:v>3.0499879999999999</c:v>
                </c:pt>
                <c:pt idx="5518">
                  <c:v>3.8999629999999996</c:v>
                </c:pt>
                <c:pt idx="5519">
                  <c:v>3.1499940000000004</c:v>
                </c:pt>
                <c:pt idx="5520">
                  <c:v>3.4000240000000002</c:v>
                </c:pt>
                <c:pt idx="5521">
                  <c:v>3.6750179999999997</c:v>
                </c:pt>
                <c:pt idx="5522">
                  <c:v>3.25</c:v>
                </c:pt>
                <c:pt idx="5523">
                  <c:v>4.3999939999999995</c:v>
                </c:pt>
                <c:pt idx="5524">
                  <c:v>3.1249850000000001</c:v>
                </c:pt>
                <c:pt idx="5525">
                  <c:v>2.4500119999999996</c:v>
                </c:pt>
                <c:pt idx="5526">
                  <c:v>3.4500119999999996</c:v>
                </c:pt>
                <c:pt idx="5527">
                  <c:v>3.3000179999999997</c:v>
                </c:pt>
                <c:pt idx="5528">
                  <c:v>2.9500119999999996</c:v>
                </c:pt>
                <c:pt idx="5529">
                  <c:v>3.8000179999999997</c:v>
                </c:pt>
                <c:pt idx="5530">
                  <c:v>3.5499879999999999</c:v>
                </c:pt>
                <c:pt idx="5531">
                  <c:v>3.9500119999999996</c:v>
                </c:pt>
                <c:pt idx="5532">
                  <c:v>3.6499630000000001</c:v>
                </c:pt>
                <c:pt idx="5533">
                  <c:v>3.75</c:v>
                </c:pt>
                <c:pt idx="5534">
                  <c:v>2.5000149999999999</c:v>
                </c:pt>
                <c:pt idx="5535">
                  <c:v>3.3000489999999996</c:v>
                </c:pt>
                <c:pt idx="5536">
                  <c:v>3.5499879999999999</c:v>
                </c:pt>
                <c:pt idx="5537">
                  <c:v>2.8499759999999994</c:v>
                </c:pt>
                <c:pt idx="5538">
                  <c:v>3</c:v>
                </c:pt>
                <c:pt idx="5539">
                  <c:v>2.7999879999999999</c:v>
                </c:pt>
                <c:pt idx="5540">
                  <c:v>6.5</c:v>
                </c:pt>
                <c:pt idx="5541">
                  <c:v>4.8749849999999979</c:v>
                </c:pt>
                <c:pt idx="5542">
                  <c:v>3</c:v>
                </c:pt>
                <c:pt idx="5543">
                  <c:v>2.899994</c:v>
                </c:pt>
                <c:pt idx="5544">
                  <c:v>4.1499939999999995</c:v>
                </c:pt>
                <c:pt idx="5545">
                  <c:v>3.225006</c:v>
                </c:pt>
                <c:pt idx="5546">
                  <c:v>3.4000240000000002</c:v>
                </c:pt>
                <c:pt idx="5547">
                  <c:v>3.3500059999999996</c:v>
                </c:pt>
                <c:pt idx="5548">
                  <c:v>3.6500240000000002</c:v>
                </c:pt>
                <c:pt idx="5549">
                  <c:v>4.8500059999999987</c:v>
                </c:pt>
                <c:pt idx="5550">
                  <c:v>3.899994</c:v>
                </c:pt>
                <c:pt idx="5551">
                  <c:v>3.3749999999999996</c:v>
                </c:pt>
                <c:pt idx="5552">
                  <c:v>3.25</c:v>
                </c:pt>
                <c:pt idx="5553">
                  <c:v>3.3749689999999997</c:v>
                </c:pt>
                <c:pt idx="5554">
                  <c:v>3.0999759999999994</c:v>
                </c:pt>
                <c:pt idx="5555">
                  <c:v>3.75</c:v>
                </c:pt>
                <c:pt idx="5556">
                  <c:v>3.5749819999999999</c:v>
                </c:pt>
                <c:pt idx="5557">
                  <c:v>3.0999759999999994</c:v>
                </c:pt>
                <c:pt idx="5558">
                  <c:v>3.6250309999999999</c:v>
                </c:pt>
                <c:pt idx="5559">
                  <c:v>3.0500179999999997</c:v>
                </c:pt>
                <c:pt idx="5560">
                  <c:v>3.4000240000000002</c:v>
                </c:pt>
                <c:pt idx="5561">
                  <c:v>3.8500369999999995</c:v>
                </c:pt>
                <c:pt idx="5562">
                  <c:v>3.1499940000000004</c:v>
                </c:pt>
                <c:pt idx="5563">
                  <c:v>3.0499879999999999</c:v>
                </c:pt>
                <c:pt idx="5564">
                  <c:v>3.25</c:v>
                </c:pt>
                <c:pt idx="5565">
                  <c:v>3.5</c:v>
                </c:pt>
                <c:pt idx="5566">
                  <c:v>3.9000240000000002</c:v>
                </c:pt>
                <c:pt idx="5567">
                  <c:v>3.8499910000000002</c:v>
                </c:pt>
                <c:pt idx="5568">
                  <c:v>3.1499940000000004</c:v>
                </c:pt>
                <c:pt idx="5569">
                  <c:v>3.5999759999999994</c:v>
                </c:pt>
                <c:pt idx="5570">
                  <c:v>3.0500179999999997</c:v>
                </c:pt>
                <c:pt idx="5571">
                  <c:v>3.6500240000000002</c:v>
                </c:pt>
                <c:pt idx="5572">
                  <c:v>3.3499910000000002</c:v>
                </c:pt>
                <c:pt idx="5573">
                  <c:v>3.3500059999999996</c:v>
                </c:pt>
                <c:pt idx="5574">
                  <c:v>3.1999819999999999</c:v>
                </c:pt>
                <c:pt idx="5575">
                  <c:v>3.75</c:v>
                </c:pt>
                <c:pt idx="5576">
                  <c:v>3.1999819999999999</c:v>
                </c:pt>
                <c:pt idx="5577">
                  <c:v>3.3249970000000002</c:v>
                </c:pt>
                <c:pt idx="5578">
                  <c:v>3.2499690000000001</c:v>
                </c:pt>
                <c:pt idx="5579">
                  <c:v>3.5250240000000002</c:v>
                </c:pt>
                <c:pt idx="5580">
                  <c:v>3.6999819999999999</c:v>
                </c:pt>
                <c:pt idx="5581">
                  <c:v>4</c:v>
                </c:pt>
                <c:pt idx="5582">
                  <c:v>3.4250029999999994</c:v>
                </c:pt>
                <c:pt idx="5583">
                  <c:v>4.5500179999999988</c:v>
                </c:pt>
                <c:pt idx="5584">
                  <c:v>3.399994</c:v>
                </c:pt>
                <c:pt idx="5585">
                  <c:v>3.7999879999999999</c:v>
                </c:pt>
                <c:pt idx="5586">
                  <c:v>3.1499940000000004</c:v>
                </c:pt>
                <c:pt idx="5587">
                  <c:v>4.0500179999999988</c:v>
                </c:pt>
                <c:pt idx="5588">
                  <c:v>3.3500059999999996</c:v>
                </c:pt>
                <c:pt idx="5589">
                  <c:v>3.8500369999999995</c:v>
                </c:pt>
                <c:pt idx="5590">
                  <c:v>3.25</c:v>
                </c:pt>
                <c:pt idx="5591">
                  <c:v>4.0000149999999994</c:v>
                </c:pt>
                <c:pt idx="5592">
                  <c:v>4.25</c:v>
                </c:pt>
                <c:pt idx="5593">
                  <c:v>2.5500179999999997</c:v>
                </c:pt>
                <c:pt idx="5594">
                  <c:v>2.8500369999999995</c:v>
                </c:pt>
                <c:pt idx="5595">
                  <c:v>3.2999879999999999</c:v>
                </c:pt>
                <c:pt idx="5596">
                  <c:v>4</c:v>
                </c:pt>
                <c:pt idx="5597">
                  <c:v>3.2749940000000004</c:v>
                </c:pt>
                <c:pt idx="5598">
                  <c:v>4.9988000000000005E-2</c:v>
                </c:pt>
                <c:pt idx="5599">
                  <c:v>3.0999759999999994</c:v>
                </c:pt>
                <c:pt idx="5600">
                  <c:v>3.3500059999999996</c:v>
                </c:pt>
                <c:pt idx="5601">
                  <c:v>3.0499879999999999</c:v>
                </c:pt>
                <c:pt idx="5602">
                  <c:v>3.4499819999999999</c:v>
                </c:pt>
                <c:pt idx="5603">
                  <c:v>2.9500119999999996</c:v>
                </c:pt>
                <c:pt idx="5604">
                  <c:v>3.3749689999999997</c:v>
                </c:pt>
                <c:pt idx="5605">
                  <c:v>4.049987999999999</c:v>
                </c:pt>
                <c:pt idx="5606">
                  <c:v>3.1999819999999999</c:v>
                </c:pt>
                <c:pt idx="5607">
                  <c:v>3.450027</c:v>
                </c:pt>
                <c:pt idx="5608">
                  <c:v>3.4500119999999996</c:v>
                </c:pt>
                <c:pt idx="5609">
                  <c:v>2.9000240000000002</c:v>
                </c:pt>
                <c:pt idx="5610">
                  <c:v>4.6000059999999987</c:v>
                </c:pt>
                <c:pt idx="5611">
                  <c:v>4.25</c:v>
                </c:pt>
                <c:pt idx="5612">
                  <c:v>3.5</c:v>
                </c:pt>
                <c:pt idx="5613">
                  <c:v>3.0999759999999994</c:v>
                </c:pt>
                <c:pt idx="5614">
                  <c:v>4.4750059999999996</c:v>
                </c:pt>
                <c:pt idx="5615">
                  <c:v>3.600006</c:v>
                </c:pt>
                <c:pt idx="5616">
                  <c:v>3.0749970000000002</c:v>
                </c:pt>
                <c:pt idx="5617">
                  <c:v>3.4000240000000002</c:v>
                </c:pt>
                <c:pt idx="5618">
                  <c:v>2.7000120000000001</c:v>
                </c:pt>
                <c:pt idx="5619">
                  <c:v>3.7000270000000004</c:v>
                </c:pt>
                <c:pt idx="5620">
                  <c:v>3.1499940000000004</c:v>
                </c:pt>
                <c:pt idx="5621">
                  <c:v>3.3499910000000002</c:v>
                </c:pt>
                <c:pt idx="5622">
                  <c:v>4.599975999999999</c:v>
                </c:pt>
                <c:pt idx="5623">
                  <c:v>3.600006</c:v>
                </c:pt>
                <c:pt idx="5624">
                  <c:v>3.100006</c:v>
                </c:pt>
                <c:pt idx="5625">
                  <c:v>2.8249819999999999</c:v>
                </c:pt>
                <c:pt idx="5626">
                  <c:v>3.4999849999999997</c:v>
                </c:pt>
                <c:pt idx="5627">
                  <c:v>4.2000120000000001</c:v>
                </c:pt>
                <c:pt idx="5628">
                  <c:v>3.0500179999999997</c:v>
                </c:pt>
                <c:pt idx="5629">
                  <c:v>3.2000120000000001</c:v>
                </c:pt>
                <c:pt idx="5630">
                  <c:v>3.5</c:v>
                </c:pt>
                <c:pt idx="5631">
                  <c:v>3.4249879999999999</c:v>
                </c:pt>
                <c:pt idx="5632">
                  <c:v>2.6500240000000002</c:v>
                </c:pt>
                <c:pt idx="5633">
                  <c:v>3.5500179999999997</c:v>
                </c:pt>
                <c:pt idx="5634">
                  <c:v>3.1749879999999999</c:v>
                </c:pt>
                <c:pt idx="5635">
                  <c:v>3.2000120000000001</c:v>
                </c:pt>
                <c:pt idx="5636">
                  <c:v>5.8250119999999992</c:v>
                </c:pt>
                <c:pt idx="5637">
                  <c:v>3.100006</c:v>
                </c:pt>
                <c:pt idx="5638">
                  <c:v>3.3499759999999994</c:v>
                </c:pt>
                <c:pt idx="5639">
                  <c:v>6.1499939999999995</c:v>
                </c:pt>
                <c:pt idx="5640">
                  <c:v>3.6499940000000004</c:v>
                </c:pt>
                <c:pt idx="5641">
                  <c:v>3.9000240000000002</c:v>
                </c:pt>
                <c:pt idx="5642">
                  <c:v>4.8000179999999988</c:v>
                </c:pt>
                <c:pt idx="5643">
                  <c:v>3.1500240000000002</c:v>
                </c:pt>
                <c:pt idx="5644">
                  <c:v>3.4000240000000002</c:v>
                </c:pt>
                <c:pt idx="5645">
                  <c:v>3.25</c:v>
                </c:pt>
                <c:pt idx="5646">
                  <c:v>3.100006</c:v>
                </c:pt>
                <c:pt idx="5647">
                  <c:v>2.7000120000000001</c:v>
                </c:pt>
                <c:pt idx="5648">
                  <c:v>3.5499879999999999</c:v>
                </c:pt>
                <c:pt idx="5649">
                  <c:v>2.600006</c:v>
                </c:pt>
                <c:pt idx="5650">
                  <c:v>4.500030999999999</c:v>
                </c:pt>
                <c:pt idx="5651">
                  <c:v>4.499969000000001</c:v>
                </c:pt>
                <c:pt idx="5652">
                  <c:v>3.3499759999999994</c:v>
                </c:pt>
                <c:pt idx="5653">
                  <c:v>3.0499879999999999</c:v>
                </c:pt>
                <c:pt idx="5654">
                  <c:v>3.3500369999999995</c:v>
                </c:pt>
                <c:pt idx="5655">
                  <c:v>2.600006</c:v>
                </c:pt>
                <c:pt idx="5656">
                  <c:v>3.5499879999999999</c:v>
                </c:pt>
                <c:pt idx="5657">
                  <c:v>3.2750089999999994</c:v>
                </c:pt>
                <c:pt idx="5658">
                  <c:v>3.1499940000000004</c:v>
                </c:pt>
                <c:pt idx="5659">
                  <c:v>4.3500059999999987</c:v>
                </c:pt>
                <c:pt idx="5660">
                  <c:v>4.0500179999999988</c:v>
                </c:pt>
                <c:pt idx="5661">
                  <c:v>3.25</c:v>
                </c:pt>
                <c:pt idx="5662">
                  <c:v>2.5500179999999997</c:v>
                </c:pt>
                <c:pt idx="5663">
                  <c:v>3.8000179999999997</c:v>
                </c:pt>
                <c:pt idx="5664">
                  <c:v>4.4250030000000002</c:v>
                </c:pt>
                <c:pt idx="5665">
                  <c:v>3.5999910000000002</c:v>
                </c:pt>
                <c:pt idx="5666">
                  <c:v>2.7000120000000001</c:v>
                </c:pt>
                <c:pt idx="5667">
                  <c:v>3.2499690000000001</c:v>
                </c:pt>
                <c:pt idx="5668">
                  <c:v>2.7000120000000001</c:v>
                </c:pt>
                <c:pt idx="5669">
                  <c:v>2.8750149999999994</c:v>
                </c:pt>
                <c:pt idx="5670">
                  <c:v>3.1500240000000002</c:v>
                </c:pt>
                <c:pt idx="5671">
                  <c:v>2.5500179999999997</c:v>
                </c:pt>
                <c:pt idx="5672">
                  <c:v>3.399994</c:v>
                </c:pt>
                <c:pt idx="5673">
                  <c:v>3.5499879999999999</c:v>
                </c:pt>
                <c:pt idx="5674">
                  <c:v>3.1500240000000002</c:v>
                </c:pt>
                <c:pt idx="5675">
                  <c:v>4.6500239999999993</c:v>
                </c:pt>
                <c:pt idx="5676">
                  <c:v>2.8500369999999995</c:v>
                </c:pt>
                <c:pt idx="5677">
                  <c:v>3.0499879999999999</c:v>
                </c:pt>
                <c:pt idx="5678">
                  <c:v>3.5</c:v>
                </c:pt>
                <c:pt idx="5679">
                  <c:v>3.100006</c:v>
                </c:pt>
                <c:pt idx="5680">
                  <c:v>3.600006</c:v>
                </c:pt>
                <c:pt idx="5681">
                  <c:v>3.0999759999999994</c:v>
                </c:pt>
                <c:pt idx="5682">
                  <c:v>3.0999759999999994</c:v>
                </c:pt>
                <c:pt idx="5683">
                  <c:v>3.0000309999999999</c:v>
                </c:pt>
                <c:pt idx="5684">
                  <c:v>3.0499879999999999</c:v>
                </c:pt>
                <c:pt idx="5685">
                  <c:v>3.2000120000000001</c:v>
                </c:pt>
                <c:pt idx="5686">
                  <c:v>2.75</c:v>
                </c:pt>
                <c:pt idx="5687">
                  <c:v>3.8499910000000002</c:v>
                </c:pt>
                <c:pt idx="5688">
                  <c:v>3.0499879999999999</c:v>
                </c:pt>
                <c:pt idx="5689">
                  <c:v>2.4250029999999994</c:v>
                </c:pt>
                <c:pt idx="5690">
                  <c:v>3.0000309999999999</c:v>
                </c:pt>
                <c:pt idx="5691">
                  <c:v>3.75</c:v>
                </c:pt>
                <c:pt idx="5692">
                  <c:v>3.2749940000000004</c:v>
                </c:pt>
                <c:pt idx="5693">
                  <c:v>3.9000240000000002</c:v>
                </c:pt>
                <c:pt idx="5694">
                  <c:v>2.949951</c:v>
                </c:pt>
                <c:pt idx="5695">
                  <c:v>3.0250089999999994</c:v>
                </c:pt>
                <c:pt idx="5696">
                  <c:v>3.6500240000000002</c:v>
                </c:pt>
                <c:pt idx="5697">
                  <c:v>3.3000029999999994</c:v>
                </c:pt>
                <c:pt idx="5698">
                  <c:v>5.4999849999999988</c:v>
                </c:pt>
                <c:pt idx="5699">
                  <c:v>3.1999819999999999</c:v>
                </c:pt>
                <c:pt idx="5700">
                  <c:v>3</c:v>
                </c:pt>
                <c:pt idx="5701">
                  <c:v>3.399994</c:v>
                </c:pt>
                <c:pt idx="5702">
                  <c:v>3</c:v>
                </c:pt>
                <c:pt idx="5703">
                  <c:v>3.0500179999999997</c:v>
                </c:pt>
                <c:pt idx="5704">
                  <c:v>3.1500240000000002</c:v>
                </c:pt>
                <c:pt idx="5705">
                  <c:v>3.5749970000000002</c:v>
                </c:pt>
                <c:pt idx="5706">
                  <c:v>3.8000179999999997</c:v>
                </c:pt>
                <c:pt idx="5707">
                  <c:v>3.5000149999999999</c:v>
                </c:pt>
                <c:pt idx="5708">
                  <c:v>3.5</c:v>
                </c:pt>
                <c:pt idx="5709">
                  <c:v>3</c:v>
                </c:pt>
                <c:pt idx="5710">
                  <c:v>3.75</c:v>
                </c:pt>
                <c:pt idx="5711">
                  <c:v>2.9250179999999997</c:v>
                </c:pt>
                <c:pt idx="5712">
                  <c:v>3.6499940000000004</c:v>
                </c:pt>
                <c:pt idx="5713">
                  <c:v>3.8499759999999994</c:v>
                </c:pt>
                <c:pt idx="5714">
                  <c:v>3.0500179999999997</c:v>
                </c:pt>
                <c:pt idx="5715">
                  <c:v>2.8000179999999997</c:v>
                </c:pt>
                <c:pt idx="5716">
                  <c:v>4.6999819999999994</c:v>
                </c:pt>
                <c:pt idx="5717">
                  <c:v>3.0499879999999999</c:v>
                </c:pt>
                <c:pt idx="5718">
                  <c:v>3.5499879999999999</c:v>
                </c:pt>
                <c:pt idx="5719">
                  <c:v>3.2999879999999999</c:v>
                </c:pt>
                <c:pt idx="5720">
                  <c:v>3.1999819999999999</c:v>
                </c:pt>
                <c:pt idx="5721">
                  <c:v>2.75</c:v>
                </c:pt>
                <c:pt idx="5722">
                  <c:v>2.5</c:v>
                </c:pt>
                <c:pt idx="5723">
                  <c:v>3.2999879999999999</c:v>
                </c:pt>
                <c:pt idx="5724">
                  <c:v>2.6500240000000002</c:v>
                </c:pt>
                <c:pt idx="5725">
                  <c:v>4.1500239999999993</c:v>
                </c:pt>
                <c:pt idx="5726">
                  <c:v>2.8000489999999996</c:v>
                </c:pt>
                <c:pt idx="5727">
                  <c:v>3.3000179999999997</c:v>
                </c:pt>
                <c:pt idx="5728">
                  <c:v>3.8500369999999995</c:v>
                </c:pt>
                <c:pt idx="5729">
                  <c:v>2.9000240000000002</c:v>
                </c:pt>
                <c:pt idx="5730">
                  <c:v>3.125</c:v>
                </c:pt>
                <c:pt idx="5731">
                  <c:v>2.6499940000000004</c:v>
                </c:pt>
                <c:pt idx="5732">
                  <c:v>3.4499970000000002</c:v>
                </c:pt>
                <c:pt idx="5733">
                  <c:v>3.4500119999999996</c:v>
                </c:pt>
                <c:pt idx="5734">
                  <c:v>3.6499940000000004</c:v>
                </c:pt>
                <c:pt idx="5735">
                  <c:v>3.8999629999999996</c:v>
                </c:pt>
                <c:pt idx="5736">
                  <c:v>3.0999759999999994</c:v>
                </c:pt>
                <c:pt idx="5737">
                  <c:v>4.1000059999999987</c:v>
                </c:pt>
                <c:pt idx="5738">
                  <c:v>3.3499759999999994</c:v>
                </c:pt>
                <c:pt idx="5739">
                  <c:v>3.0499879999999999</c:v>
                </c:pt>
                <c:pt idx="5740">
                  <c:v>3.5</c:v>
                </c:pt>
                <c:pt idx="5741">
                  <c:v>3.2500309999999999</c:v>
                </c:pt>
                <c:pt idx="5742">
                  <c:v>3.0999759999999994</c:v>
                </c:pt>
                <c:pt idx="5743">
                  <c:v>2.9500119999999996</c:v>
                </c:pt>
                <c:pt idx="5744">
                  <c:v>3.4999689999999997</c:v>
                </c:pt>
                <c:pt idx="5745">
                  <c:v>3.5250089999999994</c:v>
                </c:pt>
                <c:pt idx="5746">
                  <c:v>3.5</c:v>
                </c:pt>
                <c:pt idx="5747">
                  <c:v>3.6500240000000002</c:v>
                </c:pt>
                <c:pt idx="5748">
                  <c:v>4.1000369999999995</c:v>
                </c:pt>
                <c:pt idx="5749">
                  <c:v>3</c:v>
                </c:pt>
                <c:pt idx="5750">
                  <c:v>3.25</c:v>
                </c:pt>
                <c:pt idx="5751">
                  <c:v>3.7000120000000001</c:v>
                </c:pt>
                <c:pt idx="5752">
                  <c:v>3.0249790000000001</c:v>
                </c:pt>
                <c:pt idx="5753">
                  <c:v>3.4000240000000002</c:v>
                </c:pt>
                <c:pt idx="5754">
                  <c:v>2.5999759999999994</c:v>
                </c:pt>
                <c:pt idx="5755">
                  <c:v>4.3000030000000002</c:v>
                </c:pt>
                <c:pt idx="5756">
                  <c:v>3.6999970000000002</c:v>
                </c:pt>
                <c:pt idx="5757">
                  <c:v>2.9499819999999999</c:v>
                </c:pt>
                <c:pt idx="5758">
                  <c:v>4.0249939999999986</c:v>
                </c:pt>
                <c:pt idx="5759">
                  <c:v>2.3250119999999996</c:v>
                </c:pt>
                <c:pt idx="5760">
                  <c:v>3.7750240000000002</c:v>
                </c:pt>
                <c:pt idx="5761">
                  <c:v>3.3999789999999996</c:v>
                </c:pt>
                <c:pt idx="5762">
                  <c:v>5.000030999999999</c:v>
                </c:pt>
                <c:pt idx="5763">
                  <c:v>4.549987999999999</c:v>
                </c:pt>
                <c:pt idx="5764">
                  <c:v>3.25</c:v>
                </c:pt>
                <c:pt idx="5765">
                  <c:v>2.9000240000000002</c:v>
                </c:pt>
                <c:pt idx="5766">
                  <c:v>3.5</c:v>
                </c:pt>
                <c:pt idx="5767">
                  <c:v>3.5</c:v>
                </c:pt>
                <c:pt idx="5768">
                  <c:v>3.6999819999999999</c:v>
                </c:pt>
                <c:pt idx="5769">
                  <c:v>3</c:v>
                </c:pt>
                <c:pt idx="5770">
                  <c:v>2.7999879999999999</c:v>
                </c:pt>
                <c:pt idx="5771">
                  <c:v>3.1999819999999999</c:v>
                </c:pt>
                <c:pt idx="5772">
                  <c:v>3.0499879999999999</c:v>
                </c:pt>
                <c:pt idx="5773">
                  <c:v>3</c:v>
                </c:pt>
                <c:pt idx="5774">
                  <c:v>3.600006</c:v>
                </c:pt>
                <c:pt idx="5775">
                  <c:v>3.4500119999999996</c:v>
                </c:pt>
                <c:pt idx="5776">
                  <c:v>2.4749910000000002</c:v>
                </c:pt>
                <c:pt idx="5777">
                  <c:v>3.8000179999999997</c:v>
                </c:pt>
                <c:pt idx="5778">
                  <c:v>3.5999759999999994</c:v>
                </c:pt>
                <c:pt idx="5779">
                  <c:v>3.399994</c:v>
                </c:pt>
                <c:pt idx="5780">
                  <c:v>3.5249940000000004</c:v>
                </c:pt>
                <c:pt idx="5781">
                  <c:v>3.2000120000000001</c:v>
                </c:pt>
                <c:pt idx="5782">
                  <c:v>3.2250209999999999</c:v>
                </c:pt>
                <c:pt idx="5783">
                  <c:v>3.7249910000000006</c:v>
                </c:pt>
                <c:pt idx="5784">
                  <c:v>3.5</c:v>
                </c:pt>
                <c:pt idx="5785">
                  <c:v>3.1499940000000004</c:v>
                </c:pt>
                <c:pt idx="5786">
                  <c:v>3.449951</c:v>
                </c:pt>
                <c:pt idx="5787">
                  <c:v>3.449951</c:v>
                </c:pt>
                <c:pt idx="5788">
                  <c:v>3.0999759999999994</c:v>
                </c:pt>
                <c:pt idx="5789">
                  <c:v>3.2499690000000001</c:v>
                </c:pt>
                <c:pt idx="5790">
                  <c:v>3.2999879999999999</c:v>
                </c:pt>
                <c:pt idx="5791">
                  <c:v>2.8000179999999997</c:v>
                </c:pt>
                <c:pt idx="5792">
                  <c:v>3.2250209999999999</c:v>
                </c:pt>
                <c:pt idx="5793">
                  <c:v>4.3000179999999988</c:v>
                </c:pt>
                <c:pt idx="5794">
                  <c:v>3.0500179999999997</c:v>
                </c:pt>
                <c:pt idx="5795">
                  <c:v>3.1749879999999999</c:v>
                </c:pt>
                <c:pt idx="5796">
                  <c:v>3.3999629999999996</c:v>
                </c:pt>
                <c:pt idx="5797">
                  <c:v>4.25</c:v>
                </c:pt>
                <c:pt idx="5798">
                  <c:v>3.0999759999999994</c:v>
                </c:pt>
                <c:pt idx="5799">
                  <c:v>2.7000120000000001</c:v>
                </c:pt>
                <c:pt idx="5800">
                  <c:v>4.099975999999999</c:v>
                </c:pt>
                <c:pt idx="5801">
                  <c:v>3.399994</c:v>
                </c:pt>
                <c:pt idx="5802">
                  <c:v>3.0499879999999999</c:v>
                </c:pt>
                <c:pt idx="5803">
                  <c:v>3.5</c:v>
                </c:pt>
                <c:pt idx="5804">
                  <c:v>3.6750029999999994</c:v>
                </c:pt>
                <c:pt idx="5805">
                  <c:v>3</c:v>
                </c:pt>
                <c:pt idx="5806">
                  <c:v>3.25</c:v>
                </c:pt>
                <c:pt idx="5807">
                  <c:v>3.8499759999999994</c:v>
                </c:pt>
                <c:pt idx="5808">
                  <c:v>3.0499879999999999</c:v>
                </c:pt>
                <c:pt idx="5809">
                  <c:v>3.600006</c:v>
                </c:pt>
                <c:pt idx="5810">
                  <c:v>2.7500309999999999</c:v>
                </c:pt>
                <c:pt idx="5811">
                  <c:v>5.1500239999999993</c:v>
                </c:pt>
                <c:pt idx="5812">
                  <c:v>3.1499940000000004</c:v>
                </c:pt>
                <c:pt idx="5813">
                  <c:v>3.600006</c:v>
                </c:pt>
                <c:pt idx="5814">
                  <c:v>3.6500240000000002</c:v>
                </c:pt>
                <c:pt idx="5815">
                  <c:v>3.6499940000000004</c:v>
                </c:pt>
                <c:pt idx="5816">
                  <c:v>4.1999819999999994</c:v>
                </c:pt>
                <c:pt idx="5817">
                  <c:v>3.0500179999999997</c:v>
                </c:pt>
                <c:pt idx="5818">
                  <c:v>3.3499759999999994</c:v>
                </c:pt>
                <c:pt idx="5819">
                  <c:v>2.7499690000000001</c:v>
                </c:pt>
                <c:pt idx="5820">
                  <c:v>4.1000369999999995</c:v>
                </c:pt>
                <c:pt idx="5821">
                  <c:v>3.6500240000000002</c:v>
                </c:pt>
                <c:pt idx="5822">
                  <c:v>3.25</c:v>
                </c:pt>
                <c:pt idx="5823">
                  <c:v>3.1999819999999999</c:v>
                </c:pt>
                <c:pt idx="5824">
                  <c:v>3.5499879999999999</c:v>
                </c:pt>
                <c:pt idx="5825">
                  <c:v>3.0999759999999994</c:v>
                </c:pt>
                <c:pt idx="5826">
                  <c:v>4.5</c:v>
                </c:pt>
                <c:pt idx="5827">
                  <c:v>3.100006</c:v>
                </c:pt>
                <c:pt idx="5828">
                  <c:v>3.4499819999999999</c:v>
                </c:pt>
                <c:pt idx="5829">
                  <c:v>3.25</c:v>
                </c:pt>
                <c:pt idx="5830">
                  <c:v>4.7249909999999993</c:v>
                </c:pt>
                <c:pt idx="5831">
                  <c:v>3.5499879999999999</c:v>
                </c:pt>
                <c:pt idx="5832">
                  <c:v>3.3499759999999994</c:v>
                </c:pt>
                <c:pt idx="5833">
                  <c:v>3.4499970000000002</c:v>
                </c:pt>
                <c:pt idx="5834">
                  <c:v>2.8000179999999997</c:v>
                </c:pt>
                <c:pt idx="5835">
                  <c:v>3.5</c:v>
                </c:pt>
                <c:pt idx="5836">
                  <c:v>3.75</c:v>
                </c:pt>
                <c:pt idx="5837">
                  <c:v>3</c:v>
                </c:pt>
                <c:pt idx="5838">
                  <c:v>3.5499879999999999</c:v>
                </c:pt>
                <c:pt idx="5839">
                  <c:v>3.1750179999999997</c:v>
                </c:pt>
                <c:pt idx="5840">
                  <c:v>3.2749940000000004</c:v>
                </c:pt>
                <c:pt idx="5841">
                  <c:v>2.75</c:v>
                </c:pt>
                <c:pt idx="5842">
                  <c:v>3.3000179999999997</c:v>
                </c:pt>
                <c:pt idx="5843">
                  <c:v>3.2000120000000001</c:v>
                </c:pt>
                <c:pt idx="5844">
                  <c:v>3.9250029999999994</c:v>
                </c:pt>
                <c:pt idx="5845">
                  <c:v>2.8000489999999996</c:v>
                </c:pt>
                <c:pt idx="5846">
                  <c:v>2.9250179999999997</c:v>
                </c:pt>
                <c:pt idx="5847">
                  <c:v>3.4499970000000002</c:v>
                </c:pt>
                <c:pt idx="5848">
                  <c:v>2.7000120000000001</c:v>
                </c:pt>
                <c:pt idx="5849">
                  <c:v>2.625</c:v>
                </c:pt>
                <c:pt idx="5850">
                  <c:v>3.1499940000000004</c:v>
                </c:pt>
                <c:pt idx="5851">
                  <c:v>3.9999689999999997</c:v>
                </c:pt>
                <c:pt idx="5852">
                  <c:v>3.75</c:v>
                </c:pt>
                <c:pt idx="5853">
                  <c:v>3.5999759999999994</c:v>
                </c:pt>
                <c:pt idx="5854">
                  <c:v>3.7500149999999999</c:v>
                </c:pt>
                <c:pt idx="5855">
                  <c:v>4.3500369999999995</c:v>
                </c:pt>
                <c:pt idx="5856">
                  <c:v>3.3500059999999996</c:v>
                </c:pt>
                <c:pt idx="5857">
                  <c:v>3</c:v>
                </c:pt>
                <c:pt idx="5858">
                  <c:v>3.8250119999999996</c:v>
                </c:pt>
                <c:pt idx="5859">
                  <c:v>3.5999759999999994</c:v>
                </c:pt>
                <c:pt idx="5860">
                  <c:v>3.9999689999999997</c:v>
                </c:pt>
                <c:pt idx="5861">
                  <c:v>3.1499940000000004</c:v>
                </c:pt>
                <c:pt idx="5862">
                  <c:v>3</c:v>
                </c:pt>
                <c:pt idx="5863">
                  <c:v>2.8000179999999997</c:v>
                </c:pt>
                <c:pt idx="5864">
                  <c:v>3.2999879999999999</c:v>
                </c:pt>
                <c:pt idx="5865">
                  <c:v>3.0499879999999999</c:v>
                </c:pt>
                <c:pt idx="5866">
                  <c:v>5.3250119999999992</c:v>
                </c:pt>
                <c:pt idx="5867">
                  <c:v>3.1999819999999999</c:v>
                </c:pt>
                <c:pt idx="5868">
                  <c:v>4.1500239999999993</c:v>
                </c:pt>
                <c:pt idx="5869">
                  <c:v>3.7000120000000001</c:v>
                </c:pt>
                <c:pt idx="5870">
                  <c:v>4.3500369999999995</c:v>
                </c:pt>
                <c:pt idx="5871">
                  <c:v>3.2250209999999999</c:v>
                </c:pt>
                <c:pt idx="5872">
                  <c:v>2.899994</c:v>
                </c:pt>
                <c:pt idx="5873">
                  <c:v>3.3749999999999996</c:v>
                </c:pt>
                <c:pt idx="5874">
                  <c:v>3.5499879999999999</c:v>
                </c:pt>
                <c:pt idx="5875">
                  <c:v>3.25</c:v>
                </c:pt>
                <c:pt idx="5876">
                  <c:v>3.5</c:v>
                </c:pt>
                <c:pt idx="5877">
                  <c:v>3.3500059999999996</c:v>
                </c:pt>
                <c:pt idx="5878">
                  <c:v>3.3999629999999996</c:v>
                </c:pt>
                <c:pt idx="5879">
                  <c:v>3.8000179999999997</c:v>
                </c:pt>
                <c:pt idx="5880">
                  <c:v>3.100006</c:v>
                </c:pt>
                <c:pt idx="5881">
                  <c:v>3</c:v>
                </c:pt>
                <c:pt idx="5882">
                  <c:v>3.4999689999999997</c:v>
                </c:pt>
                <c:pt idx="5883">
                  <c:v>4.6000059999999987</c:v>
                </c:pt>
                <c:pt idx="5884">
                  <c:v>3.9250179999999997</c:v>
                </c:pt>
                <c:pt idx="5885">
                  <c:v>3.7249910000000006</c:v>
                </c:pt>
                <c:pt idx="5886">
                  <c:v>3.949951</c:v>
                </c:pt>
                <c:pt idx="5887">
                  <c:v>5.5749819999999994</c:v>
                </c:pt>
                <c:pt idx="5888">
                  <c:v>3.9750059999999996</c:v>
                </c:pt>
                <c:pt idx="5889">
                  <c:v>3.0499879999999999</c:v>
                </c:pt>
                <c:pt idx="5890">
                  <c:v>3.6500089999999994</c:v>
                </c:pt>
                <c:pt idx="5891">
                  <c:v>2.899994</c:v>
                </c:pt>
                <c:pt idx="5892">
                  <c:v>3.0500029999999994</c:v>
                </c:pt>
                <c:pt idx="5893">
                  <c:v>8.8999940000000013</c:v>
                </c:pt>
                <c:pt idx="5894">
                  <c:v>3.0000309999999999</c:v>
                </c:pt>
                <c:pt idx="5895">
                  <c:v>3.5000309999999999</c:v>
                </c:pt>
                <c:pt idx="5896">
                  <c:v>3.1499940000000004</c:v>
                </c:pt>
                <c:pt idx="5897">
                  <c:v>3.5000309999999999</c:v>
                </c:pt>
                <c:pt idx="5898">
                  <c:v>3.5999759999999994</c:v>
                </c:pt>
                <c:pt idx="5899">
                  <c:v>3.7999879999999999</c:v>
                </c:pt>
                <c:pt idx="5900">
                  <c:v>3.9500119999999996</c:v>
                </c:pt>
                <c:pt idx="5901">
                  <c:v>3.1500240000000002</c:v>
                </c:pt>
                <c:pt idx="5902">
                  <c:v>2.8500059999999996</c:v>
                </c:pt>
                <c:pt idx="5903">
                  <c:v>3.6000369999999999</c:v>
                </c:pt>
                <c:pt idx="5904">
                  <c:v>2.75</c:v>
                </c:pt>
                <c:pt idx="5905">
                  <c:v>3.8500059999999996</c:v>
                </c:pt>
                <c:pt idx="5906">
                  <c:v>2.8999629999999996</c:v>
                </c:pt>
                <c:pt idx="5907">
                  <c:v>3.4000240000000002</c:v>
                </c:pt>
                <c:pt idx="5908">
                  <c:v>3.2999879999999999</c:v>
                </c:pt>
                <c:pt idx="5909">
                  <c:v>2.9750209999999995</c:v>
                </c:pt>
                <c:pt idx="5910">
                  <c:v>3.7499690000000001</c:v>
                </c:pt>
                <c:pt idx="5911">
                  <c:v>3.399994</c:v>
                </c:pt>
                <c:pt idx="5912">
                  <c:v>2.6999819999999999</c:v>
                </c:pt>
                <c:pt idx="5913">
                  <c:v>3.25</c:v>
                </c:pt>
                <c:pt idx="5914">
                  <c:v>2.5499879999999999</c:v>
                </c:pt>
                <c:pt idx="5915">
                  <c:v>3.9250340000000001</c:v>
                </c:pt>
                <c:pt idx="5916">
                  <c:v>5.049987999999999</c:v>
                </c:pt>
                <c:pt idx="5917">
                  <c:v>2.7999879999999999</c:v>
                </c:pt>
                <c:pt idx="5918">
                  <c:v>3.5500179999999997</c:v>
                </c:pt>
                <c:pt idx="5919">
                  <c:v>4.6500239999999993</c:v>
                </c:pt>
                <c:pt idx="5920">
                  <c:v>2.9499819999999999</c:v>
                </c:pt>
                <c:pt idx="5921">
                  <c:v>3.5</c:v>
                </c:pt>
                <c:pt idx="5922">
                  <c:v>2.8500059999999996</c:v>
                </c:pt>
                <c:pt idx="5923">
                  <c:v>3.3500059999999996</c:v>
                </c:pt>
                <c:pt idx="5924">
                  <c:v>3.1999819999999999</c:v>
                </c:pt>
                <c:pt idx="5925">
                  <c:v>3.5999759999999994</c:v>
                </c:pt>
                <c:pt idx="5926">
                  <c:v>3.225006</c:v>
                </c:pt>
                <c:pt idx="5927">
                  <c:v>3.2999879999999999</c:v>
                </c:pt>
                <c:pt idx="5928">
                  <c:v>2.7000120000000001</c:v>
                </c:pt>
                <c:pt idx="5929">
                  <c:v>3.8499759999999994</c:v>
                </c:pt>
                <c:pt idx="5930">
                  <c:v>2.6999970000000002</c:v>
                </c:pt>
                <c:pt idx="5931">
                  <c:v>3.3500059999999996</c:v>
                </c:pt>
                <c:pt idx="5932">
                  <c:v>3.4000240000000002</c:v>
                </c:pt>
                <c:pt idx="5933">
                  <c:v>3.2499690000000001</c:v>
                </c:pt>
                <c:pt idx="5934">
                  <c:v>4.6249999999999991</c:v>
                </c:pt>
                <c:pt idx="5935">
                  <c:v>3.3499910000000002</c:v>
                </c:pt>
                <c:pt idx="5936">
                  <c:v>2.75</c:v>
                </c:pt>
                <c:pt idx="5937">
                  <c:v>2.75</c:v>
                </c:pt>
                <c:pt idx="5938">
                  <c:v>3.7000120000000001</c:v>
                </c:pt>
                <c:pt idx="5939">
                  <c:v>3.4000240000000002</c:v>
                </c:pt>
                <c:pt idx="5940">
                  <c:v>3.8499910000000002</c:v>
                </c:pt>
                <c:pt idx="5941">
                  <c:v>3.5</c:v>
                </c:pt>
                <c:pt idx="5942">
                  <c:v>3.725006</c:v>
                </c:pt>
                <c:pt idx="5943">
                  <c:v>3</c:v>
                </c:pt>
                <c:pt idx="5944">
                  <c:v>2.8999629999999996</c:v>
                </c:pt>
                <c:pt idx="5945">
                  <c:v>2.600006</c:v>
                </c:pt>
                <c:pt idx="5946">
                  <c:v>2.4999689999999997</c:v>
                </c:pt>
                <c:pt idx="5947">
                  <c:v>2.5500179999999997</c:v>
                </c:pt>
                <c:pt idx="5948">
                  <c:v>3.949951</c:v>
                </c:pt>
                <c:pt idx="5949">
                  <c:v>3.7999879999999999</c:v>
                </c:pt>
                <c:pt idx="5950">
                  <c:v>3.25</c:v>
                </c:pt>
                <c:pt idx="5951">
                  <c:v>3.9500119999999996</c:v>
                </c:pt>
                <c:pt idx="5952">
                  <c:v>4.4499820000000003</c:v>
                </c:pt>
                <c:pt idx="5953">
                  <c:v>3.600006</c:v>
                </c:pt>
                <c:pt idx="5954">
                  <c:v>3.9999689999999997</c:v>
                </c:pt>
                <c:pt idx="5955">
                  <c:v>3.2999879999999999</c:v>
                </c:pt>
                <c:pt idx="5956">
                  <c:v>3.9000089999999994</c:v>
                </c:pt>
                <c:pt idx="5957">
                  <c:v>4.049987999999999</c:v>
                </c:pt>
                <c:pt idx="5958">
                  <c:v>3.1500240000000002</c:v>
                </c:pt>
                <c:pt idx="5959">
                  <c:v>2.7000120000000001</c:v>
                </c:pt>
                <c:pt idx="5960">
                  <c:v>3.4499819999999999</c:v>
                </c:pt>
                <c:pt idx="5961">
                  <c:v>3.5</c:v>
                </c:pt>
                <c:pt idx="5962">
                  <c:v>3.2000120000000001</c:v>
                </c:pt>
                <c:pt idx="5963">
                  <c:v>3.0999759999999994</c:v>
                </c:pt>
                <c:pt idx="5964">
                  <c:v>3.6250149999999999</c:v>
                </c:pt>
                <c:pt idx="5965">
                  <c:v>2.9499819999999999</c:v>
                </c:pt>
                <c:pt idx="5966">
                  <c:v>2.9499819999999999</c:v>
                </c:pt>
                <c:pt idx="5967">
                  <c:v>3.0500179999999997</c:v>
                </c:pt>
                <c:pt idx="5968">
                  <c:v>3.5</c:v>
                </c:pt>
                <c:pt idx="5969">
                  <c:v>2.9499819999999999</c:v>
                </c:pt>
                <c:pt idx="5970">
                  <c:v>2.899994</c:v>
                </c:pt>
                <c:pt idx="5971">
                  <c:v>3.100006</c:v>
                </c:pt>
                <c:pt idx="5972">
                  <c:v>3.2000120000000001</c:v>
                </c:pt>
                <c:pt idx="5973">
                  <c:v>3.3500059999999996</c:v>
                </c:pt>
                <c:pt idx="5974">
                  <c:v>3.1000369999999999</c:v>
                </c:pt>
                <c:pt idx="5975">
                  <c:v>3.5</c:v>
                </c:pt>
                <c:pt idx="5976">
                  <c:v>3.4499819999999999</c:v>
                </c:pt>
                <c:pt idx="5977">
                  <c:v>3.75</c:v>
                </c:pt>
                <c:pt idx="5978">
                  <c:v>2.9500119999999996</c:v>
                </c:pt>
                <c:pt idx="5979">
                  <c:v>4.6000059999999987</c:v>
                </c:pt>
                <c:pt idx="5980">
                  <c:v>3.7249910000000006</c:v>
                </c:pt>
                <c:pt idx="5981">
                  <c:v>3.6999819999999999</c:v>
                </c:pt>
                <c:pt idx="5982">
                  <c:v>3.7999879999999999</c:v>
                </c:pt>
                <c:pt idx="5983">
                  <c:v>3.3499759999999994</c:v>
                </c:pt>
                <c:pt idx="5984">
                  <c:v>3.5499879999999999</c:v>
                </c:pt>
                <c:pt idx="5985">
                  <c:v>3.100006</c:v>
                </c:pt>
                <c:pt idx="5986">
                  <c:v>2.9500119999999996</c:v>
                </c:pt>
                <c:pt idx="5987">
                  <c:v>3.4499970000000002</c:v>
                </c:pt>
                <c:pt idx="5988">
                  <c:v>3.1499940000000004</c:v>
                </c:pt>
                <c:pt idx="5989">
                  <c:v>4.5</c:v>
                </c:pt>
                <c:pt idx="5990">
                  <c:v>3.7749790000000001</c:v>
                </c:pt>
                <c:pt idx="5991">
                  <c:v>3.2000120000000001</c:v>
                </c:pt>
                <c:pt idx="5992">
                  <c:v>3.5999759999999994</c:v>
                </c:pt>
                <c:pt idx="5993">
                  <c:v>3.1749879999999999</c:v>
                </c:pt>
                <c:pt idx="5994">
                  <c:v>2.8999629999999996</c:v>
                </c:pt>
                <c:pt idx="5995">
                  <c:v>4.049987999999999</c:v>
                </c:pt>
                <c:pt idx="5996">
                  <c:v>2.7000120000000001</c:v>
                </c:pt>
                <c:pt idx="5997">
                  <c:v>4.049987999999999</c:v>
                </c:pt>
                <c:pt idx="5998">
                  <c:v>3.5499879999999999</c:v>
                </c:pt>
                <c:pt idx="5999">
                  <c:v>2.9500119999999996</c:v>
                </c:pt>
                <c:pt idx="6000">
                  <c:v>6.2750089999999998</c:v>
                </c:pt>
                <c:pt idx="6001">
                  <c:v>2.9500119999999996</c:v>
                </c:pt>
                <c:pt idx="6002">
                  <c:v>3.5999910000000002</c:v>
                </c:pt>
                <c:pt idx="6003">
                  <c:v>2.5250089999999994</c:v>
                </c:pt>
                <c:pt idx="6004">
                  <c:v>2.9000240000000002</c:v>
                </c:pt>
                <c:pt idx="6005">
                  <c:v>2.8000179999999997</c:v>
                </c:pt>
                <c:pt idx="6006">
                  <c:v>3.4499819999999999</c:v>
                </c:pt>
                <c:pt idx="6007">
                  <c:v>4.299987999999999</c:v>
                </c:pt>
                <c:pt idx="6008">
                  <c:v>4.1000059999999987</c:v>
                </c:pt>
                <c:pt idx="6009">
                  <c:v>2.9499819999999999</c:v>
                </c:pt>
                <c:pt idx="6010">
                  <c:v>3.4249879999999999</c:v>
                </c:pt>
                <c:pt idx="6011">
                  <c:v>2.7000120000000001</c:v>
                </c:pt>
                <c:pt idx="6012">
                  <c:v>3.1499630000000001</c:v>
                </c:pt>
                <c:pt idx="6013">
                  <c:v>2.8500059999999996</c:v>
                </c:pt>
                <c:pt idx="6014">
                  <c:v>3.5</c:v>
                </c:pt>
                <c:pt idx="6015">
                  <c:v>2.6999819999999999</c:v>
                </c:pt>
                <c:pt idx="6016">
                  <c:v>3.3500369999999995</c:v>
                </c:pt>
                <c:pt idx="6017">
                  <c:v>3.6499940000000004</c:v>
                </c:pt>
                <c:pt idx="6018">
                  <c:v>3.1000369999999999</c:v>
                </c:pt>
                <c:pt idx="6019">
                  <c:v>3.6500240000000002</c:v>
                </c:pt>
                <c:pt idx="6020">
                  <c:v>3.4000240000000002</c:v>
                </c:pt>
                <c:pt idx="6021">
                  <c:v>5.2250059999999987</c:v>
                </c:pt>
                <c:pt idx="6022">
                  <c:v>2.2999879999999999</c:v>
                </c:pt>
                <c:pt idx="6023">
                  <c:v>3.3000179999999997</c:v>
                </c:pt>
                <c:pt idx="6024">
                  <c:v>2.600006</c:v>
                </c:pt>
                <c:pt idx="6025">
                  <c:v>3.0499879999999999</c:v>
                </c:pt>
                <c:pt idx="6026">
                  <c:v>2.8999629999999996</c:v>
                </c:pt>
                <c:pt idx="6027">
                  <c:v>3.7999879999999999</c:v>
                </c:pt>
                <c:pt idx="6028">
                  <c:v>3.949951</c:v>
                </c:pt>
                <c:pt idx="6029">
                  <c:v>3.5749819999999999</c:v>
                </c:pt>
                <c:pt idx="6030">
                  <c:v>2.9499819999999999</c:v>
                </c:pt>
                <c:pt idx="6031">
                  <c:v>3.1499630000000001</c:v>
                </c:pt>
                <c:pt idx="6032">
                  <c:v>3.0499879999999999</c:v>
                </c:pt>
                <c:pt idx="6033">
                  <c:v>3.5000309999999999</c:v>
                </c:pt>
                <c:pt idx="6034">
                  <c:v>3.3500059999999996</c:v>
                </c:pt>
                <c:pt idx="6035">
                  <c:v>3.1999819999999999</c:v>
                </c:pt>
                <c:pt idx="6036">
                  <c:v>3.1750029999999994</c:v>
                </c:pt>
                <c:pt idx="6037">
                  <c:v>3.2999879999999999</c:v>
                </c:pt>
                <c:pt idx="6038">
                  <c:v>3.3500059999999996</c:v>
                </c:pt>
                <c:pt idx="6039">
                  <c:v>4.3500059999999987</c:v>
                </c:pt>
                <c:pt idx="6040">
                  <c:v>3.1999819999999999</c:v>
                </c:pt>
                <c:pt idx="6041">
                  <c:v>3.0749970000000002</c:v>
                </c:pt>
                <c:pt idx="6042">
                  <c:v>3.6500240000000002</c:v>
                </c:pt>
                <c:pt idx="6043">
                  <c:v>3</c:v>
                </c:pt>
                <c:pt idx="6044">
                  <c:v>2.75</c:v>
                </c:pt>
                <c:pt idx="6045">
                  <c:v>5.3999790000000001</c:v>
                </c:pt>
                <c:pt idx="6046">
                  <c:v>3.5</c:v>
                </c:pt>
                <c:pt idx="6047">
                  <c:v>3.1999819999999999</c:v>
                </c:pt>
                <c:pt idx="6048">
                  <c:v>3.3499759999999994</c:v>
                </c:pt>
                <c:pt idx="6049">
                  <c:v>2.9999689999999997</c:v>
                </c:pt>
                <c:pt idx="6050">
                  <c:v>3.5749970000000002</c:v>
                </c:pt>
                <c:pt idx="6051">
                  <c:v>3.0500179999999997</c:v>
                </c:pt>
                <c:pt idx="6052">
                  <c:v>2.75</c:v>
                </c:pt>
                <c:pt idx="6053">
                  <c:v>3.100006</c:v>
                </c:pt>
                <c:pt idx="6054">
                  <c:v>2.9749759999999994</c:v>
                </c:pt>
                <c:pt idx="6055">
                  <c:v>3.1999819999999999</c:v>
                </c:pt>
                <c:pt idx="6056">
                  <c:v>3.5</c:v>
                </c:pt>
                <c:pt idx="6057">
                  <c:v>3.2749940000000004</c:v>
                </c:pt>
                <c:pt idx="6058">
                  <c:v>3.8000489999999996</c:v>
                </c:pt>
                <c:pt idx="6059">
                  <c:v>3.5499879999999999</c:v>
                </c:pt>
                <c:pt idx="6060">
                  <c:v>2.7000120000000001</c:v>
                </c:pt>
                <c:pt idx="6061">
                  <c:v>2.9500119999999996</c:v>
                </c:pt>
                <c:pt idx="6062">
                  <c:v>4.5500179999999988</c:v>
                </c:pt>
                <c:pt idx="6063">
                  <c:v>3.3000179999999997</c:v>
                </c:pt>
                <c:pt idx="6064">
                  <c:v>3.100006</c:v>
                </c:pt>
                <c:pt idx="6065">
                  <c:v>3.5</c:v>
                </c:pt>
                <c:pt idx="6066">
                  <c:v>4</c:v>
                </c:pt>
                <c:pt idx="6067">
                  <c:v>4.0249939999999986</c:v>
                </c:pt>
                <c:pt idx="6068">
                  <c:v>3</c:v>
                </c:pt>
                <c:pt idx="6069">
                  <c:v>2.8000179999999997</c:v>
                </c:pt>
                <c:pt idx="6070">
                  <c:v>3.2500309999999999</c:v>
                </c:pt>
                <c:pt idx="6071">
                  <c:v>4.2000120000000001</c:v>
                </c:pt>
                <c:pt idx="6072">
                  <c:v>5.4499820000000003</c:v>
                </c:pt>
                <c:pt idx="6073">
                  <c:v>3.1999819999999999</c:v>
                </c:pt>
                <c:pt idx="6074">
                  <c:v>3.5249940000000004</c:v>
                </c:pt>
                <c:pt idx="6075">
                  <c:v>3.2999879999999999</c:v>
                </c:pt>
                <c:pt idx="6076">
                  <c:v>3.7000120000000001</c:v>
                </c:pt>
                <c:pt idx="6077">
                  <c:v>4.1499939999999995</c:v>
                </c:pt>
                <c:pt idx="6078">
                  <c:v>4.1000059999999987</c:v>
                </c:pt>
                <c:pt idx="6079">
                  <c:v>3.0750119999999996</c:v>
                </c:pt>
                <c:pt idx="6080">
                  <c:v>3.2750089999999994</c:v>
                </c:pt>
                <c:pt idx="6081">
                  <c:v>4.875</c:v>
                </c:pt>
                <c:pt idx="6082">
                  <c:v>3.3500059999999996</c:v>
                </c:pt>
                <c:pt idx="6083">
                  <c:v>3.100006</c:v>
                </c:pt>
                <c:pt idx="6084">
                  <c:v>3.7999879999999999</c:v>
                </c:pt>
                <c:pt idx="6085">
                  <c:v>3.3500369999999995</c:v>
                </c:pt>
                <c:pt idx="6086">
                  <c:v>3.100006</c:v>
                </c:pt>
                <c:pt idx="6087">
                  <c:v>2.100006</c:v>
                </c:pt>
                <c:pt idx="6088">
                  <c:v>3.1749879999999999</c:v>
                </c:pt>
                <c:pt idx="6089">
                  <c:v>3.3000179999999997</c:v>
                </c:pt>
                <c:pt idx="6090">
                  <c:v>3.1999819999999999</c:v>
                </c:pt>
                <c:pt idx="6091">
                  <c:v>3.2999879999999999</c:v>
                </c:pt>
                <c:pt idx="6092">
                  <c:v>3.100006</c:v>
                </c:pt>
                <c:pt idx="6093">
                  <c:v>3.25</c:v>
                </c:pt>
                <c:pt idx="6094">
                  <c:v>3.3500059999999996</c:v>
                </c:pt>
                <c:pt idx="6095">
                  <c:v>3.125</c:v>
                </c:pt>
                <c:pt idx="6096">
                  <c:v>2.8500059999999996</c:v>
                </c:pt>
                <c:pt idx="6097">
                  <c:v>3.0999759999999994</c:v>
                </c:pt>
                <c:pt idx="6098">
                  <c:v>3.0000309999999999</c:v>
                </c:pt>
                <c:pt idx="6099">
                  <c:v>3.3000179999999997</c:v>
                </c:pt>
                <c:pt idx="6100">
                  <c:v>3.600006</c:v>
                </c:pt>
                <c:pt idx="6101">
                  <c:v>3.25</c:v>
                </c:pt>
                <c:pt idx="6102">
                  <c:v>2.8499759999999994</c:v>
                </c:pt>
                <c:pt idx="6103">
                  <c:v>3.9500119999999996</c:v>
                </c:pt>
                <c:pt idx="6104">
                  <c:v>5.6499939999999995</c:v>
                </c:pt>
                <c:pt idx="6105">
                  <c:v>3.0499879999999999</c:v>
                </c:pt>
                <c:pt idx="6106">
                  <c:v>4.099975999999999</c:v>
                </c:pt>
                <c:pt idx="6107">
                  <c:v>3.4500119999999996</c:v>
                </c:pt>
                <c:pt idx="6108">
                  <c:v>2.7999879999999999</c:v>
                </c:pt>
                <c:pt idx="6109">
                  <c:v>3.3749999999999996</c:v>
                </c:pt>
                <c:pt idx="6110">
                  <c:v>2.6750179999999997</c:v>
                </c:pt>
                <c:pt idx="6111">
                  <c:v>2.7999879999999999</c:v>
                </c:pt>
                <c:pt idx="6112">
                  <c:v>3.125</c:v>
                </c:pt>
                <c:pt idx="6113">
                  <c:v>3.9500119999999996</c:v>
                </c:pt>
                <c:pt idx="6114">
                  <c:v>3.4500119999999996</c:v>
                </c:pt>
                <c:pt idx="6115">
                  <c:v>4.25</c:v>
                </c:pt>
                <c:pt idx="6116">
                  <c:v>3.2499690000000001</c:v>
                </c:pt>
                <c:pt idx="6117">
                  <c:v>3.75</c:v>
                </c:pt>
                <c:pt idx="6118">
                  <c:v>3.3749999999999996</c:v>
                </c:pt>
                <c:pt idx="6119">
                  <c:v>3.4500119999999996</c:v>
                </c:pt>
                <c:pt idx="6120">
                  <c:v>3.0999910000000002</c:v>
                </c:pt>
                <c:pt idx="6121">
                  <c:v>3.4500119999999996</c:v>
                </c:pt>
                <c:pt idx="6122">
                  <c:v>2.9499819999999999</c:v>
                </c:pt>
                <c:pt idx="6123">
                  <c:v>3.75</c:v>
                </c:pt>
                <c:pt idx="6124">
                  <c:v>3.3499759999999994</c:v>
                </c:pt>
                <c:pt idx="6125">
                  <c:v>3.4500119999999996</c:v>
                </c:pt>
                <c:pt idx="6126">
                  <c:v>2.9999689999999997</c:v>
                </c:pt>
                <c:pt idx="6127">
                  <c:v>2.7999879999999999</c:v>
                </c:pt>
                <c:pt idx="6128">
                  <c:v>2.6999819999999999</c:v>
                </c:pt>
                <c:pt idx="6129">
                  <c:v>3.3500369999999995</c:v>
                </c:pt>
                <c:pt idx="6130">
                  <c:v>3.3499759999999994</c:v>
                </c:pt>
                <c:pt idx="6131">
                  <c:v>3.3500059999999996</c:v>
                </c:pt>
                <c:pt idx="6132">
                  <c:v>2.6999819999999999</c:v>
                </c:pt>
                <c:pt idx="6133">
                  <c:v>2.6999819999999999</c:v>
                </c:pt>
                <c:pt idx="6134">
                  <c:v>3.25</c:v>
                </c:pt>
                <c:pt idx="6135">
                  <c:v>3.25</c:v>
                </c:pt>
                <c:pt idx="6136">
                  <c:v>3.5250089999999994</c:v>
                </c:pt>
                <c:pt idx="6137">
                  <c:v>3.1999819999999999</c:v>
                </c:pt>
                <c:pt idx="6138">
                  <c:v>2.6250149999999999</c:v>
                </c:pt>
                <c:pt idx="6139">
                  <c:v>2.5000149999999999</c:v>
                </c:pt>
                <c:pt idx="6140">
                  <c:v>4.1499939999999995</c:v>
                </c:pt>
                <c:pt idx="6141">
                  <c:v>3.5249940000000004</c:v>
                </c:pt>
                <c:pt idx="6142">
                  <c:v>3.9750059999999996</c:v>
                </c:pt>
                <c:pt idx="6143">
                  <c:v>2.8500059999999996</c:v>
                </c:pt>
                <c:pt idx="6144">
                  <c:v>3.5500179999999997</c:v>
                </c:pt>
                <c:pt idx="6145">
                  <c:v>3.2000120000000001</c:v>
                </c:pt>
                <c:pt idx="6146">
                  <c:v>2.8500059999999996</c:v>
                </c:pt>
                <c:pt idx="6147">
                  <c:v>3.450027</c:v>
                </c:pt>
                <c:pt idx="6148">
                  <c:v>3.2999879999999999</c:v>
                </c:pt>
                <c:pt idx="6149">
                  <c:v>3.2999879999999999</c:v>
                </c:pt>
                <c:pt idx="6150">
                  <c:v>2.5500179999999997</c:v>
                </c:pt>
                <c:pt idx="6151">
                  <c:v>2.8499759999999994</c:v>
                </c:pt>
                <c:pt idx="6152">
                  <c:v>3.7000120000000001</c:v>
                </c:pt>
                <c:pt idx="6153">
                  <c:v>3.100006</c:v>
                </c:pt>
                <c:pt idx="6154">
                  <c:v>3.4500119999999996</c:v>
                </c:pt>
                <c:pt idx="6155">
                  <c:v>2.899994</c:v>
                </c:pt>
                <c:pt idx="6156">
                  <c:v>3.100006</c:v>
                </c:pt>
                <c:pt idx="6157">
                  <c:v>2.5999759999999994</c:v>
                </c:pt>
                <c:pt idx="6158">
                  <c:v>3.3499759999999994</c:v>
                </c:pt>
                <c:pt idx="6159">
                  <c:v>2.899994</c:v>
                </c:pt>
                <c:pt idx="6160">
                  <c:v>3</c:v>
                </c:pt>
                <c:pt idx="6161">
                  <c:v>2.6499940000000004</c:v>
                </c:pt>
                <c:pt idx="6162">
                  <c:v>3.9500119999999996</c:v>
                </c:pt>
                <c:pt idx="6163">
                  <c:v>3.3499759999999994</c:v>
                </c:pt>
                <c:pt idx="6164">
                  <c:v>3.0500179999999997</c:v>
                </c:pt>
                <c:pt idx="6165">
                  <c:v>2.75</c:v>
                </c:pt>
                <c:pt idx="6166">
                  <c:v>2.7999879999999999</c:v>
                </c:pt>
                <c:pt idx="6167">
                  <c:v>3.4500119999999996</c:v>
                </c:pt>
                <c:pt idx="6168">
                  <c:v>2.9500119999999996</c:v>
                </c:pt>
                <c:pt idx="6169">
                  <c:v>3.0499879999999999</c:v>
                </c:pt>
                <c:pt idx="6170">
                  <c:v>4.5750120000000001</c:v>
                </c:pt>
                <c:pt idx="6171">
                  <c:v>3.2000120000000001</c:v>
                </c:pt>
                <c:pt idx="6172">
                  <c:v>3.5999910000000002</c:v>
                </c:pt>
                <c:pt idx="6173">
                  <c:v>3.3499759999999994</c:v>
                </c:pt>
                <c:pt idx="6174">
                  <c:v>4.049987999999999</c:v>
                </c:pt>
                <c:pt idx="6175">
                  <c:v>3.8999629999999996</c:v>
                </c:pt>
                <c:pt idx="6176">
                  <c:v>4.1500239999999993</c:v>
                </c:pt>
                <c:pt idx="6177">
                  <c:v>3.1499940000000004</c:v>
                </c:pt>
                <c:pt idx="6178">
                  <c:v>3.2999879999999999</c:v>
                </c:pt>
                <c:pt idx="6179">
                  <c:v>2.949951</c:v>
                </c:pt>
                <c:pt idx="6180">
                  <c:v>3.3749999999999996</c:v>
                </c:pt>
                <c:pt idx="6181">
                  <c:v>3.0499879999999999</c:v>
                </c:pt>
                <c:pt idx="6182">
                  <c:v>3.3249819999999999</c:v>
                </c:pt>
                <c:pt idx="6183">
                  <c:v>2.4000240000000002</c:v>
                </c:pt>
                <c:pt idx="6184">
                  <c:v>2.75</c:v>
                </c:pt>
                <c:pt idx="6185">
                  <c:v>2.7000120000000001</c:v>
                </c:pt>
                <c:pt idx="6186">
                  <c:v>3.4250179999999997</c:v>
                </c:pt>
                <c:pt idx="6187">
                  <c:v>3.1499630000000001</c:v>
                </c:pt>
                <c:pt idx="6188">
                  <c:v>3.3250119999999996</c:v>
                </c:pt>
                <c:pt idx="6189">
                  <c:v>3.7750240000000002</c:v>
                </c:pt>
                <c:pt idx="6190">
                  <c:v>4.0500179999999988</c:v>
                </c:pt>
                <c:pt idx="6191">
                  <c:v>4.2499849999999988</c:v>
                </c:pt>
                <c:pt idx="6192">
                  <c:v>3.4499819999999999</c:v>
                </c:pt>
                <c:pt idx="6193">
                  <c:v>3.4499819999999999</c:v>
                </c:pt>
                <c:pt idx="6194">
                  <c:v>3.9999689999999997</c:v>
                </c:pt>
                <c:pt idx="6195">
                  <c:v>3.8000179999999997</c:v>
                </c:pt>
                <c:pt idx="6196">
                  <c:v>3.3500059999999996</c:v>
                </c:pt>
                <c:pt idx="6197">
                  <c:v>7.1499939999999995</c:v>
                </c:pt>
                <c:pt idx="6198">
                  <c:v>2.9500119999999996</c:v>
                </c:pt>
                <c:pt idx="6199">
                  <c:v>3.1499940000000004</c:v>
                </c:pt>
                <c:pt idx="6200">
                  <c:v>2.75</c:v>
                </c:pt>
                <c:pt idx="6201">
                  <c:v>3.1499630000000001</c:v>
                </c:pt>
                <c:pt idx="6202">
                  <c:v>3.9000240000000002</c:v>
                </c:pt>
                <c:pt idx="6203">
                  <c:v>3.25</c:v>
                </c:pt>
                <c:pt idx="6204">
                  <c:v>2.9000240000000002</c:v>
                </c:pt>
                <c:pt idx="6205">
                  <c:v>5.049987999999999</c:v>
                </c:pt>
                <c:pt idx="6206">
                  <c:v>3.25</c:v>
                </c:pt>
                <c:pt idx="6207">
                  <c:v>3.2750089999999994</c:v>
                </c:pt>
                <c:pt idx="6208">
                  <c:v>3.1750029999999994</c:v>
                </c:pt>
                <c:pt idx="6209">
                  <c:v>3.5500179999999997</c:v>
                </c:pt>
                <c:pt idx="6210">
                  <c:v>3.6499940000000004</c:v>
                </c:pt>
                <c:pt idx="6211">
                  <c:v>3.25</c:v>
                </c:pt>
                <c:pt idx="6212">
                  <c:v>4</c:v>
                </c:pt>
                <c:pt idx="6213">
                  <c:v>3.100006</c:v>
                </c:pt>
                <c:pt idx="6214">
                  <c:v>3.8499759999999994</c:v>
                </c:pt>
                <c:pt idx="6215">
                  <c:v>2.899994</c:v>
                </c:pt>
                <c:pt idx="6216">
                  <c:v>2.9499819999999999</c:v>
                </c:pt>
                <c:pt idx="6217">
                  <c:v>3.8499759999999994</c:v>
                </c:pt>
                <c:pt idx="6218">
                  <c:v>3.6750029999999994</c:v>
                </c:pt>
                <c:pt idx="6219">
                  <c:v>3.1999819999999999</c:v>
                </c:pt>
                <c:pt idx="6220">
                  <c:v>3.1999819999999999</c:v>
                </c:pt>
                <c:pt idx="6221">
                  <c:v>3.5249630000000001</c:v>
                </c:pt>
                <c:pt idx="6222">
                  <c:v>3.6000369999999999</c:v>
                </c:pt>
                <c:pt idx="6223">
                  <c:v>3</c:v>
                </c:pt>
                <c:pt idx="6224">
                  <c:v>3.1999819999999999</c:v>
                </c:pt>
                <c:pt idx="6225">
                  <c:v>3.1499940000000004</c:v>
                </c:pt>
                <c:pt idx="6226">
                  <c:v>3</c:v>
                </c:pt>
                <c:pt idx="6227">
                  <c:v>3.3500369999999995</c:v>
                </c:pt>
                <c:pt idx="6228">
                  <c:v>3.6250149999999999</c:v>
                </c:pt>
                <c:pt idx="6229">
                  <c:v>3.4500119999999996</c:v>
                </c:pt>
                <c:pt idx="6230">
                  <c:v>3.0999759999999994</c:v>
                </c:pt>
                <c:pt idx="6231">
                  <c:v>3.7999879999999999</c:v>
                </c:pt>
                <c:pt idx="6232">
                  <c:v>2.5499879999999999</c:v>
                </c:pt>
                <c:pt idx="6233">
                  <c:v>3.25</c:v>
                </c:pt>
                <c:pt idx="6234">
                  <c:v>3.5500179999999997</c:v>
                </c:pt>
                <c:pt idx="6235">
                  <c:v>3.2999879999999999</c:v>
                </c:pt>
                <c:pt idx="6236">
                  <c:v>3.899994</c:v>
                </c:pt>
                <c:pt idx="6237">
                  <c:v>2.3749689999999997</c:v>
                </c:pt>
                <c:pt idx="6238">
                  <c:v>3.0499879999999999</c:v>
                </c:pt>
                <c:pt idx="6239">
                  <c:v>3.8499759999999994</c:v>
                </c:pt>
                <c:pt idx="6240">
                  <c:v>3.225006</c:v>
                </c:pt>
                <c:pt idx="6241">
                  <c:v>5.1249999999999991</c:v>
                </c:pt>
                <c:pt idx="6242">
                  <c:v>3.1500240000000002</c:v>
                </c:pt>
                <c:pt idx="6243">
                  <c:v>4.3999939999999995</c:v>
                </c:pt>
                <c:pt idx="6244">
                  <c:v>2.8499759999999994</c:v>
                </c:pt>
                <c:pt idx="6245">
                  <c:v>3.0999910000000002</c:v>
                </c:pt>
                <c:pt idx="6246">
                  <c:v>3.5500179999999997</c:v>
                </c:pt>
                <c:pt idx="6247">
                  <c:v>2.5000309999999999</c:v>
                </c:pt>
                <c:pt idx="6248">
                  <c:v>3.725006</c:v>
                </c:pt>
                <c:pt idx="6249">
                  <c:v>3.3500059999999996</c:v>
                </c:pt>
                <c:pt idx="6250">
                  <c:v>3.5</c:v>
                </c:pt>
                <c:pt idx="6251">
                  <c:v>4.6499939999999995</c:v>
                </c:pt>
                <c:pt idx="6252">
                  <c:v>3.2499850000000001</c:v>
                </c:pt>
                <c:pt idx="6253">
                  <c:v>2.8500369999999995</c:v>
                </c:pt>
                <c:pt idx="6254">
                  <c:v>3.0500179999999997</c:v>
                </c:pt>
                <c:pt idx="6255">
                  <c:v>4.2000120000000001</c:v>
                </c:pt>
                <c:pt idx="6256">
                  <c:v>3</c:v>
                </c:pt>
                <c:pt idx="6257">
                  <c:v>2.4500119999999996</c:v>
                </c:pt>
                <c:pt idx="6258">
                  <c:v>3.2000120000000001</c:v>
                </c:pt>
                <c:pt idx="6259">
                  <c:v>2.9500119999999996</c:v>
                </c:pt>
                <c:pt idx="6260">
                  <c:v>3</c:v>
                </c:pt>
                <c:pt idx="6261">
                  <c:v>3.1499940000000004</c:v>
                </c:pt>
                <c:pt idx="6262">
                  <c:v>3.3500059999999996</c:v>
                </c:pt>
                <c:pt idx="6263">
                  <c:v>3.5500179999999997</c:v>
                </c:pt>
                <c:pt idx="6264">
                  <c:v>3.4249879999999999</c:v>
                </c:pt>
                <c:pt idx="6265">
                  <c:v>2.9750059999999996</c:v>
                </c:pt>
                <c:pt idx="6266">
                  <c:v>3.0500179999999997</c:v>
                </c:pt>
                <c:pt idx="6267">
                  <c:v>3.5499879999999999</c:v>
                </c:pt>
                <c:pt idx="6268">
                  <c:v>3.8999629999999996</c:v>
                </c:pt>
                <c:pt idx="6269">
                  <c:v>3.7000120000000001</c:v>
                </c:pt>
                <c:pt idx="6270">
                  <c:v>3.25</c:v>
                </c:pt>
                <c:pt idx="6271">
                  <c:v>3.0999759999999994</c:v>
                </c:pt>
                <c:pt idx="6272">
                  <c:v>3.7000120000000001</c:v>
                </c:pt>
                <c:pt idx="6273">
                  <c:v>4</c:v>
                </c:pt>
                <c:pt idx="6274">
                  <c:v>2.9750059999999996</c:v>
                </c:pt>
                <c:pt idx="6275">
                  <c:v>3.2999879999999999</c:v>
                </c:pt>
                <c:pt idx="6276">
                  <c:v>2.9499819999999999</c:v>
                </c:pt>
                <c:pt idx="6277">
                  <c:v>2.75</c:v>
                </c:pt>
                <c:pt idx="6278">
                  <c:v>3.4000089999999994</c:v>
                </c:pt>
                <c:pt idx="6279">
                  <c:v>2.9000240000000002</c:v>
                </c:pt>
                <c:pt idx="6280">
                  <c:v>3.3749849999999997</c:v>
                </c:pt>
                <c:pt idx="6281">
                  <c:v>2.9499819999999999</c:v>
                </c:pt>
                <c:pt idx="6282">
                  <c:v>3.4499819999999999</c:v>
                </c:pt>
                <c:pt idx="6283">
                  <c:v>2.75</c:v>
                </c:pt>
                <c:pt idx="6284">
                  <c:v>4.1500239999999993</c:v>
                </c:pt>
                <c:pt idx="6285">
                  <c:v>3.5</c:v>
                </c:pt>
                <c:pt idx="6286">
                  <c:v>3.25</c:v>
                </c:pt>
                <c:pt idx="6287">
                  <c:v>3.0499879999999999</c:v>
                </c:pt>
                <c:pt idx="6288">
                  <c:v>3.1499630000000001</c:v>
                </c:pt>
                <c:pt idx="6289">
                  <c:v>3.4500119999999996</c:v>
                </c:pt>
                <c:pt idx="6290">
                  <c:v>3.0999759999999994</c:v>
                </c:pt>
                <c:pt idx="6291">
                  <c:v>3.4999689999999997</c:v>
                </c:pt>
                <c:pt idx="6292">
                  <c:v>3.0500179999999997</c:v>
                </c:pt>
                <c:pt idx="6293">
                  <c:v>3.399994</c:v>
                </c:pt>
                <c:pt idx="6294">
                  <c:v>3.100006</c:v>
                </c:pt>
                <c:pt idx="6295">
                  <c:v>3.6500240000000002</c:v>
                </c:pt>
                <c:pt idx="6296">
                  <c:v>2.7000120000000001</c:v>
                </c:pt>
                <c:pt idx="6297">
                  <c:v>2.7249910000000006</c:v>
                </c:pt>
                <c:pt idx="6298">
                  <c:v>3.25</c:v>
                </c:pt>
                <c:pt idx="6299">
                  <c:v>2.8500059999999996</c:v>
                </c:pt>
                <c:pt idx="6300">
                  <c:v>2.8500059999999996</c:v>
                </c:pt>
                <c:pt idx="6301">
                  <c:v>5</c:v>
                </c:pt>
                <c:pt idx="6302">
                  <c:v>3.0500179999999997</c:v>
                </c:pt>
                <c:pt idx="6303">
                  <c:v>3.2999879999999999</c:v>
                </c:pt>
                <c:pt idx="6304">
                  <c:v>2.9000240000000002</c:v>
                </c:pt>
                <c:pt idx="6305">
                  <c:v>4.5</c:v>
                </c:pt>
                <c:pt idx="6306">
                  <c:v>3.0499879999999999</c:v>
                </c:pt>
                <c:pt idx="6307">
                  <c:v>3.5</c:v>
                </c:pt>
                <c:pt idx="6308">
                  <c:v>4.4499510000000004</c:v>
                </c:pt>
                <c:pt idx="6309">
                  <c:v>4.75</c:v>
                </c:pt>
                <c:pt idx="6310">
                  <c:v>2.6500240000000002</c:v>
                </c:pt>
                <c:pt idx="6311">
                  <c:v>3.8500369999999995</c:v>
                </c:pt>
                <c:pt idx="6312">
                  <c:v>3.100006</c:v>
                </c:pt>
                <c:pt idx="6313">
                  <c:v>3.0499879999999999</c:v>
                </c:pt>
                <c:pt idx="6314">
                  <c:v>3.0499879999999999</c:v>
                </c:pt>
                <c:pt idx="6315">
                  <c:v>4.25</c:v>
                </c:pt>
                <c:pt idx="6316">
                  <c:v>3.4500119999999996</c:v>
                </c:pt>
                <c:pt idx="6317">
                  <c:v>3.0500179999999997</c:v>
                </c:pt>
                <c:pt idx="6318">
                  <c:v>3</c:v>
                </c:pt>
                <c:pt idx="6319">
                  <c:v>3.0499879999999999</c:v>
                </c:pt>
                <c:pt idx="6320">
                  <c:v>3.0499879999999999</c:v>
                </c:pt>
                <c:pt idx="6321">
                  <c:v>8.8999940000000013</c:v>
                </c:pt>
                <c:pt idx="6322">
                  <c:v>3.4500119999999996</c:v>
                </c:pt>
                <c:pt idx="6323">
                  <c:v>3.4500119999999996</c:v>
                </c:pt>
                <c:pt idx="6324">
                  <c:v>4.3500059999999987</c:v>
                </c:pt>
                <c:pt idx="6325">
                  <c:v>2.899994</c:v>
                </c:pt>
                <c:pt idx="6326">
                  <c:v>3.1000369999999999</c:v>
                </c:pt>
                <c:pt idx="6327">
                  <c:v>3.4750059999999996</c:v>
                </c:pt>
                <c:pt idx="6328">
                  <c:v>2.75</c:v>
                </c:pt>
                <c:pt idx="6329">
                  <c:v>3.25</c:v>
                </c:pt>
                <c:pt idx="6330">
                  <c:v>3.5</c:v>
                </c:pt>
                <c:pt idx="6331">
                  <c:v>3.5</c:v>
                </c:pt>
                <c:pt idx="6332">
                  <c:v>3.2000120000000001</c:v>
                </c:pt>
                <c:pt idx="6333">
                  <c:v>3.25</c:v>
                </c:pt>
                <c:pt idx="6334">
                  <c:v>3.9250340000000001</c:v>
                </c:pt>
                <c:pt idx="6335">
                  <c:v>5</c:v>
                </c:pt>
                <c:pt idx="6336">
                  <c:v>3.0499879999999999</c:v>
                </c:pt>
                <c:pt idx="6337">
                  <c:v>3.1999819999999999</c:v>
                </c:pt>
                <c:pt idx="6338">
                  <c:v>2.6000369999999999</c:v>
                </c:pt>
                <c:pt idx="6339">
                  <c:v>2.9000240000000002</c:v>
                </c:pt>
                <c:pt idx="6340">
                  <c:v>3.2000120000000001</c:v>
                </c:pt>
                <c:pt idx="6341">
                  <c:v>3.2000120000000001</c:v>
                </c:pt>
                <c:pt idx="6342">
                  <c:v>3.9249879999999999</c:v>
                </c:pt>
                <c:pt idx="6343">
                  <c:v>4.1499939999999995</c:v>
                </c:pt>
                <c:pt idx="6344">
                  <c:v>3.7499850000000001</c:v>
                </c:pt>
                <c:pt idx="6345">
                  <c:v>2.9749759999999994</c:v>
                </c:pt>
                <c:pt idx="6346">
                  <c:v>3.25</c:v>
                </c:pt>
                <c:pt idx="6347">
                  <c:v>4.0250089999999989</c:v>
                </c:pt>
                <c:pt idx="6348">
                  <c:v>3.25</c:v>
                </c:pt>
                <c:pt idx="6349">
                  <c:v>2.6499940000000004</c:v>
                </c:pt>
                <c:pt idx="6350">
                  <c:v>3.75</c:v>
                </c:pt>
                <c:pt idx="6351">
                  <c:v>2.6499940000000004</c:v>
                </c:pt>
                <c:pt idx="6352">
                  <c:v>3.9750059999999996</c:v>
                </c:pt>
                <c:pt idx="6353">
                  <c:v>2.6500240000000002</c:v>
                </c:pt>
                <c:pt idx="6354">
                  <c:v>3.5999759999999994</c:v>
                </c:pt>
                <c:pt idx="6355">
                  <c:v>4.6000059999999987</c:v>
                </c:pt>
                <c:pt idx="6356">
                  <c:v>3.3999629999999996</c:v>
                </c:pt>
                <c:pt idx="6357">
                  <c:v>2.9500119999999996</c:v>
                </c:pt>
                <c:pt idx="6358">
                  <c:v>3.9500119999999996</c:v>
                </c:pt>
                <c:pt idx="6359">
                  <c:v>3.2999879999999999</c:v>
                </c:pt>
                <c:pt idx="6360">
                  <c:v>3.0499879999999999</c:v>
                </c:pt>
                <c:pt idx="6361">
                  <c:v>3.0000149999999999</c:v>
                </c:pt>
                <c:pt idx="6362">
                  <c:v>2.9000240000000002</c:v>
                </c:pt>
                <c:pt idx="6363">
                  <c:v>2.8499759999999994</c:v>
                </c:pt>
                <c:pt idx="6364">
                  <c:v>3.5500179999999997</c:v>
                </c:pt>
                <c:pt idx="6365">
                  <c:v>4.9499969999999998</c:v>
                </c:pt>
                <c:pt idx="6366">
                  <c:v>3.6000369999999999</c:v>
                </c:pt>
                <c:pt idx="6367">
                  <c:v>3.6499940000000004</c:v>
                </c:pt>
                <c:pt idx="6368">
                  <c:v>3.6999819999999999</c:v>
                </c:pt>
                <c:pt idx="6369">
                  <c:v>3.3500059999999996</c:v>
                </c:pt>
                <c:pt idx="6370">
                  <c:v>2.8500059999999996</c:v>
                </c:pt>
                <c:pt idx="6371">
                  <c:v>3.0500179999999997</c:v>
                </c:pt>
                <c:pt idx="6372">
                  <c:v>3.600006</c:v>
                </c:pt>
                <c:pt idx="6373">
                  <c:v>3.9500119999999996</c:v>
                </c:pt>
                <c:pt idx="6374">
                  <c:v>3.1749879999999999</c:v>
                </c:pt>
                <c:pt idx="6375">
                  <c:v>3.399994</c:v>
                </c:pt>
                <c:pt idx="6376">
                  <c:v>2.7999879999999999</c:v>
                </c:pt>
                <c:pt idx="6377">
                  <c:v>3.7999879999999999</c:v>
                </c:pt>
                <c:pt idx="6378">
                  <c:v>3.0000309999999999</c:v>
                </c:pt>
                <c:pt idx="6379">
                  <c:v>3.75</c:v>
                </c:pt>
                <c:pt idx="6380">
                  <c:v>3.1499940000000004</c:v>
                </c:pt>
                <c:pt idx="6381">
                  <c:v>4.25</c:v>
                </c:pt>
                <c:pt idx="6382">
                  <c:v>4.599975999999999</c:v>
                </c:pt>
                <c:pt idx="6383">
                  <c:v>3.8000179999999997</c:v>
                </c:pt>
                <c:pt idx="6384">
                  <c:v>2.9499819999999999</c:v>
                </c:pt>
                <c:pt idx="6385">
                  <c:v>2.8749849999999997</c:v>
                </c:pt>
                <c:pt idx="6386">
                  <c:v>2.7999879999999999</c:v>
                </c:pt>
                <c:pt idx="6387">
                  <c:v>3.6000369999999999</c:v>
                </c:pt>
                <c:pt idx="6388">
                  <c:v>2.4500119999999996</c:v>
                </c:pt>
                <c:pt idx="6389">
                  <c:v>5.5500179999999988</c:v>
                </c:pt>
                <c:pt idx="6390">
                  <c:v>4.6500239999999993</c:v>
                </c:pt>
                <c:pt idx="6391">
                  <c:v>3.399994</c:v>
                </c:pt>
                <c:pt idx="6392">
                  <c:v>3.4499819999999999</c:v>
                </c:pt>
                <c:pt idx="6393">
                  <c:v>3.5</c:v>
                </c:pt>
                <c:pt idx="6394">
                  <c:v>3.399994</c:v>
                </c:pt>
                <c:pt idx="6395">
                  <c:v>3.4500119999999996</c:v>
                </c:pt>
                <c:pt idx="6396">
                  <c:v>3.6999819999999999</c:v>
                </c:pt>
                <c:pt idx="6397">
                  <c:v>2.8499759999999994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177024"/>
        <c:axId val="166179200"/>
      </c:scatterChart>
      <c:valAx>
        <c:axId val="166177024"/>
        <c:scaling>
          <c:orientation val="minMax"/>
          <c:max val="180"/>
          <c:min val="8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Comic Sans MS" pitchFamily="66" charset="0"/>
                  </a:defRPr>
                </a:pPr>
                <a:r>
                  <a:rPr lang="en-US">
                    <a:latin typeface="Comic Sans MS" pitchFamily="66" charset="0"/>
                  </a:rPr>
                  <a:t>TL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6179200"/>
        <c:crosses val="autoZero"/>
        <c:crossBetween val="midCat"/>
      </c:valAx>
      <c:valAx>
        <c:axId val="166179200"/>
        <c:scaling>
          <c:orientation val="minMax"/>
          <c:max val="1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latin typeface="Comic Sans MS" pitchFamily="66" charset="0"/>
                  </a:defRPr>
                </a:pPr>
                <a:r>
                  <a:rPr lang="en-US">
                    <a:latin typeface="Comic Sans MS" pitchFamily="66" charset="0"/>
                  </a:rPr>
                  <a:t>tof (ns)</a:t>
                </a:r>
              </a:p>
            </c:rich>
          </c:tx>
          <c:layout>
            <c:manualLayout>
              <c:xMode val="edge"/>
              <c:yMode val="edge"/>
              <c:x val="0.15555555555555556"/>
              <c:y val="0.143300524934383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61770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80796150481191"/>
          <c:y val="0.13809055118110244"/>
          <c:w val="0.69550590551181102"/>
          <c:h val="0.72771179644211292"/>
        </c:manualLayout>
      </c:layout>
      <c:scatterChart>
        <c:scatterStyle val="lineMarker"/>
        <c:varyColors val="0"/>
        <c:ser>
          <c:idx val="2"/>
          <c:order val="0"/>
          <c:tx>
            <c:v>TORI-03</c:v>
          </c:tx>
          <c:spPr>
            <a:ln w="28575">
              <a:noFill/>
            </a:ln>
          </c:spPr>
          <c:marker>
            <c:symbol val="circle"/>
            <c:size val="2"/>
            <c:spPr>
              <a:solidFill>
                <a:srgbClr val="00B050"/>
              </a:solidFill>
            </c:spPr>
          </c:marker>
          <c:trendline>
            <c:spPr>
              <a:ln w="25400">
                <a:solidFill>
                  <a:srgbClr val="00B050"/>
                </a:solidFill>
              </a:ln>
            </c:spPr>
            <c:trendlineType val="linear"/>
            <c:intercept val="0"/>
            <c:dispRSqr val="0"/>
            <c:dispEq val="0"/>
          </c:trendline>
          <c:xVal>
            <c:numRef>
              <c:f>SCATTERPLOT6400DATI!$F$3:$F$6400</c:f>
              <c:numCache>
                <c:formatCode>General</c:formatCode>
                <c:ptCount val="6398"/>
                <c:pt idx="0">
                  <c:v>104.06560500000002</c:v>
                </c:pt>
                <c:pt idx="1">
                  <c:v>100.20867200000001</c:v>
                </c:pt>
                <c:pt idx="2">
                  <c:v>105.32431800000001</c:v>
                </c:pt>
                <c:pt idx="3">
                  <c:v>108.904335</c:v>
                </c:pt>
                <c:pt idx="4">
                  <c:v>106.055527</c:v>
                </c:pt>
                <c:pt idx="5">
                  <c:v>103.37800599999998</c:v>
                </c:pt>
                <c:pt idx="6">
                  <c:v>120.71508799999998</c:v>
                </c:pt>
                <c:pt idx="7">
                  <c:v>106.42202</c:v>
                </c:pt>
                <c:pt idx="8">
                  <c:v>100.053726</c:v>
                </c:pt>
                <c:pt idx="9">
                  <c:v>109.36570699999999</c:v>
                </c:pt>
                <c:pt idx="10">
                  <c:v>105.84744999999999</c:v>
                </c:pt>
                <c:pt idx="11">
                  <c:v>125.49842099999999</c:v>
                </c:pt>
                <c:pt idx="12">
                  <c:v>102.65265699999999</c:v>
                </c:pt>
                <c:pt idx="13">
                  <c:v>107.96794900000002</c:v>
                </c:pt>
                <c:pt idx="14">
                  <c:v>106.87082700000001</c:v>
                </c:pt>
                <c:pt idx="15">
                  <c:v>101.031784</c:v>
                </c:pt>
                <c:pt idx="16">
                  <c:v>121.93438</c:v>
                </c:pt>
                <c:pt idx="17">
                  <c:v>110.79743999999999</c:v>
                </c:pt>
                <c:pt idx="18">
                  <c:v>101.64746100000002</c:v>
                </c:pt>
                <c:pt idx="19">
                  <c:v>109.07717100000001</c:v>
                </c:pt>
                <c:pt idx="20">
                  <c:v>101.907372</c:v>
                </c:pt>
                <c:pt idx="21">
                  <c:v>101.65232099999999</c:v>
                </c:pt>
                <c:pt idx="22">
                  <c:v>102.09590900000002</c:v>
                </c:pt>
                <c:pt idx="23">
                  <c:v>107.185059</c:v>
                </c:pt>
                <c:pt idx="24">
                  <c:v>109.02469600000002</c:v>
                </c:pt>
                <c:pt idx="25">
                  <c:v>115.44257399999999</c:v>
                </c:pt>
                <c:pt idx="26">
                  <c:v>117.393967</c:v>
                </c:pt>
                <c:pt idx="27">
                  <c:v>100.22582999999999</c:v>
                </c:pt>
                <c:pt idx="28">
                  <c:v>121.90925600000001</c:v>
                </c:pt>
                <c:pt idx="29">
                  <c:v>104.285217</c:v>
                </c:pt>
                <c:pt idx="30">
                  <c:v>104.83741000000002</c:v>
                </c:pt>
                <c:pt idx="31">
                  <c:v>103.55130800000001</c:v>
                </c:pt>
                <c:pt idx="32">
                  <c:v>117.66886100000001</c:v>
                </c:pt>
                <c:pt idx="33">
                  <c:v>108.89726300000002</c:v>
                </c:pt>
                <c:pt idx="34">
                  <c:v>105.28375200000001</c:v>
                </c:pt>
                <c:pt idx="35">
                  <c:v>109.599098</c:v>
                </c:pt>
                <c:pt idx="36">
                  <c:v>103.202248</c:v>
                </c:pt>
                <c:pt idx="37">
                  <c:v>103.98363500000002</c:v>
                </c:pt>
                <c:pt idx="38">
                  <c:v>106.55575599999999</c:v>
                </c:pt>
                <c:pt idx="39">
                  <c:v>102.24638400000002</c:v>
                </c:pt>
                <c:pt idx="40">
                  <c:v>107.63612400000001</c:v>
                </c:pt>
                <c:pt idx="41">
                  <c:v>128.57153299999999</c:v>
                </c:pt>
                <c:pt idx="42">
                  <c:v>118.46342500000002</c:v>
                </c:pt>
                <c:pt idx="43">
                  <c:v>104.633827</c:v>
                </c:pt>
                <c:pt idx="44">
                  <c:v>103.825523</c:v>
                </c:pt>
                <c:pt idx="45">
                  <c:v>125.15097799999997</c:v>
                </c:pt>
                <c:pt idx="46">
                  <c:v>104.305954</c:v>
                </c:pt>
                <c:pt idx="47">
                  <c:v>122.220551</c:v>
                </c:pt>
                <c:pt idx="48">
                  <c:v>105.88939699999999</c:v>
                </c:pt>
                <c:pt idx="49">
                  <c:v>110.63455999999999</c:v>
                </c:pt>
                <c:pt idx="50">
                  <c:v>109.79156500000003</c:v>
                </c:pt>
                <c:pt idx="51">
                  <c:v>101.46781200000001</c:v>
                </c:pt>
                <c:pt idx="52">
                  <c:v>100.683609</c:v>
                </c:pt>
                <c:pt idx="53">
                  <c:v>114.5103</c:v>
                </c:pt>
                <c:pt idx="54">
                  <c:v>116.692421</c:v>
                </c:pt>
                <c:pt idx="55">
                  <c:v>100.069687</c:v>
                </c:pt>
                <c:pt idx="56">
                  <c:v>109.591888</c:v>
                </c:pt>
                <c:pt idx="57">
                  <c:v>135.51646399999998</c:v>
                </c:pt>
                <c:pt idx="58">
                  <c:v>105.31587199999998</c:v>
                </c:pt>
                <c:pt idx="59">
                  <c:v>104.06809199999998</c:v>
                </c:pt>
                <c:pt idx="60">
                  <c:v>125.319176</c:v>
                </c:pt>
                <c:pt idx="61">
                  <c:v>119.82856799999999</c:v>
                </c:pt>
                <c:pt idx="62">
                  <c:v>112.02817499999999</c:v>
                </c:pt>
                <c:pt idx="63">
                  <c:v>102.90091700000002</c:v>
                </c:pt>
                <c:pt idx="64">
                  <c:v>103.012642</c:v>
                </c:pt>
                <c:pt idx="65">
                  <c:v>100.233582</c:v>
                </c:pt>
                <c:pt idx="66">
                  <c:v>106.08762400000003</c:v>
                </c:pt>
                <c:pt idx="67">
                  <c:v>117.45684799999998</c:v>
                </c:pt>
                <c:pt idx="68">
                  <c:v>100.38941199999998</c:v>
                </c:pt>
                <c:pt idx="69">
                  <c:v>109.901398</c:v>
                </c:pt>
                <c:pt idx="70">
                  <c:v>101.233879</c:v>
                </c:pt>
                <c:pt idx="71">
                  <c:v>102.55555699999998</c:v>
                </c:pt>
                <c:pt idx="72">
                  <c:v>111.029045</c:v>
                </c:pt>
                <c:pt idx="73">
                  <c:v>100.977074</c:v>
                </c:pt>
                <c:pt idx="74">
                  <c:v>100.34482600000001</c:v>
                </c:pt>
                <c:pt idx="75">
                  <c:v>112.057365</c:v>
                </c:pt>
                <c:pt idx="76">
                  <c:v>105.695183</c:v>
                </c:pt>
                <c:pt idx="77">
                  <c:v>104.65660099999998</c:v>
                </c:pt>
                <c:pt idx="78">
                  <c:v>120.80004099999998</c:v>
                </c:pt>
                <c:pt idx="79">
                  <c:v>105.98181900000002</c:v>
                </c:pt>
                <c:pt idx="80">
                  <c:v>109.70950300000001</c:v>
                </c:pt>
                <c:pt idx="81">
                  <c:v>106.60816999999999</c:v>
                </c:pt>
                <c:pt idx="82">
                  <c:v>113.880241</c:v>
                </c:pt>
                <c:pt idx="83">
                  <c:v>101.92693300000002</c:v>
                </c:pt>
                <c:pt idx="84">
                  <c:v>113.08264200000001</c:v>
                </c:pt>
                <c:pt idx="85">
                  <c:v>107.95833599999999</c:v>
                </c:pt>
                <c:pt idx="86">
                  <c:v>122.09850299999998</c:v>
                </c:pt>
                <c:pt idx="87">
                  <c:v>102.810051</c:v>
                </c:pt>
                <c:pt idx="88">
                  <c:v>107.32157100000001</c:v>
                </c:pt>
                <c:pt idx="89">
                  <c:v>109.30689199999999</c:v>
                </c:pt>
                <c:pt idx="90">
                  <c:v>103.36145</c:v>
                </c:pt>
                <c:pt idx="91">
                  <c:v>111.84987599999998</c:v>
                </c:pt>
                <c:pt idx="92">
                  <c:v>101.140427</c:v>
                </c:pt>
                <c:pt idx="93">
                  <c:v>108.619637</c:v>
                </c:pt>
                <c:pt idx="94">
                  <c:v>110.199074</c:v>
                </c:pt>
                <c:pt idx="95">
                  <c:v>100.91626700000002</c:v>
                </c:pt>
                <c:pt idx="96">
                  <c:v>103.634148</c:v>
                </c:pt>
                <c:pt idx="97">
                  <c:v>108.03464500000001</c:v>
                </c:pt>
                <c:pt idx="98">
                  <c:v>104.489754</c:v>
                </c:pt>
                <c:pt idx="99">
                  <c:v>104.48439</c:v>
                </c:pt>
                <c:pt idx="100">
                  <c:v>100.29537999999998</c:v>
                </c:pt>
                <c:pt idx="101">
                  <c:v>106.85462200000002</c:v>
                </c:pt>
                <c:pt idx="102">
                  <c:v>100.83570899999997</c:v>
                </c:pt>
                <c:pt idx="103">
                  <c:v>103.1091</c:v>
                </c:pt>
                <c:pt idx="104">
                  <c:v>101.265755</c:v>
                </c:pt>
                <c:pt idx="105">
                  <c:v>115.429497</c:v>
                </c:pt>
                <c:pt idx="106">
                  <c:v>101.84777099999998</c:v>
                </c:pt>
                <c:pt idx="107">
                  <c:v>101.898323</c:v>
                </c:pt>
                <c:pt idx="108">
                  <c:v>100.875923</c:v>
                </c:pt>
                <c:pt idx="109">
                  <c:v>111.25851400000002</c:v>
                </c:pt>
                <c:pt idx="110">
                  <c:v>104.224754</c:v>
                </c:pt>
                <c:pt idx="111">
                  <c:v>155.48104900000004</c:v>
                </c:pt>
                <c:pt idx="112">
                  <c:v>104.40711200000001</c:v>
                </c:pt>
                <c:pt idx="113">
                  <c:v>136.00372299999998</c:v>
                </c:pt>
                <c:pt idx="114">
                  <c:v>113.429703</c:v>
                </c:pt>
                <c:pt idx="115">
                  <c:v>103.81451400000002</c:v>
                </c:pt>
                <c:pt idx="116">
                  <c:v>112.28715500000001</c:v>
                </c:pt>
                <c:pt idx="117">
                  <c:v>124.17732199999999</c:v>
                </c:pt>
                <c:pt idx="118">
                  <c:v>102.72711900000002</c:v>
                </c:pt>
                <c:pt idx="119">
                  <c:v>110.95006600000002</c:v>
                </c:pt>
                <c:pt idx="120">
                  <c:v>108.24882500000001</c:v>
                </c:pt>
                <c:pt idx="121">
                  <c:v>100.85019699999998</c:v>
                </c:pt>
                <c:pt idx="122">
                  <c:v>110.08204699999999</c:v>
                </c:pt>
                <c:pt idx="123">
                  <c:v>105.91166700000001</c:v>
                </c:pt>
                <c:pt idx="124">
                  <c:v>105.768486</c:v>
                </c:pt>
                <c:pt idx="125">
                  <c:v>104.98782300000003</c:v>
                </c:pt>
                <c:pt idx="126">
                  <c:v>120.51976000000002</c:v>
                </c:pt>
                <c:pt idx="127">
                  <c:v>100.450333</c:v>
                </c:pt>
                <c:pt idx="128">
                  <c:v>100.40642500000001</c:v>
                </c:pt>
                <c:pt idx="129">
                  <c:v>117.93154900000002</c:v>
                </c:pt>
                <c:pt idx="130">
                  <c:v>106.11539500000001</c:v>
                </c:pt>
                <c:pt idx="131">
                  <c:v>100.20689400000002</c:v>
                </c:pt>
                <c:pt idx="132">
                  <c:v>104.73938</c:v>
                </c:pt>
                <c:pt idx="133">
                  <c:v>128.08715800000002</c:v>
                </c:pt>
                <c:pt idx="134">
                  <c:v>120.83448799999998</c:v>
                </c:pt>
                <c:pt idx="135">
                  <c:v>103.12107099999999</c:v>
                </c:pt>
                <c:pt idx="136">
                  <c:v>111.923241</c:v>
                </c:pt>
                <c:pt idx="137">
                  <c:v>100.56442300000003</c:v>
                </c:pt>
                <c:pt idx="138">
                  <c:v>111.61129800000002</c:v>
                </c:pt>
                <c:pt idx="139">
                  <c:v>121.22080200000001</c:v>
                </c:pt>
                <c:pt idx="140">
                  <c:v>102.94628100000001</c:v>
                </c:pt>
                <c:pt idx="141">
                  <c:v>100.48757900000001</c:v>
                </c:pt>
                <c:pt idx="142">
                  <c:v>120.43852200000002</c:v>
                </c:pt>
                <c:pt idx="143">
                  <c:v>106.02469600000002</c:v>
                </c:pt>
                <c:pt idx="144">
                  <c:v>116.76271800000001</c:v>
                </c:pt>
                <c:pt idx="145">
                  <c:v>113.80204799999998</c:v>
                </c:pt>
                <c:pt idx="146">
                  <c:v>115.871567</c:v>
                </c:pt>
                <c:pt idx="147">
                  <c:v>103.318634</c:v>
                </c:pt>
                <c:pt idx="148">
                  <c:v>109.041397</c:v>
                </c:pt>
                <c:pt idx="149">
                  <c:v>107.53660600000002</c:v>
                </c:pt>
                <c:pt idx="150">
                  <c:v>102.769035</c:v>
                </c:pt>
                <c:pt idx="151">
                  <c:v>100.46423299999999</c:v>
                </c:pt>
                <c:pt idx="152">
                  <c:v>101.38983899999997</c:v>
                </c:pt>
                <c:pt idx="153">
                  <c:v>136.25276199999999</c:v>
                </c:pt>
                <c:pt idx="154">
                  <c:v>121.77005800000001</c:v>
                </c:pt>
                <c:pt idx="155">
                  <c:v>130.81260700000001</c:v>
                </c:pt>
                <c:pt idx="156">
                  <c:v>101.10634599999999</c:v>
                </c:pt>
                <c:pt idx="157">
                  <c:v>102.888527</c:v>
                </c:pt>
                <c:pt idx="158">
                  <c:v>121.37220799999999</c:v>
                </c:pt>
                <c:pt idx="159">
                  <c:v>109.66383399999998</c:v>
                </c:pt>
                <c:pt idx="160">
                  <c:v>105.18336499999998</c:v>
                </c:pt>
                <c:pt idx="161">
                  <c:v>104.74282100000002</c:v>
                </c:pt>
                <c:pt idx="162">
                  <c:v>110.22817999999998</c:v>
                </c:pt>
                <c:pt idx="163">
                  <c:v>101.09159900000002</c:v>
                </c:pt>
                <c:pt idx="164">
                  <c:v>114.91390199999999</c:v>
                </c:pt>
                <c:pt idx="165">
                  <c:v>100.20534499999998</c:v>
                </c:pt>
                <c:pt idx="166">
                  <c:v>130.84071399999999</c:v>
                </c:pt>
                <c:pt idx="167">
                  <c:v>103.41245300000001</c:v>
                </c:pt>
                <c:pt idx="168">
                  <c:v>120.70705400000001</c:v>
                </c:pt>
                <c:pt idx="169">
                  <c:v>104.71188400000001</c:v>
                </c:pt>
                <c:pt idx="170">
                  <c:v>144.175827</c:v>
                </c:pt>
                <c:pt idx="171">
                  <c:v>104.29113000000001</c:v>
                </c:pt>
                <c:pt idx="172">
                  <c:v>105.58808099999999</c:v>
                </c:pt>
                <c:pt idx="173">
                  <c:v>103.962868</c:v>
                </c:pt>
                <c:pt idx="174">
                  <c:v>104.57795</c:v>
                </c:pt>
                <c:pt idx="175">
                  <c:v>101.033096</c:v>
                </c:pt>
                <c:pt idx="176">
                  <c:v>109.91162900000003</c:v>
                </c:pt>
                <c:pt idx="177">
                  <c:v>100.06591</c:v>
                </c:pt>
                <c:pt idx="178">
                  <c:v>116.84165200000001</c:v>
                </c:pt>
                <c:pt idx="179">
                  <c:v>110.918892</c:v>
                </c:pt>
                <c:pt idx="180">
                  <c:v>101.192566</c:v>
                </c:pt>
                <c:pt idx="181">
                  <c:v>100.452583</c:v>
                </c:pt>
                <c:pt idx="182">
                  <c:v>110.09740400000001</c:v>
                </c:pt>
                <c:pt idx="183">
                  <c:v>113.90097799999998</c:v>
                </c:pt>
                <c:pt idx="184">
                  <c:v>105.780006</c:v>
                </c:pt>
                <c:pt idx="185">
                  <c:v>107.35837599999999</c:v>
                </c:pt>
                <c:pt idx="186">
                  <c:v>103.09959400000001</c:v>
                </c:pt>
                <c:pt idx="187">
                  <c:v>124.80073499999999</c:v>
                </c:pt>
                <c:pt idx="188">
                  <c:v>109.16471900000002</c:v>
                </c:pt>
                <c:pt idx="189">
                  <c:v>106.349434</c:v>
                </c:pt>
                <c:pt idx="190">
                  <c:v>101.722984</c:v>
                </c:pt>
                <c:pt idx="191">
                  <c:v>115.21002200000001</c:v>
                </c:pt>
                <c:pt idx="192">
                  <c:v>100.77282700000001</c:v>
                </c:pt>
                <c:pt idx="193">
                  <c:v>105.041481</c:v>
                </c:pt>
                <c:pt idx="194">
                  <c:v>100.16330699999999</c:v>
                </c:pt>
                <c:pt idx="195">
                  <c:v>116.04061900000004</c:v>
                </c:pt>
                <c:pt idx="196">
                  <c:v>116.73611500000001</c:v>
                </c:pt>
                <c:pt idx="197">
                  <c:v>100.49251599999999</c:v>
                </c:pt>
                <c:pt idx="198">
                  <c:v>127.010941</c:v>
                </c:pt>
                <c:pt idx="199">
                  <c:v>108.38788599999998</c:v>
                </c:pt>
                <c:pt idx="200">
                  <c:v>116.58518199999999</c:v>
                </c:pt>
                <c:pt idx="201">
                  <c:v>101.98318500000002</c:v>
                </c:pt>
                <c:pt idx="202">
                  <c:v>106.07324199999998</c:v>
                </c:pt>
                <c:pt idx="203">
                  <c:v>106.61187700000001</c:v>
                </c:pt>
                <c:pt idx="204">
                  <c:v>100.32891799999999</c:v>
                </c:pt>
                <c:pt idx="205">
                  <c:v>122.84162100000002</c:v>
                </c:pt>
                <c:pt idx="206">
                  <c:v>130.64489699999999</c:v>
                </c:pt>
                <c:pt idx="207">
                  <c:v>100.99224900000002</c:v>
                </c:pt>
                <c:pt idx="208">
                  <c:v>107.119446</c:v>
                </c:pt>
                <c:pt idx="209">
                  <c:v>100.21151700000001</c:v>
                </c:pt>
                <c:pt idx="210">
                  <c:v>118.62925</c:v>
                </c:pt>
                <c:pt idx="211">
                  <c:v>100.63777199999998</c:v>
                </c:pt>
                <c:pt idx="212">
                  <c:v>103.56998400000002</c:v>
                </c:pt>
                <c:pt idx="213">
                  <c:v>116.94197100000001</c:v>
                </c:pt>
                <c:pt idx="214">
                  <c:v>108.62751</c:v>
                </c:pt>
                <c:pt idx="215">
                  <c:v>102.06306499999999</c:v>
                </c:pt>
                <c:pt idx="216">
                  <c:v>100.07762099999999</c:v>
                </c:pt>
                <c:pt idx="217">
                  <c:v>104.14416500000002</c:v>
                </c:pt>
                <c:pt idx="218">
                  <c:v>104.34720600000001</c:v>
                </c:pt>
                <c:pt idx="219">
                  <c:v>106.842552</c:v>
                </c:pt>
                <c:pt idx="220">
                  <c:v>103.69160500000001</c:v>
                </c:pt>
                <c:pt idx="221">
                  <c:v>111.37187999999999</c:v>
                </c:pt>
                <c:pt idx="222">
                  <c:v>103.159019</c:v>
                </c:pt>
                <c:pt idx="223">
                  <c:v>104.13678699999998</c:v>
                </c:pt>
                <c:pt idx="224">
                  <c:v>107.952286</c:v>
                </c:pt>
                <c:pt idx="225">
                  <c:v>132.712097</c:v>
                </c:pt>
                <c:pt idx="226">
                  <c:v>119.20893100000001</c:v>
                </c:pt>
                <c:pt idx="227">
                  <c:v>129.20526099999998</c:v>
                </c:pt>
                <c:pt idx="228">
                  <c:v>110.65598300000001</c:v>
                </c:pt>
                <c:pt idx="229">
                  <c:v>101.081062</c:v>
                </c:pt>
                <c:pt idx="230">
                  <c:v>108.529526</c:v>
                </c:pt>
                <c:pt idx="231">
                  <c:v>109.06735999999999</c:v>
                </c:pt>
                <c:pt idx="232">
                  <c:v>144.53837600000003</c:v>
                </c:pt>
                <c:pt idx="233">
                  <c:v>112.91815200000002</c:v>
                </c:pt>
                <c:pt idx="234">
                  <c:v>123.3246</c:v>
                </c:pt>
                <c:pt idx="235">
                  <c:v>102.62581599999999</c:v>
                </c:pt>
                <c:pt idx="236">
                  <c:v>118.737892</c:v>
                </c:pt>
                <c:pt idx="237">
                  <c:v>114.81858099999998</c:v>
                </c:pt>
                <c:pt idx="238">
                  <c:v>100.818596</c:v>
                </c:pt>
                <c:pt idx="239">
                  <c:v>106.553093</c:v>
                </c:pt>
                <c:pt idx="240">
                  <c:v>102.118469</c:v>
                </c:pt>
                <c:pt idx="241">
                  <c:v>104.14072400000002</c:v>
                </c:pt>
                <c:pt idx="242">
                  <c:v>103.19026900000001</c:v>
                </c:pt>
                <c:pt idx="243">
                  <c:v>102.08865400000002</c:v>
                </c:pt>
                <c:pt idx="244">
                  <c:v>100.138153</c:v>
                </c:pt>
                <c:pt idx="245">
                  <c:v>102.313591</c:v>
                </c:pt>
                <c:pt idx="246">
                  <c:v>108.67343899999999</c:v>
                </c:pt>
                <c:pt idx="247">
                  <c:v>107.73106400000002</c:v>
                </c:pt>
                <c:pt idx="248">
                  <c:v>106.566185</c:v>
                </c:pt>
                <c:pt idx="249">
                  <c:v>100.18868999999998</c:v>
                </c:pt>
                <c:pt idx="250">
                  <c:v>106.29102300000002</c:v>
                </c:pt>
                <c:pt idx="251">
                  <c:v>106.087631</c:v>
                </c:pt>
                <c:pt idx="252">
                  <c:v>114.45837400000001</c:v>
                </c:pt>
                <c:pt idx="253">
                  <c:v>106.788933</c:v>
                </c:pt>
                <c:pt idx="254">
                  <c:v>103.25338000000001</c:v>
                </c:pt>
                <c:pt idx="255">
                  <c:v>109.674164</c:v>
                </c:pt>
                <c:pt idx="256">
                  <c:v>105.22547900000001</c:v>
                </c:pt>
                <c:pt idx="257">
                  <c:v>109.34716000000002</c:v>
                </c:pt>
                <c:pt idx="258">
                  <c:v>107.81624600000002</c:v>
                </c:pt>
                <c:pt idx="259">
                  <c:v>124.68156399999999</c:v>
                </c:pt>
                <c:pt idx="260">
                  <c:v>115.979607</c:v>
                </c:pt>
                <c:pt idx="261">
                  <c:v>105.154533</c:v>
                </c:pt>
                <c:pt idx="262">
                  <c:v>111.41322300000003</c:v>
                </c:pt>
                <c:pt idx="263">
                  <c:v>101.69935599999998</c:v>
                </c:pt>
                <c:pt idx="264">
                  <c:v>132.44781499999999</c:v>
                </c:pt>
                <c:pt idx="265">
                  <c:v>130.16609199999999</c:v>
                </c:pt>
                <c:pt idx="266">
                  <c:v>103.697762</c:v>
                </c:pt>
                <c:pt idx="267">
                  <c:v>100.758247</c:v>
                </c:pt>
                <c:pt idx="268">
                  <c:v>100.32409699999998</c:v>
                </c:pt>
                <c:pt idx="269">
                  <c:v>127.43582900000001</c:v>
                </c:pt>
                <c:pt idx="270">
                  <c:v>108.29928600000001</c:v>
                </c:pt>
                <c:pt idx="271">
                  <c:v>105.826286</c:v>
                </c:pt>
                <c:pt idx="272">
                  <c:v>102.844177</c:v>
                </c:pt>
                <c:pt idx="273">
                  <c:v>108.18737799999998</c:v>
                </c:pt>
                <c:pt idx="274">
                  <c:v>111.364754</c:v>
                </c:pt>
                <c:pt idx="275">
                  <c:v>100.65367099999999</c:v>
                </c:pt>
                <c:pt idx="276">
                  <c:v>101.65271799999996</c:v>
                </c:pt>
                <c:pt idx="277">
                  <c:v>114.44646500000002</c:v>
                </c:pt>
                <c:pt idx="278">
                  <c:v>102.25026699999999</c:v>
                </c:pt>
                <c:pt idx="279">
                  <c:v>100.324287</c:v>
                </c:pt>
                <c:pt idx="280">
                  <c:v>162.399643</c:v>
                </c:pt>
                <c:pt idx="281">
                  <c:v>125.97483099999998</c:v>
                </c:pt>
                <c:pt idx="282">
                  <c:v>101.282684</c:v>
                </c:pt>
                <c:pt idx="283">
                  <c:v>102.13865699999998</c:v>
                </c:pt>
                <c:pt idx="284">
                  <c:v>102.29764600000001</c:v>
                </c:pt>
                <c:pt idx="285">
                  <c:v>107.751305</c:v>
                </c:pt>
                <c:pt idx="286">
                  <c:v>115.64431</c:v>
                </c:pt>
                <c:pt idx="287">
                  <c:v>101.14891799999998</c:v>
                </c:pt>
                <c:pt idx="288">
                  <c:v>106.89930699999998</c:v>
                </c:pt>
                <c:pt idx="289">
                  <c:v>106.11116800000002</c:v>
                </c:pt>
                <c:pt idx="290">
                  <c:v>104.973885</c:v>
                </c:pt>
                <c:pt idx="291">
                  <c:v>102.24852000000001</c:v>
                </c:pt>
                <c:pt idx="292">
                  <c:v>104.21664400000002</c:v>
                </c:pt>
                <c:pt idx="293">
                  <c:v>117.23683200000001</c:v>
                </c:pt>
                <c:pt idx="294">
                  <c:v>119.46513400000002</c:v>
                </c:pt>
                <c:pt idx="295">
                  <c:v>105.34624500000001</c:v>
                </c:pt>
                <c:pt idx="296">
                  <c:v>101.41356700000001</c:v>
                </c:pt>
                <c:pt idx="297">
                  <c:v>105.08601400000002</c:v>
                </c:pt>
                <c:pt idx="298">
                  <c:v>102.08503699999999</c:v>
                </c:pt>
                <c:pt idx="299">
                  <c:v>100.65337399999999</c:v>
                </c:pt>
                <c:pt idx="300">
                  <c:v>106.304962</c:v>
                </c:pt>
                <c:pt idx="301">
                  <c:v>103.15332799999999</c:v>
                </c:pt>
                <c:pt idx="302">
                  <c:v>103.966888</c:v>
                </c:pt>
                <c:pt idx="303">
                  <c:v>104.83277099999997</c:v>
                </c:pt>
                <c:pt idx="304">
                  <c:v>116.55482499999999</c:v>
                </c:pt>
                <c:pt idx="305">
                  <c:v>107.71310400000002</c:v>
                </c:pt>
                <c:pt idx="306">
                  <c:v>108.208511</c:v>
                </c:pt>
                <c:pt idx="307">
                  <c:v>114.78756700000001</c:v>
                </c:pt>
                <c:pt idx="308">
                  <c:v>100.81858099999998</c:v>
                </c:pt>
                <c:pt idx="309">
                  <c:v>127.726822</c:v>
                </c:pt>
                <c:pt idx="310">
                  <c:v>106.981041</c:v>
                </c:pt>
                <c:pt idx="311">
                  <c:v>122.730171</c:v>
                </c:pt>
                <c:pt idx="312">
                  <c:v>140.71787999999998</c:v>
                </c:pt>
                <c:pt idx="313">
                  <c:v>130.02896100000001</c:v>
                </c:pt>
                <c:pt idx="314">
                  <c:v>112.365005</c:v>
                </c:pt>
                <c:pt idx="315">
                  <c:v>118.61033599999999</c:v>
                </c:pt>
                <c:pt idx="316">
                  <c:v>117.85569</c:v>
                </c:pt>
                <c:pt idx="317">
                  <c:v>105.54284699999998</c:v>
                </c:pt>
                <c:pt idx="318">
                  <c:v>108.30780799999998</c:v>
                </c:pt>
                <c:pt idx="319">
                  <c:v>120.58457900000002</c:v>
                </c:pt>
                <c:pt idx="320">
                  <c:v>104.88339999999998</c:v>
                </c:pt>
                <c:pt idx="321">
                  <c:v>111.01902800000002</c:v>
                </c:pt>
                <c:pt idx="322">
                  <c:v>132.070404</c:v>
                </c:pt>
                <c:pt idx="323">
                  <c:v>114.902107</c:v>
                </c:pt>
                <c:pt idx="324">
                  <c:v>114.23772400000001</c:v>
                </c:pt>
                <c:pt idx="325">
                  <c:v>105.99833700000001</c:v>
                </c:pt>
                <c:pt idx="326">
                  <c:v>120.807632</c:v>
                </c:pt>
                <c:pt idx="327">
                  <c:v>122.77155300000001</c:v>
                </c:pt>
                <c:pt idx="328">
                  <c:v>102.26580800000001</c:v>
                </c:pt>
                <c:pt idx="329">
                  <c:v>105.16954</c:v>
                </c:pt>
                <c:pt idx="330">
                  <c:v>101.15045199999999</c:v>
                </c:pt>
                <c:pt idx="331">
                  <c:v>115.727875</c:v>
                </c:pt>
                <c:pt idx="332">
                  <c:v>116.766434</c:v>
                </c:pt>
                <c:pt idx="333">
                  <c:v>129.19151299999999</c:v>
                </c:pt>
                <c:pt idx="334">
                  <c:v>109.485542</c:v>
                </c:pt>
                <c:pt idx="335">
                  <c:v>112.557045</c:v>
                </c:pt>
                <c:pt idx="336">
                  <c:v>100.16819799999999</c:v>
                </c:pt>
                <c:pt idx="337">
                  <c:v>101.893356</c:v>
                </c:pt>
                <c:pt idx="338">
                  <c:v>117.95079800000001</c:v>
                </c:pt>
                <c:pt idx="339">
                  <c:v>110.41265100000001</c:v>
                </c:pt>
                <c:pt idx="340">
                  <c:v>124.86187700000001</c:v>
                </c:pt>
                <c:pt idx="341">
                  <c:v>103.431572</c:v>
                </c:pt>
                <c:pt idx="342">
                  <c:v>103.01255</c:v>
                </c:pt>
                <c:pt idx="343">
                  <c:v>105.632713</c:v>
                </c:pt>
                <c:pt idx="344">
                  <c:v>109.530365</c:v>
                </c:pt>
                <c:pt idx="345">
                  <c:v>100.38202699999998</c:v>
                </c:pt>
                <c:pt idx="346">
                  <c:v>100.05119300000001</c:v>
                </c:pt>
                <c:pt idx="347">
                  <c:v>111.002289</c:v>
                </c:pt>
                <c:pt idx="348">
                  <c:v>100.48615300000002</c:v>
                </c:pt>
                <c:pt idx="349">
                  <c:v>102.75695</c:v>
                </c:pt>
                <c:pt idx="350">
                  <c:v>100.082909</c:v>
                </c:pt>
                <c:pt idx="351">
                  <c:v>109.05644199999999</c:v>
                </c:pt>
                <c:pt idx="352">
                  <c:v>100.33091</c:v>
                </c:pt>
                <c:pt idx="353">
                  <c:v>104.553673</c:v>
                </c:pt>
                <c:pt idx="354">
                  <c:v>110.79305300000001</c:v>
                </c:pt>
                <c:pt idx="355">
                  <c:v>112.422256</c:v>
                </c:pt>
                <c:pt idx="356">
                  <c:v>100.28492000000001</c:v>
                </c:pt>
                <c:pt idx="357">
                  <c:v>135.60755899999998</c:v>
                </c:pt>
                <c:pt idx="358">
                  <c:v>102.121674</c:v>
                </c:pt>
                <c:pt idx="359">
                  <c:v>108.94019299999999</c:v>
                </c:pt>
                <c:pt idx="360">
                  <c:v>100.45462000000003</c:v>
                </c:pt>
                <c:pt idx="361">
                  <c:v>103.340988</c:v>
                </c:pt>
                <c:pt idx="362">
                  <c:v>109.74290499999999</c:v>
                </c:pt>
                <c:pt idx="363">
                  <c:v>105.320099</c:v>
                </c:pt>
                <c:pt idx="364">
                  <c:v>123.15993499999999</c:v>
                </c:pt>
                <c:pt idx="365">
                  <c:v>110.248848</c:v>
                </c:pt>
                <c:pt idx="366">
                  <c:v>106.785561</c:v>
                </c:pt>
                <c:pt idx="367">
                  <c:v>100.336952</c:v>
                </c:pt>
                <c:pt idx="368">
                  <c:v>142.21351599999997</c:v>
                </c:pt>
                <c:pt idx="369">
                  <c:v>104.25141900000001</c:v>
                </c:pt>
                <c:pt idx="370">
                  <c:v>109.74234</c:v>
                </c:pt>
                <c:pt idx="371">
                  <c:v>111.24642200000001</c:v>
                </c:pt>
                <c:pt idx="372">
                  <c:v>108.71622500000001</c:v>
                </c:pt>
                <c:pt idx="373">
                  <c:v>128.80227700000003</c:v>
                </c:pt>
                <c:pt idx="374">
                  <c:v>102.601242</c:v>
                </c:pt>
                <c:pt idx="375">
                  <c:v>122.03114300000001</c:v>
                </c:pt>
                <c:pt idx="376">
                  <c:v>102.35677299999999</c:v>
                </c:pt>
                <c:pt idx="377">
                  <c:v>106.39077799999998</c:v>
                </c:pt>
                <c:pt idx="378">
                  <c:v>100.22509799999999</c:v>
                </c:pt>
                <c:pt idx="379">
                  <c:v>109.20181300000002</c:v>
                </c:pt>
                <c:pt idx="380">
                  <c:v>102.06506299999998</c:v>
                </c:pt>
                <c:pt idx="381">
                  <c:v>118.63870199999997</c:v>
                </c:pt>
                <c:pt idx="382">
                  <c:v>127.842567</c:v>
                </c:pt>
                <c:pt idx="383">
                  <c:v>105.94197100000001</c:v>
                </c:pt>
                <c:pt idx="384">
                  <c:v>106.19152800000002</c:v>
                </c:pt>
                <c:pt idx="385">
                  <c:v>102.504349</c:v>
                </c:pt>
                <c:pt idx="386">
                  <c:v>102.476326</c:v>
                </c:pt>
                <c:pt idx="387">
                  <c:v>101.992828</c:v>
                </c:pt>
                <c:pt idx="388">
                  <c:v>100.82498200000001</c:v>
                </c:pt>
                <c:pt idx="389">
                  <c:v>103.954971</c:v>
                </c:pt>
                <c:pt idx="390">
                  <c:v>102.26118500000001</c:v>
                </c:pt>
                <c:pt idx="391">
                  <c:v>113.616051</c:v>
                </c:pt>
                <c:pt idx="392">
                  <c:v>114.097977</c:v>
                </c:pt>
                <c:pt idx="393">
                  <c:v>101.394081</c:v>
                </c:pt>
                <c:pt idx="394">
                  <c:v>107.26942400000001</c:v>
                </c:pt>
                <c:pt idx="395">
                  <c:v>100.28244799999999</c:v>
                </c:pt>
                <c:pt idx="396">
                  <c:v>114.56298099999998</c:v>
                </c:pt>
                <c:pt idx="397">
                  <c:v>116.63334699999999</c:v>
                </c:pt>
                <c:pt idx="398">
                  <c:v>111.76538799999999</c:v>
                </c:pt>
                <c:pt idx="399">
                  <c:v>102.33004</c:v>
                </c:pt>
                <c:pt idx="400">
                  <c:v>109.20222500000001</c:v>
                </c:pt>
                <c:pt idx="401">
                  <c:v>101.91564900000002</c:v>
                </c:pt>
                <c:pt idx="402">
                  <c:v>104.281982</c:v>
                </c:pt>
                <c:pt idx="403">
                  <c:v>106.85237899999998</c:v>
                </c:pt>
                <c:pt idx="404">
                  <c:v>100.18317399999998</c:v>
                </c:pt>
                <c:pt idx="405">
                  <c:v>121.72803500000001</c:v>
                </c:pt>
                <c:pt idx="406">
                  <c:v>100.78806299999998</c:v>
                </c:pt>
                <c:pt idx="407">
                  <c:v>112.74543799999998</c:v>
                </c:pt>
                <c:pt idx="408">
                  <c:v>100.24641400000002</c:v>
                </c:pt>
                <c:pt idx="409">
                  <c:v>117.65000199999999</c:v>
                </c:pt>
                <c:pt idx="410">
                  <c:v>119.228622</c:v>
                </c:pt>
                <c:pt idx="411">
                  <c:v>113.022614</c:v>
                </c:pt>
                <c:pt idx="412">
                  <c:v>109.42068500000002</c:v>
                </c:pt>
                <c:pt idx="413">
                  <c:v>111.349487</c:v>
                </c:pt>
                <c:pt idx="414">
                  <c:v>101.892433</c:v>
                </c:pt>
                <c:pt idx="415">
                  <c:v>114.01628900000001</c:v>
                </c:pt>
                <c:pt idx="416">
                  <c:v>103.30954</c:v>
                </c:pt>
                <c:pt idx="417">
                  <c:v>105.569351</c:v>
                </c:pt>
                <c:pt idx="418">
                  <c:v>102.91045400000002</c:v>
                </c:pt>
                <c:pt idx="419">
                  <c:v>100.787735</c:v>
                </c:pt>
                <c:pt idx="420">
                  <c:v>100.884102</c:v>
                </c:pt>
                <c:pt idx="421">
                  <c:v>104.06749000000002</c:v>
                </c:pt>
                <c:pt idx="422">
                  <c:v>100.636574</c:v>
                </c:pt>
                <c:pt idx="423">
                  <c:v>106.459137</c:v>
                </c:pt>
                <c:pt idx="424">
                  <c:v>105.295967</c:v>
                </c:pt>
                <c:pt idx="425">
                  <c:v>110.53737599999998</c:v>
                </c:pt>
                <c:pt idx="426">
                  <c:v>101.47384599999998</c:v>
                </c:pt>
                <c:pt idx="427">
                  <c:v>142.18554700000001</c:v>
                </c:pt>
                <c:pt idx="428">
                  <c:v>120.30848699999999</c:v>
                </c:pt>
                <c:pt idx="429">
                  <c:v>115.77289599999999</c:v>
                </c:pt>
                <c:pt idx="430">
                  <c:v>102.51329000000001</c:v>
                </c:pt>
                <c:pt idx="431">
                  <c:v>103.15476999999998</c:v>
                </c:pt>
                <c:pt idx="432">
                  <c:v>122.614822</c:v>
                </c:pt>
                <c:pt idx="433">
                  <c:v>130.50524900000002</c:v>
                </c:pt>
                <c:pt idx="434">
                  <c:v>133.58805800000002</c:v>
                </c:pt>
                <c:pt idx="435">
                  <c:v>113.796288</c:v>
                </c:pt>
                <c:pt idx="436">
                  <c:v>101.49281300000001</c:v>
                </c:pt>
                <c:pt idx="437">
                  <c:v>119.751068</c:v>
                </c:pt>
                <c:pt idx="438">
                  <c:v>125.16461900000002</c:v>
                </c:pt>
                <c:pt idx="439">
                  <c:v>105.86235799999999</c:v>
                </c:pt>
                <c:pt idx="440">
                  <c:v>108.386162</c:v>
                </c:pt>
                <c:pt idx="441">
                  <c:v>120.80748699999998</c:v>
                </c:pt>
                <c:pt idx="442">
                  <c:v>118.024727</c:v>
                </c:pt>
                <c:pt idx="443">
                  <c:v>101.32648500000001</c:v>
                </c:pt>
                <c:pt idx="444">
                  <c:v>108.69553399999998</c:v>
                </c:pt>
                <c:pt idx="445">
                  <c:v>102.93162500000003</c:v>
                </c:pt>
                <c:pt idx="446">
                  <c:v>100.21308900000001</c:v>
                </c:pt>
                <c:pt idx="447">
                  <c:v>103.74493400000001</c:v>
                </c:pt>
                <c:pt idx="448">
                  <c:v>102.04273199999999</c:v>
                </c:pt>
                <c:pt idx="449">
                  <c:v>102.16078199999998</c:v>
                </c:pt>
                <c:pt idx="450">
                  <c:v>109.824127</c:v>
                </c:pt>
                <c:pt idx="451">
                  <c:v>116.033134</c:v>
                </c:pt>
                <c:pt idx="452">
                  <c:v>102.16902899999998</c:v>
                </c:pt>
                <c:pt idx="453">
                  <c:v>113.94918800000002</c:v>
                </c:pt>
                <c:pt idx="454">
                  <c:v>127.44569400000002</c:v>
                </c:pt>
                <c:pt idx="455">
                  <c:v>106.88312500000002</c:v>
                </c:pt>
                <c:pt idx="456">
                  <c:v>119.85672</c:v>
                </c:pt>
                <c:pt idx="457">
                  <c:v>140.56732200000002</c:v>
                </c:pt>
                <c:pt idx="458">
                  <c:v>111.16112500000001</c:v>
                </c:pt>
                <c:pt idx="459">
                  <c:v>114.368027</c:v>
                </c:pt>
                <c:pt idx="460">
                  <c:v>108.752464</c:v>
                </c:pt>
                <c:pt idx="461">
                  <c:v>106.140762</c:v>
                </c:pt>
                <c:pt idx="462">
                  <c:v>115.50827799999999</c:v>
                </c:pt>
                <c:pt idx="463">
                  <c:v>101.49520099999999</c:v>
                </c:pt>
                <c:pt idx="464">
                  <c:v>100.01561700000002</c:v>
                </c:pt>
                <c:pt idx="465">
                  <c:v>103.12960099999998</c:v>
                </c:pt>
                <c:pt idx="466">
                  <c:v>107.16864</c:v>
                </c:pt>
                <c:pt idx="467">
                  <c:v>107.25876599999998</c:v>
                </c:pt>
                <c:pt idx="468">
                  <c:v>109.932846</c:v>
                </c:pt>
                <c:pt idx="469">
                  <c:v>104.379814</c:v>
                </c:pt>
                <c:pt idx="470">
                  <c:v>106.29434999999999</c:v>
                </c:pt>
                <c:pt idx="471">
                  <c:v>130.53212000000002</c:v>
                </c:pt>
                <c:pt idx="472">
                  <c:v>104.83274799999998</c:v>
                </c:pt>
                <c:pt idx="473">
                  <c:v>100.87970699999998</c:v>
                </c:pt>
                <c:pt idx="474">
                  <c:v>104.69459500000002</c:v>
                </c:pt>
                <c:pt idx="475">
                  <c:v>117.965996</c:v>
                </c:pt>
                <c:pt idx="476">
                  <c:v>104.03106699999999</c:v>
                </c:pt>
                <c:pt idx="477">
                  <c:v>111.047707</c:v>
                </c:pt>
                <c:pt idx="478">
                  <c:v>114.663658</c:v>
                </c:pt>
                <c:pt idx="479">
                  <c:v>108.857544</c:v>
                </c:pt>
                <c:pt idx="480">
                  <c:v>109.918938</c:v>
                </c:pt>
                <c:pt idx="481">
                  <c:v>116.49403400000001</c:v>
                </c:pt>
                <c:pt idx="482">
                  <c:v>104.38602400000002</c:v>
                </c:pt>
                <c:pt idx="483">
                  <c:v>112.256287</c:v>
                </c:pt>
                <c:pt idx="484">
                  <c:v>114.75083199999999</c:v>
                </c:pt>
                <c:pt idx="485">
                  <c:v>127.13308699999999</c:v>
                </c:pt>
                <c:pt idx="486">
                  <c:v>139.22344999999999</c:v>
                </c:pt>
                <c:pt idx="487">
                  <c:v>107.76048299999998</c:v>
                </c:pt>
                <c:pt idx="488">
                  <c:v>112.31604</c:v>
                </c:pt>
                <c:pt idx="489">
                  <c:v>101.08274099999998</c:v>
                </c:pt>
                <c:pt idx="490">
                  <c:v>109.84615300000002</c:v>
                </c:pt>
                <c:pt idx="491">
                  <c:v>112.87206999999998</c:v>
                </c:pt>
                <c:pt idx="492">
                  <c:v>107.71249400000002</c:v>
                </c:pt>
                <c:pt idx="493">
                  <c:v>101.69097099999999</c:v>
                </c:pt>
                <c:pt idx="494">
                  <c:v>117.248947</c:v>
                </c:pt>
                <c:pt idx="495">
                  <c:v>114.86528800000001</c:v>
                </c:pt>
                <c:pt idx="496">
                  <c:v>104.08213799999999</c:v>
                </c:pt>
                <c:pt idx="497">
                  <c:v>106.038681</c:v>
                </c:pt>
                <c:pt idx="498">
                  <c:v>109.690483</c:v>
                </c:pt>
                <c:pt idx="499">
                  <c:v>121.48609900000001</c:v>
                </c:pt>
                <c:pt idx="500">
                  <c:v>108.07554599999999</c:v>
                </c:pt>
                <c:pt idx="501">
                  <c:v>116.116135</c:v>
                </c:pt>
                <c:pt idx="502">
                  <c:v>107.826233</c:v>
                </c:pt>
                <c:pt idx="503">
                  <c:v>103.549789</c:v>
                </c:pt>
                <c:pt idx="504">
                  <c:v>101.03581200000001</c:v>
                </c:pt>
                <c:pt idx="505">
                  <c:v>101.656509</c:v>
                </c:pt>
                <c:pt idx="506">
                  <c:v>117.745552</c:v>
                </c:pt>
                <c:pt idx="507">
                  <c:v>108.48136900000002</c:v>
                </c:pt>
                <c:pt idx="508">
                  <c:v>103.470421</c:v>
                </c:pt>
                <c:pt idx="509">
                  <c:v>114.06316400000001</c:v>
                </c:pt>
                <c:pt idx="510">
                  <c:v>109.61120600000001</c:v>
                </c:pt>
                <c:pt idx="511">
                  <c:v>104.812843</c:v>
                </c:pt>
                <c:pt idx="512">
                  <c:v>105.48258199999998</c:v>
                </c:pt>
                <c:pt idx="513">
                  <c:v>119.09160600000001</c:v>
                </c:pt>
                <c:pt idx="514">
                  <c:v>130.06817599999999</c:v>
                </c:pt>
                <c:pt idx="515">
                  <c:v>104.554779</c:v>
                </c:pt>
                <c:pt idx="516">
                  <c:v>109.64619399999999</c:v>
                </c:pt>
                <c:pt idx="517">
                  <c:v>101.56654399999999</c:v>
                </c:pt>
                <c:pt idx="518">
                  <c:v>101.67634599999998</c:v>
                </c:pt>
                <c:pt idx="519">
                  <c:v>124.357674</c:v>
                </c:pt>
                <c:pt idx="520">
                  <c:v>103.04990400000001</c:v>
                </c:pt>
                <c:pt idx="521">
                  <c:v>105.778954</c:v>
                </c:pt>
                <c:pt idx="522">
                  <c:v>110.45678700000001</c:v>
                </c:pt>
                <c:pt idx="523">
                  <c:v>104.765671</c:v>
                </c:pt>
                <c:pt idx="524">
                  <c:v>100.55336800000001</c:v>
                </c:pt>
                <c:pt idx="525">
                  <c:v>100.82889599999999</c:v>
                </c:pt>
                <c:pt idx="526">
                  <c:v>106.979111</c:v>
                </c:pt>
                <c:pt idx="527">
                  <c:v>117.265007</c:v>
                </c:pt>
                <c:pt idx="528">
                  <c:v>104.35062400000001</c:v>
                </c:pt>
                <c:pt idx="529">
                  <c:v>100.66802999999999</c:v>
                </c:pt>
                <c:pt idx="530">
                  <c:v>116.21195200000001</c:v>
                </c:pt>
                <c:pt idx="531">
                  <c:v>104.789726</c:v>
                </c:pt>
                <c:pt idx="532">
                  <c:v>102.73139999999999</c:v>
                </c:pt>
                <c:pt idx="533">
                  <c:v>150.143417</c:v>
                </c:pt>
                <c:pt idx="534">
                  <c:v>102.154419</c:v>
                </c:pt>
                <c:pt idx="535">
                  <c:v>100.18913999999998</c:v>
                </c:pt>
                <c:pt idx="536">
                  <c:v>117.71856699999999</c:v>
                </c:pt>
                <c:pt idx="537">
                  <c:v>103.171555</c:v>
                </c:pt>
                <c:pt idx="538">
                  <c:v>112.85187500000001</c:v>
                </c:pt>
                <c:pt idx="539">
                  <c:v>100.43190000000001</c:v>
                </c:pt>
                <c:pt idx="540">
                  <c:v>100.250252</c:v>
                </c:pt>
                <c:pt idx="541">
                  <c:v>107.12172700000001</c:v>
                </c:pt>
                <c:pt idx="542">
                  <c:v>100.88924400000002</c:v>
                </c:pt>
                <c:pt idx="543">
                  <c:v>105.82569100000001</c:v>
                </c:pt>
                <c:pt idx="544">
                  <c:v>116.904732</c:v>
                </c:pt>
                <c:pt idx="545">
                  <c:v>111.29988899999998</c:v>
                </c:pt>
                <c:pt idx="546">
                  <c:v>105.735855</c:v>
                </c:pt>
                <c:pt idx="547">
                  <c:v>100.575256</c:v>
                </c:pt>
                <c:pt idx="548">
                  <c:v>110.327454</c:v>
                </c:pt>
                <c:pt idx="549">
                  <c:v>102.698967</c:v>
                </c:pt>
                <c:pt idx="550">
                  <c:v>102.818764</c:v>
                </c:pt>
                <c:pt idx="551">
                  <c:v>123.91593899999998</c:v>
                </c:pt>
                <c:pt idx="552">
                  <c:v>129.53117399999999</c:v>
                </c:pt>
                <c:pt idx="553">
                  <c:v>105.518951</c:v>
                </c:pt>
                <c:pt idx="554">
                  <c:v>113.39827</c:v>
                </c:pt>
                <c:pt idx="555">
                  <c:v>104.849434</c:v>
                </c:pt>
                <c:pt idx="556">
                  <c:v>126.80926500000001</c:v>
                </c:pt>
                <c:pt idx="557">
                  <c:v>109.151428</c:v>
                </c:pt>
                <c:pt idx="558">
                  <c:v>124.76700599999999</c:v>
                </c:pt>
                <c:pt idx="559">
                  <c:v>101.272209</c:v>
                </c:pt>
                <c:pt idx="560">
                  <c:v>104.74097399999999</c:v>
                </c:pt>
                <c:pt idx="561">
                  <c:v>147.63563499999998</c:v>
                </c:pt>
                <c:pt idx="562">
                  <c:v>105.10339399999998</c:v>
                </c:pt>
                <c:pt idx="563">
                  <c:v>112.379204</c:v>
                </c:pt>
                <c:pt idx="564">
                  <c:v>102.80965399999999</c:v>
                </c:pt>
                <c:pt idx="565">
                  <c:v>107.04346500000001</c:v>
                </c:pt>
                <c:pt idx="566">
                  <c:v>110.56069900000001</c:v>
                </c:pt>
                <c:pt idx="567">
                  <c:v>108.66604599999998</c:v>
                </c:pt>
                <c:pt idx="568">
                  <c:v>110.84959400000001</c:v>
                </c:pt>
                <c:pt idx="569">
                  <c:v>129.97807299999999</c:v>
                </c:pt>
                <c:pt idx="570">
                  <c:v>117.616974</c:v>
                </c:pt>
                <c:pt idx="571">
                  <c:v>112.66889999999998</c:v>
                </c:pt>
                <c:pt idx="572">
                  <c:v>104.863091</c:v>
                </c:pt>
                <c:pt idx="573">
                  <c:v>104.40340399999999</c:v>
                </c:pt>
                <c:pt idx="574">
                  <c:v>103.07477599999999</c:v>
                </c:pt>
                <c:pt idx="575">
                  <c:v>128.83422900000002</c:v>
                </c:pt>
                <c:pt idx="576">
                  <c:v>104.36248799999998</c:v>
                </c:pt>
                <c:pt idx="577">
                  <c:v>101.33466300000003</c:v>
                </c:pt>
                <c:pt idx="578">
                  <c:v>108.509911</c:v>
                </c:pt>
                <c:pt idx="579">
                  <c:v>115.44377900000002</c:v>
                </c:pt>
                <c:pt idx="580">
                  <c:v>127.77227799999999</c:v>
                </c:pt>
                <c:pt idx="581">
                  <c:v>105.929176</c:v>
                </c:pt>
                <c:pt idx="582">
                  <c:v>104.17267599999998</c:v>
                </c:pt>
                <c:pt idx="583">
                  <c:v>106.44583900000002</c:v>
                </c:pt>
                <c:pt idx="584">
                  <c:v>139.42762800000003</c:v>
                </c:pt>
                <c:pt idx="585">
                  <c:v>100.03095999999999</c:v>
                </c:pt>
                <c:pt idx="586">
                  <c:v>114.66223100000001</c:v>
                </c:pt>
                <c:pt idx="587">
                  <c:v>130.68272400000001</c:v>
                </c:pt>
                <c:pt idx="588">
                  <c:v>115.54997299999998</c:v>
                </c:pt>
                <c:pt idx="589">
                  <c:v>107.81995400000001</c:v>
                </c:pt>
                <c:pt idx="590">
                  <c:v>135.70735199999999</c:v>
                </c:pt>
                <c:pt idx="591">
                  <c:v>101.61722600000002</c:v>
                </c:pt>
                <c:pt idx="592">
                  <c:v>101.18499</c:v>
                </c:pt>
                <c:pt idx="593">
                  <c:v>106.445992</c:v>
                </c:pt>
                <c:pt idx="594">
                  <c:v>103.288574</c:v>
                </c:pt>
                <c:pt idx="595">
                  <c:v>113.13202699999998</c:v>
                </c:pt>
                <c:pt idx="596">
                  <c:v>111.371635</c:v>
                </c:pt>
                <c:pt idx="597">
                  <c:v>103.393173</c:v>
                </c:pt>
                <c:pt idx="598">
                  <c:v>100.281136</c:v>
                </c:pt>
                <c:pt idx="599">
                  <c:v>105.02928900000002</c:v>
                </c:pt>
                <c:pt idx="600">
                  <c:v>101.01455700000001</c:v>
                </c:pt>
                <c:pt idx="601">
                  <c:v>113.308044</c:v>
                </c:pt>
                <c:pt idx="602">
                  <c:v>101.13893899999997</c:v>
                </c:pt>
                <c:pt idx="603">
                  <c:v>101.69935599999998</c:v>
                </c:pt>
                <c:pt idx="604">
                  <c:v>105.068855</c:v>
                </c:pt>
                <c:pt idx="605">
                  <c:v>100.76828</c:v>
                </c:pt>
                <c:pt idx="606">
                  <c:v>123.58161900000002</c:v>
                </c:pt>
                <c:pt idx="607">
                  <c:v>110.80418400000002</c:v>
                </c:pt>
                <c:pt idx="608">
                  <c:v>122.54888200000001</c:v>
                </c:pt>
                <c:pt idx="609">
                  <c:v>110.166428</c:v>
                </c:pt>
                <c:pt idx="610">
                  <c:v>106.10978699999998</c:v>
                </c:pt>
                <c:pt idx="611">
                  <c:v>108.22506</c:v>
                </c:pt>
                <c:pt idx="612">
                  <c:v>122.09478799999998</c:v>
                </c:pt>
                <c:pt idx="613">
                  <c:v>105.17870299999998</c:v>
                </c:pt>
                <c:pt idx="614">
                  <c:v>101.771049</c:v>
                </c:pt>
                <c:pt idx="615">
                  <c:v>102.07077799999998</c:v>
                </c:pt>
                <c:pt idx="616">
                  <c:v>123.312584</c:v>
                </c:pt>
                <c:pt idx="617">
                  <c:v>102.93259399999999</c:v>
                </c:pt>
                <c:pt idx="618">
                  <c:v>105.27308699999999</c:v>
                </c:pt>
                <c:pt idx="619">
                  <c:v>102.092468</c:v>
                </c:pt>
                <c:pt idx="620">
                  <c:v>102.27784699999998</c:v>
                </c:pt>
                <c:pt idx="621">
                  <c:v>106.935852</c:v>
                </c:pt>
                <c:pt idx="622">
                  <c:v>103.256287</c:v>
                </c:pt>
                <c:pt idx="623">
                  <c:v>100.44652600000003</c:v>
                </c:pt>
                <c:pt idx="624">
                  <c:v>106.01310700000002</c:v>
                </c:pt>
                <c:pt idx="625">
                  <c:v>107.94208500000002</c:v>
                </c:pt>
                <c:pt idx="626">
                  <c:v>109.94041400000002</c:v>
                </c:pt>
                <c:pt idx="627">
                  <c:v>107.06811500000002</c:v>
                </c:pt>
                <c:pt idx="628">
                  <c:v>112.28220399999999</c:v>
                </c:pt>
                <c:pt idx="629">
                  <c:v>139.78970299999997</c:v>
                </c:pt>
                <c:pt idx="630">
                  <c:v>101.293541</c:v>
                </c:pt>
                <c:pt idx="631">
                  <c:v>104.46927599999999</c:v>
                </c:pt>
                <c:pt idx="632">
                  <c:v>148.39521800000003</c:v>
                </c:pt>
                <c:pt idx="633">
                  <c:v>101.397141</c:v>
                </c:pt>
                <c:pt idx="634">
                  <c:v>114.42705500000001</c:v>
                </c:pt>
                <c:pt idx="635">
                  <c:v>108.932312</c:v>
                </c:pt>
                <c:pt idx="636">
                  <c:v>121.92693300000002</c:v>
                </c:pt>
                <c:pt idx="637">
                  <c:v>107.89460800000002</c:v>
                </c:pt>
                <c:pt idx="638">
                  <c:v>101.086884</c:v>
                </c:pt>
                <c:pt idx="639">
                  <c:v>103.392235</c:v>
                </c:pt>
                <c:pt idx="640">
                  <c:v>124.48389400000002</c:v>
                </c:pt>
                <c:pt idx="641">
                  <c:v>100.07785</c:v>
                </c:pt>
                <c:pt idx="642">
                  <c:v>107.77033999999999</c:v>
                </c:pt>
                <c:pt idx="643">
                  <c:v>103.11187</c:v>
                </c:pt>
                <c:pt idx="644">
                  <c:v>103.33500699999999</c:v>
                </c:pt>
                <c:pt idx="645">
                  <c:v>106.610527</c:v>
                </c:pt>
                <c:pt idx="646">
                  <c:v>102.724327</c:v>
                </c:pt>
                <c:pt idx="647">
                  <c:v>102.313171</c:v>
                </c:pt>
                <c:pt idx="648">
                  <c:v>107.96024300000003</c:v>
                </c:pt>
                <c:pt idx="649">
                  <c:v>102.64544699999999</c:v>
                </c:pt>
                <c:pt idx="650">
                  <c:v>111.33374799999999</c:v>
                </c:pt>
                <c:pt idx="651">
                  <c:v>100.427773</c:v>
                </c:pt>
                <c:pt idx="652">
                  <c:v>104.15458700000001</c:v>
                </c:pt>
                <c:pt idx="653">
                  <c:v>113.369682</c:v>
                </c:pt>
                <c:pt idx="654">
                  <c:v>109.56738300000002</c:v>
                </c:pt>
                <c:pt idx="655">
                  <c:v>101.056618</c:v>
                </c:pt>
                <c:pt idx="656">
                  <c:v>102.657883</c:v>
                </c:pt>
                <c:pt idx="657">
                  <c:v>114.44003300000001</c:v>
                </c:pt>
                <c:pt idx="658">
                  <c:v>103.67546799999998</c:v>
                </c:pt>
                <c:pt idx="659">
                  <c:v>112.594475</c:v>
                </c:pt>
                <c:pt idx="660">
                  <c:v>101.43557699999998</c:v>
                </c:pt>
                <c:pt idx="661">
                  <c:v>103.98869300000001</c:v>
                </c:pt>
                <c:pt idx="662">
                  <c:v>126.33989699999998</c:v>
                </c:pt>
                <c:pt idx="663">
                  <c:v>116.55540499999998</c:v>
                </c:pt>
                <c:pt idx="664">
                  <c:v>156.73001099999999</c:v>
                </c:pt>
                <c:pt idx="665">
                  <c:v>100.22537999999999</c:v>
                </c:pt>
                <c:pt idx="666">
                  <c:v>114.35491900000001</c:v>
                </c:pt>
                <c:pt idx="667">
                  <c:v>106.49614000000001</c:v>
                </c:pt>
                <c:pt idx="668">
                  <c:v>114.925026</c:v>
                </c:pt>
                <c:pt idx="669">
                  <c:v>105.62807499999998</c:v>
                </c:pt>
                <c:pt idx="670">
                  <c:v>112.95711500000002</c:v>
                </c:pt>
                <c:pt idx="671">
                  <c:v>100.59678599999998</c:v>
                </c:pt>
                <c:pt idx="672">
                  <c:v>105.08166500000002</c:v>
                </c:pt>
                <c:pt idx="673">
                  <c:v>101.28588099999999</c:v>
                </c:pt>
                <c:pt idx="674">
                  <c:v>100.53481300000001</c:v>
                </c:pt>
                <c:pt idx="675">
                  <c:v>109.284576</c:v>
                </c:pt>
                <c:pt idx="676">
                  <c:v>108.06458300000001</c:v>
                </c:pt>
                <c:pt idx="677">
                  <c:v>100.16259799999999</c:v>
                </c:pt>
                <c:pt idx="678">
                  <c:v>118.09316300000002</c:v>
                </c:pt>
                <c:pt idx="679">
                  <c:v>113.04341900000001</c:v>
                </c:pt>
                <c:pt idx="680">
                  <c:v>103.82271599999999</c:v>
                </c:pt>
                <c:pt idx="681">
                  <c:v>102.49832900000001</c:v>
                </c:pt>
                <c:pt idx="682">
                  <c:v>100.225044</c:v>
                </c:pt>
                <c:pt idx="683">
                  <c:v>100.527428</c:v>
                </c:pt>
                <c:pt idx="684">
                  <c:v>102.41962400000003</c:v>
                </c:pt>
                <c:pt idx="685">
                  <c:v>103.665955</c:v>
                </c:pt>
                <c:pt idx="686">
                  <c:v>106.77171300000002</c:v>
                </c:pt>
                <c:pt idx="687">
                  <c:v>105.865028</c:v>
                </c:pt>
                <c:pt idx="688">
                  <c:v>120.32289900000001</c:v>
                </c:pt>
                <c:pt idx="689">
                  <c:v>111.24441500000002</c:v>
                </c:pt>
                <c:pt idx="690">
                  <c:v>119.66248299999997</c:v>
                </c:pt>
                <c:pt idx="691">
                  <c:v>100.80624400000002</c:v>
                </c:pt>
                <c:pt idx="692">
                  <c:v>100.052139</c:v>
                </c:pt>
                <c:pt idx="693">
                  <c:v>117.21727000000001</c:v>
                </c:pt>
                <c:pt idx="694">
                  <c:v>104.97972900000002</c:v>
                </c:pt>
                <c:pt idx="695">
                  <c:v>100.00598100000001</c:v>
                </c:pt>
                <c:pt idx="696">
                  <c:v>105.532066</c:v>
                </c:pt>
                <c:pt idx="697">
                  <c:v>107.623665</c:v>
                </c:pt>
                <c:pt idx="698">
                  <c:v>104.90796700000001</c:v>
                </c:pt>
                <c:pt idx="699">
                  <c:v>110.70424700000001</c:v>
                </c:pt>
                <c:pt idx="700">
                  <c:v>100.21407300000001</c:v>
                </c:pt>
                <c:pt idx="701">
                  <c:v>102.86195400000001</c:v>
                </c:pt>
                <c:pt idx="702">
                  <c:v>124.98928100000002</c:v>
                </c:pt>
                <c:pt idx="703">
                  <c:v>116.189667</c:v>
                </c:pt>
                <c:pt idx="704">
                  <c:v>133.79252600000001</c:v>
                </c:pt>
                <c:pt idx="705">
                  <c:v>105.782555</c:v>
                </c:pt>
                <c:pt idx="706">
                  <c:v>118.80643499999998</c:v>
                </c:pt>
                <c:pt idx="707">
                  <c:v>110.93250999999999</c:v>
                </c:pt>
                <c:pt idx="708">
                  <c:v>105.050583</c:v>
                </c:pt>
                <c:pt idx="709">
                  <c:v>114.23606100000002</c:v>
                </c:pt>
                <c:pt idx="710">
                  <c:v>117.61173199999999</c:v>
                </c:pt>
                <c:pt idx="711">
                  <c:v>110.203918</c:v>
                </c:pt>
                <c:pt idx="712">
                  <c:v>107.77919799999998</c:v>
                </c:pt>
                <c:pt idx="713">
                  <c:v>122.83066599999999</c:v>
                </c:pt>
                <c:pt idx="714">
                  <c:v>104.32393599999999</c:v>
                </c:pt>
                <c:pt idx="715">
                  <c:v>100.20486500000001</c:v>
                </c:pt>
                <c:pt idx="716">
                  <c:v>111.68132</c:v>
                </c:pt>
                <c:pt idx="717">
                  <c:v>110.489456</c:v>
                </c:pt>
                <c:pt idx="718">
                  <c:v>107.41177399999999</c:v>
                </c:pt>
                <c:pt idx="719">
                  <c:v>109.05310799999998</c:v>
                </c:pt>
                <c:pt idx="720">
                  <c:v>106.82268500000001</c:v>
                </c:pt>
                <c:pt idx="721">
                  <c:v>123.71545399999999</c:v>
                </c:pt>
                <c:pt idx="722">
                  <c:v>102.083725</c:v>
                </c:pt>
                <c:pt idx="723">
                  <c:v>109.50359300000001</c:v>
                </c:pt>
                <c:pt idx="724">
                  <c:v>110.64732400000001</c:v>
                </c:pt>
                <c:pt idx="725">
                  <c:v>106.76432800000002</c:v>
                </c:pt>
                <c:pt idx="726">
                  <c:v>104.82559999999998</c:v>
                </c:pt>
                <c:pt idx="727">
                  <c:v>105.01329000000001</c:v>
                </c:pt>
                <c:pt idx="728">
                  <c:v>111.910858</c:v>
                </c:pt>
                <c:pt idx="729">
                  <c:v>105.383026</c:v>
                </c:pt>
                <c:pt idx="730">
                  <c:v>108.89066300000002</c:v>
                </c:pt>
                <c:pt idx="731">
                  <c:v>112.11776</c:v>
                </c:pt>
                <c:pt idx="732">
                  <c:v>150.211456</c:v>
                </c:pt>
                <c:pt idx="733">
                  <c:v>109.33162700000001</c:v>
                </c:pt>
                <c:pt idx="734">
                  <c:v>104.842422</c:v>
                </c:pt>
                <c:pt idx="735">
                  <c:v>101.516632</c:v>
                </c:pt>
                <c:pt idx="736">
                  <c:v>103.18380699999999</c:v>
                </c:pt>
                <c:pt idx="737">
                  <c:v>147.55960099999999</c:v>
                </c:pt>
                <c:pt idx="738">
                  <c:v>101.92761200000001</c:v>
                </c:pt>
                <c:pt idx="739">
                  <c:v>106.667282</c:v>
                </c:pt>
                <c:pt idx="740">
                  <c:v>116.782089</c:v>
                </c:pt>
                <c:pt idx="741">
                  <c:v>111.04782899999999</c:v>
                </c:pt>
                <c:pt idx="742">
                  <c:v>113.79655500000001</c:v>
                </c:pt>
                <c:pt idx="743">
                  <c:v>103.980598</c:v>
                </c:pt>
                <c:pt idx="744">
                  <c:v>101.28461500000002</c:v>
                </c:pt>
                <c:pt idx="745">
                  <c:v>101.37937899999999</c:v>
                </c:pt>
                <c:pt idx="746">
                  <c:v>101.22579199999998</c:v>
                </c:pt>
                <c:pt idx="747">
                  <c:v>133.85247800000005</c:v>
                </c:pt>
                <c:pt idx="748">
                  <c:v>100.08588399999998</c:v>
                </c:pt>
                <c:pt idx="749">
                  <c:v>128.17864999999998</c:v>
                </c:pt>
                <c:pt idx="750">
                  <c:v>101.976517</c:v>
                </c:pt>
                <c:pt idx="751">
                  <c:v>108.23452800000001</c:v>
                </c:pt>
                <c:pt idx="752">
                  <c:v>103.57306699999998</c:v>
                </c:pt>
                <c:pt idx="753">
                  <c:v>100.633354</c:v>
                </c:pt>
                <c:pt idx="754">
                  <c:v>104.36644699999998</c:v>
                </c:pt>
                <c:pt idx="755">
                  <c:v>100.11894199999999</c:v>
                </c:pt>
                <c:pt idx="756">
                  <c:v>122.44608300000002</c:v>
                </c:pt>
                <c:pt idx="757">
                  <c:v>117.91311600000002</c:v>
                </c:pt>
                <c:pt idx="758">
                  <c:v>100.45386499999999</c:v>
                </c:pt>
                <c:pt idx="759">
                  <c:v>111.264931</c:v>
                </c:pt>
                <c:pt idx="760">
                  <c:v>104.41314700000001</c:v>
                </c:pt>
                <c:pt idx="761">
                  <c:v>107.870255</c:v>
                </c:pt>
                <c:pt idx="762">
                  <c:v>105.56122600000002</c:v>
                </c:pt>
                <c:pt idx="763">
                  <c:v>106.13073699999998</c:v>
                </c:pt>
                <c:pt idx="764">
                  <c:v>100.59066000000001</c:v>
                </c:pt>
                <c:pt idx="765">
                  <c:v>103.76796000000002</c:v>
                </c:pt>
                <c:pt idx="766">
                  <c:v>104.43208300000002</c:v>
                </c:pt>
                <c:pt idx="767">
                  <c:v>104.34706100000001</c:v>
                </c:pt>
                <c:pt idx="768">
                  <c:v>101.66785400000002</c:v>
                </c:pt>
                <c:pt idx="769">
                  <c:v>107.77928900000002</c:v>
                </c:pt>
                <c:pt idx="770">
                  <c:v>109.60676599999998</c:v>
                </c:pt>
                <c:pt idx="771">
                  <c:v>111.161148</c:v>
                </c:pt>
                <c:pt idx="772">
                  <c:v>104.13819100000001</c:v>
                </c:pt>
                <c:pt idx="773">
                  <c:v>108.16783100000001</c:v>
                </c:pt>
                <c:pt idx="774">
                  <c:v>129.67073099999999</c:v>
                </c:pt>
                <c:pt idx="775">
                  <c:v>101.46149400000002</c:v>
                </c:pt>
                <c:pt idx="776">
                  <c:v>103.931892</c:v>
                </c:pt>
                <c:pt idx="777">
                  <c:v>107.37400799999999</c:v>
                </c:pt>
                <c:pt idx="778">
                  <c:v>100.49765800000002</c:v>
                </c:pt>
                <c:pt idx="779">
                  <c:v>105.96470600000002</c:v>
                </c:pt>
                <c:pt idx="780">
                  <c:v>102.52270499999999</c:v>
                </c:pt>
                <c:pt idx="781">
                  <c:v>100.223045</c:v>
                </c:pt>
                <c:pt idx="782">
                  <c:v>100.504311</c:v>
                </c:pt>
                <c:pt idx="783">
                  <c:v>106.65522</c:v>
                </c:pt>
                <c:pt idx="784">
                  <c:v>102.765457</c:v>
                </c:pt>
                <c:pt idx="785">
                  <c:v>119.32238799999998</c:v>
                </c:pt>
                <c:pt idx="786">
                  <c:v>102.59578699999999</c:v>
                </c:pt>
                <c:pt idx="787">
                  <c:v>100.684326</c:v>
                </c:pt>
                <c:pt idx="788">
                  <c:v>103.898674</c:v>
                </c:pt>
                <c:pt idx="789">
                  <c:v>114.927475</c:v>
                </c:pt>
                <c:pt idx="790">
                  <c:v>103.846985</c:v>
                </c:pt>
                <c:pt idx="791">
                  <c:v>151.357574</c:v>
                </c:pt>
                <c:pt idx="792">
                  <c:v>102.26096300000002</c:v>
                </c:pt>
                <c:pt idx="793">
                  <c:v>101.845703</c:v>
                </c:pt>
                <c:pt idx="794">
                  <c:v>105.063835</c:v>
                </c:pt>
                <c:pt idx="795">
                  <c:v>112.62590799999998</c:v>
                </c:pt>
                <c:pt idx="796">
                  <c:v>130.20642100000001</c:v>
                </c:pt>
                <c:pt idx="797">
                  <c:v>100.86415100000002</c:v>
                </c:pt>
                <c:pt idx="798">
                  <c:v>122.842033</c:v>
                </c:pt>
                <c:pt idx="799">
                  <c:v>101.45615400000001</c:v>
                </c:pt>
                <c:pt idx="800">
                  <c:v>101.17047899999999</c:v>
                </c:pt>
                <c:pt idx="801">
                  <c:v>106.52857199999998</c:v>
                </c:pt>
                <c:pt idx="802">
                  <c:v>103.942352</c:v>
                </c:pt>
                <c:pt idx="803">
                  <c:v>127.06437699999998</c:v>
                </c:pt>
                <c:pt idx="804">
                  <c:v>102.37584699999996</c:v>
                </c:pt>
                <c:pt idx="805">
                  <c:v>100.81587199999998</c:v>
                </c:pt>
                <c:pt idx="806">
                  <c:v>101.988327</c:v>
                </c:pt>
                <c:pt idx="807">
                  <c:v>101.85436199999998</c:v>
                </c:pt>
                <c:pt idx="808">
                  <c:v>101.60949699999999</c:v>
                </c:pt>
                <c:pt idx="809">
                  <c:v>106.2855</c:v>
                </c:pt>
                <c:pt idx="810">
                  <c:v>101.75953699999998</c:v>
                </c:pt>
                <c:pt idx="811">
                  <c:v>100.026634</c:v>
                </c:pt>
                <c:pt idx="812">
                  <c:v>125.37144499999998</c:v>
                </c:pt>
                <c:pt idx="813">
                  <c:v>104.191658</c:v>
                </c:pt>
                <c:pt idx="814">
                  <c:v>101.929756</c:v>
                </c:pt>
                <c:pt idx="815">
                  <c:v>105.47724900000001</c:v>
                </c:pt>
                <c:pt idx="816">
                  <c:v>103.976692</c:v>
                </c:pt>
                <c:pt idx="817">
                  <c:v>101.27397199999999</c:v>
                </c:pt>
                <c:pt idx="818">
                  <c:v>107.052162</c:v>
                </c:pt>
                <c:pt idx="819">
                  <c:v>104.53430899999998</c:v>
                </c:pt>
                <c:pt idx="820">
                  <c:v>100.70342300000002</c:v>
                </c:pt>
                <c:pt idx="821">
                  <c:v>106.76436600000001</c:v>
                </c:pt>
                <c:pt idx="822">
                  <c:v>116.896004</c:v>
                </c:pt>
                <c:pt idx="823">
                  <c:v>106.86421199999999</c:v>
                </c:pt>
                <c:pt idx="824">
                  <c:v>105.860535</c:v>
                </c:pt>
                <c:pt idx="825">
                  <c:v>111.215538</c:v>
                </c:pt>
                <c:pt idx="826">
                  <c:v>113.883324</c:v>
                </c:pt>
                <c:pt idx="827">
                  <c:v>100.508636</c:v>
                </c:pt>
                <c:pt idx="828">
                  <c:v>134.05482499999999</c:v>
                </c:pt>
                <c:pt idx="829">
                  <c:v>120.03598</c:v>
                </c:pt>
                <c:pt idx="830">
                  <c:v>100.445007</c:v>
                </c:pt>
                <c:pt idx="831">
                  <c:v>109.51615099999999</c:v>
                </c:pt>
                <c:pt idx="832">
                  <c:v>117.66078199999998</c:v>
                </c:pt>
                <c:pt idx="833">
                  <c:v>127.18562300000002</c:v>
                </c:pt>
                <c:pt idx="834">
                  <c:v>100.334366</c:v>
                </c:pt>
                <c:pt idx="835">
                  <c:v>119.57305100000001</c:v>
                </c:pt>
                <c:pt idx="836">
                  <c:v>133.935959</c:v>
                </c:pt>
                <c:pt idx="837">
                  <c:v>106.54303</c:v>
                </c:pt>
                <c:pt idx="838">
                  <c:v>100.46986400000002</c:v>
                </c:pt>
                <c:pt idx="839">
                  <c:v>103.497337</c:v>
                </c:pt>
                <c:pt idx="840">
                  <c:v>106.21525600000001</c:v>
                </c:pt>
                <c:pt idx="841">
                  <c:v>110.83293199999999</c:v>
                </c:pt>
                <c:pt idx="842">
                  <c:v>138.72318999999999</c:v>
                </c:pt>
                <c:pt idx="843">
                  <c:v>111.158524</c:v>
                </c:pt>
                <c:pt idx="844">
                  <c:v>107.104927</c:v>
                </c:pt>
                <c:pt idx="845">
                  <c:v>106.344971</c:v>
                </c:pt>
                <c:pt idx="846">
                  <c:v>124.29650900000001</c:v>
                </c:pt>
                <c:pt idx="847">
                  <c:v>109.641098</c:v>
                </c:pt>
                <c:pt idx="848">
                  <c:v>100.15872199999998</c:v>
                </c:pt>
                <c:pt idx="849">
                  <c:v>101.88890099999999</c:v>
                </c:pt>
                <c:pt idx="850">
                  <c:v>133.30230700000004</c:v>
                </c:pt>
                <c:pt idx="851">
                  <c:v>110.98445900000002</c:v>
                </c:pt>
                <c:pt idx="852">
                  <c:v>106.07002999999999</c:v>
                </c:pt>
                <c:pt idx="853">
                  <c:v>106.885155</c:v>
                </c:pt>
                <c:pt idx="854">
                  <c:v>108.584137</c:v>
                </c:pt>
                <c:pt idx="855">
                  <c:v>102.91455800000001</c:v>
                </c:pt>
                <c:pt idx="856">
                  <c:v>125.98356600000001</c:v>
                </c:pt>
                <c:pt idx="857">
                  <c:v>105.432587</c:v>
                </c:pt>
                <c:pt idx="858">
                  <c:v>102.99650600000001</c:v>
                </c:pt>
                <c:pt idx="859">
                  <c:v>105.64347799999999</c:v>
                </c:pt>
                <c:pt idx="860">
                  <c:v>100.884483</c:v>
                </c:pt>
                <c:pt idx="861">
                  <c:v>105.24154700000001</c:v>
                </c:pt>
                <c:pt idx="862">
                  <c:v>116.48732800000002</c:v>
                </c:pt>
                <c:pt idx="863">
                  <c:v>102.760468</c:v>
                </c:pt>
                <c:pt idx="864">
                  <c:v>128.74882499999998</c:v>
                </c:pt>
                <c:pt idx="865">
                  <c:v>120.94358800000002</c:v>
                </c:pt>
                <c:pt idx="866">
                  <c:v>100.97012300000002</c:v>
                </c:pt>
                <c:pt idx="867">
                  <c:v>102.60172300000002</c:v>
                </c:pt>
                <c:pt idx="868">
                  <c:v>104.934738</c:v>
                </c:pt>
                <c:pt idx="869">
                  <c:v>107.60543799999999</c:v>
                </c:pt>
                <c:pt idx="870">
                  <c:v>103.63857999999999</c:v>
                </c:pt>
                <c:pt idx="871">
                  <c:v>101.900879</c:v>
                </c:pt>
                <c:pt idx="872">
                  <c:v>114.041878</c:v>
                </c:pt>
                <c:pt idx="873">
                  <c:v>102.94960000000002</c:v>
                </c:pt>
                <c:pt idx="874">
                  <c:v>111.94303900000001</c:v>
                </c:pt>
                <c:pt idx="875">
                  <c:v>109.80725900000002</c:v>
                </c:pt>
                <c:pt idx="876">
                  <c:v>100.888161</c:v>
                </c:pt>
                <c:pt idx="877">
                  <c:v>105.34637499999998</c:v>
                </c:pt>
                <c:pt idx="878">
                  <c:v>105.96142600000002</c:v>
                </c:pt>
                <c:pt idx="879">
                  <c:v>124.33657100000001</c:v>
                </c:pt>
                <c:pt idx="880">
                  <c:v>100.71364600000001</c:v>
                </c:pt>
                <c:pt idx="881">
                  <c:v>100.10122699999999</c:v>
                </c:pt>
                <c:pt idx="882">
                  <c:v>101.56169100000001</c:v>
                </c:pt>
                <c:pt idx="883">
                  <c:v>127.38677999999999</c:v>
                </c:pt>
                <c:pt idx="884">
                  <c:v>108.204842</c:v>
                </c:pt>
                <c:pt idx="885">
                  <c:v>118.912987</c:v>
                </c:pt>
                <c:pt idx="886">
                  <c:v>116.05291</c:v>
                </c:pt>
                <c:pt idx="887">
                  <c:v>128.56832900000003</c:v>
                </c:pt>
                <c:pt idx="888">
                  <c:v>108.827591</c:v>
                </c:pt>
                <c:pt idx="889">
                  <c:v>109.46336400000001</c:v>
                </c:pt>
                <c:pt idx="890">
                  <c:v>104.12985199999999</c:v>
                </c:pt>
                <c:pt idx="891">
                  <c:v>102.74352300000002</c:v>
                </c:pt>
                <c:pt idx="892">
                  <c:v>100.81182900000002</c:v>
                </c:pt>
                <c:pt idx="893">
                  <c:v>121.33337400000001</c:v>
                </c:pt>
                <c:pt idx="894">
                  <c:v>118.865234</c:v>
                </c:pt>
                <c:pt idx="895">
                  <c:v>111.813507</c:v>
                </c:pt>
                <c:pt idx="896">
                  <c:v>125.05880699999999</c:v>
                </c:pt>
                <c:pt idx="897">
                  <c:v>119.49897799999998</c:v>
                </c:pt>
                <c:pt idx="898">
                  <c:v>112.37884499999998</c:v>
                </c:pt>
                <c:pt idx="899">
                  <c:v>101.95537599999999</c:v>
                </c:pt>
                <c:pt idx="900">
                  <c:v>111.28330200000001</c:v>
                </c:pt>
                <c:pt idx="901">
                  <c:v>155.341095</c:v>
                </c:pt>
                <c:pt idx="902">
                  <c:v>117.056297</c:v>
                </c:pt>
                <c:pt idx="903">
                  <c:v>106.303268</c:v>
                </c:pt>
                <c:pt idx="904">
                  <c:v>108.36204499999998</c:v>
                </c:pt>
                <c:pt idx="905">
                  <c:v>101.40421300000003</c:v>
                </c:pt>
                <c:pt idx="906">
                  <c:v>110.786079</c:v>
                </c:pt>
                <c:pt idx="907">
                  <c:v>104.59052300000002</c:v>
                </c:pt>
                <c:pt idx="908">
                  <c:v>105.09777800000001</c:v>
                </c:pt>
                <c:pt idx="909">
                  <c:v>101.06598700000001</c:v>
                </c:pt>
                <c:pt idx="910">
                  <c:v>108.67294299999999</c:v>
                </c:pt>
                <c:pt idx="911">
                  <c:v>111.865067</c:v>
                </c:pt>
                <c:pt idx="912">
                  <c:v>105.169685</c:v>
                </c:pt>
                <c:pt idx="913">
                  <c:v>102.412392</c:v>
                </c:pt>
                <c:pt idx="914">
                  <c:v>108.63960299999998</c:v>
                </c:pt>
                <c:pt idx="915">
                  <c:v>101.01262699999999</c:v>
                </c:pt>
                <c:pt idx="916">
                  <c:v>112.56279000000001</c:v>
                </c:pt>
                <c:pt idx="917">
                  <c:v>130.76464799999999</c:v>
                </c:pt>
                <c:pt idx="918">
                  <c:v>103.851631</c:v>
                </c:pt>
                <c:pt idx="919">
                  <c:v>111.80268100000001</c:v>
                </c:pt>
                <c:pt idx="920">
                  <c:v>100.727318</c:v>
                </c:pt>
                <c:pt idx="921">
                  <c:v>110.58729599999999</c:v>
                </c:pt>
                <c:pt idx="922">
                  <c:v>108.389709</c:v>
                </c:pt>
                <c:pt idx="923">
                  <c:v>120.21600300000001</c:v>
                </c:pt>
                <c:pt idx="924">
                  <c:v>107.85627700000001</c:v>
                </c:pt>
                <c:pt idx="925">
                  <c:v>100.05335199999999</c:v>
                </c:pt>
                <c:pt idx="926">
                  <c:v>101.93164800000001</c:v>
                </c:pt>
                <c:pt idx="927">
                  <c:v>129.77806099999998</c:v>
                </c:pt>
                <c:pt idx="928">
                  <c:v>110.224548</c:v>
                </c:pt>
                <c:pt idx="929">
                  <c:v>113.75588999999998</c:v>
                </c:pt>
                <c:pt idx="930">
                  <c:v>102.03343199999999</c:v>
                </c:pt>
                <c:pt idx="931">
                  <c:v>101.86370799999999</c:v>
                </c:pt>
                <c:pt idx="932">
                  <c:v>105.791878</c:v>
                </c:pt>
                <c:pt idx="933">
                  <c:v>104.79451800000001</c:v>
                </c:pt>
                <c:pt idx="934">
                  <c:v>152.92904700000003</c:v>
                </c:pt>
                <c:pt idx="935">
                  <c:v>104.16871599999999</c:v>
                </c:pt>
                <c:pt idx="936">
                  <c:v>140.09907499999997</c:v>
                </c:pt>
                <c:pt idx="937">
                  <c:v>103.953682</c:v>
                </c:pt>
                <c:pt idx="938">
                  <c:v>107.49463700000001</c:v>
                </c:pt>
                <c:pt idx="939">
                  <c:v>101.94070400000001</c:v>
                </c:pt>
                <c:pt idx="940">
                  <c:v>102.98441300000002</c:v>
                </c:pt>
                <c:pt idx="941">
                  <c:v>100.37834199999998</c:v>
                </c:pt>
                <c:pt idx="942">
                  <c:v>136.09733600000004</c:v>
                </c:pt>
                <c:pt idx="943">
                  <c:v>109.852119</c:v>
                </c:pt>
                <c:pt idx="944">
                  <c:v>100.05577099999996</c:v>
                </c:pt>
                <c:pt idx="945">
                  <c:v>105.71525600000001</c:v>
                </c:pt>
                <c:pt idx="946">
                  <c:v>102.61628</c:v>
                </c:pt>
                <c:pt idx="947">
                  <c:v>100.64379099999998</c:v>
                </c:pt>
                <c:pt idx="948">
                  <c:v>103.186554</c:v>
                </c:pt>
                <c:pt idx="949">
                  <c:v>103.50823200000001</c:v>
                </c:pt>
                <c:pt idx="950">
                  <c:v>101.63361399999999</c:v>
                </c:pt>
                <c:pt idx="951">
                  <c:v>102.13200399999998</c:v>
                </c:pt>
                <c:pt idx="952">
                  <c:v>125.54686000000001</c:v>
                </c:pt>
                <c:pt idx="953">
                  <c:v>117.98260500000002</c:v>
                </c:pt>
                <c:pt idx="954">
                  <c:v>100.73996699999999</c:v>
                </c:pt>
                <c:pt idx="955">
                  <c:v>110.314537</c:v>
                </c:pt>
                <c:pt idx="956">
                  <c:v>100.26488500000002</c:v>
                </c:pt>
                <c:pt idx="957">
                  <c:v>103.060287</c:v>
                </c:pt>
                <c:pt idx="958">
                  <c:v>109.04869100000002</c:v>
                </c:pt>
                <c:pt idx="959">
                  <c:v>105.61454000000002</c:v>
                </c:pt>
                <c:pt idx="960">
                  <c:v>103.72792099999999</c:v>
                </c:pt>
                <c:pt idx="961">
                  <c:v>107.33474699999998</c:v>
                </c:pt>
                <c:pt idx="962">
                  <c:v>112.06969500000001</c:v>
                </c:pt>
                <c:pt idx="963">
                  <c:v>104.34062200000001</c:v>
                </c:pt>
                <c:pt idx="964">
                  <c:v>135.69496199999998</c:v>
                </c:pt>
                <c:pt idx="965">
                  <c:v>110.75576</c:v>
                </c:pt>
                <c:pt idx="966">
                  <c:v>156.19264200000001</c:v>
                </c:pt>
                <c:pt idx="967">
                  <c:v>114.67431599999999</c:v>
                </c:pt>
                <c:pt idx="968">
                  <c:v>100.20530699999999</c:v>
                </c:pt>
                <c:pt idx="969">
                  <c:v>117.631996</c:v>
                </c:pt>
                <c:pt idx="970">
                  <c:v>130.38047800000004</c:v>
                </c:pt>
                <c:pt idx="971">
                  <c:v>121.77121699999999</c:v>
                </c:pt>
                <c:pt idx="972">
                  <c:v>128.35597200000001</c:v>
                </c:pt>
                <c:pt idx="973">
                  <c:v>110.36038199999999</c:v>
                </c:pt>
                <c:pt idx="974">
                  <c:v>112.72077199999998</c:v>
                </c:pt>
                <c:pt idx="975">
                  <c:v>101.745842</c:v>
                </c:pt>
                <c:pt idx="976">
                  <c:v>112.38842</c:v>
                </c:pt>
                <c:pt idx="977">
                  <c:v>106.640457</c:v>
                </c:pt>
                <c:pt idx="978">
                  <c:v>126.570694</c:v>
                </c:pt>
                <c:pt idx="979">
                  <c:v>155.26040599999999</c:v>
                </c:pt>
                <c:pt idx="980">
                  <c:v>106.22128300000001</c:v>
                </c:pt>
                <c:pt idx="981">
                  <c:v>102.85816999999999</c:v>
                </c:pt>
                <c:pt idx="982">
                  <c:v>149.494293</c:v>
                </c:pt>
                <c:pt idx="983">
                  <c:v>105.10137899999997</c:v>
                </c:pt>
                <c:pt idx="984">
                  <c:v>105.95010400000001</c:v>
                </c:pt>
                <c:pt idx="985">
                  <c:v>101.51666299999999</c:v>
                </c:pt>
                <c:pt idx="986">
                  <c:v>106.11080200000001</c:v>
                </c:pt>
                <c:pt idx="987">
                  <c:v>101.68307499999999</c:v>
                </c:pt>
                <c:pt idx="988">
                  <c:v>101.97219800000001</c:v>
                </c:pt>
                <c:pt idx="989">
                  <c:v>102.18319700000001</c:v>
                </c:pt>
                <c:pt idx="990">
                  <c:v>102.02597799999997</c:v>
                </c:pt>
                <c:pt idx="991">
                  <c:v>116.62872299999997</c:v>
                </c:pt>
                <c:pt idx="992">
                  <c:v>118.052994</c:v>
                </c:pt>
                <c:pt idx="993">
                  <c:v>100.02814499999998</c:v>
                </c:pt>
                <c:pt idx="994">
                  <c:v>110.48535200000001</c:v>
                </c:pt>
                <c:pt idx="995">
                  <c:v>102.76982099999999</c:v>
                </c:pt>
                <c:pt idx="996">
                  <c:v>102.521973</c:v>
                </c:pt>
                <c:pt idx="997">
                  <c:v>102.07912399999999</c:v>
                </c:pt>
                <c:pt idx="998">
                  <c:v>108.366905</c:v>
                </c:pt>
                <c:pt idx="999">
                  <c:v>102.87813599999998</c:v>
                </c:pt>
                <c:pt idx="1000">
                  <c:v>141.060394</c:v>
                </c:pt>
                <c:pt idx="1001">
                  <c:v>112.568558</c:v>
                </c:pt>
                <c:pt idx="1002">
                  <c:v>114.817436</c:v>
                </c:pt>
                <c:pt idx="1003">
                  <c:v>102.73484000000002</c:v>
                </c:pt>
                <c:pt idx="1004">
                  <c:v>103.757088</c:v>
                </c:pt>
                <c:pt idx="1005">
                  <c:v>113.712715</c:v>
                </c:pt>
                <c:pt idx="1006">
                  <c:v>104.61535600000001</c:v>
                </c:pt>
                <c:pt idx="1007">
                  <c:v>126.73191100000001</c:v>
                </c:pt>
                <c:pt idx="1008">
                  <c:v>115.32450900000002</c:v>
                </c:pt>
                <c:pt idx="1009">
                  <c:v>103.70587199999999</c:v>
                </c:pt>
                <c:pt idx="1010">
                  <c:v>106.12457999999998</c:v>
                </c:pt>
                <c:pt idx="1011">
                  <c:v>103.91348300000001</c:v>
                </c:pt>
                <c:pt idx="1012">
                  <c:v>102.89682000000002</c:v>
                </c:pt>
                <c:pt idx="1013">
                  <c:v>106.406097</c:v>
                </c:pt>
                <c:pt idx="1014">
                  <c:v>118.24772600000001</c:v>
                </c:pt>
                <c:pt idx="1015">
                  <c:v>100.11574599999999</c:v>
                </c:pt>
                <c:pt idx="1016">
                  <c:v>102.338364</c:v>
                </c:pt>
                <c:pt idx="1017">
                  <c:v>101.750443</c:v>
                </c:pt>
                <c:pt idx="1018">
                  <c:v>108.716492</c:v>
                </c:pt>
                <c:pt idx="1019">
                  <c:v>103.43632500000001</c:v>
                </c:pt>
                <c:pt idx="1020">
                  <c:v>100.596794</c:v>
                </c:pt>
                <c:pt idx="1021">
                  <c:v>113.11172500000002</c:v>
                </c:pt>
                <c:pt idx="1022">
                  <c:v>102.479271</c:v>
                </c:pt>
                <c:pt idx="1023">
                  <c:v>100.567368</c:v>
                </c:pt>
                <c:pt idx="1024">
                  <c:v>100.766182</c:v>
                </c:pt>
                <c:pt idx="1025">
                  <c:v>100.801506</c:v>
                </c:pt>
                <c:pt idx="1026">
                  <c:v>120.8871</c:v>
                </c:pt>
                <c:pt idx="1027">
                  <c:v>109.49747499999999</c:v>
                </c:pt>
                <c:pt idx="1028">
                  <c:v>100.689323</c:v>
                </c:pt>
                <c:pt idx="1029">
                  <c:v>109.252617</c:v>
                </c:pt>
                <c:pt idx="1030">
                  <c:v>110.258743</c:v>
                </c:pt>
                <c:pt idx="1031">
                  <c:v>119.046036</c:v>
                </c:pt>
                <c:pt idx="1032">
                  <c:v>101.456535</c:v>
                </c:pt>
                <c:pt idx="1033">
                  <c:v>110.45626799999999</c:v>
                </c:pt>
                <c:pt idx="1034">
                  <c:v>103.67288999999998</c:v>
                </c:pt>
                <c:pt idx="1035">
                  <c:v>105.17480500000001</c:v>
                </c:pt>
                <c:pt idx="1036">
                  <c:v>105.99572000000002</c:v>
                </c:pt>
                <c:pt idx="1037">
                  <c:v>106.131905</c:v>
                </c:pt>
                <c:pt idx="1038">
                  <c:v>101.28941300000001</c:v>
                </c:pt>
                <c:pt idx="1039">
                  <c:v>104.333313</c:v>
                </c:pt>
                <c:pt idx="1040">
                  <c:v>103.54258</c:v>
                </c:pt>
                <c:pt idx="1041">
                  <c:v>102.60678900000001</c:v>
                </c:pt>
                <c:pt idx="1042">
                  <c:v>102.65857699999997</c:v>
                </c:pt>
                <c:pt idx="1043">
                  <c:v>113.84273499999999</c:v>
                </c:pt>
                <c:pt idx="1044">
                  <c:v>105.46854399999999</c:v>
                </c:pt>
                <c:pt idx="1045">
                  <c:v>110.90385400000001</c:v>
                </c:pt>
                <c:pt idx="1046">
                  <c:v>104.11518100000001</c:v>
                </c:pt>
                <c:pt idx="1047">
                  <c:v>107.83607499999998</c:v>
                </c:pt>
                <c:pt idx="1048">
                  <c:v>102.41095700000001</c:v>
                </c:pt>
                <c:pt idx="1049">
                  <c:v>106.339912</c:v>
                </c:pt>
                <c:pt idx="1050">
                  <c:v>118.856689</c:v>
                </c:pt>
                <c:pt idx="1051">
                  <c:v>109.515396</c:v>
                </c:pt>
                <c:pt idx="1052">
                  <c:v>115.429497</c:v>
                </c:pt>
                <c:pt idx="1053">
                  <c:v>112.13293499999999</c:v>
                </c:pt>
                <c:pt idx="1054">
                  <c:v>102.643173</c:v>
                </c:pt>
                <c:pt idx="1055">
                  <c:v>112.32580599999999</c:v>
                </c:pt>
                <c:pt idx="1056">
                  <c:v>100.41161300000003</c:v>
                </c:pt>
                <c:pt idx="1057">
                  <c:v>100.11534099999999</c:v>
                </c:pt>
                <c:pt idx="1058">
                  <c:v>108.32420300000001</c:v>
                </c:pt>
                <c:pt idx="1059">
                  <c:v>106.49833700000001</c:v>
                </c:pt>
                <c:pt idx="1060">
                  <c:v>100.79995700000002</c:v>
                </c:pt>
                <c:pt idx="1061">
                  <c:v>124.97466300000004</c:v>
                </c:pt>
                <c:pt idx="1062">
                  <c:v>105.14813199999999</c:v>
                </c:pt>
                <c:pt idx="1063">
                  <c:v>117.65807299999999</c:v>
                </c:pt>
                <c:pt idx="1064">
                  <c:v>114.26729600000002</c:v>
                </c:pt>
                <c:pt idx="1065">
                  <c:v>105.00254099999998</c:v>
                </c:pt>
                <c:pt idx="1066">
                  <c:v>114.21481300000004</c:v>
                </c:pt>
                <c:pt idx="1067">
                  <c:v>103.33746300000001</c:v>
                </c:pt>
                <c:pt idx="1068">
                  <c:v>101.817322</c:v>
                </c:pt>
                <c:pt idx="1069">
                  <c:v>110.97244999999998</c:v>
                </c:pt>
                <c:pt idx="1070">
                  <c:v>112.11055</c:v>
                </c:pt>
                <c:pt idx="1071">
                  <c:v>106.71307400000002</c:v>
                </c:pt>
                <c:pt idx="1072">
                  <c:v>108.829605</c:v>
                </c:pt>
                <c:pt idx="1073">
                  <c:v>119.97286999999999</c:v>
                </c:pt>
                <c:pt idx="1074">
                  <c:v>108.955521</c:v>
                </c:pt>
                <c:pt idx="1075">
                  <c:v>103.97386899999998</c:v>
                </c:pt>
                <c:pt idx="1076">
                  <c:v>104.348091</c:v>
                </c:pt>
                <c:pt idx="1077">
                  <c:v>103.37576300000001</c:v>
                </c:pt>
                <c:pt idx="1078">
                  <c:v>110.00926200000002</c:v>
                </c:pt>
                <c:pt idx="1079">
                  <c:v>102.96176100000001</c:v>
                </c:pt>
                <c:pt idx="1080">
                  <c:v>112.46765900000003</c:v>
                </c:pt>
                <c:pt idx="1081">
                  <c:v>106.25642400000001</c:v>
                </c:pt>
                <c:pt idx="1082">
                  <c:v>114.84706900000002</c:v>
                </c:pt>
                <c:pt idx="1083">
                  <c:v>106.69362599999999</c:v>
                </c:pt>
                <c:pt idx="1084">
                  <c:v>107.16933400000001</c:v>
                </c:pt>
                <c:pt idx="1085">
                  <c:v>103.232422</c:v>
                </c:pt>
                <c:pt idx="1086">
                  <c:v>100.21770500000001</c:v>
                </c:pt>
                <c:pt idx="1087">
                  <c:v>104.546181</c:v>
                </c:pt>
                <c:pt idx="1088">
                  <c:v>104.46996300000004</c:v>
                </c:pt>
                <c:pt idx="1089">
                  <c:v>109.23790000000001</c:v>
                </c:pt>
                <c:pt idx="1090">
                  <c:v>103.141846</c:v>
                </c:pt>
                <c:pt idx="1091">
                  <c:v>104.31997699999998</c:v>
                </c:pt>
                <c:pt idx="1092">
                  <c:v>103.93662300000003</c:v>
                </c:pt>
                <c:pt idx="1093">
                  <c:v>101.92832199999998</c:v>
                </c:pt>
                <c:pt idx="1094">
                  <c:v>120.084892</c:v>
                </c:pt>
                <c:pt idx="1095">
                  <c:v>116.265022</c:v>
                </c:pt>
                <c:pt idx="1096">
                  <c:v>117.29151899999999</c:v>
                </c:pt>
                <c:pt idx="1097">
                  <c:v>121.85018199999999</c:v>
                </c:pt>
                <c:pt idx="1098">
                  <c:v>117.42722300000003</c:v>
                </c:pt>
                <c:pt idx="1099">
                  <c:v>103.92012000000001</c:v>
                </c:pt>
                <c:pt idx="1100">
                  <c:v>106.218018</c:v>
                </c:pt>
                <c:pt idx="1101">
                  <c:v>104.07904799999999</c:v>
                </c:pt>
                <c:pt idx="1102">
                  <c:v>106.48139999999999</c:v>
                </c:pt>
                <c:pt idx="1103">
                  <c:v>101.67662799999998</c:v>
                </c:pt>
                <c:pt idx="1104">
                  <c:v>100.82913199999999</c:v>
                </c:pt>
                <c:pt idx="1105">
                  <c:v>101.02789300000002</c:v>
                </c:pt>
                <c:pt idx="1106">
                  <c:v>103.23008</c:v>
                </c:pt>
                <c:pt idx="1107">
                  <c:v>104.25554700000001</c:v>
                </c:pt>
                <c:pt idx="1108">
                  <c:v>102.567886</c:v>
                </c:pt>
                <c:pt idx="1109">
                  <c:v>105.38349199999999</c:v>
                </c:pt>
                <c:pt idx="1110">
                  <c:v>101.289062</c:v>
                </c:pt>
                <c:pt idx="1111">
                  <c:v>116.01195500000001</c:v>
                </c:pt>
                <c:pt idx="1112">
                  <c:v>110.02146900000001</c:v>
                </c:pt>
                <c:pt idx="1113">
                  <c:v>115.24556000000001</c:v>
                </c:pt>
                <c:pt idx="1114">
                  <c:v>128.09852599999999</c:v>
                </c:pt>
                <c:pt idx="1115">
                  <c:v>108.599709</c:v>
                </c:pt>
                <c:pt idx="1116">
                  <c:v>102.701981</c:v>
                </c:pt>
                <c:pt idx="1117">
                  <c:v>106.74616200000001</c:v>
                </c:pt>
                <c:pt idx="1118">
                  <c:v>102.483498</c:v>
                </c:pt>
                <c:pt idx="1119">
                  <c:v>101.22460900000002</c:v>
                </c:pt>
                <c:pt idx="1120">
                  <c:v>114.410477</c:v>
                </c:pt>
                <c:pt idx="1121">
                  <c:v>106.29798900000002</c:v>
                </c:pt>
                <c:pt idx="1122">
                  <c:v>122.222061</c:v>
                </c:pt>
                <c:pt idx="1123">
                  <c:v>116.79176300000002</c:v>
                </c:pt>
                <c:pt idx="1124">
                  <c:v>113.112106</c:v>
                </c:pt>
                <c:pt idx="1125">
                  <c:v>102.661247</c:v>
                </c:pt>
                <c:pt idx="1126">
                  <c:v>107.417732</c:v>
                </c:pt>
                <c:pt idx="1127">
                  <c:v>106.19577799999998</c:v>
                </c:pt>
                <c:pt idx="1128">
                  <c:v>157.21581999999998</c:v>
                </c:pt>
                <c:pt idx="1129">
                  <c:v>100.155205</c:v>
                </c:pt>
                <c:pt idx="1130">
                  <c:v>103.03976400000002</c:v>
                </c:pt>
                <c:pt idx="1131">
                  <c:v>120.190826</c:v>
                </c:pt>
                <c:pt idx="1132">
                  <c:v>100.75335699999998</c:v>
                </c:pt>
                <c:pt idx="1133">
                  <c:v>122.249908</c:v>
                </c:pt>
                <c:pt idx="1134">
                  <c:v>100.60838299999999</c:v>
                </c:pt>
                <c:pt idx="1135">
                  <c:v>104.34856400000001</c:v>
                </c:pt>
                <c:pt idx="1136">
                  <c:v>100.71106000000002</c:v>
                </c:pt>
                <c:pt idx="1137">
                  <c:v>102.046837</c:v>
                </c:pt>
                <c:pt idx="1138">
                  <c:v>101.84532900000002</c:v>
                </c:pt>
                <c:pt idx="1139">
                  <c:v>105.12078899999999</c:v>
                </c:pt>
                <c:pt idx="1140">
                  <c:v>118.66428399999999</c:v>
                </c:pt>
                <c:pt idx="1141">
                  <c:v>106.58122299999999</c:v>
                </c:pt>
                <c:pt idx="1142">
                  <c:v>102.30276499999998</c:v>
                </c:pt>
                <c:pt idx="1143">
                  <c:v>140.12962299999998</c:v>
                </c:pt>
                <c:pt idx="1144">
                  <c:v>102.40155000000001</c:v>
                </c:pt>
                <c:pt idx="1145">
                  <c:v>128.707596</c:v>
                </c:pt>
                <c:pt idx="1146">
                  <c:v>128.16047700000001</c:v>
                </c:pt>
                <c:pt idx="1147">
                  <c:v>118.68611900000002</c:v>
                </c:pt>
                <c:pt idx="1148">
                  <c:v>100.22486900000001</c:v>
                </c:pt>
                <c:pt idx="1149">
                  <c:v>101.90396100000001</c:v>
                </c:pt>
                <c:pt idx="1150">
                  <c:v>103.238045</c:v>
                </c:pt>
                <c:pt idx="1151">
                  <c:v>110.57691199999998</c:v>
                </c:pt>
                <c:pt idx="1152">
                  <c:v>102.723106</c:v>
                </c:pt>
                <c:pt idx="1153">
                  <c:v>105.14422600000002</c:v>
                </c:pt>
                <c:pt idx="1154">
                  <c:v>114.48465000000002</c:v>
                </c:pt>
                <c:pt idx="1155">
                  <c:v>100.90619700000002</c:v>
                </c:pt>
                <c:pt idx="1156">
                  <c:v>105.49516300000003</c:v>
                </c:pt>
                <c:pt idx="1157">
                  <c:v>103.869522</c:v>
                </c:pt>
                <c:pt idx="1158">
                  <c:v>102.907372</c:v>
                </c:pt>
                <c:pt idx="1159">
                  <c:v>104.630951</c:v>
                </c:pt>
                <c:pt idx="1160">
                  <c:v>105.55276499999998</c:v>
                </c:pt>
                <c:pt idx="1161">
                  <c:v>112.73539700000001</c:v>
                </c:pt>
                <c:pt idx="1162">
                  <c:v>110.755157</c:v>
                </c:pt>
                <c:pt idx="1163">
                  <c:v>107.82865099999998</c:v>
                </c:pt>
                <c:pt idx="1164">
                  <c:v>113.038612</c:v>
                </c:pt>
                <c:pt idx="1165">
                  <c:v>107.40999600000002</c:v>
                </c:pt>
                <c:pt idx="1166">
                  <c:v>105.31522400000001</c:v>
                </c:pt>
                <c:pt idx="1167">
                  <c:v>116.498238</c:v>
                </c:pt>
                <c:pt idx="1168">
                  <c:v>113.47092400000001</c:v>
                </c:pt>
                <c:pt idx="1169">
                  <c:v>149.31465099999997</c:v>
                </c:pt>
                <c:pt idx="1170">
                  <c:v>101.77591700000001</c:v>
                </c:pt>
                <c:pt idx="1171">
                  <c:v>100.603279</c:v>
                </c:pt>
                <c:pt idx="1172">
                  <c:v>107.594345</c:v>
                </c:pt>
                <c:pt idx="1173">
                  <c:v>104.108459</c:v>
                </c:pt>
                <c:pt idx="1174">
                  <c:v>115.82088499999999</c:v>
                </c:pt>
                <c:pt idx="1175">
                  <c:v>111.67845199999996</c:v>
                </c:pt>
                <c:pt idx="1176">
                  <c:v>104.301552</c:v>
                </c:pt>
                <c:pt idx="1177">
                  <c:v>101.279579</c:v>
                </c:pt>
                <c:pt idx="1178">
                  <c:v>112.538696</c:v>
                </c:pt>
                <c:pt idx="1179">
                  <c:v>106.48860900000001</c:v>
                </c:pt>
                <c:pt idx="1180">
                  <c:v>101.99211900000002</c:v>
                </c:pt>
                <c:pt idx="1181">
                  <c:v>114.89099899999998</c:v>
                </c:pt>
                <c:pt idx="1182">
                  <c:v>104.06501</c:v>
                </c:pt>
                <c:pt idx="1183">
                  <c:v>101.94768500000004</c:v>
                </c:pt>
                <c:pt idx="1184">
                  <c:v>106.26023900000001</c:v>
                </c:pt>
                <c:pt idx="1185">
                  <c:v>116.89625500000001</c:v>
                </c:pt>
                <c:pt idx="1186">
                  <c:v>101.0299</c:v>
                </c:pt>
                <c:pt idx="1187">
                  <c:v>106.74641400000002</c:v>
                </c:pt>
                <c:pt idx="1188">
                  <c:v>100.532753</c:v>
                </c:pt>
                <c:pt idx="1189">
                  <c:v>106.73619100000002</c:v>
                </c:pt>
                <c:pt idx="1190">
                  <c:v>101.80594600000001</c:v>
                </c:pt>
                <c:pt idx="1191">
                  <c:v>112.885696</c:v>
                </c:pt>
                <c:pt idx="1192">
                  <c:v>104.93195299999999</c:v>
                </c:pt>
                <c:pt idx="1193">
                  <c:v>107.21022000000004</c:v>
                </c:pt>
                <c:pt idx="1194">
                  <c:v>112.53310399999999</c:v>
                </c:pt>
                <c:pt idx="1195">
                  <c:v>102.31111100000001</c:v>
                </c:pt>
                <c:pt idx="1196">
                  <c:v>102.99391199999999</c:v>
                </c:pt>
                <c:pt idx="1197">
                  <c:v>100.76216900000001</c:v>
                </c:pt>
                <c:pt idx="1198">
                  <c:v>108.005409</c:v>
                </c:pt>
                <c:pt idx="1199">
                  <c:v>100.38098100000001</c:v>
                </c:pt>
                <c:pt idx="1200">
                  <c:v>104.14707900000002</c:v>
                </c:pt>
                <c:pt idx="1201">
                  <c:v>101.03575099999999</c:v>
                </c:pt>
                <c:pt idx="1202">
                  <c:v>105.977844</c:v>
                </c:pt>
                <c:pt idx="1203">
                  <c:v>100.55249799999999</c:v>
                </c:pt>
                <c:pt idx="1204">
                  <c:v>102.534744</c:v>
                </c:pt>
                <c:pt idx="1205">
                  <c:v>102.87126900000001</c:v>
                </c:pt>
                <c:pt idx="1206">
                  <c:v>100.76295500000002</c:v>
                </c:pt>
                <c:pt idx="1207">
                  <c:v>111.13378899999996</c:v>
                </c:pt>
                <c:pt idx="1208">
                  <c:v>137.01478599999996</c:v>
                </c:pt>
                <c:pt idx="1209">
                  <c:v>132.61579899999998</c:v>
                </c:pt>
                <c:pt idx="1210">
                  <c:v>102.521461</c:v>
                </c:pt>
                <c:pt idx="1211">
                  <c:v>115.44860100000001</c:v>
                </c:pt>
                <c:pt idx="1212">
                  <c:v>107.805893</c:v>
                </c:pt>
                <c:pt idx="1213">
                  <c:v>131.07084700000001</c:v>
                </c:pt>
                <c:pt idx="1214">
                  <c:v>112.749588</c:v>
                </c:pt>
                <c:pt idx="1215">
                  <c:v>101.35549199999998</c:v>
                </c:pt>
                <c:pt idx="1216">
                  <c:v>114.392769</c:v>
                </c:pt>
                <c:pt idx="1217">
                  <c:v>103.55722799999999</c:v>
                </c:pt>
                <c:pt idx="1218">
                  <c:v>115.681541</c:v>
                </c:pt>
                <c:pt idx="1219">
                  <c:v>113.49659000000001</c:v>
                </c:pt>
                <c:pt idx="1220">
                  <c:v>115.01314499999999</c:v>
                </c:pt>
                <c:pt idx="1221">
                  <c:v>101.53497299999998</c:v>
                </c:pt>
                <c:pt idx="1222">
                  <c:v>127.18230399999999</c:v>
                </c:pt>
                <c:pt idx="1223">
                  <c:v>113.840721</c:v>
                </c:pt>
                <c:pt idx="1224">
                  <c:v>104.03325700000002</c:v>
                </c:pt>
                <c:pt idx="1225">
                  <c:v>100.000015</c:v>
                </c:pt>
                <c:pt idx="1226">
                  <c:v>101.04659300000002</c:v>
                </c:pt>
                <c:pt idx="1227">
                  <c:v>102.05091899999998</c:v>
                </c:pt>
                <c:pt idx="1228">
                  <c:v>137.312881</c:v>
                </c:pt>
                <c:pt idx="1229">
                  <c:v>108.520111</c:v>
                </c:pt>
                <c:pt idx="1230">
                  <c:v>100.858627</c:v>
                </c:pt>
                <c:pt idx="1231">
                  <c:v>107.80909</c:v>
                </c:pt>
                <c:pt idx="1232">
                  <c:v>104.04641700000002</c:v>
                </c:pt>
                <c:pt idx="1233">
                  <c:v>111.54722600000001</c:v>
                </c:pt>
                <c:pt idx="1234">
                  <c:v>101.133522</c:v>
                </c:pt>
                <c:pt idx="1235">
                  <c:v>100.093048</c:v>
                </c:pt>
                <c:pt idx="1236">
                  <c:v>113.30583199999998</c:v>
                </c:pt>
                <c:pt idx="1237">
                  <c:v>121.59069100000002</c:v>
                </c:pt>
                <c:pt idx="1238">
                  <c:v>102.79231299999998</c:v>
                </c:pt>
                <c:pt idx="1239">
                  <c:v>128.81997699999999</c:v>
                </c:pt>
                <c:pt idx="1240">
                  <c:v>116.43485300000002</c:v>
                </c:pt>
                <c:pt idx="1241">
                  <c:v>126.23542</c:v>
                </c:pt>
                <c:pt idx="1242">
                  <c:v>101.87913500000001</c:v>
                </c:pt>
                <c:pt idx="1243">
                  <c:v>103.78636899999998</c:v>
                </c:pt>
                <c:pt idx="1244">
                  <c:v>101.56516300000001</c:v>
                </c:pt>
                <c:pt idx="1245">
                  <c:v>100.37783799999998</c:v>
                </c:pt>
                <c:pt idx="1246">
                  <c:v>103.900482</c:v>
                </c:pt>
                <c:pt idx="1247">
                  <c:v>107.095856</c:v>
                </c:pt>
                <c:pt idx="1248">
                  <c:v>108.05471</c:v>
                </c:pt>
                <c:pt idx="1249">
                  <c:v>151.32360800000001</c:v>
                </c:pt>
                <c:pt idx="1250">
                  <c:v>100.67634599999998</c:v>
                </c:pt>
                <c:pt idx="1251">
                  <c:v>121.846062</c:v>
                </c:pt>
                <c:pt idx="1252">
                  <c:v>158.33313000000001</c:v>
                </c:pt>
                <c:pt idx="1253">
                  <c:v>106.271309</c:v>
                </c:pt>
                <c:pt idx="1254">
                  <c:v>100.81480400000001</c:v>
                </c:pt>
                <c:pt idx="1255">
                  <c:v>114.36235799999999</c:v>
                </c:pt>
                <c:pt idx="1256">
                  <c:v>107.066391</c:v>
                </c:pt>
                <c:pt idx="1257">
                  <c:v>101.18607299999996</c:v>
                </c:pt>
                <c:pt idx="1258">
                  <c:v>106.32815600000001</c:v>
                </c:pt>
                <c:pt idx="1259">
                  <c:v>106.82271599999999</c:v>
                </c:pt>
                <c:pt idx="1260">
                  <c:v>104.87956200000001</c:v>
                </c:pt>
                <c:pt idx="1261">
                  <c:v>107.62343599999998</c:v>
                </c:pt>
                <c:pt idx="1262">
                  <c:v>101.01453400000001</c:v>
                </c:pt>
                <c:pt idx="1263">
                  <c:v>104.06543699999999</c:v>
                </c:pt>
                <c:pt idx="1264">
                  <c:v>122.68863699999999</c:v>
                </c:pt>
                <c:pt idx="1265">
                  <c:v>103.15480799999999</c:v>
                </c:pt>
                <c:pt idx="1266">
                  <c:v>102.37989799999998</c:v>
                </c:pt>
                <c:pt idx="1267">
                  <c:v>105.518753</c:v>
                </c:pt>
                <c:pt idx="1268">
                  <c:v>102.18753799999999</c:v>
                </c:pt>
                <c:pt idx="1269">
                  <c:v>108.66890699999999</c:v>
                </c:pt>
                <c:pt idx="1270">
                  <c:v>139.51618999999999</c:v>
                </c:pt>
                <c:pt idx="1271">
                  <c:v>100.03368399999999</c:v>
                </c:pt>
                <c:pt idx="1272">
                  <c:v>107.150154</c:v>
                </c:pt>
                <c:pt idx="1273">
                  <c:v>113.18998699999999</c:v>
                </c:pt>
                <c:pt idx="1274">
                  <c:v>138.84345999999999</c:v>
                </c:pt>
                <c:pt idx="1275">
                  <c:v>120.433876</c:v>
                </c:pt>
                <c:pt idx="1276">
                  <c:v>101.64925400000001</c:v>
                </c:pt>
                <c:pt idx="1277">
                  <c:v>106.987587</c:v>
                </c:pt>
                <c:pt idx="1278">
                  <c:v>118.285286</c:v>
                </c:pt>
                <c:pt idx="1279">
                  <c:v>100.28782699999999</c:v>
                </c:pt>
                <c:pt idx="1280">
                  <c:v>101.68291499999998</c:v>
                </c:pt>
                <c:pt idx="1281">
                  <c:v>109.885414</c:v>
                </c:pt>
                <c:pt idx="1282">
                  <c:v>105.574242</c:v>
                </c:pt>
                <c:pt idx="1283">
                  <c:v>109.67047899999999</c:v>
                </c:pt>
                <c:pt idx="1284">
                  <c:v>100.23530599999998</c:v>
                </c:pt>
                <c:pt idx="1285">
                  <c:v>147.15232800000004</c:v>
                </c:pt>
                <c:pt idx="1286">
                  <c:v>108.021973</c:v>
                </c:pt>
                <c:pt idx="1287">
                  <c:v>103.070427</c:v>
                </c:pt>
                <c:pt idx="1288">
                  <c:v>102.54460899999999</c:v>
                </c:pt>
                <c:pt idx="1289">
                  <c:v>102.927032</c:v>
                </c:pt>
                <c:pt idx="1290">
                  <c:v>131.718414</c:v>
                </c:pt>
                <c:pt idx="1291">
                  <c:v>107.36836999999998</c:v>
                </c:pt>
                <c:pt idx="1292">
                  <c:v>112.18461600000002</c:v>
                </c:pt>
                <c:pt idx="1293">
                  <c:v>100.24876399999999</c:v>
                </c:pt>
                <c:pt idx="1294">
                  <c:v>114.67872599999998</c:v>
                </c:pt>
                <c:pt idx="1295">
                  <c:v>100.00015300000001</c:v>
                </c:pt>
                <c:pt idx="1296">
                  <c:v>125.21150200000001</c:v>
                </c:pt>
                <c:pt idx="1297">
                  <c:v>103.18543999999999</c:v>
                </c:pt>
                <c:pt idx="1298">
                  <c:v>114.83895099999998</c:v>
                </c:pt>
                <c:pt idx="1299">
                  <c:v>102.68075599999999</c:v>
                </c:pt>
                <c:pt idx="1300">
                  <c:v>103.19902</c:v>
                </c:pt>
                <c:pt idx="1301">
                  <c:v>108.880112</c:v>
                </c:pt>
                <c:pt idx="1302">
                  <c:v>122.18126700000002</c:v>
                </c:pt>
                <c:pt idx="1303">
                  <c:v>104.74391199999999</c:v>
                </c:pt>
                <c:pt idx="1304">
                  <c:v>101.272659</c:v>
                </c:pt>
                <c:pt idx="1305">
                  <c:v>101.783974</c:v>
                </c:pt>
                <c:pt idx="1306">
                  <c:v>122.908333</c:v>
                </c:pt>
                <c:pt idx="1307">
                  <c:v>113.43966700000001</c:v>
                </c:pt>
                <c:pt idx="1308">
                  <c:v>116.22382399999999</c:v>
                </c:pt>
                <c:pt idx="1309">
                  <c:v>104.23824300000001</c:v>
                </c:pt>
                <c:pt idx="1310">
                  <c:v>108.012451</c:v>
                </c:pt>
                <c:pt idx="1311">
                  <c:v>100.25646999999999</c:v>
                </c:pt>
                <c:pt idx="1312">
                  <c:v>101.37510699999999</c:v>
                </c:pt>
                <c:pt idx="1313">
                  <c:v>105.827766</c:v>
                </c:pt>
                <c:pt idx="1314">
                  <c:v>103.276291</c:v>
                </c:pt>
                <c:pt idx="1315">
                  <c:v>102.38361399999999</c:v>
                </c:pt>
                <c:pt idx="1316">
                  <c:v>104.19618199999998</c:v>
                </c:pt>
                <c:pt idx="1317">
                  <c:v>105.93079400000002</c:v>
                </c:pt>
                <c:pt idx="1318">
                  <c:v>107.44462600000003</c:v>
                </c:pt>
                <c:pt idx="1319">
                  <c:v>101.74763500000002</c:v>
                </c:pt>
                <c:pt idx="1320">
                  <c:v>111.267387</c:v>
                </c:pt>
                <c:pt idx="1321">
                  <c:v>112.59522200000002</c:v>
                </c:pt>
                <c:pt idx="1322">
                  <c:v>114.73058300000001</c:v>
                </c:pt>
                <c:pt idx="1323">
                  <c:v>102.705994</c:v>
                </c:pt>
                <c:pt idx="1324">
                  <c:v>106.44945500000001</c:v>
                </c:pt>
                <c:pt idx="1325">
                  <c:v>104.91320000000002</c:v>
                </c:pt>
                <c:pt idx="1326">
                  <c:v>100.793335</c:v>
                </c:pt>
                <c:pt idx="1327">
                  <c:v>102.119247</c:v>
                </c:pt>
                <c:pt idx="1328">
                  <c:v>106.25897999999998</c:v>
                </c:pt>
                <c:pt idx="1329">
                  <c:v>110.16837299999999</c:v>
                </c:pt>
                <c:pt idx="1330">
                  <c:v>104.74496500000001</c:v>
                </c:pt>
                <c:pt idx="1331">
                  <c:v>100.08139799999998</c:v>
                </c:pt>
                <c:pt idx="1332">
                  <c:v>154.91296399999999</c:v>
                </c:pt>
                <c:pt idx="1333">
                  <c:v>132.40325899999999</c:v>
                </c:pt>
                <c:pt idx="1334">
                  <c:v>101.24908400000001</c:v>
                </c:pt>
                <c:pt idx="1335">
                  <c:v>114.504707</c:v>
                </c:pt>
                <c:pt idx="1336">
                  <c:v>127.225815</c:v>
                </c:pt>
                <c:pt idx="1337">
                  <c:v>126.666183</c:v>
                </c:pt>
                <c:pt idx="1338">
                  <c:v>100.53825399999999</c:v>
                </c:pt>
                <c:pt idx="1339">
                  <c:v>102.520996</c:v>
                </c:pt>
                <c:pt idx="1340">
                  <c:v>114.645813</c:v>
                </c:pt>
                <c:pt idx="1341">
                  <c:v>104.41429900000003</c:v>
                </c:pt>
                <c:pt idx="1342">
                  <c:v>111.44991300000002</c:v>
                </c:pt>
                <c:pt idx="1343">
                  <c:v>100.31838199999999</c:v>
                </c:pt>
                <c:pt idx="1344">
                  <c:v>105.66613</c:v>
                </c:pt>
                <c:pt idx="1345">
                  <c:v>109.09716000000002</c:v>
                </c:pt>
                <c:pt idx="1346">
                  <c:v>104.76125300000002</c:v>
                </c:pt>
                <c:pt idx="1347">
                  <c:v>102.67830699999998</c:v>
                </c:pt>
                <c:pt idx="1348">
                  <c:v>102.728218</c:v>
                </c:pt>
                <c:pt idx="1349">
                  <c:v>126.689453</c:v>
                </c:pt>
                <c:pt idx="1350">
                  <c:v>102.90464000000001</c:v>
                </c:pt>
                <c:pt idx="1351">
                  <c:v>100.12505299999997</c:v>
                </c:pt>
                <c:pt idx="1352">
                  <c:v>128.39103700000004</c:v>
                </c:pt>
                <c:pt idx="1353">
                  <c:v>104.96911600000001</c:v>
                </c:pt>
                <c:pt idx="1354">
                  <c:v>100.78226500000001</c:v>
                </c:pt>
                <c:pt idx="1355">
                  <c:v>117.06253100000001</c:v>
                </c:pt>
                <c:pt idx="1356">
                  <c:v>105.280518</c:v>
                </c:pt>
                <c:pt idx="1357">
                  <c:v>111.62671699999999</c:v>
                </c:pt>
                <c:pt idx="1358">
                  <c:v>113.592705</c:v>
                </c:pt>
                <c:pt idx="1359">
                  <c:v>106.92728400000001</c:v>
                </c:pt>
                <c:pt idx="1360">
                  <c:v>103.55643499999998</c:v>
                </c:pt>
                <c:pt idx="1361">
                  <c:v>102.550743</c:v>
                </c:pt>
                <c:pt idx="1362">
                  <c:v>127.70770300000001</c:v>
                </c:pt>
                <c:pt idx="1363">
                  <c:v>109.150864</c:v>
                </c:pt>
                <c:pt idx="1364">
                  <c:v>108.44377900000002</c:v>
                </c:pt>
                <c:pt idx="1365">
                  <c:v>104.942787</c:v>
                </c:pt>
                <c:pt idx="1366">
                  <c:v>103.443352</c:v>
                </c:pt>
                <c:pt idx="1367">
                  <c:v>102.17044799999996</c:v>
                </c:pt>
                <c:pt idx="1368">
                  <c:v>103.149811</c:v>
                </c:pt>
                <c:pt idx="1369">
                  <c:v>108.299385</c:v>
                </c:pt>
                <c:pt idx="1370">
                  <c:v>136.66098</c:v>
                </c:pt>
                <c:pt idx="1371">
                  <c:v>102.14031199999998</c:v>
                </c:pt>
                <c:pt idx="1372">
                  <c:v>115.765137</c:v>
                </c:pt>
                <c:pt idx="1373">
                  <c:v>114.63275899999996</c:v>
                </c:pt>
                <c:pt idx="1374">
                  <c:v>115.998177</c:v>
                </c:pt>
                <c:pt idx="1375">
                  <c:v>101.561531</c:v>
                </c:pt>
                <c:pt idx="1376">
                  <c:v>109.35422500000001</c:v>
                </c:pt>
                <c:pt idx="1377">
                  <c:v>101.37748000000001</c:v>
                </c:pt>
                <c:pt idx="1378">
                  <c:v>125.945488</c:v>
                </c:pt>
                <c:pt idx="1379">
                  <c:v>116.56397200000001</c:v>
                </c:pt>
                <c:pt idx="1380">
                  <c:v>112.966812</c:v>
                </c:pt>
                <c:pt idx="1381">
                  <c:v>107.12879899999999</c:v>
                </c:pt>
                <c:pt idx="1382">
                  <c:v>100.720116</c:v>
                </c:pt>
                <c:pt idx="1383">
                  <c:v>112.559799</c:v>
                </c:pt>
                <c:pt idx="1384">
                  <c:v>100.89544699999999</c:v>
                </c:pt>
                <c:pt idx="1385">
                  <c:v>113.050697</c:v>
                </c:pt>
                <c:pt idx="1386">
                  <c:v>101.16057600000001</c:v>
                </c:pt>
                <c:pt idx="1387">
                  <c:v>102.39879599999999</c:v>
                </c:pt>
                <c:pt idx="1388">
                  <c:v>103.49752800000002</c:v>
                </c:pt>
                <c:pt idx="1389">
                  <c:v>100.29826400000002</c:v>
                </c:pt>
                <c:pt idx="1390">
                  <c:v>115.46699500000001</c:v>
                </c:pt>
                <c:pt idx="1391">
                  <c:v>113.34335299999998</c:v>
                </c:pt>
                <c:pt idx="1392">
                  <c:v>120.888115</c:v>
                </c:pt>
                <c:pt idx="1393">
                  <c:v>102.141876</c:v>
                </c:pt>
                <c:pt idx="1394">
                  <c:v>102.333656</c:v>
                </c:pt>
                <c:pt idx="1395">
                  <c:v>104.48477200000001</c:v>
                </c:pt>
                <c:pt idx="1396">
                  <c:v>134.45529200000001</c:v>
                </c:pt>
                <c:pt idx="1397">
                  <c:v>131.51997399999996</c:v>
                </c:pt>
                <c:pt idx="1398">
                  <c:v>102.66783100000001</c:v>
                </c:pt>
                <c:pt idx="1399">
                  <c:v>100.14431</c:v>
                </c:pt>
                <c:pt idx="1400">
                  <c:v>102.97626500000001</c:v>
                </c:pt>
                <c:pt idx="1401">
                  <c:v>104.14999400000002</c:v>
                </c:pt>
                <c:pt idx="1402">
                  <c:v>122.48664900000001</c:v>
                </c:pt>
                <c:pt idx="1403">
                  <c:v>113.032135</c:v>
                </c:pt>
                <c:pt idx="1404">
                  <c:v>104.23862500000001</c:v>
                </c:pt>
                <c:pt idx="1405">
                  <c:v>107.06756600000001</c:v>
                </c:pt>
                <c:pt idx="1406">
                  <c:v>105.571068</c:v>
                </c:pt>
                <c:pt idx="1407">
                  <c:v>101.07068599999998</c:v>
                </c:pt>
                <c:pt idx="1408">
                  <c:v>105.80658699999998</c:v>
                </c:pt>
                <c:pt idx="1409">
                  <c:v>108.342422</c:v>
                </c:pt>
                <c:pt idx="1410">
                  <c:v>101.81480400000001</c:v>
                </c:pt>
                <c:pt idx="1411">
                  <c:v>100.821404</c:v>
                </c:pt>
                <c:pt idx="1412">
                  <c:v>113.44261200000001</c:v>
                </c:pt>
                <c:pt idx="1413">
                  <c:v>117.142616</c:v>
                </c:pt>
                <c:pt idx="1414">
                  <c:v>102.43769800000001</c:v>
                </c:pt>
                <c:pt idx="1415">
                  <c:v>114.7929</c:v>
                </c:pt>
                <c:pt idx="1416">
                  <c:v>102.41135400000002</c:v>
                </c:pt>
                <c:pt idx="1417">
                  <c:v>110.93412000000001</c:v>
                </c:pt>
                <c:pt idx="1418">
                  <c:v>113.50768300000001</c:v>
                </c:pt>
                <c:pt idx="1419">
                  <c:v>109.95264400000002</c:v>
                </c:pt>
                <c:pt idx="1420">
                  <c:v>116.649162</c:v>
                </c:pt>
                <c:pt idx="1421">
                  <c:v>135.03451499999997</c:v>
                </c:pt>
                <c:pt idx="1422">
                  <c:v>100.29739400000001</c:v>
                </c:pt>
                <c:pt idx="1423">
                  <c:v>106.29826400000002</c:v>
                </c:pt>
                <c:pt idx="1424">
                  <c:v>101.72127500000002</c:v>
                </c:pt>
                <c:pt idx="1425">
                  <c:v>110.86485300000001</c:v>
                </c:pt>
                <c:pt idx="1426">
                  <c:v>112.83791400000001</c:v>
                </c:pt>
                <c:pt idx="1427">
                  <c:v>131.22465499999996</c:v>
                </c:pt>
                <c:pt idx="1428">
                  <c:v>106.936508</c:v>
                </c:pt>
                <c:pt idx="1429">
                  <c:v>146.63830600000003</c:v>
                </c:pt>
                <c:pt idx="1430">
                  <c:v>100.375069</c:v>
                </c:pt>
                <c:pt idx="1431">
                  <c:v>111.260941</c:v>
                </c:pt>
                <c:pt idx="1432">
                  <c:v>102.37531300000001</c:v>
                </c:pt>
                <c:pt idx="1433">
                  <c:v>102.50426500000002</c:v>
                </c:pt>
                <c:pt idx="1434">
                  <c:v>122.984978</c:v>
                </c:pt>
                <c:pt idx="1435">
                  <c:v>112.008743</c:v>
                </c:pt>
                <c:pt idx="1436">
                  <c:v>144.49238600000004</c:v>
                </c:pt>
                <c:pt idx="1437">
                  <c:v>112.43961299999999</c:v>
                </c:pt>
                <c:pt idx="1438">
                  <c:v>107.58055899999998</c:v>
                </c:pt>
                <c:pt idx="1439">
                  <c:v>101.008827</c:v>
                </c:pt>
                <c:pt idx="1440">
                  <c:v>110.789192</c:v>
                </c:pt>
                <c:pt idx="1441">
                  <c:v>124.67272199999996</c:v>
                </c:pt>
                <c:pt idx="1442">
                  <c:v>129.32756000000001</c:v>
                </c:pt>
                <c:pt idx="1443">
                  <c:v>103.28318</c:v>
                </c:pt>
                <c:pt idx="1444">
                  <c:v>111.162323</c:v>
                </c:pt>
                <c:pt idx="1445">
                  <c:v>147.26167299999997</c:v>
                </c:pt>
                <c:pt idx="1446">
                  <c:v>109.395393</c:v>
                </c:pt>
                <c:pt idx="1447">
                  <c:v>102.51287099999999</c:v>
                </c:pt>
                <c:pt idx="1448">
                  <c:v>111.65813399999999</c:v>
                </c:pt>
                <c:pt idx="1449">
                  <c:v>122.70196500000002</c:v>
                </c:pt>
                <c:pt idx="1450">
                  <c:v>104.48815900000001</c:v>
                </c:pt>
                <c:pt idx="1451">
                  <c:v>101.0429</c:v>
                </c:pt>
                <c:pt idx="1452">
                  <c:v>108.29093899999998</c:v>
                </c:pt>
                <c:pt idx="1453">
                  <c:v>106.62018599999999</c:v>
                </c:pt>
                <c:pt idx="1454">
                  <c:v>102.47365600000002</c:v>
                </c:pt>
                <c:pt idx="1455">
                  <c:v>110.850517</c:v>
                </c:pt>
                <c:pt idx="1456">
                  <c:v>100.37516799999999</c:v>
                </c:pt>
                <c:pt idx="1457">
                  <c:v>117.73569500000002</c:v>
                </c:pt>
                <c:pt idx="1458">
                  <c:v>102.386574</c:v>
                </c:pt>
                <c:pt idx="1459">
                  <c:v>108.79966000000002</c:v>
                </c:pt>
                <c:pt idx="1460">
                  <c:v>121.15557099999997</c:v>
                </c:pt>
                <c:pt idx="1461">
                  <c:v>123.20278199999998</c:v>
                </c:pt>
                <c:pt idx="1462">
                  <c:v>104.58678399999998</c:v>
                </c:pt>
                <c:pt idx="1463">
                  <c:v>110.66763300000001</c:v>
                </c:pt>
                <c:pt idx="1464">
                  <c:v>115.12017799999998</c:v>
                </c:pt>
                <c:pt idx="1465">
                  <c:v>102.548248</c:v>
                </c:pt>
                <c:pt idx="1466">
                  <c:v>101.44849400000001</c:v>
                </c:pt>
                <c:pt idx="1467">
                  <c:v>108.909851</c:v>
                </c:pt>
                <c:pt idx="1468">
                  <c:v>101.68781300000002</c:v>
                </c:pt>
                <c:pt idx="1469">
                  <c:v>101.52756500000001</c:v>
                </c:pt>
                <c:pt idx="1470">
                  <c:v>101.00756800000002</c:v>
                </c:pt>
                <c:pt idx="1471">
                  <c:v>110.244331</c:v>
                </c:pt>
                <c:pt idx="1472">
                  <c:v>108.78427900000001</c:v>
                </c:pt>
                <c:pt idx="1473">
                  <c:v>101.38195</c:v>
                </c:pt>
                <c:pt idx="1474">
                  <c:v>103.02333099999998</c:v>
                </c:pt>
                <c:pt idx="1475">
                  <c:v>105.65899699999999</c:v>
                </c:pt>
                <c:pt idx="1476">
                  <c:v>114.57057199999998</c:v>
                </c:pt>
                <c:pt idx="1477">
                  <c:v>101.732803</c:v>
                </c:pt>
                <c:pt idx="1478">
                  <c:v>106.726105</c:v>
                </c:pt>
                <c:pt idx="1479">
                  <c:v>114.81572</c:v>
                </c:pt>
                <c:pt idx="1480">
                  <c:v>100.18122099999999</c:v>
                </c:pt>
                <c:pt idx="1481">
                  <c:v>105.71929200000001</c:v>
                </c:pt>
                <c:pt idx="1482">
                  <c:v>103.766075</c:v>
                </c:pt>
                <c:pt idx="1483">
                  <c:v>100.48186500000001</c:v>
                </c:pt>
                <c:pt idx="1484">
                  <c:v>102.590706</c:v>
                </c:pt>
                <c:pt idx="1485">
                  <c:v>111.89546199999998</c:v>
                </c:pt>
                <c:pt idx="1486">
                  <c:v>107.41129300000003</c:v>
                </c:pt>
                <c:pt idx="1487">
                  <c:v>103.14846799999998</c:v>
                </c:pt>
                <c:pt idx="1488">
                  <c:v>118.674553</c:v>
                </c:pt>
                <c:pt idx="1489">
                  <c:v>112.60269199999999</c:v>
                </c:pt>
                <c:pt idx="1490">
                  <c:v>111.240578</c:v>
                </c:pt>
                <c:pt idx="1491">
                  <c:v>104.110062</c:v>
                </c:pt>
                <c:pt idx="1492">
                  <c:v>113.101555</c:v>
                </c:pt>
                <c:pt idx="1493">
                  <c:v>105.62209300000001</c:v>
                </c:pt>
                <c:pt idx="1494">
                  <c:v>114.657928</c:v>
                </c:pt>
                <c:pt idx="1495">
                  <c:v>100.058823</c:v>
                </c:pt>
                <c:pt idx="1496">
                  <c:v>110.83709</c:v>
                </c:pt>
                <c:pt idx="1497">
                  <c:v>114.05612900000001</c:v>
                </c:pt>
                <c:pt idx="1498">
                  <c:v>119.21856699999999</c:v>
                </c:pt>
                <c:pt idx="1499">
                  <c:v>109.403702</c:v>
                </c:pt>
                <c:pt idx="1500">
                  <c:v>100.21756700000002</c:v>
                </c:pt>
                <c:pt idx="1501">
                  <c:v>102.60034899999997</c:v>
                </c:pt>
                <c:pt idx="1502">
                  <c:v>100.355293</c:v>
                </c:pt>
                <c:pt idx="1503">
                  <c:v>100.19683799999999</c:v>
                </c:pt>
                <c:pt idx="1504">
                  <c:v>105.11618799999998</c:v>
                </c:pt>
                <c:pt idx="1505">
                  <c:v>121.59304</c:v>
                </c:pt>
                <c:pt idx="1506">
                  <c:v>102.983727</c:v>
                </c:pt>
                <c:pt idx="1507">
                  <c:v>111.60195899999998</c:v>
                </c:pt>
                <c:pt idx="1508">
                  <c:v>104.487312</c:v>
                </c:pt>
                <c:pt idx="1509">
                  <c:v>103.05348199999999</c:v>
                </c:pt>
                <c:pt idx="1510">
                  <c:v>112.44695299999999</c:v>
                </c:pt>
                <c:pt idx="1511">
                  <c:v>117.46500399999999</c:v>
                </c:pt>
                <c:pt idx="1512">
                  <c:v>107.897308</c:v>
                </c:pt>
                <c:pt idx="1513">
                  <c:v>100.92323300000001</c:v>
                </c:pt>
                <c:pt idx="1514">
                  <c:v>101.41153000000001</c:v>
                </c:pt>
                <c:pt idx="1515">
                  <c:v>119.40792800000001</c:v>
                </c:pt>
                <c:pt idx="1516">
                  <c:v>108.049835</c:v>
                </c:pt>
                <c:pt idx="1517">
                  <c:v>101.82103699999999</c:v>
                </c:pt>
                <c:pt idx="1518">
                  <c:v>113.51095599999999</c:v>
                </c:pt>
                <c:pt idx="1519">
                  <c:v>118.79941599999999</c:v>
                </c:pt>
                <c:pt idx="1520">
                  <c:v>103.48326100000001</c:v>
                </c:pt>
                <c:pt idx="1521">
                  <c:v>118.356033</c:v>
                </c:pt>
                <c:pt idx="1522">
                  <c:v>110.61994900000002</c:v>
                </c:pt>
                <c:pt idx="1523">
                  <c:v>122.552063</c:v>
                </c:pt>
                <c:pt idx="1524">
                  <c:v>104.02851099999998</c:v>
                </c:pt>
                <c:pt idx="1525">
                  <c:v>102.523201</c:v>
                </c:pt>
                <c:pt idx="1526">
                  <c:v>108.71635400000001</c:v>
                </c:pt>
                <c:pt idx="1527">
                  <c:v>132.76910399999997</c:v>
                </c:pt>
                <c:pt idx="1528">
                  <c:v>110.34841900000002</c:v>
                </c:pt>
                <c:pt idx="1529">
                  <c:v>124.157928</c:v>
                </c:pt>
                <c:pt idx="1530">
                  <c:v>100.20481900000001</c:v>
                </c:pt>
                <c:pt idx="1531">
                  <c:v>102.70842</c:v>
                </c:pt>
                <c:pt idx="1532">
                  <c:v>104.23917400000002</c:v>
                </c:pt>
                <c:pt idx="1533">
                  <c:v>105.07794199999998</c:v>
                </c:pt>
                <c:pt idx="1534">
                  <c:v>108.860893</c:v>
                </c:pt>
                <c:pt idx="1535">
                  <c:v>101.27052300000001</c:v>
                </c:pt>
                <c:pt idx="1536">
                  <c:v>110.898804</c:v>
                </c:pt>
                <c:pt idx="1537">
                  <c:v>112.05497699999998</c:v>
                </c:pt>
                <c:pt idx="1538">
                  <c:v>109.618591</c:v>
                </c:pt>
                <c:pt idx="1539">
                  <c:v>113.82165500000002</c:v>
                </c:pt>
                <c:pt idx="1540">
                  <c:v>102.66542800000001</c:v>
                </c:pt>
                <c:pt idx="1541">
                  <c:v>103.32233399999998</c:v>
                </c:pt>
                <c:pt idx="1542">
                  <c:v>100.938309</c:v>
                </c:pt>
                <c:pt idx="1543">
                  <c:v>103.42645300000001</c:v>
                </c:pt>
                <c:pt idx="1544">
                  <c:v>155.17906199999996</c:v>
                </c:pt>
                <c:pt idx="1545">
                  <c:v>130.22230500000001</c:v>
                </c:pt>
                <c:pt idx="1546">
                  <c:v>107.114182</c:v>
                </c:pt>
                <c:pt idx="1547">
                  <c:v>146.876801</c:v>
                </c:pt>
                <c:pt idx="1548">
                  <c:v>113.279533</c:v>
                </c:pt>
                <c:pt idx="1549">
                  <c:v>113.615105</c:v>
                </c:pt>
                <c:pt idx="1550">
                  <c:v>113.26943199999998</c:v>
                </c:pt>
                <c:pt idx="1551">
                  <c:v>105.14305899999998</c:v>
                </c:pt>
                <c:pt idx="1552">
                  <c:v>105.148094</c:v>
                </c:pt>
                <c:pt idx="1553">
                  <c:v>125.14325700000002</c:v>
                </c:pt>
                <c:pt idx="1554">
                  <c:v>100.304688</c:v>
                </c:pt>
                <c:pt idx="1555">
                  <c:v>114.503181</c:v>
                </c:pt>
                <c:pt idx="1556">
                  <c:v>137.46662900000001</c:v>
                </c:pt>
                <c:pt idx="1557">
                  <c:v>105.818459</c:v>
                </c:pt>
                <c:pt idx="1558">
                  <c:v>102.41244500000002</c:v>
                </c:pt>
                <c:pt idx="1559">
                  <c:v>103.73086499999999</c:v>
                </c:pt>
                <c:pt idx="1560">
                  <c:v>115.32502700000001</c:v>
                </c:pt>
                <c:pt idx="1561">
                  <c:v>106.60060900000002</c:v>
                </c:pt>
                <c:pt idx="1562">
                  <c:v>101.848152</c:v>
                </c:pt>
                <c:pt idx="1563">
                  <c:v>107.428505</c:v>
                </c:pt>
                <c:pt idx="1564">
                  <c:v>118.728233</c:v>
                </c:pt>
                <c:pt idx="1565">
                  <c:v>102.22846999999999</c:v>
                </c:pt>
                <c:pt idx="1566">
                  <c:v>101.00768300000001</c:v>
                </c:pt>
                <c:pt idx="1567">
                  <c:v>102.249748</c:v>
                </c:pt>
                <c:pt idx="1568">
                  <c:v>108.13116500000001</c:v>
                </c:pt>
                <c:pt idx="1569">
                  <c:v>102.58662400000001</c:v>
                </c:pt>
                <c:pt idx="1570">
                  <c:v>100.98751100000001</c:v>
                </c:pt>
                <c:pt idx="1571">
                  <c:v>111.65329</c:v>
                </c:pt>
                <c:pt idx="1572">
                  <c:v>106.338684</c:v>
                </c:pt>
                <c:pt idx="1573">
                  <c:v>110.726562</c:v>
                </c:pt>
                <c:pt idx="1574">
                  <c:v>105.01728799999999</c:v>
                </c:pt>
                <c:pt idx="1575">
                  <c:v>111.09893</c:v>
                </c:pt>
                <c:pt idx="1576">
                  <c:v>112.83625000000002</c:v>
                </c:pt>
                <c:pt idx="1577">
                  <c:v>106.08663199999998</c:v>
                </c:pt>
                <c:pt idx="1578">
                  <c:v>103.924278</c:v>
                </c:pt>
                <c:pt idx="1579">
                  <c:v>100.05426000000001</c:v>
                </c:pt>
                <c:pt idx="1580">
                  <c:v>104.42065400000001</c:v>
                </c:pt>
                <c:pt idx="1581">
                  <c:v>111.72893500000001</c:v>
                </c:pt>
                <c:pt idx="1582">
                  <c:v>102.33367200000001</c:v>
                </c:pt>
                <c:pt idx="1583">
                  <c:v>106.17753599999999</c:v>
                </c:pt>
                <c:pt idx="1584">
                  <c:v>132.049026</c:v>
                </c:pt>
                <c:pt idx="1585">
                  <c:v>109.63853499999999</c:v>
                </c:pt>
                <c:pt idx="1586">
                  <c:v>102.72071099999998</c:v>
                </c:pt>
                <c:pt idx="1587">
                  <c:v>100.11586</c:v>
                </c:pt>
                <c:pt idx="1588">
                  <c:v>112.313309</c:v>
                </c:pt>
                <c:pt idx="1589">
                  <c:v>129.180252</c:v>
                </c:pt>
                <c:pt idx="1590">
                  <c:v>137.21081499999997</c:v>
                </c:pt>
                <c:pt idx="1591">
                  <c:v>104.63337699999998</c:v>
                </c:pt>
                <c:pt idx="1592">
                  <c:v>128.25715600000001</c:v>
                </c:pt>
                <c:pt idx="1593">
                  <c:v>105.04001599999999</c:v>
                </c:pt>
                <c:pt idx="1594">
                  <c:v>101.07743799999999</c:v>
                </c:pt>
                <c:pt idx="1595">
                  <c:v>105.015236</c:v>
                </c:pt>
                <c:pt idx="1596">
                  <c:v>125.54573099999999</c:v>
                </c:pt>
                <c:pt idx="1597">
                  <c:v>111.222191</c:v>
                </c:pt>
                <c:pt idx="1598">
                  <c:v>118.93920900000003</c:v>
                </c:pt>
                <c:pt idx="1599">
                  <c:v>111.55259700000001</c:v>
                </c:pt>
                <c:pt idx="1600">
                  <c:v>101.057198</c:v>
                </c:pt>
                <c:pt idx="1601">
                  <c:v>141.192352</c:v>
                </c:pt>
                <c:pt idx="1602">
                  <c:v>103.44914199999999</c:v>
                </c:pt>
                <c:pt idx="1603">
                  <c:v>112.825256</c:v>
                </c:pt>
                <c:pt idx="1604">
                  <c:v>108.426918</c:v>
                </c:pt>
                <c:pt idx="1605">
                  <c:v>104.41345200000002</c:v>
                </c:pt>
                <c:pt idx="1606">
                  <c:v>113.02993799999999</c:v>
                </c:pt>
                <c:pt idx="1607">
                  <c:v>113.415306</c:v>
                </c:pt>
                <c:pt idx="1608">
                  <c:v>129.182571</c:v>
                </c:pt>
                <c:pt idx="1609">
                  <c:v>151.04669199999998</c:v>
                </c:pt>
                <c:pt idx="1610">
                  <c:v>109.12539699999999</c:v>
                </c:pt>
                <c:pt idx="1611">
                  <c:v>114.96445500000002</c:v>
                </c:pt>
                <c:pt idx="1612">
                  <c:v>107.08493799999998</c:v>
                </c:pt>
                <c:pt idx="1613">
                  <c:v>111.416077</c:v>
                </c:pt>
                <c:pt idx="1614">
                  <c:v>100.52838899999999</c:v>
                </c:pt>
                <c:pt idx="1615">
                  <c:v>111.35262299999998</c:v>
                </c:pt>
                <c:pt idx="1616">
                  <c:v>109.58544199999999</c:v>
                </c:pt>
                <c:pt idx="1617">
                  <c:v>109.91730500000001</c:v>
                </c:pt>
                <c:pt idx="1618">
                  <c:v>109.27166699999999</c:v>
                </c:pt>
                <c:pt idx="1619">
                  <c:v>102.98109400000001</c:v>
                </c:pt>
                <c:pt idx="1620">
                  <c:v>101.087952</c:v>
                </c:pt>
                <c:pt idx="1621">
                  <c:v>102.87343599999998</c:v>
                </c:pt>
                <c:pt idx="1622">
                  <c:v>102.109222</c:v>
                </c:pt>
                <c:pt idx="1623">
                  <c:v>102.93559300000001</c:v>
                </c:pt>
                <c:pt idx="1624">
                  <c:v>106.37509900000001</c:v>
                </c:pt>
                <c:pt idx="1625">
                  <c:v>101.17937499999996</c:v>
                </c:pt>
                <c:pt idx="1626">
                  <c:v>119.33141300000001</c:v>
                </c:pt>
                <c:pt idx="1627">
                  <c:v>110.12994399999998</c:v>
                </c:pt>
                <c:pt idx="1628">
                  <c:v>101.768379</c:v>
                </c:pt>
                <c:pt idx="1629">
                  <c:v>100.17693300000001</c:v>
                </c:pt>
                <c:pt idx="1630">
                  <c:v>101.37000999999998</c:v>
                </c:pt>
                <c:pt idx="1631">
                  <c:v>102.30207799999997</c:v>
                </c:pt>
                <c:pt idx="1632">
                  <c:v>106.1185</c:v>
                </c:pt>
                <c:pt idx="1633">
                  <c:v>114.40988900000002</c:v>
                </c:pt>
                <c:pt idx="1634">
                  <c:v>104.05645800000001</c:v>
                </c:pt>
                <c:pt idx="1635">
                  <c:v>114.756897</c:v>
                </c:pt>
                <c:pt idx="1636">
                  <c:v>100.57083900000001</c:v>
                </c:pt>
                <c:pt idx="1637">
                  <c:v>110.705933</c:v>
                </c:pt>
                <c:pt idx="1638">
                  <c:v>103.071991</c:v>
                </c:pt>
                <c:pt idx="1639">
                  <c:v>102.26346599999999</c:v>
                </c:pt>
                <c:pt idx="1640">
                  <c:v>111.734871</c:v>
                </c:pt>
                <c:pt idx="1641">
                  <c:v>112.34588599999998</c:v>
                </c:pt>
                <c:pt idx="1642">
                  <c:v>106.206718</c:v>
                </c:pt>
                <c:pt idx="1643">
                  <c:v>102.06607099999998</c:v>
                </c:pt>
                <c:pt idx="1644">
                  <c:v>118.063759</c:v>
                </c:pt>
                <c:pt idx="1645">
                  <c:v>101.062973</c:v>
                </c:pt>
                <c:pt idx="1646">
                  <c:v>109.96727000000001</c:v>
                </c:pt>
                <c:pt idx="1647">
                  <c:v>148.347275</c:v>
                </c:pt>
                <c:pt idx="1648">
                  <c:v>102.83968400000002</c:v>
                </c:pt>
                <c:pt idx="1649">
                  <c:v>111.90629600000001</c:v>
                </c:pt>
                <c:pt idx="1650">
                  <c:v>114.811836</c:v>
                </c:pt>
                <c:pt idx="1651">
                  <c:v>102.14568300000002</c:v>
                </c:pt>
                <c:pt idx="1652">
                  <c:v>103.668617</c:v>
                </c:pt>
                <c:pt idx="1653">
                  <c:v>101.521652</c:v>
                </c:pt>
                <c:pt idx="1654">
                  <c:v>119.17757400000001</c:v>
                </c:pt>
                <c:pt idx="1655">
                  <c:v>141.31240800000003</c:v>
                </c:pt>
                <c:pt idx="1656">
                  <c:v>100.650154</c:v>
                </c:pt>
                <c:pt idx="1657">
                  <c:v>125.102913</c:v>
                </c:pt>
                <c:pt idx="1658">
                  <c:v>100.86170199999998</c:v>
                </c:pt>
                <c:pt idx="1659">
                  <c:v>123.23129299999999</c:v>
                </c:pt>
                <c:pt idx="1660">
                  <c:v>117.795998</c:v>
                </c:pt>
                <c:pt idx="1661">
                  <c:v>100.204948</c:v>
                </c:pt>
                <c:pt idx="1662">
                  <c:v>115.17353099999998</c:v>
                </c:pt>
                <c:pt idx="1663">
                  <c:v>105.129227</c:v>
                </c:pt>
                <c:pt idx="1664">
                  <c:v>102.59873199999998</c:v>
                </c:pt>
                <c:pt idx="1665">
                  <c:v>100.92742900000002</c:v>
                </c:pt>
                <c:pt idx="1666">
                  <c:v>107.131981</c:v>
                </c:pt>
                <c:pt idx="1667">
                  <c:v>101.94828000000001</c:v>
                </c:pt>
                <c:pt idx="1668">
                  <c:v>107.70983099999998</c:v>
                </c:pt>
                <c:pt idx="1669">
                  <c:v>123.68743099999999</c:v>
                </c:pt>
                <c:pt idx="1670">
                  <c:v>100.62548099999997</c:v>
                </c:pt>
                <c:pt idx="1671">
                  <c:v>143.84858700000001</c:v>
                </c:pt>
                <c:pt idx="1672">
                  <c:v>102.761078</c:v>
                </c:pt>
                <c:pt idx="1673">
                  <c:v>109.904335</c:v>
                </c:pt>
                <c:pt idx="1674">
                  <c:v>103.28591900000002</c:v>
                </c:pt>
                <c:pt idx="1675">
                  <c:v>110.08543400000001</c:v>
                </c:pt>
                <c:pt idx="1676">
                  <c:v>105.02688599999999</c:v>
                </c:pt>
                <c:pt idx="1677">
                  <c:v>105.48652600000001</c:v>
                </c:pt>
                <c:pt idx="1678">
                  <c:v>100.838615</c:v>
                </c:pt>
                <c:pt idx="1679">
                  <c:v>102.63504799999998</c:v>
                </c:pt>
                <c:pt idx="1680">
                  <c:v>104.52630600000001</c:v>
                </c:pt>
                <c:pt idx="1681">
                  <c:v>104.07595799999999</c:v>
                </c:pt>
                <c:pt idx="1682">
                  <c:v>104.48788500000002</c:v>
                </c:pt>
                <c:pt idx="1683">
                  <c:v>121.49027300000002</c:v>
                </c:pt>
                <c:pt idx="1684">
                  <c:v>104.99447600000002</c:v>
                </c:pt>
                <c:pt idx="1685">
                  <c:v>101.550133</c:v>
                </c:pt>
                <c:pt idx="1686">
                  <c:v>138.33137500000001</c:v>
                </c:pt>
                <c:pt idx="1687">
                  <c:v>101.59211000000002</c:v>
                </c:pt>
                <c:pt idx="1688">
                  <c:v>122.38764999999999</c:v>
                </c:pt>
                <c:pt idx="1689">
                  <c:v>100.462997</c:v>
                </c:pt>
                <c:pt idx="1690">
                  <c:v>100.953827</c:v>
                </c:pt>
                <c:pt idx="1691">
                  <c:v>119.51762400000003</c:v>
                </c:pt>
                <c:pt idx="1692">
                  <c:v>102.67533099999997</c:v>
                </c:pt>
                <c:pt idx="1693">
                  <c:v>104.04416700000002</c:v>
                </c:pt>
                <c:pt idx="1694">
                  <c:v>102.37905099999999</c:v>
                </c:pt>
                <c:pt idx="1695">
                  <c:v>103.24297300000002</c:v>
                </c:pt>
                <c:pt idx="1696">
                  <c:v>104.89005299999998</c:v>
                </c:pt>
                <c:pt idx="1697">
                  <c:v>103.329559</c:v>
                </c:pt>
                <c:pt idx="1698">
                  <c:v>114.935936</c:v>
                </c:pt>
                <c:pt idx="1699">
                  <c:v>102.57607999999999</c:v>
                </c:pt>
                <c:pt idx="1700">
                  <c:v>102.013412</c:v>
                </c:pt>
                <c:pt idx="1701">
                  <c:v>116.541397</c:v>
                </c:pt>
                <c:pt idx="1702">
                  <c:v>116.366333</c:v>
                </c:pt>
                <c:pt idx="1703">
                  <c:v>107.49009700000002</c:v>
                </c:pt>
                <c:pt idx="1704">
                  <c:v>101.40715000000002</c:v>
                </c:pt>
                <c:pt idx="1705">
                  <c:v>136.64315799999997</c:v>
                </c:pt>
                <c:pt idx="1706">
                  <c:v>108.769341</c:v>
                </c:pt>
                <c:pt idx="1707">
                  <c:v>103.34374200000001</c:v>
                </c:pt>
                <c:pt idx="1708">
                  <c:v>123.11180899999998</c:v>
                </c:pt>
                <c:pt idx="1709">
                  <c:v>118.009789</c:v>
                </c:pt>
                <c:pt idx="1710">
                  <c:v>105.759102</c:v>
                </c:pt>
                <c:pt idx="1711">
                  <c:v>101.004974</c:v>
                </c:pt>
                <c:pt idx="1712">
                  <c:v>101.38977799999999</c:v>
                </c:pt>
                <c:pt idx="1713">
                  <c:v>115.35562899999998</c:v>
                </c:pt>
                <c:pt idx="1714">
                  <c:v>101.62274199999997</c:v>
                </c:pt>
                <c:pt idx="1715">
                  <c:v>101.232697</c:v>
                </c:pt>
                <c:pt idx="1716">
                  <c:v>109.770218</c:v>
                </c:pt>
                <c:pt idx="1717">
                  <c:v>100.277191</c:v>
                </c:pt>
                <c:pt idx="1718">
                  <c:v>116.37042999999998</c:v>
                </c:pt>
                <c:pt idx="1719">
                  <c:v>103.354904</c:v>
                </c:pt>
                <c:pt idx="1720">
                  <c:v>100.57738500000001</c:v>
                </c:pt>
                <c:pt idx="1721">
                  <c:v>135.180588</c:v>
                </c:pt>
                <c:pt idx="1722">
                  <c:v>102.28621699999999</c:v>
                </c:pt>
                <c:pt idx="1723">
                  <c:v>108.78469100000001</c:v>
                </c:pt>
                <c:pt idx="1724">
                  <c:v>111.95765700000001</c:v>
                </c:pt>
                <c:pt idx="1725">
                  <c:v>103.476662</c:v>
                </c:pt>
                <c:pt idx="1726">
                  <c:v>101.03156300000003</c:v>
                </c:pt>
                <c:pt idx="1727">
                  <c:v>100.74979399999999</c:v>
                </c:pt>
                <c:pt idx="1728">
                  <c:v>104.44604500000001</c:v>
                </c:pt>
                <c:pt idx="1729">
                  <c:v>107.831306</c:v>
                </c:pt>
                <c:pt idx="1730">
                  <c:v>122.52924299999998</c:v>
                </c:pt>
                <c:pt idx="1731">
                  <c:v>123.97348799999999</c:v>
                </c:pt>
                <c:pt idx="1732">
                  <c:v>115.300591</c:v>
                </c:pt>
                <c:pt idx="1733">
                  <c:v>101.368996</c:v>
                </c:pt>
                <c:pt idx="1734">
                  <c:v>112.14522599999999</c:v>
                </c:pt>
                <c:pt idx="1735">
                  <c:v>100.40540300000002</c:v>
                </c:pt>
                <c:pt idx="1736">
                  <c:v>108.07062500000002</c:v>
                </c:pt>
                <c:pt idx="1737">
                  <c:v>106.04424299999999</c:v>
                </c:pt>
                <c:pt idx="1738">
                  <c:v>113.87462600000002</c:v>
                </c:pt>
                <c:pt idx="1739">
                  <c:v>114.19466400000002</c:v>
                </c:pt>
                <c:pt idx="1740">
                  <c:v>102.32244099999998</c:v>
                </c:pt>
                <c:pt idx="1741">
                  <c:v>103.334991</c:v>
                </c:pt>
                <c:pt idx="1742">
                  <c:v>104.59426100000002</c:v>
                </c:pt>
                <c:pt idx="1743">
                  <c:v>107.759697</c:v>
                </c:pt>
                <c:pt idx="1744">
                  <c:v>102.46742200000001</c:v>
                </c:pt>
                <c:pt idx="1745">
                  <c:v>122.47348</c:v>
                </c:pt>
                <c:pt idx="1746">
                  <c:v>115.538521</c:v>
                </c:pt>
                <c:pt idx="1747">
                  <c:v>102.17574299999998</c:v>
                </c:pt>
                <c:pt idx="1748">
                  <c:v>104.19096399999999</c:v>
                </c:pt>
                <c:pt idx="1749">
                  <c:v>106.627968</c:v>
                </c:pt>
                <c:pt idx="1750">
                  <c:v>102.54132799999999</c:v>
                </c:pt>
                <c:pt idx="1751">
                  <c:v>137.59140000000002</c:v>
                </c:pt>
                <c:pt idx="1752">
                  <c:v>102.277962</c:v>
                </c:pt>
                <c:pt idx="1753">
                  <c:v>101.210335</c:v>
                </c:pt>
                <c:pt idx="1754">
                  <c:v>105.857857</c:v>
                </c:pt>
                <c:pt idx="1755">
                  <c:v>145.654358</c:v>
                </c:pt>
                <c:pt idx="1756">
                  <c:v>116.97725699999999</c:v>
                </c:pt>
                <c:pt idx="1757">
                  <c:v>101.631767</c:v>
                </c:pt>
                <c:pt idx="1758">
                  <c:v>102.94717400000002</c:v>
                </c:pt>
                <c:pt idx="1759">
                  <c:v>110.33620500000002</c:v>
                </c:pt>
                <c:pt idx="1760">
                  <c:v>110.99511000000001</c:v>
                </c:pt>
                <c:pt idx="1761">
                  <c:v>114.22502900000002</c:v>
                </c:pt>
                <c:pt idx="1762">
                  <c:v>104.18867499999999</c:v>
                </c:pt>
                <c:pt idx="1763">
                  <c:v>102.56745900000001</c:v>
                </c:pt>
                <c:pt idx="1764">
                  <c:v>112.85745199999998</c:v>
                </c:pt>
                <c:pt idx="1765">
                  <c:v>101.298187</c:v>
                </c:pt>
                <c:pt idx="1766">
                  <c:v>107.20484900000001</c:v>
                </c:pt>
                <c:pt idx="1767">
                  <c:v>102.83761600000001</c:v>
                </c:pt>
                <c:pt idx="1768">
                  <c:v>115.59392500000001</c:v>
                </c:pt>
                <c:pt idx="1769">
                  <c:v>101.85530099999998</c:v>
                </c:pt>
                <c:pt idx="1770">
                  <c:v>108.65478499999999</c:v>
                </c:pt>
                <c:pt idx="1771">
                  <c:v>114.19762400000002</c:v>
                </c:pt>
                <c:pt idx="1772">
                  <c:v>101.50235699999999</c:v>
                </c:pt>
                <c:pt idx="1773">
                  <c:v>102.35375999999998</c:v>
                </c:pt>
                <c:pt idx="1774">
                  <c:v>115.43256400000001</c:v>
                </c:pt>
                <c:pt idx="1775">
                  <c:v>124.08898199999999</c:v>
                </c:pt>
                <c:pt idx="1776">
                  <c:v>100.905846</c:v>
                </c:pt>
                <c:pt idx="1777">
                  <c:v>103.67927599999999</c:v>
                </c:pt>
                <c:pt idx="1778">
                  <c:v>108.429901</c:v>
                </c:pt>
                <c:pt idx="1779">
                  <c:v>106.169319</c:v>
                </c:pt>
                <c:pt idx="1780">
                  <c:v>104.41160600000003</c:v>
                </c:pt>
                <c:pt idx="1781">
                  <c:v>100.103996</c:v>
                </c:pt>
                <c:pt idx="1782">
                  <c:v>100.12834199999998</c:v>
                </c:pt>
                <c:pt idx="1783">
                  <c:v>114.44643400000001</c:v>
                </c:pt>
                <c:pt idx="1784">
                  <c:v>126.91797600000001</c:v>
                </c:pt>
                <c:pt idx="1785">
                  <c:v>102.780846</c:v>
                </c:pt>
                <c:pt idx="1786">
                  <c:v>107.47322800000002</c:v>
                </c:pt>
                <c:pt idx="1787">
                  <c:v>105.86026000000001</c:v>
                </c:pt>
                <c:pt idx="1788">
                  <c:v>102.25254099999998</c:v>
                </c:pt>
                <c:pt idx="1789">
                  <c:v>102.068314</c:v>
                </c:pt>
                <c:pt idx="1790">
                  <c:v>118.184326</c:v>
                </c:pt>
                <c:pt idx="1791">
                  <c:v>100.891357</c:v>
                </c:pt>
                <c:pt idx="1792">
                  <c:v>106.42192799999999</c:v>
                </c:pt>
                <c:pt idx="1793">
                  <c:v>110.73273500000001</c:v>
                </c:pt>
                <c:pt idx="1794">
                  <c:v>105.71130400000001</c:v>
                </c:pt>
                <c:pt idx="1795">
                  <c:v>105.07791899999998</c:v>
                </c:pt>
                <c:pt idx="1796">
                  <c:v>105.34744999999999</c:v>
                </c:pt>
                <c:pt idx="1797">
                  <c:v>103.71318100000002</c:v>
                </c:pt>
                <c:pt idx="1798">
                  <c:v>113.580246</c:v>
                </c:pt>
                <c:pt idx="1799">
                  <c:v>111.39263200000001</c:v>
                </c:pt>
                <c:pt idx="1800">
                  <c:v>104.004288</c:v>
                </c:pt>
                <c:pt idx="1801">
                  <c:v>113.27061500000002</c:v>
                </c:pt>
                <c:pt idx="1802">
                  <c:v>117.43171700000002</c:v>
                </c:pt>
                <c:pt idx="1803">
                  <c:v>103.367271</c:v>
                </c:pt>
                <c:pt idx="1804">
                  <c:v>101.54602100000001</c:v>
                </c:pt>
                <c:pt idx="1805">
                  <c:v>102.681282</c:v>
                </c:pt>
                <c:pt idx="1806">
                  <c:v>120.8274</c:v>
                </c:pt>
                <c:pt idx="1807">
                  <c:v>119.89362300000003</c:v>
                </c:pt>
                <c:pt idx="1808">
                  <c:v>100.837006</c:v>
                </c:pt>
                <c:pt idx="1809">
                  <c:v>106.39048799999999</c:v>
                </c:pt>
                <c:pt idx="1810">
                  <c:v>101.50824</c:v>
                </c:pt>
                <c:pt idx="1811">
                  <c:v>115.565865</c:v>
                </c:pt>
                <c:pt idx="1812">
                  <c:v>117.662254</c:v>
                </c:pt>
                <c:pt idx="1813">
                  <c:v>110.74472799999999</c:v>
                </c:pt>
                <c:pt idx="1814">
                  <c:v>100.81131000000002</c:v>
                </c:pt>
                <c:pt idx="1815">
                  <c:v>107.17190600000001</c:v>
                </c:pt>
                <c:pt idx="1816">
                  <c:v>121.17408799999998</c:v>
                </c:pt>
                <c:pt idx="1817">
                  <c:v>107.15574599999997</c:v>
                </c:pt>
                <c:pt idx="1818">
                  <c:v>132.59704600000003</c:v>
                </c:pt>
                <c:pt idx="1819">
                  <c:v>113.08978999999998</c:v>
                </c:pt>
                <c:pt idx="1820">
                  <c:v>100.74191300000003</c:v>
                </c:pt>
                <c:pt idx="1821">
                  <c:v>101.90963000000002</c:v>
                </c:pt>
                <c:pt idx="1822">
                  <c:v>126.95253</c:v>
                </c:pt>
                <c:pt idx="1823">
                  <c:v>119.598007</c:v>
                </c:pt>
                <c:pt idx="1824">
                  <c:v>112.924492</c:v>
                </c:pt>
                <c:pt idx="1825">
                  <c:v>100.909538</c:v>
                </c:pt>
                <c:pt idx="1826">
                  <c:v>112.38861799999998</c:v>
                </c:pt>
                <c:pt idx="1827">
                  <c:v>104.68398999999998</c:v>
                </c:pt>
                <c:pt idx="1828">
                  <c:v>107.303421</c:v>
                </c:pt>
                <c:pt idx="1829">
                  <c:v>100.87805199999998</c:v>
                </c:pt>
                <c:pt idx="1830">
                  <c:v>103.790817</c:v>
                </c:pt>
                <c:pt idx="1831">
                  <c:v>105.854141</c:v>
                </c:pt>
                <c:pt idx="1832">
                  <c:v>109.503716</c:v>
                </c:pt>
                <c:pt idx="1833">
                  <c:v>104.31547500000001</c:v>
                </c:pt>
                <c:pt idx="1834">
                  <c:v>107.78376</c:v>
                </c:pt>
                <c:pt idx="1835">
                  <c:v>135.666687</c:v>
                </c:pt>
                <c:pt idx="1836">
                  <c:v>114.216888</c:v>
                </c:pt>
                <c:pt idx="1837">
                  <c:v>101.566711</c:v>
                </c:pt>
                <c:pt idx="1838">
                  <c:v>100.08869199999998</c:v>
                </c:pt>
                <c:pt idx="1839">
                  <c:v>105.60215799999999</c:v>
                </c:pt>
                <c:pt idx="1840">
                  <c:v>108.05040700000001</c:v>
                </c:pt>
                <c:pt idx="1841">
                  <c:v>105.27819799999999</c:v>
                </c:pt>
                <c:pt idx="1842">
                  <c:v>101.90340399999999</c:v>
                </c:pt>
                <c:pt idx="1843">
                  <c:v>101.224571</c:v>
                </c:pt>
                <c:pt idx="1844">
                  <c:v>102.78978699999999</c:v>
                </c:pt>
                <c:pt idx="1845">
                  <c:v>107.527252</c:v>
                </c:pt>
                <c:pt idx="1846">
                  <c:v>120.93566100000001</c:v>
                </c:pt>
                <c:pt idx="1847">
                  <c:v>100.87953199999998</c:v>
                </c:pt>
                <c:pt idx="1848">
                  <c:v>106.51812700000002</c:v>
                </c:pt>
                <c:pt idx="1849">
                  <c:v>113.635284</c:v>
                </c:pt>
                <c:pt idx="1850">
                  <c:v>101.372963</c:v>
                </c:pt>
                <c:pt idx="1851">
                  <c:v>113.73902900000002</c:v>
                </c:pt>
                <c:pt idx="1852">
                  <c:v>102.83287799999997</c:v>
                </c:pt>
                <c:pt idx="1853">
                  <c:v>121.022423</c:v>
                </c:pt>
                <c:pt idx="1854">
                  <c:v>110.94252000000002</c:v>
                </c:pt>
                <c:pt idx="1855">
                  <c:v>127.62087999999999</c:v>
                </c:pt>
                <c:pt idx="1856">
                  <c:v>103.633759</c:v>
                </c:pt>
                <c:pt idx="1857">
                  <c:v>100.932816</c:v>
                </c:pt>
                <c:pt idx="1858">
                  <c:v>101.38420900000001</c:v>
                </c:pt>
                <c:pt idx="1859">
                  <c:v>123.92894</c:v>
                </c:pt>
                <c:pt idx="1860">
                  <c:v>102.606133</c:v>
                </c:pt>
                <c:pt idx="1861">
                  <c:v>102.532173</c:v>
                </c:pt>
                <c:pt idx="1862">
                  <c:v>100.622925</c:v>
                </c:pt>
                <c:pt idx="1863">
                  <c:v>109.042374</c:v>
                </c:pt>
                <c:pt idx="1864">
                  <c:v>108.63854199999999</c:v>
                </c:pt>
                <c:pt idx="1865">
                  <c:v>116.933075</c:v>
                </c:pt>
                <c:pt idx="1866">
                  <c:v>110.37734199999998</c:v>
                </c:pt>
                <c:pt idx="1867">
                  <c:v>101.83190900000001</c:v>
                </c:pt>
                <c:pt idx="1868">
                  <c:v>127.29573099999999</c:v>
                </c:pt>
                <c:pt idx="1869">
                  <c:v>101.794708</c:v>
                </c:pt>
                <c:pt idx="1870">
                  <c:v>107.50756800000002</c:v>
                </c:pt>
                <c:pt idx="1871">
                  <c:v>101.302429</c:v>
                </c:pt>
                <c:pt idx="1872">
                  <c:v>127.428635</c:v>
                </c:pt>
                <c:pt idx="1873">
                  <c:v>114.44743300000002</c:v>
                </c:pt>
                <c:pt idx="1874">
                  <c:v>126.61637099999999</c:v>
                </c:pt>
                <c:pt idx="1875">
                  <c:v>118.52373499999999</c:v>
                </c:pt>
                <c:pt idx="1876">
                  <c:v>100.840958</c:v>
                </c:pt>
                <c:pt idx="1877">
                  <c:v>105.59102600000001</c:v>
                </c:pt>
                <c:pt idx="1878">
                  <c:v>100.26982900000002</c:v>
                </c:pt>
                <c:pt idx="1879">
                  <c:v>104.031548</c:v>
                </c:pt>
                <c:pt idx="1880">
                  <c:v>105.94260400000002</c:v>
                </c:pt>
                <c:pt idx="1881">
                  <c:v>112.84411600000001</c:v>
                </c:pt>
                <c:pt idx="1882">
                  <c:v>123.81677999999998</c:v>
                </c:pt>
                <c:pt idx="1883">
                  <c:v>105.23092699999999</c:v>
                </c:pt>
                <c:pt idx="1884">
                  <c:v>114.891998</c:v>
                </c:pt>
                <c:pt idx="1885">
                  <c:v>104.06471300000001</c:v>
                </c:pt>
                <c:pt idx="1886">
                  <c:v>100.250916</c:v>
                </c:pt>
                <c:pt idx="1887">
                  <c:v>132.79373199999998</c:v>
                </c:pt>
                <c:pt idx="1888">
                  <c:v>128.32527200000001</c:v>
                </c:pt>
                <c:pt idx="1889">
                  <c:v>110.38236999999998</c:v>
                </c:pt>
                <c:pt idx="1890">
                  <c:v>118.818443</c:v>
                </c:pt>
                <c:pt idx="1891">
                  <c:v>101.17865799999998</c:v>
                </c:pt>
                <c:pt idx="1892">
                  <c:v>102.23362000000002</c:v>
                </c:pt>
                <c:pt idx="1893">
                  <c:v>103.51165000000002</c:v>
                </c:pt>
                <c:pt idx="1894">
                  <c:v>100.53163900000001</c:v>
                </c:pt>
                <c:pt idx="1895">
                  <c:v>102.12807499999998</c:v>
                </c:pt>
                <c:pt idx="1896">
                  <c:v>117.81922100000001</c:v>
                </c:pt>
                <c:pt idx="1897">
                  <c:v>112.82685099999999</c:v>
                </c:pt>
                <c:pt idx="1898">
                  <c:v>139.16458099999997</c:v>
                </c:pt>
                <c:pt idx="1899">
                  <c:v>128.62330600000001</c:v>
                </c:pt>
                <c:pt idx="1900">
                  <c:v>102.49986300000002</c:v>
                </c:pt>
                <c:pt idx="1901">
                  <c:v>109.93668400000001</c:v>
                </c:pt>
                <c:pt idx="1902">
                  <c:v>101.05722799999999</c:v>
                </c:pt>
                <c:pt idx="1903">
                  <c:v>105.37967699999999</c:v>
                </c:pt>
                <c:pt idx="1904">
                  <c:v>131.70049999999998</c:v>
                </c:pt>
                <c:pt idx="1905">
                  <c:v>105.627197</c:v>
                </c:pt>
                <c:pt idx="1906">
                  <c:v>115.13717699999998</c:v>
                </c:pt>
                <c:pt idx="1907">
                  <c:v>118.92398799999998</c:v>
                </c:pt>
                <c:pt idx="1908">
                  <c:v>104.36792800000002</c:v>
                </c:pt>
                <c:pt idx="1909">
                  <c:v>100.31969500000001</c:v>
                </c:pt>
                <c:pt idx="1910">
                  <c:v>109.73194900000001</c:v>
                </c:pt>
                <c:pt idx="1911">
                  <c:v>122.01293200000001</c:v>
                </c:pt>
                <c:pt idx="1912">
                  <c:v>102.87843299999999</c:v>
                </c:pt>
                <c:pt idx="1913">
                  <c:v>109.038116</c:v>
                </c:pt>
                <c:pt idx="1914">
                  <c:v>107.49399600000001</c:v>
                </c:pt>
                <c:pt idx="1915">
                  <c:v>111.673203</c:v>
                </c:pt>
                <c:pt idx="1916">
                  <c:v>102.44957700000002</c:v>
                </c:pt>
                <c:pt idx="1917">
                  <c:v>118.19702900000001</c:v>
                </c:pt>
                <c:pt idx="1918">
                  <c:v>100.10317999999998</c:v>
                </c:pt>
                <c:pt idx="1919">
                  <c:v>102.75550800000001</c:v>
                </c:pt>
                <c:pt idx="1920">
                  <c:v>107.13702400000001</c:v>
                </c:pt>
                <c:pt idx="1921">
                  <c:v>101.09092699999999</c:v>
                </c:pt>
                <c:pt idx="1922">
                  <c:v>112.384186</c:v>
                </c:pt>
                <c:pt idx="1923">
                  <c:v>112.884789</c:v>
                </c:pt>
                <c:pt idx="1924">
                  <c:v>103.015175</c:v>
                </c:pt>
                <c:pt idx="1925">
                  <c:v>102.59117900000001</c:v>
                </c:pt>
                <c:pt idx="1926">
                  <c:v>103.21841400000001</c:v>
                </c:pt>
                <c:pt idx="1927">
                  <c:v>104.52230799999998</c:v>
                </c:pt>
                <c:pt idx="1928">
                  <c:v>112.220406</c:v>
                </c:pt>
                <c:pt idx="1929">
                  <c:v>118.479485</c:v>
                </c:pt>
                <c:pt idx="1930">
                  <c:v>101.310287</c:v>
                </c:pt>
                <c:pt idx="1931">
                  <c:v>109.69715100000002</c:v>
                </c:pt>
                <c:pt idx="1932">
                  <c:v>103.29991099999999</c:v>
                </c:pt>
                <c:pt idx="1933">
                  <c:v>105.41441300000002</c:v>
                </c:pt>
                <c:pt idx="1934">
                  <c:v>104.14550800000001</c:v>
                </c:pt>
                <c:pt idx="1935">
                  <c:v>108.76277199999998</c:v>
                </c:pt>
                <c:pt idx="1936">
                  <c:v>112.782928</c:v>
                </c:pt>
                <c:pt idx="1937">
                  <c:v>106.61165600000001</c:v>
                </c:pt>
                <c:pt idx="1938">
                  <c:v>110.10520200000001</c:v>
                </c:pt>
                <c:pt idx="1939">
                  <c:v>103.91790000000002</c:v>
                </c:pt>
                <c:pt idx="1940">
                  <c:v>103.226006</c:v>
                </c:pt>
                <c:pt idx="1941">
                  <c:v>101.86154900000001</c:v>
                </c:pt>
                <c:pt idx="1942">
                  <c:v>109.34011099999999</c:v>
                </c:pt>
                <c:pt idx="1943">
                  <c:v>120.627174</c:v>
                </c:pt>
                <c:pt idx="1944">
                  <c:v>110.462502</c:v>
                </c:pt>
                <c:pt idx="1945">
                  <c:v>102.603111</c:v>
                </c:pt>
                <c:pt idx="1946">
                  <c:v>101.45450599999999</c:v>
                </c:pt>
                <c:pt idx="1947">
                  <c:v>110.04552500000001</c:v>
                </c:pt>
                <c:pt idx="1948">
                  <c:v>108.369141</c:v>
                </c:pt>
                <c:pt idx="1949">
                  <c:v>144.04125999999999</c:v>
                </c:pt>
                <c:pt idx="1950">
                  <c:v>119.99816100000001</c:v>
                </c:pt>
                <c:pt idx="1951">
                  <c:v>105.838554</c:v>
                </c:pt>
                <c:pt idx="1952">
                  <c:v>100.053291</c:v>
                </c:pt>
                <c:pt idx="1953">
                  <c:v>103.62280999999999</c:v>
                </c:pt>
                <c:pt idx="1954">
                  <c:v>103.90424299999999</c:v>
                </c:pt>
                <c:pt idx="1955">
                  <c:v>109.40372499999999</c:v>
                </c:pt>
                <c:pt idx="1956">
                  <c:v>107.83502999999999</c:v>
                </c:pt>
                <c:pt idx="1957">
                  <c:v>103.38492599999999</c:v>
                </c:pt>
                <c:pt idx="1958">
                  <c:v>100.51615099999999</c:v>
                </c:pt>
                <c:pt idx="1959">
                  <c:v>119.41390199999999</c:v>
                </c:pt>
                <c:pt idx="1960">
                  <c:v>100.20864899999998</c:v>
                </c:pt>
                <c:pt idx="1961">
                  <c:v>120.05714399999999</c:v>
                </c:pt>
                <c:pt idx="1962">
                  <c:v>122.57646200000001</c:v>
                </c:pt>
                <c:pt idx="1963">
                  <c:v>115.204376</c:v>
                </c:pt>
                <c:pt idx="1964">
                  <c:v>108.33465600000001</c:v>
                </c:pt>
                <c:pt idx="1965">
                  <c:v>104.76429700000001</c:v>
                </c:pt>
                <c:pt idx="1966">
                  <c:v>105.509766</c:v>
                </c:pt>
                <c:pt idx="1967">
                  <c:v>107.43077099999998</c:v>
                </c:pt>
                <c:pt idx="1968">
                  <c:v>116.583641</c:v>
                </c:pt>
                <c:pt idx="1969">
                  <c:v>113.551941</c:v>
                </c:pt>
                <c:pt idx="1970">
                  <c:v>111.42451500000001</c:v>
                </c:pt>
                <c:pt idx="1971">
                  <c:v>110.19194</c:v>
                </c:pt>
                <c:pt idx="1972">
                  <c:v>112.50301399999999</c:v>
                </c:pt>
                <c:pt idx="1973">
                  <c:v>108.04362500000003</c:v>
                </c:pt>
                <c:pt idx="1974">
                  <c:v>106.633675</c:v>
                </c:pt>
                <c:pt idx="1975">
                  <c:v>124.98867799999998</c:v>
                </c:pt>
                <c:pt idx="1976">
                  <c:v>111.12429</c:v>
                </c:pt>
                <c:pt idx="1977">
                  <c:v>137.03338600000001</c:v>
                </c:pt>
                <c:pt idx="1978">
                  <c:v>106.23290299999998</c:v>
                </c:pt>
                <c:pt idx="1979">
                  <c:v>112.252533</c:v>
                </c:pt>
                <c:pt idx="1980">
                  <c:v>106.854591</c:v>
                </c:pt>
                <c:pt idx="1981">
                  <c:v>112.41071300000002</c:v>
                </c:pt>
                <c:pt idx="1982">
                  <c:v>105.928909</c:v>
                </c:pt>
                <c:pt idx="1983">
                  <c:v>108.66559599999998</c:v>
                </c:pt>
                <c:pt idx="1984">
                  <c:v>120.202011</c:v>
                </c:pt>
                <c:pt idx="1985">
                  <c:v>114.63217899999997</c:v>
                </c:pt>
                <c:pt idx="1986">
                  <c:v>100.30342899999998</c:v>
                </c:pt>
                <c:pt idx="1987">
                  <c:v>109.602615</c:v>
                </c:pt>
                <c:pt idx="1988">
                  <c:v>111.47287799999997</c:v>
                </c:pt>
                <c:pt idx="1989">
                  <c:v>108.16785400000002</c:v>
                </c:pt>
                <c:pt idx="1990">
                  <c:v>106.938118</c:v>
                </c:pt>
                <c:pt idx="1991">
                  <c:v>110.45462800000001</c:v>
                </c:pt>
                <c:pt idx="1992">
                  <c:v>104.729027</c:v>
                </c:pt>
                <c:pt idx="1993">
                  <c:v>101.956352</c:v>
                </c:pt>
                <c:pt idx="1994">
                  <c:v>100.85459899999998</c:v>
                </c:pt>
                <c:pt idx="1995">
                  <c:v>105.802505</c:v>
                </c:pt>
                <c:pt idx="1996">
                  <c:v>111.825294</c:v>
                </c:pt>
                <c:pt idx="1997">
                  <c:v>103.98163599999999</c:v>
                </c:pt>
                <c:pt idx="1998">
                  <c:v>105.39764400000001</c:v>
                </c:pt>
                <c:pt idx="1999">
                  <c:v>107.858673</c:v>
                </c:pt>
                <c:pt idx="2000">
                  <c:v>114.28720100000001</c:v>
                </c:pt>
                <c:pt idx="2001">
                  <c:v>109.58237499999998</c:v>
                </c:pt>
                <c:pt idx="2002">
                  <c:v>102.07874299999999</c:v>
                </c:pt>
                <c:pt idx="2003">
                  <c:v>102.91118600000001</c:v>
                </c:pt>
                <c:pt idx="2004">
                  <c:v>105.01402299999999</c:v>
                </c:pt>
                <c:pt idx="2005">
                  <c:v>101.38046300000002</c:v>
                </c:pt>
                <c:pt idx="2006">
                  <c:v>105.01619700000002</c:v>
                </c:pt>
                <c:pt idx="2007">
                  <c:v>110.94216200000001</c:v>
                </c:pt>
                <c:pt idx="2008">
                  <c:v>116.40396100000001</c:v>
                </c:pt>
                <c:pt idx="2009">
                  <c:v>111.259743</c:v>
                </c:pt>
                <c:pt idx="2010">
                  <c:v>122.48355100000002</c:v>
                </c:pt>
                <c:pt idx="2011">
                  <c:v>115.61397599999998</c:v>
                </c:pt>
                <c:pt idx="2012">
                  <c:v>101.33116900000002</c:v>
                </c:pt>
                <c:pt idx="2013">
                  <c:v>100.89274599999999</c:v>
                </c:pt>
                <c:pt idx="2014">
                  <c:v>107.194534</c:v>
                </c:pt>
                <c:pt idx="2015">
                  <c:v>106.87834899999999</c:v>
                </c:pt>
                <c:pt idx="2016">
                  <c:v>122.42920700000002</c:v>
                </c:pt>
                <c:pt idx="2017">
                  <c:v>105.09750400000001</c:v>
                </c:pt>
                <c:pt idx="2018">
                  <c:v>120.79916400000002</c:v>
                </c:pt>
                <c:pt idx="2019">
                  <c:v>104.781036</c:v>
                </c:pt>
                <c:pt idx="2020">
                  <c:v>104.1493</c:v>
                </c:pt>
                <c:pt idx="2021">
                  <c:v>106.30317700000001</c:v>
                </c:pt>
                <c:pt idx="2022">
                  <c:v>105.722893</c:v>
                </c:pt>
                <c:pt idx="2023">
                  <c:v>136.94622800000002</c:v>
                </c:pt>
                <c:pt idx="2024">
                  <c:v>102.590508</c:v>
                </c:pt>
                <c:pt idx="2025">
                  <c:v>115.927902</c:v>
                </c:pt>
                <c:pt idx="2026">
                  <c:v>100.995476</c:v>
                </c:pt>
                <c:pt idx="2027">
                  <c:v>101.66847999999999</c:v>
                </c:pt>
                <c:pt idx="2028">
                  <c:v>106.16155999999999</c:v>
                </c:pt>
                <c:pt idx="2029">
                  <c:v>105.57167099999998</c:v>
                </c:pt>
                <c:pt idx="2030">
                  <c:v>107.230682</c:v>
                </c:pt>
                <c:pt idx="2031">
                  <c:v>120.715858</c:v>
                </c:pt>
                <c:pt idx="2032">
                  <c:v>101.946335</c:v>
                </c:pt>
                <c:pt idx="2033">
                  <c:v>105.99731400000002</c:v>
                </c:pt>
                <c:pt idx="2034">
                  <c:v>113.13155399999999</c:v>
                </c:pt>
                <c:pt idx="2035">
                  <c:v>100.24292800000002</c:v>
                </c:pt>
                <c:pt idx="2036">
                  <c:v>106.70455900000002</c:v>
                </c:pt>
                <c:pt idx="2037">
                  <c:v>102.27043199999999</c:v>
                </c:pt>
                <c:pt idx="2038">
                  <c:v>107.291397</c:v>
                </c:pt>
                <c:pt idx="2039">
                  <c:v>139.20895399999998</c:v>
                </c:pt>
                <c:pt idx="2040">
                  <c:v>106.76436600000001</c:v>
                </c:pt>
                <c:pt idx="2041">
                  <c:v>106.844238</c:v>
                </c:pt>
                <c:pt idx="2042">
                  <c:v>101.89373799999998</c:v>
                </c:pt>
                <c:pt idx="2043">
                  <c:v>100.12824999999998</c:v>
                </c:pt>
                <c:pt idx="2044">
                  <c:v>102.91067500000001</c:v>
                </c:pt>
                <c:pt idx="2045">
                  <c:v>123.67642199999999</c:v>
                </c:pt>
                <c:pt idx="2046">
                  <c:v>110.52067599999998</c:v>
                </c:pt>
                <c:pt idx="2047">
                  <c:v>107.354141</c:v>
                </c:pt>
                <c:pt idx="2048">
                  <c:v>113.07633999999999</c:v>
                </c:pt>
                <c:pt idx="2049">
                  <c:v>113.660011</c:v>
                </c:pt>
                <c:pt idx="2050">
                  <c:v>132.15945399999998</c:v>
                </c:pt>
                <c:pt idx="2051">
                  <c:v>114.648026</c:v>
                </c:pt>
                <c:pt idx="2052">
                  <c:v>102.94526700000002</c:v>
                </c:pt>
                <c:pt idx="2053">
                  <c:v>100.46807099999998</c:v>
                </c:pt>
                <c:pt idx="2054">
                  <c:v>106.883522</c:v>
                </c:pt>
                <c:pt idx="2055">
                  <c:v>120.16063699999998</c:v>
                </c:pt>
                <c:pt idx="2056">
                  <c:v>100.127083</c:v>
                </c:pt>
                <c:pt idx="2057">
                  <c:v>100.07463799999998</c:v>
                </c:pt>
                <c:pt idx="2058">
                  <c:v>105.768135</c:v>
                </c:pt>
                <c:pt idx="2059">
                  <c:v>110.219742</c:v>
                </c:pt>
                <c:pt idx="2060">
                  <c:v>104.792007</c:v>
                </c:pt>
                <c:pt idx="2061">
                  <c:v>100.816322</c:v>
                </c:pt>
                <c:pt idx="2062">
                  <c:v>104.140137</c:v>
                </c:pt>
                <c:pt idx="2063">
                  <c:v>110.052673</c:v>
                </c:pt>
                <c:pt idx="2064">
                  <c:v>107.18049600000001</c:v>
                </c:pt>
                <c:pt idx="2065">
                  <c:v>107.00565300000001</c:v>
                </c:pt>
                <c:pt idx="2066">
                  <c:v>109.41168200000001</c:v>
                </c:pt>
                <c:pt idx="2067">
                  <c:v>104.54276299999998</c:v>
                </c:pt>
                <c:pt idx="2068">
                  <c:v>102.784485</c:v>
                </c:pt>
                <c:pt idx="2069">
                  <c:v>115.66461900000002</c:v>
                </c:pt>
                <c:pt idx="2070">
                  <c:v>103.373924</c:v>
                </c:pt>
                <c:pt idx="2071">
                  <c:v>100.640846</c:v>
                </c:pt>
                <c:pt idx="2072">
                  <c:v>108.41854900000001</c:v>
                </c:pt>
                <c:pt idx="2073">
                  <c:v>114.58473199999999</c:v>
                </c:pt>
                <c:pt idx="2074">
                  <c:v>116.05246</c:v>
                </c:pt>
                <c:pt idx="2075">
                  <c:v>100.13108099999998</c:v>
                </c:pt>
                <c:pt idx="2076">
                  <c:v>103.283936</c:v>
                </c:pt>
                <c:pt idx="2077">
                  <c:v>108.735985</c:v>
                </c:pt>
                <c:pt idx="2078">
                  <c:v>100.22537999999999</c:v>
                </c:pt>
                <c:pt idx="2079">
                  <c:v>102.107033</c:v>
                </c:pt>
                <c:pt idx="2080">
                  <c:v>101.82150300000002</c:v>
                </c:pt>
                <c:pt idx="2081">
                  <c:v>150.00296</c:v>
                </c:pt>
                <c:pt idx="2082">
                  <c:v>101.062805</c:v>
                </c:pt>
                <c:pt idx="2083">
                  <c:v>102.269875</c:v>
                </c:pt>
                <c:pt idx="2084">
                  <c:v>100.04035900000001</c:v>
                </c:pt>
                <c:pt idx="2085">
                  <c:v>106.25954400000002</c:v>
                </c:pt>
                <c:pt idx="2086">
                  <c:v>108.932976</c:v>
                </c:pt>
                <c:pt idx="2087">
                  <c:v>111.04810300000001</c:v>
                </c:pt>
                <c:pt idx="2088">
                  <c:v>112.257362</c:v>
                </c:pt>
                <c:pt idx="2089">
                  <c:v>103.239677</c:v>
                </c:pt>
                <c:pt idx="2090">
                  <c:v>104.226311</c:v>
                </c:pt>
                <c:pt idx="2091">
                  <c:v>107.00702699999999</c:v>
                </c:pt>
                <c:pt idx="2092">
                  <c:v>109.10133399999998</c:v>
                </c:pt>
                <c:pt idx="2093">
                  <c:v>104.85153200000001</c:v>
                </c:pt>
                <c:pt idx="2094">
                  <c:v>114.126915</c:v>
                </c:pt>
                <c:pt idx="2095">
                  <c:v>128.75817900000001</c:v>
                </c:pt>
                <c:pt idx="2096">
                  <c:v>108.12767799999999</c:v>
                </c:pt>
                <c:pt idx="2097">
                  <c:v>112.17427799999999</c:v>
                </c:pt>
                <c:pt idx="2098">
                  <c:v>107.11996499999999</c:v>
                </c:pt>
                <c:pt idx="2099">
                  <c:v>110.38383499999999</c:v>
                </c:pt>
                <c:pt idx="2100">
                  <c:v>116.137383</c:v>
                </c:pt>
                <c:pt idx="2101">
                  <c:v>103.842186</c:v>
                </c:pt>
                <c:pt idx="2102">
                  <c:v>101.90941599999999</c:v>
                </c:pt>
                <c:pt idx="2103">
                  <c:v>113.08387799999998</c:v>
                </c:pt>
                <c:pt idx="2104">
                  <c:v>108.365028</c:v>
                </c:pt>
                <c:pt idx="2105">
                  <c:v>101.500801</c:v>
                </c:pt>
                <c:pt idx="2106">
                  <c:v>126.54954499999999</c:v>
                </c:pt>
                <c:pt idx="2107">
                  <c:v>108.70294199999998</c:v>
                </c:pt>
                <c:pt idx="2108">
                  <c:v>108.34139999999999</c:v>
                </c:pt>
                <c:pt idx="2109">
                  <c:v>100.62113199999999</c:v>
                </c:pt>
                <c:pt idx="2110">
                  <c:v>112.37480199999999</c:v>
                </c:pt>
                <c:pt idx="2111">
                  <c:v>121.77298699999999</c:v>
                </c:pt>
                <c:pt idx="2112">
                  <c:v>118.889503</c:v>
                </c:pt>
                <c:pt idx="2113">
                  <c:v>115.75652300000002</c:v>
                </c:pt>
                <c:pt idx="2114">
                  <c:v>107.059151</c:v>
                </c:pt>
                <c:pt idx="2115">
                  <c:v>100.17341599999999</c:v>
                </c:pt>
                <c:pt idx="2116">
                  <c:v>100.82270799999999</c:v>
                </c:pt>
                <c:pt idx="2117">
                  <c:v>101.16437500000001</c:v>
                </c:pt>
                <c:pt idx="2118">
                  <c:v>115.88809999999998</c:v>
                </c:pt>
                <c:pt idx="2119">
                  <c:v>122.30192599999999</c:v>
                </c:pt>
                <c:pt idx="2120">
                  <c:v>107.885254</c:v>
                </c:pt>
                <c:pt idx="2121">
                  <c:v>105.05024</c:v>
                </c:pt>
                <c:pt idx="2122">
                  <c:v>102.67559099999998</c:v>
                </c:pt>
                <c:pt idx="2123">
                  <c:v>103.249077</c:v>
                </c:pt>
                <c:pt idx="2124">
                  <c:v>112.815399</c:v>
                </c:pt>
                <c:pt idx="2125">
                  <c:v>112.182693</c:v>
                </c:pt>
                <c:pt idx="2126">
                  <c:v>112.165565</c:v>
                </c:pt>
                <c:pt idx="2127">
                  <c:v>126.66989100000001</c:v>
                </c:pt>
                <c:pt idx="2128">
                  <c:v>100.266678</c:v>
                </c:pt>
                <c:pt idx="2129">
                  <c:v>100.09925100000001</c:v>
                </c:pt>
                <c:pt idx="2130">
                  <c:v>168.95979299999999</c:v>
                </c:pt>
                <c:pt idx="2131">
                  <c:v>112.21528600000002</c:v>
                </c:pt>
                <c:pt idx="2132">
                  <c:v>107.32850599999999</c:v>
                </c:pt>
                <c:pt idx="2133">
                  <c:v>122.755257</c:v>
                </c:pt>
                <c:pt idx="2134">
                  <c:v>102.19451900000001</c:v>
                </c:pt>
                <c:pt idx="2135">
                  <c:v>100.61570699999999</c:v>
                </c:pt>
                <c:pt idx="2136">
                  <c:v>111.789726</c:v>
                </c:pt>
                <c:pt idx="2137">
                  <c:v>105.67340900000001</c:v>
                </c:pt>
                <c:pt idx="2138">
                  <c:v>101.33712800000002</c:v>
                </c:pt>
                <c:pt idx="2139">
                  <c:v>109.086754</c:v>
                </c:pt>
                <c:pt idx="2140">
                  <c:v>116.408287</c:v>
                </c:pt>
                <c:pt idx="2141">
                  <c:v>101.61797300000002</c:v>
                </c:pt>
                <c:pt idx="2142">
                  <c:v>106.45452100000001</c:v>
                </c:pt>
                <c:pt idx="2143">
                  <c:v>100.40940900000001</c:v>
                </c:pt>
                <c:pt idx="2144">
                  <c:v>125.980598</c:v>
                </c:pt>
                <c:pt idx="2145">
                  <c:v>109.834389</c:v>
                </c:pt>
                <c:pt idx="2146">
                  <c:v>100.77604700000001</c:v>
                </c:pt>
                <c:pt idx="2147">
                  <c:v>127.290932</c:v>
                </c:pt>
                <c:pt idx="2148">
                  <c:v>106.64529400000002</c:v>
                </c:pt>
                <c:pt idx="2149">
                  <c:v>122.83905</c:v>
                </c:pt>
                <c:pt idx="2150">
                  <c:v>142.90754700000002</c:v>
                </c:pt>
                <c:pt idx="2151">
                  <c:v>110.26082599999999</c:v>
                </c:pt>
                <c:pt idx="2152">
                  <c:v>108.657173</c:v>
                </c:pt>
                <c:pt idx="2153">
                  <c:v>101.09092699999999</c:v>
                </c:pt>
                <c:pt idx="2154">
                  <c:v>103.275154</c:v>
                </c:pt>
                <c:pt idx="2155">
                  <c:v>107.43074</c:v>
                </c:pt>
                <c:pt idx="2156">
                  <c:v>117.04341900000001</c:v>
                </c:pt>
                <c:pt idx="2157">
                  <c:v>103.10146300000001</c:v>
                </c:pt>
                <c:pt idx="2158">
                  <c:v>120.616035</c:v>
                </c:pt>
                <c:pt idx="2159">
                  <c:v>101.709328</c:v>
                </c:pt>
                <c:pt idx="2160">
                  <c:v>111.20354500000002</c:v>
                </c:pt>
                <c:pt idx="2161">
                  <c:v>100.53152500000002</c:v>
                </c:pt>
                <c:pt idx="2162">
                  <c:v>107.643044</c:v>
                </c:pt>
                <c:pt idx="2163">
                  <c:v>103.90750900000002</c:v>
                </c:pt>
                <c:pt idx="2164">
                  <c:v>122.61248000000001</c:v>
                </c:pt>
                <c:pt idx="2165">
                  <c:v>100.92218</c:v>
                </c:pt>
                <c:pt idx="2166">
                  <c:v>107.14420300000002</c:v>
                </c:pt>
                <c:pt idx="2167">
                  <c:v>104.71398900000001</c:v>
                </c:pt>
                <c:pt idx="2168">
                  <c:v>100.49245500000002</c:v>
                </c:pt>
                <c:pt idx="2169">
                  <c:v>142.67039499999998</c:v>
                </c:pt>
                <c:pt idx="2170">
                  <c:v>101.898239</c:v>
                </c:pt>
                <c:pt idx="2171">
                  <c:v>107.750305</c:v>
                </c:pt>
                <c:pt idx="2172">
                  <c:v>106.285393</c:v>
                </c:pt>
                <c:pt idx="2173">
                  <c:v>115.394272</c:v>
                </c:pt>
                <c:pt idx="2174">
                  <c:v>100.336769</c:v>
                </c:pt>
                <c:pt idx="2175">
                  <c:v>114.110001</c:v>
                </c:pt>
                <c:pt idx="2176">
                  <c:v>102.83492300000002</c:v>
                </c:pt>
                <c:pt idx="2177">
                  <c:v>129.11158799999998</c:v>
                </c:pt>
                <c:pt idx="2178">
                  <c:v>100.32577499999996</c:v>
                </c:pt>
                <c:pt idx="2179">
                  <c:v>101.25195300000001</c:v>
                </c:pt>
                <c:pt idx="2180">
                  <c:v>106.788811</c:v>
                </c:pt>
                <c:pt idx="2181">
                  <c:v>124.04649400000001</c:v>
                </c:pt>
                <c:pt idx="2182">
                  <c:v>159.73625199999998</c:v>
                </c:pt>
                <c:pt idx="2183">
                  <c:v>101.47460900000002</c:v>
                </c:pt>
                <c:pt idx="2184">
                  <c:v>109.145561</c:v>
                </c:pt>
                <c:pt idx="2185">
                  <c:v>114.00101500000001</c:v>
                </c:pt>
                <c:pt idx="2186">
                  <c:v>101.306366</c:v>
                </c:pt>
                <c:pt idx="2187">
                  <c:v>122.93423500000002</c:v>
                </c:pt>
                <c:pt idx="2188">
                  <c:v>103.381439</c:v>
                </c:pt>
                <c:pt idx="2189">
                  <c:v>106.475945</c:v>
                </c:pt>
                <c:pt idx="2190">
                  <c:v>104.884079</c:v>
                </c:pt>
                <c:pt idx="2191">
                  <c:v>112.360184</c:v>
                </c:pt>
                <c:pt idx="2192">
                  <c:v>112.09565000000002</c:v>
                </c:pt>
                <c:pt idx="2193">
                  <c:v>104.49337</c:v>
                </c:pt>
                <c:pt idx="2194">
                  <c:v>104.748802</c:v>
                </c:pt>
                <c:pt idx="2195">
                  <c:v>114.31261400000001</c:v>
                </c:pt>
                <c:pt idx="2196">
                  <c:v>108.80787699999999</c:v>
                </c:pt>
                <c:pt idx="2197">
                  <c:v>121.96623200000002</c:v>
                </c:pt>
                <c:pt idx="2198">
                  <c:v>109.67532300000001</c:v>
                </c:pt>
                <c:pt idx="2199">
                  <c:v>100.25393699999998</c:v>
                </c:pt>
                <c:pt idx="2200">
                  <c:v>101.37676199999999</c:v>
                </c:pt>
                <c:pt idx="2201">
                  <c:v>107.27201100000001</c:v>
                </c:pt>
                <c:pt idx="2202">
                  <c:v>102.718277</c:v>
                </c:pt>
                <c:pt idx="2203">
                  <c:v>104.971031</c:v>
                </c:pt>
                <c:pt idx="2204">
                  <c:v>102.985657</c:v>
                </c:pt>
                <c:pt idx="2205">
                  <c:v>106.48118599999999</c:v>
                </c:pt>
                <c:pt idx="2206">
                  <c:v>112.662209</c:v>
                </c:pt>
                <c:pt idx="2207">
                  <c:v>147.92935199999999</c:v>
                </c:pt>
                <c:pt idx="2208">
                  <c:v>108.27121000000001</c:v>
                </c:pt>
                <c:pt idx="2209">
                  <c:v>100.465157</c:v>
                </c:pt>
                <c:pt idx="2210">
                  <c:v>103.57710299999998</c:v>
                </c:pt>
                <c:pt idx="2211">
                  <c:v>100.11393</c:v>
                </c:pt>
                <c:pt idx="2212">
                  <c:v>104.98277299999997</c:v>
                </c:pt>
                <c:pt idx="2213">
                  <c:v>104.62191</c:v>
                </c:pt>
                <c:pt idx="2214">
                  <c:v>115.09936500000002</c:v>
                </c:pt>
                <c:pt idx="2215">
                  <c:v>108.81692500000001</c:v>
                </c:pt>
                <c:pt idx="2216">
                  <c:v>102.086006</c:v>
                </c:pt>
                <c:pt idx="2217">
                  <c:v>104.49718500000002</c:v>
                </c:pt>
                <c:pt idx="2218">
                  <c:v>100.296448</c:v>
                </c:pt>
                <c:pt idx="2219">
                  <c:v>110.73711400000003</c:v>
                </c:pt>
                <c:pt idx="2220">
                  <c:v>116.13584099999999</c:v>
                </c:pt>
                <c:pt idx="2221">
                  <c:v>128.03312700000001</c:v>
                </c:pt>
                <c:pt idx="2222">
                  <c:v>102.68886599999999</c:v>
                </c:pt>
                <c:pt idx="2223">
                  <c:v>132.966644</c:v>
                </c:pt>
                <c:pt idx="2224">
                  <c:v>100.34925100000001</c:v>
                </c:pt>
                <c:pt idx="2225">
                  <c:v>102.590996</c:v>
                </c:pt>
                <c:pt idx="2226">
                  <c:v>104.23624400000001</c:v>
                </c:pt>
                <c:pt idx="2227">
                  <c:v>100.56270600000001</c:v>
                </c:pt>
                <c:pt idx="2228">
                  <c:v>100.080856</c:v>
                </c:pt>
                <c:pt idx="2229">
                  <c:v>115.45373499999998</c:v>
                </c:pt>
                <c:pt idx="2230">
                  <c:v>105.49917600000002</c:v>
                </c:pt>
                <c:pt idx="2231">
                  <c:v>100.04148900000001</c:v>
                </c:pt>
                <c:pt idx="2232">
                  <c:v>102.63822900000001</c:v>
                </c:pt>
                <c:pt idx="2233">
                  <c:v>118.867805</c:v>
                </c:pt>
                <c:pt idx="2234">
                  <c:v>113.981888</c:v>
                </c:pt>
                <c:pt idx="2235">
                  <c:v>105.03634599999998</c:v>
                </c:pt>
                <c:pt idx="2236">
                  <c:v>101.30783799999999</c:v>
                </c:pt>
                <c:pt idx="2237">
                  <c:v>106.10755899999998</c:v>
                </c:pt>
                <c:pt idx="2238">
                  <c:v>104.30837999999999</c:v>
                </c:pt>
                <c:pt idx="2239">
                  <c:v>135.16247600000003</c:v>
                </c:pt>
                <c:pt idx="2240">
                  <c:v>108.06791699999999</c:v>
                </c:pt>
                <c:pt idx="2241">
                  <c:v>103.66188</c:v>
                </c:pt>
                <c:pt idx="2242">
                  <c:v>130.34359699999999</c:v>
                </c:pt>
                <c:pt idx="2243">
                  <c:v>103.848122</c:v>
                </c:pt>
                <c:pt idx="2244">
                  <c:v>112.387756</c:v>
                </c:pt>
                <c:pt idx="2245">
                  <c:v>115.00882</c:v>
                </c:pt>
                <c:pt idx="2246">
                  <c:v>100.51664700000002</c:v>
                </c:pt>
                <c:pt idx="2247">
                  <c:v>100.54995000000001</c:v>
                </c:pt>
                <c:pt idx="2248">
                  <c:v>110.76902800000002</c:v>
                </c:pt>
                <c:pt idx="2249">
                  <c:v>110.86796600000001</c:v>
                </c:pt>
                <c:pt idx="2250">
                  <c:v>105.87294799999997</c:v>
                </c:pt>
                <c:pt idx="2251">
                  <c:v>113.61196900000002</c:v>
                </c:pt>
                <c:pt idx="2252">
                  <c:v>105.814346</c:v>
                </c:pt>
                <c:pt idx="2253">
                  <c:v>143.28949</c:v>
                </c:pt>
                <c:pt idx="2254">
                  <c:v>106.29798900000002</c:v>
                </c:pt>
                <c:pt idx="2255">
                  <c:v>104.86189299999998</c:v>
                </c:pt>
                <c:pt idx="2256">
                  <c:v>114.84926600000001</c:v>
                </c:pt>
                <c:pt idx="2257">
                  <c:v>105.302094</c:v>
                </c:pt>
                <c:pt idx="2258">
                  <c:v>106.76921800000001</c:v>
                </c:pt>
                <c:pt idx="2259">
                  <c:v>124.160454</c:v>
                </c:pt>
                <c:pt idx="2260">
                  <c:v>101.07285299999997</c:v>
                </c:pt>
                <c:pt idx="2261">
                  <c:v>122.57804899999996</c:v>
                </c:pt>
                <c:pt idx="2262">
                  <c:v>105.88349199999999</c:v>
                </c:pt>
                <c:pt idx="2263">
                  <c:v>152.32475299999999</c:v>
                </c:pt>
                <c:pt idx="2264">
                  <c:v>103.37912799999998</c:v>
                </c:pt>
                <c:pt idx="2265">
                  <c:v>106.73174299999998</c:v>
                </c:pt>
                <c:pt idx="2266">
                  <c:v>133.665222</c:v>
                </c:pt>
                <c:pt idx="2267">
                  <c:v>118.73943300000002</c:v>
                </c:pt>
                <c:pt idx="2268">
                  <c:v>104.02107199999999</c:v>
                </c:pt>
                <c:pt idx="2269">
                  <c:v>109.584045</c:v>
                </c:pt>
                <c:pt idx="2270">
                  <c:v>102.39270799999998</c:v>
                </c:pt>
                <c:pt idx="2271">
                  <c:v>111.96421800000002</c:v>
                </c:pt>
                <c:pt idx="2272">
                  <c:v>100.91873200000001</c:v>
                </c:pt>
                <c:pt idx="2273">
                  <c:v>110.959671</c:v>
                </c:pt>
                <c:pt idx="2274">
                  <c:v>104.12067399999998</c:v>
                </c:pt>
                <c:pt idx="2275">
                  <c:v>114.58566300000001</c:v>
                </c:pt>
                <c:pt idx="2276">
                  <c:v>109.594688</c:v>
                </c:pt>
                <c:pt idx="2277">
                  <c:v>102.086006</c:v>
                </c:pt>
                <c:pt idx="2278">
                  <c:v>122.24626900000003</c:v>
                </c:pt>
                <c:pt idx="2279">
                  <c:v>114.019974</c:v>
                </c:pt>
                <c:pt idx="2280">
                  <c:v>100.69689200000001</c:v>
                </c:pt>
                <c:pt idx="2281">
                  <c:v>101.86913300000002</c:v>
                </c:pt>
                <c:pt idx="2282">
                  <c:v>101.378593</c:v>
                </c:pt>
                <c:pt idx="2283">
                  <c:v>101.40668500000001</c:v>
                </c:pt>
                <c:pt idx="2284">
                  <c:v>103.07562999999999</c:v>
                </c:pt>
                <c:pt idx="2285">
                  <c:v>105.33908799999999</c:v>
                </c:pt>
                <c:pt idx="2286">
                  <c:v>107.15148199999999</c:v>
                </c:pt>
                <c:pt idx="2287">
                  <c:v>103.69554100000001</c:v>
                </c:pt>
                <c:pt idx="2288">
                  <c:v>108.706856</c:v>
                </c:pt>
                <c:pt idx="2289">
                  <c:v>110.953575</c:v>
                </c:pt>
                <c:pt idx="2290">
                  <c:v>135.75550799999999</c:v>
                </c:pt>
                <c:pt idx="2291">
                  <c:v>100.709557</c:v>
                </c:pt>
                <c:pt idx="2292">
                  <c:v>139.13232400000001</c:v>
                </c:pt>
                <c:pt idx="2293">
                  <c:v>103.34184300000001</c:v>
                </c:pt>
                <c:pt idx="2294">
                  <c:v>102.76926400000004</c:v>
                </c:pt>
                <c:pt idx="2295">
                  <c:v>102.64183800000001</c:v>
                </c:pt>
                <c:pt idx="2296">
                  <c:v>111.426834</c:v>
                </c:pt>
                <c:pt idx="2297">
                  <c:v>138.19819600000002</c:v>
                </c:pt>
                <c:pt idx="2298">
                  <c:v>105.069031</c:v>
                </c:pt>
                <c:pt idx="2299">
                  <c:v>101.60251599999998</c:v>
                </c:pt>
                <c:pt idx="2300">
                  <c:v>102.73693799999998</c:v>
                </c:pt>
                <c:pt idx="2301">
                  <c:v>101.54969800000002</c:v>
                </c:pt>
                <c:pt idx="2302">
                  <c:v>123.83683000000001</c:v>
                </c:pt>
                <c:pt idx="2303">
                  <c:v>100.25322000000001</c:v>
                </c:pt>
                <c:pt idx="2304">
                  <c:v>111.37619799999999</c:v>
                </c:pt>
                <c:pt idx="2305">
                  <c:v>101.06190500000001</c:v>
                </c:pt>
                <c:pt idx="2306">
                  <c:v>103.88018799999999</c:v>
                </c:pt>
                <c:pt idx="2307">
                  <c:v>105.25707199999998</c:v>
                </c:pt>
                <c:pt idx="2308">
                  <c:v>100.68675199999998</c:v>
                </c:pt>
                <c:pt idx="2309">
                  <c:v>110.73761700000001</c:v>
                </c:pt>
                <c:pt idx="2310">
                  <c:v>106.418381</c:v>
                </c:pt>
                <c:pt idx="2311">
                  <c:v>114.541832</c:v>
                </c:pt>
                <c:pt idx="2312">
                  <c:v>102.680153</c:v>
                </c:pt>
                <c:pt idx="2313">
                  <c:v>104.92514</c:v>
                </c:pt>
                <c:pt idx="2314">
                  <c:v>114.04377700000001</c:v>
                </c:pt>
                <c:pt idx="2315">
                  <c:v>115.806183</c:v>
                </c:pt>
                <c:pt idx="2316">
                  <c:v>106.024467</c:v>
                </c:pt>
                <c:pt idx="2317">
                  <c:v>104.79967499999999</c:v>
                </c:pt>
                <c:pt idx="2318">
                  <c:v>107.369995</c:v>
                </c:pt>
                <c:pt idx="2319">
                  <c:v>108.92452200000001</c:v>
                </c:pt>
                <c:pt idx="2320">
                  <c:v>102.32807899999999</c:v>
                </c:pt>
                <c:pt idx="2321">
                  <c:v>105.491348</c:v>
                </c:pt>
                <c:pt idx="2322">
                  <c:v>136.46545399999999</c:v>
                </c:pt>
                <c:pt idx="2323">
                  <c:v>104.795906</c:v>
                </c:pt>
                <c:pt idx="2324">
                  <c:v>106.39168500000001</c:v>
                </c:pt>
                <c:pt idx="2325">
                  <c:v>100.826286</c:v>
                </c:pt>
                <c:pt idx="2326">
                  <c:v>104.39520300000001</c:v>
                </c:pt>
                <c:pt idx="2327">
                  <c:v>100.35478999999998</c:v>
                </c:pt>
                <c:pt idx="2328">
                  <c:v>110.28672</c:v>
                </c:pt>
                <c:pt idx="2329">
                  <c:v>122.05478699999999</c:v>
                </c:pt>
                <c:pt idx="2330">
                  <c:v>118.689865</c:v>
                </c:pt>
                <c:pt idx="2331">
                  <c:v>100.66777799999998</c:v>
                </c:pt>
                <c:pt idx="2332">
                  <c:v>110.17704000000001</c:v>
                </c:pt>
                <c:pt idx="2333">
                  <c:v>105.64662199999999</c:v>
                </c:pt>
                <c:pt idx="2334">
                  <c:v>120.223907</c:v>
                </c:pt>
                <c:pt idx="2335">
                  <c:v>100.66244500000001</c:v>
                </c:pt>
                <c:pt idx="2336">
                  <c:v>108.52208699999998</c:v>
                </c:pt>
                <c:pt idx="2337">
                  <c:v>100.57015199999998</c:v>
                </c:pt>
                <c:pt idx="2338">
                  <c:v>105.20920599999999</c:v>
                </c:pt>
                <c:pt idx="2339">
                  <c:v>103.35507199999999</c:v>
                </c:pt>
                <c:pt idx="2340">
                  <c:v>104.42042499999999</c:v>
                </c:pt>
                <c:pt idx="2341">
                  <c:v>112.22029900000001</c:v>
                </c:pt>
                <c:pt idx="2342">
                  <c:v>106.144272</c:v>
                </c:pt>
                <c:pt idx="2343">
                  <c:v>103.229698</c:v>
                </c:pt>
                <c:pt idx="2344">
                  <c:v>101.968231</c:v>
                </c:pt>
                <c:pt idx="2345">
                  <c:v>102.05081199999998</c:v>
                </c:pt>
                <c:pt idx="2346">
                  <c:v>103.499138</c:v>
                </c:pt>
                <c:pt idx="2347">
                  <c:v>104.760841</c:v>
                </c:pt>
                <c:pt idx="2348">
                  <c:v>128.01312299999998</c:v>
                </c:pt>
                <c:pt idx="2349">
                  <c:v>109.789749</c:v>
                </c:pt>
                <c:pt idx="2350">
                  <c:v>103.23086499999999</c:v>
                </c:pt>
                <c:pt idx="2351">
                  <c:v>108.42852000000002</c:v>
                </c:pt>
                <c:pt idx="2352">
                  <c:v>104.160713</c:v>
                </c:pt>
                <c:pt idx="2353">
                  <c:v>112.850449</c:v>
                </c:pt>
                <c:pt idx="2354">
                  <c:v>102.90318300000001</c:v>
                </c:pt>
                <c:pt idx="2355">
                  <c:v>112.46516400000002</c:v>
                </c:pt>
                <c:pt idx="2356">
                  <c:v>120.83969900000001</c:v>
                </c:pt>
                <c:pt idx="2357">
                  <c:v>103.225403</c:v>
                </c:pt>
                <c:pt idx="2358">
                  <c:v>102.01096300000002</c:v>
                </c:pt>
                <c:pt idx="2359">
                  <c:v>109.12638099999997</c:v>
                </c:pt>
                <c:pt idx="2360">
                  <c:v>115.05787699999999</c:v>
                </c:pt>
                <c:pt idx="2361">
                  <c:v>100.1437</c:v>
                </c:pt>
                <c:pt idx="2362">
                  <c:v>101.292404</c:v>
                </c:pt>
                <c:pt idx="2363">
                  <c:v>125.579544</c:v>
                </c:pt>
                <c:pt idx="2364">
                  <c:v>106.77469600000002</c:v>
                </c:pt>
                <c:pt idx="2365">
                  <c:v>101.078613</c:v>
                </c:pt>
                <c:pt idx="2366">
                  <c:v>113.767792</c:v>
                </c:pt>
                <c:pt idx="2367">
                  <c:v>103.42036400000002</c:v>
                </c:pt>
                <c:pt idx="2368">
                  <c:v>113.88838199999999</c:v>
                </c:pt>
                <c:pt idx="2369">
                  <c:v>112.259995</c:v>
                </c:pt>
                <c:pt idx="2370">
                  <c:v>116.11808000000001</c:v>
                </c:pt>
                <c:pt idx="2371">
                  <c:v>101.037148</c:v>
                </c:pt>
                <c:pt idx="2372">
                  <c:v>105.854446</c:v>
                </c:pt>
                <c:pt idx="2373">
                  <c:v>105.00812500000002</c:v>
                </c:pt>
                <c:pt idx="2374">
                  <c:v>101.53536999999999</c:v>
                </c:pt>
                <c:pt idx="2375">
                  <c:v>101.18577599999998</c:v>
                </c:pt>
                <c:pt idx="2376">
                  <c:v>112.28945899999998</c:v>
                </c:pt>
                <c:pt idx="2377">
                  <c:v>101.633049</c:v>
                </c:pt>
                <c:pt idx="2378">
                  <c:v>108.354996</c:v>
                </c:pt>
                <c:pt idx="2379">
                  <c:v>131.45510900000002</c:v>
                </c:pt>
                <c:pt idx="2380">
                  <c:v>103.091492</c:v>
                </c:pt>
                <c:pt idx="2381">
                  <c:v>102.42748300000001</c:v>
                </c:pt>
                <c:pt idx="2382">
                  <c:v>100.812805</c:v>
                </c:pt>
                <c:pt idx="2383">
                  <c:v>104.31547500000001</c:v>
                </c:pt>
                <c:pt idx="2384">
                  <c:v>102.99358400000001</c:v>
                </c:pt>
                <c:pt idx="2385">
                  <c:v>104.44262700000002</c:v>
                </c:pt>
                <c:pt idx="2386">
                  <c:v>106.90651699999999</c:v>
                </c:pt>
                <c:pt idx="2387">
                  <c:v>113.083389</c:v>
                </c:pt>
                <c:pt idx="2388">
                  <c:v>108.73481000000001</c:v>
                </c:pt>
                <c:pt idx="2389">
                  <c:v>113.45502500000002</c:v>
                </c:pt>
                <c:pt idx="2390">
                  <c:v>128.61113</c:v>
                </c:pt>
                <c:pt idx="2391">
                  <c:v>108.29401400000002</c:v>
                </c:pt>
                <c:pt idx="2392">
                  <c:v>140.45356799999999</c:v>
                </c:pt>
                <c:pt idx="2393">
                  <c:v>112.150284</c:v>
                </c:pt>
                <c:pt idx="2394">
                  <c:v>115.65057400000001</c:v>
                </c:pt>
                <c:pt idx="2395">
                  <c:v>108.42836</c:v>
                </c:pt>
                <c:pt idx="2396">
                  <c:v>100.72232799999999</c:v>
                </c:pt>
                <c:pt idx="2397">
                  <c:v>111.903351</c:v>
                </c:pt>
                <c:pt idx="2398">
                  <c:v>108.55377999999999</c:v>
                </c:pt>
                <c:pt idx="2399">
                  <c:v>108.097458</c:v>
                </c:pt>
                <c:pt idx="2400">
                  <c:v>131.54956099999995</c:v>
                </c:pt>
                <c:pt idx="2401">
                  <c:v>109.484077</c:v>
                </c:pt>
                <c:pt idx="2402">
                  <c:v>101.75425700000001</c:v>
                </c:pt>
                <c:pt idx="2403">
                  <c:v>100.14930699999998</c:v>
                </c:pt>
                <c:pt idx="2404">
                  <c:v>129.63845800000001</c:v>
                </c:pt>
                <c:pt idx="2405">
                  <c:v>117.44465600000001</c:v>
                </c:pt>
                <c:pt idx="2406">
                  <c:v>126.53121200000001</c:v>
                </c:pt>
                <c:pt idx="2407">
                  <c:v>101.409576</c:v>
                </c:pt>
                <c:pt idx="2408">
                  <c:v>100.28724699999999</c:v>
                </c:pt>
                <c:pt idx="2409">
                  <c:v>114.080246</c:v>
                </c:pt>
                <c:pt idx="2410">
                  <c:v>111.460808</c:v>
                </c:pt>
                <c:pt idx="2411">
                  <c:v>125.272667</c:v>
                </c:pt>
                <c:pt idx="2412">
                  <c:v>129.93980399999998</c:v>
                </c:pt>
                <c:pt idx="2413">
                  <c:v>101.956596</c:v>
                </c:pt>
                <c:pt idx="2414">
                  <c:v>104.16558099999999</c:v>
                </c:pt>
                <c:pt idx="2415">
                  <c:v>113.50112200000001</c:v>
                </c:pt>
                <c:pt idx="2416">
                  <c:v>100.765495</c:v>
                </c:pt>
                <c:pt idx="2417">
                  <c:v>110.454491</c:v>
                </c:pt>
                <c:pt idx="2418">
                  <c:v>108.31886299999998</c:v>
                </c:pt>
                <c:pt idx="2419">
                  <c:v>102.61348</c:v>
                </c:pt>
                <c:pt idx="2420">
                  <c:v>100.22482300000001</c:v>
                </c:pt>
                <c:pt idx="2421">
                  <c:v>110.10318799999999</c:v>
                </c:pt>
                <c:pt idx="2422">
                  <c:v>102.68889599999999</c:v>
                </c:pt>
                <c:pt idx="2423">
                  <c:v>106.78690300000001</c:v>
                </c:pt>
                <c:pt idx="2424">
                  <c:v>100.75837699999998</c:v>
                </c:pt>
                <c:pt idx="2425">
                  <c:v>122.700035</c:v>
                </c:pt>
                <c:pt idx="2426">
                  <c:v>103.22524300000002</c:v>
                </c:pt>
                <c:pt idx="2427">
                  <c:v>104.87531300000001</c:v>
                </c:pt>
                <c:pt idx="2428">
                  <c:v>127.96180000000001</c:v>
                </c:pt>
                <c:pt idx="2429">
                  <c:v>100.42184399999999</c:v>
                </c:pt>
                <c:pt idx="2430">
                  <c:v>121.14437100000001</c:v>
                </c:pt>
                <c:pt idx="2431">
                  <c:v>100.347992</c:v>
                </c:pt>
                <c:pt idx="2432">
                  <c:v>138.40457199999997</c:v>
                </c:pt>
                <c:pt idx="2433">
                  <c:v>108.22021500000001</c:v>
                </c:pt>
                <c:pt idx="2434">
                  <c:v>118.99118799999999</c:v>
                </c:pt>
                <c:pt idx="2435">
                  <c:v>104.76660900000002</c:v>
                </c:pt>
                <c:pt idx="2436">
                  <c:v>105.971046</c:v>
                </c:pt>
                <c:pt idx="2437">
                  <c:v>105.77353699999999</c:v>
                </c:pt>
                <c:pt idx="2438">
                  <c:v>101.71719400000003</c:v>
                </c:pt>
                <c:pt idx="2439">
                  <c:v>101.342499</c:v>
                </c:pt>
                <c:pt idx="2440">
                  <c:v>105.57849899999997</c:v>
                </c:pt>
                <c:pt idx="2441">
                  <c:v>125.816391</c:v>
                </c:pt>
                <c:pt idx="2442">
                  <c:v>120.077393</c:v>
                </c:pt>
                <c:pt idx="2443">
                  <c:v>105.660027</c:v>
                </c:pt>
                <c:pt idx="2444">
                  <c:v>100.149315</c:v>
                </c:pt>
                <c:pt idx="2445">
                  <c:v>100.32667499999998</c:v>
                </c:pt>
                <c:pt idx="2446">
                  <c:v>118.145973</c:v>
                </c:pt>
                <c:pt idx="2447">
                  <c:v>121.99339300000001</c:v>
                </c:pt>
                <c:pt idx="2448">
                  <c:v>100.76235200000001</c:v>
                </c:pt>
                <c:pt idx="2449">
                  <c:v>103.12519799999998</c:v>
                </c:pt>
                <c:pt idx="2450">
                  <c:v>110.034271</c:v>
                </c:pt>
                <c:pt idx="2451">
                  <c:v>129.366592</c:v>
                </c:pt>
                <c:pt idx="2452">
                  <c:v>100.67906999999998</c:v>
                </c:pt>
                <c:pt idx="2453">
                  <c:v>100.86367799999998</c:v>
                </c:pt>
                <c:pt idx="2454">
                  <c:v>132.51617399999998</c:v>
                </c:pt>
                <c:pt idx="2455">
                  <c:v>107.01768500000001</c:v>
                </c:pt>
                <c:pt idx="2456">
                  <c:v>123.38962600000002</c:v>
                </c:pt>
                <c:pt idx="2457">
                  <c:v>102.77623699999998</c:v>
                </c:pt>
                <c:pt idx="2458">
                  <c:v>115.075424</c:v>
                </c:pt>
                <c:pt idx="2459">
                  <c:v>122.70172900000001</c:v>
                </c:pt>
                <c:pt idx="2460">
                  <c:v>100.21152500000001</c:v>
                </c:pt>
                <c:pt idx="2461">
                  <c:v>107.968773</c:v>
                </c:pt>
                <c:pt idx="2462">
                  <c:v>103.40406800000001</c:v>
                </c:pt>
                <c:pt idx="2463">
                  <c:v>105.52217899999997</c:v>
                </c:pt>
                <c:pt idx="2464">
                  <c:v>100.198883</c:v>
                </c:pt>
                <c:pt idx="2465">
                  <c:v>102.626465</c:v>
                </c:pt>
                <c:pt idx="2466">
                  <c:v>115.57138099999999</c:v>
                </c:pt>
                <c:pt idx="2467">
                  <c:v>106.59874699999999</c:v>
                </c:pt>
                <c:pt idx="2468">
                  <c:v>127.03352400000001</c:v>
                </c:pt>
                <c:pt idx="2469">
                  <c:v>131.70310999999998</c:v>
                </c:pt>
                <c:pt idx="2470">
                  <c:v>109.83680699999998</c:v>
                </c:pt>
                <c:pt idx="2471">
                  <c:v>111.13163</c:v>
                </c:pt>
                <c:pt idx="2472">
                  <c:v>125.81712300000002</c:v>
                </c:pt>
                <c:pt idx="2473">
                  <c:v>105.980873</c:v>
                </c:pt>
                <c:pt idx="2474">
                  <c:v>105.42026500000001</c:v>
                </c:pt>
                <c:pt idx="2475">
                  <c:v>106.05141399999999</c:v>
                </c:pt>
                <c:pt idx="2476">
                  <c:v>128.772324</c:v>
                </c:pt>
                <c:pt idx="2477">
                  <c:v>106.728279</c:v>
                </c:pt>
                <c:pt idx="2478">
                  <c:v>100.330574</c:v>
                </c:pt>
                <c:pt idx="2479">
                  <c:v>119.60225699999998</c:v>
                </c:pt>
                <c:pt idx="2480">
                  <c:v>113.95332300000001</c:v>
                </c:pt>
                <c:pt idx="2481">
                  <c:v>115.00093099999998</c:v>
                </c:pt>
                <c:pt idx="2482">
                  <c:v>104.805283</c:v>
                </c:pt>
                <c:pt idx="2483">
                  <c:v>114.41630600000002</c:v>
                </c:pt>
                <c:pt idx="2484">
                  <c:v>103.22623400000002</c:v>
                </c:pt>
                <c:pt idx="2485">
                  <c:v>109.12726600000002</c:v>
                </c:pt>
                <c:pt idx="2486">
                  <c:v>101.86364</c:v>
                </c:pt>
                <c:pt idx="2487">
                  <c:v>101.650505</c:v>
                </c:pt>
                <c:pt idx="2488">
                  <c:v>103.095085</c:v>
                </c:pt>
                <c:pt idx="2489">
                  <c:v>110.706512</c:v>
                </c:pt>
                <c:pt idx="2490">
                  <c:v>107.60301200000001</c:v>
                </c:pt>
                <c:pt idx="2491">
                  <c:v>104.74623900000002</c:v>
                </c:pt>
                <c:pt idx="2492">
                  <c:v>104.45948</c:v>
                </c:pt>
                <c:pt idx="2493">
                  <c:v>106.33103199999998</c:v>
                </c:pt>
                <c:pt idx="2494">
                  <c:v>103.02077499999999</c:v>
                </c:pt>
                <c:pt idx="2495">
                  <c:v>102.58647199999999</c:v>
                </c:pt>
                <c:pt idx="2496">
                  <c:v>105.862228</c:v>
                </c:pt>
                <c:pt idx="2497">
                  <c:v>106.86534099999999</c:v>
                </c:pt>
                <c:pt idx="2498">
                  <c:v>108.68348699999999</c:v>
                </c:pt>
                <c:pt idx="2499">
                  <c:v>100.75662199999999</c:v>
                </c:pt>
                <c:pt idx="2500">
                  <c:v>100.45011900000002</c:v>
                </c:pt>
                <c:pt idx="2501">
                  <c:v>113.91713700000001</c:v>
                </c:pt>
                <c:pt idx="2502">
                  <c:v>102.205566</c:v>
                </c:pt>
                <c:pt idx="2503">
                  <c:v>113.011734</c:v>
                </c:pt>
                <c:pt idx="2504">
                  <c:v>100.91971599999999</c:v>
                </c:pt>
                <c:pt idx="2505">
                  <c:v>117.60280599999999</c:v>
                </c:pt>
                <c:pt idx="2506">
                  <c:v>106.51792900000002</c:v>
                </c:pt>
                <c:pt idx="2507">
                  <c:v>104.35870399999999</c:v>
                </c:pt>
                <c:pt idx="2508">
                  <c:v>105.40461000000003</c:v>
                </c:pt>
                <c:pt idx="2509">
                  <c:v>102.917732</c:v>
                </c:pt>
                <c:pt idx="2510">
                  <c:v>122.29340400000001</c:v>
                </c:pt>
                <c:pt idx="2511">
                  <c:v>115.416832</c:v>
                </c:pt>
                <c:pt idx="2512">
                  <c:v>129.03349299999999</c:v>
                </c:pt>
                <c:pt idx="2513">
                  <c:v>101.98206300000001</c:v>
                </c:pt>
                <c:pt idx="2514">
                  <c:v>101.95300300000001</c:v>
                </c:pt>
                <c:pt idx="2515">
                  <c:v>116.20233199999998</c:v>
                </c:pt>
                <c:pt idx="2516">
                  <c:v>101.378593</c:v>
                </c:pt>
                <c:pt idx="2517">
                  <c:v>103.42568199999998</c:v>
                </c:pt>
                <c:pt idx="2518">
                  <c:v>120.78276099999998</c:v>
                </c:pt>
                <c:pt idx="2519">
                  <c:v>113.0103</c:v>
                </c:pt>
                <c:pt idx="2520">
                  <c:v>129.07076999999998</c:v>
                </c:pt>
                <c:pt idx="2521">
                  <c:v>102.82495900000002</c:v>
                </c:pt>
                <c:pt idx="2522">
                  <c:v>102.705055</c:v>
                </c:pt>
                <c:pt idx="2523">
                  <c:v>100.96276899999998</c:v>
                </c:pt>
                <c:pt idx="2524">
                  <c:v>100.75038099999999</c:v>
                </c:pt>
                <c:pt idx="2525">
                  <c:v>103.20380400000002</c:v>
                </c:pt>
                <c:pt idx="2526">
                  <c:v>128.18829300000002</c:v>
                </c:pt>
                <c:pt idx="2527">
                  <c:v>101.07035799999998</c:v>
                </c:pt>
                <c:pt idx="2528">
                  <c:v>103.987587</c:v>
                </c:pt>
                <c:pt idx="2529">
                  <c:v>106.485634</c:v>
                </c:pt>
                <c:pt idx="2530">
                  <c:v>100.98428300000002</c:v>
                </c:pt>
                <c:pt idx="2531">
                  <c:v>125.14144899999998</c:v>
                </c:pt>
                <c:pt idx="2532">
                  <c:v>102.559105</c:v>
                </c:pt>
                <c:pt idx="2533">
                  <c:v>103.66332999999999</c:v>
                </c:pt>
                <c:pt idx="2534">
                  <c:v>104.577934</c:v>
                </c:pt>
                <c:pt idx="2535">
                  <c:v>134.26713599999999</c:v>
                </c:pt>
                <c:pt idx="2536">
                  <c:v>104.831688</c:v>
                </c:pt>
                <c:pt idx="2537">
                  <c:v>100.416138</c:v>
                </c:pt>
                <c:pt idx="2538">
                  <c:v>105.04922500000004</c:v>
                </c:pt>
                <c:pt idx="2539">
                  <c:v>130.01907299999996</c:v>
                </c:pt>
                <c:pt idx="2540">
                  <c:v>107.80867000000001</c:v>
                </c:pt>
                <c:pt idx="2541">
                  <c:v>100.41925800000001</c:v>
                </c:pt>
                <c:pt idx="2542">
                  <c:v>105.37667099999999</c:v>
                </c:pt>
                <c:pt idx="2543">
                  <c:v>100.85644499999998</c:v>
                </c:pt>
                <c:pt idx="2544">
                  <c:v>104.99662000000001</c:v>
                </c:pt>
                <c:pt idx="2545">
                  <c:v>100.32747699999999</c:v>
                </c:pt>
                <c:pt idx="2546">
                  <c:v>100.89109000000002</c:v>
                </c:pt>
                <c:pt idx="2547">
                  <c:v>107.009827</c:v>
                </c:pt>
                <c:pt idx="2548">
                  <c:v>112.424301</c:v>
                </c:pt>
                <c:pt idx="2549">
                  <c:v>102.82390599999998</c:v>
                </c:pt>
                <c:pt idx="2550">
                  <c:v>106.04357899999998</c:v>
                </c:pt>
                <c:pt idx="2551">
                  <c:v>121.50947600000001</c:v>
                </c:pt>
                <c:pt idx="2552">
                  <c:v>102.85523999999998</c:v>
                </c:pt>
                <c:pt idx="2553">
                  <c:v>106.2509</c:v>
                </c:pt>
                <c:pt idx="2554">
                  <c:v>113.74992400000001</c:v>
                </c:pt>
                <c:pt idx="2555">
                  <c:v>103.40310700000002</c:v>
                </c:pt>
                <c:pt idx="2556">
                  <c:v>101.89583599999999</c:v>
                </c:pt>
                <c:pt idx="2557">
                  <c:v>100.206886</c:v>
                </c:pt>
                <c:pt idx="2558">
                  <c:v>100.08975199999999</c:v>
                </c:pt>
                <c:pt idx="2559">
                  <c:v>104.76181800000002</c:v>
                </c:pt>
                <c:pt idx="2560">
                  <c:v>102.13960299999998</c:v>
                </c:pt>
                <c:pt idx="2561">
                  <c:v>101.88209500000001</c:v>
                </c:pt>
                <c:pt idx="2562">
                  <c:v>101.55663300000002</c:v>
                </c:pt>
                <c:pt idx="2563">
                  <c:v>101.858543</c:v>
                </c:pt>
                <c:pt idx="2564">
                  <c:v>103.71048</c:v>
                </c:pt>
                <c:pt idx="2565">
                  <c:v>108.18957499999999</c:v>
                </c:pt>
                <c:pt idx="2566">
                  <c:v>103.04306800000002</c:v>
                </c:pt>
                <c:pt idx="2567">
                  <c:v>117.026207</c:v>
                </c:pt>
                <c:pt idx="2568">
                  <c:v>105.05635799999999</c:v>
                </c:pt>
                <c:pt idx="2569">
                  <c:v>101.40193900000001</c:v>
                </c:pt>
                <c:pt idx="2570">
                  <c:v>103.476181</c:v>
                </c:pt>
                <c:pt idx="2571">
                  <c:v>108.44241300000002</c:v>
                </c:pt>
                <c:pt idx="2572">
                  <c:v>103.252754</c:v>
                </c:pt>
                <c:pt idx="2573">
                  <c:v>100.24214900000001</c:v>
                </c:pt>
                <c:pt idx="2574">
                  <c:v>129.11277799999999</c:v>
                </c:pt>
                <c:pt idx="2575">
                  <c:v>121.662659</c:v>
                </c:pt>
                <c:pt idx="2576">
                  <c:v>114.92458300000001</c:v>
                </c:pt>
                <c:pt idx="2577">
                  <c:v>107.98904400000002</c:v>
                </c:pt>
                <c:pt idx="2578">
                  <c:v>105.40142800000001</c:v>
                </c:pt>
                <c:pt idx="2579">
                  <c:v>108.76612900000003</c:v>
                </c:pt>
                <c:pt idx="2580">
                  <c:v>100.47452500000001</c:v>
                </c:pt>
                <c:pt idx="2581">
                  <c:v>120.41284899999998</c:v>
                </c:pt>
                <c:pt idx="2582">
                  <c:v>117.25556899999998</c:v>
                </c:pt>
                <c:pt idx="2583">
                  <c:v>100.29394499999999</c:v>
                </c:pt>
                <c:pt idx="2584">
                  <c:v>100.05249799999999</c:v>
                </c:pt>
                <c:pt idx="2585">
                  <c:v>104.54821000000001</c:v>
                </c:pt>
                <c:pt idx="2586">
                  <c:v>127.33641799999998</c:v>
                </c:pt>
                <c:pt idx="2587">
                  <c:v>109.646957</c:v>
                </c:pt>
                <c:pt idx="2588">
                  <c:v>103.53376</c:v>
                </c:pt>
                <c:pt idx="2589">
                  <c:v>115.53105900000001</c:v>
                </c:pt>
                <c:pt idx="2590">
                  <c:v>117.13221</c:v>
                </c:pt>
                <c:pt idx="2591">
                  <c:v>114.23132300000002</c:v>
                </c:pt>
                <c:pt idx="2592">
                  <c:v>106.55970000000001</c:v>
                </c:pt>
                <c:pt idx="2593">
                  <c:v>105.59279600000001</c:v>
                </c:pt>
                <c:pt idx="2594">
                  <c:v>102.258995</c:v>
                </c:pt>
                <c:pt idx="2595">
                  <c:v>115.739891</c:v>
                </c:pt>
                <c:pt idx="2596">
                  <c:v>118.00875099999999</c:v>
                </c:pt>
                <c:pt idx="2597">
                  <c:v>104.268539</c:v>
                </c:pt>
                <c:pt idx="2598">
                  <c:v>100.38880199999998</c:v>
                </c:pt>
                <c:pt idx="2599">
                  <c:v>110.22463999999999</c:v>
                </c:pt>
                <c:pt idx="2600">
                  <c:v>112.40083300000002</c:v>
                </c:pt>
                <c:pt idx="2601">
                  <c:v>135.56892400000001</c:v>
                </c:pt>
                <c:pt idx="2602">
                  <c:v>111.79195400000002</c:v>
                </c:pt>
                <c:pt idx="2603">
                  <c:v>113.035561</c:v>
                </c:pt>
                <c:pt idx="2604">
                  <c:v>120.82820100000001</c:v>
                </c:pt>
                <c:pt idx="2605">
                  <c:v>109.608627</c:v>
                </c:pt>
                <c:pt idx="2606">
                  <c:v>113.316704</c:v>
                </c:pt>
                <c:pt idx="2607">
                  <c:v>131.66333</c:v>
                </c:pt>
                <c:pt idx="2608">
                  <c:v>121.14402000000001</c:v>
                </c:pt>
                <c:pt idx="2609">
                  <c:v>102.35292800000001</c:v>
                </c:pt>
                <c:pt idx="2610">
                  <c:v>111.97060399999999</c:v>
                </c:pt>
                <c:pt idx="2611">
                  <c:v>109.54324300000002</c:v>
                </c:pt>
                <c:pt idx="2612">
                  <c:v>117.645004</c:v>
                </c:pt>
                <c:pt idx="2613">
                  <c:v>102.17261499999998</c:v>
                </c:pt>
                <c:pt idx="2614">
                  <c:v>100.47659299999998</c:v>
                </c:pt>
                <c:pt idx="2615">
                  <c:v>107.30079699999999</c:v>
                </c:pt>
                <c:pt idx="2616">
                  <c:v>100.64431</c:v>
                </c:pt>
                <c:pt idx="2617">
                  <c:v>108.16799899999998</c:v>
                </c:pt>
                <c:pt idx="2618">
                  <c:v>110.75148</c:v>
                </c:pt>
                <c:pt idx="2619">
                  <c:v>104.00707199999998</c:v>
                </c:pt>
                <c:pt idx="2620">
                  <c:v>104.72657799999999</c:v>
                </c:pt>
                <c:pt idx="2621">
                  <c:v>106.360939</c:v>
                </c:pt>
                <c:pt idx="2622">
                  <c:v>116.11131300000001</c:v>
                </c:pt>
                <c:pt idx="2623">
                  <c:v>101.268379</c:v>
                </c:pt>
                <c:pt idx="2624">
                  <c:v>102.61545599999998</c:v>
                </c:pt>
                <c:pt idx="2625">
                  <c:v>100.631561</c:v>
                </c:pt>
                <c:pt idx="2626">
                  <c:v>113.32927699999999</c:v>
                </c:pt>
                <c:pt idx="2627">
                  <c:v>125.11608099999998</c:v>
                </c:pt>
                <c:pt idx="2628">
                  <c:v>124.384827</c:v>
                </c:pt>
                <c:pt idx="2629">
                  <c:v>106.90795100000001</c:v>
                </c:pt>
                <c:pt idx="2630">
                  <c:v>101.961792</c:v>
                </c:pt>
                <c:pt idx="2631">
                  <c:v>104.60823799999999</c:v>
                </c:pt>
                <c:pt idx="2632">
                  <c:v>122.84607699999998</c:v>
                </c:pt>
                <c:pt idx="2633">
                  <c:v>103.68503599999998</c:v>
                </c:pt>
                <c:pt idx="2634">
                  <c:v>118.300201</c:v>
                </c:pt>
                <c:pt idx="2635">
                  <c:v>104.46238700000001</c:v>
                </c:pt>
                <c:pt idx="2636">
                  <c:v>103.41777</c:v>
                </c:pt>
                <c:pt idx="2637">
                  <c:v>125.01876799999998</c:v>
                </c:pt>
                <c:pt idx="2638">
                  <c:v>102.602859</c:v>
                </c:pt>
                <c:pt idx="2639">
                  <c:v>108.500725</c:v>
                </c:pt>
                <c:pt idx="2640">
                  <c:v>102.41866300000002</c:v>
                </c:pt>
                <c:pt idx="2641">
                  <c:v>102.62997399999999</c:v>
                </c:pt>
                <c:pt idx="2642">
                  <c:v>132.02825900000002</c:v>
                </c:pt>
                <c:pt idx="2643">
                  <c:v>108.31162300000003</c:v>
                </c:pt>
                <c:pt idx="2644">
                  <c:v>104.60897099999998</c:v>
                </c:pt>
                <c:pt idx="2645">
                  <c:v>110.836586</c:v>
                </c:pt>
                <c:pt idx="2646">
                  <c:v>115.782974</c:v>
                </c:pt>
                <c:pt idx="2647">
                  <c:v>112.40972900000001</c:v>
                </c:pt>
                <c:pt idx="2648">
                  <c:v>107.18910200000001</c:v>
                </c:pt>
                <c:pt idx="2649">
                  <c:v>100.23491700000001</c:v>
                </c:pt>
                <c:pt idx="2650">
                  <c:v>101.49724600000002</c:v>
                </c:pt>
                <c:pt idx="2651">
                  <c:v>105.370209</c:v>
                </c:pt>
                <c:pt idx="2652">
                  <c:v>135.67494199999999</c:v>
                </c:pt>
                <c:pt idx="2653">
                  <c:v>115.26629600000001</c:v>
                </c:pt>
                <c:pt idx="2654">
                  <c:v>109.599541</c:v>
                </c:pt>
                <c:pt idx="2655">
                  <c:v>114.69225299999998</c:v>
                </c:pt>
                <c:pt idx="2656">
                  <c:v>108.88220200000001</c:v>
                </c:pt>
                <c:pt idx="2657">
                  <c:v>100.077141</c:v>
                </c:pt>
                <c:pt idx="2658">
                  <c:v>113.32334899999996</c:v>
                </c:pt>
                <c:pt idx="2659">
                  <c:v>112.17335499999999</c:v>
                </c:pt>
                <c:pt idx="2660">
                  <c:v>126.21741500000002</c:v>
                </c:pt>
                <c:pt idx="2661">
                  <c:v>113.255287</c:v>
                </c:pt>
                <c:pt idx="2662">
                  <c:v>105.04322100000002</c:v>
                </c:pt>
                <c:pt idx="2663">
                  <c:v>101.08105500000002</c:v>
                </c:pt>
                <c:pt idx="2664">
                  <c:v>115.962997</c:v>
                </c:pt>
                <c:pt idx="2665">
                  <c:v>105.134827</c:v>
                </c:pt>
                <c:pt idx="2666">
                  <c:v>108.09382600000002</c:v>
                </c:pt>
                <c:pt idx="2667">
                  <c:v>108.66513099999999</c:v>
                </c:pt>
                <c:pt idx="2668">
                  <c:v>119.13888499999999</c:v>
                </c:pt>
                <c:pt idx="2669">
                  <c:v>111.15279399999999</c:v>
                </c:pt>
                <c:pt idx="2670">
                  <c:v>104.27722900000003</c:v>
                </c:pt>
                <c:pt idx="2671">
                  <c:v>110.838943</c:v>
                </c:pt>
                <c:pt idx="2672">
                  <c:v>107.66656500000002</c:v>
                </c:pt>
                <c:pt idx="2673">
                  <c:v>101.28466000000002</c:v>
                </c:pt>
                <c:pt idx="2674">
                  <c:v>109.95288799999999</c:v>
                </c:pt>
                <c:pt idx="2675">
                  <c:v>107.02413199999998</c:v>
                </c:pt>
                <c:pt idx="2676">
                  <c:v>100.135864</c:v>
                </c:pt>
                <c:pt idx="2677">
                  <c:v>103.96676600000002</c:v>
                </c:pt>
                <c:pt idx="2678">
                  <c:v>103.234352</c:v>
                </c:pt>
                <c:pt idx="2679">
                  <c:v>102.85548399999999</c:v>
                </c:pt>
                <c:pt idx="2680">
                  <c:v>102.567871</c:v>
                </c:pt>
                <c:pt idx="2681">
                  <c:v>101.20092000000001</c:v>
                </c:pt>
                <c:pt idx="2682">
                  <c:v>114.85913099999999</c:v>
                </c:pt>
                <c:pt idx="2683">
                  <c:v>108.239754</c:v>
                </c:pt>
                <c:pt idx="2684">
                  <c:v>109.0373</c:v>
                </c:pt>
                <c:pt idx="2685">
                  <c:v>142.35337800000002</c:v>
                </c:pt>
                <c:pt idx="2686">
                  <c:v>103.05837999999999</c:v>
                </c:pt>
                <c:pt idx="2687">
                  <c:v>108.32205199999999</c:v>
                </c:pt>
                <c:pt idx="2688">
                  <c:v>103.96445500000002</c:v>
                </c:pt>
                <c:pt idx="2689">
                  <c:v>112.509674</c:v>
                </c:pt>
                <c:pt idx="2690">
                  <c:v>109.51751700000001</c:v>
                </c:pt>
                <c:pt idx="2691">
                  <c:v>111.96639300000001</c:v>
                </c:pt>
                <c:pt idx="2692">
                  <c:v>109.46807099999998</c:v>
                </c:pt>
                <c:pt idx="2693">
                  <c:v>119.07263199999998</c:v>
                </c:pt>
                <c:pt idx="2694">
                  <c:v>116.67279799999997</c:v>
                </c:pt>
                <c:pt idx="2695">
                  <c:v>101.851364</c:v>
                </c:pt>
                <c:pt idx="2696">
                  <c:v>100.73436700000002</c:v>
                </c:pt>
                <c:pt idx="2697">
                  <c:v>115.65662399999999</c:v>
                </c:pt>
                <c:pt idx="2698">
                  <c:v>105.758247</c:v>
                </c:pt>
                <c:pt idx="2699">
                  <c:v>104.094971</c:v>
                </c:pt>
                <c:pt idx="2700">
                  <c:v>109.80446600000002</c:v>
                </c:pt>
                <c:pt idx="2701">
                  <c:v>101.26992799999999</c:v>
                </c:pt>
                <c:pt idx="2702">
                  <c:v>100.27492500000001</c:v>
                </c:pt>
                <c:pt idx="2703">
                  <c:v>100.051895</c:v>
                </c:pt>
                <c:pt idx="2704">
                  <c:v>102.55411500000001</c:v>
                </c:pt>
                <c:pt idx="2705">
                  <c:v>123.37574799999997</c:v>
                </c:pt>
                <c:pt idx="2706">
                  <c:v>125.18519599999999</c:v>
                </c:pt>
                <c:pt idx="2707">
                  <c:v>108.74114200000001</c:v>
                </c:pt>
                <c:pt idx="2708">
                  <c:v>104.890152</c:v>
                </c:pt>
                <c:pt idx="2709">
                  <c:v>118.40090900000001</c:v>
                </c:pt>
                <c:pt idx="2710">
                  <c:v>101.03441599999999</c:v>
                </c:pt>
                <c:pt idx="2711">
                  <c:v>103.398247</c:v>
                </c:pt>
                <c:pt idx="2712">
                  <c:v>101.872559</c:v>
                </c:pt>
                <c:pt idx="2713">
                  <c:v>100.00181600000002</c:v>
                </c:pt>
                <c:pt idx="2714">
                  <c:v>111.38935099999999</c:v>
                </c:pt>
                <c:pt idx="2715">
                  <c:v>156.03762800000001</c:v>
                </c:pt>
                <c:pt idx="2716">
                  <c:v>121.16236099999999</c:v>
                </c:pt>
                <c:pt idx="2717">
                  <c:v>100.81506299999998</c:v>
                </c:pt>
                <c:pt idx="2718">
                  <c:v>124.98133900000002</c:v>
                </c:pt>
                <c:pt idx="2719">
                  <c:v>122.60169999999999</c:v>
                </c:pt>
                <c:pt idx="2720">
                  <c:v>102.05323799999998</c:v>
                </c:pt>
                <c:pt idx="2721">
                  <c:v>101.39159400000001</c:v>
                </c:pt>
                <c:pt idx="2722">
                  <c:v>122.333122</c:v>
                </c:pt>
                <c:pt idx="2723">
                  <c:v>103.298958</c:v>
                </c:pt>
                <c:pt idx="2724">
                  <c:v>102.64065600000002</c:v>
                </c:pt>
                <c:pt idx="2725">
                  <c:v>105.066956</c:v>
                </c:pt>
                <c:pt idx="2726">
                  <c:v>113.98132300000002</c:v>
                </c:pt>
                <c:pt idx="2727">
                  <c:v>100.360962</c:v>
                </c:pt>
                <c:pt idx="2728">
                  <c:v>102.165268</c:v>
                </c:pt>
                <c:pt idx="2729">
                  <c:v>120.930138</c:v>
                </c:pt>
                <c:pt idx="2730">
                  <c:v>105.49400300000003</c:v>
                </c:pt>
                <c:pt idx="2731">
                  <c:v>100.303055</c:v>
                </c:pt>
                <c:pt idx="2732">
                  <c:v>110.568703</c:v>
                </c:pt>
                <c:pt idx="2733">
                  <c:v>117.81707</c:v>
                </c:pt>
                <c:pt idx="2734">
                  <c:v>107.790848</c:v>
                </c:pt>
                <c:pt idx="2735">
                  <c:v>136.29566999999997</c:v>
                </c:pt>
                <c:pt idx="2736">
                  <c:v>104.33315300000001</c:v>
                </c:pt>
                <c:pt idx="2737">
                  <c:v>106.13848099999998</c:v>
                </c:pt>
                <c:pt idx="2738">
                  <c:v>114.95234699999999</c:v>
                </c:pt>
                <c:pt idx="2739">
                  <c:v>125.654167</c:v>
                </c:pt>
                <c:pt idx="2740">
                  <c:v>107.322594</c:v>
                </c:pt>
                <c:pt idx="2741">
                  <c:v>100.29396800000002</c:v>
                </c:pt>
                <c:pt idx="2742">
                  <c:v>102.58646400000002</c:v>
                </c:pt>
                <c:pt idx="2743">
                  <c:v>101.95471999999999</c:v>
                </c:pt>
                <c:pt idx="2744">
                  <c:v>100.40181699999999</c:v>
                </c:pt>
                <c:pt idx="2745">
                  <c:v>108.99385100000002</c:v>
                </c:pt>
                <c:pt idx="2746">
                  <c:v>100.461731</c:v>
                </c:pt>
                <c:pt idx="2747">
                  <c:v>123.33029900000001</c:v>
                </c:pt>
                <c:pt idx="2748">
                  <c:v>114.39321099999999</c:v>
                </c:pt>
                <c:pt idx="2749">
                  <c:v>121.05493199999998</c:v>
                </c:pt>
                <c:pt idx="2750">
                  <c:v>101.39425700000001</c:v>
                </c:pt>
                <c:pt idx="2751">
                  <c:v>106.33364899999998</c:v>
                </c:pt>
                <c:pt idx="2752">
                  <c:v>103.59665699999999</c:v>
                </c:pt>
                <c:pt idx="2753">
                  <c:v>106.92912300000002</c:v>
                </c:pt>
                <c:pt idx="2754">
                  <c:v>115.34194900000001</c:v>
                </c:pt>
                <c:pt idx="2755">
                  <c:v>105.412773</c:v>
                </c:pt>
                <c:pt idx="2756">
                  <c:v>100.769447</c:v>
                </c:pt>
                <c:pt idx="2757">
                  <c:v>101.69133799999999</c:v>
                </c:pt>
                <c:pt idx="2758">
                  <c:v>117.62540399999999</c:v>
                </c:pt>
                <c:pt idx="2759">
                  <c:v>109.54369400000002</c:v>
                </c:pt>
                <c:pt idx="2760">
                  <c:v>102.35569</c:v>
                </c:pt>
                <c:pt idx="2761">
                  <c:v>108.980698</c:v>
                </c:pt>
                <c:pt idx="2762">
                  <c:v>116.971436</c:v>
                </c:pt>
                <c:pt idx="2763">
                  <c:v>116.692673</c:v>
                </c:pt>
                <c:pt idx="2764">
                  <c:v>101.95116400000003</c:v>
                </c:pt>
                <c:pt idx="2765">
                  <c:v>103.724602</c:v>
                </c:pt>
                <c:pt idx="2766">
                  <c:v>113.39583599999999</c:v>
                </c:pt>
                <c:pt idx="2767">
                  <c:v>102.087784</c:v>
                </c:pt>
                <c:pt idx="2768">
                  <c:v>118.029549</c:v>
                </c:pt>
                <c:pt idx="2769">
                  <c:v>110.74192800000002</c:v>
                </c:pt>
                <c:pt idx="2770">
                  <c:v>127.89131900000001</c:v>
                </c:pt>
                <c:pt idx="2771">
                  <c:v>105.93066400000001</c:v>
                </c:pt>
                <c:pt idx="2772">
                  <c:v>100.15348799999998</c:v>
                </c:pt>
                <c:pt idx="2773">
                  <c:v>103.23378799999999</c:v>
                </c:pt>
                <c:pt idx="2774">
                  <c:v>101.96249400000002</c:v>
                </c:pt>
                <c:pt idx="2775">
                  <c:v>101.827324</c:v>
                </c:pt>
                <c:pt idx="2776">
                  <c:v>100.07894899999997</c:v>
                </c:pt>
                <c:pt idx="2777">
                  <c:v>121.26039900000002</c:v>
                </c:pt>
                <c:pt idx="2778">
                  <c:v>106.53451500000001</c:v>
                </c:pt>
                <c:pt idx="2779">
                  <c:v>101.250046</c:v>
                </c:pt>
                <c:pt idx="2780">
                  <c:v>107.99365200000001</c:v>
                </c:pt>
                <c:pt idx="2781">
                  <c:v>101.293037</c:v>
                </c:pt>
                <c:pt idx="2782">
                  <c:v>114.339676</c:v>
                </c:pt>
                <c:pt idx="2783">
                  <c:v>119.41844900000001</c:v>
                </c:pt>
                <c:pt idx="2784">
                  <c:v>112.52516900000002</c:v>
                </c:pt>
                <c:pt idx="2785">
                  <c:v>105.78834500000001</c:v>
                </c:pt>
                <c:pt idx="2786">
                  <c:v>122.57138799999998</c:v>
                </c:pt>
                <c:pt idx="2787">
                  <c:v>109.131546</c:v>
                </c:pt>
                <c:pt idx="2788">
                  <c:v>102.737335</c:v>
                </c:pt>
                <c:pt idx="2789">
                  <c:v>108.98905900000001</c:v>
                </c:pt>
                <c:pt idx="2790">
                  <c:v>100.81588699999999</c:v>
                </c:pt>
                <c:pt idx="2791">
                  <c:v>106.60420999999999</c:v>
                </c:pt>
                <c:pt idx="2792">
                  <c:v>108.218575</c:v>
                </c:pt>
                <c:pt idx="2793">
                  <c:v>103.39460000000001</c:v>
                </c:pt>
                <c:pt idx="2794">
                  <c:v>102.87737999999999</c:v>
                </c:pt>
                <c:pt idx="2795">
                  <c:v>100.825684</c:v>
                </c:pt>
                <c:pt idx="2796">
                  <c:v>123.780952</c:v>
                </c:pt>
                <c:pt idx="2797">
                  <c:v>104.76627300000001</c:v>
                </c:pt>
                <c:pt idx="2798">
                  <c:v>103.81111900000003</c:v>
                </c:pt>
                <c:pt idx="2799">
                  <c:v>115.248947</c:v>
                </c:pt>
                <c:pt idx="2800">
                  <c:v>106.46578199999999</c:v>
                </c:pt>
                <c:pt idx="2801">
                  <c:v>104.101288</c:v>
                </c:pt>
                <c:pt idx="2802">
                  <c:v>101.65631099999999</c:v>
                </c:pt>
                <c:pt idx="2803">
                  <c:v>104.50719500000001</c:v>
                </c:pt>
                <c:pt idx="2804">
                  <c:v>112.598465</c:v>
                </c:pt>
                <c:pt idx="2805">
                  <c:v>101.43425800000001</c:v>
                </c:pt>
                <c:pt idx="2806">
                  <c:v>111.63461300000002</c:v>
                </c:pt>
                <c:pt idx="2807">
                  <c:v>104.05373400000001</c:v>
                </c:pt>
                <c:pt idx="2808">
                  <c:v>115.687439</c:v>
                </c:pt>
                <c:pt idx="2809">
                  <c:v>100.30012499999999</c:v>
                </c:pt>
                <c:pt idx="2810">
                  <c:v>116.21071600000002</c:v>
                </c:pt>
                <c:pt idx="2811">
                  <c:v>123.31532300000002</c:v>
                </c:pt>
                <c:pt idx="2812">
                  <c:v>109.637535</c:v>
                </c:pt>
                <c:pt idx="2813">
                  <c:v>111.352913</c:v>
                </c:pt>
                <c:pt idx="2814">
                  <c:v>102.68358600000001</c:v>
                </c:pt>
                <c:pt idx="2815">
                  <c:v>104.060867</c:v>
                </c:pt>
                <c:pt idx="2816">
                  <c:v>117.01449599999999</c:v>
                </c:pt>
                <c:pt idx="2817">
                  <c:v>109.394638</c:v>
                </c:pt>
                <c:pt idx="2818">
                  <c:v>101.49256900000002</c:v>
                </c:pt>
                <c:pt idx="2819">
                  <c:v>113.75315900000001</c:v>
                </c:pt>
                <c:pt idx="2820">
                  <c:v>102.836319</c:v>
                </c:pt>
                <c:pt idx="2821">
                  <c:v>110.080589</c:v>
                </c:pt>
                <c:pt idx="2822">
                  <c:v>126.906548</c:v>
                </c:pt>
                <c:pt idx="2823">
                  <c:v>102.14508099999999</c:v>
                </c:pt>
                <c:pt idx="2824">
                  <c:v>102.99155400000001</c:v>
                </c:pt>
                <c:pt idx="2825">
                  <c:v>110.16703</c:v>
                </c:pt>
                <c:pt idx="2826">
                  <c:v>107.02248400000001</c:v>
                </c:pt>
                <c:pt idx="2827">
                  <c:v>108.524956</c:v>
                </c:pt>
                <c:pt idx="2828">
                  <c:v>102.80538199999997</c:v>
                </c:pt>
                <c:pt idx="2829">
                  <c:v>104.44031500000001</c:v>
                </c:pt>
                <c:pt idx="2830">
                  <c:v>105.21161700000002</c:v>
                </c:pt>
                <c:pt idx="2831">
                  <c:v>106.89274599999999</c:v>
                </c:pt>
                <c:pt idx="2832">
                  <c:v>107.50503500000001</c:v>
                </c:pt>
                <c:pt idx="2833">
                  <c:v>100.13634500000001</c:v>
                </c:pt>
                <c:pt idx="2834">
                  <c:v>102.78855900000002</c:v>
                </c:pt>
                <c:pt idx="2835">
                  <c:v>152.53465299999996</c:v>
                </c:pt>
                <c:pt idx="2836">
                  <c:v>102.468018</c:v>
                </c:pt>
                <c:pt idx="2837">
                  <c:v>107.44470200000002</c:v>
                </c:pt>
                <c:pt idx="2838">
                  <c:v>105.76150500000001</c:v>
                </c:pt>
                <c:pt idx="2839">
                  <c:v>130.47993499999998</c:v>
                </c:pt>
                <c:pt idx="2840">
                  <c:v>106.12449599999998</c:v>
                </c:pt>
                <c:pt idx="2841">
                  <c:v>101.143967</c:v>
                </c:pt>
                <c:pt idx="2842">
                  <c:v>104.62471799999999</c:v>
                </c:pt>
                <c:pt idx="2843">
                  <c:v>101.38817599999999</c:v>
                </c:pt>
                <c:pt idx="2844">
                  <c:v>105.32904799999999</c:v>
                </c:pt>
                <c:pt idx="2845">
                  <c:v>120.684853</c:v>
                </c:pt>
                <c:pt idx="2846">
                  <c:v>107.802193</c:v>
                </c:pt>
                <c:pt idx="2847">
                  <c:v>100.77474199999999</c:v>
                </c:pt>
                <c:pt idx="2848">
                  <c:v>102.60328699999998</c:v>
                </c:pt>
                <c:pt idx="2849">
                  <c:v>115.438576</c:v>
                </c:pt>
                <c:pt idx="2850">
                  <c:v>104.598511</c:v>
                </c:pt>
                <c:pt idx="2851">
                  <c:v>110.113174</c:v>
                </c:pt>
                <c:pt idx="2852">
                  <c:v>108.95216400000001</c:v>
                </c:pt>
                <c:pt idx="2853">
                  <c:v>104.545547</c:v>
                </c:pt>
                <c:pt idx="2854">
                  <c:v>100.61276999999998</c:v>
                </c:pt>
                <c:pt idx="2855">
                  <c:v>114.44490100000002</c:v>
                </c:pt>
                <c:pt idx="2856">
                  <c:v>122.83635700000001</c:v>
                </c:pt>
                <c:pt idx="2857">
                  <c:v>107.32595799999999</c:v>
                </c:pt>
                <c:pt idx="2858">
                  <c:v>105.15576199999998</c:v>
                </c:pt>
                <c:pt idx="2859">
                  <c:v>102.18170199999999</c:v>
                </c:pt>
                <c:pt idx="2860">
                  <c:v>104.38297999999999</c:v>
                </c:pt>
                <c:pt idx="2861">
                  <c:v>119.77897599999999</c:v>
                </c:pt>
                <c:pt idx="2862">
                  <c:v>104.37355799999999</c:v>
                </c:pt>
                <c:pt idx="2863">
                  <c:v>100.134056</c:v>
                </c:pt>
                <c:pt idx="2864">
                  <c:v>107.95592499999999</c:v>
                </c:pt>
                <c:pt idx="2865">
                  <c:v>101.55586199999999</c:v>
                </c:pt>
                <c:pt idx="2866">
                  <c:v>107.96696500000002</c:v>
                </c:pt>
                <c:pt idx="2867">
                  <c:v>117.23146800000002</c:v>
                </c:pt>
                <c:pt idx="2868">
                  <c:v>101.31612400000002</c:v>
                </c:pt>
                <c:pt idx="2869">
                  <c:v>115.021187</c:v>
                </c:pt>
                <c:pt idx="2870">
                  <c:v>103.91165200000002</c:v>
                </c:pt>
                <c:pt idx="2871">
                  <c:v>103.67700199999999</c:v>
                </c:pt>
                <c:pt idx="2872">
                  <c:v>102.18753100000001</c:v>
                </c:pt>
                <c:pt idx="2873">
                  <c:v>101.79719500000002</c:v>
                </c:pt>
                <c:pt idx="2874">
                  <c:v>106.52728300000001</c:v>
                </c:pt>
                <c:pt idx="2875">
                  <c:v>109.53807799999998</c:v>
                </c:pt>
                <c:pt idx="2876">
                  <c:v>101.16027099999998</c:v>
                </c:pt>
                <c:pt idx="2877">
                  <c:v>114.85868099999999</c:v>
                </c:pt>
                <c:pt idx="2878">
                  <c:v>112.88612400000001</c:v>
                </c:pt>
                <c:pt idx="2879">
                  <c:v>101.164497</c:v>
                </c:pt>
                <c:pt idx="2880">
                  <c:v>120.46639999999999</c:v>
                </c:pt>
                <c:pt idx="2881">
                  <c:v>108.06549099999998</c:v>
                </c:pt>
                <c:pt idx="2882">
                  <c:v>103.179565</c:v>
                </c:pt>
                <c:pt idx="2883">
                  <c:v>108.74054700000002</c:v>
                </c:pt>
                <c:pt idx="2884">
                  <c:v>101.232033</c:v>
                </c:pt>
                <c:pt idx="2885">
                  <c:v>129.670547</c:v>
                </c:pt>
                <c:pt idx="2886">
                  <c:v>100.61092400000001</c:v>
                </c:pt>
                <c:pt idx="2887">
                  <c:v>106.510307</c:v>
                </c:pt>
                <c:pt idx="2888">
                  <c:v>105.23006400000001</c:v>
                </c:pt>
                <c:pt idx="2889">
                  <c:v>109.81279000000001</c:v>
                </c:pt>
                <c:pt idx="2890">
                  <c:v>106.251839</c:v>
                </c:pt>
                <c:pt idx="2891">
                  <c:v>106.48302500000001</c:v>
                </c:pt>
                <c:pt idx="2892">
                  <c:v>102.648186</c:v>
                </c:pt>
                <c:pt idx="2893">
                  <c:v>111.223755</c:v>
                </c:pt>
                <c:pt idx="2894">
                  <c:v>107.62583199999997</c:v>
                </c:pt>
                <c:pt idx="2895">
                  <c:v>107.567947</c:v>
                </c:pt>
                <c:pt idx="2896">
                  <c:v>104.354996</c:v>
                </c:pt>
                <c:pt idx="2897">
                  <c:v>107.87649500000001</c:v>
                </c:pt>
                <c:pt idx="2898">
                  <c:v>114.88220200000001</c:v>
                </c:pt>
                <c:pt idx="2899">
                  <c:v>100.877556</c:v>
                </c:pt>
                <c:pt idx="2900">
                  <c:v>124.98732800000002</c:v>
                </c:pt>
                <c:pt idx="2901">
                  <c:v>103.279083</c:v>
                </c:pt>
                <c:pt idx="2902">
                  <c:v>117.13925900000001</c:v>
                </c:pt>
                <c:pt idx="2903">
                  <c:v>100.841072</c:v>
                </c:pt>
                <c:pt idx="2904">
                  <c:v>112.068817</c:v>
                </c:pt>
                <c:pt idx="2905">
                  <c:v>101.05120100000002</c:v>
                </c:pt>
                <c:pt idx="2906">
                  <c:v>105.65040599999999</c:v>
                </c:pt>
                <c:pt idx="2907">
                  <c:v>107.27343799999998</c:v>
                </c:pt>
                <c:pt idx="2908">
                  <c:v>109.368027</c:v>
                </c:pt>
                <c:pt idx="2909">
                  <c:v>102.99397999999999</c:v>
                </c:pt>
                <c:pt idx="2910">
                  <c:v>114.10740699999998</c:v>
                </c:pt>
                <c:pt idx="2911">
                  <c:v>107.65696699999998</c:v>
                </c:pt>
                <c:pt idx="2912">
                  <c:v>101.040588</c:v>
                </c:pt>
                <c:pt idx="2913">
                  <c:v>107.58749400000002</c:v>
                </c:pt>
                <c:pt idx="2914">
                  <c:v>107.22859200000001</c:v>
                </c:pt>
                <c:pt idx="2915">
                  <c:v>110.02810700000001</c:v>
                </c:pt>
                <c:pt idx="2916">
                  <c:v>100.90793600000002</c:v>
                </c:pt>
                <c:pt idx="2917">
                  <c:v>104.83360300000001</c:v>
                </c:pt>
                <c:pt idx="2918">
                  <c:v>118.474518</c:v>
                </c:pt>
                <c:pt idx="2919">
                  <c:v>102.47828699999998</c:v>
                </c:pt>
                <c:pt idx="2920">
                  <c:v>109.49139400000001</c:v>
                </c:pt>
                <c:pt idx="2921">
                  <c:v>118.90112300000003</c:v>
                </c:pt>
                <c:pt idx="2922">
                  <c:v>103.41496300000003</c:v>
                </c:pt>
                <c:pt idx="2923">
                  <c:v>106.25074799999999</c:v>
                </c:pt>
                <c:pt idx="2924">
                  <c:v>103.85713200000001</c:v>
                </c:pt>
                <c:pt idx="2925">
                  <c:v>103.46357</c:v>
                </c:pt>
                <c:pt idx="2926">
                  <c:v>119.12657900000001</c:v>
                </c:pt>
                <c:pt idx="2927">
                  <c:v>107.42168400000001</c:v>
                </c:pt>
                <c:pt idx="2928">
                  <c:v>109.161766</c:v>
                </c:pt>
                <c:pt idx="2929">
                  <c:v>115.70114900000002</c:v>
                </c:pt>
                <c:pt idx="2930">
                  <c:v>105.32515699999999</c:v>
                </c:pt>
                <c:pt idx="2931">
                  <c:v>110.82575999999999</c:v>
                </c:pt>
                <c:pt idx="2932">
                  <c:v>102.182159</c:v>
                </c:pt>
                <c:pt idx="2933">
                  <c:v>105.24185900000003</c:v>
                </c:pt>
                <c:pt idx="2934">
                  <c:v>107.25460099999999</c:v>
                </c:pt>
                <c:pt idx="2935">
                  <c:v>126.88372799999999</c:v>
                </c:pt>
                <c:pt idx="2936">
                  <c:v>123.35426300000002</c:v>
                </c:pt>
                <c:pt idx="2937">
                  <c:v>104.67600299999997</c:v>
                </c:pt>
                <c:pt idx="2938">
                  <c:v>101.720955</c:v>
                </c:pt>
                <c:pt idx="2939">
                  <c:v>105.76771500000001</c:v>
                </c:pt>
                <c:pt idx="2940">
                  <c:v>108.21199799999999</c:v>
                </c:pt>
                <c:pt idx="2941">
                  <c:v>110.045975</c:v>
                </c:pt>
                <c:pt idx="2942">
                  <c:v>110.93689000000002</c:v>
                </c:pt>
                <c:pt idx="2943">
                  <c:v>112.768883</c:v>
                </c:pt>
                <c:pt idx="2944">
                  <c:v>111.26887499999998</c:v>
                </c:pt>
                <c:pt idx="2945">
                  <c:v>102.09153000000002</c:v>
                </c:pt>
                <c:pt idx="2946">
                  <c:v>133.41686999999999</c:v>
                </c:pt>
                <c:pt idx="2947">
                  <c:v>123.74622300000003</c:v>
                </c:pt>
                <c:pt idx="2948">
                  <c:v>111.956886</c:v>
                </c:pt>
                <c:pt idx="2949">
                  <c:v>101.392685</c:v>
                </c:pt>
                <c:pt idx="2950">
                  <c:v>118.31010400000001</c:v>
                </c:pt>
                <c:pt idx="2951">
                  <c:v>168.25398299999998</c:v>
                </c:pt>
                <c:pt idx="2952">
                  <c:v>103.83547999999999</c:v>
                </c:pt>
                <c:pt idx="2953">
                  <c:v>103.260437</c:v>
                </c:pt>
                <c:pt idx="2954">
                  <c:v>115.21623200000002</c:v>
                </c:pt>
                <c:pt idx="2955">
                  <c:v>128.684235</c:v>
                </c:pt>
                <c:pt idx="2956">
                  <c:v>101.62934099999998</c:v>
                </c:pt>
                <c:pt idx="2957">
                  <c:v>109.18270899999999</c:v>
                </c:pt>
                <c:pt idx="2958">
                  <c:v>108.026833</c:v>
                </c:pt>
                <c:pt idx="2959">
                  <c:v>103.453018</c:v>
                </c:pt>
                <c:pt idx="2960">
                  <c:v>100.053116</c:v>
                </c:pt>
                <c:pt idx="2961">
                  <c:v>102.68961299999998</c:v>
                </c:pt>
                <c:pt idx="2962">
                  <c:v>106.02468900000001</c:v>
                </c:pt>
                <c:pt idx="2963">
                  <c:v>121.197006</c:v>
                </c:pt>
                <c:pt idx="2964">
                  <c:v>108.019417</c:v>
                </c:pt>
                <c:pt idx="2965">
                  <c:v>106.67856599999999</c:v>
                </c:pt>
                <c:pt idx="2966">
                  <c:v>104.27514600000001</c:v>
                </c:pt>
                <c:pt idx="2967">
                  <c:v>113.23217</c:v>
                </c:pt>
                <c:pt idx="2968">
                  <c:v>103.31598700000001</c:v>
                </c:pt>
                <c:pt idx="2969">
                  <c:v>103.42524</c:v>
                </c:pt>
                <c:pt idx="2970">
                  <c:v>101.99931300000001</c:v>
                </c:pt>
                <c:pt idx="2971">
                  <c:v>121.25052599999999</c:v>
                </c:pt>
                <c:pt idx="2972">
                  <c:v>116.62100199999999</c:v>
                </c:pt>
                <c:pt idx="2973">
                  <c:v>113.54721800000002</c:v>
                </c:pt>
                <c:pt idx="2974">
                  <c:v>102.21502700000002</c:v>
                </c:pt>
                <c:pt idx="2975">
                  <c:v>100.85903199999998</c:v>
                </c:pt>
                <c:pt idx="2976">
                  <c:v>102.82640799999999</c:v>
                </c:pt>
                <c:pt idx="2977">
                  <c:v>104.998138</c:v>
                </c:pt>
                <c:pt idx="2978">
                  <c:v>122.770493</c:v>
                </c:pt>
                <c:pt idx="2979">
                  <c:v>100.902351</c:v>
                </c:pt>
                <c:pt idx="2980">
                  <c:v>121.95360599999999</c:v>
                </c:pt>
                <c:pt idx="2981">
                  <c:v>104.45746600000001</c:v>
                </c:pt>
                <c:pt idx="2982">
                  <c:v>107.22472399999999</c:v>
                </c:pt>
                <c:pt idx="2983">
                  <c:v>120.56546</c:v>
                </c:pt>
                <c:pt idx="2984">
                  <c:v>112.580528</c:v>
                </c:pt>
                <c:pt idx="2985">
                  <c:v>106.595444</c:v>
                </c:pt>
                <c:pt idx="2986">
                  <c:v>101.60938999999999</c:v>
                </c:pt>
                <c:pt idx="2987">
                  <c:v>135.18573000000001</c:v>
                </c:pt>
                <c:pt idx="2988">
                  <c:v>115.40361799999999</c:v>
                </c:pt>
                <c:pt idx="2989">
                  <c:v>115.131874</c:v>
                </c:pt>
                <c:pt idx="2990">
                  <c:v>116.319427</c:v>
                </c:pt>
                <c:pt idx="2991">
                  <c:v>117.82777400000001</c:v>
                </c:pt>
                <c:pt idx="2992">
                  <c:v>111.748474</c:v>
                </c:pt>
                <c:pt idx="2993">
                  <c:v>124.02379599999999</c:v>
                </c:pt>
                <c:pt idx="2994">
                  <c:v>103.571274</c:v>
                </c:pt>
                <c:pt idx="2995">
                  <c:v>102.81713900000001</c:v>
                </c:pt>
                <c:pt idx="2996">
                  <c:v>101.65285499999999</c:v>
                </c:pt>
                <c:pt idx="2997">
                  <c:v>117.91465000000001</c:v>
                </c:pt>
                <c:pt idx="2998">
                  <c:v>102.129913</c:v>
                </c:pt>
                <c:pt idx="2999">
                  <c:v>103.45534499999998</c:v>
                </c:pt>
                <c:pt idx="3000">
                  <c:v>112.87172700000001</c:v>
                </c:pt>
                <c:pt idx="3001">
                  <c:v>113.29766100000003</c:v>
                </c:pt>
                <c:pt idx="3002">
                  <c:v>105.60556</c:v>
                </c:pt>
                <c:pt idx="3003">
                  <c:v>109.01569400000001</c:v>
                </c:pt>
                <c:pt idx="3004">
                  <c:v>113.855553</c:v>
                </c:pt>
                <c:pt idx="3005">
                  <c:v>105.24932900000002</c:v>
                </c:pt>
                <c:pt idx="3006">
                  <c:v>108.29454000000001</c:v>
                </c:pt>
                <c:pt idx="3007">
                  <c:v>106.21439400000001</c:v>
                </c:pt>
                <c:pt idx="3008">
                  <c:v>106.55381800000001</c:v>
                </c:pt>
                <c:pt idx="3009">
                  <c:v>134.15860000000001</c:v>
                </c:pt>
                <c:pt idx="3010">
                  <c:v>100.81664300000001</c:v>
                </c:pt>
                <c:pt idx="3011">
                  <c:v>109.586761</c:v>
                </c:pt>
                <c:pt idx="3012">
                  <c:v>143.41609199999999</c:v>
                </c:pt>
                <c:pt idx="3013">
                  <c:v>100.259956</c:v>
                </c:pt>
                <c:pt idx="3014">
                  <c:v>100.85903199999998</c:v>
                </c:pt>
                <c:pt idx="3015">
                  <c:v>104.598152</c:v>
                </c:pt>
                <c:pt idx="3016">
                  <c:v>103.56652099999999</c:v>
                </c:pt>
                <c:pt idx="3017">
                  <c:v>102.053535</c:v>
                </c:pt>
                <c:pt idx="3018">
                  <c:v>113.29686700000002</c:v>
                </c:pt>
                <c:pt idx="3019">
                  <c:v>104.80687699999999</c:v>
                </c:pt>
                <c:pt idx="3020">
                  <c:v>104.459846</c:v>
                </c:pt>
                <c:pt idx="3021">
                  <c:v>101.19052900000001</c:v>
                </c:pt>
                <c:pt idx="3022">
                  <c:v>100.283905</c:v>
                </c:pt>
                <c:pt idx="3023">
                  <c:v>101.69575500000001</c:v>
                </c:pt>
                <c:pt idx="3024">
                  <c:v>101.63308699999999</c:v>
                </c:pt>
                <c:pt idx="3025">
                  <c:v>117.27243799999997</c:v>
                </c:pt>
                <c:pt idx="3026">
                  <c:v>109.69328299999998</c:v>
                </c:pt>
                <c:pt idx="3027">
                  <c:v>108.86239599999999</c:v>
                </c:pt>
                <c:pt idx="3028">
                  <c:v>114.209328</c:v>
                </c:pt>
                <c:pt idx="3029">
                  <c:v>102.73217799999999</c:v>
                </c:pt>
                <c:pt idx="3030">
                  <c:v>108.13129400000001</c:v>
                </c:pt>
                <c:pt idx="3031">
                  <c:v>106.971718</c:v>
                </c:pt>
                <c:pt idx="3032">
                  <c:v>102.07514999999998</c:v>
                </c:pt>
                <c:pt idx="3033">
                  <c:v>101.29379299999998</c:v>
                </c:pt>
                <c:pt idx="3034">
                  <c:v>107.06774900000002</c:v>
                </c:pt>
                <c:pt idx="3035">
                  <c:v>110.78349300000002</c:v>
                </c:pt>
                <c:pt idx="3036">
                  <c:v>107.72926300000002</c:v>
                </c:pt>
                <c:pt idx="3037">
                  <c:v>112.47614299999998</c:v>
                </c:pt>
                <c:pt idx="3038">
                  <c:v>100.20469700000001</c:v>
                </c:pt>
                <c:pt idx="3039">
                  <c:v>112.43590500000002</c:v>
                </c:pt>
                <c:pt idx="3040">
                  <c:v>104.10154</c:v>
                </c:pt>
                <c:pt idx="3041">
                  <c:v>107.81642900000001</c:v>
                </c:pt>
                <c:pt idx="3042">
                  <c:v>100.878929</c:v>
                </c:pt>
                <c:pt idx="3043">
                  <c:v>104.120323</c:v>
                </c:pt>
                <c:pt idx="3044">
                  <c:v>109.42162300000003</c:v>
                </c:pt>
                <c:pt idx="3045">
                  <c:v>129.46539300000001</c:v>
                </c:pt>
                <c:pt idx="3046">
                  <c:v>106.37385599999999</c:v>
                </c:pt>
                <c:pt idx="3047">
                  <c:v>104.15617399999998</c:v>
                </c:pt>
                <c:pt idx="3048">
                  <c:v>106.930908</c:v>
                </c:pt>
                <c:pt idx="3049">
                  <c:v>103.10137199999998</c:v>
                </c:pt>
                <c:pt idx="3050">
                  <c:v>104.06537599999999</c:v>
                </c:pt>
                <c:pt idx="3051">
                  <c:v>100.21255499999999</c:v>
                </c:pt>
                <c:pt idx="3052">
                  <c:v>104.400352</c:v>
                </c:pt>
                <c:pt idx="3053">
                  <c:v>101.415344</c:v>
                </c:pt>
                <c:pt idx="3054">
                  <c:v>101.67716999999999</c:v>
                </c:pt>
                <c:pt idx="3055">
                  <c:v>108.863174</c:v>
                </c:pt>
                <c:pt idx="3056">
                  <c:v>106.06233199999998</c:v>
                </c:pt>
                <c:pt idx="3057">
                  <c:v>100.69197800000001</c:v>
                </c:pt>
                <c:pt idx="3058">
                  <c:v>103.466347</c:v>
                </c:pt>
                <c:pt idx="3059">
                  <c:v>115.522453</c:v>
                </c:pt>
                <c:pt idx="3060">
                  <c:v>102.59969300000002</c:v>
                </c:pt>
                <c:pt idx="3061">
                  <c:v>101.40702800000001</c:v>
                </c:pt>
                <c:pt idx="3062">
                  <c:v>100.556602</c:v>
                </c:pt>
                <c:pt idx="3063">
                  <c:v>104.89785000000002</c:v>
                </c:pt>
                <c:pt idx="3064">
                  <c:v>102.14724699999999</c:v>
                </c:pt>
                <c:pt idx="3065">
                  <c:v>100.48812900000001</c:v>
                </c:pt>
                <c:pt idx="3066">
                  <c:v>103.19611399999999</c:v>
                </c:pt>
                <c:pt idx="3067">
                  <c:v>114.225945</c:v>
                </c:pt>
                <c:pt idx="3068">
                  <c:v>104.226196</c:v>
                </c:pt>
                <c:pt idx="3069">
                  <c:v>104.64211299999998</c:v>
                </c:pt>
                <c:pt idx="3070">
                  <c:v>100.082916</c:v>
                </c:pt>
                <c:pt idx="3071">
                  <c:v>106.82840699999998</c:v>
                </c:pt>
                <c:pt idx="3072">
                  <c:v>135.43631000000002</c:v>
                </c:pt>
                <c:pt idx="3073">
                  <c:v>110.797371</c:v>
                </c:pt>
                <c:pt idx="3074">
                  <c:v>118.34628300000001</c:v>
                </c:pt>
                <c:pt idx="3075">
                  <c:v>122.633545</c:v>
                </c:pt>
                <c:pt idx="3076">
                  <c:v>102.732422</c:v>
                </c:pt>
                <c:pt idx="3077">
                  <c:v>125.952499</c:v>
                </c:pt>
                <c:pt idx="3078">
                  <c:v>100.07943699999998</c:v>
                </c:pt>
                <c:pt idx="3079">
                  <c:v>105.084473</c:v>
                </c:pt>
                <c:pt idx="3080">
                  <c:v>100.807365</c:v>
                </c:pt>
                <c:pt idx="3081">
                  <c:v>106.33107800000001</c:v>
                </c:pt>
                <c:pt idx="3082">
                  <c:v>102.701897</c:v>
                </c:pt>
                <c:pt idx="3083">
                  <c:v>104.94865400000002</c:v>
                </c:pt>
                <c:pt idx="3084">
                  <c:v>101.01642600000001</c:v>
                </c:pt>
                <c:pt idx="3085">
                  <c:v>110.118843</c:v>
                </c:pt>
                <c:pt idx="3086">
                  <c:v>113.32295999999998</c:v>
                </c:pt>
                <c:pt idx="3087">
                  <c:v>109.24951200000001</c:v>
                </c:pt>
                <c:pt idx="3088">
                  <c:v>106.903038</c:v>
                </c:pt>
                <c:pt idx="3089">
                  <c:v>126.67816199999999</c:v>
                </c:pt>
                <c:pt idx="3090">
                  <c:v>104.26732600000001</c:v>
                </c:pt>
                <c:pt idx="3091">
                  <c:v>105.149406</c:v>
                </c:pt>
                <c:pt idx="3092">
                  <c:v>107.862061</c:v>
                </c:pt>
                <c:pt idx="3093">
                  <c:v>106.730141</c:v>
                </c:pt>
                <c:pt idx="3094">
                  <c:v>116.74345400000001</c:v>
                </c:pt>
                <c:pt idx="3095">
                  <c:v>101.92688800000001</c:v>
                </c:pt>
                <c:pt idx="3096">
                  <c:v>102.839516</c:v>
                </c:pt>
                <c:pt idx="3097">
                  <c:v>105.96032000000001</c:v>
                </c:pt>
                <c:pt idx="3098">
                  <c:v>104.77467300000002</c:v>
                </c:pt>
                <c:pt idx="3099">
                  <c:v>117.81636</c:v>
                </c:pt>
                <c:pt idx="3100">
                  <c:v>100.92131000000002</c:v>
                </c:pt>
                <c:pt idx="3101">
                  <c:v>112.567322</c:v>
                </c:pt>
                <c:pt idx="3102">
                  <c:v>107.54986599999999</c:v>
                </c:pt>
                <c:pt idx="3103">
                  <c:v>104.16941799999998</c:v>
                </c:pt>
                <c:pt idx="3104">
                  <c:v>105.94733400000001</c:v>
                </c:pt>
                <c:pt idx="3105">
                  <c:v>115.76644899999998</c:v>
                </c:pt>
                <c:pt idx="3106">
                  <c:v>102.34200300000002</c:v>
                </c:pt>
                <c:pt idx="3107">
                  <c:v>115.512794</c:v>
                </c:pt>
                <c:pt idx="3108">
                  <c:v>103.56895400000002</c:v>
                </c:pt>
                <c:pt idx="3109">
                  <c:v>114.12242099999999</c:v>
                </c:pt>
                <c:pt idx="3110">
                  <c:v>108.090889</c:v>
                </c:pt>
                <c:pt idx="3111">
                  <c:v>105.03894</c:v>
                </c:pt>
                <c:pt idx="3112">
                  <c:v>101.97258799999999</c:v>
                </c:pt>
                <c:pt idx="3113">
                  <c:v>112.146744</c:v>
                </c:pt>
                <c:pt idx="3114">
                  <c:v>113.668266</c:v>
                </c:pt>
                <c:pt idx="3115">
                  <c:v>110.94408400000002</c:v>
                </c:pt>
                <c:pt idx="3116">
                  <c:v>107.285194</c:v>
                </c:pt>
                <c:pt idx="3117">
                  <c:v>135.09561199999999</c:v>
                </c:pt>
                <c:pt idx="3118">
                  <c:v>107.281387</c:v>
                </c:pt>
                <c:pt idx="3119">
                  <c:v>104.06613900000002</c:v>
                </c:pt>
                <c:pt idx="3120">
                  <c:v>145.229736</c:v>
                </c:pt>
                <c:pt idx="3121">
                  <c:v>116.44892900000004</c:v>
                </c:pt>
                <c:pt idx="3122">
                  <c:v>118.19735</c:v>
                </c:pt>
                <c:pt idx="3123">
                  <c:v>103.23748000000002</c:v>
                </c:pt>
                <c:pt idx="3124">
                  <c:v>114.75798</c:v>
                </c:pt>
                <c:pt idx="3125">
                  <c:v>104.50376900000002</c:v>
                </c:pt>
                <c:pt idx="3126">
                  <c:v>114.63501699999999</c:v>
                </c:pt>
                <c:pt idx="3127">
                  <c:v>101.062935</c:v>
                </c:pt>
                <c:pt idx="3128">
                  <c:v>104.79060400000002</c:v>
                </c:pt>
                <c:pt idx="3129">
                  <c:v>103.85202</c:v>
                </c:pt>
                <c:pt idx="3130">
                  <c:v>128.466904</c:v>
                </c:pt>
                <c:pt idx="3131">
                  <c:v>102.203728</c:v>
                </c:pt>
                <c:pt idx="3132">
                  <c:v>115.49961100000002</c:v>
                </c:pt>
                <c:pt idx="3133">
                  <c:v>113.15799699999998</c:v>
                </c:pt>
                <c:pt idx="3134">
                  <c:v>119.569305</c:v>
                </c:pt>
                <c:pt idx="3135">
                  <c:v>117.631905</c:v>
                </c:pt>
                <c:pt idx="3136">
                  <c:v>104.92400400000001</c:v>
                </c:pt>
                <c:pt idx="3137">
                  <c:v>108.045761</c:v>
                </c:pt>
                <c:pt idx="3138">
                  <c:v>100.02919799999998</c:v>
                </c:pt>
                <c:pt idx="3139">
                  <c:v>105.221947</c:v>
                </c:pt>
                <c:pt idx="3140">
                  <c:v>105.94108600000001</c:v>
                </c:pt>
                <c:pt idx="3141">
                  <c:v>102.14913900000002</c:v>
                </c:pt>
                <c:pt idx="3142">
                  <c:v>103.078926</c:v>
                </c:pt>
                <c:pt idx="3143">
                  <c:v>100.07693500000001</c:v>
                </c:pt>
                <c:pt idx="3144">
                  <c:v>103.550552</c:v>
                </c:pt>
                <c:pt idx="3145">
                  <c:v>106.73673199999999</c:v>
                </c:pt>
                <c:pt idx="3146">
                  <c:v>100.18411999999999</c:v>
                </c:pt>
                <c:pt idx="3147">
                  <c:v>103.645714</c:v>
                </c:pt>
                <c:pt idx="3148">
                  <c:v>102.424301</c:v>
                </c:pt>
                <c:pt idx="3149">
                  <c:v>106.89518700000001</c:v>
                </c:pt>
                <c:pt idx="3150">
                  <c:v>107.15926399999999</c:v>
                </c:pt>
                <c:pt idx="3151">
                  <c:v>107.96288300000002</c:v>
                </c:pt>
                <c:pt idx="3152">
                  <c:v>105.077499</c:v>
                </c:pt>
                <c:pt idx="3153">
                  <c:v>118.345146</c:v>
                </c:pt>
                <c:pt idx="3154">
                  <c:v>108.44364200000001</c:v>
                </c:pt>
                <c:pt idx="3155">
                  <c:v>112.97870599999999</c:v>
                </c:pt>
                <c:pt idx="3156">
                  <c:v>106.72123000000002</c:v>
                </c:pt>
                <c:pt idx="3157">
                  <c:v>107.803062</c:v>
                </c:pt>
                <c:pt idx="3158">
                  <c:v>101.921318</c:v>
                </c:pt>
                <c:pt idx="3159">
                  <c:v>102.62982199999999</c:v>
                </c:pt>
                <c:pt idx="3160">
                  <c:v>100.47216</c:v>
                </c:pt>
                <c:pt idx="3161">
                  <c:v>107.708527</c:v>
                </c:pt>
                <c:pt idx="3162">
                  <c:v>105.70216400000001</c:v>
                </c:pt>
                <c:pt idx="3163">
                  <c:v>117.81977099999999</c:v>
                </c:pt>
                <c:pt idx="3164">
                  <c:v>100.44028500000002</c:v>
                </c:pt>
                <c:pt idx="3165">
                  <c:v>100.516098</c:v>
                </c:pt>
                <c:pt idx="3166">
                  <c:v>102.38781</c:v>
                </c:pt>
                <c:pt idx="3167">
                  <c:v>103.950806</c:v>
                </c:pt>
                <c:pt idx="3168">
                  <c:v>105.11937699999999</c:v>
                </c:pt>
                <c:pt idx="3169">
                  <c:v>103.78760500000001</c:v>
                </c:pt>
                <c:pt idx="3170">
                  <c:v>100.505043</c:v>
                </c:pt>
                <c:pt idx="3171">
                  <c:v>102.98165100000001</c:v>
                </c:pt>
                <c:pt idx="3172">
                  <c:v>113.59543600000001</c:v>
                </c:pt>
                <c:pt idx="3173">
                  <c:v>104.33794399999999</c:v>
                </c:pt>
                <c:pt idx="3174">
                  <c:v>101.99828300000001</c:v>
                </c:pt>
                <c:pt idx="3175">
                  <c:v>101.12880699999997</c:v>
                </c:pt>
                <c:pt idx="3176">
                  <c:v>116.79843099999998</c:v>
                </c:pt>
                <c:pt idx="3177">
                  <c:v>105.44432100000002</c:v>
                </c:pt>
                <c:pt idx="3178">
                  <c:v>121.17172999999998</c:v>
                </c:pt>
                <c:pt idx="3179">
                  <c:v>109.30735799999998</c:v>
                </c:pt>
                <c:pt idx="3180">
                  <c:v>122.64220400000002</c:v>
                </c:pt>
                <c:pt idx="3181">
                  <c:v>114.17076099999998</c:v>
                </c:pt>
                <c:pt idx="3182">
                  <c:v>109.03237900000001</c:v>
                </c:pt>
                <c:pt idx="3183">
                  <c:v>102.11621900000002</c:v>
                </c:pt>
                <c:pt idx="3184">
                  <c:v>102.365021</c:v>
                </c:pt>
                <c:pt idx="3185">
                  <c:v>103.80200199999999</c:v>
                </c:pt>
                <c:pt idx="3186">
                  <c:v>104.72254199999999</c:v>
                </c:pt>
                <c:pt idx="3187">
                  <c:v>127.00045799999998</c:v>
                </c:pt>
                <c:pt idx="3188">
                  <c:v>114.49671900000001</c:v>
                </c:pt>
                <c:pt idx="3189">
                  <c:v>112.065483</c:v>
                </c:pt>
                <c:pt idx="3190">
                  <c:v>111.817497</c:v>
                </c:pt>
                <c:pt idx="3191">
                  <c:v>117.87236799999997</c:v>
                </c:pt>
                <c:pt idx="3192">
                  <c:v>100.94964600000002</c:v>
                </c:pt>
                <c:pt idx="3193">
                  <c:v>117.079323</c:v>
                </c:pt>
                <c:pt idx="3194">
                  <c:v>100.482361</c:v>
                </c:pt>
                <c:pt idx="3195">
                  <c:v>110.486046</c:v>
                </c:pt>
                <c:pt idx="3196">
                  <c:v>107.55291</c:v>
                </c:pt>
                <c:pt idx="3197">
                  <c:v>125.739136</c:v>
                </c:pt>
                <c:pt idx="3198">
                  <c:v>115.60380600000001</c:v>
                </c:pt>
                <c:pt idx="3199">
                  <c:v>111.14726300000002</c:v>
                </c:pt>
                <c:pt idx="3200">
                  <c:v>105.028503</c:v>
                </c:pt>
                <c:pt idx="3201">
                  <c:v>100.49127200000001</c:v>
                </c:pt>
                <c:pt idx="3202">
                  <c:v>102.113518</c:v>
                </c:pt>
                <c:pt idx="3203">
                  <c:v>100.09925800000002</c:v>
                </c:pt>
                <c:pt idx="3204">
                  <c:v>118.271912</c:v>
                </c:pt>
                <c:pt idx="3205">
                  <c:v>101.20362100000001</c:v>
                </c:pt>
                <c:pt idx="3206">
                  <c:v>107.134941</c:v>
                </c:pt>
                <c:pt idx="3207">
                  <c:v>103.10586499999998</c:v>
                </c:pt>
                <c:pt idx="3208">
                  <c:v>108.44572400000001</c:v>
                </c:pt>
                <c:pt idx="3209">
                  <c:v>104.08200799999999</c:v>
                </c:pt>
                <c:pt idx="3210">
                  <c:v>107.459892</c:v>
                </c:pt>
                <c:pt idx="3211">
                  <c:v>116.719398</c:v>
                </c:pt>
                <c:pt idx="3212">
                  <c:v>103.094131</c:v>
                </c:pt>
                <c:pt idx="3213">
                  <c:v>103.458839</c:v>
                </c:pt>
                <c:pt idx="3214">
                  <c:v>123.283585</c:v>
                </c:pt>
                <c:pt idx="3215">
                  <c:v>118.85837599999999</c:v>
                </c:pt>
                <c:pt idx="3216">
                  <c:v>110.328613</c:v>
                </c:pt>
                <c:pt idx="3217">
                  <c:v>118.62024700000001</c:v>
                </c:pt>
                <c:pt idx="3218">
                  <c:v>114.65428900000002</c:v>
                </c:pt>
                <c:pt idx="3219">
                  <c:v>106.367088</c:v>
                </c:pt>
                <c:pt idx="3220">
                  <c:v>102.38813799999998</c:v>
                </c:pt>
                <c:pt idx="3221">
                  <c:v>107.109634</c:v>
                </c:pt>
                <c:pt idx="3222">
                  <c:v>111.25473</c:v>
                </c:pt>
                <c:pt idx="3223">
                  <c:v>103.72467</c:v>
                </c:pt>
                <c:pt idx="3224">
                  <c:v>130.64617899999999</c:v>
                </c:pt>
                <c:pt idx="3225">
                  <c:v>106.00840799999999</c:v>
                </c:pt>
                <c:pt idx="3226">
                  <c:v>102.136505</c:v>
                </c:pt>
                <c:pt idx="3227">
                  <c:v>113.37130000000001</c:v>
                </c:pt>
                <c:pt idx="3228">
                  <c:v>125.660713</c:v>
                </c:pt>
                <c:pt idx="3229">
                  <c:v>140.92691000000002</c:v>
                </c:pt>
                <c:pt idx="3230">
                  <c:v>109.14642300000001</c:v>
                </c:pt>
                <c:pt idx="3231">
                  <c:v>101.76772300000002</c:v>
                </c:pt>
                <c:pt idx="3232">
                  <c:v>128.67687999999998</c:v>
                </c:pt>
                <c:pt idx="3233">
                  <c:v>134.538895</c:v>
                </c:pt>
                <c:pt idx="3234">
                  <c:v>106.259094</c:v>
                </c:pt>
                <c:pt idx="3235">
                  <c:v>119.59637499999998</c:v>
                </c:pt>
                <c:pt idx="3236">
                  <c:v>102.73011000000001</c:v>
                </c:pt>
                <c:pt idx="3237">
                  <c:v>110.521179</c:v>
                </c:pt>
                <c:pt idx="3238">
                  <c:v>106.708549</c:v>
                </c:pt>
                <c:pt idx="3239">
                  <c:v>101.764832</c:v>
                </c:pt>
                <c:pt idx="3240">
                  <c:v>100.62711299999998</c:v>
                </c:pt>
                <c:pt idx="3241">
                  <c:v>106.36777499999998</c:v>
                </c:pt>
                <c:pt idx="3242">
                  <c:v>102.983727</c:v>
                </c:pt>
                <c:pt idx="3243">
                  <c:v>100.610001</c:v>
                </c:pt>
                <c:pt idx="3244">
                  <c:v>123.237785</c:v>
                </c:pt>
                <c:pt idx="3245">
                  <c:v>105.79147300000001</c:v>
                </c:pt>
                <c:pt idx="3246">
                  <c:v>104.97929400000001</c:v>
                </c:pt>
                <c:pt idx="3247">
                  <c:v>100.75796500000001</c:v>
                </c:pt>
                <c:pt idx="3248">
                  <c:v>106.017357</c:v>
                </c:pt>
                <c:pt idx="3249">
                  <c:v>105.27675600000001</c:v>
                </c:pt>
                <c:pt idx="3250">
                  <c:v>112.10219600000001</c:v>
                </c:pt>
                <c:pt idx="3251">
                  <c:v>107.88067599999998</c:v>
                </c:pt>
                <c:pt idx="3252">
                  <c:v>102.97794300000001</c:v>
                </c:pt>
                <c:pt idx="3253">
                  <c:v>119.29505899999998</c:v>
                </c:pt>
                <c:pt idx="3254">
                  <c:v>100.75278499999999</c:v>
                </c:pt>
                <c:pt idx="3255">
                  <c:v>113.517471</c:v>
                </c:pt>
                <c:pt idx="3256">
                  <c:v>118.83049800000001</c:v>
                </c:pt>
                <c:pt idx="3257">
                  <c:v>113.90367900000001</c:v>
                </c:pt>
                <c:pt idx="3258">
                  <c:v>111.40467099999999</c:v>
                </c:pt>
                <c:pt idx="3259">
                  <c:v>102.69415300000001</c:v>
                </c:pt>
                <c:pt idx="3260">
                  <c:v>101.857597</c:v>
                </c:pt>
                <c:pt idx="3261">
                  <c:v>137.471451</c:v>
                </c:pt>
                <c:pt idx="3262">
                  <c:v>121.14278400000001</c:v>
                </c:pt>
                <c:pt idx="3263">
                  <c:v>103.060745</c:v>
                </c:pt>
                <c:pt idx="3264">
                  <c:v>112.10572799999998</c:v>
                </c:pt>
                <c:pt idx="3265">
                  <c:v>101.69426000000001</c:v>
                </c:pt>
                <c:pt idx="3266">
                  <c:v>102.183189</c:v>
                </c:pt>
                <c:pt idx="3267">
                  <c:v>112.93328900000002</c:v>
                </c:pt>
                <c:pt idx="3268">
                  <c:v>112.34581799999998</c:v>
                </c:pt>
                <c:pt idx="3269">
                  <c:v>108.311401</c:v>
                </c:pt>
                <c:pt idx="3270">
                  <c:v>114.74389600000002</c:v>
                </c:pt>
                <c:pt idx="3271">
                  <c:v>111.703835</c:v>
                </c:pt>
                <c:pt idx="3272">
                  <c:v>110.509567</c:v>
                </c:pt>
                <c:pt idx="3273">
                  <c:v>101.88316300000001</c:v>
                </c:pt>
                <c:pt idx="3274">
                  <c:v>102.65197799999999</c:v>
                </c:pt>
                <c:pt idx="3275">
                  <c:v>100.99521600000001</c:v>
                </c:pt>
                <c:pt idx="3276">
                  <c:v>115.41339900000001</c:v>
                </c:pt>
                <c:pt idx="3277">
                  <c:v>118.471031</c:v>
                </c:pt>
                <c:pt idx="3278">
                  <c:v>103.012131</c:v>
                </c:pt>
                <c:pt idx="3279">
                  <c:v>108.543312</c:v>
                </c:pt>
                <c:pt idx="3280">
                  <c:v>135.570618</c:v>
                </c:pt>
                <c:pt idx="3281">
                  <c:v>144.41485599999996</c:v>
                </c:pt>
                <c:pt idx="3282">
                  <c:v>101.970314</c:v>
                </c:pt>
                <c:pt idx="3283">
                  <c:v>116.23145300000002</c:v>
                </c:pt>
                <c:pt idx="3284">
                  <c:v>133.01962299999997</c:v>
                </c:pt>
                <c:pt idx="3285">
                  <c:v>117.56961800000002</c:v>
                </c:pt>
                <c:pt idx="3286">
                  <c:v>134.90550199999998</c:v>
                </c:pt>
                <c:pt idx="3287">
                  <c:v>105.34496300000004</c:v>
                </c:pt>
                <c:pt idx="3288">
                  <c:v>110.51325199999999</c:v>
                </c:pt>
                <c:pt idx="3289">
                  <c:v>102.849327</c:v>
                </c:pt>
                <c:pt idx="3290">
                  <c:v>102.43769800000001</c:v>
                </c:pt>
                <c:pt idx="3291">
                  <c:v>104.16918200000001</c:v>
                </c:pt>
                <c:pt idx="3292">
                  <c:v>100.08167299999998</c:v>
                </c:pt>
                <c:pt idx="3293">
                  <c:v>116.56182099999999</c:v>
                </c:pt>
                <c:pt idx="3294">
                  <c:v>103.66670199999999</c:v>
                </c:pt>
                <c:pt idx="3295">
                  <c:v>100.987717</c:v>
                </c:pt>
                <c:pt idx="3296">
                  <c:v>101.48341400000001</c:v>
                </c:pt>
                <c:pt idx="3297">
                  <c:v>115.00959</c:v>
                </c:pt>
                <c:pt idx="3298">
                  <c:v>110.865967</c:v>
                </c:pt>
                <c:pt idx="3299">
                  <c:v>112.63535299999997</c:v>
                </c:pt>
                <c:pt idx="3300">
                  <c:v>100.53639200000001</c:v>
                </c:pt>
                <c:pt idx="3301">
                  <c:v>107.14833799999998</c:v>
                </c:pt>
                <c:pt idx="3302">
                  <c:v>104.57138099999999</c:v>
                </c:pt>
                <c:pt idx="3303">
                  <c:v>101.515511</c:v>
                </c:pt>
                <c:pt idx="3304">
                  <c:v>100.051231</c:v>
                </c:pt>
                <c:pt idx="3305">
                  <c:v>103.23088799999998</c:v>
                </c:pt>
                <c:pt idx="3306">
                  <c:v>100.41138500000001</c:v>
                </c:pt>
                <c:pt idx="3307">
                  <c:v>112.38018799999999</c:v>
                </c:pt>
                <c:pt idx="3308">
                  <c:v>113.21615600000001</c:v>
                </c:pt>
                <c:pt idx="3309">
                  <c:v>123.54145100000001</c:v>
                </c:pt>
                <c:pt idx="3310">
                  <c:v>100.498344</c:v>
                </c:pt>
                <c:pt idx="3311">
                  <c:v>102.632553</c:v>
                </c:pt>
                <c:pt idx="3312">
                  <c:v>104.03439299999998</c:v>
                </c:pt>
                <c:pt idx="3313">
                  <c:v>106.84272799999998</c:v>
                </c:pt>
                <c:pt idx="3314">
                  <c:v>107.597572</c:v>
                </c:pt>
                <c:pt idx="3315">
                  <c:v>110.240768</c:v>
                </c:pt>
                <c:pt idx="3316">
                  <c:v>104.310974</c:v>
                </c:pt>
                <c:pt idx="3317">
                  <c:v>109.67408799999998</c:v>
                </c:pt>
                <c:pt idx="3318">
                  <c:v>103.848709</c:v>
                </c:pt>
                <c:pt idx="3319">
                  <c:v>101.45998400000002</c:v>
                </c:pt>
                <c:pt idx="3320">
                  <c:v>103.15734099999999</c:v>
                </c:pt>
                <c:pt idx="3321">
                  <c:v>104.534477</c:v>
                </c:pt>
                <c:pt idx="3322">
                  <c:v>129.07775899999999</c:v>
                </c:pt>
                <c:pt idx="3323">
                  <c:v>105.22570799999998</c:v>
                </c:pt>
                <c:pt idx="3324">
                  <c:v>101.453011</c:v>
                </c:pt>
                <c:pt idx="3325">
                  <c:v>100.157753</c:v>
                </c:pt>
                <c:pt idx="3326">
                  <c:v>108.90788300000001</c:v>
                </c:pt>
                <c:pt idx="3327">
                  <c:v>106.31944300000002</c:v>
                </c:pt>
                <c:pt idx="3328">
                  <c:v>104.07636999999998</c:v>
                </c:pt>
                <c:pt idx="3329">
                  <c:v>118.12258099999998</c:v>
                </c:pt>
                <c:pt idx="3330">
                  <c:v>100.707832</c:v>
                </c:pt>
                <c:pt idx="3331">
                  <c:v>115.99696400000003</c:v>
                </c:pt>
                <c:pt idx="3332">
                  <c:v>121.58116099999999</c:v>
                </c:pt>
                <c:pt idx="3333">
                  <c:v>122.00788900000002</c:v>
                </c:pt>
                <c:pt idx="3334">
                  <c:v>118.10126500000001</c:v>
                </c:pt>
                <c:pt idx="3335">
                  <c:v>109.80361900000001</c:v>
                </c:pt>
                <c:pt idx="3336">
                  <c:v>106.13819100000001</c:v>
                </c:pt>
                <c:pt idx="3337">
                  <c:v>104.99729900000003</c:v>
                </c:pt>
                <c:pt idx="3338">
                  <c:v>100.860207</c:v>
                </c:pt>
                <c:pt idx="3339">
                  <c:v>101.31682600000002</c:v>
                </c:pt>
                <c:pt idx="3340">
                  <c:v>106.789276</c:v>
                </c:pt>
                <c:pt idx="3341">
                  <c:v>126.005363</c:v>
                </c:pt>
                <c:pt idx="3342">
                  <c:v>100.80621300000001</c:v>
                </c:pt>
                <c:pt idx="3343">
                  <c:v>118.400887</c:v>
                </c:pt>
                <c:pt idx="3344">
                  <c:v>124.68974300000001</c:v>
                </c:pt>
                <c:pt idx="3345">
                  <c:v>101.52755000000002</c:v>
                </c:pt>
                <c:pt idx="3346">
                  <c:v>101.65856199999999</c:v>
                </c:pt>
                <c:pt idx="3347">
                  <c:v>100.207047</c:v>
                </c:pt>
                <c:pt idx="3348">
                  <c:v>104.70697800000001</c:v>
                </c:pt>
                <c:pt idx="3349">
                  <c:v>146.38208000000003</c:v>
                </c:pt>
                <c:pt idx="3350">
                  <c:v>104.28782699999999</c:v>
                </c:pt>
                <c:pt idx="3351">
                  <c:v>114.386139</c:v>
                </c:pt>
                <c:pt idx="3352">
                  <c:v>106.40582999999999</c:v>
                </c:pt>
                <c:pt idx="3353">
                  <c:v>100.30914300000002</c:v>
                </c:pt>
                <c:pt idx="3354">
                  <c:v>133.81640600000003</c:v>
                </c:pt>
                <c:pt idx="3355">
                  <c:v>100.85144</c:v>
                </c:pt>
                <c:pt idx="3356">
                  <c:v>117.62653400000001</c:v>
                </c:pt>
                <c:pt idx="3357">
                  <c:v>108.48622899999999</c:v>
                </c:pt>
                <c:pt idx="3358">
                  <c:v>107.99996899999999</c:v>
                </c:pt>
                <c:pt idx="3359">
                  <c:v>109.63677999999999</c:v>
                </c:pt>
                <c:pt idx="3360">
                  <c:v>106.96026600000002</c:v>
                </c:pt>
                <c:pt idx="3361">
                  <c:v>104.68261699999998</c:v>
                </c:pt>
                <c:pt idx="3362">
                  <c:v>140.24285899999998</c:v>
                </c:pt>
                <c:pt idx="3363">
                  <c:v>136.258194</c:v>
                </c:pt>
                <c:pt idx="3364">
                  <c:v>118.111496</c:v>
                </c:pt>
                <c:pt idx="3365">
                  <c:v>112.85968</c:v>
                </c:pt>
                <c:pt idx="3366">
                  <c:v>100.800194</c:v>
                </c:pt>
                <c:pt idx="3367">
                  <c:v>103.58064299999998</c:v>
                </c:pt>
                <c:pt idx="3368">
                  <c:v>100.22221399999999</c:v>
                </c:pt>
                <c:pt idx="3369">
                  <c:v>110.92939800000001</c:v>
                </c:pt>
                <c:pt idx="3370">
                  <c:v>102.85367599999998</c:v>
                </c:pt>
                <c:pt idx="3371">
                  <c:v>108.156013</c:v>
                </c:pt>
                <c:pt idx="3372">
                  <c:v>101.74758900000002</c:v>
                </c:pt>
                <c:pt idx="3373">
                  <c:v>131.70185899999998</c:v>
                </c:pt>
                <c:pt idx="3374">
                  <c:v>103.15883599999997</c:v>
                </c:pt>
                <c:pt idx="3375">
                  <c:v>134.08126800000002</c:v>
                </c:pt>
                <c:pt idx="3376">
                  <c:v>112.72416699999999</c:v>
                </c:pt>
                <c:pt idx="3377">
                  <c:v>118.55418400000002</c:v>
                </c:pt>
                <c:pt idx="3378">
                  <c:v>102.151794</c:v>
                </c:pt>
                <c:pt idx="3379">
                  <c:v>108.529175</c:v>
                </c:pt>
                <c:pt idx="3380">
                  <c:v>100.205811</c:v>
                </c:pt>
                <c:pt idx="3381">
                  <c:v>104.82878099999999</c:v>
                </c:pt>
                <c:pt idx="3382">
                  <c:v>103.045395</c:v>
                </c:pt>
                <c:pt idx="3383">
                  <c:v>103.84781599999999</c:v>
                </c:pt>
                <c:pt idx="3384">
                  <c:v>107.060982</c:v>
                </c:pt>
                <c:pt idx="3385">
                  <c:v>105.34664900000001</c:v>
                </c:pt>
                <c:pt idx="3386">
                  <c:v>116.304672</c:v>
                </c:pt>
                <c:pt idx="3387">
                  <c:v>106.785179</c:v>
                </c:pt>
                <c:pt idx="3388">
                  <c:v>101.167282</c:v>
                </c:pt>
                <c:pt idx="3389">
                  <c:v>103.40070299999998</c:v>
                </c:pt>
                <c:pt idx="3390">
                  <c:v>104.44493900000003</c:v>
                </c:pt>
                <c:pt idx="3391">
                  <c:v>102.68228099999999</c:v>
                </c:pt>
                <c:pt idx="3392">
                  <c:v>119.94668600000001</c:v>
                </c:pt>
                <c:pt idx="3393">
                  <c:v>100.10533099999999</c:v>
                </c:pt>
                <c:pt idx="3394">
                  <c:v>101.10865</c:v>
                </c:pt>
                <c:pt idx="3395">
                  <c:v>106.405754</c:v>
                </c:pt>
                <c:pt idx="3396">
                  <c:v>108.65789799999999</c:v>
                </c:pt>
                <c:pt idx="3397">
                  <c:v>101.46511099999999</c:v>
                </c:pt>
                <c:pt idx="3398">
                  <c:v>100.830994</c:v>
                </c:pt>
                <c:pt idx="3399">
                  <c:v>102.08366400000001</c:v>
                </c:pt>
                <c:pt idx="3400">
                  <c:v>100.147301</c:v>
                </c:pt>
                <c:pt idx="3401">
                  <c:v>103.160141</c:v>
                </c:pt>
                <c:pt idx="3402">
                  <c:v>121.65197799999999</c:v>
                </c:pt>
                <c:pt idx="3403">
                  <c:v>100.81109600000002</c:v>
                </c:pt>
                <c:pt idx="3404">
                  <c:v>100.03150900000001</c:v>
                </c:pt>
                <c:pt idx="3405">
                  <c:v>117.01482400000002</c:v>
                </c:pt>
                <c:pt idx="3406">
                  <c:v>104.568703</c:v>
                </c:pt>
                <c:pt idx="3407">
                  <c:v>100.04152700000002</c:v>
                </c:pt>
                <c:pt idx="3408">
                  <c:v>106.78543099999999</c:v>
                </c:pt>
                <c:pt idx="3409">
                  <c:v>127.59060700000002</c:v>
                </c:pt>
                <c:pt idx="3410">
                  <c:v>111.039314</c:v>
                </c:pt>
                <c:pt idx="3411">
                  <c:v>110.077583</c:v>
                </c:pt>
                <c:pt idx="3412">
                  <c:v>112.073463</c:v>
                </c:pt>
                <c:pt idx="3413">
                  <c:v>102.460182</c:v>
                </c:pt>
                <c:pt idx="3414">
                  <c:v>107.59452100000001</c:v>
                </c:pt>
                <c:pt idx="3415">
                  <c:v>115.60575099999998</c:v>
                </c:pt>
                <c:pt idx="3416">
                  <c:v>122.538162</c:v>
                </c:pt>
                <c:pt idx="3417">
                  <c:v>100.638313</c:v>
                </c:pt>
                <c:pt idx="3418">
                  <c:v>102.14392100000002</c:v>
                </c:pt>
                <c:pt idx="3419">
                  <c:v>134.17353799999998</c:v>
                </c:pt>
                <c:pt idx="3420">
                  <c:v>109.2967</c:v>
                </c:pt>
                <c:pt idx="3421">
                  <c:v>103.58176400000002</c:v>
                </c:pt>
                <c:pt idx="3422">
                  <c:v>118.21845999999999</c:v>
                </c:pt>
                <c:pt idx="3423">
                  <c:v>137.79222100000001</c:v>
                </c:pt>
                <c:pt idx="3424">
                  <c:v>114.926399</c:v>
                </c:pt>
                <c:pt idx="3425">
                  <c:v>106.35791</c:v>
                </c:pt>
                <c:pt idx="3426">
                  <c:v>114.008156</c:v>
                </c:pt>
                <c:pt idx="3427">
                  <c:v>100.30218499999998</c:v>
                </c:pt>
                <c:pt idx="3428">
                  <c:v>117.667862</c:v>
                </c:pt>
                <c:pt idx="3429">
                  <c:v>102.68218199999998</c:v>
                </c:pt>
                <c:pt idx="3430">
                  <c:v>102.80726600000001</c:v>
                </c:pt>
                <c:pt idx="3431">
                  <c:v>103.69136</c:v>
                </c:pt>
                <c:pt idx="3432">
                  <c:v>104.119804</c:v>
                </c:pt>
                <c:pt idx="3433">
                  <c:v>121.254875</c:v>
                </c:pt>
                <c:pt idx="3434">
                  <c:v>105.79410600000001</c:v>
                </c:pt>
                <c:pt idx="3435">
                  <c:v>102.423157</c:v>
                </c:pt>
                <c:pt idx="3436">
                  <c:v>109.15147399999998</c:v>
                </c:pt>
                <c:pt idx="3437">
                  <c:v>100.555679</c:v>
                </c:pt>
                <c:pt idx="3438">
                  <c:v>108.564491</c:v>
                </c:pt>
                <c:pt idx="3439">
                  <c:v>115.73053</c:v>
                </c:pt>
                <c:pt idx="3440">
                  <c:v>104.48456600000002</c:v>
                </c:pt>
                <c:pt idx="3441">
                  <c:v>122.82010699999998</c:v>
                </c:pt>
                <c:pt idx="3442">
                  <c:v>130.97297700000001</c:v>
                </c:pt>
                <c:pt idx="3443">
                  <c:v>107.613815</c:v>
                </c:pt>
                <c:pt idx="3444">
                  <c:v>104.05761000000001</c:v>
                </c:pt>
                <c:pt idx="3445">
                  <c:v>113.85973399999999</c:v>
                </c:pt>
                <c:pt idx="3446">
                  <c:v>103.19392400000001</c:v>
                </c:pt>
                <c:pt idx="3447">
                  <c:v>101.74314900000002</c:v>
                </c:pt>
                <c:pt idx="3448">
                  <c:v>101.75382999999999</c:v>
                </c:pt>
                <c:pt idx="3449">
                  <c:v>100.015366</c:v>
                </c:pt>
                <c:pt idx="3450">
                  <c:v>107.351097</c:v>
                </c:pt>
                <c:pt idx="3451">
                  <c:v>113.483383</c:v>
                </c:pt>
                <c:pt idx="3452">
                  <c:v>107.32788799999999</c:v>
                </c:pt>
                <c:pt idx="3453">
                  <c:v>105.140945</c:v>
                </c:pt>
                <c:pt idx="3454">
                  <c:v>105.53035</c:v>
                </c:pt>
                <c:pt idx="3455">
                  <c:v>162.05479399999999</c:v>
                </c:pt>
                <c:pt idx="3456">
                  <c:v>112.14579799999998</c:v>
                </c:pt>
                <c:pt idx="3457">
                  <c:v>101.88558199999999</c:v>
                </c:pt>
                <c:pt idx="3458">
                  <c:v>115.523155</c:v>
                </c:pt>
                <c:pt idx="3459">
                  <c:v>119.68857599999998</c:v>
                </c:pt>
                <c:pt idx="3460">
                  <c:v>111.781807</c:v>
                </c:pt>
                <c:pt idx="3461">
                  <c:v>103.93637099999998</c:v>
                </c:pt>
                <c:pt idx="3462">
                  <c:v>110.15501399999998</c:v>
                </c:pt>
                <c:pt idx="3463">
                  <c:v>100.72506</c:v>
                </c:pt>
                <c:pt idx="3464">
                  <c:v>108.134811</c:v>
                </c:pt>
                <c:pt idx="3465">
                  <c:v>109.76281</c:v>
                </c:pt>
                <c:pt idx="3466">
                  <c:v>108.86695899999998</c:v>
                </c:pt>
                <c:pt idx="3467">
                  <c:v>102.96054100000002</c:v>
                </c:pt>
                <c:pt idx="3468">
                  <c:v>100.66776299999998</c:v>
                </c:pt>
                <c:pt idx="3469">
                  <c:v>111.32131200000001</c:v>
                </c:pt>
                <c:pt idx="3470">
                  <c:v>105.94963799999999</c:v>
                </c:pt>
                <c:pt idx="3471">
                  <c:v>101.90562400000002</c:v>
                </c:pt>
                <c:pt idx="3472">
                  <c:v>119.590462</c:v>
                </c:pt>
                <c:pt idx="3473">
                  <c:v>100.28391300000001</c:v>
                </c:pt>
                <c:pt idx="3474">
                  <c:v>101.146835</c:v>
                </c:pt>
                <c:pt idx="3475">
                  <c:v>100.77928900000002</c:v>
                </c:pt>
                <c:pt idx="3476">
                  <c:v>112.405334</c:v>
                </c:pt>
                <c:pt idx="3477">
                  <c:v>108.37434399999998</c:v>
                </c:pt>
                <c:pt idx="3478">
                  <c:v>109.79740900000002</c:v>
                </c:pt>
                <c:pt idx="3479">
                  <c:v>100.881516</c:v>
                </c:pt>
                <c:pt idx="3480">
                  <c:v>155.27368199999995</c:v>
                </c:pt>
                <c:pt idx="3481">
                  <c:v>107.10327100000001</c:v>
                </c:pt>
                <c:pt idx="3482">
                  <c:v>123.68263199999998</c:v>
                </c:pt>
                <c:pt idx="3483">
                  <c:v>101.952202</c:v>
                </c:pt>
                <c:pt idx="3484">
                  <c:v>102.66867099999999</c:v>
                </c:pt>
                <c:pt idx="3485">
                  <c:v>100.064941</c:v>
                </c:pt>
                <c:pt idx="3486">
                  <c:v>113.03120400000002</c:v>
                </c:pt>
                <c:pt idx="3487">
                  <c:v>108.513542</c:v>
                </c:pt>
                <c:pt idx="3488">
                  <c:v>102.28462200000001</c:v>
                </c:pt>
                <c:pt idx="3489">
                  <c:v>108.78038799999999</c:v>
                </c:pt>
                <c:pt idx="3490">
                  <c:v>100.338173</c:v>
                </c:pt>
                <c:pt idx="3491">
                  <c:v>138.795029</c:v>
                </c:pt>
                <c:pt idx="3492">
                  <c:v>108.119461</c:v>
                </c:pt>
                <c:pt idx="3493">
                  <c:v>126.358429</c:v>
                </c:pt>
                <c:pt idx="3494">
                  <c:v>104.94128400000002</c:v>
                </c:pt>
                <c:pt idx="3495">
                  <c:v>114.99491100000002</c:v>
                </c:pt>
                <c:pt idx="3496">
                  <c:v>102.56240099999998</c:v>
                </c:pt>
                <c:pt idx="3497">
                  <c:v>142.44073499999999</c:v>
                </c:pt>
                <c:pt idx="3498">
                  <c:v>117.21181500000002</c:v>
                </c:pt>
                <c:pt idx="3499">
                  <c:v>111.781937</c:v>
                </c:pt>
                <c:pt idx="3500">
                  <c:v>104.657799</c:v>
                </c:pt>
                <c:pt idx="3501">
                  <c:v>103.043892</c:v>
                </c:pt>
                <c:pt idx="3502">
                  <c:v>103.41111000000001</c:v>
                </c:pt>
                <c:pt idx="3503">
                  <c:v>119.03624000000002</c:v>
                </c:pt>
                <c:pt idx="3504">
                  <c:v>105.958611</c:v>
                </c:pt>
                <c:pt idx="3505">
                  <c:v>106.29969000000001</c:v>
                </c:pt>
                <c:pt idx="3506">
                  <c:v>107.007942</c:v>
                </c:pt>
                <c:pt idx="3507">
                  <c:v>101.91861000000002</c:v>
                </c:pt>
                <c:pt idx="3508">
                  <c:v>106.78491200000002</c:v>
                </c:pt>
                <c:pt idx="3509">
                  <c:v>105.009361</c:v>
                </c:pt>
                <c:pt idx="3510">
                  <c:v>100.787735</c:v>
                </c:pt>
                <c:pt idx="3511">
                  <c:v>122.459282</c:v>
                </c:pt>
                <c:pt idx="3512">
                  <c:v>160.55433700000003</c:v>
                </c:pt>
                <c:pt idx="3513">
                  <c:v>125.06970200000001</c:v>
                </c:pt>
                <c:pt idx="3514">
                  <c:v>102.558525</c:v>
                </c:pt>
                <c:pt idx="3515">
                  <c:v>100.059273</c:v>
                </c:pt>
                <c:pt idx="3516">
                  <c:v>106.91545900000001</c:v>
                </c:pt>
                <c:pt idx="3517">
                  <c:v>100.05761699999999</c:v>
                </c:pt>
                <c:pt idx="3518">
                  <c:v>108.49562100000001</c:v>
                </c:pt>
                <c:pt idx="3519">
                  <c:v>102.18765300000001</c:v>
                </c:pt>
                <c:pt idx="3520">
                  <c:v>115.99128700000001</c:v>
                </c:pt>
                <c:pt idx="3521">
                  <c:v>102.061836</c:v>
                </c:pt>
                <c:pt idx="3522">
                  <c:v>112.596451</c:v>
                </c:pt>
                <c:pt idx="3523">
                  <c:v>108.02050800000001</c:v>
                </c:pt>
                <c:pt idx="3524">
                  <c:v>114.754349</c:v>
                </c:pt>
                <c:pt idx="3525">
                  <c:v>105.43266300000003</c:v>
                </c:pt>
                <c:pt idx="3526">
                  <c:v>112.459846</c:v>
                </c:pt>
                <c:pt idx="3527">
                  <c:v>126.79407500000002</c:v>
                </c:pt>
                <c:pt idx="3528">
                  <c:v>109.742912</c:v>
                </c:pt>
                <c:pt idx="3529">
                  <c:v>122.35475199999999</c:v>
                </c:pt>
                <c:pt idx="3530">
                  <c:v>105.07357799999998</c:v>
                </c:pt>
                <c:pt idx="3531">
                  <c:v>103.65257299999999</c:v>
                </c:pt>
                <c:pt idx="3532">
                  <c:v>102.126205</c:v>
                </c:pt>
                <c:pt idx="3533">
                  <c:v>102.82585899999997</c:v>
                </c:pt>
                <c:pt idx="3534">
                  <c:v>109.51118500000001</c:v>
                </c:pt>
                <c:pt idx="3535">
                  <c:v>117.51847799999999</c:v>
                </c:pt>
                <c:pt idx="3536">
                  <c:v>101.23407</c:v>
                </c:pt>
                <c:pt idx="3537">
                  <c:v>105.120003</c:v>
                </c:pt>
                <c:pt idx="3538">
                  <c:v>108.77739699999998</c:v>
                </c:pt>
                <c:pt idx="3539">
                  <c:v>101.68083199999998</c:v>
                </c:pt>
                <c:pt idx="3540">
                  <c:v>106.979935</c:v>
                </c:pt>
                <c:pt idx="3541">
                  <c:v>114.114799</c:v>
                </c:pt>
                <c:pt idx="3542">
                  <c:v>108.02677199999997</c:v>
                </c:pt>
                <c:pt idx="3543">
                  <c:v>115.898201</c:v>
                </c:pt>
                <c:pt idx="3544">
                  <c:v>100.857727</c:v>
                </c:pt>
                <c:pt idx="3545">
                  <c:v>130.90162700000002</c:v>
                </c:pt>
                <c:pt idx="3546">
                  <c:v>103.73312400000002</c:v>
                </c:pt>
                <c:pt idx="3547">
                  <c:v>105.685669</c:v>
                </c:pt>
                <c:pt idx="3548">
                  <c:v>101.26973700000001</c:v>
                </c:pt>
                <c:pt idx="3549">
                  <c:v>101.010277</c:v>
                </c:pt>
                <c:pt idx="3550">
                  <c:v>104.92815400000002</c:v>
                </c:pt>
                <c:pt idx="3551">
                  <c:v>105.440048</c:v>
                </c:pt>
                <c:pt idx="3552">
                  <c:v>100.49552900000002</c:v>
                </c:pt>
                <c:pt idx="3553">
                  <c:v>102.84369700000002</c:v>
                </c:pt>
                <c:pt idx="3554">
                  <c:v>124.17394999999999</c:v>
                </c:pt>
                <c:pt idx="3555">
                  <c:v>111.13043199999998</c:v>
                </c:pt>
                <c:pt idx="3556">
                  <c:v>101.14074699999999</c:v>
                </c:pt>
                <c:pt idx="3557">
                  <c:v>103.24172200000001</c:v>
                </c:pt>
                <c:pt idx="3558">
                  <c:v>102.668694</c:v>
                </c:pt>
                <c:pt idx="3559">
                  <c:v>120.98234600000001</c:v>
                </c:pt>
                <c:pt idx="3560">
                  <c:v>113.714752</c:v>
                </c:pt>
                <c:pt idx="3561">
                  <c:v>107.157173</c:v>
                </c:pt>
                <c:pt idx="3562">
                  <c:v>104.67736099999999</c:v>
                </c:pt>
                <c:pt idx="3563">
                  <c:v>116.39669000000002</c:v>
                </c:pt>
                <c:pt idx="3564">
                  <c:v>102.96357</c:v>
                </c:pt>
                <c:pt idx="3565">
                  <c:v>105.02984600000001</c:v>
                </c:pt>
                <c:pt idx="3566">
                  <c:v>100.86239599999999</c:v>
                </c:pt>
                <c:pt idx="3567">
                  <c:v>120.93274700000001</c:v>
                </c:pt>
                <c:pt idx="3568">
                  <c:v>115.05230699999998</c:v>
                </c:pt>
                <c:pt idx="3569">
                  <c:v>161.12455699999998</c:v>
                </c:pt>
                <c:pt idx="3570">
                  <c:v>105.456146</c:v>
                </c:pt>
                <c:pt idx="3571">
                  <c:v>118.78480500000002</c:v>
                </c:pt>
                <c:pt idx="3572">
                  <c:v>109.37297799999997</c:v>
                </c:pt>
                <c:pt idx="3573">
                  <c:v>113.04912600000002</c:v>
                </c:pt>
                <c:pt idx="3574">
                  <c:v>105.28700300000001</c:v>
                </c:pt>
                <c:pt idx="3575">
                  <c:v>100.745445</c:v>
                </c:pt>
                <c:pt idx="3576">
                  <c:v>103.29763000000001</c:v>
                </c:pt>
                <c:pt idx="3577">
                  <c:v>104.57912399999999</c:v>
                </c:pt>
                <c:pt idx="3578">
                  <c:v>106.13980100000001</c:v>
                </c:pt>
                <c:pt idx="3579">
                  <c:v>116.232468</c:v>
                </c:pt>
                <c:pt idx="3580">
                  <c:v>102.632919</c:v>
                </c:pt>
                <c:pt idx="3581">
                  <c:v>117.29686700000002</c:v>
                </c:pt>
                <c:pt idx="3582">
                  <c:v>103.63621500000002</c:v>
                </c:pt>
                <c:pt idx="3583">
                  <c:v>103.86997199999999</c:v>
                </c:pt>
                <c:pt idx="3584">
                  <c:v>104.85700199999998</c:v>
                </c:pt>
                <c:pt idx="3585">
                  <c:v>106.65534999999998</c:v>
                </c:pt>
                <c:pt idx="3586">
                  <c:v>100.84848799999999</c:v>
                </c:pt>
                <c:pt idx="3587">
                  <c:v>122.26992799999999</c:v>
                </c:pt>
                <c:pt idx="3588">
                  <c:v>106.57850599999999</c:v>
                </c:pt>
                <c:pt idx="3589">
                  <c:v>101.279861</c:v>
                </c:pt>
                <c:pt idx="3590">
                  <c:v>117.92028000000002</c:v>
                </c:pt>
                <c:pt idx="3591">
                  <c:v>103.54150400000002</c:v>
                </c:pt>
                <c:pt idx="3592">
                  <c:v>113.91227000000002</c:v>
                </c:pt>
                <c:pt idx="3593">
                  <c:v>105.006287</c:v>
                </c:pt>
                <c:pt idx="3594">
                  <c:v>103.839783</c:v>
                </c:pt>
                <c:pt idx="3595">
                  <c:v>114.437775</c:v>
                </c:pt>
                <c:pt idx="3596">
                  <c:v>130.19822700000003</c:v>
                </c:pt>
                <c:pt idx="3597">
                  <c:v>126.65008499999999</c:v>
                </c:pt>
                <c:pt idx="3598">
                  <c:v>101.56041</c:v>
                </c:pt>
                <c:pt idx="3599">
                  <c:v>102.145126</c:v>
                </c:pt>
                <c:pt idx="3600">
                  <c:v>100.94666300000003</c:v>
                </c:pt>
                <c:pt idx="3601">
                  <c:v>111.52334599999999</c:v>
                </c:pt>
                <c:pt idx="3602">
                  <c:v>101.602699</c:v>
                </c:pt>
                <c:pt idx="3603">
                  <c:v>105.025284</c:v>
                </c:pt>
                <c:pt idx="3604">
                  <c:v>123.45542900000001</c:v>
                </c:pt>
                <c:pt idx="3605">
                  <c:v>101.82150300000002</c:v>
                </c:pt>
                <c:pt idx="3606">
                  <c:v>109.16532100000001</c:v>
                </c:pt>
                <c:pt idx="3607">
                  <c:v>103.84412400000001</c:v>
                </c:pt>
                <c:pt idx="3608">
                  <c:v>104.40625799999999</c:v>
                </c:pt>
                <c:pt idx="3609">
                  <c:v>109.581451</c:v>
                </c:pt>
                <c:pt idx="3610">
                  <c:v>104.12039199999998</c:v>
                </c:pt>
                <c:pt idx="3611">
                  <c:v>107.257874</c:v>
                </c:pt>
                <c:pt idx="3612">
                  <c:v>105.11481499999999</c:v>
                </c:pt>
                <c:pt idx="3613">
                  <c:v>128.494843</c:v>
                </c:pt>
                <c:pt idx="3614">
                  <c:v>114.21521799999999</c:v>
                </c:pt>
                <c:pt idx="3615">
                  <c:v>105.74050900000002</c:v>
                </c:pt>
                <c:pt idx="3616">
                  <c:v>110.11752300000003</c:v>
                </c:pt>
                <c:pt idx="3617">
                  <c:v>115.07397499999999</c:v>
                </c:pt>
                <c:pt idx="3618">
                  <c:v>100.93221300000002</c:v>
                </c:pt>
                <c:pt idx="3619">
                  <c:v>101.00829299999998</c:v>
                </c:pt>
                <c:pt idx="3620">
                  <c:v>102.73835800000001</c:v>
                </c:pt>
                <c:pt idx="3621">
                  <c:v>110.42469000000001</c:v>
                </c:pt>
                <c:pt idx="3622">
                  <c:v>106.60736799999998</c:v>
                </c:pt>
                <c:pt idx="3623">
                  <c:v>110.09153000000002</c:v>
                </c:pt>
                <c:pt idx="3624">
                  <c:v>116.57459299999998</c:v>
                </c:pt>
                <c:pt idx="3625">
                  <c:v>102.998428</c:v>
                </c:pt>
                <c:pt idx="3626">
                  <c:v>112.29662300000003</c:v>
                </c:pt>
                <c:pt idx="3627">
                  <c:v>103.963081</c:v>
                </c:pt>
                <c:pt idx="3628">
                  <c:v>112.52978499999999</c:v>
                </c:pt>
                <c:pt idx="3629">
                  <c:v>112.479202</c:v>
                </c:pt>
                <c:pt idx="3630">
                  <c:v>108.956642</c:v>
                </c:pt>
                <c:pt idx="3631">
                  <c:v>102.83968400000002</c:v>
                </c:pt>
                <c:pt idx="3632">
                  <c:v>100.48402400000003</c:v>
                </c:pt>
                <c:pt idx="3633">
                  <c:v>100.20460500000002</c:v>
                </c:pt>
                <c:pt idx="3634">
                  <c:v>115.26499900000002</c:v>
                </c:pt>
                <c:pt idx="3635">
                  <c:v>100.857658</c:v>
                </c:pt>
                <c:pt idx="3636">
                  <c:v>113.09159900000002</c:v>
                </c:pt>
                <c:pt idx="3637">
                  <c:v>106.43897200000001</c:v>
                </c:pt>
                <c:pt idx="3638">
                  <c:v>101.75602000000002</c:v>
                </c:pt>
                <c:pt idx="3639">
                  <c:v>103.292252</c:v>
                </c:pt>
                <c:pt idx="3640">
                  <c:v>108.48217799999999</c:v>
                </c:pt>
                <c:pt idx="3641">
                  <c:v>101.163681</c:v>
                </c:pt>
                <c:pt idx="3642">
                  <c:v>101.70419300000002</c:v>
                </c:pt>
                <c:pt idx="3643">
                  <c:v>126.20848100000001</c:v>
                </c:pt>
                <c:pt idx="3644">
                  <c:v>117.15450300000002</c:v>
                </c:pt>
                <c:pt idx="3645">
                  <c:v>108.313828</c:v>
                </c:pt>
                <c:pt idx="3646">
                  <c:v>106.66047699999999</c:v>
                </c:pt>
                <c:pt idx="3647">
                  <c:v>102.159126</c:v>
                </c:pt>
                <c:pt idx="3648">
                  <c:v>103.898285</c:v>
                </c:pt>
                <c:pt idx="3649">
                  <c:v>104.781761</c:v>
                </c:pt>
                <c:pt idx="3650">
                  <c:v>122.16939499999998</c:v>
                </c:pt>
                <c:pt idx="3651">
                  <c:v>104.00411200000002</c:v>
                </c:pt>
                <c:pt idx="3652">
                  <c:v>109.009491</c:v>
                </c:pt>
                <c:pt idx="3653">
                  <c:v>100.98146100000001</c:v>
                </c:pt>
                <c:pt idx="3654">
                  <c:v>106.52533699999996</c:v>
                </c:pt>
                <c:pt idx="3655">
                  <c:v>101.042992</c:v>
                </c:pt>
                <c:pt idx="3656">
                  <c:v>100.86924</c:v>
                </c:pt>
                <c:pt idx="3657">
                  <c:v>101.14277599999998</c:v>
                </c:pt>
                <c:pt idx="3658">
                  <c:v>133.53242500000002</c:v>
                </c:pt>
                <c:pt idx="3659">
                  <c:v>103.07077799999998</c:v>
                </c:pt>
                <c:pt idx="3660">
                  <c:v>103.606506</c:v>
                </c:pt>
                <c:pt idx="3661">
                  <c:v>130.08990499999999</c:v>
                </c:pt>
                <c:pt idx="3662">
                  <c:v>101.149658</c:v>
                </c:pt>
                <c:pt idx="3663">
                  <c:v>100.29207599999998</c:v>
                </c:pt>
                <c:pt idx="3664">
                  <c:v>118.89928399999999</c:v>
                </c:pt>
                <c:pt idx="3665">
                  <c:v>113.05671700000001</c:v>
                </c:pt>
                <c:pt idx="3666">
                  <c:v>107.521027</c:v>
                </c:pt>
                <c:pt idx="3667">
                  <c:v>104.199364</c:v>
                </c:pt>
                <c:pt idx="3668">
                  <c:v>100.394272</c:v>
                </c:pt>
                <c:pt idx="3669">
                  <c:v>123.64144899999998</c:v>
                </c:pt>
                <c:pt idx="3670">
                  <c:v>116.53414900000001</c:v>
                </c:pt>
                <c:pt idx="3671">
                  <c:v>106.49388900000001</c:v>
                </c:pt>
                <c:pt idx="3672">
                  <c:v>111.418182</c:v>
                </c:pt>
                <c:pt idx="3673">
                  <c:v>101.92102800000002</c:v>
                </c:pt>
                <c:pt idx="3674">
                  <c:v>115.86547099999999</c:v>
                </c:pt>
                <c:pt idx="3675">
                  <c:v>142.36898800000003</c:v>
                </c:pt>
                <c:pt idx="3676">
                  <c:v>104.22002400000001</c:v>
                </c:pt>
                <c:pt idx="3677">
                  <c:v>156.43925499999997</c:v>
                </c:pt>
                <c:pt idx="3678">
                  <c:v>103.69683099999999</c:v>
                </c:pt>
                <c:pt idx="3679">
                  <c:v>124.603813</c:v>
                </c:pt>
                <c:pt idx="3680">
                  <c:v>101.26022300000002</c:v>
                </c:pt>
                <c:pt idx="3681">
                  <c:v>100.909271</c:v>
                </c:pt>
                <c:pt idx="3682">
                  <c:v>111.97028400000002</c:v>
                </c:pt>
                <c:pt idx="3683">
                  <c:v>105.345001</c:v>
                </c:pt>
                <c:pt idx="3684">
                  <c:v>102.666168</c:v>
                </c:pt>
                <c:pt idx="3685">
                  <c:v>103.23792299999999</c:v>
                </c:pt>
                <c:pt idx="3686">
                  <c:v>109.48127700000002</c:v>
                </c:pt>
                <c:pt idx="3687">
                  <c:v>132.73930399999998</c:v>
                </c:pt>
                <c:pt idx="3688">
                  <c:v>100.223122</c:v>
                </c:pt>
                <c:pt idx="3689">
                  <c:v>102.646942</c:v>
                </c:pt>
                <c:pt idx="3690">
                  <c:v>103.68603499999999</c:v>
                </c:pt>
                <c:pt idx="3691">
                  <c:v>103.55621300000001</c:v>
                </c:pt>
                <c:pt idx="3692">
                  <c:v>107.96191400000001</c:v>
                </c:pt>
                <c:pt idx="3693">
                  <c:v>100.84526099999999</c:v>
                </c:pt>
                <c:pt idx="3694">
                  <c:v>101.35214199999999</c:v>
                </c:pt>
                <c:pt idx="3695">
                  <c:v>105.926575</c:v>
                </c:pt>
                <c:pt idx="3696">
                  <c:v>124.979996</c:v>
                </c:pt>
                <c:pt idx="3697">
                  <c:v>113.43484500000001</c:v>
                </c:pt>
                <c:pt idx="3698">
                  <c:v>100.99973300000002</c:v>
                </c:pt>
                <c:pt idx="3699">
                  <c:v>105.73791500000002</c:v>
                </c:pt>
                <c:pt idx="3700">
                  <c:v>112.14106000000001</c:v>
                </c:pt>
                <c:pt idx="3701">
                  <c:v>104.703552</c:v>
                </c:pt>
                <c:pt idx="3702">
                  <c:v>101.813957</c:v>
                </c:pt>
                <c:pt idx="3703">
                  <c:v>106.252922</c:v>
                </c:pt>
                <c:pt idx="3704">
                  <c:v>114.41269699999999</c:v>
                </c:pt>
                <c:pt idx="3705">
                  <c:v>108.929817</c:v>
                </c:pt>
                <c:pt idx="3706">
                  <c:v>119.62858599999998</c:v>
                </c:pt>
                <c:pt idx="3707">
                  <c:v>101.27513099999999</c:v>
                </c:pt>
                <c:pt idx="3708">
                  <c:v>102.03768900000001</c:v>
                </c:pt>
                <c:pt idx="3709">
                  <c:v>112.110657</c:v>
                </c:pt>
                <c:pt idx="3710">
                  <c:v>102.18293799999996</c:v>
                </c:pt>
                <c:pt idx="3711">
                  <c:v>102.06471999999999</c:v>
                </c:pt>
                <c:pt idx="3712">
                  <c:v>103.70790100000002</c:v>
                </c:pt>
                <c:pt idx="3713">
                  <c:v>100.603279</c:v>
                </c:pt>
                <c:pt idx="3714">
                  <c:v>104.23318500000002</c:v>
                </c:pt>
                <c:pt idx="3715">
                  <c:v>108.73445900000002</c:v>
                </c:pt>
                <c:pt idx="3716">
                  <c:v>119.10417200000001</c:v>
                </c:pt>
                <c:pt idx="3717">
                  <c:v>102.13138600000001</c:v>
                </c:pt>
                <c:pt idx="3718">
                  <c:v>115.10011299999998</c:v>
                </c:pt>
                <c:pt idx="3719">
                  <c:v>109.609596</c:v>
                </c:pt>
                <c:pt idx="3720">
                  <c:v>114.07518799999998</c:v>
                </c:pt>
                <c:pt idx="3721">
                  <c:v>107.198189</c:v>
                </c:pt>
                <c:pt idx="3722">
                  <c:v>115.16796100000002</c:v>
                </c:pt>
                <c:pt idx="3723">
                  <c:v>100.46030399999999</c:v>
                </c:pt>
                <c:pt idx="3724">
                  <c:v>100.502724</c:v>
                </c:pt>
                <c:pt idx="3725">
                  <c:v>115.817787</c:v>
                </c:pt>
                <c:pt idx="3726">
                  <c:v>114.24642200000001</c:v>
                </c:pt>
                <c:pt idx="3727">
                  <c:v>101.23608400000002</c:v>
                </c:pt>
                <c:pt idx="3728">
                  <c:v>109.08441900000001</c:v>
                </c:pt>
                <c:pt idx="3729">
                  <c:v>108.31842</c:v>
                </c:pt>
                <c:pt idx="3730">
                  <c:v>101.66526</c:v>
                </c:pt>
                <c:pt idx="3731">
                  <c:v>102.62132999999999</c:v>
                </c:pt>
                <c:pt idx="3732">
                  <c:v>117.020966</c:v>
                </c:pt>
                <c:pt idx="3733">
                  <c:v>107.32307400000001</c:v>
                </c:pt>
                <c:pt idx="3734">
                  <c:v>105.02918200000001</c:v>
                </c:pt>
                <c:pt idx="3735">
                  <c:v>106.056602</c:v>
                </c:pt>
                <c:pt idx="3736">
                  <c:v>100.86051900000001</c:v>
                </c:pt>
                <c:pt idx="3737">
                  <c:v>106.559517</c:v>
                </c:pt>
                <c:pt idx="3738">
                  <c:v>106.31112700000001</c:v>
                </c:pt>
                <c:pt idx="3739">
                  <c:v>103.080933</c:v>
                </c:pt>
                <c:pt idx="3740">
                  <c:v>110.90591400000001</c:v>
                </c:pt>
                <c:pt idx="3741">
                  <c:v>100.005409</c:v>
                </c:pt>
                <c:pt idx="3742">
                  <c:v>104.68917799999998</c:v>
                </c:pt>
                <c:pt idx="3743">
                  <c:v>103.42424800000002</c:v>
                </c:pt>
                <c:pt idx="3744">
                  <c:v>111.67479699999998</c:v>
                </c:pt>
                <c:pt idx="3745">
                  <c:v>103.71716300000003</c:v>
                </c:pt>
                <c:pt idx="3746">
                  <c:v>104.88161500000001</c:v>
                </c:pt>
                <c:pt idx="3747">
                  <c:v>102.74892400000002</c:v>
                </c:pt>
                <c:pt idx="3748">
                  <c:v>100.80330699999999</c:v>
                </c:pt>
                <c:pt idx="3749">
                  <c:v>127.922539</c:v>
                </c:pt>
                <c:pt idx="3750">
                  <c:v>111.90181699999999</c:v>
                </c:pt>
                <c:pt idx="3751">
                  <c:v>100.01292400000001</c:v>
                </c:pt>
                <c:pt idx="3752">
                  <c:v>108.94993599999999</c:v>
                </c:pt>
                <c:pt idx="3753">
                  <c:v>102.15074899999999</c:v>
                </c:pt>
                <c:pt idx="3754">
                  <c:v>110.66673299999997</c:v>
                </c:pt>
                <c:pt idx="3755">
                  <c:v>103.05428300000001</c:v>
                </c:pt>
                <c:pt idx="3756">
                  <c:v>111.18309000000001</c:v>
                </c:pt>
                <c:pt idx="3757">
                  <c:v>118.636528</c:v>
                </c:pt>
                <c:pt idx="3758">
                  <c:v>116.77816</c:v>
                </c:pt>
                <c:pt idx="3759">
                  <c:v>116.74463700000001</c:v>
                </c:pt>
                <c:pt idx="3760">
                  <c:v>102.259857</c:v>
                </c:pt>
                <c:pt idx="3761">
                  <c:v>101.54458600000001</c:v>
                </c:pt>
                <c:pt idx="3762">
                  <c:v>101.86202999999999</c:v>
                </c:pt>
                <c:pt idx="3763">
                  <c:v>102.92065400000001</c:v>
                </c:pt>
                <c:pt idx="3764">
                  <c:v>105.77573399999999</c:v>
                </c:pt>
                <c:pt idx="3765">
                  <c:v>105.05085800000001</c:v>
                </c:pt>
                <c:pt idx="3766">
                  <c:v>101.42894699999998</c:v>
                </c:pt>
                <c:pt idx="3767">
                  <c:v>102.48792299999999</c:v>
                </c:pt>
                <c:pt idx="3768">
                  <c:v>126.88903000000001</c:v>
                </c:pt>
                <c:pt idx="3769">
                  <c:v>106.12565600000001</c:v>
                </c:pt>
                <c:pt idx="3770">
                  <c:v>125.389343</c:v>
                </c:pt>
                <c:pt idx="3771">
                  <c:v>101.748344</c:v>
                </c:pt>
                <c:pt idx="3772">
                  <c:v>113.458305</c:v>
                </c:pt>
                <c:pt idx="3773">
                  <c:v>103.26466400000002</c:v>
                </c:pt>
                <c:pt idx="3774">
                  <c:v>108.31796300000003</c:v>
                </c:pt>
                <c:pt idx="3775">
                  <c:v>112.92181400000001</c:v>
                </c:pt>
                <c:pt idx="3776">
                  <c:v>102.081345</c:v>
                </c:pt>
                <c:pt idx="3777">
                  <c:v>100.45422400000002</c:v>
                </c:pt>
                <c:pt idx="3778">
                  <c:v>114.49908400000001</c:v>
                </c:pt>
                <c:pt idx="3779">
                  <c:v>107.21056400000003</c:v>
                </c:pt>
                <c:pt idx="3780">
                  <c:v>100.916847</c:v>
                </c:pt>
                <c:pt idx="3781">
                  <c:v>112.700821</c:v>
                </c:pt>
                <c:pt idx="3782">
                  <c:v>100.34135400000001</c:v>
                </c:pt>
                <c:pt idx="3783">
                  <c:v>108.75923899999998</c:v>
                </c:pt>
                <c:pt idx="3784">
                  <c:v>119.91142300000003</c:v>
                </c:pt>
                <c:pt idx="3785">
                  <c:v>116.16402400000001</c:v>
                </c:pt>
                <c:pt idx="3786">
                  <c:v>106.22438</c:v>
                </c:pt>
                <c:pt idx="3787">
                  <c:v>102.48985300000001</c:v>
                </c:pt>
                <c:pt idx="3788">
                  <c:v>109.99319500000001</c:v>
                </c:pt>
                <c:pt idx="3789">
                  <c:v>105.91909800000002</c:v>
                </c:pt>
                <c:pt idx="3790">
                  <c:v>105.835014</c:v>
                </c:pt>
                <c:pt idx="3791">
                  <c:v>100.000595</c:v>
                </c:pt>
                <c:pt idx="3792">
                  <c:v>129.54161099999999</c:v>
                </c:pt>
                <c:pt idx="3793">
                  <c:v>100.56887799999998</c:v>
                </c:pt>
                <c:pt idx="3794">
                  <c:v>119.34446699999999</c:v>
                </c:pt>
                <c:pt idx="3795">
                  <c:v>106.03563699999998</c:v>
                </c:pt>
                <c:pt idx="3796">
                  <c:v>100.99945099999999</c:v>
                </c:pt>
                <c:pt idx="3797">
                  <c:v>107.324394</c:v>
                </c:pt>
                <c:pt idx="3798">
                  <c:v>110.56701700000002</c:v>
                </c:pt>
                <c:pt idx="3799">
                  <c:v>104.06313299999998</c:v>
                </c:pt>
                <c:pt idx="3800">
                  <c:v>100.97294599999998</c:v>
                </c:pt>
                <c:pt idx="3801">
                  <c:v>106.523849</c:v>
                </c:pt>
                <c:pt idx="3802">
                  <c:v>101.27641300000002</c:v>
                </c:pt>
                <c:pt idx="3803">
                  <c:v>107.94448100000001</c:v>
                </c:pt>
                <c:pt idx="3804">
                  <c:v>101.26522799999999</c:v>
                </c:pt>
                <c:pt idx="3805">
                  <c:v>103.52214799999999</c:v>
                </c:pt>
                <c:pt idx="3806">
                  <c:v>106.922104</c:v>
                </c:pt>
                <c:pt idx="3807">
                  <c:v>115.02728300000001</c:v>
                </c:pt>
                <c:pt idx="3808">
                  <c:v>104.15006999999999</c:v>
                </c:pt>
                <c:pt idx="3809">
                  <c:v>101.17384300000001</c:v>
                </c:pt>
                <c:pt idx="3810">
                  <c:v>116.39790300000001</c:v>
                </c:pt>
                <c:pt idx="3811">
                  <c:v>106.81142400000002</c:v>
                </c:pt>
                <c:pt idx="3812">
                  <c:v>107.15853099999998</c:v>
                </c:pt>
                <c:pt idx="3813">
                  <c:v>116.893692</c:v>
                </c:pt>
                <c:pt idx="3814">
                  <c:v>103.72985799999998</c:v>
                </c:pt>
                <c:pt idx="3815">
                  <c:v>100.35527799999998</c:v>
                </c:pt>
                <c:pt idx="3816">
                  <c:v>104.19258099999999</c:v>
                </c:pt>
                <c:pt idx="3817">
                  <c:v>111.195503</c:v>
                </c:pt>
                <c:pt idx="3818">
                  <c:v>132.56474299999999</c:v>
                </c:pt>
                <c:pt idx="3819">
                  <c:v>108.47033699999999</c:v>
                </c:pt>
                <c:pt idx="3820">
                  <c:v>108.08889799999999</c:v>
                </c:pt>
                <c:pt idx="3821">
                  <c:v>116.03741500000001</c:v>
                </c:pt>
                <c:pt idx="3822">
                  <c:v>107.042458</c:v>
                </c:pt>
                <c:pt idx="3823">
                  <c:v>120.18382999999999</c:v>
                </c:pt>
                <c:pt idx="3824">
                  <c:v>119.43222799999999</c:v>
                </c:pt>
                <c:pt idx="3825">
                  <c:v>107.88282799999999</c:v>
                </c:pt>
                <c:pt idx="3826">
                  <c:v>102.37194100000001</c:v>
                </c:pt>
                <c:pt idx="3827">
                  <c:v>103.84178900000002</c:v>
                </c:pt>
                <c:pt idx="3828">
                  <c:v>120.85466000000001</c:v>
                </c:pt>
                <c:pt idx="3829">
                  <c:v>118.640297</c:v>
                </c:pt>
                <c:pt idx="3830">
                  <c:v>105.34803799999999</c:v>
                </c:pt>
                <c:pt idx="3831">
                  <c:v>112.206833</c:v>
                </c:pt>
                <c:pt idx="3832">
                  <c:v>106.62008699999998</c:v>
                </c:pt>
                <c:pt idx="3833">
                  <c:v>113.04717300000002</c:v>
                </c:pt>
                <c:pt idx="3834">
                  <c:v>121.95045500000002</c:v>
                </c:pt>
                <c:pt idx="3835">
                  <c:v>135.050735</c:v>
                </c:pt>
                <c:pt idx="3836">
                  <c:v>108.18929300000002</c:v>
                </c:pt>
                <c:pt idx="3837">
                  <c:v>106.34798400000001</c:v>
                </c:pt>
                <c:pt idx="3838">
                  <c:v>100.231392</c:v>
                </c:pt>
                <c:pt idx="3839">
                  <c:v>103.06163000000001</c:v>
                </c:pt>
                <c:pt idx="3840">
                  <c:v>100.80836499999998</c:v>
                </c:pt>
                <c:pt idx="3841">
                  <c:v>109.08392300000001</c:v>
                </c:pt>
                <c:pt idx="3842">
                  <c:v>109.161232</c:v>
                </c:pt>
                <c:pt idx="3843">
                  <c:v>104.98645</c:v>
                </c:pt>
                <c:pt idx="3844">
                  <c:v>110.41694600000001</c:v>
                </c:pt>
                <c:pt idx="3845">
                  <c:v>131.66539</c:v>
                </c:pt>
                <c:pt idx="3846">
                  <c:v>102.853661</c:v>
                </c:pt>
                <c:pt idx="3847">
                  <c:v>100.27789300000002</c:v>
                </c:pt>
                <c:pt idx="3848">
                  <c:v>102.038635</c:v>
                </c:pt>
                <c:pt idx="3849">
                  <c:v>102.76820400000001</c:v>
                </c:pt>
                <c:pt idx="3850">
                  <c:v>138.60909999999998</c:v>
                </c:pt>
                <c:pt idx="3851">
                  <c:v>108.46421100000003</c:v>
                </c:pt>
                <c:pt idx="3852">
                  <c:v>100.119743</c:v>
                </c:pt>
                <c:pt idx="3853">
                  <c:v>101.32557699999998</c:v>
                </c:pt>
                <c:pt idx="3854">
                  <c:v>104.67134099999998</c:v>
                </c:pt>
                <c:pt idx="3855">
                  <c:v>105.573059</c:v>
                </c:pt>
                <c:pt idx="3856">
                  <c:v>107.104767</c:v>
                </c:pt>
                <c:pt idx="3857">
                  <c:v>102.713745</c:v>
                </c:pt>
                <c:pt idx="3858">
                  <c:v>114.218704</c:v>
                </c:pt>
                <c:pt idx="3859">
                  <c:v>114.57485200000001</c:v>
                </c:pt>
                <c:pt idx="3860">
                  <c:v>130.34533700000003</c:v>
                </c:pt>
                <c:pt idx="3861">
                  <c:v>122.89032</c:v>
                </c:pt>
                <c:pt idx="3862">
                  <c:v>100.49397300000001</c:v>
                </c:pt>
                <c:pt idx="3863">
                  <c:v>102.97442599999999</c:v>
                </c:pt>
                <c:pt idx="3864">
                  <c:v>100.303696</c:v>
                </c:pt>
                <c:pt idx="3865">
                  <c:v>108.82459299999998</c:v>
                </c:pt>
                <c:pt idx="3866">
                  <c:v>106.94220700000001</c:v>
                </c:pt>
                <c:pt idx="3867">
                  <c:v>101.56498000000002</c:v>
                </c:pt>
                <c:pt idx="3868">
                  <c:v>110.40469400000003</c:v>
                </c:pt>
                <c:pt idx="3869">
                  <c:v>102.114761</c:v>
                </c:pt>
                <c:pt idx="3870">
                  <c:v>103.75516500000002</c:v>
                </c:pt>
                <c:pt idx="3871">
                  <c:v>108.771873</c:v>
                </c:pt>
                <c:pt idx="3872">
                  <c:v>100.75728599999999</c:v>
                </c:pt>
                <c:pt idx="3873">
                  <c:v>102.42347700000001</c:v>
                </c:pt>
                <c:pt idx="3874">
                  <c:v>116.420982</c:v>
                </c:pt>
                <c:pt idx="3875">
                  <c:v>103.19901299999998</c:v>
                </c:pt>
                <c:pt idx="3876">
                  <c:v>122.076859</c:v>
                </c:pt>
                <c:pt idx="3877">
                  <c:v>102.723709</c:v>
                </c:pt>
                <c:pt idx="3878">
                  <c:v>108.726097</c:v>
                </c:pt>
                <c:pt idx="3879">
                  <c:v>104.525955</c:v>
                </c:pt>
                <c:pt idx="3880">
                  <c:v>101.54605900000001</c:v>
                </c:pt>
                <c:pt idx="3881">
                  <c:v>110.927727</c:v>
                </c:pt>
                <c:pt idx="3882">
                  <c:v>101.00629400000001</c:v>
                </c:pt>
                <c:pt idx="3883">
                  <c:v>111.781334</c:v>
                </c:pt>
                <c:pt idx="3884">
                  <c:v>103.290947</c:v>
                </c:pt>
                <c:pt idx="3885">
                  <c:v>131.04667699999999</c:v>
                </c:pt>
                <c:pt idx="3886">
                  <c:v>112.508568</c:v>
                </c:pt>
                <c:pt idx="3887">
                  <c:v>100.85144</c:v>
                </c:pt>
                <c:pt idx="3888">
                  <c:v>106.609207</c:v>
                </c:pt>
                <c:pt idx="3889">
                  <c:v>104.33957700000001</c:v>
                </c:pt>
                <c:pt idx="3890">
                  <c:v>115.321648</c:v>
                </c:pt>
                <c:pt idx="3891">
                  <c:v>108.49708600000001</c:v>
                </c:pt>
                <c:pt idx="3892">
                  <c:v>117.11990400000002</c:v>
                </c:pt>
                <c:pt idx="3893">
                  <c:v>127.813652</c:v>
                </c:pt>
                <c:pt idx="3894">
                  <c:v>118.958984</c:v>
                </c:pt>
                <c:pt idx="3895">
                  <c:v>101.08094800000001</c:v>
                </c:pt>
                <c:pt idx="3896">
                  <c:v>116.85154</c:v>
                </c:pt>
                <c:pt idx="3897">
                  <c:v>105.04179400000001</c:v>
                </c:pt>
                <c:pt idx="3898">
                  <c:v>102.71140300000002</c:v>
                </c:pt>
                <c:pt idx="3899">
                  <c:v>116.160149</c:v>
                </c:pt>
                <c:pt idx="3900">
                  <c:v>105.65432699999998</c:v>
                </c:pt>
                <c:pt idx="3901">
                  <c:v>114.47887399999999</c:v>
                </c:pt>
                <c:pt idx="3902">
                  <c:v>127.014717</c:v>
                </c:pt>
                <c:pt idx="3903">
                  <c:v>111.9543</c:v>
                </c:pt>
                <c:pt idx="3904">
                  <c:v>104.459846</c:v>
                </c:pt>
                <c:pt idx="3905">
                  <c:v>110.79526500000001</c:v>
                </c:pt>
                <c:pt idx="3906">
                  <c:v>103.404076</c:v>
                </c:pt>
                <c:pt idx="3907">
                  <c:v>107.238686</c:v>
                </c:pt>
                <c:pt idx="3908">
                  <c:v>101.262505</c:v>
                </c:pt>
                <c:pt idx="3909">
                  <c:v>108.09121700000001</c:v>
                </c:pt>
                <c:pt idx="3910">
                  <c:v>107.730537</c:v>
                </c:pt>
                <c:pt idx="3911">
                  <c:v>118.12089499999999</c:v>
                </c:pt>
                <c:pt idx="3912">
                  <c:v>104.456276</c:v>
                </c:pt>
                <c:pt idx="3913">
                  <c:v>110.17291299999997</c:v>
                </c:pt>
                <c:pt idx="3914">
                  <c:v>101.538025</c:v>
                </c:pt>
                <c:pt idx="3915">
                  <c:v>102.09777099999998</c:v>
                </c:pt>
                <c:pt idx="3916">
                  <c:v>105.73412300000003</c:v>
                </c:pt>
                <c:pt idx="3917">
                  <c:v>104.83287799999997</c:v>
                </c:pt>
                <c:pt idx="3918">
                  <c:v>100.29901099999999</c:v>
                </c:pt>
                <c:pt idx="3919">
                  <c:v>101.90331999999999</c:v>
                </c:pt>
                <c:pt idx="3920">
                  <c:v>110.683105</c:v>
                </c:pt>
                <c:pt idx="3921">
                  <c:v>105.045975</c:v>
                </c:pt>
                <c:pt idx="3922">
                  <c:v>115.56119500000001</c:v>
                </c:pt>
                <c:pt idx="3923">
                  <c:v>113.45328499999999</c:v>
                </c:pt>
                <c:pt idx="3924">
                  <c:v>136.85081500000001</c:v>
                </c:pt>
                <c:pt idx="3925">
                  <c:v>110.03922300000004</c:v>
                </c:pt>
                <c:pt idx="3926">
                  <c:v>105.65200799999998</c:v>
                </c:pt>
                <c:pt idx="3927">
                  <c:v>102.902672</c:v>
                </c:pt>
                <c:pt idx="3928">
                  <c:v>117.032967</c:v>
                </c:pt>
                <c:pt idx="3929">
                  <c:v>103.871262</c:v>
                </c:pt>
                <c:pt idx="3930">
                  <c:v>147.629211</c:v>
                </c:pt>
                <c:pt idx="3931">
                  <c:v>123.35204299999997</c:v>
                </c:pt>
                <c:pt idx="3932">
                  <c:v>104.92578899999997</c:v>
                </c:pt>
                <c:pt idx="3933">
                  <c:v>100.22822600000002</c:v>
                </c:pt>
                <c:pt idx="3934">
                  <c:v>121.359695</c:v>
                </c:pt>
                <c:pt idx="3935">
                  <c:v>103.15574599999997</c:v>
                </c:pt>
                <c:pt idx="3936">
                  <c:v>107.96926900000003</c:v>
                </c:pt>
                <c:pt idx="3937">
                  <c:v>151.14186099999998</c:v>
                </c:pt>
                <c:pt idx="3938">
                  <c:v>100.929802</c:v>
                </c:pt>
                <c:pt idx="3939">
                  <c:v>117.716476</c:v>
                </c:pt>
                <c:pt idx="3940">
                  <c:v>150.247818</c:v>
                </c:pt>
                <c:pt idx="3941">
                  <c:v>112.00803399999998</c:v>
                </c:pt>
                <c:pt idx="3942">
                  <c:v>112.09368900000001</c:v>
                </c:pt>
                <c:pt idx="3943">
                  <c:v>119.680153</c:v>
                </c:pt>
                <c:pt idx="3944">
                  <c:v>117.19532799999999</c:v>
                </c:pt>
                <c:pt idx="3945">
                  <c:v>101.02203399999999</c:v>
                </c:pt>
                <c:pt idx="3946">
                  <c:v>106.014336</c:v>
                </c:pt>
                <c:pt idx="3947">
                  <c:v>136.69566299999997</c:v>
                </c:pt>
                <c:pt idx="3948">
                  <c:v>119.07370799999998</c:v>
                </c:pt>
                <c:pt idx="3949">
                  <c:v>104.735527</c:v>
                </c:pt>
                <c:pt idx="3950">
                  <c:v>107.818909</c:v>
                </c:pt>
                <c:pt idx="3951">
                  <c:v>103.12960799999999</c:v>
                </c:pt>
                <c:pt idx="3952">
                  <c:v>120.341797</c:v>
                </c:pt>
                <c:pt idx="3953">
                  <c:v>115.12203999999998</c:v>
                </c:pt>
                <c:pt idx="3954">
                  <c:v>107.408844</c:v>
                </c:pt>
                <c:pt idx="3955">
                  <c:v>123.270454</c:v>
                </c:pt>
                <c:pt idx="3956">
                  <c:v>129.45042400000003</c:v>
                </c:pt>
                <c:pt idx="3957">
                  <c:v>105.07958199999999</c:v>
                </c:pt>
                <c:pt idx="3958">
                  <c:v>135.21447799999999</c:v>
                </c:pt>
                <c:pt idx="3959">
                  <c:v>110.927177</c:v>
                </c:pt>
                <c:pt idx="3960">
                  <c:v>124.18598199999998</c:v>
                </c:pt>
                <c:pt idx="3961">
                  <c:v>103.76262699999999</c:v>
                </c:pt>
                <c:pt idx="3962">
                  <c:v>105.99758900000002</c:v>
                </c:pt>
                <c:pt idx="3963">
                  <c:v>112.21373</c:v>
                </c:pt>
                <c:pt idx="3964">
                  <c:v>108.184883</c:v>
                </c:pt>
                <c:pt idx="3965">
                  <c:v>103.345421</c:v>
                </c:pt>
                <c:pt idx="3966">
                  <c:v>120.09290300000002</c:v>
                </c:pt>
                <c:pt idx="3967">
                  <c:v>108.79040500000002</c:v>
                </c:pt>
                <c:pt idx="3968">
                  <c:v>118.920395</c:v>
                </c:pt>
                <c:pt idx="3969">
                  <c:v>111.613426</c:v>
                </c:pt>
                <c:pt idx="3970">
                  <c:v>105.43922400000002</c:v>
                </c:pt>
                <c:pt idx="3971">
                  <c:v>133.98101800000003</c:v>
                </c:pt>
                <c:pt idx="3972">
                  <c:v>105.33834099999999</c:v>
                </c:pt>
                <c:pt idx="3973">
                  <c:v>124.259277</c:v>
                </c:pt>
                <c:pt idx="3974">
                  <c:v>112.87664799999999</c:v>
                </c:pt>
                <c:pt idx="3975">
                  <c:v>103.900497</c:v>
                </c:pt>
                <c:pt idx="3976">
                  <c:v>110.96476000000001</c:v>
                </c:pt>
                <c:pt idx="3977">
                  <c:v>130.161957</c:v>
                </c:pt>
                <c:pt idx="3978">
                  <c:v>103.08370199999999</c:v>
                </c:pt>
                <c:pt idx="3979">
                  <c:v>110.002754</c:v>
                </c:pt>
                <c:pt idx="3980">
                  <c:v>103.21926900000003</c:v>
                </c:pt>
                <c:pt idx="3981">
                  <c:v>105.17054699999998</c:v>
                </c:pt>
                <c:pt idx="3982">
                  <c:v>112.01601400000001</c:v>
                </c:pt>
                <c:pt idx="3983">
                  <c:v>104.563362</c:v>
                </c:pt>
                <c:pt idx="3984">
                  <c:v>100.59008799999998</c:v>
                </c:pt>
                <c:pt idx="3985">
                  <c:v>159.48623700000005</c:v>
                </c:pt>
                <c:pt idx="3986">
                  <c:v>100.67777999999998</c:v>
                </c:pt>
                <c:pt idx="3987">
                  <c:v>105.75853699999999</c:v>
                </c:pt>
                <c:pt idx="3988">
                  <c:v>104.07135</c:v>
                </c:pt>
                <c:pt idx="3989">
                  <c:v>142.14401199999998</c:v>
                </c:pt>
                <c:pt idx="3990">
                  <c:v>105.343834</c:v>
                </c:pt>
                <c:pt idx="3991">
                  <c:v>118.98772400000001</c:v>
                </c:pt>
                <c:pt idx="3992">
                  <c:v>106.79753100000002</c:v>
                </c:pt>
                <c:pt idx="3993">
                  <c:v>123.55130800000001</c:v>
                </c:pt>
                <c:pt idx="3994">
                  <c:v>110.94952400000003</c:v>
                </c:pt>
                <c:pt idx="3995">
                  <c:v>105.73785400000001</c:v>
                </c:pt>
                <c:pt idx="3996">
                  <c:v>100.62589299999999</c:v>
                </c:pt>
                <c:pt idx="3997">
                  <c:v>111.16848799999998</c:v>
                </c:pt>
                <c:pt idx="3998">
                  <c:v>103.074257</c:v>
                </c:pt>
                <c:pt idx="3999">
                  <c:v>104.51964599999999</c:v>
                </c:pt>
                <c:pt idx="4000">
                  <c:v>101.66098</c:v>
                </c:pt>
                <c:pt idx="4001">
                  <c:v>115.93048899999998</c:v>
                </c:pt>
                <c:pt idx="4002">
                  <c:v>103.02587899999999</c:v>
                </c:pt>
                <c:pt idx="4003">
                  <c:v>123.61116800000002</c:v>
                </c:pt>
                <c:pt idx="4004">
                  <c:v>101.99454500000002</c:v>
                </c:pt>
                <c:pt idx="4005">
                  <c:v>107.06458300000001</c:v>
                </c:pt>
                <c:pt idx="4006">
                  <c:v>103.96678199999998</c:v>
                </c:pt>
                <c:pt idx="4007">
                  <c:v>115.779404</c:v>
                </c:pt>
                <c:pt idx="4008">
                  <c:v>102.40951500000001</c:v>
                </c:pt>
                <c:pt idx="4009">
                  <c:v>116.94003300000001</c:v>
                </c:pt>
                <c:pt idx="4010">
                  <c:v>104.11788900000002</c:v>
                </c:pt>
                <c:pt idx="4011">
                  <c:v>100.851212</c:v>
                </c:pt>
                <c:pt idx="4012">
                  <c:v>119.507492</c:v>
                </c:pt>
                <c:pt idx="4013">
                  <c:v>105.595764</c:v>
                </c:pt>
                <c:pt idx="4014">
                  <c:v>105.965073</c:v>
                </c:pt>
                <c:pt idx="4015">
                  <c:v>104.04106100000001</c:v>
                </c:pt>
                <c:pt idx="4016">
                  <c:v>101.807343</c:v>
                </c:pt>
                <c:pt idx="4017">
                  <c:v>103.40025300000003</c:v>
                </c:pt>
                <c:pt idx="4018">
                  <c:v>107.17250099999998</c:v>
                </c:pt>
                <c:pt idx="4019">
                  <c:v>101.897148</c:v>
                </c:pt>
                <c:pt idx="4020">
                  <c:v>106.198814</c:v>
                </c:pt>
                <c:pt idx="4021">
                  <c:v>106.29406000000002</c:v>
                </c:pt>
                <c:pt idx="4022">
                  <c:v>106.676453</c:v>
                </c:pt>
                <c:pt idx="4023">
                  <c:v>100.66023300000002</c:v>
                </c:pt>
                <c:pt idx="4024">
                  <c:v>100.20896900000001</c:v>
                </c:pt>
                <c:pt idx="4025">
                  <c:v>100.11792000000001</c:v>
                </c:pt>
                <c:pt idx="4026">
                  <c:v>100.857483</c:v>
                </c:pt>
                <c:pt idx="4027">
                  <c:v>106.04101600000001</c:v>
                </c:pt>
                <c:pt idx="4028">
                  <c:v>111.34112500000003</c:v>
                </c:pt>
                <c:pt idx="4029">
                  <c:v>100.580956</c:v>
                </c:pt>
                <c:pt idx="4030">
                  <c:v>101.90911100000001</c:v>
                </c:pt>
                <c:pt idx="4031">
                  <c:v>107.98673199999999</c:v>
                </c:pt>
                <c:pt idx="4032">
                  <c:v>127.559364</c:v>
                </c:pt>
                <c:pt idx="4033">
                  <c:v>100.70616099999999</c:v>
                </c:pt>
                <c:pt idx="4034">
                  <c:v>106.836967</c:v>
                </c:pt>
                <c:pt idx="4035">
                  <c:v>110.163765</c:v>
                </c:pt>
                <c:pt idx="4036">
                  <c:v>107.46194500000001</c:v>
                </c:pt>
                <c:pt idx="4037">
                  <c:v>123.254051</c:v>
                </c:pt>
                <c:pt idx="4038">
                  <c:v>101.168869</c:v>
                </c:pt>
                <c:pt idx="4039">
                  <c:v>101.406807</c:v>
                </c:pt>
                <c:pt idx="4040">
                  <c:v>128.98138400000002</c:v>
                </c:pt>
                <c:pt idx="4041">
                  <c:v>102.291481</c:v>
                </c:pt>
                <c:pt idx="4042">
                  <c:v>104.17229500000001</c:v>
                </c:pt>
                <c:pt idx="4043">
                  <c:v>125.52503999999999</c:v>
                </c:pt>
                <c:pt idx="4044">
                  <c:v>120.017342</c:v>
                </c:pt>
                <c:pt idx="4045">
                  <c:v>106.587761</c:v>
                </c:pt>
                <c:pt idx="4046">
                  <c:v>100.540352</c:v>
                </c:pt>
                <c:pt idx="4047">
                  <c:v>103.208817</c:v>
                </c:pt>
                <c:pt idx="4048">
                  <c:v>116.11760700000002</c:v>
                </c:pt>
                <c:pt idx="4049">
                  <c:v>133.13359099999997</c:v>
                </c:pt>
                <c:pt idx="4050">
                  <c:v>106.751907</c:v>
                </c:pt>
                <c:pt idx="4051">
                  <c:v>100.82112900000001</c:v>
                </c:pt>
                <c:pt idx="4052">
                  <c:v>103.25894199999999</c:v>
                </c:pt>
                <c:pt idx="4053">
                  <c:v>114.39458500000002</c:v>
                </c:pt>
                <c:pt idx="4054">
                  <c:v>100.09590900000002</c:v>
                </c:pt>
                <c:pt idx="4055">
                  <c:v>102.63466600000001</c:v>
                </c:pt>
                <c:pt idx="4056">
                  <c:v>107.24069200000001</c:v>
                </c:pt>
                <c:pt idx="4057">
                  <c:v>106.91266600000002</c:v>
                </c:pt>
                <c:pt idx="4058">
                  <c:v>105.271393</c:v>
                </c:pt>
                <c:pt idx="4059">
                  <c:v>126.234741</c:v>
                </c:pt>
                <c:pt idx="4060">
                  <c:v>108.63453699999998</c:v>
                </c:pt>
                <c:pt idx="4061">
                  <c:v>108.97395299999998</c:v>
                </c:pt>
                <c:pt idx="4062">
                  <c:v>114.52034799999998</c:v>
                </c:pt>
                <c:pt idx="4063">
                  <c:v>112.844475</c:v>
                </c:pt>
                <c:pt idx="4064">
                  <c:v>107.81604799999998</c:v>
                </c:pt>
                <c:pt idx="4065">
                  <c:v>110.44457199999999</c:v>
                </c:pt>
                <c:pt idx="4066">
                  <c:v>121.76976000000002</c:v>
                </c:pt>
                <c:pt idx="4067">
                  <c:v>104.998344</c:v>
                </c:pt>
                <c:pt idx="4068">
                  <c:v>104.89552300000001</c:v>
                </c:pt>
                <c:pt idx="4069">
                  <c:v>112.09125500000002</c:v>
                </c:pt>
                <c:pt idx="4070">
                  <c:v>110.80438199999999</c:v>
                </c:pt>
                <c:pt idx="4071">
                  <c:v>122.19066599999999</c:v>
                </c:pt>
                <c:pt idx="4072">
                  <c:v>111.77409400000002</c:v>
                </c:pt>
                <c:pt idx="4073">
                  <c:v>104.02548199999998</c:v>
                </c:pt>
                <c:pt idx="4074">
                  <c:v>102.70410200000002</c:v>
                </c:pt>
                <c:pt idx="4075">
                  <c:v>108.61061900000001</c:v>
                </c:pt>
                <c:pt idx="4076">
                  <c:v>102.30349</c:v>
                </c:pt>
                <c:pt idx="4077">
                  <c:v>101.91429100000003</c:v>
                </c:pt>
                <c:pt idx="4078">
                  <c:v>104.296806</c:v>
                </c:pt>
                <c:pt idx="4079">
                  <c:v>137.17527799999999</c:v>
                </c:pt>
                <c:pt idx="4080">
                  <c:v>103.49355300000003</c:v>
                </c:pt>
                <c:pt idx="4081">
                  <c:v>117.94400000000002</c:v>
                </c:pt>
                <c:pt idx="4082">
                  <c:v>100.000137</c:v>
                </c:pt>
                <c:pt idx="4083">
                  <c:v>129.47869900000001</c:v>
                </c:pt>
                <c:pt idx="4084">
                  <c:v>117.20326200000001</c:v>
                </c:pt>
                <c:pt idx="4085">
                  <c:v>104.96402000000002</c:v>
                </c:pt>
                <c:pt idx="4086">
                  <c:v>111.73429100000001</c:v>
                </c:pt>
                <c:pt idx="4087">
                  <c:v>112.23277299999997</c:v>
                </c:pt>
                <c:pt idx="4088">
                  <c:v>111.504082</c:v>
                </c:pt>
                <c:pt idx="4089">
                  <c:v>104.71546900000001</c:v>
                </c:pt>
                <c:pt idx="4090">
                  <c:v>101.13780199999998</c:v>
                </c:pt>
                <c:pt idx="4091">
                  <c:v>111.394081</c:v>
                </c:pt>
                <c:pt idx="4092">
                  <c:v>104.47268699999998</c:v>
                </c:pt>
                <c:pt idx="4093">
                  <c:v>127.47756200000002</c:v>
                </c:pt>
                <c:pt idx="4094">
                  <c:v>102.66529800000001</c:v>
                </c:pt>
                <c:pt idx="4095">
                  <c:v>105.87986799999999</c:v>
                </c:pt>
                <c:pt idx="4096">
                  <c:v>128.41429099999999</c:v>
                </c:pt>
                <c:pt idx="4097">
                  <c:v>100.66838799999996</c:v>
                </c:pt>
                <c:pt idx="4098">
                  <c:v>102.83914900000002</c:v>
                </c:pt>
                <c:pt idx="4099">
                  <c:v>133.951065</c:v>
                </c:pt>
                <c:pt idx="4100">
                  <c:v>115.07444799999999</c:v>
                </c:pt>
                <c:pt idx="4101">
                  <c:v>104.57135799999999</c:v>
                </c:pt>
                <c:pt idx="4102">
                  <c:v>107.477806</c:v>
                </c:pt>
                <c:pt idx="4103">
                  <c:v>101.15656999999999</c:v>
                </c:pt>
                <c:pt idx="4104">
                  <c:v>138.05960099999999</c:v>
                </c:pt>
                <c:pt idx="4105">
                  <c:v>122.571274</c:v>
                </c:pt>
                <c:pt idx="4106">
                  <c:v>104.08998099999998</c:v>
                </c:pt>
                <c:pt idx="4107">
                  <c:v>100.68935399999998</c:v>
                </c:pt>
                <c:pt idx="4108">
                  <c:v>111.08673899999997</c:v>
                </c:pt>
                <c:pt idx="4109">
                  <c:v>110.396851</c:v>
                </c:pt>
                <c:pt idx="4110">
                  <c:v>102.21308900000001</c:v>
                </c:pt>
                <c:pt idx="4111">
                  <c:v>154.48757900000001</c:v>
                </c:pt>
                <c:pt idx="4112">
                  <c:v>111.90411400000004</c:v>
                </c:pt>
                <c:pt idx="4113">
                  <c:v>118.85511799999999</c:v>
                </c:pt>
                <c:pt idx="4114">
                  <c:v>100.14279199999999</c:v>
                </c:pt>
                <c:pt idx="4115">
                  <c:v>100.84245300000002</c:v>
                </c:pt>
                <c:pt idx="4116">
                  <c:v>105.03322600000001</c:v>
                </c:pt>
                <c:pt idx="4117">
                  <c:v>119.01248200000001</c:v>
                </c:pt>
                <c:pt idx="4118">
                  <c:v>101.01958500000002</c:v>
                </c:pt>
                <c:pt idx="4119">
                  <c:v>158.72318999999999</c:v>
                </c:pt>
                <c:pt idx="4120">
                  <c:v>127.40466300000003</c:v>
                </c:pt>
                <c:pt idx="4121">
                  <c:v>110.963379</c:v>
                </c:pt>
                <c:pt idx="4122">
                  <c:v>113.53942900000001</c:v>
                </c:pt>
                <c:pt idx="4123">
                  <c:v>119.21508</c:v>
                </c:pt>
                <c:pt idx="4124">
                  <c:v>106.69128400000001</c:v>
                </c:pt>
                <c:pt idx="4125">
                  <c:v>100.42616300000002</c:v>
                </c:pt>
                <c:pt idx="4126">
                  <c:v>100.21768200000001</c:v>
                </c:pt>
                <c:pt idx="4127">
                  <c:v>152.86033600000002</c:v>
                </c:pt>
                <c:pt idx="4128">
                  <c:v>101.826904</c:v>
                </c:pt>
                <c:pt idx="4129">
                  <c:v>115.021637</c:v>
                </c:pt>
                <c:pt idx="4130">
                  <c:v>111.293442</c:v>
                </c:pt>
                <c:pt idx="4131">
                  <c:v>103.768867</c:v>
                </c:pt>
                <c:pt idx="4132">
                  <c:v>113.40258799999998</c:v>
                </c:pt>
                <c:pt idx="4133">
                  <c:v>102.863647</c:v>
                </c:pt>
                <c:pt idx="4134">
                  <c:v>108.932892</c:v>
                </c:pt>
                <c:pt idx="4135">
                  <c:v>108.72923299999998</c:v>
                </c:pt>
                <c:pt idx="4136">
                  <c:v>111.91748000000001</c:v>
                </c:pt>
                <c:pt idx="4137">
                  <c:v>107.41099500000001</c:v>
                </c:pt>
                <c:pt idx="4138">
                  <c:v>129.31056199999998</c:v>
                </c:pt>
                <c:pt idx="4139">
                  <c:v>100.22012300000002</c:v>
                </c:pt>
                <c:pt idx="4140">
                  <c:v>101.44310000000002</c:v>
                </c:pt>
                <c:pt idx="4141">
                  <c:v>104.325829</c:v>
                </c:pt>
                <c:pt idx="4142">
                  <c:v>100.93280799999998</c:v>
                </c:pt>
                <c:pt idx="4143">
                  <c:v>100.729889</c:v>
                </c:pt>
                <c:pt idx="4144">
                  <c:v>150.48591600000003</c:v>
                </c:pt>
                <c:pt idx="4145">
                  <c:v>105.92647599999998</c:v>
                </c:pt>
                <c:pt idx="4146">
                  <c:v>101.46909300000002</c:v>
                </c:pt>
                <c:pt idx="4147">
                  <c:v>112.21746100000001</c:v>
                </c:pt>
                <c:pt idx="4148">
                  <c:v>109.54914900000001</c:v>
                </c:pt>
                <c:pt idx="4149">
                  <c:v>102.75302900000001</c:v>
                </c:pt>
                <c:pt idx="4150">
                  <c:v>117.22374000000001</c:v>
                </c:pt>
                <c:pt idx="4151">
                  <c:v>105.84813699999998</c:v>
                </c:pt>
                <c:pt idx="4152">
                  <c:v>107.75460099999999</c:v>
                </c:pt>
                <c:pt idx="4153">
                  <c:v>104.157509</c:v>
                </c:pt>
                <c:pt idx="4154">
                  <c:v>106.696884</c:v>
                </c:pt>
                <c:pt idx="4155">
                  <c:v>121.486717</c:v>
                </c:pt>
                <c:pt idx="4156">
                  <c:v>107.290031</c:v>
                </c:pt>
                <c:pt idx="4157">
                  <c:v>104.96306600000001</c:v>
                </c:pt>
                <c:pt idx="4158">
                  <c:v>122.32276199999998</c:v>
                </c:pt>
                <c:pt idx="4159">
                  <c:v>110.68254099999999</c:v>
                </c:pt>
                <c:pt idx="4160">
                  <c:v>158.36178600000002</c:v>
                </c:pt>
                <c:pt idx="4161">
                  <c:v>133.80983000000001</c:v>
                </c:pt>
                <c:pt idx="4162">
                  <c:v>120.615326</c:v>
                </c:pt>
                <c:pt idx="4163">
                  <c:v>106.63687899999996</c:v>
                </c:pt>
                <c:pt idx="4164">
                  <c:v>106.220268</c:v>
                </c:pt>
                <c:pt idx="4165">
                  <c:v>102.56465900000003</c:v>
                </c:pt>
                <c:pt idx="4166">
                  <c:v>104.45088200000001</c:v>
                </c:pt>
                <c:pt idx="4167">
                  <c:v>120.22401400000001</c:v>
                </c:pt>
                <c:pt idx="4168">
                  <c:v>103.17198199999999</c:v>
                </c:pt>
                <c:pt idx="4169">
                  <c:v>107.57064800000001</c:v>
                </c:pt>
                <c:pt idx="4170">
                  <c:v>121.012062</c:v>
                </c:pt>
                <c:pt idx="4171">
                  <c:v>103.44048300000001</c:v>
                </c:pt>
                <c:pt idx="4172">
                  <c:v>102.02207199999997</c:v>
                </c:pt>
                <c:pt idx="4173">
                  <c:v>123.419472</c:v>
                </c:pt>
                <c:pt idx="4174">
                  <c:v>104.816704</c:v>
                </c:pt>
                <c:pt idx="4175">
                  <c:v>104.669067</c:v>
                </c:pt>
                <c:pt idx="4176">
                  <c:v>100.02159899999998</c:v>
                </c:pt>
                <c:pt idx="4177">
                  <c:v>110.54038199999998</c:v>
                </c:pt>
                <c:pt idx="4178">
                  <c:v>108.38677199999997</c:v>
                </c:pt>
                <c:pt idx="4179">
                  <c:v>100.151222</c:v>
                </c:pt>
                <c:pt idx="4180">
                  <c:v>122.38423899999998</c:v>
                </c:pt>
                <c:pt idx="4181">
                  <c:v>106.16088099999999</c:v>
                </c:pt>
                <c:pt idx="4182">
                  <c:v>114.73176599999999</c:v>
                </c:pt>
                <c:pt idx="4183">
                  <c:v>106.584946</c:v>
                </c:pt>
                <c:pt idx="4184">
                  <c:v>115.76277899999997</c:v>
                </c:pt>
                <c:pt idx="4185">
                  <c:v>124.23662600000002</c:v>
                </c:pt>
                <c:pt idx="4186">
                  <c:v>103.92621600000001</c:v>
                </c:pt>
                <c:pt idx="4187">
                  <c:v>102.527931</c:v>
                </c:pt>
                <c:pt idx="4188">
                  <c:v>104.87617499999999</c:v>
                </c:pt>
                <c:pt idx="4189">
                  <c:v>103.962875</c:v>
                </c:pt>
                <c:pt idx="4190">
                  <c:v>117.576134</c:v>
                </c:pt>
                <c:pt idx="4191">
                  <c:v>123.25753</c:v>
                </c:pt>
                <c:pt idx="4192">
                  <c:v>100.83004800000001</c:v>
                </c:pt>
                <c:pt idx="4193">
                  <c:v>104.19058200000001</c:v>
                </c:pt>
                <c:pt idx="4194">
                  <c:v>100.79152700000002</c:v>
                </c:pt>
                <c:pt idx="4195">
                  <c:v>103.25346399999999</c:v>
                </c:pt>
                <c:pt idx="4196">
                  <c:v>107.020027</c:v>
                </c:pt>
                <c:pt idx="4197">
                  <c:v>101.82210499999998</c:v>
                </c:pt>
                <c:pt idx="4198">
                  <c:v>102.22710400000001</c:v>
                </c:pt>
                <c:pt idx="4199">
                  <c:v>106.46513400000002</c:v>
                </c:pt>
                <c:pt idx="4200">
                  <c:v>111.48149900000001</c:v>
                </c:pt>
                <c:pt idx="4201">
                  <c:v>143.629807</c:v>
                </c:pt>
                <c:pt idx="4202">
                  <c:v>120.54943799999998</c:v>
                </c:pt>
                <c:pt idx="4203">
                  <c:v>111.06164600000001</c:v>
                </c:pt>
                <c:pt idx="4204">
                  <c:v>102.09381900000001</c:v>
                </c:pt>
                <c:pt idx="4205">
                  <c:v>106.20528400000002</c:v>
                </c:pt>
                <c:pt idx="4206">
                  <c:v>101.86297599999999</c:v>
                </c:pt>
                <c:pt idx="4207">
                  <c:v>108.32738500000001</c:v>
                </c:pt>
                <c:pt idx="4208">
                  <c:v>110.07105300000002</c:v>
                </c:pt>
                <c:pt idx="4209">
                  <c:v>112.08788300000002</c:v>
                </c:pt>
                <c:pt idx="4210">
                  <c:v>106.82376099999999</c:v>
                </c:pt>
                <c:pt idx="4211">
                  <c:v>140.971542</c:v>
                </c:pt>
                <c:pt idx="4212">
                  <c:v>100.636208</c:v>
                </c:pt>
                <c:pt idx="4213">
                  <c:v>113.45461299999999</c:v>
                </c:pt>
                <c:pt idx="4214">
                  <c:v>101.645805</c:v>
                </c:pt>
                <c:pt idx="4215">
                  <c:v>100.698914</c:v>
                </c:pt>
                <c:pt idx="4216">
                  <c:v>106.90153500000001</c:v>
                </c:pt>
                <c:pt idx="4217">
                  <c:v>135.19363399999997</c:v>
                </c:pt>
                <c:pt idx="4218">
                  <c:v>103.39978799999999</c:v>
                </c:pt>
                <c:pt idx="4219">
                  <c:v>127.222527</c:v>
                </c:pt>
                <c:pt idx="4220">
                  <c:v>107.48812100000002</c:v>
                </c:pt>
                <c:pt idx="4221">
                  <c:v>106.67998499999999</c:v>
                </c:pt>
                <c:pt idx="4222">
                  <c:v>115.345825</c:v>
                </c:pt>
                <c:pt idx="4223">
                  <c:v>112.206451</c:v>
                </c:pt>
                <c:pt idx="4224">
                  <c:v>116.08547199999998</c:v>
                </c:pt>
                <c:pt idx="4225">
                  <c:v>110.75037399999998</c:v>
                </c:pt>
                <c:pt idx="4226">
                  <c:v>102.49582700000002</c:v>
                </c:pt>
                <c:pt idx="4227">
                  <c:v>114.01900500000002</c:v>
                </c:pt>
                <c:pt idx="4228">
                  <c:v>109.094337</c:v>
                </c:pt>
                <c:pt idx="4229">
                  <c:v>100.01284800000001</c:v>
                </c:pt>
                <c:pt idx="4230">
                  <c:v>117.58577699999996</c:v>
                </c:pt>
                <c:pt idx="4231">
                  <c:v>106.34232299999998</c:v>
                </c:pt>
                <c:pt idx="4232">
                  <c:v>131.32084700000004</c:v>
                </c:pt>
                <c:pt idx="4233">
                  <c:v>112.12790699999998</c:v>
                </c:pt>
                <c:pt idx="4234">
                  <c:v>110.055603</c:v>
                </c:pt>
                <c:pt idx="4235">
                  <c:v>130.01049800000001</c:v>
                </c:pt>
                <c:pt idx="4236">
                  <c:v>115.77437599999999</c:v>
                </c:pt>
                <c:pt idx="4237">
                  <c:v>105.44512899999999</c:v>
                </c:pt>
                <c:pt idx="4238">
                  <c:v>113.06316400000001</c:v>
                </c:pt>
                <c:pt idx="4239">
                  <c:v>101.586281</c:v>
                </c:pt>
                <c:pt idx="4240">
                  <c:v>102.399658</c:v>
                </c:pt>
                <c:pt idx="4241">
                  <c:v>125.56606300000001</c:v>
                </c:pt>
                <c:pt idx="4242">
                  <c:v>101.95056200000002</c:v>
                </c:pt>
                <c:pt idx="4243">
                  <c:v>105.64898700000001</c:v>
                </c:pt>
                <c:pt idx="4244">
                  <c:v>115.59750400000001</c:v>
                </c:pt>
                <c:pt idx="4245">
                  <c:v>100.22563199999999</c:v>
                </c:pt>
                <c:pt idx="4246">
                  <c:v>100.328003</c:v>
                </c:pt>
                <c:pt idx="4247">
                  <c:v>106.91673299999998</c:v>
                </c:pt>
                <c:pt idx="4248">
                  <c:v>105.299477</c:v>
                </c:pt>
                <c:pt idx="4249">
                  <c:v>100.53127300000001</c:v>
                </c:pt>
                <c:pt idx="4250">
                  <c:v>104.754784</c:v>
                </c:pt>
                <c:pt idx="4251">
                  <c:v>105.322525</c:v>
                </c:pt>
                <c:pt idx="4252">
                  <c:v>116.57163199999998</c:v>
                </c:pt>
                <c:pt idx="4253">
                  <c:v>113.32043499999999</c:v>
                </c:pt>
                <c:pt idx="4254">
                  <c:v>105.33412199999999</c:v>
                </c:pt>
                <c:pt idx="4255">
                  <c:v>102.99543</c:v>
                </c:pt>
                <c:pt idx="4256">
                  <c:v>101.210587</c:v>
                </c:pt>
                <c:pt idx="4257">
                  <c:v>108.157616</c:v>
                </c:pt>
                <c:pt idx="4258">
                  <c:v>101.027817</c:v>
                </c:pt>
                <c:pt idx="4259">
                  <c:v>115.17407199999998</c:v>
                </c:pt>
                <c:pt idx="4260">
                  <c:v>111.83601400000002</c:v>
                </c:pt>
                <c:pt idx="4261">
                  <c:v>100.58377799999998</c:v>
                </c:pt>
                <c:pt idx="4262">
                  <c:v>100.81636</c:v>
                </c:pt>
                <c:pt idx="4263">
                  <c:v>121.45961800000002</c:v>
                </c:pt>
                <c:pt idx="4264">
                  <c:v>102.521637</c:v>
                </c:pt>
                <c:pt idx="4265">
                  <c:v>101.01084899999998</c:v>
                </c:pt>
                <c:pt idx="4266">
                  <c:v>101.72166400000002</c:v>
                </c:pt>
                <c:pt idx="4267">
                  <c:v>107.54391500000001</c:v>
                </c:pt>
                <c:pt idx="4268">
                  <c:v>101.644272</c:v>
                </c:pt>
                <c:pt idx="4269">
                  <c:v>102.94494600000002</c:v>
                </c:pt>
                <c:pt idx="4270">
                  <c:v>100.05152099999999</c:v>
                </c:pt>
                <c:pt idx="4271">
                  <c:v>105.05997499999998</c:v>
                </c:pt>
                <c:pt idx="4272">
                  <c:v>104.380234</c:v>
                </c:pt>
                <c:pt idx="4273">
                  <c:v>104.45753499999999</c:v>
                </c:pt>
                <c:pt idx="4274">
                  <c:v>114.57785</c:v>
                </c:pt>
                <c:pt idx="4275">
                  <c:v>101.012047</c:v>
                </c:pt>
                <c:pt idx="4276">
                  <c:v>106.07306699999998</c:v>
                </c:pt>
                <c:pt idx="4277">
                  <c:v>103.81142400000002</c:v>
                </c:pt>
                <c:pt idx="4278">
                  <c:v>108.211372</c:v>
                </c:pt>
                <c:pt idx="4279">
                  <c:v>101.79851499999999</c:v>
                </c:pt>
                <c:pt idx="4280">
                  <c:v>106.42594099999998</c:v>
                </c:pt>
                <c:pt idx="4281">
                  <c:v>100.25385300000002</c:v>
                </c:pt>
                <c:pt idx="4282">
                  <c:v>112.003761</c:v>
                </c:pt>
                <c:pt idx="4283">
                  <c:v>101.88909099999998</c:v>
                </c:pt>
                <c:pt idx="4284">
                  <c:v>105.50329600000002</c:v>
                </c:pt>
                <c:pt idx="4285">
                  <c:v>105.69768500000002</c:v>
                </c:pt>
                <c:pt idx="4286">
                  <c:v>109.21051799999999</c:v>
                </c:pt>
                <c:pt idx="4287">
                  <c:v>105.43031300000001</c:v>
                </c:pt>
                <c:pt idx="4288">
                  <c:v>112.95732900000002</c:v>
                </c:pt>
                <c:pt idx="4289">
                  <c:v>121.57162500000001</c:v>
                </c:pt>
                <c:pt idx="4290">
                  <c:v>117.952545</c:v>
                </c:pt>
                <c:pt idx="4291">
                  <c:v>104.12552599999998</c:v>
                </c:pt>
                <c:pt idx="4292">
                  <c:v>101.44019299999999</c:v>
                </c:pt>
                <c:pt idx="4293">
                  <c:v>101.406807</c:v>
                </c:pt>
                <c:pt idx="4294">
                  <c:v>105.60673499999999</c:v>
                </c:pt>
                <c:pt idx="4295">
                  <c:v>145.75155599999997</c:v>
                </c:pt>
                <c:pt idx="4296">
                  <c:v>101.96734600000002</c:v>
                </c:pt>
                <c:pt idx="4297">
                  <c:v>103.565208</c:v>
                </c:pt>
                <c:pt idx="4298">
                  <c:v>100.16867099999999</c:v>
                </c:pt>
                <c:pt idx="4299">
                  <c:v>117.523422</c:v>
                </c:pt>
                <c:pt idx="4300">
                  <c:v>124.75565300000001</c:v>
                </c:pt>
                <c:pt idx="4301">
                  <c:v>105.64923899999998</c:v>
                </c:pt>
                <c:pt idx="4302">
                  <c:v>122.75338699999999</c:v>
                </c:pt>
                <c:pt idx="4303">
                  <c:v>132.92753600000003</c:v>
                </c:pt>
                <c:pt idx="4304">
                  <c:v>101.73193400000001</c:v>
                </c:pt>
                <c:pt idx="4305">
                  <c:v>132.160492</c:v>
                </c:pt>
                <c:pt idx="4306">
                  <c:v>116.727547</c:v>
                </c:pt>
                <c:pt idx="4307">
                  <c:v>104.646873</c:v>
                </c:pt>
                <c:pt idx="4308">
                  <c:v>101.92769600000001</c:v>
                </c:pt>
                <c:pt idx="4309">
                  <c:v>101.29652400000003</c:v>
                </c:pt>
                <c:pt idx="4310">
                  <c:v>108.36071800000001</c:v>
                </c:pt>
                <c:pt idx="4311">
                  <c:v>111.258324</c:v>
                </c:pt>
                <c:pt idx="4312">
                  <c:v>105.64196000000001</c:v>
                </c:pt>
                <c:pt idx="4313">
                  <c:v>100.36784400000002</c:v>
                </c:pt>
                <c:pt idx="4314">
                  <c:v>106.90792100000002</c:v>
                </c:pt>
                <c:pt idx="4315">
                  <c:v>106.40271799999998</c:v>
                </c:pt>
                <c:pt idx="4316">
                  <c:v>122.16430699999998</c:v>
                </c:pt>
                <c:pt idx="4317">
                  <c:v>100.81587199999998</c:v>
                </c:pt>
                <c:pt idx="4318">
                  <c:v>101.39729300000002</c:v>
                </c:pt>
                <c:pt idx="4319">
                  <c:v>112.94437400000001</c:v>
                </c:pt>
                <c:pt idx="4320">
                  <c:v>110.836769</c:v>
                </c:pt>
                <c:pt idx="4321">
                  <c:v>100.19319900000002</c:v>
                </c:pt>
                <c:pt idx="4322">
                  <c:v>104.163826</c:v>
                </c:pt>
                <c:pt idx="4323">
                  <c:v>108.238167</c:v>
                </c:pt>
                <c:pt idx="4324">
                  <c:v>115.50305899999998</c:v>
                </c:pt>
                <c:pt idx="4325">
                  <c:v>125.95405599999999</c:v>
                </c:pt>
                <c:pt idx="4326">
                  <c:v>110.09459699999999</c:v>
                </c:pt>
                <c:pt idx="4327">
                  <c:v>106.47509799999999</c:v>
                </c:pt>
                <c:pt idx="4328">
                  <c:v>101.29537999999998</c:v>
                </c:pt>
                <c:pt idx="4329">
                  <c:v>128.894577</c:v>
                </c:pt>
                <c:pt idx="4330">
                  <c:v>103.23777800000001</c:v>
                </c:pt>
                <c:pt idx="4331">
                  <c:v>110.012238</c:v>
                </c:pt>
                <c:pt idx="4332">
                  <c:v>106.892715</c:v>
                </c:pt>
                <c:pt idx="4333">
                  <c:v>105.789558</c:v>
                </c:pt>
                <c:pt idx="4334">
                  <c:v>106.04755400000003</c:v>
                </c:pt>
                <c:pt idx="4335">
                  <c:v>100.78813199999999</c:v>
                </c:pt>
                <c:pt idx="4336">
                  <c:v>105.48249800000001</c:v>
                </c:pt>
                <c:pt idx="4337">
                  <c:v>101.281792</c:v>
                </c:pt>
                <c:pt idx="4338">
                  <c:v>101.131844</c:v>
                </c:pt>
                <c:pt idx="4339">
                  <c:v>100.23727400000001</c:v>
                </c:pt>
                <c:pt idx="4340">
                  <c:v>107.164581</c:v>
                </c:pt>
                <c:pt idx="4341">
                  <c:v>117.446777</c:v>
                </c:pt>
                <c:pt idx="4342">
                  <c:v>118.92205</c:v>
                </c:pt>
                <c:pt idx="4343">
                  <c:v>128.30796800000002</c:v>
                </c:pt>
                <c:pt idx="4344">
                  <c:v>103.257858</c:v>
                </c:pt>
                <c:pt idx="4345">
                  <c:v>100.13226299999998</c:v>
                </c:pt>
                <c:pt idx="4346">
                  <c:v>108.10372199999999</c:v>
                </c:pt>
                <c:pt idx="4347">
                  <c:v>106.58709</c:v>
                </c:pt>
                <c:pt idx="4348">
                  <c:v>100.529968</c:v>
                </c:pt>
                <c:pt idx="4349">
                  <c:v>100.336983</c:v>
                </c:pt>
                <c:pt idx="4350">
                  <c:v>106.191238</c:v>
                </c:pt>
                <c:pt idx="4351">
                  <c:v>101.60737599999999</c:v>
                </c:pt>
                <c:pt idx="4352">
                  <c:v>115.71463799999999</c:v>
                </c:pt>
                <c:pt idx="4353">
                  <c:v>103.71068600000001</c:v>
                </c:pt>
                <c:pt idx="4354">
                  <c:v>108.23226200000002</c:v>
                </c:pt>
                <c:pt idx="4355">
                  <c:v>105.54950700000002</c:v>
                </c:pt>
                <c:pt idx="4356">
                  <c:v>105.003052</c:v>
                </c:pt>
                <c:pt idx="4357">
                  <c:v>106.390648</c:v>
                </c:pt>
                <c:pt idx="4358">
                  <c:v>131.91857899999999</c:v>
                </c:pt>
                <c:pt idx="4359">
                  <c:v>114.896812</c:v>
                </c:pt>
                <c:pt idx="4360">
                  <c:v>103.36354799999998</c:v>
                </c:pt>
                <c:pt idx="4361">
                  <c:v>124.52076</c:v>
                </c:pt>
                <c:pt idx="4362">
                  <c:v>100.56066900000002</c:v>
                </c:pt>
                <c:pt idx="4363">
                  <c:v>107.70329300000002</c:v>
                </c:pt>
                <c:pt idx="4364">
                  <c:v>100.50767500000002</c:v>
                </c:pt>
                <c:pt idx="4365">
                  <c:v>139.27616899999998</c:v>
                </c:pt>
                <c:pt idx="4366">
                  <c:v>105.24196600000003</c:v>
                </c:pt>
                <c:pt idx="4367">
                  <c:v>108.166504</c:v>
                </c:pt>
                <c:pt idx="4368">
                  <c:v>109.25885799999999</c:v>
                </c:pt>
                <c:pt idx="4369">
                  <c:v>115.360268</c:v>
                </c:pt>
                <c:pt idx="4370">
                  <c:v>100.92848199999999</c:v>
                </c:pt>
                <c:pt idx="4371">
                  <c:v>118.77933499999999</c:v>
                </c:pt>
                <c:pt idx="4372">
                  <c:v>134.45881700000004</c:v>
                </c:pt>
                <c:pt idx="4373">
                  <c:v>113.83043699999999</c:v>
                </c:pt>
                <c:pt idx="4374">
                  <c:v>104.99807699999998</c:v>
                </c:pt>
                <c:pt idx="4375">
                  <c:v>103.415398</c:v>
                </c:pt>
                <c:pt idx="4376">
                  <c:v>106.59935</c:v>
                </c:pt>
                <c:pt idx="4377">
                  <c:v>105.621025</c:v>
                </c:pt>
                <c:pt idx="4378">
                  <c:v>161.15840100000003</c:v>
                </c:pt>
                <c:pt idx="4379">
                  <c:v>102.01086400000001</c:v>
                </c:pt>
                <c:pt idx="4380">
                  <c:v>102.59935</c:v>
                </c:pt>
                <c:pt idx="4381">
                  <c:v>108.03832999999999</c:v>
                </c:pt>
                <c:pt idx="4382">
                  <c:v>108.88125599999999</c:v>
                </c:pt>
                <c:pt idx="4383">
                  <c:v>103.059158</c:v>
                </c:pt>
                <c:pt idx="4384">
                  <c:v>106.011375</c:v>
                </c:pt>
                <c:pt idx="4385">
                  <c:v>119.66937299999996</c:v>
                </c:pt>
                <c:pt idx="4386">
                  <c:v>113.70365900000002</c:v>
                </c:pt>
                <c:pt idx="4387">
                  <c:v>103.22427399999999</c:v>
                </c:pt>
                <c:pt idx="4388">
                  <c:v>107.15639499999999</c:v>
                </c:pt>
                <c:pt idx="4389">
                  <c:v>104.52043199999999</c:v>
                </c:pt>
                <c:pt idx="4390">
                  <c:v>111.239975</c:v>
                </c:pt>
                <c:pt idx="4391">
                  <c:v>124.87354999999998</c:v>
                </c:pt>
                <c:pt idx="4392">
                  <c:v>124.26401500000001</c:v>
                </c:pt>
                <c:pt idx="4393">
                  <c:v>100.208862</c:v>
                </c:pt>
                <c:pt idx="4394">
                  <c:v>106.614052</c:v>
                </c:pt>
                <c:pt idx="4395">
                  <c:v>100.19235999999998</c:v>
                </c:pt>
                <c:pt idx="4396">
                  <c:v>115.49486500000002</c:v>
                </c:pt>
                <c:pt idx="4397">
                  <c:v>123.19022400000001</c:v>
                </c:pt>
                <c:pt idx="4398">
                  <c:v>110.24842099999999</c:v>
                </c:pt>
                <c:pt idx="4399">
                  <c:v>150.29222100000001</c:v>
                </c:pt>
                <c:pt idx="4400">
                  <c:v>103.25593600000001</c:v>
                </c:pt>
                <c:pt idx="4401">
                  <c:v>115.27136999999999</c:v>
                </c:pt>
                <c:pt idx="4402">
                  <c:v>106.62351200000001</c:v>
                </c:pt>
                <c:pt idx="4403">
                  <c:v>103.61997199999999</c:v>
                </c:pt>
                <c:pt idx="4404">
                  <c:v>100.31967899999998</c:v>
                </c:pt>
                <c:pt idx="4405">
                  <c:v>107.75920900000001</c:v>
                </c:pt>
                <c:pt idx="4406">
                  <c:v>107.13244599999999</c:v>
                </c:pt>
                <c:pt idx="4407">
                  <c:v>101.02833599999998</c:v>
                </c:pt>
                <c:pt idx="4408">
                  <c:v>110.58567799999999</c:v>
                </c:pt>
                <c:pt idx="4409">
                  <c:v>102.86103799999998</c:v>
                </c:pt>
                <c:pt idx="4410">
                  <c:v>103.988365</c:v>
                </c:pt>
                <c:pt idx="4411">
                  <c:v>114.78061700000002</c:v>
                </c:pt>
                <c:pt idx="4412">
                  <c:v>110.50461600000001</c:v>
                </c:pt>
                <c:pt idx="4413">
                  <c:v>107.75430299999998</c:v>
                </c:pt>
                <c:pt idx="4414">
                  <c:v>110.488327</c:v>
                </c:pt>
                <c:pt idx="4415">
                  <c:v>115.09047700000001</c:v>
                </c:pt>
                <c:pt idx="4416">
                  <c:v>144.25228900000002</c:v>
                </c:pt>
                <c:pt idx="4417">
                  <c:v>100.469742</c:v>
                </c:pt>
                <c:pt idx="4418">
                  <c:v>122.23541299999998</c:v>
                </c:pt>
                <c:pt idx="4419">
                  <c:v>109.50605</c:v>
                </c:pt>
                <c:pt idx="4420">
                  <c:v>106.101242</c:v>
                </c:pt>
                <c:pt idx="4421">
                  <c:v>121.62393199999998</c:v>
                </c:pt>
                <c:pt idx="4422">
                  <c:v>107.67250099999998</c:v>
                </c:pt>
                <c:pt idx="4423">
                  <c:v>102.057022</c:v>
                </c:pt>
                <c:pt idx="4424">
                  <c:v>101.33369399999999</c:v>
                </c:pt>
                <c:pt idx="4425">
                  <c:v>110.57805599999999</c:v>
                </c:pt>
                <c:pt idx="4426">
                  <c:v>102.766876</c:v>
                </c:pt>
                <c:pt idx="4427">
                  <c:v>115.811188</c:v>
                </c:pt>
                <c:pt idx="4428">
                  <c:v>110.63175200000001</c:v>
                </c:pt>
                <c:pt idx="4429">
                  <c:v>100.99168400000003</c:v>
                </c:pt>
                <c:pt idx="4430">
                  <c:v>104.75430299999998</c:v>
                </c:pt>
                <c:pt idx="4431">
                  <c:v>105.92897000000001</c:v>
                </c:pt>
                <c:pt idx="4432">
                  <c:v>123.28385900000002</c:v>
                </c:pt>
                <c:pt idx="4433">
                  <c:v>101.99086000000001</c:v>
                </c:pt>
                <c:pt idx="4434">
                  <c:v>112.166389</c:v>
                </c:pt>
                <c:pt idx="4435">
                  <c:v>107.18535599999998</c:v>
                </c:pt>
                <c:pt idx="4436">
                  <c:v>107.39906300000001</c:v>
                </c:pt>
                <c:pt idx="4437">
                  <c:v>100.46223400000001</c:v>
                </c:pt>
                <c:pt idx="4438">
                  <c:v>103.80083500000001</c:v>
                </c:pt>
                <c:pt idx="4439">
                  <c:v>112.25646999999999</c:v>
                </c:pt>
                <c:pt idx="4440">
                  <c:v>110.508926</c:v>
                </c:pt>
                <c:pt idx="4441">
                  <c:v>100.07037399999999</c:v>
                </c:pt>
                <c:pt idx="4442">
                  <c:v>107.70406300000002</c:v>
                </c:pt>
                <c:pt idx="4443">
                  <c:v>107.36663799999998</c:v>
                </c:pt>
                <c:pt idx="4444">
                  <c:v>106.428207</c:v>
                </c:pt>
                <c:pt idx="4445">
                  <c:v>115.57138099999999</c:v>
                </c:pt>
                <c:pt idx="4446">
                  <c:v>106.32228099999999</c:v>
                </c:pt>
                <c:pt idx="4447">
                  <c:v>100.207367</c:v>
                </c:pt>
                <c:pt idx="4448">
                  <c:v>118.12900500000001</c:v>
                </c:pt>
                <c:pt idx="4449">
                  <c:v>101.4487</c:v>
                </c:pt>
                <c:pt idx="4450">
                  <c:v>119.97791300000002</c:v>
                </c:pt>
                <c:pt idx="4451">
                  <c:v>116.35935199999999</c:v>
                </c:pt>
                <c:pt idx="4452">
                  <c:v>108.976906</c:v>
                </c:pt>
                <c:pt idx="4453">
                  <c:v>102.70016500000001</c:v>
                </c:pt>
                <c:pt idx="4454">
                  <c:v>105.74049400000001</c:v>
                </c:pt>
                <c:pt idx="4455">
                  <c:v>104.74072300000002</c:v>
                </c:pt>
                <c:pt idx="4456">
                  <c:v>107.432716</c:v>
                </c:pt>
                <c:pt idx="4457">
                  <c:v>106.573853</c:v>
                </c:pt>
                <c:pt idx="4458">
                  <c:v>116.583389</c:v>
                </c:pt>
                <c:pt idx="4459">
                  <c:v>105.886765</c:v>
                </c:pt>
                <c:pt idx="4460">
                  <c:v>108.802803</c:v>
                </c:pt>
                <c:pt idx="4461">
                  <c:v>102.47710400000001</c:v>
                </c:pt>
                <c:pt idx="4462">
                  <c:v>107.103027</c:v>
                </c:pt>
                <c:pt idx="4463">
                  <c:v>105.39816300000001</c:v>
                </c:pt>
                <c:pt idx="4464">
                  <c:v>105.526611</c:v>
                </c:pt>
                <c:pt idx="4465">
                  <c:v>106.032196</c:v>
                </c:pt>
                <c:pt idx="4466">
                  <c:v>111.63172900000002</c:v>
                </c:pt>
                <c:pt idx="4467">
                  <c:v>104.350403</c:v>
                </c:pt>
                <c:pt idx="4468">
                  <c:v>123.67530799999997</c:v>
                </c:pt>
                <c:pt idx="4469">
                  <c:v>108.10572799999998</c:v>
                </c:pt>
                <c:pt idx="4470">
                  <c:v>100.84411600000001</c:v>
                </c:pt>
                <c:pt idx="4471">
                  <c:v>101.314735</c:v>
                </c:pt>
                <c:pt idx="4472">
                  <c:v>103.99084499999999</c:v>
                </c:pt>
                <c:pt idx="4473">
                  <c:v>103.34160600000001</c:v>
                </c:pt>
                <c:pt idx="4474">
                  <c:v>141.23216199999999</c:v>
                </c:pt>
                <c:pt idx="4475">
                  <c:v>100.79744700000002</c:v>
                </c:pt>
                <c:pt idx="4476">
                  <c:v>129.49859599999999</c:v>
                </c:pt>
                <c:pt idx="4477">
                  <c:v>104.28086900000001</c:v>
                </c:pt>
                <c:pt idx="4478">
                  <c:v>121.32726300000002</c:v>
                </c:pt>
                <c:pt idx="4479">
                  <c:v>125.96704099999999</c:v>
                </c:pt>
                <c:pt idx="4480">
                  <c:v>104.846642</c:v>
                </c:pt>
                <c:pt idx="4481">
                  <c:v>100.03095999999999</c:v>
                </c:pt>
                <c:pt idx="4482">
                  <c:v>102.89988700000001</c:v>
                </c:pt>
                <c:pt idx="4483">
                  <c:v>101.231796</c:v>
                </c:pt>
                <c:pt idx="4484">
                  <c:v>108.929855</c:v>
                </c:pt>
                <c:pt idx="4485">
                  <c:v>128.94844100000003</c:v>
                </c:pt>
                <c:pt idx="4486">
                  <c:v>101.018089</c:v>
                </c:pt>
                <c:pt idx="4487">
                  <c:v>109.89986399999999</c:v>
                </c:pt>
                <c:pt idx="4488">
                  <c:v>100.08622699999999</c:v>
                </c:pt>
                <c:pt idx="4489">
                  <c:v>107.768044</c:v>
                </c:pt>
                <c:pt idx="4490">
                  <c:v>145.556656</c:v>
                </c:pt>
                <c:pt idx="4491">
                  <c:v>102.95629099999999</c:v>
                </c:pt>
                <c:pt idx="4492">
                  <c:v>114.924858</c:v>
                </c:pt>
                <c:pt idx="4493">
                  <c:v>104.276489</c:v>
                </c:pt>
                <c:pt idx="4494">
                  <c:v>104.500015</c:v>
                </c:pt>
                <c:pt idx="4495">
                  <c:v>102.68021400000002</c:v>
                </c:pt>
                <c:pt idx="4496">
                  <c:v>101.391785</c:v>
                </c:pt>
                <c:pt idx="4497">
                  <c:v>117.143951</c:v>
                </c:pt>
                <c:pt idx="4498">
                  <c:v>103.74425500000002</c:v>
                </c:pt>
                <c:pt idx="4499">
                  <c:v>100.323967</c:v>
                </c:pt>
                <c:pt idx="4500">
                  <c:v>101.132217</c:v>
                </c:pt>
                <c:pt idx="4501">
                  <c:v>102.99740600000001</c:v>
                </c:pt>
                <c:pt idx="4502">
                  <c:v>106.09106400000002</c:v>
                </c:pt>
                <c:pt idx="4503">
                  <c:v>110.36190000000002</c:v>
                </c:pt>
                <c:pt idx="4504">
                  <c:v>102.01749400000001</c:v>
                </c:pt>
                <c:pt idx="4505">
                  <c:v>106.545807</c:v>
                </c:pt>
                <c:pt idx="4506">
                  <c:v>114.79820300000002</c:v>
                </c:pt>
                <c:pt idx="4507">
                  <c:v>107.85589599999999</c:v>
                </c:pt>
                <c:pt idx="4508">
                  <c:v>100.87567900000001</c:v>
                </c:pt>
                <c:pt idx="4509">
                  <c:v>102.63008099999999</c:v>
                </c:pt>
                <c:pt idx="4510">
                  <c:v>101.11531799999999</c:v>
                </c:pt>
                <c:pt idx="4511">
                  <c:v>105.589561</c:v>
                </c:pt>
                <c:pt idx="4512">
                  <c:v>100.84896900000001</c:v>
                </c:pt>
                <c:pt idx="4513">
                  <c:v>105.153961</c:v>
                </c:pt>
                <c:pt idx="4514">
                  <c:v>130.56054700000001</c:v>
                </c:pt>
                <c:pt idx="4515">
                  <c:v>100.93338</c:v>
                </c:pt>
                <c:pt idx="4516">
                  <c:v>108.66513099999999</c:v>
                </c:pt>
                <c:pt idx="4517">
                  <c:v>110.29396100000001</c:v>
                </c:pt>
                <c:pt idx="4518">
                  <c:v>101.06571199999999</c:v>
                </c:pt>
                <c:pt idx="4519">
                  <c:v>104.51718900000002</c:v>
                </c:pt>
                <c:pt idx="4520">
                  <c:v>104.28407300000002</c:v>
                </c:pt>
                <c:pt idx="4521">
                  <c:v>102.921745</c:v>
                </c:pt>
                <c:pt idx="4522">
                  <c:v>100.05669399999999</c:v>
                </c:pt>
                <c:pt idx="4523">
                  <c:v>113.19948599999998</c:v>
                </c:pt>
                <c:pt idx="4524">
                  <c:v>111.99163799999999</c:v>
                </c:pt>
                <c:pt idx="4525">
                  <c:v>121.281441</c:v>
                </c:pt>
                <c:pt idx="4526">
                  <c:v>101.44120000000001</c:v>
                </c:pt>
                <c:pt idx="4527">
                  <c:v>101.36161000000001</c:v>
                </c:pt>
                <c:pt idx="4528">
                  <c:v>105.40387</c:v>
                </c:pt>
                <c:pt idx="4529">
                  <c:v>104.501328</c:v>
                </c:pt>
                <c:pt idx="4530">
                  <c:v>104.65683699999998</c:v>
                </c:pt>
                <c:pt idx="4531">
                  <c:v>105.66552</c:v>
                </c:pt>
                <c:pt idx="4532">
                  <c:v>113.04202300000001</c:v>
                </c:pt>
                <c:pt idx="4533">
                  <c:v>100.92984800000001</c:v>
                </c:pt>
                <c:pt idx="4534">
                  <c:v>104.68249499999999</c:v>
                </c:pt>
                <c:pt idx="4535">
                  <c:v>120.69602999999999</c:v>
                </c:pt>
                <c:pt idx="4536">
                  <c:v>127.813759</c:v>
                </c:pt>
                <c:pt idx="4537">
                  <c:v>104.276039</c:v>
                </c:pt>
                <c:pt idx="4538">
                  <c:v>101.18573799999997</c:v>
                </c:pt>
                <c:pt idx="4539">
                  <c:v>106.573914</c:v>
                </c:pt>
                <c:pt idx="4540">
                  <c:v>109.26355700000002</c:v>
                </c:pt>
                <c:pt idx="4541">
                  <c:v>114.41628300000004</c:v>
                </c:pt>
                <c:pt idx="4542">
                  <c:v>112.82257099999998</c:v>
                </c:pt>
                <c:pt idx="4543">
                  <c:v>106.75916300000002</c:v>
                </c:pt>
                <c:pt idx="4544">
                  <c:v>106.197418</c:v>
                </c:pt>
                <c:pt idx="4545">
                  <c:v>129.78602599999999</c:v>
                </c:pt>
                <c:pt idx="4546">
                  <c:v>101.54695900000002</c:v>
                </c:pt>
                <c:pt idx="4547">
                  <c:v>101.10273699999998</c:v>
                </c:pt>
                <c:pt idx="4548">
                  <c:v>100.01971399999999</c:v>
                </c:pt>
                <c:pt idx="4549">
                  <c:v>109.141884</c:v>
                </c:pt>
                <c:pt idx="4550">
                  <c:v>104.55725099999999</c:v>
                </c:pt>
                <c:pt idx="4551">
                  <c:v>118.992874</c:v>
                </c:pt>
                <c:pt idx="4552">
                  <c:v>101.827545</c:v>
                </c:pt>
                <c:pt idx="4553">
                  <c:v>108.491837</c:v>
                </c:pt>
                <c:pt idx="4554">
                  <c:v>116.78574399999998</c:v>
                </c:pt>
                <c:pt idx="4555">
                  <c:v>100.413498</c:v>
                </c:pt>
                <c:pt idx="4556">
                  <c:v>100.82080099999999</c:v>
                </c:pt>
                <c:pt idx="4557">
                  <c:v>104.77231599999999</c:v>
                </c:pt>
                <c:pt idx="4558">
                  <c:v>108.23113300000001</c:v>
                </c:pt>
                <c:pt idx="4559">
                  <c:v>100.10047099999998</c:v>
                </c:pt>
                <c:pt idx="4560">
                  <c:v>113.771156</c:v>
                </c:pt>
                <c:pt idx="4561">
                  <c:v>116.983345</c:v>
                </c:pt>
                <c:pt idx="4562">
                  <c:v>114.188919</c:v>
                </c:pt>
                <c:pt idx="4563">
                  <c:v>101.25888099999999</c:v>
                </c:pt>
                <c:pt idx="4564">
                  <c:v>101.27343799999998</c:v>
                </c:pt>
                <c:pt idx="4565">
                  <c:v>119.43505900000001</c:v>
                </c:pt>
                <c:pt idx="4566">
                  <c:v>107.636612</c:v>
                </c:pt>
                <c:pt idx="4567">
                  <c:v>125.44058200000002</c:v>
                </c:pt>
                <c:pt idx="4568">
                  <c:v>100.50619500000002</c:v>
                </c:pt>
                <c:pt idx="4569">
                  <c:v>103.24073</c:v>
                </c:pt>
                <c:pt idx="4570">
                  <c:v>117.056465</c:v>
                </c:pt>
                <c:pt idx="4571">
                  <c:v>100.31487300000002</c:v>
                </c:pt>
                <c:pt idx="4572">
                  <c:v>102.922546</c:v>
                </c:pt>
                <c:pt idx="4573">
                  <c:v>111.85096</c:v>
                </c:pt>
                <c:pt idx="4574">
                  <c:v>105.67905399999998</c:v>
                </c:pt>
                <c:pt idx="4575">
                  <c:v>101.88562</c:v>
                </c:pt>
                <c:pt idx="4576">
                  <c:v>105.667252</c:v>
                </c:pt>
                <c:pt idx="4577">
                  <c:v>104.17190600000001</c:v>
                </c:pt>
                <c:pt idx="4578">
                  <c:v>104.28929100000002</c:v>
                </c:pt>
                <c:pt idx="4579">
                  <c:v>101.812195</c:v>
                </c:pt>
                <c:pt idx="4580">
                  <c:v>103.226196</c:v>
                </c:pt>
                <c:pt idx="4581">
                  <c:v>100.592186</c:v>
                </c:pt>
                <c:pt idx="4582">
                  <c:v>116.408562</c:v>
                </c:pt>
                <c:pt idx="4583">
                  <c:v>112.545807</c:v>
                </c:pt>
                <c:pt idx="4584">
                  <c:v>138.40360999999999</c:v>
                </c:pt>
                <c:pt idx="4585">
                  <c:v>113.67221099999999</c:v>
                </c:pt>
                <c:pt idx="4586">
                  <c:v>112.09692400000002</c:v>
                </c:pt>
                <c:pt idx="4587">
                  <c:v>108.45181300000002</c:v>
                </c:pt>
                <c:pt idx="4588">
                  <c:v>105.06771900000001</c:v>
                </c:pt>
                <c:pt idx="4589">
                  <c:v>115.600914</c:v>
                </c:pt>
                <c:pt idx="4590">
                  <c:v>112.837158</c:v>
                </c:pt>
                <c:pt idx="4591">
                  <c:v>114.80578599999998</c:v>
                </c:pt>
                <c:pt idx="4592">
                  <c:v>115.309074</c:v>
                </c:pt>
                <c:pt idx="4593">
                  <c:v>100.51328300000002</c:v>
                </c:pt>
                <c:pt idx="4594">
                  <c:v>103.463638</c:v>
                </c:pt>
                <c:pt idx="4595">
                  <c:v>102.80832700000001</c:v>
                </c:pt>
                <c:pt idx="4596">
                  <c:v>114.58979799999999</c:v>
                </c:pt>
                <c:pt idx="4597">
                  <c:v>100.571533</c:v>
                </c:pt>
                <c:pt idx="4598">
                  <c:v>154.82867400000001</c:v>
                </c:pt>
                <c:pt idx="4599">
                  <c:v>104.17562100000001</c:v>
                </c:pt>
                <c:pt idx="4600">
                  <c:v>102.28620100000002</c:v>
                </c:pt>
                <c:pt idx="4601">
                  <c:v>107.07650799999999</c:v>
                </c:pt>
                <c:pt idx="4602">
                  <c:v>117.75022100000001</c:v>
                </c:pt>
                <c:pt idx="4603">
                  <c:v>105.32955200000001</c:v>
                </c:pt>
                <c:pt idx="4604">
                  <c:v>103.13891599999998</c:v>
                </c:pt>
                <c:pt idx="4605">
                  <c:v>101.285606</c:v>
                </c:pt>
                <c:pt idx="4606">
                  <c:v>126.29232</c:v>
                </c:pt>
                <c:pt idx="4607">
                  <c:v>103.97286999999999</c:v>
                </c:pt>
                <c:pt idx="4608">
                  <c:v>100.069687</c:v>
                </c:pt>
                <c:pt idx="4609">
                  <c:v>101.57838399999999</c:v>
                </c:pt>
                <c:pt idx="4610">
                  <c:v>100.25808699999999</c:v>
                </c:pt>
                <c:pt idx="4611">
                  <c:v>100.955246</c:v>
                </c:pt>
                <c:pt idx="4612">
                  <c:v>109.79827899999998</c:v>
                </c:pt>
                <c:pt idx="4613">
                  <c:v>109.828514</c:v>
                </c:pt>
                <c:pt idx="4614">
                  <c:v>108.08725699999999</c:v>
                </c:pt>
                <c:pt idx="4615">
                  <c:v>109.261475</c:v>
                </c:pt>
                <c:pt idx="4616">
                  <c:v>102.881927</c:v>
                </c:pt>
                <c:pt idx="4617">
                  <c:v>101.035675</c:v>
                </c:pt>
                <c:pt idx="4618">
                  <c:v>111.020287</c:v>
                </c:pt>
                <c:pt idx="4619">
                  <c:v>107.874527</c:v>
                </c:pt>
                <c:pt idx="4620">
                  <c:v>101.50302900000001</c:v>
                </c:pt>
                <c:pt idx="4621">
                  <c:v>103.43966700000001</c:v>
                </c:pt>
                <c:pt idx="4622">
                  <c:v>109.099991</c:v>
                </c:pt>
                <c:pt idx="4623">
                  <c:v>132.36923200000001</c:v>
                </c:pt>
                <c:pt idx="4624">
                  <c:v>118.726845</c:v>
                </c:pt>
                <c:pt idx="4625">
                  <c:v>102.38370500000001</c:v>
                </c:pt>
                <c:pt idx="4626">
                  <c:v>100.821907</c:v>
                </c:pt>
                <c:pt idx="4627">
                  <c:v>103.49922200000002</c:v>
                </c:pt>
                <c:pt idx="4628">
                  <c:v>119.12957799999998</c:v>
                </c:pt>
                <c:pt idx="4629">
                  <c:v>103.24993900000001</c:v>
                </c:pt>
                <c:pt idx="4630">
                  <c:v>119.256767</c:v>
                </c:pt>
                <c:pt idx="4631">
                  <c:v>121.49528500000001</c:v>
                </c:pt>
                <c:pt idx="4632">
                  <c:v>100.41651899999999</c:v>
                </c:pt>
                <c:pt idx="4633">
                  <c:v>100.04785900000002</c:v>
                </c:pt>
                <c:pt idx="4634">
                  <c:v>102.926361</c:v>
                </c:pt>
                <c:pt idx="4635">
                  <c:v>102.33537299999999</c:v>
                </c:pt>
                <c:pt idx="4636">
                  <c:v>116.07791899999998</c:v>
                </c:pt>
                <c:pt idx="4637">
                  <c:v>103.31720000000001</c:v>
                </c:pt>
                <c:pt idx="4638">
                  <c:v>106.49364500000001</c:v>
                </c:pt>
                <c:pt idx="4639">
                  <c:v>100.361008</c:v>
                </c:pt>
                <c:pt idx="4640">
                  <c:v>108.652153</c:v>
                </c:pt>
                <c:pt idx="4641">
                  <c:v>101.55432900000001</c:v>
                </c:pt>
                <c:pt idx="4642">
                  <c:v>101.753288</c:v>
                </c:pt>
                <c:pt idx="4643">
                  <c:v>111.77238499999999</c:v>
                </c:pt>
                <c:pt idx="4644">
                  <c:v>103.501434</c:v>
                </c:pt>
                <c:pt idx="4645">
                  <c:v>110.928085</c:v>
                </c:pt>
                <c:pt idx="4646">
                  <c:v>107.106667</c:v>
                </c:pt>
                <c:pt idx="4647">
                  <c:v>106.25071699999998</c:v>
                </c:pt>
                <c:pt idx="4648">
                  <c:v>100.44326000000002</c:v>
                </c:pt>
                <c:pt idx="4649">
                  <c:v>104.74862700000001</c:v>
                </c:pt>
                <c:pt idx="4650">
                  <c:v>109.769897</c:v>
                </c:pt>
                <c:pt idx="4651">
                  <c:v>121.82567599999999</c:v>
                </c:pt>
                <c:pt idx="4652">
                  <c:v>110.36164100000002</c:v>
                </c:pt>
                <c:pt idx="4653">
                  <c:v>103.20475</c:v>
                </c:pt>
                <c:pt idx="4654">
                  <c:v>102.54640999999999</c:v>
                </c:pt>
                <c:pt idx="4655">
                  <c:v>102.71573600000001</c:v>
                </c:pt>
                <c:pt idx="4656">
                  <c:v>106.35079199999998</c:v>
                </c:pt>
                <c:pt idx="4657">
                  <c:v>114.01899</c:v>
                </c:pt>
                <c:pt idx="4658">
                  <c:v>130.35653700000003</c:v>
                </c:pt>
                <c:pt idx="4659">
                  <c:v>108.13500199999999</c:v>
                </c:pt>
                <c:pt idx="4660">
                  <c:v>104.518036</c:v>
                </c:pt>
                <c:pt idx="4661">
                  <c:v>102.66151400000001</c:v>
                </c:pt>
                <c:pt idx="4662">
                  <c:v>117.75882</c:v>
                </c:pt>
                <c:pt idx="4663">
                  <c:v>111.639313</c:v>
                </c:pt>
                <c:pt idx="4664">
                  <c:v>108.788528</c:v>
                </c:pt>
                <c:pt idx="4665">
                  <c:v>100.955421</c:v>
                </c:pt>
                <c:pt idx="4666">
                  <c:v>101.71799500000002</c:v>
                </c:pt>
                <c:pt idx="4667">
                  <c:v>120.46904000000002</c:v>
                </c:pt>
                <c:pt idx="4668">
                  <c:v>103.530449</c:v>
                </c:pt>
                <c:pt idx="4669">
                  <c:v>103.389</c:v>
                </c:pt>
                <c:pt idx="4670">
                  <c:v>106.412537</c:v>
                </c:pt>
                <c:pt idx="4671">
                  <c:v>104.16319300000002</c:v>
                </c:pt>
                <c:pt idx="4672">
                  <c:v>100.69298599999999</c:v>
                </c:pt>
                <c:pt idx="4673">
                  <c:v>115.62355799999999</c:v>
                </c:pt>
                <c:pt idx="4674">
                  <c:v>107.377426</c:v>
                </c:pt>
                <c:pt idx="4675">
                  <c:v>106.96002200000001</c:v>
                </c:pt>
                <c:pt idx="4676">
                  <c:v>117.63795500000002</c:v>
                </c:pt>
                <c:pt idx="4677">
                  <c:v>107.861412</c:v>
                </c:pt>
                <c:pt idx="4678">
                  <c:v>106.49050900000002</c:v>
                </c:pt>
                <c:pt idx="4679">
                  <c:v>120.706985</c:v>
                </c:pt>
                <c:pt idx="4680">
                  <c:v>107.32652299999998</c:v>
                </c:pt>
                <c:pt idx="4681">
                  <c:v>119.69055899999998</c:v>
                </c:pt>
                <c:pt idx="4682">
                  <c:v>114.634766</c:v>
                </c:pt>
                <c:pt idx="4683">
                  <c:v>109.31252300000001</c:v>
                </c:pt>
                <c:pt idx="4684">
                  <c:v>109.970016</c:v>
                </c:pt>
                <c:pt idx="4685">
                  <c:v>106.60601800000001</c:v>
                </c:pt>
                <c:pt idx="4686">
                  <c:v>110.708557</c:v>
                </c:pt>
                <c:pt idx="4687">
                  <c:v>101.04611199999999</c:v>
                </c:pt>
                <c:pt idx="4688">
                  <c:v>110.45192000000002</c:v>
                </c:pt>
                <c:pt idx="4689">
                  <c:v>100.80651899999998</c:v>
                </c:pt>
                <c:pt idx="4690">
                  <c:v>100.58953099999998</c:v>
                </c:pt>
                <c:pt idx="4691">
                  <c:v>110.96319600000001</c:v>
                </c:pt>
                <c:pt idx="4692">
                  <c:v>111.341888</c:v>
                </c:pt>
                <c:pt idx="4693">
                  <c:v>104.50994900000002</c:v>
                </c:pt>
                <c:pt idx="4694">
                  <c:v>103.61164100000002</c:v>
                </c:pt>
                <c:pt idx="4695">
                  <c:v>110.60704800000001</c:v>
                </c:pt>
                <c:pt idx="4696">
                  <c:v>109.586021</c:v>
                </c:pt>
                <c:pt idx="4697">
                  <c:v>104.39762100000002</c:v>
                </c:pt>
                <c:pt idx="4698">
                  <c:v>110.95948799999998</c:v>
                </c:pt>
                <c:pt idx="4699">
                  <c:v>100.36056499999999</c:v>
                </c:pt>
                <c:pt idx="4700">
                  <c:v>132.97026099999999</c:v>
                </c:pt>
                <c:pt idx="4701">
                  <c:v>124.23736599999999</c:v>
                </c:pt>
                <c:pt idx="4702">
                  <c:v>107.197632</c:v>
                </c:pt>
                <c:pt idx="4703">
                  <c:v>121.921181</c:v>
                </c:pt>
                <c:pt idx="4704">
                  <c:v>102.43582900000001</c:v>
                </c:pt>
                <c:pt idx="4705">
                  <c:v>111.307152</c:v>
                </c:pt>
                <c:pt idx="4706">
                  <c:v>107.511177</c:v>
                </c:pt>
                <c:pt idx="4707">
                  <c:v>109.14209</c:v>
                </c:pt>
                <c:pt idx="4708">
                  <c:v>102.31162300000003</c:v>
                </c:pt>
                <c:pt idx="4709">
                  <c:v>105.51080300000001</c:v>
                </c:pt>
                <c:pt idx="4710">
                  <c:v>102.992508</c:v>
                </c:pt>
                <c:pt idx="4711">
                  <c:v>100.843132</c:v>
                </c:pt>
                <c:pt idx="4712">
                  <c:v>122.99292800000002</c:v>
                </c:pt>
                <c:pt idx="4713">
                  <c:v>100.20124100000001</c:v>
                </c:pt>
                <c:pt idx="4714">
                  <c:v>108.366325</c:v>
                </c:pt>
                <c:pt idx="4715">
                  <c:v>107.17087599999999</c:v>
                </c:pt>
                <c:pt idx="4716">
                  <c:v>100.314308</c:v>
                </c:pt>
                <c:pt idx="4717">
                  <c:v>127.41323100000001</c:v>
                </c:pt>
                <c:pt idx="4718">
                  <c:v>103.18968199999999</c:v>
                </c:pt>
                <c:pt idx="4719">
                  <c:v>122.15236699999998</c:v>
                </c:pt>
                <c:pt idx="4720">
                  <c:v>109.37633499999998</c:v>
                </c:pt>
                <c:pt idx="4721">
                  <c:v>117.76464100000001</c:v>
                </c:pt>
                <c:pt idx="4722">
                  <c:v>107.479271</c:v>
                </c:pt>
                <c:pt idx="4723">
                  <c:v>102.15407599999999</c:v>
                </c:pt>
                <c:pt idx="4724">
                  <c:v>105.95912199999999</c:v>
                </c:pt>
                <c:pt idx="4725">
                  <c:v>123.44424400000003</c:v>
                </c:pt>
                <c:pt idx="4726">
                  <c:v>105.68186999999999</c:v>
                </c:pt>
                <c:pt idx="4727">
                  <c:v>116.16334500000001</c:v>
                </c:pt>
                <c:pt idx="4728">
                  <c:v>107.428207</c:v>
                </c:pt>
                <c:pt idx="4729">
                  <c:v>107.86062600000001</c:v>
                </c:pt>
                <c:pt idx="4730">
                  <c:v>115.134865</c:v>
                </c:pt>
                <c:pt idx="4731">
                  <c:v>112.3536</c:v>
                </c:pt>
                <c:pt idx="4732">
                  <c:v>100.83792900000002</c:v>
                </c:pt>
                <c:pt idx="4733">
                  <c:v>121.84471900000001</c:v>
                </c:pt>
                <c:pt idx="4734">
                  <c:v>116.368126</c:v>
                </c:pt>
                <c:pt idx="4735">
                  <c:v>112.46968099999999</c:v>
                </c:pt>
                <c:pt idx="4736">
                  <c:v>102.220901</c:v>
                </c:pt>
                <c:pt idx="4737">
                  <c:v>112.18288399999999</c:v>
                </c:pt>
                <c:pt idx="4738">
                  <c:v>100.70031</c:v>
                </c:pt>
                <c:pt idx="4739">
                  <c:v>111.20768700000002</c:v>
                </c:pt>
                <c:pt idx="4740">
                  <c:v>107.15299199999998</c:v>
                </c:pt>
                <c:pt idx="4741">
                  <c:v>111.10938299999997</c:v>
                </c:pt>
                <c:pt idx="4742">
                  <c:v>103.925468</c:v>
                </c:pt>
                <c:pt idx="4743">
                  <c:v>112.52976200000001</c:v>
                </c:pt>
                <c:pt idx="4744">
                  <c:v>100.374489</c:v>
                </c:pt>
                <c:pt idx="4745">
                  <c:v>108.48772400000001</c:v>
                </c:pt>
                <c:pt idx="4746">
                  <c:v>119.94353500000001</c:v>
                </c:pt>
                <c:pt idx="4747">
                  <c:v>104.161636</c:v>
                </c:pt>
                <c:pt idx="4748">
                  <c:v>110.43784300000002</c:v>
                </c:pt>
                <c:pt idx="4749">
                  <c:v>100.115135</c:v>
                </c:pt>
                <c:pt idx="4750">
                  <c:v>107.90760800000001</c:v>
                </c:pt>
                <c:pt idx="4751">
                  <c:v>104.86702699999999</c:v>
                </c:pt>
                <c:pt idx="4752">
                  <c:v>109.686455</c:v>
                </c:pt>
                <c:pt idx="4753">
                  <c:v>101.93048899999998</c:v>
                </c:pt>
                <c:pt idx="4754">
                  <c:v>133.74691799999999</c:v>
                </c:pt>
                <c:pt idx="4755">
                  <c:v>107.88227099999999</c:v>
                </c:pt>
                <c:pt idx="4756">
                  <c:v>103.37538099999998</c:v>
                </c:pt>
                <c:pt idx="4757">
                  <c:v>109.36756900000002</c:v>
                </c:pt>
                <c:pt idx="4758">
                  <c:v>109.350319</c:v>
                </c:pt>
                <c:pt idx="4759">
                  <c:v>104.54688299999998</c:v>
                </c:pt>
                <c:pt idx="4760">
                  <c:v>104.80379499999998</c:v>
                </c:pt>
                <c:pt idx="4761">
                  <c:v>100.50437199999999</c:v>
                </c:pt>
                <c:pt idx="4762">
                  <c:v>103.653999</c:v>
                </c:pt>
                <c:pt idx="4763">
                  <c:v>100.81635300000002</c:v>
                </c:pt>
                <c:pt idx="4764">
                  <c:v>105.17491099999998</c:v>
                </c:pt>
                <c:pt idx="4765">
                  <c:v>104.54624900000002</c:v>
                </c:pt>
                <c:pt idx="4766">
                  <c:v>126.027046</c:v>
                </c:pt>
                <c:pt idx="4767">
                  <c:v>127.86578399999999</c:v>
                </c:pt>
                <c:pt idx="4768">
                  <c:v>118.055939</c:v>
                </c:pt>
                <c:pt idx="4769">
                  <c:v>102.84400900000001</c:v>
                </c:pt>
                <c:pt idx="4770">
                  <c:v>102.80423</c:v>
                </c:pt>
                <c:pt idx="4771">
                  <c:v>108.451477</c:v>
                </c:pt>
                <c:pt idx="4772">
                  <c:v>104.35020400000002</c:v>
                </c:pt>
                <c:pt idx="4773">
                  <c:v>106.041771</c:v>
                </c:pt>
                <c:pt idx="4774">
                  <c:v>107.37406900000002</c:v>
                </c:pt>
                <c:pt idx="4775">
                  <c:v>101.542816</c:v>
                </c:pt>
                <c:pt idx="4776">
                  <c:v>138.80842600000005</c:v>
                </c:pt>
                <c:pt idx="4777">
                  <c:v>100.719437</c:v>
                </c:pt>
                <c:pt idx="4778">
                  <c:v>100.943382</c:v>
                </c:pt>
                <c:pt idx="4779">
                  <c:v>114.016373</c:v>
                </c:pt>
                <c:pt idx="4780">
                  <c:v>101.112289</c:v>
                </c:pt>
                <c:pt idx="4781">
                  <c:v>108.31047100000001</c:v>
                </c:pt>
                <c:pt idx="4782">
                  <c:v>104.27070599999999</c:v>
                </c:pt>
                <c:pt idx="4783">
                  <c:v>103.77310900000002</c:v>
                </c:pt>
                <c:pt idx="4784">
                  <c:v>111.813339</c:v>
                </c:pt>
                <c:pt idx="4785">
                  <c:v>100.26767000000001</c:v>
                </c:pt>
                <c:pt idx="4786">
                  <c:v>118.26262699999999</c:v>
                </c:pt>
                <c:pt idx="4787">
                  <c:v>117.19049099999998</c:v>
                </c:pt>
                <c:pt idx="4788">
                  <c:v>100.462135</c:v>
                </c:pt>
                <c:pt idx="4789">
                  <c:v>101.59768699999999</c:v>
                </c:pt>
                <c:pt idx="4790">
                  <c:v>102.97204600000001</c:v>
                </c:pt>
                <c:pt idx="4791">
                  <c:v>102.03792600000001</c:v>
                </c:pt>
                <c:pt idx="4792">
                  <c:v>108.313957</c:v>
                </c:pt>
                <c:pt idx="4793">
                  <c:v>120.41803</c:v>
                </c:pt>
                <c:pt idx="4794">
                  <c:v>116.24984000000002</c:v>
                </c:pt>
                <c:pt idx="4795">
                  <c:v>101.91557299999998</c:v>
                </c:pt>
                <c:pt idx="4796">
                  <c:v>116.395393</c:v>
                </c:pt>
                <c:pt idx="4797">
                  <c:v>112.39461500000002</c:v>
                </c:pt>
                <c:pt idx="4798">
                  <c:v>103.07853699999998</c:v>
                </c:pt>
                <c:pt idx="4799">
                  <c:v>108.523674</c:v>
                </c:pt>
                <c:pt idx="4800">
                  <c:v>105.15400700000001</c:v>
                </c:pt>
                <c:pt idx="4801">
                  <c:v>103.82530199999997</c:v>
                </c:pt>
                <c:pt idx="4802">
                  <c:v>106.01466400000002</c:v>
                </c:pt>
                <c:pt idx="4803">
                  <c:v>100.66969300000001</c:v>
                </c:pt>
                <c:pt idx="4804">
                  <c:v>105.283028</c:v>
                </c:pt>
                <c:pt idx="4805">
                  <c:v>118.77121699999999</c:v>
                </c:pt>
                <c:pt idx="4806">
                  <c:v>106.49205000000002</c:v>
                </c:pt>
                <c:pt idx="4807">
                  <c:v>108.29692799999999</c:v>
                </c:pt>
                <c:pt idx="4808">
                  <c:v>108.31661200000002</c:v>
                </c:pt>
                <c:pt idx="4809">
                  <c:v>116.692657</c:v>
                </c:pt>
                <c:pt idx="4810">
                  <c:v>100.05793</c:v>
                </c:pt>
                <c:pt idx="4811">
                  <c:v>102.06442300000003</c:v>
                </c:pt>
                <c:pt idx="4812">
                  <c:v>101.88169900000001</c:v>
                </c:pt>
                <c:pt idx="4813">
                  <c:v>111.80897499999999</c:v>
                </c:pt>
                <c:pt idx="4814">
                  <c:v>104.45650500000002</c:v>
                </c:pt>
                <c:pt idx="4815">
                  <c:v>103.822166</c:v>
                </c:pt>
                <c:pt idx="4816">
                  <c:v>103.80029300000001</c:v>
                </c:pt>
                <c:pt idx="4817">
                  <c:v>110.121544</c:v>
                </c:pt>
                <c:pt idx="4818">
                  <c:v>121.43196900000002</c:v>
                </c:pt>
                <c:pt idx="4819">
                  <c:v>118.39677399999998</c:v>
                </c:pt>
                <c:pt idx="4820">
                  <c:v>120.903137</c:v>
                </c:pt>
                <c:pt idx="4821">
                  <c:v>119.33875999999998</c:v>
                </c:pt>
                <c:pt idx="4822">
                  <c:v>112.49964900000003</c:v>
                </c:pt>
                <c:pt idx="4823">
                  <c:v>115.05886099999998</c:v>
                </c:pt>
                <c:pt idx="4824">
                  <c:v>107.00124400000001</c:v>
                </c:pt>
                <c:pt idx="4825">
                  <c:v>102.67213399999999</c:v>
                </c:pt>
                <c:pt idx="4826">
                  <c:v>100.73313899999998</c:v>
                </c:pt>
                <c:pt idx="4827">
                  <c:v>103.29364000000001</c:v>
                </c:pt>
                <c:pt idx="4828">
                  <c:v>101.29248</c:v>
                </c:pt>
                <c:pt idx="4829">
                  <c:v>101.408806</c:v>
                </c:pt>
                <c:pt idx="4830">
                  <c:v>108.20678700000001</c:v>
                </c:pt>
                <c:pt idx="4831">
                  <c:v>101.537712</c:v>
                </c:pt>
                <c:pt idx="4832">
                  <c:v>105.74923699999999</c:v>
                </c:pt>
                <c:pt idx="4833">
                  <c:v>104.19154399999999</c:v>
                </c:pt>
                <c:pt idx="4834">
                  <c:v>104.41550400000001</c:v>
                </c:pt>
                <c:pt idx="4835">
                  <c:v>102.229958</c:v>
                </c:pt>
                <c:pt idx="4836">
                  <c:v>118.73484000000002</c:v>
                </c:pt>
                <c:pt idx="4837">
                  <c:v>102.46716300000003</c:v>
                </c:pt>
                <c:pt idx="4838">
                  <c:v>120.17366</c:v>
                </c:pt>
                <c:pt idx="4839">
                  <c:v>101.89671300000002</c:v>
                </c:pt>
                <c:pt idx="4840">
                  <c:v>106.01810500000002</c:v>
                </c:pt>
                <c:pt idx="4841">
                  <c:v>101.44741100000002</c:v>
                </c:pt>
                <c:pt idx="4842">
                  <c:v>101.43011500000001</c:v>
                </c:pt>
                <c:pt idx="4843">
                  <c:v>104.476044</c:v>
                </c:pt>
                <c:pt idx="4844">
                  <c:v>109.398262</c:v>
                </c:pt>
                <c:pt idx="4845">
                  <c:v>106.58354199999998</c:v>
                </c:pt>
                <c:pt idx="4846">
                  <c:v>102.13389599999998</c:v>
                </c:pt>
                <c:pt idx="4847">
                  <c:v>100.05567199999999</c:v>
                </c:pt>
                <c:pt idx="4848">
                  <c:v>117.50174699999998</c:v>
                </c:pt>
                <c:pt idx="4849">
                  <c:v>117.98680899999998</c:v>
                </c:pt>
                <c:pt idx="4850">
                  <c:v>112.41120900000003</c:v>
                </c:pt>
                <c:pt idx="4851">
                  <c:v>119.14362300000003</c:v>
                </c:pt>
                <c:pt idx="4852">
                  <c:v>104.765991</c:v>
                </c:pt>
                <c:pt idx="4853">
                  <c:v>104.34165200000001</c:v>
                </c:pt>
                <c:pt idx="4854">
                  <c:v>101.379593</c:v>
                </c:pt>
                <c:pt idx="4855">
                  <c:v>107.68617199999998</c:v>
                </c:pt>
                <c:pt idx="4856">
                  <c:v>100.33209199999999</c:v>
                </c:pt>
                <c:pt idx="4857">
                  <c:v>103.34184300000001</c:v>
                </c:pt>
                <c:pt idx="4858">
                  <c:v>116.760857</c:v>
                </c:pt>
                <c:pt idx="4859">
                  <c:v>113.25427999999999</c:v>
                </c:pt>
                <c:pt idx="4860">
                  <c:v>100.448708</c:v>
                </c:pt>
                <c:pt idx="4861">
                  <c:v>104.514397</c:v>
                </c:pt>
                <c:pt idx="4862">
                  <c:v>112.56790900000001</c:v>
                </c:pt>
                <c:pt idx="4863">
                  <c:v>100.504448</c:v>
                </c:pt>
                <c:pt idx="4864">
                  <c:v>130.25892600000003</c:v>
                </c:pt>
                <c:pt idx="4865">
                  <c:v>125.84104900000001</c:v>
                </c:pt>
                <c:pt idx="4866">
                  <c:v>116.14238699999999</c:v>
                </c:pt>
                <c:pt idx="4867">
                  <c:v>103.90721900000003</c:v>
                </c:pt>
                <c:pt idx="4868">
                  <c:v>104.09229300000001</c:v>
                </c:pt>
                <c:pt idx="4869">
                  <c:v>119.35998499999998</c:v>
                </c:pt>
                <c:pt idx="4870">
                  <c:v>102.32544699999998</c:v>
                </c:pt>
                <c:pt idx="4871">
                  <c:v>108.50402800000002</c:v>
                </c:pt>
                <c:pt idx="4872">
                  <c:v>100.93967400000001</c:v>
                </c:pt>
                <c:pt idx="4873">
                  <c:v>105.22582199999998</c:v>
                </c:pt>
                <c:pt idx="4874">
                  <c:v>102.99681099999999</c:v>
                </c:pt>
                <c:pt idx="4875">
                  <c:v>100.93119799999999</c:v>
                </c:pt>
                <c:pt idx="4876">
                  <c:v>118.199028</c:v>
                </c:pt>
                <c:pt idx="4877">
                  <c:v>115.06247699999999</c:v>
                </c:pt>
                <c:pt idx="4878">
                  <c:v>107.91501599999999</c:v>
                </c:pt>
                <c:pt idx="4879">
                  <c:v>110.004318</c:v>
                </c:pt>
                <c:pt idx="4880">
                  <c:v>100.627289</c:v>
                </c:pt>
                <c:pt idx="4881">
                  <c:v>103.02310900000002</c:v>
                </c:pt>
                <c:pt idx="4882">
                  <c:v>100.70320900000002</c:v>
                </c:pt>
                <c:pt idx="4883">
                  <c:v>106.672523</c:v>
                </c:pt>
                <c:pt idx="4884">
                  <c:v>116.599411</c:v>
                </c:pt>
                <c:pt idx="4885">
                  <c:v>112.94437400000001</c:v>
                </c:pt>
                <c:pt idx="4886">
                  <c:v>105.05544999999998</c:v>
                </c:pt>
                <c:pt idx="4887">
                  <c:v>103.44695299999999</c:v>
                </c:pt>
                <c:pt idx="4888">
                  <c:v>114.055893</c:v>
                </c:pt>
                <c:pt idx="4889">
                  <c:v>100.16042299999998</c:v>
                </c:pt>
                <c:pt idx="4890">
                  <c:v>101.823273</c:v>
                </c:pt>
                <c:pt idx="4891">
                  <c:v>133.29870600000001</c:v>
                </c:pt>
                <c:pt idx="4892">
                  <c:v>120.55579400000001</c:v>
                </c:pt>
                <c:pt idx="4893">
                  <c:v>105.43388400000002</c:v>
                </c:pt>
                <c:pt idx="4894">
                  <c:v>104.68399799999999</c:v>
                </c:pt>
                <c:pt idx="4895">
                  <c:v>112.86922500000001</c:v>
                </c:pt>
                <c:pt idx="4896">
                  <c:v>100.15640999999998</c:v>
                </c:pt>
                <c:pt idx="4897">
                  <c:v>102.147751</c:v>
                </c:pt>
                <c:pt idx="4898">
                  <c:v>108.31083700000001</c:v>
                </c:pt>
                <c:pt idx="4899">
                  <c:v>126.935547</c:v>
                </c:pt>
                <c:pt idx="4900">
                  <c:v>105.683426</c:v>
                </c:pt>
                <c:pt idx="4901">
                  <c:v>110.760307</c:v>
                </c:pt>
                <c:pt idx="4902">
                  <c:v>100.60509500000001</c:v>
                </c:pt>
                <c:pt idx="4903">
                  <c:v>100.62526699999998</c:v>
                </c:pt>
                <c:pt idx="4904">
                  <c:v>100.100922</c:v>
                </c:pt>
                <c:pt idx="4905">
                  <c:v>127.99099699999999</c:v>
                </c:pt>
                <c:pt idx="4906">
                  <c:v>104.52628300000002</c:v>
                </c:pt>
                <c:pt idx="4907">
                  <c:v>101.27342999999999</c:v>
                </c:pt>
                <c:pt idx="4908">
                  <c:v>100.36719500000001</c:v>
                </c:pt>
                <c:pt idx="4909">
                  <c:v>100.17214199999997</c:v>
                </c:pt>
                <c:pt idx="4910">
                  <c:v>142.72123700000003</c:v>
                </c:pt>
                <c:pt idx="4911">
                  <c:v>101.25599699999998</c:v>
                </c:pt>
                <c:pt idx="4912">
                  <c:v>103.294708</c:v>
                </c:pt>
                <c:pt idx="4913">
                  <c:v>100.76503799999999</c:v>
                </c:pt>
                <c:pt idx="4914">
                  <c:v>104.84841900000002</c:v>
                </c:pt>
                <c:pt idx="4915">
                  <c:v>100.29708100000002</c:v>
                </c:pt>
                <c:pt idx="4916">
                  <c:v>108.335823</c:v>
                </c:pt>
                <c:pt idx="4917">
                  <c:v>114.523674</c:v>
                </c:pt>
                <c:pt idx="4918">
                  <c:v>107.788101</c:v>
                </c:pt>
                <c:pt idx="4919">
                  <c:v>109.08654799999998</c:v>
                </c:pt>
                <c:pt idx="4920">
                  <c:v>100.26960000000001</c:v>
                </c:pt>
                <c:pt idx="4921">
                  <c:v>108.76612900000003</c:v>
                </c:pt>
                <c:pt idx="4922">
                  <c:v>109.78518699999998</c:v>
                </c:pt>
                <c:pt idx="4923">
                  <c:v>110.00913199999998</c:v>
                </c:pt>
                <c:pt idx="4924">
                  <c:v>115.643753</c:v>
                </c:pt>
                <c:pt idx="4925">
                  <c:v>102.50633199999999</c:v>
                </c:pt>
                <c:pt idx="4926">
                  <c:v>105.694298</c:v>
                </c:pt>
                <c:pt idx="4927">
                  <c:v>109.32080099999999</c:v>
                </c:pt>
                <c:pt idx="4928">
                  <c:v>107.16926599999999</c:v>
                </c:pt>
                <c:pt idx="4929">
                  <c:v>117.22084</c:v>
                </c:pt>
                <c:pt idx="4930">
                  <c:v>102.07293699999998</c:v>
                </c:pt>
                <c:pt idx="4931">
                  <c:v>114.796532</c:v>
                </c:pt>
                <c:pt idx="4932">
                  <c:v>105.72425800000002</c:v>
                </c:pt>
                <c:pt idx="4933">
                  <c:v>109.47920999999999</c:v>
                </c:pt>
                <c:pt idx="4934">
                  <c:v>100.119011</c:v>
                </c:pt>
                <c:pt idx="4935">
                  <c:v>103.089073</c:v>
                </c:pt>
                <c:pt idx="4936">
                  <c:v>101.44718899999999</c:v>
                </c:pt>
                <c:pt idx="4937">
                  <c:v>121.554573</c:v>
                </c:pt>
                <c:pt idx="4938">
                  <c:v>104.645454</c:v>
                </c:pt>
                <c:pt idx="4939">
                  <c:v>100.72352600000002</c:v>
                </c:pt>
                <c:pt idx="4940">
                  <c:v>100.477074</c:v>
                </c:pt>
                <c:pt idx="4941">
                  <c:v>101.82822400000002</c:v>
                </c:pt>
                <c:pt idx="4942">
                  <c:v>104.06702400000002</c:v>
                </c:pt>
                <c:pt idx="4943">
                  <c:v>100.62767799999999</c:v>
                </c:pt>
                <c:pt idx="4944">
                  <c:v>105.343765</c:v>
                </c:pt>
                <c:pt idx="4945">
                  <c:v>122.46360000000001</c:v>
                </c:pt>
                <c:pt idx="4946">
                  <c:v>103.76496899999999</c:v>
                </c:pt>
                <c:pt idx="4947">
                  <c:v>130.81368999999998</c:v>
                </c:pt>
                <c:pt idx="4948">
                  <c:v>112.69154399999999</c:v>
                </c:pt>
                <c:pt idx="4949">
                  <c:v>120.07837699999997</c:v>
                </c:pt>
                <c:pt idx="4950">
                  <c:v>129.53066999999999</c:v>
                </c:pt>
                <c:pt idx="4951">
                  <c:v>102.04220599999999</c:v>
                </c:pt>
                <c:pt idx="4952">
                  <c:v>105.74945099999999</c:v>
                </c:pt>
                <c:pt idx="4953">
                  <c:v>101.84884599999998</c:v>
                </c:pt>
                <c:pt idx="4954">
                  <c:v>115.838821</c:v>
                </c:pt>
                <c:pt idx="4955">
                  <c:v>102.366516</c:v>
                </c:pt>
                <c:pt idx="4956">
                  <c:v>107.307045</c:v>
                </c:pt>
                <c:pt idx="4957">
                  <c:v>106.61679100000001</c:v>
                </c:pt>
                <c:pt idx="4958">
                  <c:v>107.707848</c:v>
                </c:pt>
                <c:pt idx="4959">
                  <c:v>104.62145200000001</c:v>
                </c:pt>
                <c:pt idx="4960">
                  <c:v>101.249748</c:v>
                </c:pt>
                <c:pt idx="4961">
                  <c:v>110.99702500000001</c:v>
                </c:pt>
                <c:pt idx="4962">
                  <c:v>111.462845</c:v>
                </c:pt>
                <c:pt idx="4963">
                  <c:v>100.65065800000001</c:v>
                </c:pt>
                <c:pt idx="4964">
                  <c:v>105.770195</c:v>
                </c:pt>
                <c:pt idx="4965">
                  <c:v>116.511887</c:v>
                </c:pt>
                <c:pt idx="4966">
                  <c:v>100.074562</c:v>
                </c:pt>
                <c:pt idx="4967">
                  <c:v>103.22782900000001</c:v>
                </c:pt>
                <c:pt idx="4968">
                  <c:v>101.83012400000001</c:v>
                </c:pt>
                <c:pt idx="4969">
                  <c:v>114.144356</c:v>
                </c:pt>
                <c:pt idx="4970">
                  <c:v>100.124146</c:v>
                </c:pt>
                <c:pt idx="4971">
                  <c:v>116.61314400000002</c:v>
                </c:pt>
                <c:pt idx="4972">
                  <c:v>101.97755400000001</c:v>
                </c:pt>
                <c:pt idx="4973">
                  <c:v>103.56059300000001</c:v>
                </c:pt>
                <c:pt idx="4974">
                  <c:v>100.01326000000002</c:v>
                </c:pt>
                <c:pt idx="4975">
                  <c:v>102.07973499999999</c:v>
                </c:pt>
                <c:pt idx="4976">
                  <c:v>101.55057499999998</c:v>
                </c:pt>
                <c:pt idx="4977">
                  <c:v>100.29695900000002</c:v>
                </c:pt>
                <c:pt idx="4978">
                  <c:v>108.92426300000002</c:v>
                </c:pt>
                <c:pt idx="4979">
                  <c:v>100.226974</c:v>
                </c:pt>
                <c:pt idx="4980">
                  <c:v>107.333733</c:v>
                </c:pt>
                <c:pt idx="4981">
                  <c:v>100.98184999999999</c:v>
                </c:pt>
                <c:pt idx="4982">
                  <c:v>100.20761899999999</c:v>
                </c:pt>
                <c:pt idx="4983">
                  <c:v>111.27288799999997</c:v>
                </c:pt>
                <c:pt idx="4984">
                  <c:v>101.465439</c:v>
                </c:pt>
                <c:pt idx="4985">
                  <c:v>100.015839</c:v>
                </c:pt>
                <c:pt idx="4986">
                  <c:v>140.75534100000002</c:v>
                </c:pt>
                <c:pt idx="4987">
                  <c:v>138.10682700000001</c:v>
                </c:pt>
                <c:pt idx="4988">
                  <c:v>110.17380499999999</c:v>
                </c:pt>
                <c:pt idx="4989">
                  <c:v>102.251762</c:v>
                </c:pt>
                <c:pt idx="4990">
                  <c:v>100.68946800000001</c:v>
                </c:pt>
                <c:pt idx="4991">
                  <c:v>120.68852999999999</c:v>
                </c:pt>
                <c:pt idx="4992">
                  <c:v>120.202827</c:v>
                </c:pt>
                <c:pt idx="4993">
                  <c:v>103.05186500000002</c:v>
                </c:pt>
                <c:pt idx="4994">
                  <c:v>103.34811400000001</c:v>
                </c:pt>
                <c:pt idx="4995">
                  <c:v>112.350227</c:v>
                </c:pt>
                <c:pt idx="4996">
                  <c:v>130.996735</c:v>
                </c:pt>
                <c:pt idx="4997">
                  <c:v>110.48661800000002</c:v>
                </c:pt>
                <c:pt idx="4998">
                  <c:v>105.41817500000002</c:v>
                </c:pt>
                <c:pt idx="4999">
                  <c:v>104.45771000000002</c:v>
                </c:pt>
                <c:pt idx="5000">
                  <c:v>101.284477</c:v>
                </c:pt>
                <c:pt idx="5001">
                  <c:v>100.762344</c:v>
                </c:pt>
                <c:pt idx="5002">
                  <c:v>105.40306900000002</c:v>
                </c:pt>
                <c:pt idx="5003">
                  <c:v>102.20590199999998</c:v>
                </c:pt>
                <c:pt idx="5004">
                  <c:v>102.589714</c:v>
                </c:pt>
                <c:pt idx="5005">
                  <c:v>105.10111999999999</c:v>
                </c:pt>
                <c:pt idx="5006">
                  <c:v>108.12960099999998</c:v>
                </c:pt>
                <c:pt idx="5007">
                  <c:v>105.397057</c:v>
                </c:pt>
                <c:pt idx="5008">
                  <c:v>108.570953</c:v>
                </c:pt>
                <c:pt idx="5009">
                  <c:v>105.65371699999999</c:v>
                </c:pt>
                <c:pt idx="5010">
                  <c:v>104.46378300000002</c:v>
                </c:pt>
                <c:pt idx="5011">
                  <c:v>103.63249999999998</c:v>
                </c:pt>
                <c:pt idx="5012">
                  <c:v>114.18042800000001</c:v>
                </c:pt>
                <c:pt idx="5013">
                  <c:v>112.12349699999999</c:v>
                </c:pt>
                <c:pt idx="5014">
                  <c:v>101.330994</c:v>
                </c:pt>
                <c:pt idx="5015">
                  <c:v>102.473022</c:v>
                </c:pt>
                <c:pt idx="5016">
                  <c:v>112.83446499999999</c:v>
                </c:pt>
                <c:pt idx="5017">
                  <c:v>106.03254699999998</c:v>
                </c:pt>
                <c:pt idx="5018">
                  <c:v>112.23329900000002</c:v>
                </c:pt>
                <c:pt idx="5019">
                  <c:v>102.42014300000001</c:v>
                </c:pt>
                <c:pt idx="5020">
                  <c:v>100.114716</c:v>
                </c:pt>
                <c:pt idx="5021">
                  <c:v>102.13191999999999</c:v>
                </c:pt>
                <c:pt idx="5022">
                  <c:v>100.74144000000001</c:v>
                </c:pt>
                <c:pt idx="5023">
                  <c:v>101.78476000000002</c:v>
                </c:pt>
                <c:pt idx="5024">
                  <c:v>108.005257</c:v>
                </c:pt>
                <c:pt idx="5025">
                  <c:v>101.74315600000001</c:v>
                </c:pt>
                <c:pt idx="5026">
                  <c:v>110.98307800000001</c:v>
                </c:pt>
                <c:pt idx="5027">
                  <c:v>102.48017900000002</c:v>
                </c:pt>
                <c:pt idx="5028">
                  <c:v>102.92250799999998</c:v>
                </c:pt>
                <c:pt idx="5029">
                  <c:v>107.16334500000001</c:v>
                </c:pt>
                <c:pt idx="5030">
                  <c:v>124.71958900000001</c:v>
                </c:pt>
                <c:pt idx="5031">
                  <c:v>101.956345</c:v>
                </c:pt>
                <c:pt idx="5032">
                  <c:v>111.532303</c:v>
                </c:pt>
                <c:pt idx="5033">
                  <c:v>101.219971</c:v>
                </c:pt>
                <c:pt idx="5034">
                  <c:v>103.806915</c:v>
                </c:pt>
                <c:pt idx="5035">
                  <c:v>109.192284</c:v>
                </c:pt>
                <c:pt idx="5036">
                  <c:v>113.77117200000001</c:v>
                </c:pt>
                <c:pt idx="5037">
                  <c:v>119.59565000000002</c:v>
                </c:pt>
                <c:pt idx="5038">
                  <c:v>118.24051700000001</c:v>
                </c:pt>
                <c:pt idx="5039">
                  <c:v>104.26413000000001</c:v>
                </c:pt>
                <c:pt idx="5040">
                  <c:v>104.17714700000001</c:v>
                </c:pt>
                <c:pt idx="5041">
                  <c:v>100.68087799999999</c:v>
                </c:pt>
                <c:pt idx="5042">
                  <c:v>107.909531</c:v>
                </c:pt>
                <c:pt idx="5043">
                  <c:v>103.80787699999999</c:v>
                </c:pt>
                <c:pt idx="5044">
                  <c:v>122.84573399999998</c:v>
                </c:pt>
                <c:pt idx="5045">
                  <c:v>129.07310499999997</c:v>
                </c:pt>
                <c:pt idx="5046">
                  <c:v>121.74184400000001</c:v>
                </c:pt>
                <c:pt idx="5047">
                  <c:v>116.012314</c:v>
                </c:pt>
                <c:pt idx="5048">
                  <c:v>104.352463</c:v>
                </c:pt>
                <c:pt idx="5049">
                  <c:v>100.14164000000001</c:v>
                </c:pt>
                <c:pt idx="5050">
                  <c:v>104.99525500000001</c:v>
                </c:pt>
                <c:pt idx="5051">
                  <c:v>102.86631</c:v>
                </c:pt>
                <c:pt idx="5052">
                  <c:v>118.03377500000001</c:v>
                </c:pt>
                <c:pt idx="5053">
                  <c:v>107.245178</c:v>
                </c:pt>
                <c:pt idx="5054">
                  <c:v>104.060768</c:v>
                </c:pt>
                <c:pt idx="5055">
                  <c:v>101.393806</c:v>
                </c:pt>
                <c:pt idx="5056">
                  <c:v>103.673599</c:v>
                </c:pt>
                <c:pt idx="5057">
                  <c:v>101.749397</c:v>
                </c:pt>
                <c:pt idx="5058">
                  <c:v>101.43123600000001</c:v>
                </c:pt>
                <c:pt idx="5059">
                  <c:v>118.319817</c:v>
                </c:pt>
                <c:pt idx="5060">
                  <c:v>104.565094</c:v>
                </c:pt>
                <c:pt idx="5061">
                  <c:v>150.62593100000001</c:v>
                </c:pt>
                <c:pt idx="5062">
                  <c:v>114.838959</c:v>
                </c:pt>
                <c:pt idx="5063">
                  <c:v>102.67172999999998</c:v>
                </c:pt>
                <c:pt idx="5064">
                  <c:v>100.43727100000001</c:v>
                </c:pt>
                <c:pt idx="5065">
                  <c:v>103.146179</c:v>
                </c:pt>
                <c:pt idx="5066">
                  <c:v>104.124825</c:v>
                </c:pt>
                <c:pt idx="5067">
                  <c:v>110.26434300000001</c:v>
                </c:pt>
                <c:pt idx="5068">
                  <c:v>105.24020400000003</c:v>
                </c:pt>
                <c:pt idx="5069">
                  <c:v>100.879555</c:v>
                </c:pt>
                <c:pt idx="5070">
                  <c:v>105.488998</c:v>
                </c:pt>
                <c:pt idx="5071">
                  <c:v>105.676224</c:v>
                </c:pt>
                <c:pt idx="5072">
                  <c:v>101.46260100000002</c:v>
                </c:pt>
                <c:pt idx="5073">
                  <c:v>105.58163500000002</c:v>
                </c:pt>
                <c:pt idx="5074">
                  <c:v>107.406952</c:v>
                </c:pt>
                <c:pt idx="5075">
                  <c:v>120.912491</c:v>
                </c:pt>
                <c:pt idx="5076">
                  <c:v>106.1996</c:v>
                </c:pt>
                <c:pt idx="5077">
                  <c:v>106.33288599999999</c:v>
                </c:pt>
                <c:pt idx="5078">
                  <c:v>102.599716</c:v>
                </c:pt>
                <c:pt idx="5079">
                  <c:v>131.57345599999996</c:v>
                </c:pt>
                <c:pt idx="5080">
                  <c:v>110.057541</c:v>
                </c:pt>
                <c:pt idx="5081">
                  <c:v>107.20871699999998</c:v>
                </c:pt>
                <c:pt idx="5082">
                  <c:v>120.580116</c:v>
                </c:pt>
                <c:pt idx="5083">
                  <c:v>101.11548599999999</c:v>
                </c:pt>
                <c:pt idx="5084">
                  <c:v>107.216148</c:v>
                </c:pt>
                <c:pt idx="5085">
                  <c:v>111.20542900000001</c:v>
                </c:pt>
                <c:pt idx="5086">
                  <c:v>100.43460800000001</c:v>
                </c:pt>
                <c:pt idx="5087">
                  <c:v>133.919037</c:v>
                </c:pt>
                <c:pt idx="5088">
                  <c:v>100.377403</c:v>
                </c:pt>
                <c:pt idx="5089">
                  <c:v>134.96281400000001</c:v>
                </c:pt>
                <c:pt idx="5090">
                  <c:v>103.14182300000002</c:v>
                </c:pt>
                <c:pt idx="5091">
                  <c:v>106.393089</c:v>
                </c:pt>
                <c:pt idx="5092">
                  <c:v>117.78620900000001</c:v>
                </c:pt>
                <c:pt idx="5093">
                  <c:v>107.60333300000001</c:v>
                </c:pt>
                <c:pt idx="5094">
                  <c:v>110.467308</c:v>
                </c:pt>
                <c:pt idx="5095">
                  <c:v>108.663483</c:v>
                </c:pt>
                <c:pt idx="5096">
                  <c:v>100.29856100000002</c:v>
                </c:pt>
                <c:pt idx="5097">
                  <c:v>109.060852</c:v>
                </c:pt>
                <c:pt idx="5098">
                  <c:v>107.786812</c:v>
                </c:pt>
                <c:pt idx="5099">
                  <c:v>153.583099</c:v>
                </c:pt>
                <c:pt idx="5100">
                  <c:v>107.99829900000002</c:v>
                </c:pt>
                <c:pt idx="5101">
                  <c:v>102.71371499999999</c:v>
                </c:pt>
                <c:pt idx="5102">
                  <c:v>100.37551099999999</c:v>
                </c:pt>
                <c:pt idx="5103">
                  <c:v>103.712379</c:v>
                </c:pt>
                <c:pt idx="5104">
                  <c:v>119.801086</c:v>
                </c:pt>
                <c:pt idx="5105">
                  <c:v>102.098511</c:v>
                </c:pt>
                <c:pt idx="5106">
                  <c:v>100.82234999999999</c:v>
                </c:pt>
                <c:pt idx="5107">
                  <c:v>109.57826999999999</c:v>
                </c:pt>
                <c:pt idx="5108">
                  <c:v>135.01153600000001</c:v>
                </c:pt>
                <c:pt idx="5109">
                  <c:v>103.57811</c:v>
                </c:pt>
                <c:pt idx="5110">
                  <c:v>107.41100299999999</c:v>
                </c:pt>
                <c:pt idx="5111">
                  <c:v>100.21420300000003</c:v>
                </c:pt>
                <c:pt idx="5112">
                  <c:v>105.10453</c:v>
                </c:pt>
                <c:pt idx="5113">
                  <c:v>102.01779900000001</c:v>
                </c:pt>
                <c:pt idx="5114">
                  <c:v>108.72937799999998</c:v>
                </c:pt>
                <c:pt idx="5115">
                  <c:v>101.728195</c:v>
                </c:pt>
                <c:pt idx="5116">
                  <c:v>108.925957</c:v>
                </c:pt>
                <c:pt idx="5117">
                  <c:v>113.234238</c:v>
                </c:pt>
                <c:pt idx="5118">
                  <c:v>117.27205699999999</c:v>
                </c:pt>
                <c:pt idx="5119">
                  <c:v>103.41524500000001</c:v>
                </c:pt>
                <c:pt idx="5120">
                  <c:v>124.65325900000002</c:v>
                </c:pt>
                <c:pt idx="5121">
                  <c:v>111.284081</c:v>
                </c:pt>
                <c:pt idx="5122">
                  <c:v>117.368233</c:v>
                </c:pt>
                <c:pt idx="5123">
                  <c:v>110.313362</c:v>
                </c:pt>
                <c:pt idx="5124">
                  <c:v>105.96462200000003</c:v>
                </c:pt>
                <c:pt idx="5125">
                  <c:v>120.70179</c:v>
                </c:pt>
                <c:pt idx="5126">
                  <c:v>102.59864</c:v>
                </c:pt>
                <c:pt idx="5127">
                  <c:v>102.18670699999998</c:v>
                </c:pt>
                <c:pt idx="5128">
                  <c:v>109.456886</c:v>
                </c:pt>
                <c:pt idx="5129">
                  <c:v>132.71758999999997</c:v>
                </c:pt>
                <c:pt idx="5130">
                  <c:v>104.80371100000001</c:v>
                </c:pt>
                <c:pt idx="5131">
                  <c:v>103.343018</c:v>
                </c:pt>
                <c:pt idx="5132">
                  <c:v>117.66911300000001</c:v>
                </c:pt>
                <c:pt idx="5133">
                  <c:v>102.636414</c:v>
                </c:pt>
                <c:pt idx="5134">
                  <c:v>107.28807799999998</c:v>
                </c:pt>
                <c:pt idx="5135">
                  <c:v>111.20564299999998</c:v>
                </c:pt>
                <c:pt idx="5136">
                  <c:v>107.668953</c:v>
                </c:pt>
                <c:pt idx="5137">
                  <c:v>111.24610100000001</c:v>
                </c:pt>
                <c:pt idx="5138">
                  <c:v>106.668015</c:v>
                </c:pt>
                <c:pt idx="5139">
                  <c:v>109.726883</c:v>
                </c:pt>
                <c:pt idx="5140">
                  <c:v>101.35642199999998</c:v>
                </c:pt>
                <c:pt idx="5141">
                  <c:v>127.815926</c:v>
                </c:pt>
                <c:pt idx="5142">
                  <c:v>119.769012</c:v>
                </c:pt>
                <c:pt idx="5143">
                  <c:v>101.881744</c:v>
                </c:pt>
                <c:pt idx="5144">
                  <c:v>117.34071400000002</c:v>
                </c:pt>
                <c:pt idx="5145">
                  <c:v>116.245552</c:v>
                </c:pt>
                <c:pt idx="5146">
                  <c:v>100.22985799999998</c:v>
                </c:pt>
                <c:pt idx="5147">
                  <c:v>100.213272</c:v>
                </c:pt>
                <c:pt idx="5148">
                  <c:v>105.92002100000002</c:v>
                </c:pt>
                <c:pt idx="5149">
                  <c:v>118.708725</c:v>
                </c:pt>
                <c:pt idx="5150">
                  <c:v>103.083504</c:v>
                </c:pt>
                <c:pt idx="5151">
                  <c:v>100.53060900000001</c:v>
                </c:pt>
                <c:pt idx="5152">
                  <c:v>106.63397199999999</c:v>
                </c:pt>
                <c:pt idx="5153">
                  <c:v>103.82029</c:v>
                </c:pt>
                <c:pt idx="5154">
                  <c:v>106.09156800000001</c:v>
                </c:pt>
                <c:pt idx="5155">
                  <c:v>103.06079099999998</c:v>
                </c:pt>
                <c:pt idx="5156">
                  <c:v>100.0158</c:v>
                </c:pt>
                <c:pt idx="5157">
                  <c:v>111.02272799999999</c:v>
                </c:pt>
                <c:pt idx="5158">
                  <c:v>108.65613599999999</c:v>
                </c:pt>
                <c:pt idx="5159">
                  <c:v>103.26045999999999</c:v>
                </c:pt>
                <c:pt idx="5160">
                  <c:v>112.647575</c:v>
                </c:pt>
                <c:pt idx="5161">
                  <c:v>100.30333699999998</c:v>
                </c:pt>
                <c:pt idx="5162">
                  <c:v>110.25618</c:v>
                </c:pt>
                <c:pt idx="5163">
                  <c:v>103.562714</c:v>
                </c:pt>
                <c:pt idx="5164">
                  <c:v>106.32958199999999</c:v>
                </c:pt>
                <c:pt idx="5165">
                  <c:v>109.065895</c:v>
                </c:pt>
                <c:pt idx="5166">
                  <c:v>135.31979399999997</c:v>
                </c:pt>
                <c:pt idx="5167">
                  <c:v>103.07846799999999</c:v>
                </c:pt>
                <c:pt idx="5168">
                  <c:v>100.62063599999999</c:v>
                </c:pt>
                <c:pt idx="5169">
                  <c:v>117.45628400000001</c:v>
                </c:pt>
                <c:pt idx="5170">
                  <c:v>111.52044699999999</c:v>
                </c:pt>
                <c:pt idx="5171">
                  <c:v>100.07463799999998</c:v>
                </c:pt>
                <c:pt idx="5172">
                  <c:v>100.412781</c:v>
                </c:pt>
                <c:pt idx="5173">
                  <c:v>101.57670599999999</c:v>
                </c:pt>
                <c:pt idx="5174">
                  <c:v>110.12020099999998</c:v>
                </c:pt>
                <c:pt idx="5175">
                  <c:v>102.27294199999999</c:v>
                </c:pt>
                <c:pt idx="5176">
                  <c:v>116.33342</c:v>
                </c:pt>
                <c:pt idx="5177">
                  <c:v>104.21926900000003</c:v>
                </c:pt>
                <c:pt idx="5178">
                  <c:v>104.30838799999997</c:v>
                </c:pt>
                <c:pt idx="5179">
                  <c:v>100.428276</c:v>
                </c:pt>
                <c:pt idx="5180">
                  <c:v>100.340355</c:v>
                </c:pt>
                <c:pt idx="5181">
                  <c:v>104.41829700000001</c:v>
                </c:pt>
                <c:pt idx="5182">
                  <c:v>106.61640199999998</c:v>
                </c:pt>
                <c:pt idx="5183">
                  <c:v>149.75006099999999</c:v>
                </c:pt>
                <c:pt idx="5184">
                  <c:v>121.895554</c:v>
                </c:pt>
                <c:pt idx="5185">
                  <c:v>107.593658</c:v>
                </c:pt>
                <c:pt idx="5186">
                  <c:v>109.45966300000003</c:v>
                </c:pt>
                <c:pt idx="5187">
                  <c:v>108.378624</c:v>
                </c:pt>
                <c:pt idx="5188">
                  <c:v>105.389656</c:v>
                </c:pt>
                <c:pt idx="5189">
                  <c:v>100.631035</c:v>
                </c:pt>
                <c:pt idx="5190">
                  <c:v>100.79408300000001</c:v>
                </c:pt>
                <c:pt idx="5191">
                  <c:v>107.551796</c:v>
                </c:pt>
                <c:pt idx="5192">
                  <c:v>104.44126100000003</c:v>
                </c:pt>
                <c:pt idx="5193">
                  <c:v>101.89685799999998</c:v>
                </c:pt>
                <c:pt idx="5194">
                  <c:v>105.725189</c:v>
                </c:pt>
                <c:pt idx="5195">
                  <c:v>122.85494199999998</c:v>
                </c:pt>
                <c:pt idx="5196">
                  <c:v>119.24754299999999</c:v>
                </c:pt>
                <c:pt idx="5197">
                  <c:v>105.548935</c:v>
                </c:pt>
                <c:pt idx="5198">
                  <c:v>126.51236</c:v>
                </c:pt>
                <c:pt idx="5199">
                  <c:v>102.87602999999999</c:v>
                </c:pt>
                <c:pt idx="5200">
                  <c:v>104.552414</c:v>
                </c:pt>
                <c:pt idx="5201">
                  <c:v>103.447372</c:v>
                </c:pt>
                <c:pt idx="5202">
                  <c:v>103.34781599999999</c:v>
                </c:pt>
                <c:pt idx="5203">
                  <c:v>100.56492600000001</c:v>
                </c:pt>
                <c:pt idx="5204">
                  <c:v>103.871567</c:v>
                </c:pt>
                <c:pt idx="5205">
                  <c:v>152.292404</c:v>
                </c:pt>
                <c:pt idx="5206">
                  <c:v>124.35202</c:v>
                </c:pt>
                <c:pt idx="5207">
                  <c:v>112.93053399999999</c:v>
                </c:pt>
                <c:pt idx="5208">
                  <c:v>116.87202499999998</c:v>
                </c:pt>
                <c:pt idx="5209">
                  <c:v>100.70712300000002</c:v>
                </c:pt>
                <c:pt idx="5210">
                  <c:v>123.86114499999999</c:v>
                </c:pt>
                <c:pt idx="5211">
                  <c:v>117.09341400000001</c:v>
                </c:pt>
                <c:pt idx="5212">
                  <c:v>101.83288599999999</c:v>
                </c:pt>
                <c:pt idx="5213">
                  <c:v>106.96059400000001</c:v>
                </c:pt>
                <c:pt idx="5214">
                  <c:v>107.08402300000002</c:v>
                </c:pt>
                <c:pt idx="5215">
                  <c:v>103.05532799999999</c:v>
                </c:pt>
                <c:pt idx="5216">
                  <c:v>109.16478699999999</c:v>
                </c:pt>
                <c:pt idx="5217">
                  <c:v>106.050026</c:v>
                </c:pt>
                <c:pt idx="5218">
                  <c:v>100.545967</c:v>
                </c:pt>
                <c:pt idx="5219">
                  <c:v>106.97116100000001</c:v>
                </c:pt>
                <c:pt idx="5220">
                  <c:v>117.44606000000002</c:v>
                </c:pt>
                <c:pt idx="5221">
                  <c:v>124.42769600000001</c:v>
                </c:pt>
                <c:pt idx="5222">
                  <c:v>100.82369999999999</c:v>
                </c:pt>
                <c:pt idx="5223">
                  <c:v>105.138527</c:v>
                </c:pt>
                <c:pt idx="5224">
                  <c:v>111.87903599999999</c:v>
                </c:pt>
                <c:pt idx="5225">
                  <c:v>107.09704600000002</c:v>
                </c:pt>
                <c:pt idx="5226">
                  <c:v>104.90195500000002</c:v>
                </c:pt>
                <c:pt idx="5227">
                  <c:v>105.782295</c:v>
                </c:pt>
                <c:pt idx="5228">
                  <c:v>115.49220300000002</c:v>
                </c:pt>
                <c:pt idx="5229">
                  <c:v>124.10617799999999</c:v>
                </c:pt>
                <c:pt idx="5230">
                  <c:v>113.88848099999998</c:v>
                </c:pt>
                <c:pt idx="5231">
                  <c:v>102.36116000000001</c:v>
                </c:pt>
                <c:pt idx="5232">
                  <c:v>101.956718</c:v>
                </c:pt>
                <c:pt idx="5233">
                  <c:v>111.85392</c:v>
                </c:pt>
                <c:pt idx="5234">
                  <c:v>115.38484200000001</c:v>
                </c:pt>
                <c:pt idx="5235">
                  <c:v>112.81043200000001</c:v>
                </c:pt>
                <c:pt idx="5236">
                  <c:v>106.58638000000001</c:v>
                </c:pt>
                <c:pt idx="5237">
                  <c:v>116.76996600000001</c:v>
                </c:pt>
                <c:pt idx="5238">
                  <c:v>101.809181</c:v>
                </c:pt>
                <c:pt idx="5239">
                  <c:v>100.00452400000002</c:v>
                </c:pt>
                <c:pt idx="5240">
                  <c:v>100.064728</c:v>
                </c:pt>
                <c:pt idx="5241">
                  <c:v>111.704887</c:v>
                </c:pt>
                <c:pt idx="5242">
                  <c:v>101.200142</c:v>
                </c:pt>
                <c:pt idx="5243">
                  <c:v>108.01226800000002</c:v>
                </c:pt>
                <c:pt idx="5244">
                  <c:v>117.88726800000002</c:v>
                </c:pt>
                <c:pt idx="5245">
                  <c:v>106.45588699999999</c:v>
                </c:pt>
                <c:pt idx="5246">
                  <c:v>103.46600300000001</c:v>
                </c:pt>
                <c:pt idx="5247">
                  <c:v>108.199127</c:v>
                </c:pt>
                <c:pt idx="5248">
                  <c:v>106.75348700000001</c:v>
                </c:pt>
                <c:pt idx="5249">
                  <c:v>101.86997199999999</c:v>
                </c:pt>
                <c:pt idx="5250">
                  <c:v>109.39237199999997</c:v>
                </c:pt>
                <c:pt idx="5251">
                  <c:v>116.91574900000002</c:v>
                </c:pt>
                <c:pt idx="5252">
                  <c:v>101.43552400000002</c:v>
                </c:pt>
                <c:pt idx="5253">
                  <c:v>100.25488300000002</c:v>
                </c:pt>
                <c:pt idx="5254">
                  <c:v>103.45419300000002</c:v>
                </c:pt>
                <c:pt idx="5255">
                  <c:v>108.352814</c:v>
                </c:pt>
                <c:pt idx="5256">
                  <c:v>137.30036900000002</c:v>
                </c:pt>
                <c:pt idx="5257">
                  <c:v>102.720055</c:v>
                </c:pt>
                <c:pt idx="5258">
                  <c:v>112.66294099999999</c:v>
                </c:pt>
                <c:pt idx="5259">
                  <c:v>114.09567300000002</c:v>
                </c:pt>
                <c:pt idx="5260">
                  <c:v>115.62009399999998</c:v>
                </c:pt>
                <c:pt idx="5261">
                  <c:v>107.77928900000002</c:v>
                </c:pt>
                <c:pt idx="5262">
                  <c:v>124.84064499999999</c:v>
                </c:pt>
                <c:pt idx="5263">
                  <c:v>139.20161399999998</c:v>
                </c:pt>
                <c:pt idx="5264">
                  <c:v>103.54704300000002</c:v>
                </c:pt>
                <c:pt idx="5265">
                  <c:v>102.22305299999998</c:v>
                </c:pt>
                <c:pt idx="5266">
                  <c:v>103.15283199999998</c:v>
                </c:pt>
                <c:pt idx="5267">
                  <c:v>114.01557200000001</c:v>
                </c:pt>
                <c:pt idx="5268">
                  <c:v>108.06514</c:v>
                </c:pt>
                <c:pt idx="5269">
                  <c:v>103.04673</c:v>
                </c:pt>
                <c:pt idx="5270">
                  <c:v>129.60142500000001</c:v>
                </c:pt>
                <c:pt idx="5271">
                  <c:v>104.28247799999998</c:v>
                </c:pt>
                <c:pt idx="5272">
                  <c:v>112.44622800000002</c:v>
                </c:pt>
                <c:pt idx="5273">
                  <c:v>131.12623600000003</c:v>
                </c:pt>
                <c:pt idx="5274">
                  <c:v>101.875221</c:v>
                </c:pt>
                <c:pt idx="5275">
                  <c:v>100.248138</c:v>
                </c:pt>
                <c:pt idx="5276">
                  <c:v>107.65998799999998</c:v>
                </c:pt>
                <c:pt idx="5277">
                  <c:v>105.43377700000001</c:v>
                </c:pt>
                <c:pt idx="5278">
                  <c:v>101.85408799999999</c:v>
                </c:pt>
                <c:pt idx="5279">
                  <c:v>114.83033799999998</c:v>
                </c:pt>
                <c:pt idx="5280">
                  <c:v>105.32687399999999</c:v>
                </c:pt>
                <c:pt idx="5281">
                  <c:v>122.87766300000001</c:v>
                </c:pt>
                <c:pt idx="5282">
                  <c:v>100.327309</c:v>
                </c:pt>
                <c:pt idx="5283">
                  <c:v>101.856056</c:v>
                </c:pt>
                <c:pt idx="5284">
                  <c:v>111.25425700000001</c:v>
                </c:pt>
                <c:pt idx="5285">
                  <c:v>100.20464300000002</c:v>
                </c:pt>
                <c:pt idx="5286">
                  <c:v>109.16098</c:v>
                </c:pt>
                <c:pt idx="5287">
                  <c:v>101.53995500000002</c:v>
                </c:pt>
                <c:pt idx="5288">
                  <c:v>103.807045</c:v>
                </c:pt>
                <c:pt idx="5289">
                  <c:v>115.15943099999998</c:v>
                </c:pt>
                <c:pt idx="5290">
                  <c:v>120.01255</c:v>
                </c:pt>
                <c:pt idx="5291">
                  <c:v>129.31224100000003</c:v>
                </c:pt>
                <c:pt idx="5292">
                  <c:v>108.639595</c:v>
                </c:pt>
                <c:pt idx="5293">
                  <c:v>103.68889599999999</c:v>
                </c:pt>
                <c:pt idx="5294">
                  <c:v>165.89007599999999</c:v>
                </c:pt>
                <c:pt idx="5295">
                  <c:v>104.992577</c:v>
                </c:pt>
                <c:pt idx="5296">
                  <c:v>115.317436</c:v>
                </c:pt>
                <c:pt idx="5297">
                  <c:v>102.99082900000003</c:v>
                </c:pt>
                <c:pt idx="5298">
                  <c:v>100.67916099999998</c:v>
                </c:pt>
                <c:pt idx="5299">
                  <c:v>100.38106500000002</c:v>
                </c:pt>
                <c:pt idx="5300">
                  <c:v>105.25562300000001</c:v>
                </c:pt>
                <c:pt idx="5301">
                  <c:v>100.77854199999999</c:v>
                </c:pt>
                <c:pt idx="5302">
                  <c:v>101.95098900000002</c:v>
                </c:pt>
                <c:pt idx="5303">
                  <c:v>102.06441500000001</c:v>
                </c:pt>
                <c:pt idx="5304">
                  <c:v>106.251846</c:v>
                </c:pt>
                <c:pt idx="5305">
                  <c:v>107.28517199999999</c:v>
                </c:pt>
                <c:pt idx="5306">
                  <c:v>105.24951200000001</c:v>
                </c:pt>
                <c:pt idx="5307">
                  <c:v>117.80536699999999</c:v>
                </c:pt>
                <c:pt idx="5308">
                  <c:v>123.136314</c:v>
                </c:pt>
                <c:pt idx="5309">
                  <c:v>106.49781800000001</c:v>
                </c:pt>
                <c:pt idx="5310">
                  <c:v>109.098328</c:v>
                </c:pt>
                <c:pt idx="5311">
                  <c:v>105.424187</c:v>
                </c:pt>
                <c:pt idx="5312">
                  <c:v>100.21223400000001</c:v>
                </c:pt>
                <c:pt idx="5313">
                  <c:v>108.05012499999999</c:v>
                </c:pt>
                <c:pt idx="5314">
                  <c:v>104.00824</c:v>
                </c:pt>
                <c:pt idx="5315">
                  <c:v>106.079353</c:v>
                </c:pt>
                <c:pt idx="5316">
                  <c:v>104.93325000000002</c:v>
                </c:pt>
                <c:pt idx="5317">
                  <c:v>108.34584799999999</c:v>
                </c:pt>
                <c:pt idx="5318">
                  <c:v>106.88183600000001</c:v>
                </c:pt>
                <c:pt idx="5319">
                  <c:v>106.619011</c:v>
                </c:pt>
                <c:pt idx="5320">
                  <c:v>111.71363100000002</c:v>
                </c:pt>
                <c:pt idx="5321">
                  <c:v>108.60816999999999</c:v>
                </c:pt>
                <c:pt idx="5322">
                  <c:v>129.83938599999999</c:v>
                </c:pt>
                <c:pt idx="5323">
                  <c:v>111.23105600000001</c:v>
                </c:pt>
                <c:pt idx="5324">
                  <c:v>108.406311</c:v>
                </c:pt>
                <c:pt idx="5325">
                  <c:v>110.357147</c:v>
                </c:pt>
                <c:pt idx="5326">
                  <c:v>102.12348900000001</c:v>
                </c:pt>
                <c:pt idx="5327">
                  <c:v>111.96151000000002</c:v>
                </c:pt>
                <c:pt idx="5328">
                  <c:v>114.637985</c:v>
                </c:pt>
                <c:pt idx="5329">
                  <c:v>102.13196600000002</c:v>
                </c:pt>
                <c:pt idx="5330">
                  <c:v>120.10817699999998</c:v>
                </c:pt>
                <c:pt idx="5331">
                  <c:v>107.42903099999998</c:v>
                </c:pt>
                <c:pt idx="5332">
                  <c:v>100.475266</c:v>
                </c:pt>
                <c:pt idx="5333">
                  <c:v>103.088539</c:v>
                </c:pt>
                <c:pt idx="5334">
                  <c:v>123.39482099999999</c:v>
                </c:pt>
                <c:pt idx="5335">
                  <c:v>114.139511</c:v>
                </c:pt>
                <c:pt idx="5336">
                  <c:v>106.737396</c:v>
                </c:pt>
                <c:pt idx="5337">
                  <c:v>131.03013600000003</c:v>
                </c:pt>
                <c:pt idx="5338">
                  <c:v>100.768433</c:v>
                </c:pt>
                <c:pt idx="5339">
                  <c:v>103.35631600000001</c:v>
                </c:pt>
                <c:pt idx="5340">
                  <c:v>112.057022</c:v>
                </c:pt>
                <c:pt idx="5341">
                  <c:v>108.10032699999998</c:v>
                </c:pt>
                <c:pt idx="5342">
                  <c:v>100.27208699999998</c:v>
                </c:pt>
                <c:pt idx="5343">
                  <c:v>100.246376</c:v>
                </c:pt>
                <c:pt idx="5344">
                  <c:v>108.00975</c:v>
                </c:pt>
                <c:pt idx="5345">
                  <c:v>104.830811</c:v>
                </c:pt>
                <c:pt idx="5346">
                  <c:v>120.99899300000001</c:v>
                </c:pt>
                <c:pt idx="5347">
                  <c:v>134.815369</c:v>
                </c:pt>
                <c:pt idx="5348">
                  <c:v>139.68305999999998</c:v>
                </c:pt>
                <c:pt idx="5349">
                  <c:v>107.16439800000001</c:v>
                </c:pt>
                <c:pt idx="5350">
                  <c:v>106.30278799999999</c:v>
                </c:pt>
                <c:pt idx="5351">
                  <c:v>100.21390500000001</c:v>
                </c:pt>
                <c:pt idx="5352">
                  <c:v>107.79161800000001</c:v>
                </c:pt>
                <c:pt idx="5353">
                  <c:v>105.74865699999999</c:v>
                </c:pt>
                <c:pt idx="5354">
                  <c:v>102.076218</c:v>
                </c:pt>
                <c:pt idx="5355">
                  <c:v>102.428566</c:v>
                </c:pt>
                <c:pt idx="5356">
                  <c:v>110.203957</c:v>
                </c:pt>
                <c:pt idx="5357">
                  <c:v>100.906891</c:v>
                </c:pt>
                <c:pt idx="5358">
                  <c:v>106.59219400000002</c:v>
                </c:pt>
                <c:pt idx="5359">
                  <c:v>108.849335</c:v>
                </c:pt>
                <c:pt idx="5360">
                  <c:v>102.91696899999999</c:v>
                </c:pt>
                <c:pt idx="5361">
                  <c:v>106.755104</c:v>
                </c:pt>
                <c:pt idx="5362">
                  <c:v>100.12203199999998</c:v>
                </c:pt>
                <c:pt idx="5363">
                  <c:v>104.514748</c:v>
                </c:pt>
                <c:pt idx="5364">
                  <c:v>118.03366100000001</c:v>
                </c:pt>
                <c:pt idx="5365">
                  <c:v>103.86382300000001</c:v>
                </c:pt>
                <c:pt idx="5366">
                  <c:v>112.28533199999998</c:v>
                </c:pt>
                <c:pt idx="5367">
                  <c:v>102.311386</c:v>
                </c:pt>
                <c:pt idx="5368">
                  <c:v>106.306534</c:v>
                </c:pt>
                <c:pt idx="5369">
                  <c:v>100.608665</c:v>
                </c:pt>
                <c:pt idx="5370">
                  <c:v>115.94335900000002</c:v>
                </c:pt>
                <c:pt idx="5371">
                  <c:v>105.36537899999999</c:v>
                </c:pt>
                <c:pt idx="5372">
                  <c:v>108.33042900000001</c:v>
                </c:pt>
                <c:pt idx="5373">
                  <c:v>103.25679799999999</c:v>
                </c:pt>
                <c:pt idx="5374">
                  <c:v>107.80313099999998</c:v>
                </c:pt>
                <c:pt idx="5375">
                  <c:v>101.19162000000001</c:v>
                </c:pt>
                <c:pt idx="5376">
                  <c:v>113.73016400000002</c:v>
                </c:pt>
                <c:pt idx="5377">
                  <c:v>119.01015500000001</c:v>
                </c:pt>
                <c:pt idx="5378">
                  <c:v>101.53709400000001</c:v>
                </c:pt>
                <c:pt idx="5379">
                  <c:v>100.46755200000001</c:v>
                </c:pt>
                <c:pt idx="5380">
                  <c:v>104.13086699999998</c:v>
                </c:pt>
                <c:pt idx="5381">
                  <c:v>106.36758399999999</c:v>
                </c:pt>
                <c:pt idx="5382">
                  <c:v>113.47232799999999</c:v>
                </c:pt>
                <c:pt idx="5383">
                  <c:v>122.755234</c:v>
                </c:pt>
                <c:pt idx="5384">
                  <c:v>113.28936</c:v>
                </c:pt>
                <c:pt idx="5385">
                  <c:v>102.51799800000002</c:v>
                </c:pt>
                <c:pt idx="5386">
                  <c:v>102.00018300000002</c:v>
                </c:pt>
                <c:pt idx="5387">
                  <c:v>138.17445399999997</c:v>
                </c:pt>
                <c:pt idx="5388">
                  <c:v>107.32719400000002</c:v>
                </c:pt>
                <c:pt idx="5389">
                  <c:v>130.43954499999998</c:v>
                </c:pt>
                <c:pt idx="5390">
                  <c:v>102.35916899999998</c:v>
                </c:pt>
                <c:pt idx="5391">
                  <c:v>103.162193</c:v>
                </c:pt>
                <c:pt idx="5392">
                  <c:v>113.70174400000002</c:v>
                </c:pt>
                <c:pt idx="5393">
                  <c:v>106.909752</c:v>
                </c:pt>
                <c:pt idx="5394">
                  <c:v>100.76622800000001</c:v>
                </c:pt>
                <c:pt idx="5395">
                  <c:v>109.60009799999999</c:v>
                </c:pt>
                <c:pt idx="5396">
                  <c:v>102.02570299999996</c:v>
                </c:pt>
                <c:pt idx="5397">
                  <c:v>108.7239</c:v>
                </c:pt>
                <c:pt idx="5398">
                  <c:v>113.386055</c:v>
                </c:pt>
                <c:pt idx="5399">
                  <c:v>103.58891300000002</c:v>
                </c:pt>
                <c:pt idx="5400">
                  <c:v>103.24654400000001</c:v>
                </c:pt>
                <c:pt idx="5401">
                  <c:v>134.29225199999999</c:v>
                </c:pt>
                <c:pt idx="5402">
                  <c:v>101.27327</c:v>
                </c:pt>
                <c:pt idx="5403">
                  <c:v>101.83075700000001</c:v>
                </c:pt>
                <c:pt idx="5404">
                  <c:v>110.04456300000002</c:v>
                </c:pt>
                <c:pt idx="5405">
                  <c:v>110.17074599999997</c:v>
                </c:pt>
                <c:pt idx="5406">
                  <c:v>102.04900400000001</c:v>
                </c:pt>
                <c:pt idx="5407">
                  <c:v>100.35687299999996</c:v>
                </c:pt>
                <c:pt idx="5408">
                  <c:v>126.21772799999999</c:v>
                </c:pt>
                <c:pt idx="5409">
                  <c:v>101.15763099999998</c:v>
                </c:pt>
                <c:pt idx="5410">
                  <c:v>110.51065100000001</c:v>
                </c:pt>
                <c:pt idx="5411">
                  <c:v>100.51711299999999</c:v>
                </c:pt>
                <c:pt idx="5412">
                  <c:v>102.85652899999998</c:v>
                </c:pt>
                <c:pt idx="5413">
                  <c:v>101.915558</c:v>
                </c:pt>
                <c:pt idx="5414">
                  <c:v>113.84122500000001</c:v>
                </c:pt>
                <c:pt idx="5415">
                  <c:v>109.644852</c:v>
                </c:pt>
                <c:pt idx="5416">
                  <c:v>100.31950399999999</c:v>
                </c:pt>
                <c:pt idx="5417">
                  <c:v>113.92059300000001</c:v>
                </c:pt>
                <c:pt idx="5418">
                  <c:v>107.65390799999999</c:v>
                </c:pt>
                <c:pt idx="5419">
                  <c:v>102.18501999999998</c:v>
                </c:pt>
                <c:pt idx="5420">
                  <c:v>104.48670199999998</c:v>
                </c:pt>
                <c:pt idx="5421">
                  <c:v>104.32712600000002</c:v>
                </c:pt>
                <c:pt idx="5422">
                  <c:v>116.02061500000002</c:v>
                </c:pt>
                <c:pt idx="5423">
                  <c:v>123.97587599999999</c:v>
                </c:pt>
                <c:pt idx="5424">
                  <c:v>113.57699599999998</c:v>
                </c:pt>
                <c:pt idx="5425">
                  <c:v>109.16177399999998</c:v>
                </c:pt>
                <c:pt idx="5426">
                  <c:v>104.144302</c:v>
                </c:pt>
                <c:pt idx="5427">
                  <c:v>100.82582099999999</c:v>
                </c:pt>
                <c:pt idx="5428">
                  <c:v>110.13338499999999</c:v>
                </c:pt>
                <c:pt idx="5429">
                  <c:v>102.22312900000001</c:v>
                </c:pt>
                <c:pt idx="5430">
                  <c:v>102.96710200000001</c:v>
                </c:pt>
                <c:pt idx="5431">
                  <c:v>116.44080400000001</c:v>
                </c:pt>
                <c:pt idx="5432">
                  <c:v>100.00194500000002</c:v>
                </c:pt>
                <c:pt idx="5433">
                  <c:v>103.63809999999998</c:v>
                </c:pt>
                <c:pt idx="5434">
                  <c:v>106.11294599999998</c:v>
                </c:pt>
                <c:pt idx="5435">
                  <c:v>107.726715</c:v>
                </c:pt>
                <c:pt idx="5436">
                  <c:v>115.43241900000001</c:v>
                </c:pt>
                <c:pt idx="5437">
                  <c:v>110.51731100000002</c:v>
                </c:pt>
                <c:pt idx="5438">
                  <c:v>135.40913399999999</c:v>
                </c:pt>
                <c:pt idx="5439">
                  <c:v>112.519936</c:v>
                </c:pt>
                <c:pt idx="5440">
                  <c:v>106.36088599999998</c:v>
                </c:pt>
                <c:pt idx="5441">
                  <c:v>100.576424</c:v>
                </c:pt>
                <c:pt idx="5442">
                  <c:v>118.056282</c:v>
                </c:pt>
                <c:pt idx="5443">
                  <c:v>108.205315</c:v>
                </c:pt>
                <c:pt idx="5444">
                  <c:v>112.76380899999998</c:v>
                </c:pt>
                <c:pt idx="5445">
                  <c:v>102.209496</c:v>
                </c:pt>
                <c:pt idx="5446">
                  <c:v>103.93996400000002</c:v>
                </c:pt>
                <c:pt idx="5447">
                  <c:v>103.82545500000001</c:v>
                </c:pt>
                <c:pt idx="5448">
                  <c:v>101.881691</c:v>
                </c:pt>
                <c:pt idx="5449">
                  <c:v>106.16088099999999</c:v>
                </c:pt>
                <c:pt idx="5450">
                  <c:v>102.835297</c:v>
                </c:pt>
                <c:pt idx="5451">
                  <c:v>110.306473</c:v>
                </c:pt>
                <c:pt idx="5452">
                  <c:v>108.00566900000001</c:v>
                </c:pt>
                <c:pt idx="5453">
                  <c:v>103.614716</c:v>
                </c:pt>
                <c:pt idx="5454">
                  <c:v>131.56338499999998</c:v>
                </c:pt>
                <c:pt idx="5455">
                  <c:v>104.86115300000002</c:v>
                </c:pt>
                <c:pt idx="5456">
                  <c:v>119.29866000000001</c:v>
                </c:pt>
                <c:pt idx="5457">
                  <c:v>120.939774</c:v>
                </c:pt>
                <c:pt idx="5458">
                  <c:v>103.10172300000002</c:v>
                </c:pt>
                <c:pt idx="5459">
                  <c:v>106.05059799999998</c:v>
                </c:pt>
                <c:pt idx="5460">
                  <c:v>102.87342099999998</c:v>
                </c:pt>
                <c:pt idx="5461">
                  <c:v>100.82737699999998</c:v>
                </c:pt>
                <c:pt idx="5462">
                  <c:v>109.570145</c:v>
                </c:pt>
                <c:pt idx="5463">
                  <c:v>100.00901</c:v>
                </c:pt>
                <c:pt idx="5464">
                  <c:v>113.99768800000001</c:v>
                </c:pt>
                <c:pt idx="5465">
                  <c:v>124.79096199999999</c:v>
                </c:pt>
                <c:pt idx="5466">
                  <c:v>102.19142900000001</c:v>
                </c:pt>
                <c:pt idx="5467">
                  <c:v>102.08641799999998</c:v>
                </c:pt>
                <c:pt idx="5468">
                  <c:v>124.32187699999999</c:v>
                </c:pt>
                <c:pt idx="5469">
                  <c:v>115.48042300000002</c:v>
                </c:pt>
                <c:pt idx="5470">
                  <c:v>100.866936</c:v>
                </c:pt>
                <c:pt idx="5471">
                  <c:v>100.57886499999998</c:v>
                </c:pt>
                <c:pt idx="5472">
                  <c:v>104.12526699999998</c:v>
                </c:pt>
                <c:pt idx="5473">
                  <c:v>101.75338699999999</c:v>
                </c:pt>
                <c:pt idx="5474">
                  <c:v>119.35537699999998</c:v>
                </c:pt>
                <c:pt idx="5475">
                  <c:v>101.50840799999999</c:v>
                </c:pt>
                <c:pt idx="5476">
                  <c:v>111.16332999999999</c:v>
                </c:pt>
                <c:pt idx="5477">
                  <c:v>114.65802799999999</c:v>
                </c:pt>
                <c:pt idx="5478">
                  <c:v>111.396393</c:v>
                </c:pt>
                <c:pt idx="5479">
                  <c:v>110.387657</c:v>
                </c:pt>
                <c:pt idx="5480">
                  <c:v>103.46656000000002</c:v>
                </c:pt>
                <c:pt idx="5481">
                  <c:v>116.639359</c:v>
                </c:pt>
                <c:pt idx="5482">
                  <c:v>136.49195900000001</c:v>
                </c:pt>
                <c:pt idx="5483">
                  <c:v>117.36726400000003</c:v>
                </c:pt>
                <c:pt idx="5484">
                  <c:v>112.794708</c:v>
                </c:pt>
                <c:pt idx="5485">
                  <c:v>133.75001499999999</c:v>
                </c:pt>
                <c:pt idx="5486">
                  <c:v>115.73217</c:v>
                </c:pt>
                <c:pt idx="5487">
                  <c:v>109.23464199999999</c:v>
                </c:pt>
                <c:pt idx="5488">
                  <c:v>103.16752600000001</c:v>
                </c:pt>
                <c:pt idx="5489">
                  <c:v>101.16426100000001</c:v>
                </c:pt>
                <c:pt idx="5490">
                  <c:v>102.77065300000001</c:v>
                </c:pt>
                <c:pt idx="5491">
                  <c:v>147.15194700000004</c:v>
                </c:pt>
                <c:pt idx="5492">
                  <c:v>114.66340599999998</c:v>
                </c:pt>
                <c:pt idx="5493">
                  <c:v>105.27179700000001</c:v>
                </c:pt>
                <c:pt idx="5494">
                  <c:v>101.983704</c:v>
                </c:pt>
                <c:pt idx="5495">
                  <c:v>108.351311</c:v>
                </c:pt>
                <c:pt idx="5496">
                  <c:v>101.213776</c:v>
                </c:pt>
                <c:pt idx="5497">
                  <c:v>115.449448</c:v>
                </c:pt>
                <c:pt idx="5498">
                  <c:v>111.48569500000002</c:v>
                </c:pt>
                <c:pt idx="5499">
                  <c:v>100.79152700000002</c:v>
                </c:pt>
                <c:pt idx="5500">
                  <c:v>100.86840799999999</c:v>
                </c:pt>
                <c:pt idx="5501">
                  <c:v>106.9748</c:v>
                </c:pt>
                <c:pt idx="5502">
                  <c:v>101.90461700000002</c:v>
                </c:pt>
                <c:pt idx="5503">
                  <c:v>101.83152000000001</c:v>
                </c:pt>
                <c:pt idx="5504">
                  <c:v>107.85588799999996</c:v>
                </c:pt>
                <c:pt idx="5505">
                  <c:v>122.55426000000001</c:v>
                </c:pt>
                <c:pt idx="5506">
                  <c:v>146.78059399999998</c:v>
                </c:pt>
                <c:pt idx="5507">
                  <c:v>108.42215</c:v>
                </c:pt>
                <c:pt idx="5508">
                  <c:v>100.65830999999999</c:v>
                </c:pt>
                <c:pt idx="5509">
                  <c:v>115.896484</c:v>
                </c:pt>
                <c:pt idx="5510">
                  <c:v>102.70150000000001</c:v>
                </c:pt>
                <c:pt idx="5511">
                  <c:v>101.70932000000002</c:v>
                </c:pt>
                <c:pt idx="5512">
                  <c:v>103.129463</c:v>
                </c:pt>
                <c:pt idx="5513">
                  <c:v>106.034271</c:v>
                </c:pt>
                <c:pt idx="5514">
                  <c:v>101.856911</c:v>
                </c:pt>
                <c:pt idx="5515">
                  <c:v>119.75749999999999</c:v>
                </c:pt>
                <c:pt idx="5516">
                  <c:v>134.22898900000001</c:v>
                </c:pt>
                <c:pt idx="5517">
                  <c:v>106.040672</c:v>
                </c:pt>
                <c:pt idx="5518">
                  <c:v>101.574821</c:v>
                </c:pt>
                <c:pt idx="5519">
                  <c:v>106.016182</c:v>
                </c:pt>
                <c:pt idx="5520">
                  <c:v>100.48490099999999</c:v>
                </c:pt>
                <c:pt idx="5521">
                  <c:v>100.766586</c:v>
                </c:pt>
                <c:pt idx="5522">
                  <c:v>106.762192</c:v>
                </c:pt>
                <c:pt idx="5523">
                  <c:v>104.99594900000001</c:v>
                </c:pt>
                <c:pt idx="5524">
                  <c:v>104.38977099999998</c:v>
                </c:pt>
                <c:pt idx="5525">
                  <c:v>110.777046</c:v>
                </c:pt>
                <c:pt idx="5526">
                  <c:v>134.22341900000001</c:v>
                </c:pt>
                <c:pt idx="5527">
                  <c:v>105.79205300000001</c:v>
                </c:pt>
                <c:pt idx="5528">
                  <c:v>103.63958</c:v>
                </c:pt>
                <c:pt idx="5529">
                  <c:v>101.80554199999999</c:v>
                </c:pt>
                <c:pt idx="5530">
                  <c:v>109.70486500000001</c:v>
                </c:pt>
                <c:pt idx="5531">
                  <c:v>101.31893199999999</c:v>
                </c:pt>
                <c:pt idx="5532">
                  <c:v>107.852013</c:v>
                </c:pt>
                <c:pt idx="5533">
                  <c:v>112.60879499999999</c:v>
                </c:pt>
                <c:pt idx="5534">
                  <c:v>127.03140300000001</c:v>
                </c:pt>
                <c:pt idx="5535">
                  <c:v>100.23243699999999</c:v>
                </c:pt>
                <c:pt idx="5536">
                  <c:v>114.222633</c:v>
                </c:pt>
                <c:pt idx="5537">
                  <c:v>100.729889</c:v>
                </c:pt>
                <c:pt idx="5538">
                  <c:v>100.25429500000001</c:v>
                </c:pt>
                <c:pt idx="5539">
                  <c:v>112.48676300000001</c:v>
                </c:pt>
                <c:pt idx="5540">
                  <c:v>103.08622699999999</c:v>
                </c:pt>
                <c:pt idx="5541">
                  <c:v>113.77978499999999</c:v>
                </c:pt>
                <c:pt idx="5542">
                  <c:v>109.72808099999999</c:v>
                </c:pt>
                <c:pt idx="5543">
                  <c:v>101.62044499999999</c:v>
                </c:pt>
                <c:pt idx="5544">
                  <c:v>101.26290899999998</c:v>
                </c:pt>
                <c:pt idx="5545">
                  <c:v>108.02474199999999</c:v>
                </c:pt>
                <c:pt idx="5546">
                  <c:v>104.21218900000001</c:v>
                </c:pt>
                <c:pt idx="5547">
                  <c:v>104.495552</c:v>
                </c:pt>
                <c:pt idx="5548">
                  <c:v>100.58747099999998</c:v>
                </c:pt>
                <c:pt idx="5549">
                  <c:v>129.57772800000001</c:v>
                </c:pt>
                <c:pt idx="5550">
                  <c:v>111.98753400000001</c:v>
                </c:pt>
                <c:pt idx="5551">
                  <c:v>101.38129400000001</c:v>
                </c:pt>
                <c:pt idx="5552">
                  <c:v>103.19579299999997</c:v>
                </c:pt>
                <c:pt idx="5553">
                  <c:v>109.27636</c:v>
                </c:pt>
                <c:pt idx="5554">
                  <c:v>115.75652300000002</c:v>
                </c:pt>
                <c:pt idx="5555">
                  <c:v>113.53790300000001</c:v>
                </c:pt>
                <c:pt idx="5556">
                  <c:v>100.70342300000002</c:v>
                </c:pt>
                <c:pt idx="5557">
                  <c:v>103.953468</c:v>
                </c:pt>
                <c:pt idx="5558">
                  <c:v>124.87818900000001</c:v>
                </c:pt>
                <c:pt idx="5559">
                  <c:v>106.02755000000002</c:v>
                </c:pt>
                <c:pt idx="5560">
                  <c:v>105.248428</c:v>
                </c:pt>
                <c:pt idx="5561">
                  <c:v>107.55242200000001</c:v>
                </c:pt>
                <c:pt idx="5562">
                  <c:v>107.70341500000002</c:v>
                </c:pt>
                <c:pt idx="5563">
                  <c:v>106.06021900000002</c:v>
                </c:pt>
                <c:pt idx="5564">
                  <c:v>110.90311400000002</c:v>
                </c:pt>
                <c:pt idx="5565">
                  <c:v>112.06512499999999</c:v>
                </c:pt>
                <c:pt idx="5566">
                  <c:v>105.91498600000001</c:v>
                </c:pt>
                <c:pt idx="5567">
                  <c:v>108.31809199999998</c:v>
                </c:pt>
                <c:pt idx="5568">
                  <c:v>125.15200799999998</c:v>
                </c:pt>
                <c:pt idx="5569">
                  <c:v>114.29583</c:v>
                </c:pt>
                <c:pt idx="5570">
                  <c:v>101.85257699999998</c:v>
                </c:pt>
                <c:pt idx="5571">
                  <c:v>100.738068</c:v>
                </c:pt>
                <c:pt idx="5572">
                  <c:v>113.24056200000001</c:v>
                </c:pt>
                <c:pt idx="5573">
                  <c:v>152.83670000000001</c:v>
                </c:pt>
                <c:pt idx="5574">
                  <c:v>105.784721</c:v>
                </c:pt>
                <c:pt idx="5575">
                  <c:v>133.06626900000001</c:v>
                </c:pt>
                <c:pt idx="5576">
                  <c:v>102.887733</c:v>
                </c:pt>
                <c:pt idx="5577">
                  <c:v>115.708511</c:v>
                </c:pt>
                <c:pt idx="5578">
                  <c:v>115.475319</c:v>
                </c:pt>
                <c:pt idx="5579">
                  <c:v>114.42678799999999</c:v>
                </c:pt>
                <c:pt idx="5580">
                  <c:v>102.81710099999999</c:v>
                </c:pt>
                <c:pt idx="5581">
                  <c:v>101.082443</c:v>
                </c:pt>
                <c:pt idx="5582">
                  <c:v>104.862724</c:v>
                </c:pt>
                <c:pt idx="5583">
                  <c:v>100.47710400000001</c:v>
                </c:pt>
                <c:pt idx="5584">
                  <c:v>105.40481600000001</c:v>
                </c:pt>
                <c:pt idx="5585">
                  <c:v>123.359161</c:v>
                </c:pt>
                <c:pt idx="5586">
                  <c:v>103.18479199999999</c:v>
                </c:pt>
                <c:pt idx="5587">
                  <c:v>112.760857</c:v>
                </c:pt>
                <c:pt idx="5588">
                  <c:v>111.640045</c:v>
                </c:pt>
                <c:pt idx="5589">
                  <c:v>110.9795</c:v>
                </c:pt>
                <c:pt idx="5590">
                  <c:v>105.34296399999999</c:v>
                </c:pt>
                <c:pt idx="5591">
                  <c:v>105.12488599999999</c:v>
                </c:pt>
                <c:pt idx="5592">
                  <c:v>106.72123000000002</c:v>
                </c:pt>
                <c:pt idx="5593">
                  <c:v>115.54213</c:v>
                </c:pt>
                <c:pt idx="5594">
                  <c:v>104.883865</c:v>
                </c:pt>
                <c:pt idx="5595">
                  <c:v>112.335899</c:v>
                </c:pt>
                <c:pt idx="5596">
                  <c:v>110.29319000000001</c:v>
                </c:pt>
                <c:pt idx="5597">
                  <c:v>105.64566000000002</c:v>
                </c:pt>
                <c:pt idx="5598">
                  <c:v>104.74121900000003</c:v>
                </c:pt>
                <c:pt idx="5599">
                  <c:v>102.77226300000001</c:v>
                </c:pt>
                <c:pt idx="5600">
                  <c:v>116.506935</c:v>
                </c:pt>
                <c:pt idx="5601">
                  <c:v>110.10504899999997</c:v>
                </c:pt>
                <c:pt idx="5602">
                  <c:v>107.645363</c:v>
                </c:pt>
                <c:pt idx="5603">
                  <c:v>103.282951</c:v>
                </c:pt>
                <c:pt idx="5604">
                  <c:v>117.07421900000001</c:v>
                </c:pt>
                <c:pt idx="5605">
                  <c:v>164.32614100000004</c:v>
                </c:pt>
                <c:pt idx="5606">
                  <c:v>104.40033</c:v>
                </c:pt>
                <c:pt idx="5607">
                  <c:v>106.194191</c:v>
                </c:pt>
                <c:pt idx="5608">
                  <c:v>120.99929000000002</c:v>
                </c:pt>
                <c:pt idx="5609">
                  <c:v>115.98516100000002</c:v>
                </c:pt>
                <c:pt idx="5610">
                  <c:v>130.18852200000001</c:v>
                </c:pt>
                <c:pt idx="5611">
                  <c:v>115.609291</c:v>
                </c:pt>
                <c:pt idx="5612">
                  <c:v>107.19460300000001</c:v>
                </c:pt>
                <c:pt idx="5613">
                  <c:v>107.37869999999998</c:v>
                </c:pt>
                <c:pt idx="5614">
                  <c:v>101.50756800000002</c:v>
                </c:pt>
                <c:pt idx="5615">
                  <c:v>101.84375</c:v>
                </c:pt>
                <c:pt idx="5616">
                  <c:v>106.43299900000001</c:v>
                </c:pt>
                <c:pt idx="5617">
                  <c:v>101.28925300000002</c:v>
                </c:pt>
                <c:pt idx="5618">
                  <c:v>110.015884</c:v>
                </c:pt>
                <c:pt idx="5619">
                  <c:v>111.134407</c:v>
                </c:pt>
                <c:pt idx="5620">
                  <c:v>100.46347799999998</c:v>
                </c:pt>
                <c:pt idx="5621">
                  <c:v>101.34058400000002</c:v>
                </c:pt>
                <c:pt idx="5622">
                  <c:v>105.142509</c:v>
                </c:pt>
                <c:pt idx="5623">
                  <c:v>131.35218800000004</c:v>
                </c:pt>
                <c:pt idx="5624">
                  <c:v>107.02366600000002</c:v>
                </c:pt>
                <c:pt idx="5625">
                  <c:v>104.19551800000001</c:v>
                </c:pt>
                <c:pt idx="5626">
                  <c:v>100.75728599999999</c:v>
                </c:pt>
                <c:pt idx="5627">
                  <c:v>112.58077999999999</c:v>
                </c:pt>
                <c:pt idx="5628">
                  <c:v>105.99591100000002</c:v>
                </c:pt>
                <c:pt idx="5629">
                  <c:v>100.001755</c:v>
                </c:pt>
                <c:pt idx="5630">
                  <c:v>100.53352400000001</c:v>
                </c:pt>
                <c:pt idx="5631">
                  <c:v>104.255295</c:v>
                </c:pt>
                <c:pt idx="5632">
                  <c:v>108.86416600000001</c:v>
                </c:pt>
                <c:pt idx="5633">
                  <c:v>107.89698</c:v>
                </c:pt>
                <c:pt idx="5634">
                  <c:v>100.05603000000001</c:v>
                </c:pt>
                <c:pt idx="5635">
                  <c:v>113.96597300000002</c:v>
                </c:pt>
                <c:pt idx="5636">
                  <c:v>100.51452600000002</c:v>
                </c:pt>
                <c:pt idx="5637">
                  <c:v>121.548721</c:v>
                </c:pt>
                <c:pt idx="5638">
                  <c:v>101.32653799999999</c:v>
                </c:pt>
                <c:pt idx="5639">
                  <c:v>109.59153000000002</c:v>
                </c:pt>
                <c:pt idx="5640">
                  <c:v>100.86539500000001</c:v>
                </c:pt>
                <c:pt idx="5641">
                  <c:v>103.78533899999996</c:v>
                </c:pt>
                <c:pt idx="5642">
                  <c:v>104.48159800000002</c:v>
                </c:pt>
                <c:pt idx="5643">
                  <c:v>101.57811</c:v>
                </c:pt>
                <c:pt idx="5644">
                  <c:v>102.136681</c:v>
                </c:pt>
                <c:pt idx="5645">
                  <c:v>116.61631800000001</c:v>
                </c:pt>
                <c:pt idx="5646">
                  <c:v>100.42588799999999</c:v>
                </c:pt>
                <c:pt idx="5647">
                  <c:v>106.70684799999998</c:v>
                </c:pt>
                <c:pt idx="5648">
                  <c:v>104.86720300000002</c:v>
                </c:pt>
                <c:pt idx="5649">
                  <c:v>100.46526299999999</c:v>
                </c:pt>
                <c:pt idx="5650">
                  <c:v>122.67739099999999</c:v>
                </c:pt>
                <c:pt idx="5651">
                  <c:v>105.389015</c:v>
                </c:pt>
                <c:pt idx="5652">
                  <c:v>100.76992799999999</c:v>
                </c:pt>
                <c:pt idx="5653">
                  <c:v>100.82286099999999</c:v>
                </c:pt>
                <c:pt idx="5654">
                  <c:v>100.39496600000001</c:v>
                </c:pt>
                <c:pt idx="5655">
                  <c:v>103.03710900000002</c:v>
                </c:pt>
                <c:pt idx="5656">
                  <c:v>114.04392199999999</c:v>
                </c:pt>
                <c:pt idx="5657">
                  <c:v>101.615685</c:v>
                </c:pt>
                <c:pt idx="5658">
                  <c:v>102.27497099999998</c:v>
                </c:pt>
                <c:pt idx="5659">
                  <c:v>103.481735</c:v>
                </c:pt>
                <c:pt idx="5660">
                  <c:v>101.954781</c:v>
                </c:pt>
                <c:pt idx="5661">
                  <c:v>100.522614</c:v>
                </c:pt>
                <c:pt idx="5662">
                  <c:v>103.98615300000002</c:v>
                </c:pt>
                <c:pt idx="5663">
                  <c:v>102.037102</c:v>
                </c:pt>
                <c:pt idx="5664">
                  <c:v>105.26796700000001</c:v>
                </c:pt>
                <c:pt idx="5665">
                  <c:v>119.48024700000002</c:v>
                </c:pt>
                <c:pt idx="5666">
                  <c:v>104.61808000000001</c:v>
                </c:pt>
                <c:pt idx="5667">
                  <c:v>102.39924600000002</c:v>
                </c:pt>
                <c:pt idx="5668">
                  <c:v>100.225815</c:v>
                </c:pt>
                <c:pt idx="5669">
                  <c:v>106.12896000000001</c:v>
                </c:pt>
                <c:pt idx="5670">
                  <c:v>101.901978</c:v>
                </c:pt>
                <c:pt idx="5671">
                  <c:v>116.01945499999999</c:v>
                </c:pt>
                <c:pt idx="5672">
                  <c:v>116.03992500000001</c:v>
                </c:pt>
                <c:pt idx="5673">
                  <c:v>102.381897</c:v>
                </c:pt>
                <c:pt idx="5674">
                  <c:v>106.00256299999998</c:v>
                </c:pt>
                <c:pt idx="5675">
                  <c:v>113.527359</c:v>
                </c:pt>
                <c:pt idx="5676">
                  <c:v>107.343346</c:v>
                </c:pt>
                <c:pt idx="5677">
                  <c:v>103.110291</c:v>
                </c:pt>
                <c:pt idx="5678">
                  <c:v>115.768303</c:v>
                </c:pt>
                <c:pt idx="5679">
                  <c:v>119.75182300000002</c:v>
                </c:pt>
                <c:pt idx="5680">
                  <c:v>100.91184199999999</c:v>
                </c:pt>
                <c:pt idx="5681">
                  <c:v>126.60330999999998</c:v>
                </c:pt>
                <c:pt idx="5682">
                  <c:v>105.16076700000001</c:v>
                </c:pt>
                <c:pt idx="5683">
                  <c:v>130.35681200000002</c:v>
                </c:pt>
                <c:pt idx="5684">
                  <c:v>105.96630900000001</c:v>
                </c:pt>
                <c:pt idx="5685">
                  <c:v>104.67559099999998</c:v>
                </c:pt>
                <c:pt idx="5686">
                  <c:v>114.91908300000001</c:v>
                </c:pt>
                <c:pt idx="5687">
                  <c:v>102.55874599999999</c:v>
                </c:pt>
                <c:pt idx="5688">
                  <c:v>108.43529500000001</c:v>
                </c:pt>
                <c:pt idx="5689">
                  <c:v>113.10559799999999</c:v>
                </c:pt>
                <c:pt idx="5690">
                  <c:v>102.95273599999999</c:v>
                </c:pt>
                <c:pt idx="5691">
                  <c:v>106.19567099999999</c:v>
                </c:pt>
                <c:pt idx="5692">
                  <c:v>104.064728</c:v>
                </c:pt>
                <c:pt idx="5693">
                  <c:v>117.71419500000002</c:v>
                </c:pt>
                <c:pt idx="5694">
                  <c:v>100.57833899999999</c:v>
                </c:pt>
                <c:pt idx="5695">
                  <c:v>113.253067</c:v>
                </c:pt>
                <c:pt idx="5696">
                  <c:v>103.449371</c:v>
                </c:pt>
                <c:pt idx="5697">
                  <c:v>125.483688</c:v>
                </c:pt>
                <c:pt idx="5698">
                  <c:v>117.149452</c:v>
                </c:pt>
                <c:pt idx="5699">
                  <c:v>104.591301</c:v>
                </c:pt>
                <c:pt idx="5700">
                  <c:v>152.35488900000001</c:v>
                </c:pt>
                <c:pt idx="5701">
                  <c:v>113.45291899999998</c:v>
                </c:pt>
                <c:pt idx="5702">
                  <c:v>104.658203</c:v>
                </c:pt>
                <c:pt idx="5703">
                  <c:v>114.78652200000002</c:v>
                </c:pt>
                <c:pt idx="5704">
                  <c:v>111.42916099999999</c:v>
                </c:pt>
                <c:pt idx="5705">
                  <c:v>101.15065</c:v>
                </c:pt>
                <c:pt idx="5706">
                  <c:v>108.80428300000001</c:v>
                </c:pt>
                <c:pt idx="5707">
                  <c:v>103.0951</c:v>
                </c:pt>
                <c:pt idx="5708">
                  <c:v>100.46025100000001</c:v>
                </c:pt>
                <c:pt idx="5709">
                  <c:v>110.62094099999999</c:v>
                </c:pt>
                <c:pt idx="5710">
                  <c:v>111.37063599999999</c:v>
                </c:pt>
                <c:pt idx="5711">
                  <c:v>105.030502</c:v>
                </c:pt>
                <c:pt idx="5712">
                  <c:v>100.82279199999999</c:v>
                </c:pt>
                <c:pt idx="5713">
                  <c:v>114.30877699999999</c:v>
                </c:pt>
                <c:pt idx="5714">
                  <c:v>108.48493999999999</c:v>
                </c:pt>
                <c:pt idx="5715">
                  <c:v>100.07021300000001</c:v>
                </c:pt>
                <c:pt idx="5716">
                  <c:v>105.42224899999998</c:v>
                </c:pt>
                <c:pt idx="5717">
                  <c:v>107.924385</c:v>
                </c:pt>
                <c:pt idx="5718">
                  <c:v>103.90078699999998</c:v>
                </c:pt>
                <c:pt idx="5719">
                  <c:v>106.24182100000002</c:v>
                </c:pt>
                <c:pt idx="5720">
                  <c:v>113.65784499999998</c:v>
                </c:pt>
                <c:pt idx="5721">
                  <c:v>122.66765599999999</c:v>
                </c:pt>
                <c:pt idx="5722">
                  <c:v>101.555595</c:v>
                </c:pt>
                <c:pt idx="5723">
                  <c:v>102.52214099999999</c:v>
                </c:pt>
                <c:pt idx="5724">
                  <c:v>111.67910000000001</c:v>
                </c:pt>
                <c:pt idx="5725">
                  <c:v>105.36878199999998</c:v>
                </c:pt>
                <c:pt idx="5726">
                  <c:v>110.17777999999998</c:v>
                </c:pt>
                <c:pt idx="5727">
                  <c:v>101.81892400000001</c:v>
                </c:pt>
                <c:pt idx="5728">
                  <c:v>105.00514200000001</c:v>
                </c:pt>
                <c:pt idx="5729">
                  <c:v>102.02598599999999</c:v>
                </c:pt>
                <c:pt idx="5730">
                  <c:v>109.002464</c:v>
                </c:pt>
                <c:pt idx="5731">
                  <c:v>109.15034499999999</c:v>
                </c:pt>
                <c:pt idx="5732">
                  <c:v>109.970116</c:v>
                </c:pt>
                <c:pt idx="5733">
                  <c:v>101.84460400000002</c:v>
                </c:pt>
                <c:pt idx="5734">
                  <c:v>102.600319</c:v>
                </c:pt>
                <c:pt idx="5735">
                  <c:v>108.61937699999999</c:v>
                </c:pt>
                <c:pt idx="5736">
                  <c:v>107.78142500000001</c:v>
                </c:pt>
                <c:pt idx="5737">
                  <c:v>123.644447</c:v>
                </c:pt>
                <c:pt idx="5738">
                  <c:v>100.54007</c:v>
                </c:pt>
                <c:pt idx="5739">
                  <c:v>102.11958300000002</c:v>
                </c:pt>
                <c:pt idx="5740">
                  <c:v>142.47978199999997</c:v>
                </c:pt>
                <c:pt idx="5741">
                  <c:v>109.71259300000001</c:v>
                </c:pt>
                <c:pt idx="5742">
                  <c:v>121.42346999999999</c:v>
                </c:pt>
                <c:pt idx="5743">
                  <c:v>123.28561400000001</c:v>
                </c:pt>
                <c:pt idx="5744">
                  <c:v>102.94342000000002</c:v>
                </c:pt>
                <c:pt idx="5745">
                  <c:v>101.64168500000001</c:v>
                </c:pt>
                <c:pt idx="5746">
                  <c:v>139.50405899999998</c:v>
                </c:pt>
                <c:pt idx="5747">
                  <c:v>128.34947199999999</c:v>
                </c:pt>
                <c:pt idx="5748">
                  <c:v>106.639824</c:v>
                </c:pt>
                <c:pt idx="5749">
                  <c:v>105.32527899999997</c:v>
                </c:pt>
                <c:pt idx="5750">
                  <c:v>100.11637099999999</c:v>
                </c:pt>
                <c:pt idx="5751">
                  <c:v>103.03720900000002</c:v>
                </c:pt>
                <c:pt idx="5752">
                  <c:v>109.667992</c:v>
                </c:pt>
                <c:pt idx="5753">
                  <c:v>105.02861799999998</c:v>
                </c:pt>
                <c:pt idx="5754">
                  <c:v>100.98206300000001</c:v>
                </c:pt>
                <c:pt idx="5755">
                  <c:v>101.425667</c:v>
                </c:pt>
                <c:pt idx="5756">
                  <c:v>112.97641</c:v>
                </c:pt>
                <c:pt idx="5757">
                  <c:v>101.86503599999999</c:v>
                </c:pt>
                <c:pt idx="5758">
                  <c:v>104.54225900000002</c:v>
                </c:pt>
                <c:pt idx="5759">
                  <c:v>101.52238499999999</c:v>
                </c:pt>
                <c:pt idx="5760">
                  <c:v>101.290451</c:v>
                </c:pt>
                <c:pt idx="5761">
                  <c:v>103.15137499999999</c:v>
                </c:pt>
                <c:pt idx="5762">
                  <c:v>103.43748500000001</c:v>
                </c:pt>
                <c:pt idx="5763">
                  <c:v>106.21460700000002</c:v>
                </c:pt>
                <c:pt idx="5764">
                  <c:v>103.91463500000002</c:v>
                </c:pt>
                <c:pt idx="5765">
                  <c:v>111.33133699999999</c:v>
                </c:pt>
                <c:pt idx="5766">
                  <c:v>106.32624800000001</c:v>
                </c:pt>
                <c:pt idx="5767">
                  <c:v>119.71498900000002</c:v>
                </c:pt>
                <c:pt idx="5768">
                  <c:v>107.630241</c:v>
                </c:pt>
                <c:pt idx="5769">
                  <c:v>112.130646</c:v>
                </c:pt>
                <c:pt idx="5770">
                  <c:v>104.060028</c:v>
                </c:pt>
                <c:pt idx="5771">
                  <c:v>100.13603999999998</c:v>
                </c:pt>
                <c:pt idx="5772">
                  <c:v>107.90282400000001</c:v>
                </c:pt>
                <c:pt idx="5773">
                  <c:v>101.91960899999999</c:v>
                </c:pt>
                <c:pt idx="5774">
                  <c:v>107.47435</c:v>
                </c:pt>
                <c:pt idx="5775">
                  <c:v>102.995987</c:v>
                </c:pt>
                <c:pt idx="5776">
                  <c:v>106.78026600000001</c:v>
                </c:pt>
                <c:pt idx="5777">
                  <c:v>111.810036</c:v>
                </c:pt>
                <c:pt idx="5778">
                  <c:v>105.94313000000001</c:v>
                </c:pt>
                <c:pt idx="5779">
                  <c:v>112.99266100000001</c:v>
                </c:pt>
                <c:pt idx="5780">
                  <c:v>102.65447199999998</c:v>
                </c:pt>
                <c:pt idx="5781">
                  <c:v>101.51519</c:v>
                </c:pt>
                <c:pt idx="5782">
                  <c:v>120.650154</c:v>
                </c:pt>
                <c:pt idx="5783">
                  <c:v>109.79015400000002</c:v>
                </c:pt>
                <c:pt idx="5784">
                  <c:v>104.548744</c:v>
                </c:pt>
                <c:pt idx="5785">
                  <c:v>101.09388</c:v>
                </c:pt>
                <c:pt idx="5786">
                  <c:v>111.73016400000002</c:v>
                </c:pt>
                <c:pt idx="5787">
                  <c:v>101.845703</c:v>
                </c:pt>
                <c:pt idx="5788">
                  <c:v>110.63542200000001</c:v>
                </c:pt>
                <c:pt idx="5789">
                  <c:v>104.17494199999999</c:v>
                </c:pt>
                <c:pt idx="5790">
                  <c:v>105.77487199999999</c:v>
                </c:pt>
                <c:pt idx="5791">
                  <c:v>104.00518</c:v>
                </c:pt>
                <c:pt idx="5792">
                  <c:v>102.91474900000001</c:v>
                </c:pt>
                <c:pt idx="5793">
                  <c:v>100.230042</c:v>
                </c:pt>
                <c:pt idx="5794">
                  <c:v>103.75009900000002</c:v>
                </c:pt>
                <c:pt idx="5795">
                  <c:v>100.88553599999999</c:v>
                </c:pt>
                <c:pt idx="5796">
                  <c:v>109.58476300000001</c:v>
                </c:pt>
                <c:pt idx="5797">
                  <c:v>101.56729100000001</c:v>
                </c:pt>
                <c:pt idx="5798">
                  <c:v>100.20467400000001</c:v>
                </c:pt>
                <c:pt idx="5799">
                  <c:v>109.666061</c:v>
                </c:pt>
                <c:pt idx="5800">
                  <c:v>113.466148</c:v>
                </c:pt>
                <c:pt idx="5801">
                  <c:v>114.12477899999999</c:v>
                </c:pt>
                <c:pt idx="5802">
                  <c:v>102.649452</c:v>
                </c:pt>
                <c:pt idx="5803">
                  <c:v>101.51790600000001</c:v>
                </c:pt>
                <c:pt idx="5804">
                  <c:v>101.08369399999999</c:v>
                </c:pt>
                <c:pt idx="5805">
                  <c:v>106.11377699999998</c:v>
                </c:pt>
                <c:pt idx="5806">
                  <c:v>104.274536</c:v>
                </c:pt>
                <c:pt idx="5807">
                  <c:v>101.39125799999999</c:v>
                </c:pt>
                <c:pt idx="5808">
                  <c:v>103.82093799999998</c:v>
                </c:pt>
                <c:pt idx="5809">
                  <c:v>106.26328300000002</c:v>
                </c:pt>
                <c:pt idx="5810">
                  <c:v>101.49456000000004</c:v>
                </c:pt>
                <c:pt idx="5811">
                  <c:v>116.44915000000002</c:v>
                </c:pt>
                <c:pt idx="5812">
                  <c:v>112.23487900000002</c:v>
                </c:pt>
                <c:pt idx="5813">
                  <c:v>107.121315</c:v>
                </c:pt>
                <c:pt idx="5814">
                  <c:v>104.88147699999999</c:v>
                </c:pt>
                <c:pt idx="5815">
                  <c:v>110.599091</c:v>
                </c:pt>
                <c:pt idx="5816">
                  <c:v>105.06806899999998</c:v>
                </c:pt>
                <c:pt idx="5817">
                  <c:v>102.143745</c:v>
                </c:pt>
                <c:pt idx="5818">
                  <c:v>104.63916</c:v>
                </c:pt>
                <c:pt idx="5819">
                  <c:v>107.591835</c:v>
                </c:pt>
                <c:pt idx="5820">
                  <c:v>111.812012</c:v>
                </c:pt>
                <c:pt idx="5821">
                  <c:v>132.80290200000002</c:v>
                </c:pt>
                <c:pt idx="5822">
                  <c:v>100.22012300000002</c:v>
                </c:pt>
                <c:pt idx="5823">
                  <c:v>102.87358099999999</c:v>
                </c:pt>
                <c:pt idx="5824">
                  <c:v>115.951088</c:v>
                </c:pt>
                <c:pt idx="5825">
                  <c:v>100.00077099999999</c:v>
                </c:pt>
                <c:pt idx="5826">
                  <c:v>100.01586900000001</c:v>
                </c:pt>
                <c:pt idx="5827">
                  <c:v>100.38118</c:v>
                </c:pt>
                <c:pt idx="5828">
                  <c:v>103.200722</c:v>
                </c:pt>
                <c:pt idx="5829">
                  <c:v>106.723389</c:v>
                </c:pt>
                <c:pt idx="5830">
                  <c:v>106.668274</c:v>
                </c:pt>
                <c:pt idx="5831">
                  <c:v>116.06838999999998</c:v>
                </c:pt>
                <c:pt idx="5832">
                  <c:v>141.76377899999997</c:v>
                </c:pt>
                <c:pt idx="5833">
                  <c:v>109.85395800000001</c:v>
                </c:pt>
                <c:pt idx="5834">
                  <c:v>126.794037</c:v>
                </c:pt>
                <c:pt idx="5835">
                  <c:v>104.074234</c:v>
                </c:pt>
                <c:pt idx="5836">
                  <c:v>109.57335699999999</c:v>
                </c:pt>
                <c:pt idx="5837">
                  <c:v>117.91941799999999</c:v>
                </c:pt>
                <c:pt idx="5838">
                  <c:v>109.704887</c:v>
                </c:pt>
                <c:pt idx="5839">
                  <c:v>112.982208</c:v>
                </c:pt>
                <c:pt idx="5840">
                  <c:v>118.10788700000001</c:v>
                </c:pt>
                <c:pt idx="5841">
                  <c:v>106.47616600000002</c:v>
                </c:pt>
                <c:pt idx="5842">
                  <c:v>121.85852800000001</c:v>
                </c:pt>
                <c:pt idx="5843">
                  <c:v>104.52008799999999</c:v>
                </c:pt>
                <c:pt idx="5844">
                  <c:v>104.33898199999999</c:v>
                </c:pt>
                <c:pt idx="5845">
                  <c:v>110.97371699999998</c:v>
                </c:pt>
                <c:pt idx="5846">
                  <c:v>106.66987599999999</c:v>
                </c:pt>
                <c:pt idx="5847">
                  <c:v>104.11352500000001</c:v>
                </c:pt>
                <c:pt idx="5848">
                  <c:v>100.75287599999999</c:v>
                </c:pt>
                <c:pt idx="5849">
                  <c:v>101.44494600000002</c:v>
                </c:pt>
                <c:pt idx="5850">
                  <c:v>103.09492500000002</c:v>
                </c:pt>
                <c:pt idx="5851">
                  <c:v>101.51243599999998</c:v>
                </c:pt>
                <c:pt idx="5852">
                  <c:v>108.19976800000001</c:v>
                </c:pt>
                <c:pt idx="5853">
                  <c:v>102.09328499999999</c:v>
                </c:pt>
                <c:pt idx="5854">
                  <c:v>112.78691900000001</c:v>
                </c:pt>
                <c:pt idx="5855">
                  <c:v>106.78770400000002</c:v>
                </c:pt>
                <c:pt idx="5856">
                  <c:v>103.39843799999998</c:v>
                </c:pt>
                <c:pt idx="5857">
                  <c:v>101.63589499999999</c:v>
                </c:pt>
                <c:pt idx="5858">
                  <c:v>127.63543699999998</c:v>
                </c:pt>
                <c:pt idx="5859">
                  <c:v>116.85633900000001</c:v>
                </c:pt>
                <c:pt idx="5860">
                  <c:v>126.17808499999998</c:v>
                </c:pt>
                <c:pt idx="5861">
                  <c:v>105.91742700000002</c:v>
                </c:pt>
                <c:pt idx="5862">
                  <c:v>110.55972300000002</c:v>
                </c:pt>
                <c:pt idx="5863">
                  <c:v>101.85862</c:v>
                </c:pt>
                <c:pt idx="5864">
                  <c:v>108.232552</c:v>
                </c:pt>
                <c:pt idx="5865">
                  <c:v>100.60377499999998</c:v>
                </c:pt>
                <c:pt idx="5866">
                  <c:v>104.233192</c:v>
                </c:pt>
                <c:pt idx="5867">
                  <c:v>111.002014</c:v>
                </c:pt>
                <c:pt idx="5868">
                  <c:v>118.37344400000001</c:v>
                </c:pt>
                <c:pt idx="5869">
                  <c:v>112.199242</c:v>
                </c:pt>
                <c:pt idx="5870">
                  <c:v>103.891098</c:v>
                </c:pt>
                <c:pt idx="5871">
                  <c:v>101.22835499999998</c:v>
                </c:pt>
                <c:pt idx="5872">
                  <c:v>111.07955200000001</c:v>
                </c:pt>
                <c:pt idx="5873">
                  <c:v>104.89257000000001</c:v>
                </c:pt>
                <c:pt idx="5874">
                  <c:v>104.60251599999998</c:v>
                </c:pt>
                <c:pt idx="5875">
                  <c:v>111.331841</c:v>
                </c:pt>
                <c:pt idx="5876">
                  <c:v>113.321815</c:v>
                </c:pt>
                <c:pt idx="5877">
                  <c:v>103.38690200000001</c:v>
                </c:pt>
                <c:pt idx="5878">
                  <c:v>100.327309</c:v>
                </c:pt>
                <c:pt idx="5879">
                  <c:v>116.86061100000002</c:v>
                </c:pt>
                <c:pt idx="5880">
                  <c:v>107.75305899999998</c:v>
                </c:pt>
                <c:pt idx="5881">
                  <c:v>101.83482400000001</c:v>
                </c:pt>
                <c:pt idx="5882">
                  <c:v>108.53295900000002</c:v>
                </c:pt>
                <c:pt idx="5883">
                  <c:v>100.81612400000002</c:v>
                </c:pt>
                <c:pt idx="5884">
                  <c:v>102.48548099999998</c:v>
                </c:pt>
                <c:pt idx="5885">
                  <c:v>111.42215</c:v>
                </c:pt>
                <c:pt idx="5886">
                  <c:v>108.10299699999999</c:v>
                </c:pt>
                <c:pt idx="5887">
                  <c:v>117.50713300000001</c:v>
                </c:pt>
                <c:pt idx="5888">
                  <c:v>114.988106</c:v>
                </c:pt>
                <c:pt idx="5889">
                  <c:v>102.22262600000002</c:v>
                </c:pt>
                <c:pt idx="5890">
                  <c:v>107.11947600000001</c:v>
                </c:pt>
                <c:pt idx="5891">
                  <c:v>102.41412400000003</c:v>
                </c:pt>
                <c:pt idx="5892">
                  <c:v>117.12387799999998</c:v>
                </c:pt>
                <c:pt idx="5893">
                  <c:v>108.85543799999999</c:v>
                </c:pt>
                <c:pt idx="5894">
                  <c:v>104.80978399999998</c:v>
                </c:pt>
                <c:pt idx="5895">
                  <c:v>114.27255199999999</c:v>
                </c:pt>
                <c:pt idx="5896">
                  <c:v>102.52352900000001</c:v>
                </c:pt>
                <c:pt idx="5897">
                  <c:v>100.73313899999998</c:v>
                </c:pt>
                <c:pt idx="5898">
                  <c:v>112.83268</c:v>
                </c:pt>
                <c:pt idx="5899">
                  <c:v>105.78744500000002</c:v>
                </c:pt>
                <c:pt idx="5900">
                  <c:v>116.12357299999996</c:v>
                </c:pt>
                <c:pt idx="5901">
                  <c:v>123.469978</c:v>
                </c:pt>
                <c:pt idx="5902">
                  <c:v>101.936317</c:v>
                </c:pt>
                <c:pt idx="5903">
                  <c:v>107.28067799999998</c:v>
                </c:pt>
                <c:pt idx="5904">
                  <c:v>107.53073099999999</c:v>
                </c:pt>
                <c:pt idx="5905">
                  <c:v>115.48764000000001</c:v>
                </c:pt>
                <c:pt idx="5906">
                  <c:v>101.74396500000002</c:v>
                </c:pt>
                <c:pt idx="5907">
                  <c:v>100.91356700000001</c:v>
                </c:pt>
                <c:pt idx="5908">
                  <c:v>115.727638</c:v>
                </c:pt>
                <c:pt idx="5909">
                  <c:v>101.30152099999999</c:v>
                </c:pt>
                <c:pt idx="5910">
                  <c:v>109.723297</c:v>
                </c:pt>
                <c:pt idx="5911">
                  <c:v>144.50778199999999</c:v>
                </c:pt>
                <c:pt idx="5912">
                  <c:v>102.94610600000001</c:v>
                </c:pt>
                <c:pt idx="5913">
                  <c:v>105.46210499999999</c:v>
                </c:pt>
                <c:pt idx="5914">
                  <c:v>112.30246699999998</c:v>
                </c:pt>
                <c:pt idx="5915">
                  <c:v>100.33937099999999</c:v>
                </c:pt>
                <c:pt idx="5916">
                  <c:v>107.13684799999999</c:v>
                </c:pt>
                <c:pt idx="5917">
                  <c:v>102.58425099999999</c:v>
                </c:pt>
                <c:pt idx="5918">
                  <c:v>108.925369</c:v>
                </c:pt>
                <c:pt idx="5919">
                  <c:v>107.852104</c:v>
                </c:pt>
                <c:pt idx="5920">
                  <c:v>108.161316</c:v>
                </c:pt>
                <c:pt idx="5921">
                  <c:v>101.380112</c:v>
                </c:pt>
                <c:pt idx="5922">
                  <c:v>105.580315</c:v>
                </c:pt>
                <c:pt idx="5923">
                  <c:v>104.13899199999999</c:v>
                </c:pt>
                <c:pt idx="5924">
                  <c:v>102.77636</c:v>
                </c:pt>
                <c:pt idx="5925">
                  <c:v>107.663696</c:v>
                </c:pt>
                <c:pt idx="5926">
                  <c:v>106.819305</c:v>
                </c:pt>
                <c:pt idx="5927">
                  <c:v>116.75645400000002</c:v>
                </c:pt>
                <c:pt idx="5928">
                  <c:v>109.97335799999999</c:v>
                </c:pt>
                <c:pt idx="5929">
                  <c:v>110.5513</c:v>
                </c:pt>
                <c:pt idx="5930">
                  <c:v>104.34664900000001</c:v>
                </c:pt>
                <c:pt idx="5931">
                  <c:v>103.15939299999997</c:v>
                </c:pt>
                <c:pt idx="5932">
                  <c:v>108.88033299999996</c:v>
                </c:pt>
                <c:pt idx="5933">
                  <c:v>117.29567</c:v>
                </c:pt>
                <c:pt idx="5934">
                  <c:v>118.343384</c:v>
                </c:pt>
                <c:pt idx="5935">
                  <c:v>104.164314</c:v>
                </c:pt>
                <c:pt idx="5936">
                  <c:v>103.77038599999999</c:v>
                </c:pt>
                <c:pt idx="5937">
                  <c:v>121.91787000000001</c:v>
                </c:pt>
                <c:pt idx="5938">
                  <c:v>118.16523699999999</c:v>
                </c:pt>
                <c:pt idx="5939">
                  <c:v>101.02559699999999</c:v>
                </c:pt>
                <c:pt idx="5940">
                  <c:v>103.36727900000001</c:v>
                </c:pt>
                <c:pt idx="5941">
                  <c:v>103.096642</c:v>
                </c:pt>
                <c:pt idx="5942">
                  <c:v>107.684296</c:v>
                </c:pt>
                <c:pt idx="5943">
                  <c:v>103.34782400000002</c:v>
                </c:pt>
                <c:pt idx="5944">
                  <c:v>114.894806</c:v>
                </c:pt>
                <c:pt idx="5945">
                  <c:v>100.46980300000001</c:v>
                </c:pt>
                <c:pt idx="5946">
                  <c:v>103.83032999999999</c:v>
                </c:pt>
                <c:pt idx="5947">
                  <c:v>121.91274300000002</c:v>
                </c:pt>
                <c:pt idx="5948">
                  <c:v>114.21485900000002</c:v>
                </c:pt>
                <c:pt idx="5949">
                  <c:v>109.68087799999999</c:v>
                </c:pt>
                <c:pt idx="5950">
                  <c:v>119.36251799999998</c:v>
                </c:pt>
                <c:pt idx="5951">
                  <c:v>110.24047899999998</c:v>
                </c:pt>
                <c:pt idx="5952">
                  <c:v>108.27487199999999</c:v>
                </c:pt>
                <c:pt idx="5953">
                  <c:v>101.866196</c:v>
                </c:pt>
                <c:pt idx="5954">
                  <c:v>107.72392300000001</c:v>
                </c:pt>
                <c:pt idx="5955">
                  <c:v>101.28658299999998</c:v>
                </c:pt>
                <c:pt idx="5956">
                  <c:v>115.32278399999998</c:v>
                </c:pt>
                <c:pt idx="5957">
                  <c:v>109.34155300000002</c:v>
                </c:pt>
                <c:pt idx="5958">
                  <c:v>102.73310900000001</c:v>
                </c:pt>
                <c:pt idx="5959">
                  <c:v>115.47382399999999</c:v>
                </c:pt>
                <c:pt idx="5960">
                  <c:v>108.842598</c:v>
                </c:pt>
                <c:pt idx="5961">
                  <c:v>100.36769900000002</c:v>
                </c:pt>
                <c:pt idx="5962">
                  <c:v>108.20702400000002</c:v>
                </c:pt>
                <c:pt idx="5963">
                  <c:v>114.857315</c:v>
                </c:pt>
                <c:pt idx="5964">
                  <c:v>106.39913900000002</c:v>
                </c:pt>
                <c:pt idx="5965">
                  <c:v>134.21552999999997</c:v>
                </c:pt>
                <c:pt idx="5966">
                  <c:v>105.53138</c:v>
                </c:pt>
                <c:pt idx="5967">
                  <c:v>115.279274</c:v>
                </c:pt>
                <c:pt idx="5968">
                  <c:v>126.51952400000002</c:v>
                </c:pt>
                <c:pt idx="5969">
                  <c:v>101.31450700000002</c:v>
                </c:pt>
                <c:pt idx="5970">
                  <c:v>118.893028</c:v>
                </c:pt>
                <c:pt idx="5971">
                  <c:v>110.288139</c:v>
                </c:pt>
                <c:pt idx="5972">
                  <c:v>102.227158</c:v>
                </c:pt>
                <c:pt idx="5973">
                  <c:v>107.16681699999998</c:v>
                </c:pt>
                <c:pt idx="5974">
                  <c:v>102.131935</c:v>
                </c:pt>
                <c:pt idx="5975">
                  <c:v>111.57643899999997</c:v>
                </c:pt>
                <c:pt idx="5976">
                  <c:v>113.245766</c:v>
                </c:pt>
                <c:pt idx="5977">
                  <c:v>117.43802599999999</c:v>
                </c:pt>
                <c:pt idx="5978">
                  <c:v>102.593445</c:v>
                </c:pt>
                <c:pt idx="5979">
                  <c:v>106.402534</c:v>
                </c:pt>
                <c:pt idx="5980">
                  <c:v>111.57328</c:v>
                </c:pt>
                <c:pt idx="5981">
                  <c:v>121.23007200000001</c:v>
                </c:pt>
                <c:pt idx="5982">
                  <c:v>106.55818199999999</c:v>
                </c:pt>
                <c:pt idx="5983">
                  <c:v>107.99356100000001</c:v>
                </c:pt>
                <c:pt idx="5984">
                  <c:v>101.44124600000004</c:v>
                </c:pt>
                <c:pt idx="5985">
                  <c:v>111.743301</c:v>
                </c:pt>
                <c:pt idx="5986">
                  <c:v>105.932076</c:v>
                </c:pt>
                <c:pt idx="5987">
                  <c:v>105.905907</c:v>
                </c:pt>
                <c:pt idx="5988">
                  <c:v>109.14595</c:v>
                </c:pt>
                <c:pt idx="5989">
                  <c:v>133.16752600000001</c:v>
                </c:pt>
                <c:pt idx="5990">
                  <c:v>109.98225400000001</c:v>
                </c:pt>
                <c:pt idx="5991">
                  <c:v>101.04614300000001</c:v>
                </c:pt>
                <c:pt idx="5992">
                  <c:v>105.90703600000002</c:v>
                </c:pt>
                <c:pt idx="5993">
                  <c:v>100.95300300000001</c:v>
                </c:pt>
                <c:pt idx="5994">
                  <c:v>100.689926</c:v>
                </c:pt>
                <c:pt idx="5995">
                  <c:v>105.06021900000002</c:v>
                </c:pt>
                <c:pt idx="5996">
                  <c:v>101.76116200000001</c:v>
                </c:pt>
                <c:pt idx="5997">
                  <c:v>101.33709</c:v>
                </c:pt>
                <c:pt idx="5998">
                  <c:v>105.757507</c:v>
                </c:pt>
                <c:pt idx="5999">
                  <c:v>120.159424</c:v>
                </c:pt>
                <c:pt idx="6000">
                  <c:v>108.94448900000002</c:v>
                </c:pt>
                <c:pt idx="6001">
                  <c:v>101.39546199999998</c:v>
                </c:pt>
                <c:pt idx="6002">
                  <c:v>131.23294100000001</c:v>
                </c:pt>
                <c:pt idx="6003">
                  <c:v>100.32796500000002</c:v>
                </c:pt>
                <c:pt idx="6004">
                  <c:v>101.14312700000002</c:v>
                </c:pt>
                <c:pt idx="6005">
                  <c:v>100.051636</c:v>
                </c:pt>
                <c:pt idx="6006">
                  <c:v>106.87470999999998</c:v>
                </c:pt>
                <c:pt idx="6007">
                  <c:v>110.48634300000002</c:v>
                </c:pt>
                <c:pt idx="6008">
                  <c:v>107.154053</c:v>
                </c:pt>
                <c:pt idx="6009">
                  <c:v>100.000282</c:v>
                </c:pt>
                <c:pt idx="6010">
                  <c:v>103.17502599999999</c:v>
                </c:pt>
                <c:pt idx="6011">
                  <c:v>102.71961200000001</c:v>
                </c:pt>
                <c:pt idx="6012">
                  <c:v>100.86016100000002</c:v>
                </c:pt>
                <c:pt idx="6013">
                  <c:v>110.73537399999998</c:v>
                </c:pt>
                <c:pt idx="6014">
                  <c:v>102.342079</c:v>
                </c:pt>
                <c:pt idx="6015">
                  <c:v>103.86895800000001</c:v>
                </c:pt>
                <c:pt idx="6016">
                  <c:v>105.42992400000001</c:v>
                </c:pt>
                <c:pt idx="6017">
                  <c:v>103.49131800000002</c:v>
                </c:pt>
                <c:pt idx="6018">
                  <c:v>111.79628000000001</c:v>
                </c:pt>
                <c:pt idx="6019">
                  <c:v>102.859909</c:v>
                </c:pt>
                <c:pt idx="6020">
                  <c:v>107.138313</c:v>
                </c:pt>
                <c:pt idx="6021">
                  <c:v>113.40258</c:v>
                </c:pt>
                <c:pt idx="6022">
                  <c:v>106.342545</c:v>
                </c:pt>
                <c:pt idx="6023">
                  <c:v>105.83248099999999</c:v>
                </c:pt>
                <c:pt idx="6024">
                  <c:v>101.205696</c:v>
                </c:pt>
                <c:pt idx="6025">
                  <c:v>100.66283399999999</c:v>
                </c:pt>
                <c:pt idx="6026">
                  <c:v>109.390152</c:v>
                </c:pt>
                <c:pt idx="6027">
                  <c:v>116.862015</c:v>
                </c:pt>
                <c:pt idx="6028">
                  <c:v>108.591347</c:v>
                </c:pt>
                <c:pt idx="6029">
                  <c:v>111.130905</c:v>
                </c:pt>
                <c:pt idx="6030">
                  <c:v>108.64875000000001</c:v>
                </c:pt>
                <c:pt idx="6031">
                  <c:v>102.96424100000002</c:v>
                </c:pt>
                <c:pt idx="6032">
                  <c:v>103.765396</c:v>
                </c:pt>
                <c:pt idx="6033">
                  <c:v>100.369812</c:v>
                </c:pt>
                <c:pt idx="6034">
                  <c:v>112.41737400000001</c:v>
                </c:pt>
                <c:pt idx="6035">
                  <c:v>135.58766199999999</c:v>
                </c:pt>
                <c:pt idx="6036">
                  <c:v>109.606483</c:v>
                </c:pt>
                <c:pt idx="6037">
                  <c:v>132.17098999999999</c:v>
                </c:pt>
                <c:pt idx="6038">
                  <c:v>101.35146300000001</c:v>
                </c:pt>
                <c:pt idx="6039">
                  <c:v>110.04368599999999</c:v>
                </c:pt>
                <c:pt idx="6040">
                  <c:v>107.256561</c:v>
                </c:pt>
                <c:pt idx="6041">
                  <c:v>107.08237499999998</c:v>
                </c:pt>
                <c:pt idx="6042">
                  <c:v>114.13604699999999</c:v>
                </c:pt>
                <c:pt idx="6043">
                  <c:v>103.05750300000001</c:v>
                </c:pt>
                <c:pt idx="6044">
                  <c:v>103.616783</c:v>
                </c:pt>
                <c:pt idx="6045">
                  <c:v>100.93602000000001</c:v>
                </c:pt>
                <c:pt idx="6046">
                  <c:v>108.824127</c:v>
                </c:pt>
                <c:pt idx="6047">
                  <c:v>109.87544999999999</c:v>
                </c:pt>
                <c:pt idx="6048">
                  <c:v>136.30117800000002</c:v>
                </c:pt>
                <c:pt idx="6049">
                  <c:v>102.29455600000001</c:v>
                </c:pt>
                <c:pt idx="6050">
                  <c:v>101.06471999999999</c:v>
                </c:pt>
                <c:pt idx="6051">
                  <c:v>109.08036800000001</c:v>
                </c:pt>
                <c:pt idx="6052">
                  <c:v>100.54357899999998</c:v>
                </c:pt>
                <c:pt idx="6053">
                  <c:v>118.66244500000001</c:v>
                </c:pt>
                <c:pt idx="6054">
                  <c:v>100.98838799999999</c:v>
                </c:pt>
                <c:pt idx="6055">
                  <c:v>100.39516399999999</c:v>
                </c:pt>
                <c:pt idx="6056">
                  <c:v>102.38829800000001</c:v>
                </c:pt>
                <c:pt idx="6057">
                  <c:v>101.386276</c:v>
                </c:pt>
                <c:pt idx="6058">
                  <c:v>104.425354</c:v>
                </c:pt>
                <c:pt idx="6059">
                  <c:v>101.256142</c:v>
                </c:pt>
                <c:pt idx="6060">
                  <c:v>124.16873199999999</c:v>
                </c:pt>
                <c:pt idx="6061">
                  <c:v>136.19988999999998</c:v>
                </c:pt>
                <c:pt idx="6062">
                  <c:v>104.22519699999998</c:v>
                </c:pt>
                <c:pt idx="6063">
                  <c:v>100.72930100000001</c:v>
                </c:pt>
                <c:pt idx="6064">
                  <c:v>101.91852600000001</c:v>
                </c:pt>
                <c:pt idx="6065">
                  <c:v>102.280922</c:v>
                </c:pt>
                <c:pt idx="6066">
                  <c:v>104.62529799999999</c:v>
                </c:pt>
                <c:pt idx="6067">
                  <c:v>108.01326000000002</c:v>
                </c:pt>
                <c:pt idx="6068">
                  <c:v>100.86460900000002</c:v>
                </c:pt>
                <c:pt idx="6069">
                  <c:v>110.16371199999999</c:v>
                </c:pt>
                <c:pt idx="6070">
                  <c:v>124.69625900000001</c:v>
                </c:pt>
                <c:pt idx="6071">
                  <c:v>123.966888</c:v>
                </c:pt>
                <c:pt idx="6072">
                  <c:v>105.738586</c:v>
                </c:pt>
                <c:pt idx="6073">
                  <c:v>100.82863599999999</c:v>
                </c:pt>
                <c:pt idx="6074">
                  <c:v>103.514458</c:v>
                </c:pt>
                <c:pt idx="6075">
                  <c:v>101.16325399999999</c:v>
                </c:pt>
                <c:pt idx="6076">
                  <c:v>109.864799</c:v>
                </c:pt>
                <c:pt idx="6077">
                  <c:v>102.617287</c:v>
                </c:pt>
                <c:pt idx="6078">
                  <c:v>105.36219800000001</c:v>
                </c:pt>
                <c:pt idx="6079">
                  <c:v>100.41925800000001</c:v>
                </c:pt>
                <c:pt idx="6080">
                  <c:v>105.55689199999999</c:v>
                </c:pt>
                <c:pt idx="6081">
                  <c:v>101.279961</c:v>
                </c:pt>
                <c:pt idx="6082">
                  <c:v>103.133591</c:v>
                </c:pt>
                <c:pt idx="6083">
                  <c:v>112.196594</c:v>
                </c:pt>
                <c:pt idx="6084">
                  <c:v>118.34104900000001</c:v>
                </c:pt>
                <c:pt idx="6085">
                  <c:v>102.01742600000001</c:v>
                </c:pt>
                <c:pt idx="6086">
                  <c:v>106.34011099999999</c:v>
                </c:pt>
                <c:pt idx="6087">
                  <c:v>106.962181</c:v>
                </c:pt>
                <c:pt idx="6088">
                  <c:v>108.01709000000001</c:v>
                </c:pt>
                <c:pt idx="6089">
                  <c:v>108.34354399999999</c:v>
                </c:pt>
                <c:pt idx="6090">
                  <c:v>101.88388799999998</c:v>
                </c:pt>
                <c:pt idx="6091">
                  <c:v>106.005287</c:v>
                </c:pt>
                <c:pt idx="6092">
                  <c:v>104.198662</c:v>
                </c:pt>
                <c:pt idx="6093">
                  <c:v>101.665916</c:v>
                </c:pt>
                <c:pt idx="6094">
                  <c:v>105.56237799999998</c:v>
                </c:pt>
                <c:pt idx="6095">
                  <c:v>146.46760599999999</c:v>
                </c:pt>
                <c:pt idx="6096">
                  <c:v>105.073166</c:v>
                </c:pt>
                <c:pt idx="6097">
                  <c:v>102.45822099999999</c:v>
                </c:pt>
                <c:pt idx="6098">
                  <c:v>114.74001300000002</c:v>
                </c:pt>
                <c:pt idx="6099">
                  <c:v>101.52137799999998</c:v>
                </c:pt>
                <c:pt idx="6100">
                  <c:v>109.068466</c:v>
                </c:pt>
                <c:pt idx="6101">
                  <c:v>110.290848</c:v>
                </c:pt>
                <c:pt idx="6102">
                  <c:v>112.035004</c:v>
                </c:pt>
                <c:pt idx="6103">
                  <c:v>109.84446000000001</c:v>
                </c:pt>
                <c:pt idx="6104">
                  <c:v>109.07897199999996</c:v>
                </c:pt>
                <c:pt idx="6105">
                  <c:v>118.12080400000001</c:v>
                </c:pt>
                <c:pt idx="6106">
                  <c:v>103.78274500000001</c:v>
                </c:pt>
                <c:pt idx="6107">
                  <c:v>105.22254199999999</c:v>
                </c:pt>
                <c:pt idx="6108">
                  <c:v>128.46821600000004</c:v>
                </c:pt>
                <c:pt idx="6109">
                  <c:v>101.647491</c:v>
                </c:pt>
                <c:pt idx="6110">
                  <c:v>115.533455</c:v>
                </c:pt>
                <c:pt idx="6111">
                  <c:v>106.613884</c:v>
                </c:pt>
                <c:pt idx="6112">
                  <c:v>101.836197</c:v>
                </c:pt>
                <c:pt idx="6113">
                  <c:v>116.626221</c:v>
                </c:pt>
                <c:pt idx="6114">
                  <c:v>104.16980700000001</c:v>
                </c:pt>
                <c:pt idx="6115">
                  <c:v>102.137291</c:v>
                </c:pt>
                <c:pt idx="6116">
                  <c:v>163.57986499999996</c:v>
                </c:pt>
                <c:pt idx="6117">
                  <c:v>111.97286200000001</c:v>
                </c:pt>
                <c:pt idx="6118">
                  <c:v>113.725914</c:v>
                </c:pt>
                <c:pt idx="6119">
                  <c:v>114.15171100000001</c:v>
                </c:pt>
                <c:pt idx="6120">
                  <c:v>124.598541</c:v>
                </c:pt>
                <c:pt idx="6121">
                  <c:v>101.205696</c:v>
                </c:pt>
                <c:pt idx="6122">
                  <c:v>125.20596300000001</c:v>
                </c:pt>
                <c:pt idx="6123">
                  <c:v>104.07707199999999</c:v>
                </c:pt>
                <c:pt idx="6124">
                  <c:v>102.840637</c:v>
                </c:pt>
                <c:pt idx="6125">
                  <c:v>107.561592</c:v>
                </c:pt>
                <c:pt idx="6126">
                  <c:v>103.66802999999999</c:v>
                </c:pt>
                <c:pt idx="6127">
                  <c:v>106.49418600000001</c:v>
                </c:pt>
                <c:pt idx="6128">
                  <c:v>109.01026899999999</c:v>
                </c:pt>
                <c:pt idx="6129">
                  <c:v>123.09569500000002</c:v>
                </c:pt>
                <c:pt idx="6130">
                  <c:v>114.305359</c:v>
                </c:pt>
                <c:pt idx="6131">
                  <c:v>100.146721</c:v>
                </c:pt>
                <c:pt idx="6132">
                  <c:v>126.83512899999998</c:v>
                </c:pt>
                <c:pt idx="6133">
                  <c:v>135.49970999999999</c:v>
                </c:pt>
                <c:pt idx="6134">
                  <c:v>106.39078499999998</c:v>
                </c:pt>
                <c:pt idx="6135">
                  <c:v>111.39904799999998</c:v>
                </c:pt>
                <c:pt idx="6136">
                  <c:v>107.536804</c:v>
                </c:pt>
                <c:pt idx="6137">
                  <c:v>105.49058500000001</c:v>
                </c:pt>
                <c:pt idx="6138">
                  <c:v>100.81819900000002</c:v>
                </c:pt>
                <c:pt idx="6139">
                  <c:v>118.825104</c:v>
                </c:pt>
                <c:pt idx="6140">
                  <c:v>109.037766</c:v>
                </c:pt>
                <c:pt idx="6141">
                  <c:v>110.65259599999999</c:v>
                </c:pt>
                <c:pt idx="6142">
                  <c:v>141.34890700000003</c:v>
                </c:pt>
                <c:pt idx="6143">
                  <c:v>101.250916</c:v>
                </c:pt>
                <c:pt idx="6144">
                  <c:v>107.033134</c:v>
                </c:pt>
                <c:pt idx="6145">
                  <c:v>150.020645</c:v>
                </c:pt>
                <c:pt idx="6146">
                  <c:v>100.337692</c:v>
                </c:pt>
                <c:pt idx="6147">
                  <c:v>109.591797</c:v>
                </c:pt>
                <c:pt idx="6148">
                  <c:v>100.52001199999998</c:v>
                </c:pt>
                <c:pt idx="6149">
                  <c:v>115.803017</c:v>
                </c:pt>
                <c:pt idx="6150">
                  <c:v>105.854546</c:v>
                </c:pt>
                <c:pt idx="6151">
                  <c:v>100.30888400000001</c:v>
                </c:pt>
                <c:pt idx="6152">
                  <c:v>106.643631</c:v>
                </c:pt>
                <c:pt idx="6153">
                  <c:v>110.37248999999998</c:v>
                </c:pt>
                <c:pt idx="6154">
                  <c:v>108.79682200000002</c:v>
                </c:pt>
                <c:pt idx="6155">
                  <c:v>100.28903200000001</c:v>
                </c:pt>
                <c:pt idx="6156">
                  <c:v>131.27993799999999</c:v>
                </c:pt>
                <c:pt idx="6157">
                  <c:v>116.81465900000003</c:v>
                </c:pt>
                <c:pt idx="6158">
                  <c:v>109.83383199999999</c:v>
                </c:pt>
                <c:pt idx="6159">
                  <c:v>117.38146999999999</c:v>
                </c:pt>
                <c:pt idx="6160">
                  <c:v>100.31613900000002</c:v>
                </c:pt>
                <c:pt idx="6161">
                  <c:v>115.71202900000002</c:v>
                </c:pt>
                <c:pt idx="6162">
                  <c:v>106.99121100000004</c:v>
                </c:pt>
                <c:pt idx="6163">
                  <c:v>105.220367</c:v>
                </c:pt>
                <c:pt idx="6164">
                  <c:v>106.153069</c:v>
                </c:pt>
                <c:pt idx="6165">
                  <c:v>100.333443</c:v>
                </c:pt>
                <c:pt idx="6166">
                  <c:v>106.06144</c:v>
                </c:pt>
                <c:pt idx="6167">
                  <c:v>117.420479</c:v>
                </c:pt>
                <c:pt idx="6168">
                  <c:v>104.13970199999999</c:v>
                </c:pt>
                <c:pt idx="6169">
                  <c:v>108.463791</c:v>
                </c:pt>
                <c:pt idx="6170">
                  <c:v>104.80335199999999</c:v>
                </c:pt>
                <c:pt idx="6171">
                  <c:v>109.58371</c:v>
                </c:pt>
                <c:pt idx="6172">
                  <c:v>118.11553199999999</c:v>
                </c:pt>
                <c:pt idx="6173">
                  <c:v>100.131897</c:v>
                </c:pt>
                <c:pt idx="6174">
                  <c:v>118.684105</c:v>
                </c:pt>
                <c:pt idx="6175">
                  <c:v>101.87435199999999</c:v>
                </c:pt>
                <c:pt idx="6176">
                  <c:v>111.574692</c:v>
                </c:pt>
                <c:pt idx="6177">
                  <c:v>121.31756600000001</c:v>
                </c:pt>
                <c:pt idx="6178">
                  <c:v>145.37364199999999</c:v>
                </c:pt>
                <c:pt idx="6179">
                  <c:v>109.24153900000002</c:v>
                </c:pt>
                <c:pt idx="6180">
                  <c:v>124.83977499999999</c:v>
                </c:pt>
                <c:pt idx="6181">
                  <c:v>114.923889</c:v>
                </c:pt>
                <c:pt idx="6182">
                  <c:v>111.76412200000001</c:v>
                </c:pt>
                <c:pt idx="6183">
                  <c:v>112.437431</c:v>
                </c:pt>
                <c:pt idx="6184">
                  <c:v>117.90573099999999</c:v>
                </c:pt>
                <c:pt idx="6185">
                  <c:v>117.418907</c:v>
                </c:pt>
                <c:pt idx="6186">
                  <c:v>106.92725400000002</c:v>
                </c:pt>
                <c:pt idx="6187">
                  <c:v>114.14418000000002</c:v>
                </c:pt>
                <c:pt idx="6188">
                  <c:v>103.35326400000001</c:v>
                </c:pt>
                <c:pt idx="6189">
                  <c:v>106.89756800000002</c:v>
                </c:pt>
                <c:pt idx="6190">
                  <c:v>106.591492</c:v>
                </c:pt>
                <c:pt idx="6191">
                  <c:v>106.59723700000002</c:v>
                </c:pt>
                <c:pt idx="6192">
                  <c:v>106.67597199999997</c:v>
                </c:pt>
                <c:pt idx="6193">
                  <c:v>112.486885</c:v>
                </c:pt>
                <c:pt idx="6194">
                  <c:v>104.71901699999999</c:v>
                </c:pt>
                <c:pt idx="6195">
                  <c:v>100.62529000000001</c:v>
                </c:pt>
                <c:pt idx="6196">
                  <c:v>107.11679799999999</c:v>
                </c:pt>
                <c:pt idx="6197">
                  <c:v>108.443771</c:v>
                </c:pt>
                <c:pt idx="6198">
                  <c:v>106.67832199999997</c:v>
                </c:pt>
                <c:pt idx="6199">
                  <c:v>100.432091</c:v>
                </c:pt>
                <c:pt idx="6200">
                  <c:v>104.05380199999999</c:v>
                </c:pt>
                <c:pt idx="6201">
                  <c:v>101.91084300000001</c:v>
                </c:pt>
                <c:pt idx="6202">
                  <c:v>108.47627300000002</c:v>
                </c:pt>
                <c:pt idx="6203">
                  <c:v>102.87832599999999</c:v>
                </c:pt>
                <c:pt idx="6204">
                  <c:v>102.37748699999999</c:v>
                </c:pt>
                <c:pt idx="6205">
                  <c:v>101.37509199999998</c:v>
                </c:pt>
                <c:pt idx="6206">
                  <c:v>134.66592399999999</c:v>
                </c:pt>
                <c:pt idx="6207">
                  <c:v>101.70262900000002</c:v>
                </c:pt>
                <c:pt idx="6208">
                  <c:v>103.08120700000002</c:v>
                </c:pt>
                <c:pt idx="6209">
                  <c:v>105.49503300000002</c:v>
                </c:pt>
                <c:pt idx="6210">
                  <c:v>105.485725</c:v>
                </c:pt>
                <c:pt idx="6211">
                  <c:v>119.46556099999999</c:v>
                </c:pt>
                <c:pt idx="6212">
                  <c:v>101.75592</c:v>
                </c:pt>
                <c:pt idx="6213">
                  <c:v>108.736176</c:v>
                </c:pt>
                <c:pt idx="6214">
                  <c:v>108.68643199999998</c:v>
                </c:pt>
                <c:pt idx="6215">
                  <c:v>102.94610600000001</c:v>
                </c:pt>
                <c:pt idx="6216">
                  <c:v>107.52771</c:v>
                </c:pt>
                <c:pt idx="6217">
                  <c:v>103.263008</c:v>
                </c:pt>
                <c:pt idx="6218">
                  <c:v>124.726799</c:v>
                </c:pt>
                <c:pt idx="6219">
                  <c:v>106.55039199999999</c:v>
                </c:pt>
                <c:pt idx="6220">
                  <c:v>103.56887799999998</c:v>
                </c:pt>
                <c:pt idx="6221">
                  <c:v>102.98672500000002</c:v>
                </c:pt>
                <c:pt idx="6222">
                  <c:v>126.19622000000001</c:v>
                </c:pt>
                <c:pt idx="6223">
                  <c:v>110.65664700000001</c:v>
                </c:pt>
                <c:pt idx="6224">
                  <c:v>108.751091</c:v>
                </c:pt>
                <c:pt idx="6225">
                  <c:v>121.64282999999999</c:v>
                </c:pt>
                <c:pt idx="6226">
                  <c:v>100.08843199999998</c:v>
                </c:pt>
                <c:pt idx="6227">
                  <c:v>111.49116500000002</c:v>
                </c:pt>
                <c:pt idx="6228">
                  <c:v>107.121826</c:v>
                </c:pt>
                <c:pt idx="6229">
                  <c:v>102.312363</c:v>
                </c:pt>
                <c:pt idx="6230">
                  <c:v>108.03002900000001</c:v>
                </c:pt>
                <c:pt idx="6231">
                  <c:v>100.54790500000001</c:v>
                </c:pt>
                <c:pt idx="6232">
                  <c:v>105.895973</c:v>
                </c:pt>
                <c:pt idx="6233">
                  <c:v>113.39814</c:v>
                </c:pt>
                <c:pt idx="6234">
                  <c:v>102.39567599999998</c:v>
                </c:pt>
                <c:pt idx="6235">
                  <c:v>108.59787</c:v>
                </c:pt>
                <c:pt idx="6236">
                  <c:v>103.324455</c:v>
                </c:pt>
                <c:pt idx="6237">
                  <c:v>114.52581799999999</c:v>
                </c:pt>
                <c:pt idx="6238">
                  <c:v>162.74967999999996</c:v>
                </c:pt>
                <c:pt idx="6239">
                  <c:v>116.58506800000001</c:v>
                </c:pt>
                <c:pt idx="6240">
                  <c:v>117.39177699999999</c:v>
                </c:pt>
                <c:pt idx="6241">
                  <c:v>122.936317</c:v>
                </c:pt>
                <c:pt idx="6242">
                  <c:v>104.38294199999999</c:v>
                </c:pt>
                <c:pt idx="6243">
                  <c:v>100.21810900000001</c:v>
                </c:pt>
                <c:pt idx="6244">
                  <c:v>125.38267500000001</c:v>
                </c:pt>
                <c:pt idx="6245">
                  <c:v>119.989998</c:v>
                </c:pt>
                <c:pt idx="6246">
                  <c:v>106.36924</c:v>
                </c:pt>
                <c:pt idx="6247">
                  <c:v>111.92298099999998</c:v>
                </c:pt>
                <c:pt idx="6248">
                  <c:v>105.55059799999998</c:v>
                </c:pt>
                <c:pt idx="6249">
                  <c:v>101.91117100000001</c:v>
                </c:pt>
                <c:pt idx="6250">
                  <c:v>113.72563199999999</c:v>
                </c:pt>
                <c:pt idx="6251">
                  <c:v>123.08549499999998</c:v>
                </c:pt>
                <c:pt idx="6252">
                  <c:v>101.106903</c:v>
                </c:pt>
                <c:pt idx="6253">
                  <c:v>104.74057000000002</c:v>
                </c:pt>
                <c:pt idx="6254">
                  <c:v>110.84938799999999</c:v>
                </c:pt>
                <c:pt idx="6255">
                  <c:v>118.36203799999998</c:v>
                </c:pt>
                <c:pt idx="6256">
                  <c:v>142.885773</c:v>
                </c:pt>
                <c:pt idx="6257">
                  <c:v>109.60733799999998</c:v>
                </c:pt>
                <c:pt idx="6258">
                  <c:v>134.78613300000001</c:v>
                </c:pt>
                <c:pt idx="6259">
                  <c:v>105.20977799999999</c:v>
                </c:pt>
                <c:pt idx="6260">
                  <c:v>102.11895</c:v>
                </c:pt>
                <c:pt idx="6261">
                  <c:v>101.67501099999998</c:v>
                </c:pt>
                <c:pt idx="6262">
                  <c:v>104.32927699999999</c:v>
                </c:pt>
                <c:pt idx="6263">
                  <c:v>166.80291700000004</c:v>
                </c:pt>
                <c:pt idx="6264">
                  <c:v>107.601555</c:v>
                </c:pt>
                <c:pt idx="6265">
                  <c:v>114.048676</c:v>
                </c:pt>
                <c:pt idx="6266">
                  <c:v>102.13967100000001</c:v>
                </c:pt>
                <c:pt idx="6267">
                  <c:v>138.46925399999998</c:v>
                </c:pt>
                <c:pt idx="6268">
                  <c:v>155.992615</c:v>
                </c:pt>
                <c:pt idx="6269">
                  <c:v>116.91481800000001</c:v>
                </c:pt>
                <c:pt idx="6270">
                  <c:v>117.03806299999998</c:v>
                </c:pt>
                <c:pt idx="6271">
                  <c:v>108.422562</c:v>
                </c:pt>
                <c:pt idx="6272">
                  <c:v>108.81313299999998</c:v>
                </c:pt>
                <c:pt idx="6273">
                  <c:v>102.49361400000001</c:v>
                </c:pt>
                <c:pt idx="6274">
                  <c:v>105.12610599999998</c:v>
                </c:pt>
                <c:pt idx="6275">
                  <c:v>125.167587</c:v>
                </c:pt>
                <c:pt idx="6276">
                  <c:v>102.45877099999998</c:v>
                </c:pt>
                <c:pt idx="6277">
                  <c:v>131.60978699999998</c:v>
                </c:pt>
                <c:pt idx="6278">
                  <c:v>106.67598699999999</c:v>
                </c:pt>
                <c:pt idx="6279">
                  <c:v>105.94269600000001</c:v>
                </c:pt>
                <c:pt idx="6280">
                  <c:v>106.113861</c:v>
                </c:pt>
                <c:pt idx="6281">
                  <c:v>124.82747699999999</c:v>
                </c:pt>
                <c:pt idx="6282">
                  <c:v>118.60279799999999</c:v>
                </c:pt>
                <c:pt idx="6283">
                  <c:v>101.84455100000001</c:v>
                </c:pt>
                <c:pt idx="6284">
                  <c:v>103.414787</c:v>
                </c:pt>
                <c:pt idx="6285">
                  <c:v>126.10530099999998</c:v>
                </c:pt>
                <c:pt idx="6286">
                  <c:v>100.59216300000001</c:v>
                </c:pt>
                <c:pt idx="6287">
                  <c:v>100.851212</c:v>
                </c:pt>
                <c:pt idx="6288">
                  <c:v>109.416397</c:v>
                </c:pt>
                <c:pt idx="6289">
                  <c:v>100.60913799999999</c:v>
                </c:pt>
                <c:pt idx="6290">
                  <c:v>113.65171100000001</c:v>
                </c:pt>
                <c:pt idx="6291">
                  <c:v>110.43516500000001</c:v>
                </c:pt>
                <c:pt idx="6292">
                  <c:v>104.30795300000001</c:v>
                </c:pt>
                <c:pt idx="6293">
                  <c:v>117.15010100000001</c:v>
                </c:pt>
                <c:pt idx="6294">
                  <c:v>105.560135</c:v>
                </c:pt>
                <c:pt idx="6295">
                  <c:v>117.41442100000002</c:v>
                </c:pt>
                <c:pt idx="6296">
                  <c:v>104.268547</c:v>
                </c:pt>
                <c:pt idx="6297">
                  <c:v>110.81501</c:v>
                </c:pt>
                <c:pt idx="6298">
                  <c:v>105.021584</c:v>
                </c:pt>
                <c:pt idx="6299">
                  <c:v>113.32733199999998</c:v>
                </c:pt>
                <c:pt idx="6300">
                  <c:v>108.73811300000001</c:v>
                </c:pt>
                <c:pt idx="6301">
                  <c:v>100.242546</c:v>
                </c:pt>
                <c:pt idx="6302">
                  <c:v>131.58500700000002</c:v>
                </c:pt>
                <c:pt idx="6303">
                  <c:v>147.07067899999998</c:v>
                </c:pt>
                <c:pt idx="6304">
                  <c:v>109.23577099999999</c:v>
                </c:pt>
                <c:pt idx="6305">
                  <c:v>123.75165600000001</c:v>
                </c:pt>
                <c:pt idx="6306">
                  <c:v>102.85582700000001</c:v>
                </c:pt>
                <c:pt idx="6307">
                  <c:v>116.92862700000002</c:v>
                </c:pt>
                <c:pt idx="6308">
                  <c:v>102.51346599999999</c:v>
                </c:pt>
                <c:pt idx="6309">
                  <c:v>102.01779900000001</c:v>
                </c:pt>
                <c:pt idx="6310">
                  <c:v>105.621315</c:v>
                </c:pt>
                <c:pt idx="6311">
                  <c:v>102.14125100000001</c:v>
                </c:pt>
                <c:pt idx="6312">
                  <c:v>100.17523199999997</c:v>
                </c:pt>
                <c:pt idx="6313">
                  <c:v>114.00746900000001</c:v>
                </c:pt>
                <c:pt idx="6314">
                  <c:v>100.18350199999999</c:v>
                </c:pt>
                <c:pt idx="6315">
                  <c:v>120.18872099999999</c:v>
                </c:pt>
                <c:pt idx="6316">
                  <c:v>100.616058</c:v>
                </c:pt>
                <c:pt idx="6317">
                  <c:v>101.829666</c:v>
                </c:pt>
                <c:pt idx="6318">
                  <c:v>124.509682</c:v>
                </c:pt>
                <c:pt idx="6319">
                  <c:v>118.351608</c:v>
                </c:pt>
                <c:pt idx="6320">
                  <c:v>105.16673999999999</c:v>
                </c:pt>
                <c:pt idx="6321">
                  <c:v>113.342049</c:v>
                </c:pt>
                <c:pt idx="6322">
                  <c:v>112.85189099999998</c:v>
                </c:pt>
                <c:pt idx="6323">
                  <c:v>122.22288500000001</c:v>
                </c:pt>
                <c:pt idx="6324">
                  <c:v>118.840248</c:v>
                </c:pt>
                <c:pt idx="6325">
                  <c:v>110.24192000000001</c:v>
                </c:pt>
                <c:pt idx="6326">
                  <c:v>140.426895</c:v>
                </c:pt>
                <c:pt idx="6327">
                  <c:v>100.63253799999998</c:v>
                </c:pt>
                <c:pt idx="6328">
                  <c:v>100.02379599999999</c:v>
                </c:pt>
                <c:pt idx="6329">
                  <c:v>100.802666</c:v>
                </c:pt>
                <c:pt idx="6330">
                  <c:v>101.955574</c:v>
                </c:pt>
                <c:pt idx="6331">
                  <c:v>108.53102100000001</c:v>
                </c:pt>
                <c:pt idx="6332">
                  <c:v>106.67344699999998</c:v>
                </c:pt>
                <c:pt idx="6333">
                  <c:v>101.83247399999999</c:v>
                </c:pt>
                <c:pt idx="6334">
                  <c:v>104.537918</c:v>
                </c:pt>
                <c:pt idx="6335">
                  <c:v>119.425552</c:v>
                </c:pt>
                <c:pt idx="6336">
                  <c:v>101.04550900000001</c:v>
                </c:pt>
                <c:pt idx="6337">
                  <c:v>116.73136900000002</c:v>
                </c:pt>
                <c:pt idx="6338">
                  <c:v>100.66621400000001</c:v>
                </c:pt>
                <c:pt idx="6339">
                  <c:v>112.71379899999998</c:v>
                </c:pt>
                <c:pt idx="6340">
                  <c:v>106.38134799999999</c:v>
                </c:pt>
                <c:pt idx="6341">
                  <c:v>100.09424600000001</c:v>
                </c:pt>
                <c:pt idx="6342">
                  <c:v>109.26352700000001</c:v>
                </c:pt>
                <c:pt idx="6343">
                  <c:v>107.62312300000002</c:v>
                </c:pt>
                <c:pt idx="6344">
                  <c:v>101.269676</c:v>
                </c:pt>
                <c:pt idx="6345">
                  <c:v>101.22258799999999</c:v>
                </c:pt>
                <c:pt idx="6346">
                  <c:v>111.02104199999998</c:v>
                </c:pt>
                <c:pt idx="6347">
                  <c:v>100.78549199999999</c:v>
                </c:pt>
                <c:pt idx="6348">
                  <c:v>106.08678399999998</c:v>
                </c:pt>
                <c:pt idx="6349">
                  <c:v>104.65464799999998</c:v>
                </c:pt>
                <c:pt idx="6350">
                  <c:v>102.27956399999999</c:v>
                </c:pt>
                <c:pt idx="6351">
                  <c:v>101.86180899999998</c:v>
                </c:pt>
                <c:pt idx="6352">
                  <c:v>101.923531</c:v>
                </c:pt>
                <c:pt idx="6353">
                  <c:v>109.04248800000001</c:v>
                </c:pt>
                <c:pt idx="6354">
                  <c:v>107.95642900000001</c:v>
                </c:pt>
                <c:pt idx="6355">
                  <c:v>111.88218699999999</c:v>
                </c:pt>
                <c:pt idx="6356">
                  <c:v>103.045883</c:v>
                </c:pt>
                <c:pt idx="6357">
                  <c:v>108.36687499999998</c:v>
                </c:pt>
                <c:pt idx="6358">
                  <c:v>100.86380800000001</c:v>
                </c:pt>
                <c:pt idx="6359">
                  <c:v>129.65600599999999</c:v>
                </c:pt>
                <c:pt idx="6360">
                  <c:v>102.226753</c:v>
                </c:pt>
                <c:pt idx="6361">
                  <c:v>111.44596900000003</c:v>
                </c:pt>
                <c:pt idx="6362">
                  <c:v>100.01280199999998</c:v>
                </c:pt>
                <c:pt idx="6363">
                  <c:v>114.70864899999998</c:v>
                </c:pt>
                <c:pt idx="6364">
                  <c:v>107.69167299999998</c:v>
                </c:pt>
                <c:pt idx="6365">
                  <c:v>100.235474</c:v>
                </c:pt>
                <c:pt idx="6366">
                  <c:v>107.657066</c:v>
                </c:pt>
                <c:pt idx="6367">
                  <c:v>125.41368900000003</c:v>
                </c:pt>
                <c:pt idx="6368">
                  <c:v>118.01419100000001</c:v>
                </c:pt>
                <c:pt idx="6369">
                  <c:v>112.95061500000001</c:v>
                </c:pt>
                <c:pt idx="6370">
                  <c:v>100.34471900000001</c:v>
                </c:pt>
                <c:pt idx="6371">
                  <c:v>105.915688</c:v>
                </c:pt>
                <c:pt idx="6372">
                  <c:v>106.18466900000001</c:v>
                </c:pt>
                <c:pt idx="6373">
                  <c:v>103.34071400000002</c:v>
                </c:pt>
                <c:pt idx="6374">
                  <c:v>104.562996</c:v>
                </c:pt>
                <c:pt idx="6375">
                  <c:v>101.349846</c:v>
                </c:pt>
                <c:pt idx="6376">
                  <c:v>102.31361400000002</c:v>
                </c:pt>
                <c:pt idx="6377">
                  <c:v>100.52497099999998</c:v>
                </c:pt>
                <c:pt idx="6378">
                  <c:v>115.71768200000001</c:v>
                </c:pt>
                <c:pt idx="6379">
                  <c:v>118.45391100000002</c:v>
                </c:pt>
                <c:pt idx="6380">
                  <c:v>107.18107599999999</c:v>
                </c:pt>
                <c:pt idx="6381">
                  <c:v>107.41693100000002</c:v>
                </c:pt>
                <c:pt idx="6382">
                  <c:v>107.18034400000001</c:v>
                </c:pt>
                <c:pt idx="6383">
                  <c:v>119.056648</c:v>
                </c:pt>
                <c:pt idx="6384">
                  <c:v>103.10128</c:v>
                </c:pt>
                <c:pt idx="6385">
                  <c:v>107.93610400000001</c:v>
                </c:pt>
                <c:pt idx="6386">
                  <c:v>100.480316</c:v>
                </c:pt>
                <c:pt idx="6387">
                  <c:v>129.72361799999999</c:v>
                </c:pt>
                <c:pt idx="6388">
                  <c:v>114.28085299999998</c:v>
                </c:pt>
                <c:pt idx="6389">
                  <c:v>109.34571099999998</c:v>
                </c:pt>
                <c:pt idx="6390">
                  <c:v>107.35879499999999</c:v>
                </c:pt>
                <c:pt idx="6391">
                  <c:v>116.22683000000001</c:v>
                </c:pt>
                <c:pt idx="6392">
                  <c:v>100.81817599999998</c:v>
                </c:pt>
                <c:pt idx="6393">
                  <c:v>102.09427599999999</c:v>
                </c:pt>
                <c:pt idx="6394">
                  <c:v>102.765457</c:v>
                </c:pt>
                <c:pt idx="6395">
                  <c:v>100.45996900000002</c:v>
                </c:pt>
                <c:pt idx="6396">
                  <c:v>100.93142700000001</c:v>
                </c:pt>
                <c:pt idx="6397">
                  <c:v>107.349098</c:v>
                </c:pt>
              </c:numCache>
            </c:numRef>
          </c:xVal>
          <c:yVal>
            <c:numRef>
              <c:f>SCATTERPLOT6400DATI!$E$3:$E$6400</c:f>
              <c:numCache>
                <c:formatCode>General</c:formatCode>
                <c:ptCount val="6398"/>
                <c:pt idx="0">
                  <c:v>3.8499759999999994</c:v>
                </c:pt>
                <c:pt idx="1">
                  <c:v>4.000030999999999</c:v>
                </c:pt>
                <c:pt idx="2">
                  <c:v>4.1000059999999987</c:v>
                </c:pt>
                <c:pt idx="3">
                  <c:v>3.4750209999999995</c:v>
                </c:pt>
                <c:pt idx="4">
                  <c:v>4.099975999999999</c:v>
                </c:pt>
                <c:pt idx="5">
                  <c:v>3.0749970000000002</c:v>
                </c:pt>
                <c:pt idx="6">
                  <c:v>4.5250089999999989</c:v>
                </c:pt>
                <c:pt idx="7">
                  <c:v>3.5999759999999994</c:v>
                </c:pt>
                <c:pt idx="8">
                  <c:v>3.3500369999999995</c:v>
                </c:pt>
                <c:pt idx="9">
                  <c:v>4.349975999999999</c:v>
                </c:pt>
                <c:pt idx="10">
                  <c:v>4.4750059999999996</c:v>
                </c:pt>
                <c:pt idx="11">
                  <c:v>4.1500239999999993</c:v>
                </c:pt>
                <c:pt idx="12">
                  <c:v>3.75</c:v>
                </c:pt>
                <c:pt idx="13">
                  <c:v>3.6999819999999999</c:v>
                </c:pt>
                <c:pt idx="14">
                  <c:v>4.2250369999999995</c:v>
                </c:pt>
                <c:pt idx="15">
                  <c:v>2.9749910000000002</c:v>
                </c:pt>
                <c:pt idx="16">
                  <c:v>4.25</c:v>
                </c:pt>
                <c:pt idx="17">
                  <c:v>4.2250059999999987</c:v>
                </c:pt>
                <c:pt idx="18">
                  <c:v>3</c:v>
                </c:pt>
                <c:pt idx="19">
                  <c:v>4.25</c:v>
                </c:pt>
                <c:pt idx="20">
                  <c:v>3.75</c:v>
                </c:pt>
                <c:pt idx="21">
                  <c:v>3.5500179999999997</c:v>
                </c:pt>
                <c:pt idx="22">
                  <c:v>3.9500119999999996</c:v>
                </c:pt>
                <c:pt idx="23">
                  <c:v>3.5</c:v>
                </c:pt>
                <c:pt idx="24">
                  <c:v>4.6000369999999995</c:v>
                </c:pt>
                <c:pt idx="25">
                  <c:v>3.9500119999999996</c:v>
                </c:pt>
                <c:pt idx="26">
                  <c:v>3.9499819999999999</c:v>
                </c:pt>
                <c:pt idx="27">
                  <c:v>3.5</c:v>
                </c:pt>
                <c:pt idx="28">
                  <c:v>4.049987999999999</c:v>
                </c:pt>
                <c:pt idx="29">
                  <c:v>4.1500239999999993</c:v>
                </c:pt>
                <c:pt idx="30">
                  <c:v>3.9000240000000002</c:v>
                </c:pt>
                <c:pt idx="31">
                  <c:v>3.5</c:v>
                </c:pt>
                <c:pt idx="32">
                  <c:v>4.3999939999999995</c:v>
                </c:pt>
                <c:pt idx="33">
                  <c:v>3.8500059999999996</c:v>
                </c:pt>
                <c:pt idx="34">
                  <c:v>3.7999879999999999</c:v>
                </c:pt>
                <c:pt idx="35">
                  <c:v>3.6500240000000002</c:v>
                </c:pt>
                <c:pt idx="36">
                  <c:v>4.1499939999999995</c:v>
                </c:pt>
                <c:pt idx="37">
                  <c:v>3.125</c:v>
                </c:pt>
                <c:pt idx="38">
                  <c:v>3.8499759999999994</c:v>
                </c:pt>
                <c:pt idx="39">
                  <c:v>3.25</c:v>
                </c:pt>
                <c:pt idx="40">
                  <c:v>3.4999849999999997</c:v>
                </c:pt>
                <c:pt idx="41">
                  <c:v>33.050018000000001</c:v>
                </c:pt>
                <c:pt idx="42">
                  <c:v>3.8749999999999996</c:v>
                </c:pt>
                <c:pt idx="43">
                  <c:v>3.1499940000000004</c:v>
                </c:pt>
                <c:pt idx="44">
                  <c:v>3.1499940000000004</c:v>
                </c:pt>
                <c:pt idx="45">
                  <c:v>4.375</c:v>
                </c:pt>
                <c:pt idx="46">
                  <c:v>3.8249819999999999</c:v>
                </c:pt>
                <c:pt idx="47">
                  <c:v>4.5250089999999989</c:v>
                </c:pt>
                <c:pt idx="48">
                  <c:v>3.5999910000000002</c:v>
                </c:pt>
                <c:pt idx="49">
                  <c:v>4.0250089999999989</c:v>
                </c:pt>
                <c:pt idx="50">
                  <c:v>3.5249940000000004</c:v>
                </c:pt>
                <c:pt idx="51">
                  <c:v>3.3499759999999994</c:v>
                </c:pt>
                <c:pt idx="52">
                  <c:v>3.6499630000000001</c:v>
                </c:pt>
                <c:pt idx="53">
                  <c:v>3.2999879999999999</c:v>
                </c:pt>
                <c:pt idx="54">
                  <c:v>3.9500119999999996</c:v>
                </c:pt>
                <c:pt idx="55">
                  <c:v>4.1999819999999994</c:v>
                </c:pt>
                <c:pt idx="56">
                  <c:v>3.6500240000000002</c:v>
                </c:pt>
                <c:pt idx="57">
                  <c:v>5.3000030000000002</c:v>
                </c:pt>
                <c:pt idx="58">
                  <c:v>3.600006</c:v>
                </c:pt>
                <c:pt idx="59">
                  <c:v>3.5500179999999997</c:v>
                </c:pt>
                <c:pt idx="60">
                  <c:v>4.6499629999999996</c:v>
                </c:pt>
                <c:pt idx="61">
                  <c:v>4.499969000000001</c:v>
                </c:pt>
                <c:pt idx="62">
                  <c:v>3.2249910000000006</c:v>
                </c:pt>
                <c:pt idx="63">
                  <c:v>3.6499940000000004</c:v>
                </c:pt>
                <c:pt idx="64">
                  <c:v>3.5249630000000001</c:v>
                </c:pt>
                <c:pt idx="65">
                  <c:v>3.4749759999999994</c:v>
                </c:pt>
                <c:pt idx="66">
                  <c:v>4.2000120000000001</c:v>
                </c:pt>
                <c:pt idx="67">
                  <c:v>4.6499939999999995</c:v>
                </c:pt>
                <c:pt idx="68">
                  <c:v>3.4000240000000002</c:v>
                </c:pt>
                <c:pt idx="69">
                  <c:v>3.5500179999999997</c:v>
                </c:pt>
                <c:pt idx="70">
                  <c:v>3.2999879999999999</c:v>
                </c:pt>
                <c:pt idx="71">
                  <c:v>4.0000149999999994</c:v>
                </c:pt>
                <c:pt idx="72">
                  <c:v>3.5</c:v>
                </c:pt>
                <c:pt idx="73">
                  <c:v>3.5999759999999994</c:v>
                </c:pt>
                <c:pt idx="74">
                  <c:v>3.7000120000000001</c:v>
                </c:pt>
                <c:pt idx="75">
                  <c:v>4</c:v>
                </c:pt>
                <c:pt idx="76">
                  <c:v>3.6499940000000004</c:v>
                </c:pt>
                <c:pt idx="77">
                  <c:v>3.899994</c:v>
                </c:pt>
                <c:pt idx="78">
                  <c:v>4.6499939999999995</c:v>
                </c:pt>
                <c:pt idx="79">
                  <c:v>3.4750059999999996</c:v>
                </c:pt>
                <c:pt idx="80">
                  <c:v>3.899994</c:v>
                </c:pt>
                <c:pt idx="81">
                  <c:v>3.4750209999999995</c:v>
                </c:pt>
                <c:pt idx="82">
                  <c:v>3.3250119999999996</c:v>
                </c:pt>
                <c:pt idx="83">
                  <c:v>3.5499879999999999</c:v>
                </c:pt>
                <c:pt idx="84">
                  <c:v>3.1500240000000002</c:v>
                </c:pt>
                <c:pt idx="85">
                  <c:v>3.8500059999999996</c:v>
                </c:pt>
                <c:pt idx="86">
                  <c:v>4.7000120000000001</c:v>
                </c:pt>
                <c:pt idx="87">
                  <c:v>3.4749759999999994</c:v>
                </c:pt>
                <c:pt idx="88">
                  <c:v>3.699951</c:v>
                </c:pt>
                <c:pt idx="89">
                  <c:v>4.3250119999999992</c:v>
                </c:pt>
                <c:pt idx="90">
                  <c:v>3.5500179999999997</c:v>
                </c:pt>
                <c:pt idx="91">
                  <c:v>4.5500179999999988</c:v>
                </c:pt>
                <c:pt idx="92">
                  <c:v>3.0500179999999997</c:v>
                </c:pt>
                <c:pt idx="93">
                  <c:v>3.8500059999999996</c:v>
                </c:pt>
                <c:pt idx="94">
                  <c:v>4.2000120000000001</c:v>
                </c:pt>
                <c:pt idx="95">
                  <c:v>4</c:v>
                </c:pt>
                <c:pt idx="96">
                  <c:v>3.4250029999999994</c:v>
                </c:pt>
                <c:pt idx="97">
                  <c:v>3.899994</c:v>
                </c:pt>
                <c:pt idx="98">
                  <c:v>4.299987999999999</c:v>
                </c:pt>
                <c:pt idx="99">
                  <c:v>3.5</c:v>
                </c:pt>
                <c:pt idx="100">
                  <c:v>2.6499940000000004</c:v>
                </c:pt>
                <c:pt idx="101">
                  <c:v>3.8499759999999994</c:v>
                </c:pt>
                <c:pt idx="102">
                  <c:v>3.6000369999999999</c:v>
                </c:pt>
                <c:pt idx="103">
                  <c:v>3.9500119999999996</c:v>
                </c:pt>
                <c:pt idx="104">
                  <c:v>4.099975999999999</c:v>
                </c:pt>
                <c:pt idx="105">
                  <c:v>3.899994</c:v>
                </c:pt>
                <c:pt idx="106">
                  <c:v>3.3500059999999996</c:v>
                </c:pt>
                <c:pt idx="107">
                  <c:v>3.7499690000000001</c:v>
                </c:pt>
                <c:pt idx="108">
                  <c:v>3.4499819999999999</c:v>
                </c:pt>
                <c:pt idx="109">
                  <c:v>3.5000149999999999</c:v>
                </c:pt>
                <c:pt idx="110">
                  <c:v>3.6499940000000004</c:v>
                </c:pt>
                <c:pt idx="111">
                  <c:v>5.2000270000000004</c:v>
                </c:pt>
                <c:pt idx="112">
                  <c:v>3.25</c:v>
                </c:pt>
                <c:pt idx="113">
                  <c:v>4.2000120000000001</c:v>
                </c:pt>
                <c:pt idx="114">
                  <c:v>3.2500149999999999</c:v>
                </c:pt>
                <c:pt idx="115">
                  <c:v>3.6749879999999999</c:v>
                </c:pt>
                <c:pt idx="116">
                  <c:v>3.8999629999999996</c:v>
                </c:pt>
                <c:pt idx="117">
                  <c:v>4.349975999999999</c:v>
                </c:pt>
                <c:pt idx="118">
                  <c:v>3.6000369999999999</c:v>
                </c:pt>
                <c:pt idx="119">
                  <c:v>3.5499879999999999</c:v>
                </c:pt>
                <c:pt idx="120">
                  <c:v>4.6000059999999987</c:v>
                </c:pt>
                <c:pt idx="121">
                  <c:v>2.6000369999999999</c:v>
                </c:pt>
                <c:pt idx="122">
                  <c:v>4</c:v>
                </c:pt>
                <c:pt idx="123">
                  <c:v>4.4500120000000001</c:v>
                </c:pt>
                <c:pt idx="124">
                  <c:v>3.4500119999999996</c:v>
                </c:pt>
                <c:pt idx="125">
                  <c:v>3.25</c:v>
                </c:pt>
                <c:pt idx="126">
                  <c:v>3.9500119999999996</c:v>
                </c:pt>
                <c:pt idx="127">
                  <c:v>3.2999879999999999</c:v>
                </c:pt>
                <c:pt idx="128">
                  <c:v>3.6500240000000002</c:v>
                </c:pt>
                <c:pt idx="129">
                  <c:v>3.9500119999999996</c:v>
                </c:pt>
                <c:pt idx="130">
                  <c:v>2.2000120000000001</c:v>
                </c:pt>
                <c:pt idx="131">
                  <c:v>3.3000179999999997</c:v>
                </c:pt>
                <c:pt idx="132">
                  <c:v>3.4500119999999996</c:v>
                </c:pt>
                <c:pt idx="133">
                  <c:v>4.1749879999999981</c:v>
                </c:pt>
                <c:pt idx="134">
                  <c:v>4.3500059999999987</c:v>
                </c:pt>
                <c:pt idx="135">
                  <c:v>3.2999879999999999</c:v>
                </c:pt>
                <c:pt idx="136">
                  <c:v>4.1000059999999987</c:v>
                </c:pt>
                <c:pt idx="137">
                  <c:v>2.9999689999999997</c:v>
                </c:pt>
                <c:pt idx="138">
                  <c:v>4.1500239999999993</c:v>
                </c:pt>
                <c:pt idx="139">
                  <c:v>4.75</c:v>
                </c:pt>
                <c:pt idx="140">
                  <c:v>3.4500119999999996</c:v>
                </c:pt>
                <c:pt idx="141">
                  <c:v>3.1749879999999999</c:v>
                </c:pt>
                <c:pt idx="142">
                  <c:v>4.7000120000000001</c:v>
                </c:pt>
                <c:pt idx="143">
                  <c:v>3.6000369999999999</c:v>
                </c:pt>
                <c:pt idx="144">
                  <c:v>4.549987999999999</c:v>
                </c:pt>
                <c:pt idx="145">
                  <c:v>4.0750430000000009</c:v>
                </c:pt>
                <c:pt idx="146">
                  <c:v>3.2999879999999999</c:v>
                </c:pt>
                <c:pt idx="147">
                  <c:v>3.7750240000000002</c:v>
                </c:pt>
                <c:pt idx="148">
                  <c:v>3.600006</c:v>
                </c:pt>
                <c:pt idx="149">
                  <c:v>2.7999879999999999</c:v>
                </c:pt>
                <c:pt idx="150">
                  <c:v>3.75</c:v>
                </c:pt>
                <c:pt idx="151">
                  <c:v>3.600006</c:v>
                </c:pt>
                <c:pt idx="152">
                  <c:v>3.399994</c:v>
                </c:pt>
                <c:pt idx="153">
                  <c:v>4.6999819999999994</c:v>
                </c:pt>
                <c:pt idx="154">
                  <c:v>4.549987999999999</c:v>
                </c:pt>
                <c:pt idx="155">
                  <c:v>4.25</c:v>
                </c:pt>
                <c:pt idx="156">
                  <c:v>3.5</c:v>
                </c:pt>
                <c:pt idx="157">
                  <c:v>4.1249689999999992</c:v>
                </c:pt>
                <c:pt idx="158">
                  <c:v>4.099975999999999</c:v>
                </c:pt>
                <c:pt idx="159">
                  <c:v>4</c:v>
                </c:pt>
                <c:pt idx="160">
                  <c:v>2.7750240000000002</c:v>
                </c:pt>
                <c:pt idx="161">
                  <c:v>3.6250149999999999</c:v>
                </c:pt>
                <c:pt idx="162">
                  <c:v>3.8500369999999995</c:v>
                </c:pt>
                <c:pt idx="163">
                  <c:v>3.5</c:v>
                </c:pt>
                <c:pt idx="164">
                  <c:v>4.3000030000000002</c:v>
                </c:pt>
                <c:pt idx="165">
                  <c:v>3.75</c:v>
                </c:pt>
                <c:pt idx="166">
                  <c:v>4.5</c:v>
                </c:pt>
                <c:pt idx="167">
                  <c:v>3.2000120000000001</c:v>
                </c:pt>
                <c:pt idx="168">
                  <c:v>4.1500239999999993</c:v>
                </c:pt>
                <c:pt idx="169">
                  <c:v>3.8500369999999995</c:v>
                </c:pt>
                <c:pt idx="170">
                  <c:v>5.0250089999999989</c:v>
                </c:pt>
                <c:pt idx="171">
                  <c:v>3.4999849999999997</c:v>
                </c:pt>
                <c:pt idx="172">
                  <c:v>3.4500119999999996</c:v>
                </c:pt>
                <c:pt idx="173">
                  <c:v>3.6500240000000002</c:v>
                </c:pt>
                <c:pt idx="174">
                  <c:v>3.5999759999999994</c:v>
                </c:pt>
                <c:pt idx="175">
                  <c:v>3.8499759999999994</c:v>
                </c:pt>
                <c:pt idx="176">
                  <c:v>3.8000029999999994</c:v>
                </c:pt>
                <c:pt idx="177">
                  <c:v>3.5499879999999999</c:v>
                </c:pt>
                <c:pt idx="178">
                  <c:v>4.5749819999999994</c:v>
                </c:pt>
                <c:pt idx="179">
                  <c:v>3.4500119999999996</c:v>
                </c:pt>
                <c:pt idx="180">
                  <c:v>3.4499819999999999</c:v>
                </c:pt>
                <c:pt idx="181">
                  <c:v>4.049987999999999</c:v>
                </c:pt>
                <c:pt idx="182">
                  <c:v>4.1499939999999995</c:v>
                </c:pt>
                <c:pt idx="183">
                  <c:v>4</c:v>
                </c:pt>
                <c:pt idx="184">
                  <c:v>4.049987999999999</c:v>
                </c:pt>
                <c:pt idx="185">
                  <c:v>3.6000369999999999</c:v>
                </c:pt>
                <c:pt idx="186">
                  <c:v>3.6999819999999999</c:v>
                </c:pt>
                <c:pt idx="187">
                  <c:v>4.0500179999999988</c:v>
                </c:pt>
                <c:pt idx="188">
                  <c:v>3.5999759999999994</c:v>
                </c:pt>
                <c:pt idx="189">
                  <c:v>4.7000120000000001</c:v>
                </c:pt>
                <c:pt idx="190">
                  <c:v>3.75</c:v>
                </c:pt>
                <c:pt idx="191">
                  <c:v>4</c:v>
                </c:pt>
                <c:pt idx="192">
                  <c:v>3.8500059999999996</c:v>
                </c:pt>
                <c:pt idx="193">
                  <c:v>3.5999910000000002</c:v>
                </c:pt>
                <c:pt idx="194">
                  <c:v>3.7999879999999999</c:v>
                </c:pt>
                <c:pt idx="195">
                  <c:v>4.1000369999999995</c:v>
                </c:pt>
                <c:pt idx="196">
                  <c:v>3.4500119999999996</c:v>
                </c:pt>
                <c:pt idx="197">
                  <c:v>3.6500089999999994</c:v>
                </c:pt>
                <c:pt idx="198">
                  <c:v>4.1499939999999995</c:v>
                </c:pt>
                <c:pt idx="199">
                  <c:v>3.9000240000000002</c:v>
                </c:pt>
                <c:pt idx="200">
                  <c:v>3.6249850000000001</c:v>
                </c:pt>
                <c:pt idx="201">
                  <c:v>3.5</c:v>
                </c:pt>
                <c:pt idx="202">
                  <c:v>4.1500239999999993</c:v>
                </c:pt>
                <c:pt idx="203">
                  <c:v>4.099975999999999</c:v>
                </c:pt>
                <c:pt idx="204">
                  <c:v>3.4250029999999994</c:v>
                </c:pt>
                <c:pt idx="205">
                  <c:v>4.1999819999999994</c:v>
                </c:pt>
                <c:pt idx="206">
                  <c:v>4.299987999999999</c:v>
                </c:pt>
                <c:pt idx="207">
                  <c:v>3.0249790000000001</c:v>
                </c:pt>
                <c:pt idx="208">
                  <c:v>3.4500119999999996</c:v>
                </c:pt>
                <c:pt idx="209">
                  <c:v>3.100006</c:v>
                </c:pt>
                <c:pt idx="210">
                  <c:v>4.0250089999999989</c:v>
                </c:pt>
                <c:pt idx="211">
                  <c:v>2.9500119999999996</c:v>
                </c:pt>
                <c:pt idx="212">
                  <c:v>3.8249819999999999</c:v>
                </c:pt>
                <c:pt idx="213">
                  <c:v>4.5749969999999989</c:v>
                </c:pt>
                <c:pt idx="214">
                  <c:v>3.25</c:v>
                </c:pt>
                <c:pt idx="215">
                  <c:v>3.4250029999999994</c:v>
                </c:pt>
                <c:pt idx="216">
                  <c:v>3.399994</c:v>
                </c:pt>
                <c:pt idx="217">
                  <c:v>3.6499630000000001</c:v>
                </c:pt>
                <c:pt idx="218">
                  <c:v>3.8000489999999996</c:v>
                </c:pt>
                <c:pt idx="219">
                  <c:v>3.899994</c:v>
                </c:pt>
                <c:pt idx="220">
                  <c:v>3.1750029999999994</c:v>
                </c:pt>
                <c:pt idx="221">
                  <c:v>4.549987999999999</c:v>
                </c:pt>
                <c:pt idx="222">
                  <c:v>3.9000240000000002</c:v>
                </c:pt>
                <c:pt idx="223">
                  <c:v>3.3500059999999996</c:v>
                </c:pt>
                <c:pt idx="224">
                  <c:v>3.5500179999999997</c:v>
                </c:pt>
                <c:pt idx="225">
                  <c:v>4.375</c:v>
                </c:pt>
                <c:pt idx="226">
                  <c:v>3.8499759999999994</c:v>
                </c:pt>
                <c:pt idx="227">
                  <c:v>4.799987999999999</c:v>
                </c:pt>
                <c:pt idx="228">
                  <c:v>3.6499940000000004</c:v>
                </c:pt>
                <c:pt idx="229">
                  <c:v>3.3000179999999997</c:v>
                </c:pt>
                <c:pt idx="230">
                  <c:v>4.1000369999999995</c:v>
                </c:pt>
                <c:pt idx="231">
                  <c:v>3.75</c:v>
                </c:pt>
                <c:pt idx="232">
                  <c:v>5</c:v>
                </c:pt>
                <c:pt idx="233">
                  <c:v>3.7749940000000004</c:v>
                </c:pt>
                <c:pt idx="234">
                  <c:v>5.1249999999999991</c:v>
                </c:pt>
                <c:pt idx="235">
                  <c:v>3.600006</c:v>
                </c:pt>
                <c:pt idx="236">
                  <c:v>4.8500059999999987</c:v>
                </c:pt>
                <c:pt idx="237">
                  <c:v>4.349975999999999</c:v>
                </c:pt>
                <c:pt idx="238">
                  <c:v>3.5499879999999999</c:v>
                </c:pt>
                <c:pt idx="239">
                  <c:v>4.1000059999999987</c:v>
                </c:pt>
                <c:pt idx="240">
                  <c:v>3.899994</c:v>
                </c:pt>
                <c:pt idx="241">
                  <c:v>3.1499940000000004</c:v>
                </c:pt>
                <c:pt idx="242">
                  <c:v>3.75</c:v>
                </c:pt>
                <c:pt idx="243">
                  <c:v>3.75</c:v>
                </c:pt>
                <c:pt idx="244">
                  <c:v>3.4499970000000002</c:v>
                </c:pt>
                <c:pt idx="245">
                  <c:v>3.75</c:v>
                </c:pt>
                <c:pt idx="246">
                  <c:v>4</c:v>
                </c:pt>
                <c:pt idx="247">
                  <c:v>4.4500120000000001</c:v>
                </c:pt>
                <c:pt idx="248">
                  <c:v>3.2749940000000004</c:v>
                </c:pt>
                <c:pt idx="249">
                  <c:v>3.4500119999999996</c:v>
                </c:pt>
                <c:pt idx="250">
                  <c:v>3.6499630000000001</c:v>
                </c:pt>
                <c:pt idx="251">
                  <c:v>3.7999879999999999</c:v>
                </c:pt>
                <c:pt idx="252">
                  <c:v>3.8749999999999996</c:v>
                </c:pt>
                <c:pt idx="253">
                  <c:v>3.2999879999999999</c:v>
                </c:pt>
                <c:pt idx="254">
                  <c:v>3.4000240000000002</c:v>
                </c:pt>
                <c:pt idx="255">
                  <c:v>4.5</c:v>
                </c:pt>
                <c:pt idx="256">
                  <c:v>3.9250029999999994</c:v>
                </c:pt>
                <c:pt idx="257">
                  <c:v>3.6499940000000004</c:v>
                </c:pt>
                <c:pt idx="258">
                  <c:v>6.6500239999999993</c:v>
                </c:pt>
                <c:pt idx="259">
                  <c:v>4.549987999999999</c:v>
                </c:pt>
                <c:pt idx="260">
                  <c:v>4.3999939999999995</c:v>
                </c:pt>
                <c:pt idx="261">
                  <c:v>2.7499690000000001</c:v>
                </c:pt>
                <c:pt idx="262">
                  <c:v>3.9500119999999996</c:v>
                </c:pt>
                <c:pt idx="263">
                  <c:v>3.2000120000000001</c:v>
                </c:pt>
                <c:pt idx="264">
                  <c:v>4.6749879999999981</c:v>
                </c:pt>
                <c:pt idx="265">
                  <c:v>5</c:v>
                </c:pt>
                <c:pt idx="266">
                  <c:v>3.125</c:v>
                </c:pt>
                <c:pt idx="267">
                  <c:v>2.75</c:v>
                </c:pt>
                <c:pt idx="268">
                  <c:v>3.5250240000000002</c:v>
                </c:pt>
                <c:pt idx="269">
                  <c:v>5.0749819999999994</c:v>
                </c:pt>
                <c:pt idx="270">
                  <c:v>3.8500059999999996</c:v>
                </c:pt>
                <c:pt idx="271">
                  <c:v>4.0500179999999988</c:v>
                </c:pt>
                <c:pt idx="272">
                  <c:v>3.725006</c:v>
                </c:pt>
                <c:pt idx="273">
                  <c:v>3.2999879999999999</c:v>
                </c:pt>
                <c:pt idx="274">
                  <c:v>3.9500119999999996</c:v>
                </c:pt>
                <c:pt idx="275">
                  <c:v>3.7999879999999999</c:v>
                </c:pt>
                <c:pt idx="276">
                  <c:v>3.7999879999999999</c:v>
                </c:pt>
                <c:pt idx="277">
                  <c:v>4.3999939999999995</c:v>
                </c:pt>
                <c:pt idx="278">
                  <c:v>4.049987999999999</c:v>
                </c:pt>
                <c:pt idx="279">
                  <c:v>3.4749910000000002</c:v>
                </c:pt>
                <c:pt idx="280">
                  <c:v>6.2500149999999994</c:v>
                </c:pt>
                <c:pt idx="281">
                  <c:v>4.5500179999999988</c:v>
                </c:pt>
                <c:pt idx="282">
                  <c:v>3.5</c:v>
                </c:pt>
                <c:pt idx="283">
                  <c:v>4.3000179999999988</c:v>
                </c:pt>
                <c:pt idx="284">
                  <c:v>3.4499819999999999</c:v>
                </c:pt>
                <c:pt idx="285">
                  <c:v>2.0499879999999999</c:v>
                </c:pt>
                <c:pt idx="286">
                  <c:v>4.299987999999999</c:v>
                </c:pt>
                <c:pt idx="287">
                  <c:v>3.6500240000000002</c:v>
                </c:pt>
                <c:pt idx="288">
                  <c:v>4.0249629999999987</c:v>
                </c:pt>
                <c:pt idx="289">
                  <c:v>3.5</c:v>
                </c:pt>
                <c:pt idx="290">
                  <c:v>3.7999879999999999</c:v>
                </c:pt>
                <c:pt idx="291">
                  <c:v>3.3250119999999996</c:v>
                </c:pt>
                <c:pt idx="292">
                  <c:v>3.4250179999999997</c:v>
                </c:pt>
                <c:pt idx="293">
                  <c:v>3.625</c:v>
                </c:pt>
                <c:pt idx="294">
                  <c:v>4.099975999999999</c:v>
                </c:pt>
                <c:pt idx="295">
                  <c:v>4.1499939999999995</c:v>
                </c:pt>
                <c:pt idx="296">
                  <c:v>3.3500059999999996</c:v>
                </c:pt>
                <c:pt idx="297">
                  <c:v>3.9500119999999996</c:v>
                </c:pt>
                <c:pt idx="298">
                  <c:v>3.6250149999999999</c:v>
                </c:pt>
                <c:pt idx="299">
                  <c:v>3.0999759999999994</c:v>
                </c:pt>
                <c:pt idx="300">
                  <c:v>3.5</c:v>
                </c:pt>
                <c:pt idx="301">
                  <c:v>3.2749790000000001</c:v>
                </c:pt>
                <c:pt idx="302">
                  <c:v>3.3250119999999996</c:v>
                </c:pt>
                <c:pt idx="303">
                  <c:v>3.2999879999999999</c:v>
                </c:pt>
                <c:pt idx="304">
                  <c:v>3.4000089999999994</c:v>
                </c:pt>
                <c:pt idx="305">
                  <c:v>4.3000179999999988</c:v>
                </c:pt>
                <c:pt idx="306">
                  <c:v>3.25</c:v>
                </c:pt>
                <c:pt idx="307">
                  <c:v>3.7249910000000006</c:v>
                </c:pt>
                <c:pt idx="308">
                  <c:v>3.4999689999999997</c:v>
                </c:pt>
                <c:pt idx="309">
                  <c:v>4.6000059999999987</c:v>
                </c:pt>
                <c:pt idx="310">
                  <c:v>3.6499940000000004</c:v>
                </c:pt>
                <c:pt idx="311">
                  <c:v>3.8499910000000002</c:v>
                </c:pt>
                <c:pt idx="312">
                  <c:v>5.3749849999999979</c:v>
                </c:pt>
                <c:pt idx="313">
                  <c:v>4.8500369999999995</c:v>
                </c:pt>
                <c:pt idx="314">
                  <c:v>3.3999789999999996</c:v>
                </c:pt>
                <c:pt idx="315">
                  <c:v>4.6999819999999994</c:v>
                </c:pt>
                <c:pt idx="316">
                  <c:v>3.7000120000000001</c:v>
                </c:pt>
                <c:pt idx="317">
                  <c:v>3.9250179999999997</c:v>
                </c:pt>
                <c:pt idx="318">
                  <c:v>4.049987999999999</c:v>
                </c:pt>
                <c:pt idx="319">
                  <c:v>3.75</c:v>
                </c:pt>
                <c:pt idx="320">
                  <c:v>3.8500369999999995</c:v>
                </c:pt>
                <c:pt idx="321">
                  <c:v>3.2000120000000001</c:v>
                </c:pt>
                <c:pt idx="322">
                  <c:v>4.799987999999999</c:v>
                </c:pt>
                <c:pt idx="323">
                  <c:v>4.5250089999999989</c:v>
                </c:pt>
                <c:pt idx="324">
                  <c:v>3.3749849999999997</c:v>
                </c:pt>
                <c:pt idx="325">
                  <c:v>3.4000240000000002</c:v>
                </c:pt>
                <c:pt idx="326">
                  <c:v>3.5249940000000004</c:v>
                </c:pt>
                <c:pt idx="327">
                  <c:v>4.5</c:v>
                </c:pt>
                <c:pt idx="328">
                  <c:v>3.5499879999999999</c:v>
                </c:pt>
                <c:pt idx="329">
                  <c:v>3.4500119999999996</c:v>
                </c:pt>
                <c:pt idx="330">
                  <c:v>3.1499940000000004</c:v>
                </c:pt>
                <c:pt idx="331">
                  <c:v>4.3500059999999987</c:v>
                </c:pt>
                <c:pt idx="332">
                  <c:v>3.6749879999999999</c:v>
                </c:pt>
                <c:pt idx="333">
                  <c:v>4.8499910000000002</c:v>
                </c:pt>
                <c:pt idx="334">
                  <c:v>3.3000029999999994</c:v>
                </c:pt>
                <c:pt idx="335">
                  <c:v>3.899994</c:v>
                </c:pt>
                <c:pt idx="336">
                  <c:v>3.3499759999999994</c:v>
                </c:pt>
                <c:pt idx="337">
                  <c:v>3.2499690000000001</c:v>
                </c:pt>
                <c:pt idx="338">
                  <c:v>4.3500059999999987</c:v>
                </c:pt>
                <c:pt idx="339">
                  <c:v>9.825012000000001</c:v>
                </c:pt>
                <c:pt idx="340">
                  <c:v>3.4250179999999997</c:v>
                </c:pt>
                <c:pt idx="341">
                  <c:v>3.75</c:v>
                </c:pt>
                <c:pt idx="342">
                  <c:v>3.7999879999999999</c:v>
                </c:pt>
                <c:pt idx="343">
                  <c:v>3.3000179999999997</c:v>
                </c:pt>
                <c:pt idx="344">
                  <c:v>4.25</c:v>
                </c:pt>
                <c:pt idx="345">
                  <c:v>3.5</c:v>
                </c:pt>
                <c:pt idx="346">
                  <c:v>3.1499940000000004</c:v>
                </c:pt>
                <c:pt idx="347">
                  <c:v>4</c:v>
                </c:pt>
                <c:pt idx="348">
                  <c:v>4.1000059999999987</c:v>
                </c:pt>
                <c:pt idx="349">
                  <c:v>3.5499879999999999</c:v>
                </c:pt>
                <c:pt idx="350">
                  <c:v>4.049987999999999</c:v>
                </c:pt>
                <c:pt idx="351">
                  <c:v>3.9500119999999996</c:v>
                </c:pt>
                <c:pt idx="352">
                  <c:v>3.75</c:v>
                </c:pt>
                <c:pt idx="353">
                  <c:v>3.9250179999999997</c:v>
                </c:pt>
                <c:pt idx="354">
                  <c:v>3.5500029999999994</c:v>
                </c:pt>
                <c:pt idx="355">
                  <c:v>4.1500089999999989</c:v>
                </c:pt>
                <c:pt idx="356">
                  <c:v>3.1500240000000002</c:v>
                </c:pt>
                <c:pt idx="357">
                  <c:v>4.7250059999999987</c:v>
                </c:pt>
                <c:pt idx="358">
                  <c:v>3.5500179999999997</c:v>
                </c:pt>
                <c:pt idx="359">
                  <c:v>4.6749879999999981</c:v>
                </c:pt>
                <c:pt idx="360">
                  <c:v>3.2000120000000001</c:v>
                </c:pt>
                <c:pt idx="361">
                  <c:v>4</c:v>
                </c:pt>
                <c:pt idx="362">
                  <c:v>3.8250119999999996</c:v>
                </c:pt>
                <c:pt idx="363">
                  <c:v>2.9249879999999999</c:v>
                </c:pt>
                <c:pt idx="364">
                  <c:v>4.6999819999999994</c:v>
                </c:pt>
                <c:pt idx="365">
                  <c:v>4.75</c:v>
                </c:pt>
                <c:pt idx="366">
                  <c:v>3.8500059999999996</c:v>
                </c:pt>
                <c:pt idx="367">
                  <c:v>4.8999939999999995</c:v>
                </c:pt>
                <c:pt idx="368">
                  <c:v>5.049987999999999</c:v>
                </c:pt>
                <c:pt idx="369">
                  <c:v>4</c:v>
                </c:pt>
                <c:pt idx="370">
                  <c:v>3.3749999999999996</c:v>
                </c:pt>
                <c:pt idx="371">
                  <c:v>3.8500059999999996</c:v>
                </c:pt>
                <c:pt idx="372">
                  <c:v>2.9499819999999999</c:v>
                </c:pt>
                <c:pt idx="373">
                  <c:v>4.75</c:v>
                </c:pt>
                <c:pt idx="374">
                  <c:v>3.600006</c:v>
                </c:pt>
                <c:pt idx="375">
                  <c:v>4.1249999999999991</c:v>
                </c:pt>
                <c:pt idx="376">
                  <c:v>3.5499879999999999</c:v>
                </c:pt>
                <c:pt idx="377">
                  <c:v>3.3500059999999996</c:v>
                </c:pt>
                <c:pt idx="378">
                  <c:v>3.6500240000000002</c:v>
                </c:pt>
                <c:pt idx="379">
                  <c:v>4.2250059999999987</c:v>
                </c:pt>
                <c:pt idx="380">
                  <c:v>3.6499940000000004</c:v>
                </c:pt>
                <c:pt idx="381">
                  <c:v>3.8499759999999994</c:v>
                </c:pt>
                <c:pt idx="382">
                  <c:v>4.999969000000001</c:v>
                </c:pt>
                <c:pt idx="383">
                  <c:v>4.2749939999999995</c:v>
                </c:pt>
                <c:pt idx="384">
                  <c:v>3.8249970000000002</c:v>
                </c:pt>
                <c:pt idx="385">
                  <c:v>3.3500059999999996</c:v>
                </c:pt>
                <c:pt idx="386">
                  <c:v>3.5500029999999994</c:v>
                </c:pt>
                <c:pt idx="387">
                  <c:v>3.0750119999999996</c:v>
                </c:pt>
                <c:pt idx="388">
                  <c:v>2.6999819999999999</c:v>
                </c:pt>
                <c:pt idx="389">
                  <c:v>3.9250179999999997</c:v>
                </c:pt>
                <c:pt idx="390">
                  <c:v>3.7999879999999999</c:v>
                </c:pt>
                <c:pt idx="391">
                  <c:v>4.3000489999999996</c:v>
                </c:pt>
                <c:pt idx="392">
                  <c:v>3.399994</c:v>
                </c:pt>
                <c:pt idx="393">
                  <c:v>3.2499850000000001</c:v>
                </c:pt>
                <c:pt idx="394">
                  <c:v>3.1500240000000002</c:v>
                </c:pt>
                <c:pt idx="395">
                  <c:v>3.2249759999999998</c:v>
                </c:pt>
                <c:pt idx="396">
                  <c:v>3.9500119999999996</c:v>
                </c:pt>
                <c:pt idx="397">
                  <c:v>3.899994</c:v>
                </c:pt>
                <c:pt idx="398">
                  <c:v>4.049987999999999</c:v>
                </c:pt>
                <c:pt idx="399">
                  <c:v>3.2749940000000004</c:v>
                </c:pt>
                <c:pt idx="400">
                  <c:v>3.7000120000000001</c:v>
                </c:pt>
                <c:pt idx="401">
                  <c:v>3.899994</c:v>
                </c:pt>
                <c:pt idx="402">
                  <c:v>3.2499850000000001</c:v>
                </c:pt>
                <c:pt idx="403">
                  <c:v>3.4499819999999999</c:v>
                </c:pt>
                <c:pt idx="404">
                  <c:v>3.4000089999999994</c:v>
                </c:pt>
                <c:pt idx="405">
                  <c:v>3.7749790000000001</c:v>
                </c:pt>
                <c:pt idx="406">
                  <c:v>2.8749999999999996</c:v>
                </c:pt>
                <c:pt idx="407">
                  <c:v>3.8750149999999994</c:v>
                </c:pt>
                <c:pt idx="408">
                  <c:v>3.4500119999999996</c:v>
                </c:pt>
                <c:pt idx="409">
                  <c:v>3.9750369999999995</c:v>
                </c:pt>
                <c:pt idx="410">
                  <c:v>4</c:v>
                </c:pt>
                <c:pt idx="411">
                  <c:v>4.1499939999999995</c:v>
                </c:pt>
                <c:pt idx="412">
                  <c:v>3.7750089999999994</c:v>
                </c:pt>
                <c:pt idx="413">
                  <c:v>4.549987999999999</c:v>
                </c:pt>
                <c:pt idx="414">
                  <c:v>2.6499940000000004</c:v>
                </c:pt>
                <c:pt idx="415">
                  <c:v>4.1750339999999992</c:v>
                </c:pt>
                <c:pt idx="416">
                  <c:v>2.8499759999999994</c:v>
                </c:pt>
                <c:pt idx="417">
                  <c:v>2.9500119999999996</c:v>
                </c:pt>
                <c:pt idx="418">
                  <c:v>3.7249910000000006</c:v>
                </c:pt>
                <c:pt idx="419">
                  <c:v>3.1499630000000001</c:v>
                </c:pt>
                <c:pt idx="420">
                  <c:v>3.8000179999999997</c:v>
                </c:pt>
                <c:pt idx="421">
                  <c:v>3.9500119999999996</c:v>
                </c:pt>
                <c:pt idx="422">
                  <c:v>4.0500489999999996</c:v>
                </c:pt>
                <c:pt idx="423">
                  <c:v>4.1499939999999995</c:v>
                </c:pt>
                <c:pt idx="424">
                  <c:v>3.4500119999999996</c:v>
                </c:pt>
                <c:pt idx="425">
                  <c:v>4.099975999999999</c:v>
                </c:pt>
                <c:pt idx="426">
                  <c:v>3.6999819999999999</c:v>
                </c:pt>
                <c:pt idx="427">
                  <c:v>4.6999819999999994</c:v>
                </c:pt>
                <c:pt idx="428">
                  <c:v>3.7999879999999999</c:v>
                </c:pt>
                <c:pt idx="429">
                  <c:v>5.049987999999999</c:v>
                </c:pt>
                <c:pt idx="430">
                  <c:v>3.5499879999999999</c:v>
                </c:pt>
                <c:pt idx="431">
                  <c:v>3.1500089999999994</c:v>
                </c:pt>
                <c:pt idx="432">
                  <c:v>4.6500089999999989</c:v>
                </c:pt>
                <c:pt idx="433">
                  <c:v>5.5500179999999988</c:v>
                </c:pt>
                <c:pt idx="434">
                  <c:v>4.599975999999999</c:v>
                </c:pt>
                <c:pt idx="435">
                  <c:v>4.3750149999999994</c:v>
                </c:pt>
                <c:pt idx="436">
                  <c:v>6.8000179999999988</c:v>
                </c:pt>
                <c:pt idx="437">
                  <c:v>3.399994</c:v>
                </c:pt>
                <c:pt idx="438">
                  <c:v>4.7000120000000001</c:v>
                </c:pt>
                <c:pt idx="439">
                  <c:v>3.6500240000000002</c:v>
                </c:pt>
                <c:pt idx="440">
                  <c:v>4.9500120000000001</c:v>
                </c:pt>
                <c:pt idx="441">
                  <c:v>4.124984999999997</c:v>
                </c:pt>
                <c:pt idx="442">
                  <c:v>4</c:v>
                </c:pt>
                <c:pt idx="443">
                  <c:v>3.100006</c:v>
                </c:pt>
                <c:pt idx="444">
                  <c:v>3.5249940000000004</c:v>
                </c:pt>
                <c:pt idx="445">
                  <c:v>3.9000240000000002</c:v>
                </c:pt>
                <c:pt idx="446">
                  <c:v>3.6500089999999994</c:v>
                </c:pt>
                <c:pt idx="447">
                  <c:v>3.5000149999999999</c:v>
                </c:pt>
                <c:pt idx="448">
                  <c:v>3.8749999999999996</c:v>
                </c:pt>
                <c:pt idx="449">
                  <c:v>3.4500119999999996</c:v>
                </c:pt>
                <c:pt idx="450">
                  <c:v>3.7999879999999999</c:v>
                </c:pt>
                <c:pt idx="451">
                  <c:v>4.6500239999999993</c:v>
                </c:pt>
                <c:pt idx="452">
                  <c:v>3.5</c:v>
                </c:pt>
                <c:pt idx="453">
                  <c:v>3.6500240000000002</c:v>
                </c:pt>
                <c:pt idx="454">
                  <c:v>4.049987999999999</c:v>
                </c:pt>
                <c:pt idx="455">
                  <c:v>4.3999629999999996</c:v>
                </c:pt>
                <c:pt idx="456">
                  <c:v>2.8499759999999994</c:v>
                </c:pt>
                <c:pt idx="457">
                  <c:v>4.9500120000000001</c:v>
                </c:pt>
                <c:pt idx="458">
                  <c:v>4.4500120000000001</c:v>
                </c:pt>
                <c:pt idx="459">
                  <c:v>4.25</c:v>
                </c:pt>
                <c:pt idx="460">
                  <c:v>4.0249939999999986</c:v>
                </c:pt>
                <c:pt idx="461">
                  <c:v>4.099975999999999</c:v>
                </c:pt>
                <c:pt idx="462">
                  <c:v>3.5750119999999996</c:v>
                </c:pt>
                <c:pt idx="463">
                  <c:v>3.3000179999999997</c:v>
                </c:pt>
                <c:pt idx="464">
                  <c:v>3.5499879999999999</c:v>
                </c:pt>
                <c:pt idx="465">
                  <c:v>3.2749940000000004</c:v>
                </c:pt>
                <c:pt idx="466">
                  <c:v>3.9500119999999996</c:v>
                </c:pt>
                <c:pt idx="467">
                  <c:v>3.5499879999999999</c:v>
                </c:pt>
                <c:pt idx="468">
                  <c:v>3.8999629999999996</c:v>
                </c:pt>
                <c:pt idx="469">
                  <c:v>3.6499940000000004</c:v>
                </c:pt>
                <c:pt idx="470">
                  <c:v>3.449951</c:v>
                </c:pt>
                <c:pt idx="471">
                  <c:v>4.4500120000000001</c:v>
                </c:pt>
                <c:pt idx="472">
                  <c:v>4.049987999999999</c:v>
                </c:pt>
                <c:pt idx="473">
                  <c:v>3.3249970000000002</c:v>
                </c:pt>
                <c:pt idx="474">
                  <c:v>3.5249940000000004</c:v>
                </c:pt>
                <c:pt idx="475">
                  <c:v>5.049987999999999</c:v>
                </c:pt>
                <c:pt idx="476">
                  <c:v>3.9500119999999996</c:v>
                </c:pt>
                <c:pt idx="477">
                  <c:v>4.3500369999999995</c:v>
                </c:pt>
                <c:pt idx="478">
                  <c:v>3.9999689999999997</c:v>
                </c:pt>
                <c:pt idx="479">
                  <c:v>3.600006</c:v>
                </c:pt>
                <c:pt idx="480">
                  <c:v>2</c:v>
                </c:pt>
                <c:pt idx="481">
                  <c:v>4.4000240000000002</c:v>
                </c:pt>
                <c:pt idx="482">
                  <c:v>3.7000120000000001</c:v>
                </c:pt>
                <c:pt idx="483">
                  <c:v>4</c:v>
                </c:pt>
                <c:pt idx="484">
                  <c:v>4.0500179999999988</c:v>
                </c:pt>
                <c:pt idx="485">
                  <c:v>4.3999939999999995</c:v>
                </c:pt>
                <c:pt idx="486">
                  <c:v>4.7000120000000001</c:v>
                </c:pt>
                <c:pt idx="487">
                  <c:v>3.6249690000000001</c:v>
                </c:pt>
                <c:pt idx="488">
                  <c:v>3.7499690000000001</c:v>
                </c:pt>
                <c:pt idx="489">
                  <c:v>3.75</c:v>
                </c:pt>
                <c:pt idx="490">
                  <c:v>4.0500179999999988</c:v>
                </c:pt>
                <c:pt idx="491">
                  <c:v>4.049987999999999</c:v>
                </c:pt>
                <c:pt idx="492">
                  <c:v>4.1999969999999989</c:v>
                </c:pt>
                <c:pt idx="493">
                  <c:v>3.5499879999999999</c:v>
                </c:pt>
                <c:pt idx="494">
                  <c:v>4.1499939999999995</c:v>
                </c:pt>
                <c:pt idx="495">
                  <c:v>3.9749759999999994</c:v>
                </c:pt>
                <c:pt idx="496">
                  <c:v>3.6999819999999999</c:v>
                </c:pt>
                <c:pt idx="497">
                  <c:v>3.7500309999999999</c:v>
                </c:pt>
                <c:pt idx="498">
                  <c:v>3.399994</c:v>
                </c:pt>
                <c:pt idx="499">
                  <c:v>3.6499940000000004</c:v>
                </c:pt>
                <c:pt idx="500">
                  <c:v>4.25</c:v>
                </c:pt>
                <c:pt idx="501">
                  <c:v>3.8000029999999994</c:v>
                </c:pt>
                <c:pt idx="502">
                  <c:v>3.6499940000000004</c:v>
                </c:pt>
                <c:pt idx="503">
                  <c:v>3.5499879999999999</c:v>
                </c:pt>
                <c:pt idx="504">
                  <c:v>3.25</c:v>
                </c:pt>
                <c:pt idx="505">
                  <c:v>3.6999819999999999</c:v>
                </c:pt>
                <c:pt idx="506">
                  <c:v>4.2750089999999998</c:v>
                </c:pt>
                <c:pt idx="507">
                  <c:v>3.5500029999999994</c:v>
                </c:pt>
                <c:pt idx="508">
                  <c:v>3.5500179999999997</c:v>
                </c:pt>
                <c:pt idx="509">
                  <c:v>2.4500119999999996</c:v>
                </c:pt>
                <c:pt idx="510">
                  <c:v>4.5</c:v>
                </c:pt>
                <c:pt idx="511">
                  <c:v>2.5999759999999994</c:v>
                </c:pt>
                <c:pt idx="512">
                  <c:v>3.4500119999999996</c:v>
                </c:pt>
                <c:pt idx="513">
                  <c:v>3.8000179999999997</c:v>
                </c:pt>
                <c:pt idx="514">
                  <c:v>4.375</c:v>
                </c:pt>
                <c:pt idx="515">
                  <c:v>3.399994</c:v>
                </c:pt>
                <c:pt idx="516">
                  <c:v>3.7000120000000001</c:v>
                </c:pt>
                <c:pt idx="517">
                  <c:v>4.124984999999997</c:v>
                </c:pt>
                <c:pt idx="518">
                  <c:v>3.8749999999999996</c:v>
                </c:pt>
                <c:pt idx="519">
                  <c:v>4.9500120000000001</c:v>
                </c:pt>
                <c:pt idx="520">
                  <c:v>3.4499970000000002</c:v>
                </c:pt>
                <c:pt idx="521">
                  <c:v>3.3750149999999994</c:v>
                </c:pt>
                <c:pt idx="522">
                  <c:v>4.0750120000000001</c:v>
                </c:pt>
                <c:pt idx="523">
                  <c:v>3.600006</c:v>
                </c:pt>
                <c:pt idx="524">
                  <c:v>3.3749999999999996</c:v>
                </c:pt>
                <c:pt idx="525">
                  <c:v>3.7750240000000002</c:v>
                </c:pt>
                <c:pt idx="526">
                  <c:v>3.5999759999999994</c:v>
                </c:pt>
                <c:pt idx="527">
                  <c:v>4.1499939999999995</c:v>
                </c:pt>
                <c:pt idx="528">
                  <c:v>3.75</c:v>
                </c:pt>
                <c:pt idx="529">
                  <c:v>3.8999629999999996</c:v>
                </c:pt>
                <c:pt idx="530">
                  <c:v>4.4500120000000001</c:v>
                </c:pt>
                <c:pt idx="531">
                  <c:v>4.1500089999999989</c:v>
                </c:pt>
                <c:pt idx="532">
                  <c:v>3.399994</c:v>
                </c:pt>
                <c:pt idx="533">
                  <c:v>9.4750060000000023</c:v>
                </c:pt>
                <c:pt idx="534">
                  <c:v>3.049973</c:v>
                </c:pt>
                <c:pt idx="535">
                  <c:v>3.399994</c:v>
                </c:pt>
                <c:pt idx="536">
                  <c:v>3.6499630000000001</c:v>
                </c:pt>
                <c:pt idx="537">
                  <c:v>2.9499819999999999</c:v>
                </c:pt>
                <c:pt idx="538">
                  <c:v>3.5500029999999994</c:v>
                </c:pt>
                <c:pt idx="539">
                  <c:v>3.4249879999999999</c:v>
                </c:pt>
                <c:pt idx="540">
                  <c:v>3.4000240000000002</c:v>
                </c:pt>
                <c:pt idx="541">
                  <c:v>5.3500059999999987</c:v>
                </c:pt>
                <c:pt idx="542">
                  <c:v>2.75</c:v>
                </c:pt>
                <c:pt idx="543">
                  <c:v>3.4500119999999996</c:v>
                </c:pt>
                <c:pt idx="544">
                  <c:v>4.25</c:v>
                </c:pt>
                <c:pt idx="545">
                  <c:v>4.3500059999999987</c:v>
                </c:pt>
                <c:pt idx="546">
                  <c:v>3.899994</c:v>
                </c:pt>
                <c:pt idx="547">
                  <c:v>2.9250029999999994</c:v>
                </c:pt>
                <c:pt idx="548">
                  <c:v>4.1000059999999987</c:v>
                </c:pt>
                <c:pt idx="549">
                  <c:v>4.2000120000000001</c:v>
                </c:pt>
                <c:pt idx="550">
                  <c:v>4.2000120000000001</c:v>
                </c:pt>
                <c:pt idx="551">
                  <c:v>3.7999879999999999</c:v>
                </c:pt>
                <c:pt idx="552">
                  <c:v>4.299987999999999</c:v>
                </c:pt>
                <c:pt idx="553">
                  <c:v>3.2000120000000001</c:v>
                </c:pt>
                <c:pt idx="554">
                  <c:v>4.549987999999999</c:v>
                </c:pt>
                <c:pt idx="555">
                  <c:v>3.6249850000000001</c:v>
                </c:pt>
                <c:pt idx="556">
                  <c:v>3.75</c:v>
                </c:pt>
                <c:pt idx="557">
                  <c:v>3.5249940000000004</c:v>
                </c:pt>
                <c:pt idx="558">
                  <c:v>4.4999849999999988</c:v>
                </c:pt>
                <c:pt idx="559">
                  <c:v>3.6499940000000004</c:v>
                </c:pt>
                <c:pt idx="560">
                  <c:v>3.5</c:v>
                </c:pt>
                <c:pt idx="561">
                  <c:v>5</c:v>
                </c:pt>
                <c:pt idx="562">
                  <c:v>3.4499819999999999</c:v>
                </c:pt>
                <c:pt idx="563">
                  <c:v>3.9500119999999996</c:v>
                </c:pt>
                <c:pt idx="564">
                  <c:v>3</c:v>
                </c:pt>
                <c:pt idx="565">
                  <c:v>3.6750179999999997</c:v>
                </c:pt>
                <c:pt idx="566">
                  <c:v>4.1999969999999989</c:v>
                </c:pt>
                <c:pt idx="567">
                  <c:v>3.6500240000000002</c:v>
                </c:pt>
                <c:pt idx="568">
                  <c:v>3.9500119999999996</c:v>
                </c:pt>
                <c:pt idx="569">
                  <c:v>5.3999629999999996</c:v>
                </c:pt>
                <c:pt idx="570">
                  <c:v>3.6749879999999999</c:v>
                </c:pt>
                <c:pt idx="571">
                  <c:v>4.1999819999999994</c:v>
                </c:pt>
                <c:pt idx="572">
                  <c:v>3.7249910000000006</c:v>
                </c:pt>
                <c:pt idx="573">
                  <c:v>3.7000120000000001</c:v>
                </c:pt>
                <c:pt idx="574">
                  <c:v>3.6500240000000002</c:v>
                </c:pt>
                <c:pt idx="575">
                  <c:v>4.8250119999999992</c:v>
                </c:pt>
                <c:pt idx="576">
                  <c:v>2.9750059999999996</c:v>
                </c:pt>
                <c:pt idx="577">
                  <c:v>3.7999879999999999</c:v>
                </c:pt>
                <c:pt idx="578">
                  <c:v>3.6500240000000002</c:v>
                </c:pt>
                <c:pt idx="579">
                  <c:v>3.6750029999999994</c:v>
                </c:pt>
                <c:pt idx="580">
                  <c:v>3.399994</c:v>
                </c:pt>
                <c:pt idx="581">
                  <c:v>3.8499759999999994</c:v>
                </c:pt>
                <c:pt idx="582">
                  <c:v>3.899994</c:v>
                </c:pt>
                <c:pt idx="583">
                  <c:v>3.3749999999999996</c:v>
                </c:pt>
                <c:pt idx="584">
                  <c:v>4.2249759999999981</c:v>
                </c:pt>
                <c:pt idx="585">
                  <c:v>3.7000120000000001</c:v>
                </c:pt>
                <c:pt idx="586">
                  <c:v>4.1500239999999993</c:v>
                </c:pt>
                <c:pt idx="587">
                  <c:v>5.974975999999999</c:v>
                </c:pt>
                <c:pt idx="588">
                  <c:v>4.1999509999999995</c:v>
                </c:pt>
                <c:pt idx="589">
                  <c:v>4.0749819999999994</c:v>
                </c:pt>
                <c:pt idx="590">
                  <c:v>4.4499820000000003</c:v>
                </c:pt>
                <c:pt idx="591">
                  <c:v>3.1750179999999997</c:v>
                </c:pt>
                <c:pt idx="592">
                  <c:v>4.1000059999999987</c:v>
                </c:pt>
                <c:pt idx="593">
                  <c:v>3.4500119999999996</c:v>
                </c:pt>
                <c:pt idx="594">
                  <c:v>3.3500059999999996</c:v>
                </c:pt>
                <c:pt idx="595">
                  <c:v>3.9500119999999996</c:v>
                </c:pt>
                <c:pt idx="596">
                  <c:v>4.049987999999999</c:v>
                </c:pt>
                <c:pt idx="597">
                  <c:v>3.4000240000000002</c:v>
                </c:pt>
                <c:pt idx="598">
                  <c:v>3.3000179999999997</c:v>
                </c:pt>
                <c:pt idx="599">
                  <c:v>4.1999819999999994</c:v>
                </c:pt>
                <c:pt idx="600">
                  <c:v>2.8500059999999996</c:v>
                </c:pt>
                <c:pt idx="601">
                  <c:v>7.0500179999999988</c:v>
                </c:pt>
                <c:pt idx="602">
                  <c:v>3.6999819999999999</c:v>
                </c:pt>
                <c:pt idx="603">
                  <c:v>3.399994</c:v>
                </c:pt>
                <c:pt idx="604">
                  <c:v>3.7000120000000001</c:v>
                </c:pt>
                <c:pt idx="605">
                  <c:v>4.4000240000000002</c:v>
                </c:pt>
                <c:pt idx="606">
                  <c:v>4.3250269999999995</c:v>
                </c:pt>
                <c:pt idx="607">
                  <c:v>3.1499940000000004</c:v>
                </c:pt>
                <c:pt idx="608">
                  <c:v>4.4250179999999988</c:v>
                </c:pt>
                <c:pt idx="609">
                  <c:v>4.1500239999999993</c:v>
                </c:pt>
                <c:pt idx="610">
                  <c:v>4.3500059999999987</c:v>
                </c:pt>
                <c:pt idx="611">
                  <c:v>3.5499879999999999</c:v>
                </c:pt>
                <c:pt idx="612">
                  <c:v>4.0500179999999988</c:v>
                </c:pt>
                <c:pt idx="613">
                  <c:v>3.799973</c:v>
                </c:pt>
                <c:pt idx="614">
                  <c:v>3.7500149999999999</c:v>
                </c:pt>
                <c:pt idx="615">
                  <c:v>3.2000120000000001</c:v>
                </c:pt>
                <c:pt idx="616">
                  <c:v>5.299987999999999</c:v>
                </c:pt>
                <c:pt idx="617">
                  <c:v>2.9999689999999997</c:v>
                </c:pt>
                <c:pt idx="618">
                  <c:v>3.125</c:v>
                </c:pt>
                <c:pt idx="619">
                  <c:v>3.6500240000000002</c:v>
                </c:pt>
                <c:pt idx="620">
                  <c:v>3.8999629999999996</c:v>
                </c:pt>
                <c:pt idx="621">
                  <c:v>2.9500119999999996</c:v>
                </c:pt>
                <c:pt idx="622">
                  <c:v>3.8749849999999997</c:v>
                </c:pt>
                <c:pt idx="623">
                  <c:v>3.9500119999999996</c:v>
                </c:pt>
                <c:pt idx="624">
                  <c:v>3.2000120000000001</c:v>
                </c:pt>
                <c:pt idx="625">
                  <c:v>3.5999759999999994</c:v>
                </c:pt>
                <c:pt idx="626">
                  <c:v>4.3249819999999985</c:v>
                </c:pt>
                <c:pt idx="627">
                  <c:v>2.725006</c:v>
                </c:pt>
                <c:pt idx="628">
                  <c:v>3.7999879999999999</c:v>
                </c:pt>
                <c:pt idx="629">
                  <c:v>4.9500120000000001</c:v>
                </c:pt>
                <c:pt idx="630">
                  <c:v>3.7750089999999994</c:v>
                </c:pt>
                <c:pt idx="631">
                  <c:v>3.7000120000000001</c:v>
                </c:pt>
                <c:pt idx="632">
                  <c:v>5.4000240000000002</c:v>
                </c:pt>
                <c:pt idx="633">
                  <c:v>3.174973</c:v>
                </c:pt>
                <c:pt idx="634">
                  <c:v>3.9749910000000002</c:v>
                </c:pt>
                <c:pt idx="635">
                  <c:v>3.8249819999999999</c:v>
                </c:pt>
                <c:pt idx="636">
                  <c:v>4.25</c:v>
                </c:pt>
                <c:pt idx="637">
                  <c:v>3.600006</c:v>
                </c:pt>
                <c:pt idx="638">
                  <c:v>4.349975999999999</c:v>
                </c:pt>
                <c:pt idx="639">
                  <c:v>3.5499879999999999</c:v>
                </c:pt>
                <c:pt idx="640">
                  <c:v>4.1999819999999994</c:v>
                </c:pt>
                <c:pt idx="641">
                  <c:v>3.4499819999999999</c:v>
                </c:pt>
                <c:pt idx="642">
                  <c:v>4.1749879999999981</c:v>
                </c:pt>
                <c:pt idx="643">
                  <c:v>3.2249910000000006</c:v>
                </c:pt>
                <c:pt idx="644">
                  <c:v>3.4999689999999997</c:v>
                </c:pt>
                <c:pt idx="645">
                  <c:v>3.7500309999999999</c:v>
                </c:pt>
                <c:pt idx="646">
                  <c:v>3.5500179999999997</c:v>
                </c:pt>
                <c:pt idx="647">
                  <c:v>3.399994</c:v>
                </c:pt>
                <c:pt idx="648">
                  <c:v>3.7499850000000001</c:v>
                </c:pt>
                <c:pt idx="649">
                  <c:v>3.8499759999999994</c:v>
                </c:pt>
                <c:pt idx="650">
                  <c:v>3.7750240000000002</c:v>
                </c:pt>
                <c:pt idx="651">
                  <c:v>3.600006</c:v>
                </c:pt>
                <c:pt idx="652">
                  <c:v>3.75</c:v>
                </c:pt>
                <c:pt idx="653">
                  <c:v>3.9749599999999994</c:v>
                </c:pt>
                <c:pt idx="654">
                  <c:v>3.3500059999999996</c:v>
                </c:pt>
                <c:pt idx="655">
                  <c:v>3.8500059999999996</c:v>
                </c:pt>
                <c:pt idx="656">
                  <c:v>3.100006</c:v>
                </c:pt>
                <c:pt idx="657">
                  <c:v>4.1999819999999994</c:v>
                </c:pt>
                <c:pt idx="658">
                  <c:v>3.2999879999999999</c:v>
                </c:pt>
                <c:pt idx="659">
                  <c:v>3.8499759999999994</c:v>
                </c:pt>
                <c:pt idx="660">
                  <c:v>2.9499819999999999</c:v>
                </c:pt>
                <c:pt idx="661">
                  <c:v>2.8499910000000002</c:v>
                </c:pt>
                <c:pt idx="662">
                  <c:v>4.4499820000000003</c:v>
                </c:pt>
                <c:pt idx="663">
                  <c:v>4.5500030000000002</c:v>
                </c:pt>
                <c:pt idx="664">
                  <c:v>5.6000059999999987</c:v>
                </c:pt>
                <c:pt idx="665">
                  <c:v>3.6499940000000004</c:v>
                </c:pt>
                <c:pt idx="666">
                  <c:v>2.9499819999999999</c:v>
                </c:pt>
                <c:pt idx="667">
                  <c:v>4.0250089999999989</c:v>
                </c:pt>
                <c:pt idx="668">
                  <c:v>4.599975999999999</c:v>
                </c:pt>
                <c:pt idx="669">
                  <c:v>3.5499879999999999</c:v>
                </c:pt>
                <c:pt idx="670">
                  <c:v>4.6500239999999993</c:v>
                </c:pt>
                <c:pt idx="671">
                  <c:v>3.899994</c:v>
                </c:pt>
                <c:pt idx="672">
                  <c:v>3.5500179999999997</c:v>
                </c:pt>
                <c:pt idx="673">
                  <c:v>2.899994</c:v>
                </c:pt>
                <c:pt idx="674">
                  <c:v>3.3999629999999996</c:v>
                </c:pt>
                <c:pt idx="675">
                  <c:v>3.6499940000000004</c:v>
                </c:pt>
                <c:pt idx="676">
                  <c:v>3.7999879999999999</c:v>
                </c:pt>
                <c:pt idx="677">
                  <c:v>4.0999910000000002</c:v>
                </c:pt>
                <c:pt idx="678">
                  <c:v>5.5250239999999993</c:v>
                </c:pt>
                <c:pt idx="679">
                  <c:v>4.3250119999999992</c:v>
                </c:pt>
                <c:pt idx="680">
                  <c:v>4.0249789999999992</c:v>
                </c:pt>
                <c:pt idx="681">
                  <c:v>4.5</c:v>
                </c:pt>
                <c:pt idx="682">
                  <c:v>3.7000120000000001</c:v>
                </c:pt>
                <c:pt idx="683">
                  <c:v>3.600006</c:v>
                </c:pt>
                <c:pt idx="684">
                  <c:v>3.6000369999999999</c:v>
                </c:pt>
                <c:pt idx="685">
                  <c:v>3.7000120000000001</c:v>
                </c:pt>
                <c:pt idx="686">
                  <c:v>4</c:v>
                </c:pt>
                <c:pt idx="687">
                  <c:v>3.9499819999999999</c:v>
                </c:pt>
                <c:pt idx="688">
                  <c:v>3.8999629999999996</c:v>
                </c:pt>
                <c:pt idx="689">
                  <c:v>3.8749999999999996</c:v>
                </c:pt>
                <c:pt idx="690">
                  <c:v>7</c:v>
                </c:pt>
                <c:pt idx="691">
                  <c:v>3.2749940000000004</c:v>
                </c:pt>
                <c:pt idx="692">
                  <c:v>3.6000369999999999</c:v>
                </c:pt>
                <c:pt idx="693">
                  <c:v>4.25</c:v>
                </c:pt>
                <c:pt idx="694">
                  <c:v>3.25</c:v>
                </c:pt>
                <c:pt idx="695">
                  <c:v>3.7000120000000001</c:v>
                </c:pt>
                <c:pt idx="696">
                  <c:v>3.6500240000000002</c:v>
                </c:pt>
                <c:pt idx="697">
                  <c:v>5.0500179999999988</c:v>
                </c:pt>
                <c:pt idx="698">
                  <c:v>3.75</c:v>
                </c:pt>
                <c:pt idx="699">
                  <c:v>4</c:v>
                </c:pt>
                <c:pt idx="700">
                  <c:v>3.75</c:v>
                </c:pt>
                <c:pt idx="701">
                  <c:v>2.9499970000000002</c:v>
                </c:pt>
                <c:pt idx="702">
                  <c:v>4.5749819999999994</c:v>
                </c:pt>
                <c:pt idx="703">
                  <c:v>4.1000059999999987</c:v>
                </c:pt>
                <c:pt idx="704">
                  <c:v>3.9000089999999994</c:v>
                </c:pt>
                <c:pt idx="705">
                  <c:v>3.9500119999999996</c:v>
                </c:pt>
                <c:pt idx="706">
                  <c:v>4.25</c:v>
                </c:pt>
                <c:pt idx="707">
                  <c:v>3.4500119999999996</c:v>
                </c:pt>
                <c:pt idx="708">
                  <c:v>3.899994</c:v>
                </c:pt>
                <c:pt idx="709">
                  <c:v>4.3999939999999995</c:v>
                </c:pt>
                <c:pt idx="710">
                  <c:v>4.7999729999999996</c:v>
                </c:pt>
                <c:pt idx="711">
                  <c:v>3.6500240000000002</c:v>
                </c:pt>
                <c:pt idx="712">
                  <c:v>3.7000120000000001</c:v>
                </c:pt>
                <c:pt idx="713">
                  <c:v>3.75</c:v>
                </c:pt>
                <c:pt idx="714">
                  <c:v>4</c:v>
                </c:pt>
                <c:pt idx="715">
                  <c:v>3.7999879999999999</c:v>
                </c:pt>
                <c:pt idx="716">
                  <c:v>4</c:v>
                </c:pt>
                <c:pt idx="717">
                  <c:v>4.049987999999999</c:v>
                </c:pt>
                <c:pt idx="718">
                  <c:v>3.7000120000000001</c:v>
                </c:pt>
                <c:pt idx="719">
                  <c:v>3.3999629999999996</c:v>
                </c:pt>
                <c:pt idx="720">
                  <c:v>3.2500149999999999</c:v>
                </c:pt>
                <c:pt idx="721">
                  <c:v>4.3250119999999992</c:v>
                </c:pt>
                <c:pt idx="722">
                  <c:v>3.799973</c:v>
                </c:pt>
                <c:pt idx="723">
                  <c:v>3.0499879999999999</c:v>
                </c:pt>
                <c:pt idx="724">
                  <c:v>3.399994</c:v>
                </c:pt>
                <c:pt idx="725">
                  <c:v>3.8500369999999995</c:v>
                </c:pt>
                <c:pt idx="726">
                  <c:v>3.7999879999999999</c:v>
                </c:pt>
                <c:pt idx="727">
                  <c:v>3.6499630000000001</c:v>
                </c:pt>
                <c:pt idx="728">
                  <c:v>3.9500119999999996</c:v>
                </c:pt>
                <c:pt idx="729">
                  <c:v>3.2999879999999999</c:v>
                </c:pt>
                <c:pt idx="730">
                  <c:v>3.1249850000000001</c:v>
                </c:pt>
                <c:pt idx="731">
                  <c:v>3.1999819999999999</c:v>
                </c:pt>
                <c:pt idx="732">
                  <c:v>6.099975999999999</c:v>
                </c:pt>
                <c:pt idx="733">
                  <c:v>3.5</c:v>
                </c:pt>
                <c:pt idx="734">
                  <c:v>3.1499940000000004</c:v>
                </c:pt>
                <c:pt idx="735">
                  <c:v>3.3499759999999994</c:v>
                </c:pt>
                <c:pt idx="736">
                  <c:v>3.7749940000000004</c:v>
                </c:pt>
                <c:pt idx="737">
                  <c:v>5.4000089999999998</c:v>
                </c:pt>
                <c:pt idx="738">
                  <c:v>3.8000179999999997</c:v>
                </c:pt>
                <c:pt idx="739">
                  <c:v>3.600006</c:v>
                </c:pt>
                <c:pt idx="740">
                  <c:v>4.099975999999999</c:v>
                </c:pt>
                <c:pt idx="741">
                  <c:v>3.7999879999999999</c:v>
                </c:pt>
                <c:pt idx="742">
                  <c:v>3.2999879999999999</c:v>
                </c:pt>
                <c:pt idx="743">
                  <c:v>3.7500149999999999</c:v>
                </c:pt>
                <c:pt idx="744">
                  <c:v>3.5250089999999994</c:v>
                </c:pt>
                <c:pt idx="745">
                  <c:v>3.5</c:v>
                </c:pt>
                <c:pt idx="746">
                  <c:v>3.25</c:v>
                </c:pt>
                <c:pt idx="747">
                  <c:v>4.75</c:v>
                </c:pt>
                <c:pt idx="748">
                  <c:v>3.4000240000000002</c:v>
                </c:pt>
                <c:pt idx="749">
                  <c:v>5.1500239999999993</c:v>
                </c:pt>
                <c:pt idx="750">
                  <c:v>3.5500179999999997</c:v>
                </c:pt>
                <c:pt idx="751">
                  <c:v>3.8499759999999994</c:v>
                </c:pt>
                <c:pt idx="752">
                  <c:v>4.1499939999999995</c:v>
                </c:pt>
                <c:pt idx="753">
                  <c:v>2.899994</c:v>
                </c:pt>
                <c:pt idx="754">
                  <c:v>3.5999759999999994</c:v>
                </c:pt>
                <c:pt idx="755">
                  <c:v>3.6500240000000002</c:v>
                </c:pt>
                <c:pt idx="756">
                  <c:v>3.899994</c:v>
                </c:pt>
                <c:pt idx="757">
                  <c:v>4.25</c:v>
                </c:pt>
                <c:pt idx="758">
                  <c:v>3.25</c:v>
                </c:pt>
                <c:pt idx="759">
                  <c:v>4.049987999999999</c:v>
                </c:pt>
                <c:pt idx="760">
                  <c:v>3.4250029999999994</c:v>
                </c:pt>
                <c:pt idx="761">
                  <c:v>3.4750059999999996</c:v>
                </c:pt>
                <c:pt idx="762">
                  <c:v>4.0500179999999988</c:v>
                </c:pt>
                <c:pt idx="763">
                  <c:v>3.8749849999999997</c:v>
                </c:pt>
                <c:pt idx="764">
                  <c:v>3.4500119999999996</c:v>
                </c:pt>
                <c:pt idx="765">
                  <c:v>3.5749970000000002</c:v>
                </c:pt>
                <c:pt idx="766">
                  <c:v>3.3500059999999996</c:v>
                </c:pt>
                <c:pt idx="767">
                  <c:v>4.1000059999999987</c:v>
                </c:pt>
                <c:pt idx="768">
                  <c:v>3.1750029999999994</c:v>
                </c:pt>
                <c:pt idx="769">
                  <c:v>3.5</c:v>
                </c:pt>
                <c:pt idx="770">
                  <c:v>4.5</c:v>
                </c:pt>
                <c:pt idx="771">
                  <c:v>3.3750149999999994</c:v>
                </c:pt>
                <c:pt idx="772">
                  <c:v>3.2999879999999999</c:v>
                </c:pt>
                <c:pt idx="773">
                  <c:v>3.7999879999999999</c:v>
                </c:pt>
                <c:pt idx="774">
                  <c:v>3.75</c:v>
                </c:pt>
                <c:pt idx="775">
                  <c:v>3.75</c:v>
                </c:pt>
                <c:pt idx="776">
                  <c:v>3.5</c:v>
                </c:pt>
                <c:pt idx="777">
                  <c:v>3.3499759999999994</c:v>
                </c:pt>
                <c:pt idx="778">
                  <c:v>3.399994</c:v>
                </c:pt>
                <c:pt idx="779">
                  <c:v>3.4000240000000002</c:v>
                </c:pt>
                <c:pt idx="780">
                  <c:v>2.6499790000000001</c:v>
                </c:pt>
                <c:pt idx="781">
                  <c:v>3.5</c:v>
                </c:pt>
                <c:pt idx="782">
                  <c:v>3.75</c:v>
                </c:pt>
                <c:pt idx="783">
                  <c:v>3.6249850000000001</c:v>
                </c:pt>
                <c:pt idx="784">
                  <c:v>3.1499790000000001</c:v>
                </c:pt>
                <c:pt idx="785">
                  <c:v>3.5249940000000004</c:v>
                </c:pt>
                <c:pt idx="786">
                  <c:v>3.6000369999999999</c:v>
                </c:pt>
                <c:pt idx="787">
                  <c:v>2.9750059999999996</c:v>
                </c:pt>
                <c:pt idx="788">
                  <c:v>3.7999879999999999</c:v>
                </c:pt>
                <c:pt idx="789">
                  <c:v>4.4750209999999999</c:v>
                </c:pt>
                <c:pt idx="790">
                  <c:v>3.4000240000000002</c:v>
                </c:pt>
                <c:pt idx="791">
                  <c:v>5.3500059999999987</c:v>
                </c:pt>
                <c:pt idx="792">
                  <c:v>3.4250029999999994</c:v>
                </c:pt>
                <c:pt idx="793">
                  <c:v>4.049987999999999</c:v>
                </c:pt>
                <c:pt idx="794">
                  <c:v>3.7000120000000001</c:v>
                </c:pt>
                <c:pt idx="795">
                  <c:v>3.125</c:v>
                </c:pt>
                <c:pt idx="796">
                  <c:v>4.0249789999999992</c:v>
                </c:pt>
                <c:pt idx="797">
                  <c:v>3.1000209999999999</c:v>
                </c:pt>
                <c:pt idx="798">
                  <c:v>4.000030999999999</c:v>
                </c:pt>
                <c:pt idx="799">
                  <c:v>3.4500119999999996</c:v>
                </c:pt>
                <c:pt idx="800">
                  <c:v>3.6499940000000004</c:v>
                </c:pt>
                <c:pt idx="801">
                  <c:v>4</c:v>
                </c:pt>
                <c:pt idx="802">
                  <c:v>3.6499940000000004</c:v>
                </c:pt>
                <c:pt idx="803">
                  <c:v>4.5</c:v>
                </c:pt>
                <c:pt idx="804">
                  <c:v>4</c:v>
                </c:pt>
                <c:pt idx="805">
                  <c:v>3.0499879999999999</c:v>
                </c:pt>
                <c:pt idx="806">
                  <c:v>2.9250029999999994</c:v>
                </c:pt>
                <c:pt idx="807">
                  <c:v>3.899994</c:v>
                </c:pt>
                <c:pt idx="808">
                  <c:v>2.8749999999999996</c:v>
                </c:pt>
                <c:pt idx="809">
                  <c:v>3.5500179999999997</c:v>
                </c:pt>
                <c:pt idx="810">
                  <c:v>3.3500369999999995</c:v>
                </c:pt>
                <c:pt idx="811">
                  <c:v>3.2249910000000006</c:v>
                </c:pt>
                <c:pt idx="812">
                  <c:v>4.6250309999999981</c:v>
                </c:pt>
                <c:pt idx="813">
                  <c:v>3.75</c:v>
                </c:pt>
                <c:pt idx="814">
                  <c:v>3.3500059999999996</c:v>
                </c:pt>
                <c:pt idx="815">
                  <c:v>3.4499819999999999</c:v>
                </c:pt>
                <c:pt idx="816">
                  <c:v>3.1749879999999999</c:v>
                </c:pt>
                <c:pt idx="817">
                  <c:v>3.6500240000000002</c:v>
                </c:pt>
                <c:pt idx="818">
                  <c:v>3.8000179999999997</c:v>
                </c:pt>
                <c:pt idx="819">
                  <c:v>4.3999939999999995</c:v>
                </c:pt>
                <c:pt idx="820">
                  <c:v>3.8999629999999996</c:v>
                </c:pt>
                <c:pt idx="821">
                  <c:v>3.9500119999999996</c:v>
                </c:pt>
                <c:pt idx="822">
                  <c:v>4.5750270000000004</c:v>
                </c:pt>
                <c:pt idx="823">
                  <c:v>4.3500059999999987</c:v>
                </c:pt>
                <c:pt idx="824">
                  <c:v>3.8250119999999996</c:v>
                </c:pt>
                <c:pt idx="825">
                  <c:v>4.099975999999999</c:v>
                </c:pt>
                <c:pt idx="826">
                  <c:v>3.3249819999999999</c:v>
                </c:pt>
                <c:pt idx="827">
                  <c:v>3.6499940000000004</c:v>
                </c:pt>
                <c:pt idx="828">
                  <c:v>4.2750399999999997</c:v>
                </c:pt>
                <c:pt idx="829">
                  <c:v>4.049987999999999</c:v>
                </c:pt>
                <c:pt idx="830">
                  <c:v>3.2000120000000001</c:v>
                </c:pt>
                <c:pt idx="831">
                  <c:v>3.8500059999999996</c:v>
                </c:pt>
                <c:pt idx="832">
                  <c:v>4.25</c:v>
                </c:pt>
                <c:pt idx="833">
                  <c:v>6.1999819999999994</c:v>
                </c:pt>
                <c:pt idx="834">
                  <c:v>3.9000240000000002</c:v>
                </c:pt>
                <c:pt idx="835">
                  <c:v>4.3500059999999987</c:v>
                </c:pt>
                <c:pt idx="836">
                  <c:v>5.2000120000000001</c:v>
                </c:pt>
                <c:pt idx="837">
                  <c:v>4.4249879999999981</c:v>
                </c:pt>
                <c:pt idx="838">
                  <c:v>3.6000369999999999</c:v>
                </c:pt>
                <c:pt idx="839">
                  <c:v>3.8499759999999994</c:v>
                </c:pt>
                <c:pt idx="840">
                  <c:v>3.2749940000000004</c:v>
                </c:pt>
                <c:pt idx="841">
                  <c:v>3.8999629999999996</c:v>
                </c:pt>
                <c:pt idx="842">
                  <c:v>6.4499820000000003</c:v>
                </c:pt>
                <c:pt idx="843">
                  <c:v>3.5249940000000004</c:v>
                </c:pt>
                <c:pt idx="844">
                  <c:v>3.0499879999999999</c:v>
                </c:pt>
                <c:pt idx="845">
                  <c:v>3.25</c:v>
                </c:pt>
                <c:pt idx="846">
                  <c:v>4.4000240000000002</c:v>
                </c:pt>
                <c:pt idx="847">
                  <c:v>3.75</c:v>
                </c:pt>
                <c:pt idx="848">
                  <c:v>3.25</c:v>
                </c:pt>
                <c:pt idx="849">
                  <c:v>2.9500119999999996</c:v>
                </c:pt>
                <c:pt idx="850">
                  <c:v>4.1499939999999995</c:v>
                </c:pt>
                <c:pt idx="851">
                  <c:v>3.600006</c:v>
                </c:pt>
                <c:pt idx="852">
                  <c:v>3.5999910000000002</c:v>
                </c:pt>
                <c:pt idx="853">
                  <c:v>3.1999970000000002</c:v>
                </c:pt>
                <c:pt idx="854">
                  <c:v>3.4000240000000002</c:v>
                </c:pt>
                <c:pt idx="855">
                  <c:v>3.4500119999999996</c:v>
                </c:pt>
                <c:pt idx="856">
                  <c:v>4.7000120000000001</c:v>
                </c:pt>
                <c:pt idx="857">
                  <c:v>4.7000120000000001</c:v>
                </c:pt>
                <c:pt idx="858">
                  <c:v>3.5500179999999997</c:v>
                </c:pt>
                <c:pt idx="859">
                  <c:v>3.1250149999999999</c:v>
                </c:pt>
                <c:pt idx="860">
                  <c:v>3.5999759999999994</c:v>
                </c:pt>
                <c:pt idx="861">
                  <c:v>2.2750399999999997</c:v>
                </c:pt>
                <c:pt idx="862">
                  <c:v>3.5499879999999999</c:v>
                </c:pt>
                <c:pt idx="863">
                  <c:v>3.6499940000000004</c:v>
                </c:pt>
                <c:pt idx="864">
                  <c:v>4.799987999999999</c:v>
                </c:pt>
                <c:pt idx="865">
                  <c:v>6.500030999999999</c:v>
                </c:pt>
                <c:pt idx="866">
                  <c:v>3.75</c:v>
                </c:pt>
                <c:pt idx="867">
                  <c:v>3.5999759999999994</c:v>
                </c:pt>
                <c:pt idx="868">
                  <c:v>4.1000369999999995</c:v>
                </c:pt>
                <c:pt idx="869">
                  <c:v>3.4500119999999996</c:v>
                </c:pt>
                <c:pt idx="870">
                  <c:v>3.225006</c:v>
                </c:pt>
                <c:pt idx="871">
                  <c:v>3.5750119999999996</c:v>
                </c:pt>
                <c:pt idx="872">
                  <c:v>4.500030999999999</c:v>
                </c:pt>
                <c:pt idx="873">
                  <c:v>3.2999879999999999</c:v>
                </c:pt>
                <c:pt idx="874">
                  <c:v>3.6500240000000002</c:v>
                </c:pt>
                <c:pt idx="875">
                  <c:v>4.0500489999999996</c:v>
                </c:pt>
                <c:pt idx="876">
                  <c:v>3.3749999999999996</c:v>
                </c:pt>
                <c:pt idx="877">
                  <c:v>4.349975999999999</c:v>
                </c:pt>
                <c:pt idx="878">
                  <c:v>3.5499879999999999</c:v>
                </c:pt>
                <c:pt idx="879">
                  <c:v>3.899994</c:v>
                </c:pt>
                <c:pt idx="880">
                  <c:v>3.0999759999999994</c:v>
                </c:pt>
                <c:pt idx="881">
                  <c:v>3.2500309999999999</c:v>
                </c:pt>
                <c:pt idx="882">
                  <c:v>3.0249940000000004</c:v>
                </c:pt>
                <c:pt idx="883">
                  <c:v>4.7000120000000001</c:v>
                </c:pt>
                <c:pt idx="884">
                  <c:v>3.0500179999999997</c:v>
                </c:pt>
                <c:pt idx="885">
                  <c:v>3.8250119999999996</c:v>
                </c:pt>
                <c:pt idx="886">
                  <c:v>3.6999819999999999</c:v>
                </c:pt>
                <c:pt idx="887">
                  <c:v>4.5500179999999988</c:v>
                </c:pt>
                <c:pt idx="888">
                  <c:v>3.5500179999999997</c:v>
                </c:pt>
                <c:pt idx="889">
                  <c:v>3.7249910000000006</c:v>
                </c:pt>
                <c:pt idx="890">
                  <c:v>3.4500119999999996</c:v>
                </c:pt>
                <c:pt idx="891">
                  <c:v>4.1000059999999987</c:v>
                </c:pt>
                <c:pt idx="892">
                  <c:v>3.5500179999999997</c:v>
                </c:pt>
                <c:pt idx="893">
                  <c:v>5.250030999999999</c:v>
                </c:pt>
                <c:pt idx="894">
                  <c:v>4.7000120000000001</c:v>
                </c:pt>
                <c:pt idx="895">
                  <c:v>3.2999879999999999</c:v>
                </c:pt>
                <c:pt idx="896">
                  <c:v>4.6000059999999987</c:v>
                </c:pt>
                <c:pt idx="897">
                  <c:v>3.9500119999999996</c:v>
                </c:pt>
                <c:pt idx="898">
                  <c:v>3.7000120000000001</c:v>
                </c:pt>
                <c:pt idx="899">
                  <c:v>4.4250030000000002</c:v>
                </c:pt>
                <c:pt idx="900">
                  <c:v>4.3000179999999988</c:v>
                </c:pt>
                <c:pt idx="901">
                  <c:v>5.749969000000001</c:v>
                </c:pt>
                <c:pt idx="902">
                  <c:v>3</c:v>
                </c:pt>
                <c:pt idx="903">
                  <c:v>3.8000179999999997</c:v>
                </c:pt>
                <c:pt idx="904">
                  <c:v>3.8000179999999997</c:v>
                </c:pt>
                <c:pt idx="905">
                  <c:v>3.2249910000000006</c:v>
                </c:pt>
                <c:pt idx="906">
                  <c:v>3.3249970000000002</c:v>
                </c:pt>
                <c:pt idx="907">
                  <c:v>4.25</c:v>
                </c:pt>
                <c:pt idx="908">
                  <c:v>3.4249879999999999</c:v>
                </c:pt>
                <c:pt idx="909">
                  <c:v>2.7999879999999999</c:v>
                </c:pt>
                <c:pt idx="910">
                  <c:v>4.1500239999999993</c:v>
                </c:pt>
                <c:pt idx="911">
                  <c:v>3.7999879999999999</c:v>
                </c:pt>
                <c:pt idx="912">
                  <c:v>3.3999789999999996</c:v>
                </c:pt>
                <c:pt idx="913">
                  <c:v>3.8500059999999996</c:v>
                </c:pt>
                <c:pt idx="914">
                  <c:v>3.3499759999999994</c:v>
                </c:pt>
                <c:pt idx="915">
                  <c:v>2.9499819999999999</c:v>
                </c:pt>
                <c:pt idx="916">
                  <c:v>3.5499879999999999</c:v>
                </c:pt>
                <c:pt idx="917">
                  <c:v>4.549987999999999</c:v>
                </c:pt>
                <c:pt idx="918">
                  <c:v>3.7999879999999999</c:v>
                </c:pt>
                <c:pt idx="919">
                  <c:v>3.125</c:v>
                </c:pt>
                <c:pt idx="920">
                  <c:v>3.4749910000000002</c:v>
                </c:pt>
                <c:pt idx="921">
                  <c:v>4.25</c:v>
                </c:pt>
                <c:pt idx="922">
                  <c:v>4.549987999999999</c:v>
                </c:pt>
                <c:pt idx="923">
                  <c:v>4.1000059999999987</c:v>
                </c:pt>
                <c:pt idx="924">
                  <c:v>3.5500179999999997</c:v>
                </c:pt>
                <c:pt idx="925">
                  <c:v>3.75</c:v>
                </c:pt>
                <c:pt idx="926">
                  <c:v>3</c:v>
                </c:pt>
                <c:pt idx="927">
                  <c:v>4.7000120000000001</c:v>
                </c:pt>
                <c:pt idx="928">
                  <c:v>2.8499759999999994</c:v>
                </c:pt>
                <c:pt idx="929">
                  <c:v>3.7749940000000004</c:v>
                </c:pt>
                <c:pt idx="930">
                  <c:v>4.0749969999999989</c:v>
                </c:pt>
                <c:pt idx="931">
                  <c:v>3.6749879999999999</c:v>
                </c:pt>
                <c:pt idx="932">
                  <c:v>4.3000489999999996</c:v>
                </c:pt>
                <c:pt idx="933">
                  <c:v>3.5499879999999999</c:v>
                </c:pt>
                <c:pt idx="934">
                  <c:v>5.7250059999999987</c:v>
                </c:pt>
                <c:pt idx="935">
                  <c:v>3.3000029999999994</c:v>
                </c:pt>
                <c:pt idx="936">
                  <c:v>5.2250059999999987</c:v>
                </c:pt>
                <c:pt idx="937">
                  <c:v>3.7000120000000001</c:v>
                </c:pt>
                <c:pt idx="938">
                  <c:v>3.9750209999999995</c:v>
                </c:pt>
                <c:pt idx="939">
                  <c:v>3.4249879999999999</c:v>
                </c:pt>
                <c:pt idx="940">
                  <c:v>3.5250089999999994</c:v>
                </c:pt>
                <c:pt idx="941">
                  <c:v>3.3999629999999996</c:v>
                </c:pt>
                <c:pt idx="942">
                  <c:v>4.7000120000000001</c:v>
                </c:pt>
                <c:pt idx="943">
                  <c:v>3.75</c:v>
                </c:pt>
                <c:pt idx="944">
                  <c:v>3.5</c:v>
                </c:pt>
                <c:pt idx="945">
                  <c:v>3.1999970000000002</c:v>
                </c:pt>
                <c:pt idx="946">
                  <c:v>3.2000120000000001</c:v>
                </c:pt>
                <c:pt idx="947">
                  <c:v>3.600006</c:v>
                </c:pt>
                <c:pt idx="948">
                  <c:v>4</c:v>
                </c:pt>
                <c:pt idx="949">
                  <c:v>3.9999689999999997</c:v>
                </c:pt>
                <c:pt idx="950">
                  <c:v>4.2000120000000001</c:v>
                </c:pt>
                <c:pt idx="951">
                  <c:v>3.8500369999999995</c:v>
                </c:pt>
                <c:pt idx="952">
                  <c:v>4.9499969999999998</c:v>
                </c:pt>
                <c:pt idx="953">
                  <c:v>4.7750089999999998</c:v>
                </c:pt>
                <c:pt idx="954">
                  <c:v>3.6749879999999999</c:v>
                </c:pt>
                <c:pt idx="955">
                  <c:v>4.0500179999999988</c:v>
                </c:pt>
                <c:pt idx="956">
                  <c:v>4</c:v>
                </c:pt>
                <c:pt idx="957">
                  <c:v>3.1499940000000004</c:v>
                </c:pt>
                <c:pt idx="958">
                  <c:v>3.399994</c:v>
                </c:pt>
                <c:pt idx="959">
                  <c:v>3.3750149999999994</c:v>
                </c:pt>
                <c:pt idx="960">
                  <c:v>3.2999879999999999</c:v>
                </c:pt>
                <c:pt idx="961">
                  <c:v>3.8250119999999996</c:v>
                </c:pt>
                <c:pt idx="962">
                  <c:v>3.9250029999999994</c:v>
                </c:pt>
                <c:pt idx="963">
                  <c:v>3.8000179999999997</c:v>
                </c:pt>
                <c:pt idx="964">
                  <c:v>4.9500120000000001</c:v>
                </c:pt>
                <c:pt idx="965">
                  <c:v>3.9749759999999994</c:v>
                </c:pt>
                <c:pt idx="966">
                  <c:v>5.2500149999999994</c:v>
                </c:pt>
                <c:pt idx="967">
                  <c:v>4.4750209999999999</c:v>
                </c:pt>
                <c:pt idx="968">
                  <c:v>3.5499879999999999</c:v>
                </c:pt>
                <c:pt idx="969">
                  <c:v>4.3999939999999995</c:v>
                </c:pt>
                <c:pt idx="970">
                  <c:v>4.6000059999999987</c:v>
                </c:pt>
                <c:pt idx="971">
                  <c:v>4.1499939999999995</c:v>
                </c:pt>
                <c:pt idx="972">
                  <c:v>5.049987999999999</c:v>
                </c:pt>
                <c:pt idx="973">
                  <c:v>3.7999879999999999</c:v>
                </c:pt>
                <c:pt idx="974">
                  <c:v>3.6750179999999997</c:v>
                </c:pt>
                <c:pt idx="975">
                  <c:v>3.6500240000000002</c:v>
                </c:pt>
                <c:pt idx="976">
                  <c:v>4.1500239999999993</c:v>
                </c:pt>
                <c:pt idx="977">
                  <c:v>3.725006</c:v>
                </c:pt>
                <c:pt idx="978">
                  <c:v>5.3500059999999987</c:v>
                </c:pt>
                <c:pt idx="979">
                  <c:v>5.6000059999999987</c:v>
                </c:pt>
                <c:pt idx="980">
                  <c:v>2.9749910000000002</c:v>
                </c:pt>
                <c:pt idx="981">
                  <c:v>3.3500059999999996</c:v>
                </c:pt>
                <c:pt idx="982">
                  <c:v>5.2499849999999988</c:v>
                </c:pt>
                <c:pt idx="983">
                  <c:v>3.75</c:v>
                </c:pt>
                <c:pt idx="984">
                  <c:v>3.4999689999999997</c:v>
                </c:pt>
                <c:pt idx="985">
                  <c:v>3.3499759999999994</c:v>
                </c:pt>
                <c:pt idx="986">
                  <c:v>3.5749970000000002</c:v>
                </c:pt>
                <c:pt idx="987">
                  <c:v>2.7749940000000004</c:v>
                </c:pt>
                <c:pt idx="988">
                  <c:v>3.0499879999999999</c:v>
                </c:pt>
                <c:pt idx="989">
                  <c:v>3.6750179999999997</c:v>
                </c:pt>
                <c:pt idx="990">
                  <c:v>4.099975999999999</c:v>
                </c:pt>
                <c:pt idx="991">
                  <c:v>3.7000120000000001</c:v>
                </c:pt>
                <c:pt idx="992">
                  <c:v>4.499969000000001</c:v>
                </c:pt>
                <c:pt idx="993">
                  <c:v>3.1750029999999994</c:v>
                </c:pt>
                <c:pt idx="994">
                  <c:v>4.1499939999999995</c:v>
                </c:pt>
                <c:pt idx="995">
                  <c:v>3.0499879999999999</c:v>
                </c:pt>
                <c:pt idx="996">
                  <c:v>3.899994</c:v>
                </c:pt>
                <c:pt idx="997">
                  <c:v>3.2999879999999999</c:v>
                </c:pt>
                <c:pt idx="998">
                  <c:v>3.8500059999999996</c:v>
                </c:pt>
                <c:pt idx="999">
                  <c:v>3.9250340000000001</c:v>
                </c:pt>
                <c:pt idx="1000">
                  <c:v>6.1999819999999994</c:v>
                </c:pt>
                <c:pt idx="1001">
                  <c:v>3.9499819999999999</c:v>
                </c:pt>
                <c:pt idx="1002">
                  <c:v>27</c:v>
                </c:pt>
                <c:pt idx="1003">
                  <c:v>3.8500369999999995</c:v>
                </c:pt>
                <c:pt idx="1004">
                  <c:v>3.6499940000000004</c:v>
                </c:pt>
                <c:pt idx="1005">
                  <c:v>3.6500089999999994</c:v>
                </c:pt>
                <c:pt idx="1006">
                  <c:v>3.725006</c:v>
                </c:pt>
                <c:pt idx="1007">
                  <c:v>4.75</c:v>
                </c:pt>
                <c:pt idx="1008">
                  <c:v>4.8250119999999992</c:v>
                </c:pt>
                <c:pt idx="1009">
                  <c:v>3.0250089999999994</c:v>
                </c:pt>
                <c:pt idx="1010">
                  <c:v>3.6499940000000004</c:v>
                </c:pt>
                <c:pt idx="1011">
                  <c:v>3.7750089999999994</c:v>
                </c:pt>
                <c:pt idx="1012">
                  <c:v>3.2999879999999999</c:v>
                </c:pt>
                <c:pt idx="1013">
                  <c:v>3.3999789999999996</c:v>
                </c:pt>
                <c:pt idx="1014">
                  <c:v>3.8499759999999994</c:v>
                </c:pt>
                <c:pt idx="1015">
                  <c:v>3.5</c:v>
                </c:pt>
                <c:pt idx="1016">
                  <c:v>4.1499939999999995</c:v>
                </c:pt>
                <c:pt idx="1017">
                  <c:v>2.6750029999999994</c:v>
                </c:pt>
                <c:pt idx="1018">
                  <c:v>3.2999879999999999</c:v>
                </c:pt>
                <c:pt idx="1019">
                  <c:v>3.4500119999999996</c:v>
                </c:pt>
                <c:pt idx="1020">
                  <c:v>3.7500309999999999</c:v>
                </c:pt>
                <c:pt idx="1021">
                  <c:v>3.5499879999999999</c:v>
                </c:pt>
                <c:pt idx="1022">
                  <c:v>3.5</c:v>
                </c:pt>
                <c:pt idx="1023">
                  <c:v>3.6999819999999999</c:v>
                </c:pt>
                <c:pt idx="1024">
                  <c:v>3.3500059999999996</c:v>
                </c:pt>
                <c:pt idx="1025">
                  <c:v>3.6500240000000002</c:v>
                </c:pt>
                <c:pt idx="1026">
                  <c:v>4.1250309999999981</c:v>
                </c:pt>
                <c:pt idx="1027">
                  <c:v>3.5999759999999994</c:v>
                </c:pt>
                <c:pt idx="1028">
                  <c:v>3.3500059999999996</c:v>
                </c:pt>
                <c:pt idx="1029">
                  <c:v>4.1000059999999987</c:v>
                </c:pt>
                <c:pt idx="1030">
                  <c:v>3.7000120000000001</c:v>
                </c:pt>
                <c:pt idx="1031">
                  <c:v>4.4000240000000002</c:v>
                </c:pt>
                <c:pt idx="1032">
                  <c:v>3.4000240000000002</c:v>
                </c:pt>
                <c:pt idx="1033">
                  <c:v>4.2000120000000001</c:v>
                </c:pt>
                <c:pt idx="1034">
                  <c:v>3.899994</c:v>
                </c:pt>
                <c:pt idx="1035">
                  <c:v>4.0500179999999988</c:v>
                </c:pt>
                <c:pt idx="1036">
                  <c:v>4.099975999999999</c:v>
                </c:pt>
                <c:pt idx="1037">
                  <c:v>3.6999819999999999</c:v>
                </c:pt>
                <c:pt idx="1038">
                  <c:v>4.1500239999999993</c:v>
                </c:pt>
                <c:pt idx="1039">
                  <c:v>3.75</c:v>
                </c:pt>
                <c:pt idx="1040">
                  <c:v>3.8000179999999997</c:v>
                </c:pt>
                <c:pt idx="1041">
                  <c:v>3.7500309999999999</c:v>
                </c:pt>
                <c:pt idx="1042">
                  <c:v>3.25</c:v>
                </c:pt>
                <c:pt idx="1043">
                  <c:v>4.9000240000000002</c:v>
                </c:pt>
                <c:pt idx="1044">
                  <c:v>3.899994</c:v>
                </c:pt>
                <c:pt idx="1045">
                  <c:v>3.3000029999999994</c:v>
                </c:pt>
                <c:pt idx="1046">
                  <c:v>3.9500119999999996</c:v>
                </c:pt>
                <c:pt idx="1047">
                  <c:v>3.4250340000000001</c:v>
                </c:pt>
                <c:pt idx="1048">
                  <c:v>3.7999879999999999</c:v>
                </c:pt>
                <c:pt idx="1049">
                  <c:v>3.7999879999999999</c:v>
                </c:pt>
                <c:pt idx="1050">
                  <c:v>4.3750149999999994</c:v>
                </c:pt>
                <c:pt idx="1051">
                  <c:v>3.600006</c:v>
                </c:pt>
                <c:pt idx="1052">
                  <c:v>4.2000120000000001</c:v>
                </c:pt>
                <c:pt idx="1053">
                  <c:v>3.6999819999999999</c:v>
                </c:pt>
                <c:pt idx="1054">
                  <c:v>3.8499759999999994</c:v>
                </c:pt>
                <c:pt idx="1055">
                  <c:v>4.1499629999999996</c:v>
                </c:pt>
                <c:pt idx="1056">
                  <c:v>3.5500179999999997</c:v>
                </c:pt>
                <c:pt idx="1057">
                  <c:v>3.9499970000000002</c:v>
                </c:pt>
                <c:pt idx="1058">
                  <c:v>8.7749939999999995</c:v>
                </c:pt>
                <c:pt idx="1059">
                  <c:v>3.2749940000000004</c:v>
                </c:pt>
                <c:pt idx="1060">
                  <c:v>3.8750149999999994</c:v>
                </c:pt>
                <c:pt idx="1061">
                  <c:v>4.2750240000000002</c:v>
                </c:pt>
                <c:pt idx="1062">
                  <c:v>3.3499910000000002</c:v>
                </c:pt>
                <c:pt idx="1063">
                  <c:v>4.250030999999999</c:v>
                </c:pt>
                <c:pt idx="1064">
                  <c:v>3.9000240000000002</c:v>
                </c:pt>
                <c:pt idx="1065">
                  <c:v>3.4499819999999999</c:v>
                </c:pt>
                <c:pt idx="1066">
                  <c:v>4.250030999999999</c:v>
                </c:pt>
                <c:pt idx="1067">
                  <c:v>3.3500059999999996</c:v>
                </c:pt>
                <c:pt idx="1068">
                  <c:v>5.349975999999999</c:v>
                </c:pt>
                <c:pt idx="1069">
                  <c:v>3.6500240000000002</c:v>
                </c:pt>
                <c:pt idx="1070">
                  <c:v>4</c:v>
                </c:pt>
                <c:pt idx="1071">
                  <c:v>3.2000120000000001</c:v>
                </c:pt>
                <c:pt idx="1072">
                  <c:v>3.4750209999999995</c:v>
                </c:pt>
                <c:pt idx="1073">
                  <c:v>4.3999939999999995</c:v>
                </c:pt>
                <c:pt idx="1074">
                  <c:v>4.0500179999999988</c:v>
                </c:pt>
                <c:pt idx="1075">
                  <c:v>4.0750120000000001</c:v>
                </c:pt>
                <c:pt idx="1076">
                  <c:v>3.6499940000000004</c:v>
                </c:pt>
                <c:pt idx="1077">
                  <c:v>4.1250149999999985</c:v>
                </c:pt>
                <c:pt idx="1078">
                  <c:v>3.5500179999999997</c:v>
                </c:pt>
                <c:pt idx="1079">
                  <c:v>3.9500119999999996</c:v>
                </c:pt>
                <c:pt idx="1080">
                  <c:v>4.099975999999999</c:v>
                </c:pt>
                <c:pt idx="1081">
                  <c:v>3.5</c:v>
                </c:pt>
                <c:pt idx="1082">
                  <c:v>4.4500120000000001</c:v>
                </c:pt>
                <c:pt idx="1083">
                  <c:v>3.4499970000000002</c:v>
                </c:pt>
                <c:pt idx="1084">
                  <c:v>4.0749819999999994</c:v>
                </c:pt>
                <c:pt idx="1085">
                  <c:v>3.75</c:v>
                </c:pt>
                <c:pt idx="1086">
                  <c:v>3.0249940000000004</c:v>
                </c:pt>
                <c:pt idx="1087">
                  <c:v>3.0500179999999997</c:v>
                </c:pt>
                <c:pt idx="1088">
                  <c:v>4.3500059999999987</c:v>
                </c:pt>
                <c:pt idx="1089">
                  <c:v>3.7000120000000001</c:v>
                </c:pt>
                <c:pt idx="1090">
                  <c:v>3.5000309999999999</c:v>
                </c:pt>
                <c:pt idx="1091">
                  <c:v>3.600006</c:v>
                </c:pt>
                <c:pt idx="1092">
                  <c:v>3.3999629999999996</c:v>
                </c:pt>
                <c:pt idx="1093">
                  <c:v>3.4000089999999994</c:v>
                </c:pt>
                <c:pt idx="1094">
                  <c:v>3.5000309999999999</c:v>
                </c:pt>
                <c:pt idx="1095">
                  <c:v>4.4999849999999988</c:v>
                </c:pt>
                <c:pt idx="1096">
                  <c:v>4.1000369999999995</c:v>
                </c:pt>
                <c:pt idx="1097">
                  <c:v>4.1000059999999987</c:v>
                </c:pt>
                <c:pt idx="1098">
                  <c:v>4.1750179999999988</c:v>
                </c:pt>
                <c:pt idx="1099">
                  <c:v>3.6499630000000001</c:v>
                </c:pt>
                <c:pt idx="1100">
                  <c:v>3.8500059999999996</c:v>
                </c:pt>
                <c:pt idx="1101">
                  <c:v>3.9000240000000002</c:v>
                </c:pt>
                <c:pt idx="1102">
                  <c:v>16.699982000000002</c:v>
                </c:pt>
                <c:pt idx="1103">
                  <c:v>3.4500119999999996</c:v>
                </c:pt>
                <c:pt idx="1104">
                  <c:v>3.7499690000000001</c:v>
                </c:pt>
                <c:pt idx="1105">
                  <c:v>3.4500119999999996</c:v>
                </c:pt>
                <c:pt idx="1106">
                  <c:v>3.6499940000000004</c:v>
                </c:pt>
                <c:pt idx="1107">
                  <c:v>3.4499819999999999</c:v>
                </c:pt>
                <c:pt idx="1108">
                  <c:v>3.8500059999999996</c:v>
                </c:pt>
                <c:pt idx="1109">
                  <c:v>3.5499879999999999</c:v>
                </c:pt>
                <c:pt idx="1110">
                  <c:v>3.25</c:v>
                </c:pt>
                <c:pt idx="1111">
                  <c:v>4.8500059999999987</c:v>
                </c:pt>
                <c:pt idx="1112">
                  <c:v>3.899994</c:v>
                </c:pt>
                <c:pt idx="1113">
                  <c:v>4.3750149999999994</c:v>
                </c:pt>
                <c:pt idx="1114">
                  <c:v>4.0750120000000001</c:v>
                </c:pt>
                <c:pt idx="1115">
                  <c:v>4.4249879999999981</c:v>
                </c:pt>
                <c:pt idx="1116">
                  <c:v>3.5999759999999994</c:v>
                </c:pt>
                <c:pt idx="1117">
                  <c:v>4.3749849999999979</c:v>
                </c:pt>
                <c:pt idx="1118">
                  <c:v>3.3500059999999996</c:v>
                </c:pt>
                <c:pt idx="1119">
                  <c:v>3.6499940000000004</c:v>
                </c:pt>
                <c:pt idx="1120">
                  <c:v>4.250030999999999</c:v>
                </c:pt>
                <c:pt idx="1121">
                  <c:v>3.4499819999999999</c:v>
                </c:pt>
                <c:pt idx="1122">
                  <c:v>3.7999879999999999</c:v>
                </c:pt>
                <c:pt idx="1123">
                  <c:v>3.7749940000000004</c:v>
                </c:pt>
                <c:pt idx="1124">
                  <c:v>3.6499940000000004</c:v>
                </c:pt>
                <c:pt idx="1125">
                  <c:v>3.2500149999999999</c:v>
                </c:pt>
                <c:pt idx="1126">
                  <c:v>3.7999879999999999</c:v>
                </c:pt>
                <c:pt idx="1127">
                  <c:v>3.199951</c:v>
                </c:pt>
                <c:pt idx="1128">
                  <c:v>5.6000369999999995</c:v>
                </c:pt>
                <c:pt idx="1129">
                  <c:v>3.1000369999999999</c:v>
                </c:pt>
                <c:pt idx="1130">
                  <c:v>3.225006</c:v>
                </c:pt>
                <c:pt idx="1131">
                  <c:v>4.3000179999999988</c:v>
                </c:pt>
                <c:pt idx="1132">
                  <c:v>3.1999819999999999</c:v>
                </c:pt>
                <c:pt idx="1133">
                  <c:v>4.6500239999999993</c:v>
                </c:pt>
                <c:pt idx="1134">
                  <c:v>3.399994</c:v>
                </c:pt>
                <c:pt idx="1135">
                  <c:v>3.1999819999999999</c:v>
                </c:pt>
                <c:pt idx="1136">
                  <c:v>3.3499759999999994</c:v>
                </c:pt>
                <c:pt idx="1137">
                  <c:v>3.0000149999999999</c:v>
                </c:pt>
                <c:pt idx="1138">
                  <c:v>3.5500179999999997</c:v>
                </c:pt>
                <c:pt idx="1139">
                  <c:v>4.1999819999999994</c:v>
                </c:pt>
                <c:pt idx="1140">
                  <c:v>3.3500059999999996</c:v>
                </c:pt>
                <c:pt idx="1141">
                  <c:v>3.3250119999999996</c:v>
                </c:pt>
                <c:pt idx="1142">
                  <c:v>3.5</c:v>
                </c:pt>
                <c:pt idx="1143">
                  <c:v>5.25</c:v>
                </c:pt>
                <c:pt idx="1144">
                  <c:v>3.2999879999999999</c:v>
                </c:pt>
                <c:pt idx="1145">
                  <c:v>4.6000059999999987</c:v>
                </c:pt>
                <c:pt idx="1146">
                  <c:v>4.799987999999999</c:v>
                </c:pt>
                <c:pt idx="1147">
                  <c:v>3.75</c:v>
                </c:pt>
                <c:pt idx="1148">
                  <c:v>3.5499879999999999</c:v>
                </c:pt>
                <c:pt idx="1149">
                  <c:v>3.0750119999999996</c:v>
                </c:pt>
                <c:pt idx="1150">
                  <c:v>3.6999819999999999</c:v>
                </c:pt>
                <c:pt idx="1151">
                  <c:v>3.6999819999999999</c:v>
                </c:pt>
                <c:pt idx="1152">
                  <c:v>3.1249850000000001</c:v>
                </c:pt>
                <c:pt idx="1153">
                  <c:v>3.399994</c:v>
                </c:pt>
                <c:pt idx="1154">
                  <c:v>4.4499820000000003</c:v>
                </c:pt>
                <c:pt idx="1155">
                  <c:v>3.4749910000000002</c:v>
                </c:pt>
                <c:pt idx="1156">
                  <c:v>3.3500059999999996</c:v>
                </c:pt>
                <c:pt idx="1157">
                  <c:v>3.8500059999999996</c:v>
                </c:pt>
                <c:pt idx="1158">
                  <c:v>3.2749940000000004</c:v>
                </c:pt>
                <c:pt idx="1159">
                  <c:v>4.099975999999999</c:v>
                </c:pt>
                <c:pt idx="1160">
                  <c:v>4.1000059999999987</c:v>
                </c:pt>
                <c:pt idx="1161">
                  <c:v>3.3500059999999996</c:v>
                </c:pt>
                <c:pt idx="1162">
                  <c:v>3.9750059999999996</c:v>
                </c:pt>
                <c:pt idx="1163">
                  <c:v>3.9749759999999994</c:v>
                </c:pt>
                <c:pt idx="1164">
                  <c:v>3.75</c:v>
                </c:pt>
                <c:pt idx="1165">
                  <c:v>3.3000489999999996</c:v>
                </c:pt>
                <c:pt idx="1166">
                  <c:v>4.2000120000000001</c:v>
                </c:pt>
                <c:pt idx="1167">
                  <c:v>4.1999819999999994</c:v>
                </c:pt>
                <c:pt idx="1168">
                  <c:v>3.3499759999999994</c:v>
                </c:pt>
                <c:pt idx="1169">
                  <c:v>5.8999939999999995</c:v>
                </c:pt>
                <c:pt idx="1170">
                  <c:v>3.1749879999999999</c:v>
                </c:pt>
                <c:pt idx="1171">
                  <c:v>13.099976</c:v>
                </c:pt>
                <c:pt idx="1172">
                  <c:v>3.7000120000000001</c:v>
                </c:pt>
                <c:pt idx="1173">
                  <c:v>3.1999819999999999</c:v>
                </c:pt>
                <c:pt idx="1174">
                  <c:v>4.599975999999999</c:v>
                </c:pt>
                <c:pt idx="1175">
                  <c:v>5.3750149999999994</c:v>
                </c:pt>
                <c:pt idx="1176">
                  <c:v>3.3000179999999997</c:v>
                </c:pt>
                <c:pt idx="1177">
                  <c:v>3.4500119999999996</c:v>
                </c:pt>
                <c:pt idx="1178">
                  <c:v>4.8000179999999988</c:v>
                </c:pt>
                <c:pt idx="1179">
                  <c:v>3.9999849999999997</c:v>
                </c:pt>
                <c:pt idx="1180">
                  <c:v>4.099975999999999</c:v>
                </c:pt>
                <c:pt idx="1181">
                  <c:v>4.2749939999999995</c:v>
                </c:pt>
                <c:pt idx="1182">
                  <c:v>3.2000120000000001</c:v>
                </c:pt>
                <c:pt idx="1183">
                  <c:v>3.25</c:v>
                </c:pt>
                <c:pt idx="1184">
                  <c:v>3.1499630000000001</c:v>
                </c:pt>
                <c:pt idx="1185">
                  <c:v>4.4750209999999999</c:v>
                </c:pt>
                <c:pt idx="1186">
                  <c:v>3.4499819999999999</c:v>
                </c:pt>
                <c:pt idx="1187">
                  <c:v>3.6499940000000004</c:v>
                </c:pt>
                <c:pt idx="1188">
                  <c:v>3.0999759999999994</c:v>
                </c:pt>
                <c:pt idx="1189">
                  <c:v>3.8500369999999995</c:v>
                </c:pt>
                <c:pt idx="1190">
                  <c:v>3.9000240000000002</c:v>
                </c:pt>
                <c:pt idx="1191">
                  <c:v>3.4500119999999996</c:v>
                </c:pt>
                <c:pt idx="1192">
                  <c:v>2.8500369999999995</c:v>
                </c:pt>
                <c:pt idx="1193">
                  <c:v>3.125</c:v>
                </c:pt>
                <c:pt idx="1194">
                  <c:v>4.5</c:v>
                </c:pt>
                <c:pt idx="1195">
                  <c:v>3.5499879999999999</c:v>
                </c:pt>
                <c:pt idx="1196">
                  <c:v>3.6249850000000001</c:v>
                </c:pt>
                <c:pt idx="1197">
                  <c:v>3.4500119999999996</c:v>
                </c:pt>
                <c:pt idx="1198">
                  <c:v>3.8500209999999995</c:v>
                </c:pt>
                <c:pt idx="1199">
                  <c:v>3.600006</c:v>
                </c:pt>
                <c:pt idx="1200">
                  <c:v>3.1000369999999999</c:v>
                </c:pt>
                <c:pt idx="1201">
                  <c:v>3.6750179999999997</c:v>
                </c:pt>
                <c:pt idx="1202">
                  <c:v>3.75</c:v>
                </c:pt>
                <c:pt idx="1203">
                  <c:v>3.4249879999999999</c:v>
                </c:pt>
                <c:pt idx="1204">
                  <c:v>3.7999879999999999</c:v>
                </c:pt>
                <c:pt idx="1205">
                  <c:v>4.0249789999999992</c:v>
                </c:pt>
                <c:pt idx="1206">
                  <c:v>3.1749879999999999</c:v>
                </c:pt>
                <c:pt idx="1207">
                  <c:v>3.7750240000000002</c:v>
                </c:pt>
                <c:pt idx="1208">
                  <c:v>4.9000240000000002</c:v>
                </c:pt>
                <c:pt idx="1209">
                  <c:v>3.8000179999999997</c:v>
                </c:pt>
                <c:pt idx="1210">
                  <c:v>3.1000369999999999</c:v>
                </c:pt>
                <c:pt idx="1211">
                  <c:v>3.9999689999999997</c:v>
                </c:pt>
                <c:pt idx="1212">
                  <c:v>3.3500059999999996</c:v>
                </c:pt>
                <c:pt idx="1213">
                  <c:v>4.8999939999999995</c:v>
                </c:pt>
                <c:pt idx="1214">
                  <c:v>3.6999659999999994</c:v>
                </c:pt>
                <c:pt idx="1215">
                  <c:v>3.25</c:v>
                </c:pt>
                <c:pt idx="1216">
                  <c:v>3.7750089999999994</c:v>
                </c:pt>
                <c:pt idx="1217">
                  <c:v>3.8500059999999996</c:v>
                </c:pt>
                <c:pt idx="1218">
                  <c:v>4.1499629999999996</c:v>
                </c:pt>
                <c:pt idx="1219">
                  <c:v>3.7000120000000001</c:v>
                </c:pt>
                <c:pt idx="1220">
                  <c:v>3.3999629999999996</c:v>
                </c:pt>
                <c:pt idx="1221">
                  <c:v>3.4749910000000002</c:v>
                </c:pt>
                <c:pt idx="1222">
                  <c:v>4.4500120000000001</c:v>
                </c:pt>
                <c:pt idx="1223">
                  <c:v>3.2999879999999999</c:v>
                </c:pt>
                <c:pt idx="1224">
                  <c:v>3.7249910000000006</c:v>
                </c:pt>
                <c:pt idx="1225">
                  <c:v>4.6000059999999987</c:v>
                </c:pt>
                <c:pt idx="1226">
                  <c:v>2.2499690000000001</c:v>
                </c:pt>
                <c:pt idx="1227">
                  <c:v>3.600006</c:v>
                </c:pt>
                <c:pt idx="1228">
                  <c:v>4.999969000000001</c:v>
                </c:pt>
                <c:pt idx="1229">
                  <c:v>3.9500119999999996</c:v>
                </c:pt>
                <c:pt idx="1230">
                  <c:v>3.7000120000000001</c:v>
                </c:pt>
                <c:pt idx="1231">
                  <c:v>3.2500309999999999</c:v>
                </c:pt>
                <c:pt idx="1232">
                  <c:v>4</c:v>
                </c:pt>
                <c:pt idx="1233">
                  <c:v>4</c:v>
                </c:pt>
                <c:pt idx="1234">
                  <c:v>3.1499940000000004</c:v>
                </c:pt>
                <c:pt idx="1235">
                  <c:v>3.3499759999999994</c:v>
                </c:pt>
                <c:pt idx="1236">
                  <c:v>4.8000030000000002</c:v>
                </c:pt>
                <c:pt idx="1237">
                  <c:v>3.8249970000000002</c:v>
                </c:pt>
                <c:pt idx="1238">
                  <c:v>3.0499879999999999</c:v>
                </c:pt>
                <c:pt idx="1239">
                  <c:v>4.549987999999999</c:v>
                </c:pt>
                <c:pt idx="1240">
                  <c:v>3.725006</c:v>
                </c:pt>
                <c:pt idx="1241">
                  <c:v>4.599975999999999</c:v>
                </c:pt>
                <c:pt idx="1242">
                  <c:v>3.4000240000000002</c:v>
                </c:pt>
                <c:pt idx="1243">
                  <c:v>3.5999759999999994</c:v>
                </c:pt>
                <c:pt idx="1244">
                  <c:v>3.5</c:v>
                </c:pt>
                <c:pt idx="1245">
                  <c:v>3.1500240000000002</c:v>
                </c:pt>
                <c:pt idx="1246">
                  <c:v>3.0000149999999999</c:v>
                </c:pt>
                <c:pt idx="1247">
                  <c:v>4.099975999999999</c:v>
                </c:pt>
                <c:pt idx="1248">
                  <c:v>3.4500119999999996</c:v>
                </c:pt>
                <c:pt idx="1249">
                  <c:v>4.849975999999999</c:v>
                </c:pt>
                <c:pt idx="1250">
                  <c:v>3.6249850000000001</c:v>
                </c:pt>
                <c:pt idx="1251">
                  <c:v>4.9000240000000002</c:v>
                </c:pt>
                <c:pt idx="1252">
                  <c:v>5.5750120000000001</c:v>
                </c:pt>
                <c:pt idx="1253">
                  <c:v>4.0749969999999989</c:v>
                </c:pt>
                <c:pt idx="1254">
                  <c:v>3.3499759999999994</c:v>
                </c:pt>
                <c:pt idx="1255">
                  <c:v>4</c:v>
                </c:pt>
                <c:pt idx="1256">
                  <c:v>3.3000340000000001</c:v>
                </c:pt>
                <c:pt idx="1257">
                  <c:v>3.2999879999999999</c:v>
                </c:pt>
                <c:pt idx="1258">
                  <c:v>3.75</c:v>
                </c:pt>
                <c:pt idx="1259">
                  <c:v>3.7500309999999999</c:v>
                </c:pt>
                <c:pt idx="1260">
                  <c:v>3.8500209999999995</c:v>
                </c:pt>
                <c:pt idx="1261">
                  <c:v>3.5249790000000001</c:v>
                </c:pt>
                <c:pt idx="1262">
                  <c:v>3.0499879999999999</c:v>
                </c:pt>
                <c:pt idx="1263">
                  <c:v>3.5</c:v>
                </c:pt>
                <c:pt idx="1264">
                  <c:v>4.1000369999999995</c:v>
                </c:pt>
                <c:pt idx="1265">
                  <c:v>3.0999910000000002</c:v>
                </c:pt>
                <c:pt idx="1266">
                  <c:v>3.600006</c:v>
                </c:pt>
                <c:pt idx="1267">
                  <c:v>3.5750119999999996</c:v>
                </c:pt>
                <c:pt idx="1268">
                  <c:v>3.7000120000000001</c:v>
                </c:pt>
                <c:pt idx="1269">
                  <c:v>4</c:v>
                </c:pt>
                <c:pt idx="1270">
                  <c:v>5.1000369999999995</c:v>
                </c:pt>
                <c:pt idx="1271">
                  <c:v>3.4749910000000002</c:v>
                </c:pt>
                <c:pt idx="1272">
                  <c:v>3.5</c:v>
                </c:pt>
                <c:pt idx="1273">
                  <c:v>4.0000149999999994</c:v>
                </c:pt>
                <c:pt idx="1274">
                  <c:v>3.9749910000000002</c:v>
                </c:pt>
                <c:pt idx="1275">
                  <c:v>4.6750179999999988</c:v>
                </c:pt>
                <c:pt idx="1276">
                  <c:v>3.2999879999999999</c:v>
                </c:pt>
                <c:pt idx="1277">
                  <c:v>3.9000240000000002</c:v>
                </c:pt>
                <c:pt idx="1278">
                  <c:v>5.099975999999999</c:v>
                </c:pt>
                <c:pt idx="1279">
                  <c:v>3.5499879999999999</c:v>
                </c:pt>
                <c:pt idx="1280">
                  <c:v>3.2500149999999999</c:v>
                </c:pt>
                <c:pt idx="1281">
                  <c:v>3.6999819999999999</c:v>
                </c:pt>
                <c:pt idx="1282">
                  <c:v>3.7000120000000001</c:v>
                </c:pt>
                <c:pt idx="1283">
                  <c:v>3.7999879999999999</c:v>
                </c:pt>
                <c:pt idx="1284">
                  <c:v>3.0999759999999994</c:v>
                </c:pt>
                <c:pt idx="1285">
                  <c:v>4.8500059999999987</c:v>
                </c:pt>
                <c:pt idx="1286">
                  <c:v>3.5999759999999994</c:v>
                </c:pt>
                <c:pt idx="1287">
                  <c:v>3.2999879999999999</c:v>
                </c:pt>
                <c:pt idx="1288">
                  <c:v>3.2999879999999999</c:v>
                </c:pt>
                <c:pt idx="1289">
                  <c:v>3.4000240000000002</c:v>
                </c:pt>
                <c:pt idx="1290">
                  <c:v>4.6499939999999995</c:v>
                </c:pt>
                <c:pt idx="1291">
                  <c:v>3.5</c:v>
                </c:pt>
                <c:pt idx="1292">
                  <c:v>4.599975999999999</c:v>
                </c:pt>
                <c:pt idx="1293">
                  <c:v>5.25</c:v>
                </c:pt>
                <c:pt idx="1294">
                  <c:v>3.4000240000000002</c:v>
                </c:pt>
                <c:pt idx="1295">
                  <c:v>3.5000309999999999</c:v>
                </c:pt>
                <c:pt idx="1296">
                  <c:v>4.299987999999999</c:v>
                </c:pt>
                <c:pt idx="1297">
                  <c:v>3.5</c:v>
                </c:pt>
                <c:pt idx="1298">
                  <c:v>4.099975999999999</c:v>
                </c:pt>
                <c:pt idx="1299">
                  <c:v>2.5</c:v>
                </c:pt>
                <c:pt idx="1300">
                  <c:v>4.0500489999999996</c:v>
                </c:pt>
                <c:pt idx="1301">
                  <c:v>3.6999970000000002</c:v>
                </c:pt>
                <c:pt idx="1302">
                  <c:v>4.349975999999999</c:v>
                </c:pt>
                <c:pt idx="1303">
                  <c:v>3.6999819999999999</c:v>
                </c:pt>
                <c:pt idx="1304">
                  <c:v>3.3500059999999996</c:v>
                </c:pt>
                <c:pt idx="1305">
                  <c:v>3.3749999999999996</c:v>
                </c:pt>
                <c:pt idx="1306">
                  <c:v>4.4500120000000001</c:v>
                </c:pt>
                <c:pt idx="1307">
                  <c:v>3.7000120000000001</c:v>
                </c:pt>
                <c:pt idx="1308">
                  <c:v>3.6500240000000002</c:v>
                </c:pt>
                <c:pt idx="1309">
                  <c:v>3.5</c:v>
                </c:pt>
                <c:pt idx="1310">
                  <c:v>3.75</c:v>
                </c:pt>
                <c:pt idx="1311">
                  <c:v>3.5</c:v>
                </c:pt>
                <c:pt idx="1312">
                  <c:v>3.0499879999999999</c:v>
                </c:pt>
                <c:pt idx="1313">
                  <c:v>3.5</c:v>
                </c:pt>
                <c:pt idx="1314">
                  <c:v>3</c:v>
                </c:pt>
                <c:pt idx="1315">
                  <c:v>4.2749939999999995</c:v>
                </c:pt>
                <c:pt idx="1316">
                  <c:v>3.5500179999999997</c:v>
                </c:pt>
                <c:pt idx="1317">
                  <c:v>3.9499970000000002</c:v>
                </c:pt>
                <c:pt idx="1318">
                  <c:v>3.5999759999999994</c:v>
                </c:pt>
                <c:pt idx="1319">
                  <c:v>3.3500059999999996</c:v>
                </c:pt>
                <c:pt idx="1320">
                  <c:v>3.4250029999999994</c:v>
                </c:pt>
                <c:pt idx="1321">
                  <c:v>4.0250239999999993</c:v>
                </c:pt>
                <c:pt idx="1322">
                  <c:v>3.9000399999999997</c:v>
                </c:pt>
                <c:pt idx="1323">
                  <c:v>2.9499819999999999</c:v>
                </c:pt>
                <c:pt idx="1324">
                  <c:v>3.600006</c:v>
                </c:pt>
                <c:pt idx="1325">
                  <c:v>3.4250029999999994</c:v>
                </c:pt>
                <c:pt idx="1326">
                  <c:v>3.7000120000000001</c:v>
                </c:pt>
                <c:pt idx="1327">
                  <c:v>4.0250239999999993</c:v>
                </c:pt>
                <c:pt idx="1328">
                  <c:v>3.1499940000000004</c:v>
                </c:pt>
                <c:pt idx="1329">
                  <c:v>3.5500029999999994</c:v>
                </c:pt>
                <c:pt idx="1330">
                  <c:v>4</c:v>
                </c:pt>
                <c:pt idx="1331">
                  <c:v>3.2000120000000001</c:v>
                </c:pt>
                <c:pt idx="1332">
                  <c:v>6.1499629999999996</c:v>
                </c:pt>
                <c:pt idx="1333">
                  <c:v>4.7250369999999995</c:v>
                </c:pt>
                <c:pt idx="1334">
                  <c:v>3.899994</c:v>
                </c:pt>
                <c:pt idx="1335">
                  <c:v>3.9499819999999999</c:v>
                </c:pt>
                <c:pt idx="1336">
                  <c:v>4.5</c:v>
                </c:pt>
                <c:pt idx="1337">
                  <c:v>4.3500059999999987</c:v>
                </c:pt>
                <c:pt idx="1338">
                  <c:v>2.7750089999999994</c:v>
                </c:pt>
                <c:pt idx="1339">
                  <c:v>3.4750059999999996</c:v>
                </c:pt>
                <c:pt idx="1340">
                  <c:v>4.3500369999999995</c:v>
                </c:pt>
                <c:pt idx="1341">
                  <c:v>4.049987999999999</c:v>
                </c:pt>
                <c:pt idx="1342">
                  <c:v>4.299987999999999</c:v>
                </c:pt>
                <c:pt idx="1343">
                  <c:v>3.6500240000000002</c:v>
                </c:pt>
                <c:pt idx="1344">
                  <c:v>3.9500119999999996</c:v>
                </c:pt>
                <c:pt idx="1345">
                  <c:v>4.5250239999999993</c:v>
                </c:pt>
                <c:pt idx="1346">
                  <c:v>3.7999879999999999</c:v>
                </c:pt>
                <c:pt idx="1347">
                  <c:v>3.899994</c:v>
                </c:pt>
                <c:pt idx="1348">
                  <c:v>3.5499879999999999</c:v>
                </c:pt>
                <c:pt idx="1349">
                  <c:v>4.1500239999999993</c:v>
                </c:pt>
                <c:pt idx="1350">
                  <c:v>3.9500119999999996</c:v>
                </c:pt>
                <c:pt idx="1351">
                  <c:v>3.700043</c:v>
                </c:pt>
                <c:pt idx="1352">
                  <c:v>4.4999849999999988</c:v>
                </c:pt>
                <c:pt idx="1353">
                  <c:v>3.3249970000000002</c:v>
                </c:pt>
                <c:pt idx="1354">
                  <c:v>3.7500309999999999</c:v>
                </c:pt>
                <c:pt idx="1355">
                  <c:v>3.9500119999999996</c:v>
                </c:pt>
                <c:pt idx="1356">
                  <c:v>3.7999879999999999</c:v>
                </c:pt>
                <c:pt idx="1357">
                  <c:v>3.4749910000000002</c:v>
                </c:pt>
                <c:pt idx="1358">
                  <c:v>3.7999879999999999</c:v>
                </c:pt>
                <c:pt idx="1359">
                  <c:v>3.75</c:v>
                </c:pt>
                <c:pt idx="1360">
                  <c:v>3.25</c:v>
                </c:pt>
                <c:pt idx="1361">
                  <c:v>2.225006</c:v>
                </c:pt>
                <c:pt idx="1362">
                  <c:v>4.8250119999999992</c:v>
                </c:pt>
                <c:pt idx="1363">
                  <c:v>4.049987999999999</c:v>
                </c:pt>
                <c:pt idx="1364">
                  <c:v>3.5</c:v>
                </c:pt>
                <c:pt idx="1365">
                  <c:v>4</c:v>
                </c:pt>
                <c:pt idx="1366">
                  <c:v>3.9000240000000002</c:v>
                </c:pt>
                <c:pt idx="1367">
                  <c:v>2.8500369999999995</c:v>
                </c:pt>
                <c:pt idx="1368">
                  <c:v>3.25</c:v>
                </c:pt>
                <c:pt idx="1369">
                  <c:v>4.1499939999999995</c:v>
                </c:pt>
                <c:pt idx="1370">
                  <c:v>4.3499910000000002</c:v>
                </c:pt>
                <c:pt idx="1371">
                  <c:v>3.1499940000000004</c:v>
                </c:pt>
                <c:pt idx="1372">
                  <c:v>4.4000240000000002</c:v>
                </c:pt>
                <c:pt idx="1373">
                  <c:v>4.1250309999999981</c:v>
                </c:pt>
                <c:pt idx="1374">
                  <c:v>4.1499629999999996</c:v>
                </c:pt>
                <c:pt idx="1375">
                  <c:v>3.725006</c:v>
                </c:pt>
                <c:pt idx="1376">
                  <c:v>2.8000029999999994</c:v>
                </c:pt>
                <c:pt idx="1377">
                  <c:v>3.8499910000000002</c:v>
                </c:pt>
                <c:pt idx="1378">
                  <c:v>4.1999819999999994</c:v>
                </c:pt>
                <c:pt idx="1379">
                  <c:v>3.6499790000000001</c:v>
                </c:pt>
                <c:pt idx="1380">
                  <c:v>4.3000030000000002</c:v>
                </c:pt>
                <c:pt idx="1381">
                  <c:v>3.8500369999999995</c:v>
                </c:pt>
                <c:pt idx="1382">
                  <c:v>3.4500119999999996</c:v>
                </c:pt>
                <c:pt idx="1383">
                  <c:v>3.9500119999999996</c:v>
                </c:pt>
                <c:pt idx="1384">
                  <c:v>3.1249690000000001</c:v>
                </c:pt>
                <c:pt idx="1385">
                  <c:v>3.4500119999999996</c:v>
                </c:pt>
                <c:pt idx="1386">
                  <c:v>3.2000120000000001</c:v>
                </c:pt>
                <c:pt idx="1387">
                  <c:v>3.2500309999999999</c:v>
                </c:pt>
                <c:pt idx="1388">
                  <c:v>3.5</c:v>
                </c:pt>
                <c:pt idx="1389">
                  <c:v>2.725006</c:v>
                </c:pt>
                <c:pt idx="1390">
                  <c:v>4.049987999999999</c:v>
                </c:pt>
                <c:pt idx="1391">
                  <c:v>3.7249759999999998</c:v>
                </c:pt>
                <c:pt idx="1392">
                  <c:v>4.3000179999999988</c:v>
                </c:pt>
                <c:pt idx="1393">
                  <c:v>3.8499759999999994</c:v>
                </c:pt>
                <c:pt idx="1394">
                  <c:v>3.3500059999999996</c:v>
                </c:pt>
                <c:pt idx="1395">
                  <c:v>3.6999970000000002</c:v>
                </c:pt>
                <c:pt idx="1396">
                  <c:v>4.3500059999999987</c:v>
                </c:pt>
                <c:pt idx="1397">
                  <c:v>4.6499939999999995</c:v>
                </c:pt>
                <c:pt idx="1398">
                  <c:v>3.9750059999999996</c:v>
                </c:pt>
                <c:pt idx="1399">
                  <c:v>3.6250309999999999</c:v>
                </c:pt>
                <c:pt idx="1400">
                  <c:v>4.3250119999999992</c:v>
                </c:pt>
                <c:pt idx="1401">
                  <c:v>3.7000120000000001</c:v>
                </c:pt>
                <c:pt idx="1402">
                  <c:v>4.1999509999999995</c:v>
                </c:pt>
                <c:pt idx="1403">
                  <c:v>4.8999939999999995</c:v>
                </c:pt>
                <c:pt idx="1404">
                  <c:v>3.2500149999999999</c:v>
                </c:pt>
                <c:pt idx="1405">
                  <c:v>3.7000120000000001</c:v>
                </c:pt>
                <c:pt idx="1406">
                  <c:v>3.8000029999999994</c:v>
                </c:pt>
                <c:pt idx="1407">
                  <c:v>2.8750149999999994</c:v>
                </c:pt>
                <c:pt idx="1408">
                  <c:v>3.4000240000000002</c:v>
                </c:pt>
                <c:pt idx="1409">
                  <c:v>3.4499819999999999</c:v>
                </c:pt>
                <c:pt idx="1410">
                  <c:v>3.5</c:v>
                </c:pt>
                <c:pt idx="1411">
                  <c:v>3.6000369999999999</c:v>
                </c:pt>
                <c:pt idx="1412">
                  <c:v>4.3000030000000002</c:v>
                </c:pt>
                <c:pt idx="1413">
                  <c:v>3.8999629999999996</c:v>
                </c:pt>
                <c:pt idx="1414">
                  <c:v>3.5499879999999999</c:v>
                </c:pt>
                <c:pt idx="1415">
                  <c:v>3.4499819999999999</c:v>
                </c:pt>
                <c:pt idx="1416">
                  <c:v>3</c:v>
                </c:pt>
                <c:pt idx="1417">
                  <c:v>5.3500059999999987</c:v>
                </c:pt>
                <c:pt idx="1418">
                  <c:v>3.6500240000000002</c:v>
                </c:pt>
                <c:pt idx="1419">
                  <c:v>4</c:v>
                </c:pt>
                <c:pt idx="1420">
                  <c:v>4.3500059999999987</c:v>
                </c:pt>
                <c:pt idx="1421">
                  <c:v>4.7250059999999987</c:v>
                </c:pt>
                <c:pt idx="1422">
                  <c:v>3.8500059999999996</c:v>
                </c:pt>
                <c:pt idx="1423">
                  <c:v>3.899994</c:v>
                </c:pt>
                <c:pt idx="1424">
                  <c:v>4</c:v>
                </c:pt>
                <c:pt idx="1425">
                  <c:v>4.3500059999999987</c:v>
                </c:pt>
                <c:pt idx="1426">
                  <c:v>4.1000059999999987</c:v>
                </c:pt>
                <c:pt idx="1427">
                  <c:v>4.6750179999999988</c:v>
                </c:pt>
                <c:pt idx="1428">
                  <c:v>3.725006</c:v>
                </c:pt>
                <c:pt idx="1429">
                  <c:v>4.5500179999999988</c:v>
                </c:pt>
                <c:pt idx="1430">
                  <c:v>3.8499759999999994</c:v>
                </c:pt>
                <c:pt idx="1431">
                  <c:v>3.8999629999999996</c:v>
                </c:pt>
                <c:pt idx="1432">
                  <c:v>3.1250149999999999</c:v>
                </c:pt>
                <c:pt idx="1433">
                  <c:v>3.3500369999999995</c:v>
                </c:pt>
                <c:pt idx="1434">
                  <c:v>4.4500120000000001</c:v>
                </c:pt>
                <c:pt idx="1435">
                  <c:v>4.4500120000000001</c:v>
                </c:pt>
                <c:pt idx="1436">
                  <c:v>5.4750059999999996</c:v>
                </c:pt>
                <c:pt idx="1437">
                  <c:v>3.75</c:v>
                </c:pt>
                <c:pt idx="1438">
                  <c:v>4.25</c:v>
                </c:pt>
                <c:pt idx="1439">
                  <c:v>3.8000179999999997</c:v>
                </c:pt>
                <c:pt idx="1440">
                  <c:v>3.899994</c:v>
                </c:pt>
                <c:pt idx="1441">
                  <c:v>3.4750059999999996</c:v>
                </c:pt>
                <c:pt idx="1442">
                  <c:v>4.4500120000000001</c:v>
                </c:pt>
                <c:pt idx="1443">
                  <c:v>3.8499759999999994</c:v>
                </c:pt>
                <c:pt idx="1444">
                  <c:v>4.4000240000000002</c:v>
                </c:pt>
                <c:pt idx="1445">
                  <c:v>5.1249999999999991</c:v>
                </c:pt>
                <c:pt idx="1446">
                  <c:v>3.8250119999999996</c:v>
                </c:pt>
                <c:pt idx="1447">
                  <c:v>4.099975999999999</c:v>
                </c:pt>
                <c:pt idx="1448">
                  <c:v>3.7500309999999999</c:v>
                </c:pt>
                <c:pt idx="1449">
                  <c:v>4.799987999999999</c:v>
                </c:pt>
                <c:pt idx="1450">
                  <c:v>3.9249879999999999</c:v>
                </c:pt>
                <c:pt idx="1451">
                  <c:v>2.8500059999999996</c:v>
                </c:pt>
                <c:pt idx="1452">
                  <c:v>4.3499910000000002</c:v>
                </c:pt>
                <c:pt idx="1453">
                  <c:v>3.5000309999999999</c:v>
                </c:pt>
                <c:pt idx="1454">
                  <c:v>3.25</c:v>
                </c:pt>
                <c:pt idx="1455">
                  <c:v>4.4250030000000002</c:v>
                </c:pt>
                <c:pt idx="1456">
                  <c:v>3.5999759999999994</c:v>
                </c:pt>
                <c:pt idx="1457">
                  <c:v>4.3999939999999995</c:v>
                </c:pt>
                <c:pt idx="1458">
                  <c:v>3.600006</c:v>
                </c:pt>
                <c:pt idx="1459">
                  <c:v>4.0500179999999988</c:v>
                </c:pt>
                <c:pt idx="1460">
                  <c:v>4.3999939999999995</c:v>
                </c:pt>
                <c:pt idx="1461">
                  <c:v>4.499969000000001</c:v>
                </c:pt>
                <c:pt idx="1462">
                  <c:v>4.3500059999999987</c:v>
                </c:pt>
                <c:pt idx="1463">
                  <c:v>4.0249939999999986</c:v>
                </c:pt>
                <c:pt idx="1464">
                  <c:v>3.6500089999999994</c:v>
                </c:pt>
                <c:pt idx="1465">
                  <c:v>4.0500489999999996</c:v>
                </c:pt>
                <c:pt idx="1466">
                  <c:v>3.4000240000000002</c:v>
                </c:pt>
                <c:pt idx="1467">
                  <c:v>3.9999689999999997</c:v>
                </c:pt>
                <c:pt idx="1468">
                  <c:v>3.5749970000000002</c:v>
                </c:pt>
                <c:pt idx="1469">
                  <c:v>6.049987999999999</c:v>
                </c:pt>
                <c:pt idx="1470">
                  <c:v>3.1999819999999999</c:v>
                </c:pt>
                <c:pt idx="1471">
                  <c:v>4.4000240000000002</c:v>
                </c:pt>
                <c:pt idx="1472">
                  <c:v>3.6500240000000002</c:v>
                </c:pt>
                <c:pt idx="1473">
                  <c:v>3.5499879999999999</c:v>
                </c:pt>
                <c:pt idx="1474">
                  <c:v>3.2749940000000004</c:v>
                </c:pt>
                <c:pt idx="1475">
                  <c:v>3.5999759999999994</c:v>
                </c:pt>
                <c:pt idx="1476">
                  <c:v>4.299987999999999</c:v>
                </c:pt>
                <c:pt idx="1477">
                  <c:v>3.2749940000000004</c:v>
                </c:pt>
                <c:pt idx="1478">
                  <c:v>4.349975999999999</c:v>
                </c:pt>
                <c:pt idx="1479">
                  <c:v>4.1499939999999995</c:v>
                </c:pt>
                <c:pt idx="1480">
                  <c:v>3.8749849999999997</c:v>
                </c:pt>
                <c:pt idx="1481">
                  <c:v>2.9750059999999996</c:v>
                </c:pt>
                <c:pt idx="1482">
                  <c:v>2.9750059999999996</c:v>
                </c:pt>
                <c:pt idx="1483">
                  <c:v>3.7000120000000001</c:v>
                </c:pt>
                <c:pt idx="1484">
                  <c:v>4.3500059999999987</c:v>
                </c:pt>
                <c:pt idx="1485">
                  <c:v>3.75</c:v>
                </c:pt>
                <c:pt idx="1486">
                  <c:v>3.75</c:v>
                </c:pt>
                <c:pt idx="1487">
                  <c:v>3.225006</c:v>
                </c:pt>
                <c:pt idx="1488">
                  <c:v>3.9000089999999994</c:v>
                </c:pt>
                <c:pt idx="1489">
                  <c:v>3.7999879999999999</c:v>
                </c:pt>
                <c:pt idx="1490">
                  <c:v>3.7499690000000001</c:v>
                </c:pt>
                <c:pt idx="1491">
                  <c:v>4.25</c:v>
                </c:pt>
                <c:pt idx="1492">
                  <c:v>4.1000369999999995</c:v>
                </c:pt>
                <c:pt idx="1493">
                  <c:v>4.1000059999999987</c:v>
                </c:pt>
                <c:pt idx="1494">
                  <c:v>4.549987999999999</c:v>
                </c:pt>
                <c:pt idx="1495">
                  <c:v>3.5999759999999994</c:v>
                </c:pt>
                <c:pt idx="1496">
                  <c:v>2.6749879999999999</c:v>
                </c:pt>
                <c:pt idx="1497">
                  <c:v>3.8000179999999997</c:v>
                </c:pt>
                <c:pt idx="1498">
                  <c:v>3.924973</c:v>
                </c:pt>
                <c:pt idx="1499">
                  <c:v>3.1750179999999997</c:v>
                </c:pt>
                <c:pt idx="1500">
                  <c:v>3.25</c:v>
                </c:pt>
                <c:pt idx="1501">
                  <c:v>3.9500119999999996</c:v>
                </c:pt>
                <c:pt idx="1502">
                  <c:v>3.6000369999999999</c:v>
                </c:pt>
                <c:pt idx="1503">
                  <c:v>3.5999759999999994</c:v>
                </c:pt>
                <c:pt idx="1504">
                  <c:v>3.2749790000000001</c:v>
                </c:pt>
                <c:pt idx="1505">
                  <c:v>3.6500089999999994</c:v>
                </c:pt>
                <c:pt idx="1506">
                  <c:v>4.049987999999999</c:v>
                </c:pt>
                <c:pt idx="1507">
                  <c:v>3.3000029999999994</c:v>
                </c:pt>
                <c:pt idx="1508">
                  <c:v>4.1499790000000001</c:v>
                </c:pt>
                <c:pt idx="1509">
                  <c:v>3.3999629999999996</c:v>
                </c:pt>
                <c:pt idx="1510">
                  <c:v>4.1500239999999993</c:v>
                </c:pt>
                <c:pt idx="1511">
                  <c:v>4.6499629999999996</c:v>
                </c:pt>
                <c:pt idx="1512">
                  <c:v>4.0750270000000004</c:v>
                </c:pt>
                <c:pt idx="1513">
                  <c:v>3.2000120000000001</c:v>
                </c:pt>
                <c:pt idx="1514">
                  <c:v>3.0250240000000002</c:v>
                </c:pt>
                <c:pt idx="1515">
                  <c:v>3.7500309999999999</c:v>
                </c:pt>
                <c:pt idx="1516">
                  <c:v>3.3749999999999996</c:v>
                </c:pt>
                <c:pt idx="1517">
                  <c:v>3.7999879999999999</c:v>
                </c:pt>
                <c:pt idx="1518">
                  <c:v>3.9999849999999997</c:v>
                </c:pt>
                <c:pt idx="1519">
                  <c:v>4.6000369999999995</c:v>
                </c:pt>
                <c:pt idx="1520">
                  <c:v>4.6000059999999987</c:v>
                </c:pt>
                <c:pt idx="1521">
                  <c:v>3.899994</c:v>
                </c:pt>
                <c:pt idx="1522">
                  <c:v>4.5</c:v>
                </c:pt>
                <c:pt idx="1523">
                  <c:v>3.8250119999999996</c:v>
                </c:pt>
                <c:pt idx="1524">
                  <c:v>3.4500119999999996</c:v>
                </c:pt>
                <c:pt idx="1525">
                  <c:v>3.75</c:v>
                </c:pt>
                <c:pt idx="1526">
                  <c:v>4.6000059999999987</c:v>
                </c:pt>
                <c:pt idx="1527">
                  <c:v>3.9000240000000002</c:v>
                </c:pt>
                <c:pt idx="1528">
                  <c:v>4.099975999999999</c:v>
                </c:pt>
                <c:pt idx="1529">
                  <c:v>4.5500030000000002</c:v>
                </c:pt>
                <c:pt idx="1530">
                  <c:v>3.5499879999999999</c:v>
                </c:pt>
                <c:pt idx="1531">
                  <c:v>3.5499879999999999</c:v>
                </c:pt>
                <c:pt idx="1532">
                  <c:v>3.7000120000000001</c:v>
                </c:pt>
                <c:pt idx="1533">
                  <c:v>2.8500059999999996</c:v>
                </c:pt>
                <c:pt idx="1534">
                  <c:v>4.099975999999999</c:v>
                </c:pt>
                <c:pt idx="1535">
                  <c:v>3.3000029999999994</c:v>
                </c:pt>
                <c:pt idx="1536">
                  <c:v>4.049987999999999</c:v>
                </c:pt>
                <c:pt idx="1537">
                  <c:v>2.9500119999999996</c:v>
                </c:pt>
                <c:pt idx="1538">
                  <c:v>3.7499850000000001</c:v>
                </c:pt>
                <c:pt idx="1539">
                  <c:v>4.4999849999999988</c:v>
                </c:pt>
                <c:pt idx="1540">
                  <c:v>3.1500240000000002</c:v>
                </c:pt>
                <c:pt idx="1541">
                  <c:v>3.5499879999999999</c:v>
                </c:pt>
                <c:pt idx="1542">
                  <c:v>3.4000240000000002</c:v>
                </c:pt>
                <c:pt idx="1543">
                  <c:v>3.4750059999999996</c:v>
                </c:pt>
                <c:pt idx="1544">
                  <c:v>5.250030999999999</c:v>
                </c:pt>
                <c:pt idx="1545">
                  <c:v>4.799987999999999</c:v>
                </c:pt>
                <c:pt idx="1546">
                  <c:v>3.600006</c:v>
                </c:pt>
                <c:pt idx="1547">
                  <c:v>4.1499629999999996</c:v>
                </c:pt>
                <c:pt idx="1548">
                  <c:v>3.4000089999999994</c:v>
                </c:pt>
                <c:pt idx="1549">
                  <c:v>3.3000179999999997</c:v>
                </c:pt>
                <c:pt idx="1550">
                  <c:v>3.3750149999999994</c:v>
                </c:pt>
                <c:pt idx="1551">
                  <c:v>3.75</c:v>
                </c:pt>
                <c:pt idx="1552">
                  <c:v>3.1499630000000001</c:v>
                </c:pt>
                <c:pt idx="1553">
                  <c:v>3.600006</c:v>
                </c:pt>
                <c:pt idx="1554">
                  <c:v>3.125</c:v>
                </c:pt>
                <c:pt idx="1555">
                  <c:v>4.25</c:v>
                </c:pt>
                <c:pt idx="1556">
                  <c:v>4.6499939999999995</c:v>
                </c:pt>
                <c:pt idx="1557">
                  <c:v>3.6500240000000002</c:v>
                </c:pt>
                <c:pt idx="1558">
                  <c:v>3.8500059999999996</c:v>
                </c:pt>
                <c:pt idx="1559">
                  <c:v>3.5499879999999999</c:v>
                </c:pt>
                <c:pt idx="1560">
                  <c:v>4.2000120000000001</c:v>
                </c:pt>
                <c:pt idx="1561">
                  <c:v>3.5500179999999997</c:v>
                </c:pt>
                <c:pt idx="1562">
                  <c:v>3.8500059999999996</c:v>
                </c:pt>
                <c:pt idx="1563">
                  <c:v>3.5749659999999994</c:v>
                </c:pt>
                <c:pt idx="1564">
                  <c:v>3.8499759999999994</c:v>
                </c:pt>
                <c:pt idx="1565">
                  <c:v>4.1499939999999995</c:v>
                </c:pt>
                <c:pt idx="1566">
                  <c:v>3.9000240000000002</c:v>
                </c:pt>
                <c:pt idx="1567">
                  <c:v>3.4250029999999994</c:v>
                </c:pt>
                <c:pt idx="1568">
                  <c:v>3.899994</c:v>
                </c:pt>
                <c:pt idx="1569">
                  <c:v>3.5</c:v>
                </c:pt>
                <c:pt idx="1570">
                  <c:v>3.5000309999999999</c:v>
                </c:pt>
                <c:pt idx="1571">
                  <c:v>3.5250089999999994</c:v>
                </c:pt>
                <c:pt idx="1572">
                  <c:v>3.9500119999999996</c:v>
                </c:pt>
                <c:pt idx="1573">
                  <c:v>3.5499879999999999</c:v>
                </c:pt>
                <c:pt idx="1574">
                  <c:v>3.9500119999999996</c:v>
                </c:pt>
                <c:pt idx="1575">
                  <c:v>3.8500059999999996</c:v>
                </c:pt>
                <c:pt idx="1576">
                  <c:v>4.2000120000000001</c:v>
                </c:pt>
                <c:pt idx="1577">
                  <c:v>4.000030999999999</c:v>
                </c:pt>
                <c:pt idx="1578">
                  <c:v>3.8500209999999995</c:v>
                </c:pt>
                <c:pt idx="1579">
                  <c:v>3.1499940000000004</c:v>
                </c:pt>
                <c:pt idx="1580">
                  <c:v>3.7249910000000006</c:v>
                </c:pt>
                <c:pt idx="1581">
                  <c:v>3.399994</c:v>
                </c:pt>
                <c:pt idx="1582">
                  <c:v>5.4250179999999988</c:v>
                </c:pt>
                <c:pt idx="1583">
                  <c:v>3.5</c:v>
                </c:pt>
                <c:pt idx="1584">
                  <c:v>4.1499939999999995</c:v>
                </c:pt>
                <c:pt idx="1585">
                  <c:v>3.25</c:v>
                </c:pt>
                <c:pt idx="1586">
                  <c:v>3.5499879999999999</c:v>
                </c:pt>
                <c:pt idx="1587">
                  <c:v>3.2000120000000001</c:v>
                </c:pt>
                <c:pt idx="1588">
                  <c:v>4.4500120000000001</c:v>
                </c:pt>
                <c:pt idx="1589">
                  <c:v>4.599975999999999</c:v>
                </c:pt>
                <c:pt idx="1590">
                  <c:v>4.8500059999999987</c:v>
                </c:pt>
                <c:pt idx="1591">
                  <c:v>3.4500119999999996</c:v>
                </c:pt>
                <c:pt idx="1592">
                  <c:v>4</c:v>
                </c:pt>
                <c:pt idx="1593">
                  <c:v>3.75</c:v>
                </c:pt>
                <c:pt idx="1594">
                  <c:v>2.8749849999999997</c:v>
                </c:pt>
                <c:pt idx="1595">
                  <c:v>3.7999879999999999</c:v>
                </c:pt>
                <c:pt idx="1596">
                  <c:v>4.049987999999999</c:v>
                </c:pt>
                <c:pt idx="1597">
                  <c:v>5.0500030000000002</c:v>
                </c:pt>
                <c:pt idx="1598">
                  <c:v>4.349975999999999</c:v>
                </c:pt>
                <c:pt idx="1599">
                  <c:v>4.250030999999999</c:v>
                </c:pt>
                <c:pt idx="1600">
                  <c:v>3.3000179999999997</c:v>
                </c:pt>
                <c:pt idx="1601">
                  <c:v>2.1999819999999999</c:v>
                </c:pt>
                <c:pt idx="1602">
                  <c:v>4.1499939999999995</c:v>
                </c:pt>
                <c:pt idx="1603">
                  <c:v>3.7000120000000001</c:v>
                </c:pt>
                <c:pt idx="1604">
                  <c:v>3.7999879999999999</c:v>
                </c:pt>
                <c:pt idx="1605">
                  <c:v>3.9500119999999996</c:v>
                </c:pt>
                <c:pt idx="1606">
                  <c:v>2.75</c:v>
                </c:pt>
                <c:pt idx="1607">
                  <c:v>5.3999939999999995</c:v>
                </c:pt>
                <c:pt idx="1608">
                  <c:v>3.9499819999999999</c:v>
                </c:pt>
                <c:pt idx="1609">
                  <c:v>4.875</c:v>
                </c:pt>
                <c:pt idx="1610">
                  <c:v>3.225006</c:v>
                </c:pt>
                <c:pt idx="1611">
                  <c:v>3.600006</c:v>
                </c:pt>
                <c:pt idx="1612">
                  <c:v>4.1250309999999981</c:v>
                </c:pt>
                <c:pt idx="1613">
                  <c:v>3.6499630000000001</c:v>
                </c:pt>
                <c:pt idx="1614">
                  <c:v>3.4000240000000002</c:v>
                </c:pt>
                <c:pt idx="1615">
                  <c:v>3.9500119999999996</c:v>
                </c:pt>
                <c:pt idx="1616">
                  <c:v>3.7000120000000001</c:v>
                </c:pt>
                <c:pt idx="1617">
                  <c:v>4.1499939999999995</c:v>
                </c:pt>
                <c:pt idx="1618">
                  <c:v>3.75</c:v>
                </c:pt>
                <c:pt idx="1619">
                  <c:v>2.8499759999999994</c:v>
                </c:pt>
                <c:pt idx="1620">
                  <c:v>3.5999759999999994</c:v>
                </c:pt>
                <c:pt idx="1621">
                  <c:v>3.9000240000000002</c:v>
                </c:pt>
                <c:pt idx="1622">
                  <c:v>3.5</c:v>
                </c:pt>
                <c:pt idx="1623">
                  <c:v>3.2000120000000001</c:v>
                </c:pt>
                <c:pt idx="1624">
                  <c:v>3.2999879999999999</c:v>
                </c:pt>
                <c:pt idx="1625">
                  <c:v>3.5499879999999999</c:v>
                </c:pt>
                <c:pt idx="1626">
                  <c:v>3.924973</c:v>
                </c:pt>
                <c:pt idx="1627">
                  <c:v>4.4999849999999988</c:v>
                </c:pt>
                <c:pt idx="1628">
                  <c:v>3.0499879999999999</c:v>
                </c:pt>
                <c:pt idx="1629">
                  <c:v>3.6499630000000001</c:v>
                </c:pt>
                <c:pt idx="1630">
                  <c:v>3.7000120000000001</c:v>
                </c:pt>
                <c:pt idx="1631">
                  <c:v>3.8000179999999997</c:v>
                </c:pt>
                <c:pt idx="1632">
                  <c:v>3.6750179999999997</c:v>
                </c:pt>
                <c:pt idx="1633">
                  <c:v>4.1999819999999994</c:v>
                </c:pt>
                <c:pt idx="1634">
                  <c:v>3.225006</c:v>
                </c:pt>
                <c:pt idx="1635">
                  <c:v>4.049987999999999</c:v>
                </c:pt>
                <c:pt idx="1636">
                  <c:v>3.4500119999999996</c:v>
                </c:pt>
                <c:pt idx="1637">
                  <c:v>4.1499939999999995</c:v>
                </c:pt>
                <c:pt idx="1638">
                  <c:v>3.5499879999999999</c:v>
                </c:pt>
                <c:pt idx="1639">
                  <c:v>2.5749819999999999</c:v>
                </c:pt>
                <c:pt idx="1640">
                  <c:v>3.7749940000000004</c:v>
                </c:pt>
                <c:pt idx="1641">
                  <c:v>4</c:v>
                </c:pt>
                <c:pt idx="1642">
                  <c:v>3.899994</c:v>
                </c:pt>
                <c:pt idx="1643">
                  <c:v>3.7000120000000001</c:v>
                </c:pt>
                <c:pt idx="1644">
                  <c:v>3.8250119999999996</c:v>
                </c:pt>
                <c:pt idx="1645">
                  <c:v>4.1000059999999987</c:v>
                </c:pt>
                <c:pt idx="1646">
                  <c:v>3.75</c:v>
                </c:pt>
                <c:pt idx="1647">
                  <c:v>4.8999939999999995</c:v>
                </c:pt>
                <c:pt idx="1648">
                  <c:v>2.9250029999999994</c:v>
                </c:pt>
                <c:pt idx="1649">
                  <c:v>3.75</c:v>
                </c:pt>
                <c:pt idx="1650">
                  <c:v>4.1999819999999994</c:v>
                </c:pt>
                <c:pt idx="1651">
                  <c:v>3.75</c:v>
                </c:pt>
                <c:pt idx="1652">
                  <c:v>3.2499850000000001</c:v>
                </c:pt>
                <c:pt idx="1653">
                  <c:v>3.9749910000000002</c:v>
                </c:pt>
                <c:pt idx="1654">
                  <c:v>4.1999819999999994</c:v>
                </c:pt>
                <c:pt idx="1655">
                  <c:v>4.5249939999999986</c:v>
                </c:pt>
                <c:pt idx="1656">
                  <c:v>3.8250119999999996</c:v>
                </c:pt>
                <c:pt idx="1657">
                  <c:v>4.5</c:v>
                </c:pt>
                <c:pt idx="1658">
                  <c:v>3.75</c:v>
                </c:pt>
                <c:pt idx="1659">
                  <c:v>4.549987999999999</c:v>
                </c:pt>
                <c:pt idx="1660">
                  <c:v>4.1750179999999988</c:v>
                </c:pt>
                <c:pt idx="1661">
                  <c:v>3.75</c:v>
                </c:pt>
                <c:pt idx="1662">
                  <c:v>4</c:v>
                </c:pt>
                <c:pt idx="1663">
                  <c:v>3.6750029999999994</c:v>
                </c:pt>
                <c:pt idx="1664">
                  <c:v>3.8500369999999995</c:v>
                </c:pt>
                <c:pt idx="1665">
                  <c:v>3.8499759999999994</c:v>
                </c:pt>
                <c:pt idx="1666">
                  <c:v>3.4000240000000002</c:v>
                </c:pt>
                <c:pt idx="1667">
                  <c:v>2.2000120000000001</c:v>
                </c:pt>
                <c:pt idx="1668">
                  <c:v>3.5499879999999999</c:v>
                </c:pt>
                <c:pt idx="1669">
                  <c:v>4.5249939999999986</c:v>
                </c:pt>
                <c:pt idx="1670">
                  <c:v>4</c:v>
                </c:pt>
                <c:pt idx="1671">
                  <c:v>5</c:v>
                </c:pt>
                <c:pt idx="1672">
                  <c:v>3.1249850000000001</c:v>
                </c:pt>
                <c:pt idx="1673">
                  <c:v>3.7999879999999999</c:v>
                </c:pt>
                <c:pt idx="1674">
                  <c:v>3.8249819999999999</c:v>
                </c:pt>
                <c:pt idx="1675">
                  <c:v>3.6500240000000002</c:v>
                </c:pt>
                <c:pt idx="1676">
                  <c:v>3.6500240000000002</c:v>
                </c:pt>
                <c:pt idx="1677">
                  <c:v>3.9750209999999995</c:v>
                </c:pt>
                <c:pt idx="1678">
                  <c:v>3.600006</c:v>
                </c:pt>
                <c:pt idx="1679">
                  <c:v>3.5999759999999994</c:v>
                </c:pt>
                <c:pt idx="1680">
                  <c:v>3.8000179999999997</c:v>
                </c:pt>
                <c:pt idx="1681">
                  <c:v>4.049987999999999</c:v>
                </c:pt>
                <c:pt idx="1682">
                  <c:v>4.1500239999999993</c:v>
                </c:pt>
                <c:pt idx="1683">
                  <c:v>4.5749819999999994</c:v>
                </c:pt>
                <c:pt idx="1684">
                  <c:v>4.0249939999999986</c:v>
                </c:pt>
                <c:pt idx="1685">
                  <c:v>3.0749970000000002</c:v>
                </c:pt>
                <c:pt idx="1686">
                  <c:v>4.9000240000000002</c:v>
                </c:pt>
                <c:pt idx="1687">
                  <c:v>4.099975999999999</c:v>
                </c:pt>
                <c:pt idx="1688">
                  <c:v>4.5500179999999988</c:v>
                </c:pt>
                <c:pt idx="1689">
                  <c:v>3.25</c:v>
                </c:pt>
                <c:pt idx="1690">
                  <c:v>3.3999629999999996</c:v>
                </c:pt>
                <c:pt idx="1691">
                  <c:v>3.75</c:v>
                </c:pt>
                <c:pt idx="1692">
                  <c:v>3.6999970000000002</c:v>
                </c:pt>
                <c:pt idx="1693">
                  <c:v>3.7500309999999999</c:v>
                </c:pt>
                <c:pt idx="1694">
                  <c:v>3.25</c:v>
                </c:pt>
                <c:pt idx="1695">
                  <c:v>3.75</c:v>
                </c:pt>
                <c:pt idx="1696">
                  <c:v>3.75</c:v>
                </c:pt>
                <c:pt idx="1697">
                  <c:v>3.2499690000000001</c:v>
                </c:pt>
                <c:pt idx="1698">
                  <c:v>4.2249759999999981</c:v>
                </c:pt>
                <c:pt idx="1699">
                  <c:v>3.3500059999999996</c:v>
                </c:pt>
                <c:pt idx="1700">
                  <c:v>3.0500029999999994</c:v>
                </c:pt>
                <c:pt idx="1701">
                  <c:v>4.8000030000000002</c:v>
                </c:pt>
                <c:pt idx="1702">
                  <c:v>4.299987999999999</c:v>
                </c:pt>
                <c:pt idx="1703">
                  <c:v>3.75</c:v>
                </c:pt>
                <c:pt idx="1704">
                  <c:v>3.1499940000000004</c:v>
                </c:pt>
                <c:pt idx="1705">
                  <c:v>4.3999939999999995</c:v>
                </c:pt>
                <c:pt idx="1706">
                  <c:v>3.7000120000000001</c:v>
                </c:pt>
                <c:pt idx="1707">
                  <c:v>2.8749999999999996</c:v>
                </c:pt>
                <c:pt idx="1708">
                  <c:v>3.9500119999999996</c:v>
                </c:pt>
                <c:pt idx="1709">
                  <c:v>4.3999939999999995</c:v>
                </c:pt>
                <c:pt idx="1710">
                  <c:v>2.9749759999999994</c:v>
                </c:pt>
                <c:pt idx="1711">
                  <c:v>3.5999759999999994</c:v>
                </c:pt>
                <c:pt idx="1712">
                  <c:v>3.9000240000000002</c:v>
                </c:pt>
                <c:pt idx="1713">
                  <c:v>3.25</c:v>
                </c:pt>
                <c:pt idx="1714">
                  <c:v>3.75</c:v>
                </c:pt>
                <c:pt idx="1715">
                  <c:v>3.3000179999999997</c:v>
                </c:pt>
                <c:pt idx="1716">
                  <c:v>3.7999879999999999</c:v>
                </c:pt>
                <c:pt idx="1717">
                  <c:v>3.9500119999999996</c:v>
                </c:pt>
                <c:pt idx="1718">
                  <c:v>4</c:v>
                </c:pt>
                <c:pt idx="1719">
                  <c:v>3.5499879999999999</c:v>
                </c:pt>
                <c:pt idx="1720">
                  <c:v>3.899994</c:v>
                </c:pt>
                <c:pt idx="1721">
                  <c:v>3.9499819999999999</c:v>
                </c:pt>
                <c:pt idx="1722">
                  <c:v>3.8499910000000002</c:v>
                </c:pt>
                <c:pt idx="1723">
                  <c:v>3.899994</c:v>
                </c:pt>
                <c:pt idx="1724">
                  <c:v>3.0500179999999997</c:v>
                </c:pt>
                <c:pt idx="1725">
                  <c:v>2.9499819999999999</c:v>
                </c:pt>
                <c:pt idx="1726">
                  <c:v>4.6499939999999995</c:v>
                </c:pt>
                <c:pt idx="1727">
                  <c:v>3.7000120000000001</c:v>
                </c:pt>
                <c:pt idx="1728">
                  <c:v>3.1750179999999997</c:v>
                </c:pt>
                <c:pt idx="1729">
                  <c:v>3.6999819999999999</c:v>
                </c:pt>
                <c:pt idx="1730">
                  <c:v>3.9999689999999997</c:v>
                </c:pt>
                <c:pt idx="1731">
                  <c:v>4.1000059999999987</c:v>
                </c:pt>
                <c:pt idx="1732">
                  <c:v>4.75</c:v>
                </c:pt>
                <c:pt idx="1733">
                  <c:v>3.1999819999999999</c:v>
                </c:pt>
                <c:pt idx="1734">
                  <c:v>0.79998800000000003</c:v>
                </c:pt>
                <c:pt idx="1735">
                  <c:v>3.549957</c:v>
                </c:pt>
                <c:pt idx="1736">
                  <c:v>3.8500059999999996</c:v>
                </c:pt>
                <c:pt idx="1737">
                  <c:v>3.5750119999999996</c:v>
                </c:pt>
                <c:pt idx="1738">
                  <c:v>3.4749759999999994</c:v>
                </c:pt>
                <c:pt idx="1739">
                  <c:v>3.399994</c:v>
                </c:pt>
                <c:pt idx="1740">
                  <c:v>3.225006</c:v>
                </c:pt>
                <c:pt idx="1741">
                  <c:v>4.9499820000000003</c:v>
                </c:pt>
                <c:pt idx="1742">
                  <c:v>2.6250309999999999</c:v>
                </c:pt>
                <c:pt idx="1743">
                  <c:v>3.7500149999999999</c:v>
                </c:pt>
                <c:pt idx="1744">
                  <c:v>3.1499940000000004</c:v>
                </c:pt>
                <c:pt idx="1745">
                  <c:v>3.9999849999999997</c:v>
                </c:pt>
                <c:pt idx="1746">
                  <c:v>4.1999819999999994</c:v>
                </c:pt>
                <c:pt idx="1747">
                  <c:v>5.049987999999999</c:v>
                </c:pt>
                <c:pt idx="1748">
                  <c:v>3.0250089999999994</c:v>
                </c:pt>
                <c:pt idx="1749">
                  <c:v>3.9500119999999996</c:v>
                </c:pt>
                <c:pt idx="1750">
                  <c:v>3.3499759999999994</c:v>
                </c:pt>
                <c:pt idx="1751">
                  <c:v>4.7000120000000001</c:v>
                </c:pt>
                <c:pt idx="1752">
                  <c:v>3.6999819999999999</c:v>
                </c:pt>
                <c:pt idx="1753">
                  <c:v>2.4500119999999996</c:v>
                </c:pt>
                <c:pt idx="1754">
                  <c:v>2.7999879999999999</c:v>
                </c:pt>
                <c:pt idx="1755">
                  <c:v>4.6999819999999994</c:v>
                </c:pt>
                <c:pt idx="1756">
                  <c:v>4.25</c:v>
                </c:pt>
                <c:pt idx="1757">
                  <c:v>3.2999879999999999</c:v>
                </c:pt>
                <c:pt idx="1758">
                  <c:v>3.5000309999999999</c:v>
                </c:pt>
                <c:pt idx="1759">
                  <c:v>3.5499879999999999</c:v>
                </c:pt>
                <c:pt idx="1760">
                  <c:v>3.5250240000000002</c:v>
                </c:pt>
                <c:pt idx="1761">
                  <c:v>3.7999879999999999</c:v>
                </c:pt>
                <c:pt idx="1762">
                  <c:v>3.7499690000000001</c:v>
                </c:pt>
                <c:pt idx="1763">
                  <c:v>3.6500240000000002</c:v>
                </c:pt>
                <c:pt idx="1764">
                  <c:v>4.3000179999999988</c:v>
                </c:pt>
                <c:pt idx="1765">
                  <c:v>3.9999689999999997</c:v>
                </c:pt>
                <c:pt idx="1766">
                  <c:v>3.6249850000000001</c:v>
                </c:pt>
                <c:pt idx="1767">
                  <c:v>3.1499940000000004</c:v>
                </c:pt>
                <c:pt idx="1768">
                  <c:v>3.725006</c:v>
                </c:pt>
                <c:pt idx="1769">
                  <c:v>3.25</c:v>
                </c:pt>
                <c:pt idx="1770">
                  <c:v>3.6499940000000004</c:v>
                </c:pt>
                <c:pt idx="1771">
                  <c:v>4</c:v>
                </c:pt>
                <c:pt idx="1772">
                  <c:v>3.3749999999999996</c:v>
                </c:pt>
                <c:pt idx="1773">
                  <c:v>2.3999789999999996</c:v>
                </c:pt>
                <c:pt idx="1774">
                  <c:v>3.899994</c:v>
                </c:pt>
                <c:pt idx="1775">
                  <c:v>3.5249940000000004</c:v>
                </c:pt>
                <c:pt idx="1776">
                  <c:v>3.0500179999999997</c:v>
                </c:pt>
                <c:pt idx="1777">
                  <c:v>5.0500179999999988</c:v>
                </c:pt>
                <c:pt idx="1778">
                  <c:v>3.949951</c:v>
                </c:pt>
                <c:pt idx="1779">
                  <c:v>3.6500240000000002</c:v>
                </c:pt>
                <c:pt idx="1780">
                  <c:v>3.399994</c:v>
                </c:pt>
                <c:pt idx="1781">
                  <c:v>3.2000120000000001</c:v>
                </c:pt>
                <c:pt idx="1782">
                  <c:v>3.7999879999999999</c:v>
                </c:pt>
                <c:pt idx="1783">
                  <c:v>3.5250089999999994</c:v>
                </c:pt>
                <c:pt idx="1784">
                  <c:v>4.499969000000001</c:v>
                </c:pt>
                <c:pt idx="1785">
                  <c:v>4.349975999999999</c:v>
                </c:pt>
                <c:pt idx="1786">
                  <c:v>3.6499940000000004</c:v>
                </c:pt>
                <c:pt idx="1787">
                  <c:v>3.0500179999999997</c:v>
                </c:pt>
                <c:pt idx="1788">
                  <c:v>3.7000120000000001</c:v>
                </c:pt>
                <c:pt idx="1789">
                  <c:v>3.6000369999999999</c:v>
                </c:pt>
                <c:pt idx="1790">
                  <c:v>4.3249819999999985</c:v>
                </c:pt>
                <c:pt idx="1791">
                  <c:v>4</c:v>
                </c:pt>
                <c:pt idx="1792">
                  <c:v>4.1750030000000002</c:v>
                </c:pt>
                <c:pt idx="1793">
                  <c:v>3.5750119999999996</c:v>
                </c:pt>
                <c:pt idx="1794">
                  <c:v>3.0250089999999994</c:v>
                </c:pt>
                <c:pt idx="1795">
                  <c:v>3.75</c:v>
                </c:pt>
                <c:pt idx="1796">
                  <c:v>3.75</c:v>
                </c:pt>
                <c:pt idx="1797">
                  <c:v>3.6999819999999999</c:v>
                </c:pt>
                <c:pt idx="1798">
                  <c:v>3.8500059999999996</c:v>
                </c:pt>
                <c:pt idx="1799">
                  <c:v>3.9250029999999994</c:v>
                </c:pt>
                <c:pt idx="1800">
                  <c:v>3.75</c:v>
                </c:pt>
                <c:pt idx="1801">
                  <c:v>2.6500240000000002</c:v>
                </c:pt>
                <c:pt idx="1802">
                  <c:v>3.6749879999999999</c:v>
                </c:pt>
                <c:pt idx="1803">
                  <c:v>3.3000179999999997</c:v>
                </c:pt>
                <c:pt idx="1804">
                  <c:v>3.2999879999999999</c:v>
                </c:pt>
                <c:pt idx="1805">
                  <c:v>3.5749819999999999</c:v>
                </c:pt>
                <c:pt idx="1806">
                  <c:v>4.5</c:v>
                </c:pt>
                <c:pt idx="1807">
                  <c:v>7.7250059999999987</c:v>
                </c:pt>
                <c:pt idx="1808">
                  <c:v>3.4999689999999997</c:v>
                </c:pt>
                <c:pt idx="1809">
                  <c:v>3.2499850000000001</c:v>
                </c:pt>
                <c:pt idx="1810">
                  <c:v>3.399994</c:v>
                </c:pt>
                <c:pt idx="1811">
                  <c:v>4.2000120000000001</c:v>
                </c:pt>
                <c:pt idx="1812">
                  <c:v>3.899994</c:v>
                </c:pt>
                <c:pt idx="1813">
                  <c:v>4.75</c:v>
                </c:pt>
                <c:pt idx="1814">
                  <c:v>3.2000120000000001</c:v>
                </c:pt>
                <c:pt idx="1815">
                  <c:v>3.5249940000000004</c:v>
                </c:pt>
                <c:pt idx="1816">
                  <c:v>4.25</c:v>
                </c:pt>
                <c:pt idx="1817">
                  <c:v>3.5</c:v>
                </c:pt>
                <c:pt idx="1818">
                  <c:v>4.75</c:v>
                </c:pt>
                <c:pt idx="1819">
                  <c:v>3.924973</c:v>
                </c:pt>
                <c:pt idx="1820">
                  <c:v>3.8000179999999997</c:v>
                </c:pt>
                <c:pt idx="1821">
                  <c:v>4.549987999999999</c:v>
                </c:pt>
                <c:pt idx="1822">
                  <c:v>4.3500369999999995</c:v>
                </c:pt>
                <c:pt idx="1823">
                  <c:v>4.599975999999999</c:v>
                </c:pt>
                <c:pt idx="1824">
                  <c:v>3.75</c:v>
                </c:pt>
                <c:pt idx="1825">
                  <c:v>4</c:v>
                </c:pt>
                <c:pt idx="1826">
                  <c:v>4.25</c:v>
                </c:pt>
                <c:pt idx="1827">
                  <c:v>3.125</c:v>
                </c:pt>
                <c:pt idx="1828">
                  <c:v>3.600006</c:v>
                </c:pt>
                <c:pt idx="1829">
                  <c:v>4.099975999999999</c:v>
                </c:pt>
                <c:pt idx="1830">
                  <c:v>3.4999849999999997</c:v>
                </c:pt>
                <c:pt idx="1831">
                  <c:v>3.5000149999999999</c:v>
                </c:pt>
                <c:pt idx="1832">
                  <c:v>4.2499849999999988</c:v>
                </c:pt>
                <c:pt idx="1833">
                  <c:v>3.75</c:v>
                </c:pt>
                <c:pt idx="1834">
                  <c:v>3.6500089999999994</c:v>
                </c:pt>
                <c:pt idx="1835">
                  <c:v>5.0000149999999994</c:v>
                </c:pt>
                <c:pt idx="1836">
                  <c:v>3.6499940000000004</c:v>
                </c:pt>
                <c:pt idx="1837">
                  <c:v>3.6500240000000002</c:v>
                </c:pt>
                <c:pt idx="1838">
                  <c:v>3.4249879999999999</c:v>
                </c:pt>
                <c:pt idx="1839">
                  <c:v>3.7000120000000001</c:v>
                </c:pt>
                <c:pt idx="1840">
                  <c:v>4.0000149999999994</c:v>
                </c:pt>
                <c:pt idx="1841">
                  <c:v>3.75</c:v>
                </c:pt>
                <c:pt idx="1842">
                  <c:v>3.2249910000000006</c:v>
                </c:pt>
                <c:pt idx="1843">
                  <c:v>3.6999819999999999</c:v>
                </c:pt>
                <c:pt idx="1844">
                  <c:v>3.7000120000000001</c:v>
                </c:pt>
                <c:pt idx="1845">
                  <c:v>3.5499879999999999</c:v>
                </c:pt>
                <c:pt idx="1846">
                  <c:v>4.6500239999999993</c:v>
                </c:pt>
                <c:pt idx="1847">
                  <c:v>3.75</c:v>
                </c:pt>
                <c:pt idx="1848">
                  <c:v>3.4749910000000002</c:v>
                </c:pt>
                <c:pt idx="1849">
                  <c:v>4.3999629999999996</c:v>
                </c:pt>
                <c:pt idx="1850">
                  <c:v>3.75</c:v>
                </c:pt>
                <c:pt idx="1851">
                  <c:v>4.3500059999999987</c:v>
                </c:pt>
                <c:pt idx="1852">
                  <c:v>3.5999759999999994</c:v>
                </c:pt>
                <c:pt idx="1853">
                  <c:v>4.3999790000000001</c:v>
                </c:pt>
                <c:pt idx="1854">
                  <c:v>4</c:v>
                </c:pt>
                <c:pt idx="1855">
                  <c:v>4.6499629999999996</c:v>
                </c:pt>
                <c:pt idx="1856">
                  <c:v>3.25</c:v>
                </c:pt>
                <c:pt idx="1857">
                  <c:v>3.4000240000000002</c:v>
                </c:pt>
                <c:pt idx="1858">
                  <c:v>3.3749849999999997</c:v>
                </c:pt>
                <c:pt idx="1859">
                  <c:v>4.3999629999999996</c:v>
                </c:pt>
                <c:pt idx="1860">
                  <c:v>3.6999819999999999</c:v>
                </c:pt>
                <c:pt idx="1861">
                  <c:v>3.8500369999999995</c:v>
                </c:pt>
                <c:pt idx="1862">
                  <c:v>3.625</c:v>
                </c:pt>
                <c:pt idx="1863">
                  <c:v>4.5</c:v>
                </c:pt>
                <c:pt idx="1864">
                  <c:v>4.1000059999999987</c:v>
                </c:pt>
                <c:pt idx="1865">
                  <c:v>4.299987999999999</c:v>
                </c:pt>
                <c:pt idx="1866">
                  <c:v>3.8499759999999994</c:v>
                </c:pt>
                <c:pt idx="1867">
                  <c:v>2.9500119999999996</c:v>
                </c:pt>
                <c:pt idx="1868">
                  <c:v>4.75</c:v>
                </c:pt>
                <c:pt idx="1869">
                  <c:v>3.7999879999999999</c:v>
                </c:pt>
                <c:pt idx="1870">
                  <c:v>4.4500120000000001</c:v>
                </c:pt>
                <c:pt idx="1871">
                  <c:v>3.899994</c:v>
                </c:pt>
                <c:pt idx="1872">
                  <c:v>4.25</c:v>
                </c:pt>
                <c:pt idx="1873">
                  <c:v>4.0750120000000001</c:v>
                </c:pt>
                <c:pt idx="1874">
                  <c:v>3.3500059999999996</c:v>
                </c:pt>
                <c:pt idx="1875">
                  <c:v>4.349975999999999</c:v>
                </c:pt>
                <c:pt idx="1876">
                  <c:v>2.8500369999999995</c:v>
                </c:pt>
                <c:pt idx="1877">
                  <c:v>4.049987999999999</c:v>
                </c:pt>
                <c:pt idx="1878">
                  <c:v>2.9499819999999999</c:v>
                </c:pt>
                <c:pt idx="1879">
                  <c:v>3.6999819999999999</c:v>
                </c:pt>
                <c:pt idx="1880">
                  <c:v>3.2999879999999999</c:v>
                </c:pt>
                <c:pt idx="1881">
                  <c:v>3.399994</c:v>
                </c:pt>
                <c:pt idx="1882">
                  <c:v>4.5500179999999988</c:v>
                </c:pt>
                <c:pt idx="1883">
                  <c:v>3.8500059999999996</c:v>
                </c:pt>
                <c:pt idx="1884">
                  <c:v>3.75</c:v>
                </c:pt>
                <c:pt idx="1885">
                  <c:v>3.7999879999999999</c:v>
                </c:pt>
                <c:pt idx="1886">
                  <c:v>3.5499879999999999</c:v>
                </c:pt>
                <c:pt idx="1887">
                  <c:v>4.799987999999999</c:v>
                </c:pt>
                <c:pt idx="1888">
                  <c:v>4.299987999999999</c:v>
                </c:pt>
                <c:pt idx="1889">
                  <c:v>3.5500179999999997</c:v>
                </c:pt>
                <c:pt idx="1890">
                  <c:v>4</c:v>
                </c:pt>
                <c:pt idx="1891">
                  <c:v>3.75</c:v>
                </c:pt>
                <c:pt idx="1892">
                  <c:v>3.3500369999999995</c:v>
                </c:pt>
                <c:pt idx="1893">
                  <c:v>3.4500119999999996</c:v>
                </c:pt>
                <c:pt idx="1894">
                  <c:v>4</c:v>
                </c:pt>
                <c:pt idx="1895">
                  <c:v>3.7000120000000001</c:v>
                </c:pt>
                <c:pt idx="1896">
                  <c:v>3.7999879999999999</c:v>
                </c:pt>
                <c:pt idx="1897">
                  <c:v>3.449951</c:v>
                </c:pt>
                <c:pt idx="1898">
                  <c:v>4.6999819999999994</c:v>
                </c:pt>
                <c:pt idx="1899">
                  <c:v>5</c:v>
                </c:pt>
                <c:pt idx="1900">
                  <c:v>3.3999629999999996</c:v>
                </c:pt>
                <c:pt idx="1901">
                  <c:v>4.099975999999999</c:v>
                </c:pt>
                <c:pt idx="1902">
                  <c:v>3.4500119999999996</c:v>
                </c:pt>
                <c:pt idx="1903">
                  <c:v>3.75</c:v>
                </c:pt>
                <c:pt idx="1904">
                  <c:v>4.5</c:v>
                </c:pt>
                <c:pt idx="1905">
                  <c:v>3.8749999999999996</c:v>
                </c:pt>
                <c:pt idx="1906">
                  <c:v>4.299987999999999</c:v>
                </c:pt>
                <c:pt idx="1907">
                  <c:v>4.624984999999997</c:v>
                </c:pt>
                <c:pt idx="1908">
                  <c:v>4.1499629999999996</c:v>
                </c:pt>
                <c:pt idx="1909">
                  <c:v>3.899994</c:v>
                </c:pt>
                <c:pt idx="1910">
                  <c:v>4.3500369999999995</c:v>
                </c:pt>
                <c:pt idx="1911">
                  <c:v>4.5500179999999988</c:v>
                </c:pt>
                <c:pt idx="1912">
                  <c:v>3</c:v>
                </c:pt>
                <c:pt idx="1913">
                  <c:v>3.5999759999999994</c:v>
                </c:pt>
                <c:pt idx="1914">
                  <c:v>3.4250029999999994</c:v>
                </c:pt>
                <c:pt idx="1915">
                  <c:v>2.4499819999999999</c:v>
                </c:pt>
                <c:pt idx="1916">
                  <c:v>3.8250119999999996</c:v>
                </c:pt>
                <c:pt idx="1917">
                  <c:v>4.849975999999999</c:v>
                </c:pt>
                <c:pt idx="1918">
                  <c:v>3</c:v>
                </c:pt>
                <c:pt idx="1919">
                  <c:v>3.9499819999999999</c:v>
                </c:pt>
                <c:pt idx="1920">
                  <c:v>3.399994</c:v>
                </c:pt>
                <c:pt idx="1921">
                  <c:v>3.125</c:v>
                </c:pt>
                <c:pt idx="1922">
                  <c:v>4.3999939999999995</c:v>
                </c:pt>
                <c:pt idx="1923">
                  <c:v>3.7000120000000001</c:v>
                </c:pt>
                <c:pt idx="1924">
                  <c:v>3.5499879999999999</c:v>
                </c:pt>
                <c:pt idx="1925">
                  <c:v>3.9500119999999996</c:v>
                </c:pt>
                <c:pt idx="1926">
                  <c:v>4.1499939999999995</c:v>
                </c:pt>
                <c:pt idx="1927">
                  <c:v>4</c:v>
                </c:pt>
                <c:pt idx="1928">
                  <c:v>3.9500119999999996</c:v>
                </c:pt>
                <c:pt idx="1929">
                  <c:v>4.4499969999999998</c:v>
                </c:pt>
                <c:pt idx="1930">
                  <c:v>3.4499819999999999</c:v>
                </c:pt>
                <c:pt idx="1931">
                  <c:v>4.549987999999999</c:v>
                </c:pt>
                <c:pt idx="1932">
                  <c:v>3.3500059999999996</c:v>
                </c:pt>
                <c:pt idx="1933">
                  <c:v>3.8749689999999997</c:v>
                </c:pt>
                <c:pt idx="1934">
                  <c:v>3.5500179999999997</c:v>
                </c:pt>
                <c:pt idx="1935">
                  <c:v>3.8999629999999996</c:v>
                </c:pt>
                <c:pt idx="1936">
                  <c:v>4.0749969999999989</c:v>
                </c:pt>
                <c:pt idx="1937">
                  <c:v>3.899994</c:v>
                </c:pt>
                <c:pt idx="1938">
                  <c:v>4.299987999999999</c:v>
                </c:pt>
                <c:pt idx="1939">
                  <c:v>7.2000120000000001</c:v>
                </c:pt>
                <c:pt idx="1940">
                  <c:v>3.4499819999999999</c:v>
                </c:pt>
                <c:pt idx="1941">
                  <c:v>3.5</c:v>
                </c:pt>
                <c:pt idx="1942">
                  <c:v>3.75</c:v>
                </c:pt>
                <c:pt idx="1943">
                  <c:v>4.4499820000000003</c:v>
                </c:pt>
                <c:pt idx="1944">
                  <c:v>3.2500149999999999</c:v>
                </c:pt>
                <c:pt idx="1945">
                  <c:v>2.8000179999999997</c:v>
                </c:pt>
                <c:pt idx="1946">
                  <c:v>2.5500489999999996</c:v>
                </c:pt>
                <c:pt idx="1947">
                  <c:v>3.9000240000000002</c:v>
                </c:pt>
                <c:pt idx="1948">
                  <c:v>3.399994</c:v>
                </c:pt>
                <c:pt idx="1949">
                  <c:v>5.6999969999999989</c:v>
                </c:pt>
                <c:pt idx="1950">
                  <c:v>3.7749940000000004</c:v>
                </c:pt>
                <c:pt idx="1951">
                  <c:v>3.8499759999999994</c:v>
                </c:pt>
                <c:pt idx="1952">
                  <c:v>3.4250340000000001</c:v>
                </c:pt>
                <c:pt idx="1953">
                  <c:v>2.6499630000000001</c:v>
                </c:pt>
                <c:pt idx="1954">
                  <c:v>3.325027</c:v>
                </c:pt>
                <c:pt idx="1955">
                  <c:v>4.049987999999999</c:v>
                </c:pt>
                <c:pt idx="1956">
                  <c:v>4.5250089999999989</c:v>
                </c:pt>
                <c:pt idx="1957">
                  <c:v>3.5499879999999999</c:v>
                </c:pt>
                <c:pt idx="1958">
                  <c:v>2.899994</c:v>
                </c:pt>
                <c:pt idx="1959">
                  <c:v>4.3500059999999987</c:v>
                </c:pt>
                <c:pt idx="1960">
                  <c:v>2.7999879999999999</c:v>
                </c:pt>
                <c:pt idx="1961">
                  <c:v>4.3500059999999987</c:v>
                </c:pt>
                <c:pt idx="1962">
                  <c:v>4.4500120000000001</c:v>
                </c:pt>
                <c:pt idx="1963">
                  <c:v>4.2000120000000001</c:v>
                </c:pt>
                <c:pt idx="1964">
                  <c:v>4.2000120000000001</c:v>
                </c:pt>
                <c:pt idx="1965">
                  <c:v>3.5500179999999997</c:v>
                </c:pt>
                <c:pt idx="1966">
                  <c:v>3.7500309999999999</c:v>
                </c:pt>
                <c:pt idx="1967">
                  <c:v>3.5999759999999994</c:v>
                </c:pt>
                <c:pt idx="1968">
                  <c:v>3.5</c:v>
                </c:pt>
                <c:pt idx="1969">
                  <c:v>4.1999819999999994</c:v>
                </c:pt>
                <c:pt idx="1970">
                  <c:v>3.75</c:v>
                </c:pt>
                <c:pt idx="1971">
                  <c:v>3.8999629999999996</c:v>
                </c:pt>
                <c:pt idx="1972">
                  <c:v>4.4500120000000001</c:v>
                </c:pt>
                <c:pt idx="1973">
                  <c:v>3.5</c:v>
                </c:pt>
                <c:pt idx="1974">
                  <c:v>3.8500059999999996</c:v>
                </c:pt>
                <c:pt idx="1975">
                  <c:v>4.1999819999999994</c:v>
                </c:pt>
                <c:pt idx="1976">
                  <c:v>3.899994</c:v>
                </c:pt>
                <c:pt idx="1977">
                  <c:v>4.7499849999999988</c:v>
                </c:pt>
                <c:pt idx="1978">
                  <c:v>4</c:v>
                </c:pt>
                <c:pt idx="1979">
                  <c:v>3.8499759999999994</c:v>
                </c:pt>
                <c:pt idx="1980">
                  <c:v>3.9000240000000002</c:v>
                </c:pt>
                <c:pt idx="1981">
                  <c:v>3.3500059999999996</c:v>
                </c:pt>
                <c:pt idx="1982">
                  <c:v>3.8000179999999997</c:v>
                </c:pt>
                <c:pt idx="1983">
                  <c:v>4.049987999999999</c:v>
                </c:pt>
                <c:pt idx="1984">
                  <c:v>4.1249999999999991</c:v>
                </c:pt>
                <c:pt idx="1985">
                  <c:v>2.5500489999999996</c:v>
                </c:pt>
                <c:pt idx="1986">
                  <c:v>3.3000179999999997</c:v>
                </c:pt>
                <c:pt idx="1987">
                  <c:v>3.8500369999999995</c:v>
                </c:pt>
                <c:pt idx="1988">
                  <c:v>3.7250209999999999</c:v>
                </c:pt>
                <c:pt idx="1989">
                  <c:v>3.8249819999999999</c:v>
                </c:pt>
                <c:pt idx="1990">
                  <c:v>3.899994</c:v>
                </c:pt>
                <c:pt idx="1991">
                  <c:v>3.7999879999999999</c:v>
                </c:pt>
                <c:pt idx="1992">
                  <c:v>3.75</c:v>
                </c:pt>
                <c:pt idx="1993">
                  <c:v>3.3500059999999996</c:v>
                </c:pt>
                <c:pt idx="1994">
                  <c:v>3.1999819999999999</c:v>
                </c:pt>
                <c:pt idx="1995">
                  <c:v>3.5</c:v>
                </c:pt>
                <c:pt idx="1996">
                  <c:v>3.8500059999999996</c:v>
                </c:pt>
                <c:pt idx="1997">
                  <c:v>4</c:v>
                </c:pt>
                <c:pt idx="1998">
                  <c:v>3.9500119999999996</c:v>
                </c:pt>
                <c:pt idx="1999">
                  <c:v>3.6999970000000002</c:v>
                </c:pt>
                <c:pt idx="2000">
                  <c:v>4.5</c:v>
                </c:pt>
                <c:pt idx="2001">
                  <c:v>2.7750089999999994</c:v>
                </c:pt>
                <c:pt idx="2002">
                  <c:v>3.5250089999999994</c:v>
                </c:pt>
                <c:pt idx="2003">
                  <c:v>3.9750059999999996</c:v>
                </c:pt>
                <c:pt idx="2004">
                  <c:v>3.5</c:v>
                </c:pt>
                <c:pt idx="2005">
                  <c:v>3.5999759999999994</c:v>
                </c:pt>
                <c:pt idx="2006">
                  <c:v>4.1000059999999987</c:v>
                </c:pt>
                <c:pt idx="2007">
                  <c:v>3.5999759999999994</c:v>
                </c:pt>
                <c:pt idx="2008">
                  <c:v>4.3999939999999995</c:v>
                </c:pt>
                <c:pt idx="2009">
                  <c:v>3.8000179999999997</c:v>
                </c:pt>
                <c:pt idx="2010">
                  <c:v>3.9250029999999994</c:v>
                </c:pt>
                <c:pt idx="2011">
                  <c:v>4.000030999999999</c:v>
                </c:pt>
                <c:pt idx="2012">
                  <c:v>2.8250119999999996</c:v>
                </c:pt>
                <c:pt idx="2013">
                  <c:v>3.4500119999999996</c:v>
                </c:pt>
                <c:pt idx="2014">
                  <c:v>3.75</c:v>
                </c:pt>
                <c:pt idx="2015">
                  <c:v>4.049987999999999</c:v>
                </c:pt>
                <c:pt idx="2016">
                  <c:v>3.8749849999999997</c:v>
                </c:pt>
                <c:pt idx="2017">
                  <c:v>3.2000120000000001</c:v>
                </c:pt>
                <c:pt idx="2018">
                  <c:v>4.599975999999999</c:v>
                </c:pt>
                <c:pt idx="2019">
                  <c:v>3.4500119999999996</c:v>
                </c:pt>
                <c:pt idx="2020">
                  <c:v>4.299987999999999</c:v>
                </c:pt>
                <c:pt idx="2021">
                  <c:v>3.7999879999999999</c:v>
                </c:pt>
                <c:pt idx="2022">
                  <c:v>3.9500119999999996</c:v>
                </c:pt>
                <c:pt idx="2023">
                  <c:v>4.6500239999999993</c:v>
                </c:pt>
                <c:pt idx="2024">
                  <c:v>3.9000240000000002</c:v>
                </c:pt>
                <c:pt idx="2025">
                  <c:v>4.0250239999999993</c:v>
                </c:pt>
                <c:pt idx="2026">
                  <c:v>3.6999819999999999</c:v>
                </c:pt>
                <c:pt idx="2027">
                  <c:v>4.1000059999999987</c:v>
                </c:pt>
                <c:pt idx="2028">
                  <c:v>3.75</c:v>
                </c:pt>
                <c:pt idx="2029">
                  <c:v>3.5999759999999994</c:v>
                </c:pt>
                <c:pt idx="2030">
                  <c:v>3.6500240000000002</c:v>
                </c:pt>
                <c:pt idx="2031">
                  <c:v>4.799987999999999</c:v>
                </c:pt>
                <c:pt idx="2032">
                  <c:v>3.7999879999999999</c:v>
                </c:pt>
                <c:pt idx="2033">
                  <c:v>4.1499939999999995</c:v>
                </c:pt>
                <c:pt idx="2034">
                  <c:v>3.75</c:v>
                </c:pt>
                <c:pt idx="2035">
                  <c:v>3.75</c:v>
                </c:pt>
                <c:pt idx="2036">
                  <c:v>3.424973</c:v>
                </c:pt>
                <c:pt idx="2037">
                  <c:v>3.5499879999999999</c:v>
                </c:pt>
                <c:pt idx="2038">
                  <c:v>4.2000120000000001</c:v>
                </c:pt>
                <c:pt idx="2039">
                  <c:v>4.9500120000000001</c:v>
                </c:pt>
                <c:pt idx="2040">
                  <c:v>3.9500119999999996</c:v>
                </c:pt>
                <c:pt idx="2041">
                  <c:v>3.7249910000000006</c:v>
                </c:pt>
                <c:pt idx="2042">
                  <c:v>3.5999759999999994</c:v>
                </c:pt>
                <c:pt idx="2043">
                  <c:v>3.6249690000000001</c:v>
                </c:pt>
                <c:pt idx="2044">
                  <c:v>3.5000309999999999</c:v>
                </c:pt>
                <c:pt idx="2045">
                  <c:v>4.6000369999999995</c:v>
                </c:pt>
                <c:pt idx="2046">
                  <c:v>3.75</c:v>
                </c:pt>
                <c:pt idx="2047">
                  <c:v>4.1500089999999989</c:v>
                </c:pt>
                <c:pt idx="2048">
                  <c:v>4.2000120000000001</c:v>
                </c:pt>
                <c:pt idx="2049">
                  <c:v>4.824996999999998</c:v>
                </c:pt>
                <c:pt idx="2050">
                  <c:v>4.299987999999999</c:v>
                </c:pt>
                <c:pt idx="2051">
                  <c:v>3.5999759999999994</c:v>
                </c:pt>
                <c:pt idx="2052">
                  <c:v>3.8500209999999995</c:v>
                </c:pt>
                <c:pt idx="2053">
                  <c:v>3.25</c:v>
                </c:pt>
                <c:pt idx="2054">
                  <c:v>2.7999879999999999</c:v>
                </c:pt>
                <c:pt idx="2055">
                  <c:v>4.799987999999999</c:v>
                </c:pt>
                <c:pt idx="2056">
                  <c:v>3.4500119999999996</c:v>
                </c:pt>
                <c:pt idx="2057">
                  <c:v>3.5</c:v>
                </c:pt>
                <c:pt idx="2058">
                  <c:v>3.6499940000000004</c:v>
                </c:pt>
                <c:pt idx="2059">
                  <c:v>3.75</c:v>
                </c:pt>
                <c:pt idx="2060">
                  <c:v>3.600006</c:v>
                </c:pt>
                <c:pt idx="2061">
                  <c:v>2.6499940000000004</c:v>
                </c:pt>
                <c:pt idx="2062">
                  <c:v>3.25</c:v>
                </c:pt>
                <c:pt idx="2063">
                  <c:v>3.9250029999999994</c:v>
                </c:pt>
                <c:pt idx="2064">
                  <c:v>4.25</c:v>
                </c:pt>
                <c:pt idx="2065">
                  <c:v>3.4000240000000002</c:v>
                </c:pt>
                <c:pt idx="2066">
                  <c:v>3.75</c:v>
                </c:pt>
                <c:pt idx="2067">
                  <c:v>3.5</c:v>
                </c:pt>
                <c:pt idx="2068">
                  <c:v>3.75</c:v>
                </c:pt>
                <c:pt idx="2069">
                  <c:v>3.9250029999999994</c:v>
                </c:pt>
                <c:pt idx="2070">
                  <c:v>4.549987999999999</c:v>
                </c:pt>
                <c:pt idx="2071">
                  <c:v>3.7999879999999999</c:v>
                </c:pt>
                <c:pt idx="2072">
                  <c:v>4.249969000000001</c:v>
                </c:pt>
                <c:pt idx="2073">
                  <c:v>3.899994</c:v>
                </c:pt>
                <c:pt idx="2074">
                  <c:v>4.1000059999999987</c:v>
                </c:pt>
                <c:pt idx="2075">
                  <c:v>3.0749819999999999</c:v>
                </c:pt>
                <c:pt idx="2076">
                  <c:v>3.399994</c:v>
                </c:pt>
                <c:pt idx="2077">
                  <c:v>3.6499940000000004</c:v>
                </c:pt>
                <c:pt idx="2078">
                  <c:v>3.8499759999999994</c:v>
                </c:pt>
                <c:pt idx="2079">
                  <c:v>3.2500309999999999</c:v>
                </c:pt>
                <c:pt idx="2080">
                  <c:v>3.9500119999999996</c:v>
                </c:pt>
                <c:pt idx="2081">
                  <c:v>4.9000240000000002</c:v>
                </c:pt>
                <c:pt idx="2082">
                  <c:v>3.8000179999999997</c:v>
                </c:pt>
                <c:pt idx="2083">
                  <c:v>3.5999910000000002</c:v>
                </c:pt>
                <c:pt idx="2084">
                  <c:v>3.6499940000000004</c:v>
                </c:pt>
                <c:pt idx="2085">
                  <c:v>3.2999879999999999</c:v>
                </c:pt>
                <c:pt idx="2086">
                  <c:v>4.0000149999999994</c:v>
                </c:pt>
                <c:pt idx="2087">
                  <c:v>3.5000309999999999</c:v>
                </c:pt>
                <c:pt idx="2088">
                  <c:v>4.6000369999999995</c:v>
                </c:pt>
                <c:pt idx="2089">
                  <c:v>3.5499879999999999</c:v>
                </c:pt>
                <c:pt idx="2090">
                  <c:v>3.3250119999999996</c:v>
                </c:pt>
                <c:pt idx="2091">
                  <c:v>3.8000179999999997</c:v>
                </c:pt>
                <c:pt idx="2092">
                  <c:v>3.4500119999999996</c:v>
                </c:pt>
                <c:pt idx="2093">
                  <c:v>3.7500309999999999</c:v>
                </c:pt>
                <c:pt idx="2094">
                  <c:v>3.4499819999999999</c:v>
                </c:pt>
                <c:pt idx="2095">
                  <c:v>5.25</c:v>
                </c:pt>
                <c:pt idx="2096">
                  <c:v>3.7999879999999999</c:v>
                </c:pt>
                <c:pt idx="2097">
                  <c:v>3.7250209999999999</c:v>
                </c:pt>
                <c:pt idx="2098">
                  <c:v>3.3499759999999994</c:v>
                </c:pt>
                <c:pt idx="2099">
                  <c:v>4.299987999999999</c:v>
                </c:pt>
                <c:pt idx="2100">
                  <c:v>3.4500119999999996</c:v>
                </c:pt>
                <c:pt idx="2101">
                  <c:v>3.8000179999999997</c:v>
                </c:pt>
                <c:pt idx="2102">
                  <c:v>3.4500119999999996</c:v>
                </c:pt>
                <c:pt idx="2103">
                  <c:v>3.6500089999999994</c:v>
                </c:pt>
                <c:pt idx="2104">
                  <c:v>4.049987999999999</c:v>
                </c:pt>
                <c:pt idx="2105">
                  <c:v>3.7749940000000004</c:v>
                </c:pt>
                <c:pt idx="2106">
                  <c:v>4.9500120000000001</c:v>
                </c:pt>
                <c:pt idx="2107">
                  <c:v>3.4249879999999999</c:v>
                </c:pt>
                <c:pt idx="2108">
                  <c:v>4.1000059999999987</c:v>
                </c:pt>
                <c:pt idx="2109">
                  <c:v>3.5499879999999999</c:v>
                </c:pt>
                <c:pt idx="2110">
                  <c:v>4.1499939999999995</c:v>
                </c:pt>
                <c:pt idx="2111">
                  <c:v>3.8999629999999996</c:v>
                </c:pt>
                <c:pt idx="2112">
                  <c:v>3.75</c:v>
                </c:pt>
                <c:pt idx="2113">
                  <c:v>3.9500119999999996</c:v>
                </c:pt>
                <c:pt idx="2114">
                  <c:v>3.6250149999999999</c:v>
                </c:pt>
                <c:pt idx="2115">
                  <c:v>3.6999819999999999</c:v>
                </c:pt>
                <c:pt idx="2116">
                  <c:v>3.5</c:v>
                </c:pt>
                <c:pt idx="2117">
                  <c:v>3.5</c:v>
                </c:pt>
                <c:pt idx="2118">
                  <c:v>4.1750179999999988</c:v>
                </c:pt>
                <c:pt idx="2119">
                  <c:v>3.600006</c:v>
                </c:pt>
                <c:pt idx="2120">
                  <c:v>3.4500119999999996</c:v>
                </c:pt>
                <c:pt idx="2121">
                  <c:v>3.5</c:v>
                </c:pt>
                <c:pt idx="2122">
                  <c:v>3.4500119999999996</c:v>
                </c:pt>
                <c:pt idx="2123">
                  <c:v>3.3999629999999996</c:v>
                </c:pt>
                <c:pt idx="2124">
                  <c:v>3.5249940000000004</c:v>
                </c:pt>
                <c:pt idx="2125">
                  <c:v>3.5999759999999994</c:v>
                </c:pt>
                <c:pt idx="2126">
                  <c:v>4.299987999999999</c:v>
                </c:pt>
                <c:pt idx="2127">
                  <c:v>5.099975999999999</c:v>
                </c:pt>
                <c:pt idx="2128">
                  <c:v>3.0249940000000004</c:v>
                </c:pt>
                <c:pt idx="2129">
                  <c:v>3.3000179999999997</c:v>
                </c:pt>
                <c:pt idx="2130">
                  <c:v>6.0249939999999986</c:v>
                </c:pt>
                <c:pt idx="2131">
                  <c:v>4.3500369999999995</c:v>
                </c:pt>
                <c:pt idx="2132">
                  <c:v>3.2999879999999999</c:v>
                </c:pt>
                <c:pt idx="2133">
                  <c:v>4.6500239999999993</c:v>
                </c:pt>
                <c:pt idx="2134">
                  <c:v>2.725006</c:v>
                </c:pt>
                <c:pt idx="2135">
                  <c:v>3.3499759999999994</c:v>
                </c:pt>
                <c:pt idx="2136">
                  <c:v>3.25</c:v>
                </c:pt>
                <c:pt idx="2137">
                  <c:v>3.3999629999999996</c:v>
                </c:pt>
                <c:pt idx="2138">
                  <c:v>3.9999849999999997</c:v>
                </c:pt>
                <c:pt idx="2139">
                  <c:v>3.6999819999999999</c:v>
                </c:pt>
                <c:pt idx="2140">
                  <c:v>4.0250089999999989</c:v>
                </c:pt>
                <c:pt idx="2141">
                  <c:v>3.4249879999999999</c:v>
                </c:pt>
                <c:pt idx="2142">
                  <c:v>3.0999759999999994</c:v>
                </c:pt>
                <c:pt idx="2143">
                  <c:v>3.4500119999999996</c:v>
                </c:pt>
                <c:pt idx="2144">
                  <c:v>4.549987999999999</c:v>
                </c:pt>
                <c:pt idx="2145">
                  <c:v>3.9500119999999996</c:v>
                </c:pt>
                <c:pt idx="2146">
                  <c:v>3.4999689999999997</c:v>
                </c:pt>
                <c:pt idx="2147">
                  <c:v>4.549987999999999</c:v>
                </c:pt>
                <c:pt idx="2148">
                  <c:v>4</c:v>
                </c:pt>
                <c:pt idx="2149">
                  <c:v>4.9499820000000003</c:v>
                </c:pt>
                <c:pt idx="2150">
                  <c:v>4.5500489999999996</c:v>
                </c:pt>
                <c:pt idx="2151">
                  <c:v>3.9499819999999999</c:v>
                </c:pt>
                <c:pt idx="2152">
                  <c:v>3.8500059999999996</c:v>
                </c:pt>
                <c:pt idx="2153">
                  <c:v>3.225006</c:v>
                </c:pt>
                <c:pt idx="2154">
                  <c:v>3.4000089999999994</c:v>
                </c:pt>
                <c:pt idx="2155">
                  <c:v>3.899994</c:v>
                </c:pt>
                <c:pt idx="2156">
                  <c:v>4</c:v>
                </c:pt>
                <c:pt idx="2157">
                  <c:v>3.725006</c:v>
                </c:pt>
                <c:pt idx="2158">
                  <c:v>3.9500119999999996</c:v>
                </c:pt>
                <c:pt idx="2159">
                  <c:v>3.3000179999999997</c:v>
                </c:pt>
                <c:pt idx="2160">
                  <c:v>4.1749879999999981</c:v>
                </c:pt>
                <c:pt idx="2161">
                  <c:v>3.3999629999999996</c:v>
                </c:pt>
                <c:pt idx="2162">
                  <c:v>3.6000209999999999</c:v>
                </c:pt>
                <c:pt idx="2163">
                  <c:v>4.1249999999999991</c:v>
                </c:pt>
                <c:pt idx="2164">
                  <c:v>4.4499820000000003</c:v>
                </c:pt>
                <c:pt idx="2165">
                  <c:v>3.75</c:v>
                </c:pt>
                <c:pt idx="2166">
                  <c:v>3.1500240000000002</c:v>
                </c:pt>
                <c:pt idx="2167">
                  <c:v>3.6500240000000002</c:v>
                </c:pt>
                <c:pt idx="2168">
                  <c:v>3.1000369999999999</c:v>
                </c:pt>
                <c:pt idx="2169">
                  <c:v>4.7500149999999994</c:v>
                </c:pt>
                <c:pt idx="2170">
                  <c:v>3.9499819999999999</c:v>
                </c:pt>
                <c:pt idx="2171">
                  <c:v>2.9750059999999996</c:v>
                </c:pt>
                <c:pt idx="2172">
                  <c:v>3.9999689999999997</c:v>
                </c:pt>
                <c:pt idx="2173">
                  <c:v>4.349975999999999</c:v>
                </c:pt>
                <c:pt idx="2174">
                  <c:v>3.8250119999999996</c:v>
                </c:pt>
                <c:pt idx="2175">
                  <c:v>4.099975999999999</c:v>
                </c:pt>
                <c:pt idx="2176">
                  <c:v>3.1749879999999999</c:v>
                </c:pt>
                <c:pt idx="2177">
                  <c:v>3.4500119999999996</c:v>
                </c:pt>
                <c:pt idx="2178">
                  <c:v>3.5</c:v>
                </c:pt>
                <c:pt idx="2179">
                  <c:v>3.5249940000000004</c:v>
                </c:pt>
                <c:pt idx="2180">
                  <c:v>3.6999819999999999</c:v>
                </c:pt>
                <c:pt idx="2181">
                  <c:v>4.299987999999999</c:v>
                </c:pt>
                <c:pt idx="2182">
                  <c:v>5.8250119999999992</c:v>
                </c:pt>
                <c:pt idx="2183">
                  <c:v>4.1000369999999995</c:v>
                </c:pt>
                <c:pt idx="2184">
                  <c:v>4.049987999999999</c:v>
                </c:pt>
                <c:pt idx="2185">
                  <c:v>3.799973</c:v>
                </c:pt>
                <c:pt idx="2186">
                  <c:v>3.7000120000000001</c:v>
                </c:pt>
                <c:pt idx="2187">
                  <c:v>4.4499820000000003</c:v>
                </c:pt>
                <c:pt idx="2188">
                  <c:v>3.5750119999999996</c:v>
                </c:pt>
                <c:pt idx="2189">
                  <c:v>3.2999879999999999</c:v>
                </c:pt>
                <c:pt idx="2190">
                  <c:v>3.899994</c:v>
                </c:pt>
                <c:pt idx="2191">
                  <c:v>4.1249689999999992</c:v>
                </c:pt>
                <c:pt idx="2192">
                  <c:v>4.3999939999999995</c:v>
                </c:pt>
                <c:pt idx="2193">
                  <c:v>3.5</c:v>
                </c:pt>
                <c:pt idx="2194">
                  <c:v>4.1500089999999989</c:v>
                </c:pt>
                <c:pt idx="2195">
                  <c:v>3.7000120000000001</c:v>
                </c:pt>
                <c:pt idx="2196">
                  <c:v>4.1000369999999995</c:v>
                </c:pt>
                <c:pt idx="2197">
                  <c:v>4.3500059999999987</c:v>
                </c:pt>
                <c:pt idx="2198">
                  <c:v>3.6750029999999994</c:v>
                </c:pt>
                <c:pt idx="2199">
                  <c:v>3.3000179999999997</c:v>
                </c:pt>
                <c:pt idx="2200">
                  <c:v>4.0500179999999988</c:v>
                </c:pt>
                <c:pt idx="2201">
                  <c:v>3.6499630000000001</c:v>
                </c:pt>
                <c:pt idx="2202">
                  <c:v>4</c:v>
                </c:pt>
                <c:pt idx="2203">
                  <c:v>3.5500029999999994</c:v>
                </c:pt>
                <c:pt idx="2204">
                  <c:v>3.625</c:v>
                </c:pt>
                <c:pt idx="2205">
                  <c:v>3.9500119999999996</c:v>
                </c:pt>
                <c:pt idx="2206">
                  <c:v>3.7000120000000001</c:v>
                </c:pt>
                <c:pt idx="2207">
                  <c:v>5.6000059999999987</c:v>
                </c:pt>
                <c:pt idx="2208">
                  <c:v>3.9000240000000002</c:v>
                </c:pt>
                <c:pt idx="2209">
                  <c:v>3.9000240000000002</c:v>
                </c:pt>
                <c:pt idx="2210">
                  <c:v>4.1499939999999995</c:v>
                </c:pt>
                <c:pt idx="2211">
                  <c:v>3.0499879999999999</c:v>
                </c:pt>
                <c:pt idx="2212">
                  <c:v>3.424973</c:v>
                </c:pt>
                <c:pt idx="2213">
                  <c:v>3.9250029999999994</c:v>
                </c:pt>
                <c:pt idx="2214">
                  <c:v>3.8500059999999996</c:v>
                </c:pt>
                <c:pt idx="2215">
                  <c:v>3.8750309999999994</c:v>
                </c:pt>
                <c:pt idx="2216">
                  <c:v>3.7499690000000001</c:v>
                </c:pt>
                <c:pt idx="2217">
                  <c:v>3.4250029999999994</c:v>
                </c:pt>
                <c:pt idx="2218">
                  <c:v>3.3000179999999997</c:v>
                </c:pt>
                <c:pt idx="2219">
                  <c:v>4.799987999999999</c:v>
                </c:pt>
                <c:pt idx="2220">
                  <c:v>4.349975999999999</c:v>
                </c:pt>
                <c:pt idx="2221">
                  <c:v>4.1250149999999985</c:v>
                </c:pt>
                <c:pt idx="2222">
                  <c:v>3.0249940000000004</c:v>
                </c:pt>
                <c:pt idx="2223">
                  <c:v>5.1000059999999987</c:v>
                </c:pt>
                <c:pt idx="2224">
                  <c:v>3.4000240000000002</c:v>
                </c:pt>
                <c:pt idx="2225">
                  <c:v>4.1249999999999991</c:v>
                </c:pt>
                <c:pt idx="2226">
                  <c:v>2.8499759999999994</c:v>
                </c:pt>
                <c:pt idx="2227">
                  <c:v>6.6000059999999987</c:v>
                </c:pt>
                <c:pt idx="2228">
                  <c:v>3.399994</c:v>
                </c:pt>
                <c:pt idx="2229">
                  <c:v>4.299987999999999</c:v>
                </c:pt>
                <c:pt idx="2230">
                  <c:v>3.4750059999999996</c:v>
                </c:pt>
                <c:pt idx="2231">
                  <c:v>3.1750179999999997</c:v>
                </c:pt>
                <c:pt idx="2232">
                  <c:v>3.7999879999999999</c:v>
                </c:pt>
                <c:pt idx="2233">
                  <c:v>3.7499690000000001</c:v>
                </c:pt>
                <c:pt idx="2234">
                  <c:v>4.549987999999999</c:v>
                </c:pt>
                <c:pt idx="2235">
                  <c:v>4.0500179999999988</c:v>
                </c:pt>
                <c:pt idx="2236">
                  <c:v>3.225006</c:v>
                </c:pt>
                <c:pt idx="2237">
                  <c:v>3.5</c:v>
                </c:pt>
                <c:pt idx="2238">
                  <c:v>4.049987999999999</c:v>
                </c:pt>
                <c:pt idx="2239">
                  <c:v>4.5249939999999986</c:v>
                </c:pt>
                <c:pt idx="2240">
                  <c:v>4.549987999999999</c:v>
                </c:pt>
                <c:pt idx="2241">
                  <c:v>3.3749999999999996</c:v>
                </c:pt>
                <c:pt idx="2242">
                  <c:v>4.9499820000000003</c:v>
                </c:pt>
                <c:pt idx="2243">
                  <c:v>3.399994</c:v>
                </c:pt>
                <c:pt idx="2244">
                  <c:v>1.3999789999999999</c:v>
                </c:pt>
                <c:pt idx="2245">
                  <c:v>4.2000120000000001</c:v>
                </c:pt>
                <c:pt idx="2246">
                  <c:v>3.399994</c:v>
                </c:pt>
                <c:pt idx="2247">
                  <c:v>3.25</c:v>
                </c:pt>
                <c:pt idx="2248">
                  <c:v>3.5000309999999999</c:v>
                </c:pt>
                <c:pt idx="2249">
                  <c:v>4.1500239999999993</c:v>
                </c:pt>
                <c:pt idx="2250">
                  <c:v>3.6500089999999994</c:v>
                </c:pt>
                <c:pt idx="2251">
                  <c:v>4.1000059999999987</c:v>
                </c:pt>
                <c:pt idx="2252">
                  <c:v>3.2749940000000004</c:v>
                </c:pt>
                <c:pt idx="2253">
                  <c:v>5.2000120000000001</c:v>
                </c:pt>
                <c:pt idx="2254">
                  <c:v>3.8499759999999994</c:v>
                </c:pt>
                <c:pt idx="2255">
                  <c:v>4.25</c:v>
                </c:pt>
                <c:pt idx="2256">
                  <c:v>3.625</c:v>
                </c:pt>
                <c:pt idx="2257">
                  <c:v>3.6499940000000004</c:v>
                </c:pt>
                <c:pt idx="2258">
                  <c:v>4.8000179999999988</c:v>
                </c:pt>
                <c:pt idx="2259">
                  <c:v>3.6499940000000004</c:v>
                </c:pt>
                <c:pt idx="2260">
                  <c:v>3.4500119999999996</c:v>
                </c:pt>
                <c:pt idx="2261">
                  <c:v>4.25</c:v>
                </c:pt>
                <c:pt idx="2262">
                  <c:v>4.049987999999999</c:v>
                </c:pt>
                <c:pt idx="2263">
                  <c:v>5.6499939999999995</c:v>
                </c:pt>
                <c:pt idx="2264">
                  <c:v>4.9500120000000001</c:v>
                </c:pt>
                <c:pt idx="2265">
                  <c:v>4.1750030000000002</c:v>
                </c:pt>
                <c:pt idx="2266">
                  <c:v>4.0749969999999989</c:v>
                </c:pt>
                <c:pt idx="2267">
                  <c:v>4.8000179999999988</c:v>
                </c:pt>
                <c:pt idx="2268">
                  <c:v>3.2999879999999999</c:v>
                </c:pt>
                <c:pt idx="2269">
                  <c:v>3.899994</c:v>
                </c:pt>
                <c:pt idx="2270">
                  <c:v>3.600006</c:v>
                </c:pt>
                <c:pt idx="2271">
                  <c:v>4.049987999999999</c:v>
                </c:pt>
                <c:pt idx="2272">
                  <c:v>4.049987999999999</c:v>
                </c:pt>
                <c:pt idx="2273">
                  <c:v>3.9000240000000002</c:v>
                </c:pt>
                <c:pt idx="2274">
                  <c:v>2.8500059999999996</c:v>
                </c:pt>
                <c:pt idx="2275">
                  <c:v>4.1999819999999994</c:v>
                </c:pt>
                <c:pt idx="2276">
                  <c:v>3.75</c:v>
                </c:pt>
                <c:pt idx="2277">
                  <c:v>3.2749940000000004</c:v>
                </c:pt>
                <c:pt idx="2278">
                  <c:v>4.799987999999999</c:v>
                </c:pt>
                <c:pt idx="2279">
                  <c:v>3.8000029999999994</c:v>
                </c:pt>
                <c:pt idx="2280">
                  <c:v>3.8499910000000002</c:v>
                </c:pt>
                <c:pt idx="2281">
                  <c:v>3.8500059999999996</c:v>
                </c:pt>
                <c:pt idx="2282">
                  <c:v>5.5</c:v>
                </c:pt>
                <c:pt idx="2283">
                  <c:v>3.399994</c:v>
                </c:pt>
                <c:pt idx="2284">
                  <c:v>3.2999879999999999</c:v>
                </c:pt>
                <c:pt idx="2285">
                  <c:v>3.6499940000000004</c:v>
                </c:pt>
                <c:pt idx="2286">
                  <c:v>4.1749879999999981</c:v>
                </c:pt>
                <c:pt idx="2287">
                  <c:v>3.8500059999999996</c:v>
                </c:pt>
                <c:pt idx="2288">
                  <c:v>4.3999939999999995</c:v>
                </c:pt>
                <c:pt idx="2289">
                  <c:v>4.1999819999999994</c:v>
                </c:pt>
                <c:pt idx="2290">
                  <c:v>4.049987999999999</c:v>
                </c:pt>
                <c:pt idx="2291">
                  <c:v>4.2000120000000001</c:v>
                </c:pt>
                <c:pt idx="2292">
                  <c:v>4.9500120000000001</c:v>
                </c:pt>
                <c:pt idx="2293">
                  <c:v>3.1750179999999997</c:v>
                </c:pt>
                <c:pt idx="2294">
                  <c:v>4.3500369999999995</c:v>
                </c:pt>
                <c:pt idx="2295">
                  <c:v>3.3999629999999996</c:v>
                </c:pt>
                <c:pt idx="2296">
                  <c:v>3.7999879999999999</c:v>
                </c:pt>
                <c:pt idx="2297">
                  <c:v>4.1999819999999994</c:v>
                </c:pt>
                <c:pt idx="2298">
                  <c:v>3.7999879999999999</c:v>
                </c:pt>
                <c:pt idx="2299">
                  <c:v>3.4749910000000002</c:v>
                </c:pt>
                <c:pt idx="2300">
                  <c:v>3.7499690000000001</c:v>
                </c:pt>
                <c:pt idx="2301">
                  <c:v>3.5500489999999996</c:v>
                </c:pt>
                <c:pt idx="2302">
                  <c:v>3.7749940000000004</c:v>
                </c:pt>
                <c:pt idx="2303">
                  <c:v>3.399994</c:v>
                </c:pt>
                <c:pt idx="2304">
                  <c:v>3.6499630000000001</c:v>
                </c:pt>
                <c:pt idx="2305">
                  <c:v>3.399994</c:v>
                </c:pt>
                <c:pt idx="2306">
                  <c:v>4.099975999999999</c:v>
                </c:pt>
                <c:pt idx="2307">
                  <c:v>3.4749910000000002</c:v>
                </c:pt>
                <c:pt idx="2308">
                  <c:v>3.6499940000000004</c:v>
                </c:pt>
                <c:pt idx="2309">
                  <c:v>3.8499759999999994</c:v>
                </c:pt>
                <c:pt idx="2310">
                  <c:v>4.299987999999999</c:v>
                </c:pt>
                <c:pt idx="2311">
                  <c:v>4.6999509999999995</c:v>
                </c:pt>
                <c:pt idx="2312">
                  <c:v>3.4500119999999996</c:v>
                </c:pt>
                <c:pt idx="2313">
                  <c:v>3.100006</c:v>
                </c:pt>
                <c:pt idx="2314">
                  <c:v>3.2749940000000004</c:v>
                </c:pt>
                <c:pt idx="2315">
                  <c:v>4.249969000000001</c:v>
                </c:pt>
                <c:pt idx="2316">
                  <c:v>3.2000120000000001</c:v>
                </c:pt>
                <c:pt idx="2317">
                  <c:v>3.7000120000000001</c:v>
                </c:pt>
                <c:pt idx="2318">
                  <c:v>3.6000209999999999</c:v>
                </c:pt>
                <c:pt idx="2319">
                  <c:v>3.3499759999999994</c:v>
                </c:pt>
                <c:pt idx="2320">
                  <c:v>3.7999879999999999</c:v>
                </c:pt>
                <c:pt idx="2321">
                  <c:v>3.6499630000000001</c:v>
                </c:pt>
                <c:pt idx="2322">
                  <c:v>5</c:v>
                </c:pt>
                <c:pt idx="2323">
                  <c:v>3.5500179999999997</c:v>
                </c:pt>
                <c:pt idx="2324">
                  <c:v>4.5</c:v>
                </c:pt>
                <c:pt idx="2325">
                  <c:v>3.7000120000000001</c:v>
                </c:pt>
                <c:pt idx="2326">
                  <c:v>3.2000120000000001</c:v>
                </c:pt>
                <c:pt idx="2327">
                  <c:v>2.8500059999999996</c:v>
                </c:pt>
                <c:pt idx="2328">
                  <c:v>2.7749940000000004</c:v>
                </c:pt>
                <c:pt idx="2329">
                  <c:v>3.25</c:v>
                </c:pt>
                <c:pt idx="2330">
                  <c:v>3.9000240000000002</c:v>
                </c:pt>
                <c:pt idx="2331">
                  <c:v>3.100006</c:v>
                </c:pt>
                <c:pt idx="2332">
                  <c:v>3.8999629999999996</c:v>
                </c:pt>
                <c:pt idx="2333">
                  <c:v>3.9499970000000002</c:v>
                </c:pt>
                <c:pt idx="2334">
                  <c:v>3.9000240000000002</c:v>
                </c:pt>
                <c:pt idx="2335">
                  <c:v>3.5499879999999999</c:v>
                </c:pt>
                <c:pt idx="2336">
                  <c:v>3.9000240000000002</c:v>
                </c:pt>
                <c:pt idx="2337">
                  <c:v>3.4749759999999994</c:v>
                </c:pt>
                <c:pt idx="2338">
                  <c:v>3.8500059999999996</c:v>
                </c:pt>
                <c:pt idx="2339">
                  <c:v>3.5500179999999997</c:v>
                </c:pt>
                <c:pt idx="2340">
                  <c:v>3.5</c:v>
                </c:pt>
                <c:pt idx="2341">
                  <c:v>3.8000179999999997</c:v>
                </c:pt>
                <c:pt idx="2342">
                  <c:v>3.8499759999999994</c:v>
                </c:pt>
                <c:pt idx="2343">
                  <c:v>3.5000309999999999</c:v>
                </c:pt>
                <c:pt idx="2344">
                  <c:v>3.399994</c:v>
                </c:pt>
                <c:pt idx="2345">
                  <c:v>3.5999910000000002</c:v>
                </c:pt>
                <c:pt idx="2346">
                  <c:v>3.0749819999999999</c:v>
                </c:pt>
                <c:pt idx="2347">
                  <c:v>3.6499940000000004</c:v>
                </c:pt>
                <c:pt idx="2348">
                  <c:v>4.6999819999999994</c:v>
                </c:pt>
                <c:pt idx="2349">
                  <c:v>3.75</c:v>
                </c:pt>
                <c:pt idx="2350">
                  <c:v>4</c:v>
                </c:pt>
                <c:pt idx="2351">
                  <c:v>4.1499939999999995</c:v>
                </c:pt>
                <c:pt idx="2352">
                  <c:v>3.5499879999999999</c:v>
                </c:pt>
                <c:pt idx="2353">
                  <c:v>3.6500240000000002</c:v>
                </c:pt>
                <c:pt idx="2354">
                  <c:v>3.0500179999999997</c:v>
                </c:pt>
                <c:pt idx="2355">
                  <c:v>4.1499939999999995</c:v>
                </c:pt>
                <c:pt idx="2356">
                  <c:v>4.1000369999999995</c:v>
                </c:pt>
                <c:pt idx="2357">
                  <c:v>3.6000369999999999</c:v>
                </c:pt>
                <c:pt idx="2358">
                  <c:v>3.6250309999999999</c:v>
                </c:pt>
                <c:pt idx="2359">
                  <c:v>3.3249819999999999</c:v>
                </c:pt>
                <c:pt idx="2360">
                  <c:v>3.9999689999999997</c:v>
                </c:pt>
                <c:pt idx="2361">
                  <c:v>3.5</c:v>
                </c:pt>
                <c:pt idx="2362">
                  <c:v>3.3750149999999994</c:v>
                </c:pt>
                <c:pt idx="2363">
                  <c:v>3.6000369999999999</c:v>
                </c:pt>
                <c:pt idx="2364">
                  <c:v>4.7749939999999995</c:v>
                </c:pt>
                <c:pt idx="2365">
                  <c:v>3.8000179999999997</c:v>
                </c:pt>
                <c:pt idx="2366">
                  <c:v>4</c:v>
                </c:pt>
                <c:pt idx="2367">
                  <c:v>3.7000120000000001</c:v>
                </c:pt>
                <c:pt idx="2368">
                  <c:v>2.6000369999999999</c:v>
                </c:pt>
                <c:pt idx="2369">
                  <c:v>3.9000089999999994</c:v>
                </c:pt>
                <c:pt idx="2370">
                  <c:v>3.75</c:v>
                </c:pt>
                <c:pt idx="2371">
                  <c:v>2.1249690000000001</c:v>
                </c:pt>
                <c:pt idx="2372">
                  <c:v>3.7000120000000001</c:v>
                </c:pt>
                <c:pt idx="2373">
                  <c:v>2.9499819999999999</c:v>
                </c:pt>
                <c:pt idx="2374">
                  <c:v>3.600006</c:v>
                </c:pt>
                <c:pt idx="2375">
                  <c:v>3.100006</c:v>
                </c:pt>
                <c:pt idx="2376">
                  <c:v>3.75</c:v>
                </c:pt>
                <c:pt idx="2377">
                  <c:v>3.5500179999999997</c:v>
                </c:pt>
                <c:pt idx="2378">
                  <c:v>3.75</c:v>
                </c:pt>
                <c:pt idx="2379">
                  <c:v>4.1749879999999981</c:v>
                </c:pt>
                <c:pt idx="2380">
                  <c:v>3.600006</c:v>
                </c:pt>
                <c:pt idx="2381">
                  <c:v>3.0500179999999997</c:v>
                </c:pt>
                <c:pt idx="2382">
                  <c:v>4.25</c:v>
                </c:pt>
                <c:pt idx="2383">
                  <c:v>3.5</c:v>
                </c:pt>
                <c:pt idx="2384">
                  <c:v>4.4249879999999981</c:v>
                </c:pt>
                <c:pt idx="2385">
                  <c:v>2.8499759999999994</c:v>
                </c:pt>
                <c:pt idx="2386">
                  <c:v>3.8499759999999994</c:v>
                </c:pt>
                <c:pt idx="2387">
                  <c:v>4.249969000000001</c:v>
                </c:pt>
                <c:pt idx="2388">
                  <c:v>3.225006</c:v>
                </c:pt>
                <c:pt idx="2389">
                  <c:v>3.9000240000000002</c:v>
                </c:pt>
                <c:pt idx="2390">
                  <c:v>4.4500120000000001</c:v>
                </c:pt>
                <c:pt idx="2391">
                  <c:v>3.625</c:v>
                </c:pt>
                <c:pt idx="2392">
                  <c:v>5.4249879999999981</c:v>
                </c:pt>
                <c:pt idx="2393">
                  <c:v>3.5000309999999999</c:v>
                </c:pt>
                <c:pt idx="2394">
                  <c:v>4.375</c:v>
                </c:pt>
                <c:pt idx="2395">
                  <c:v>4</c:v>
                </c:pt>
                <c:pt idx="2396">
                  <c:v>3.1999819999999999</c:v>
                </c:pt>
                <c:pt idx="2397">
                  <c:v>4.5500179999999988</c:v>
                </c:pt>
                <c:pt idx="2398">
                  <c:v>4.0000149999999994</c:v>
                </c:pt>
                <c:pt idx="2399">
                  <c:v>3.75</c:v>
                </c:pt>
                <c:pt idx="2400">
                  <c:v>4.299987999999999</c:v>
                </c:pt>
                <c:pt idx="2401">
                  <c:v>3.4249879999999999</c:v>
                </c:pt>
                <c:pt idx="2402">
                  <c:v>3.3500059999999996</c:v>
                </c:pt>
                <c:pt idx="2403">
                  <c:v>3.449951</c:v>
                </c:pt>
                <c:pt idx="2404">
                  <c:v>4.3999939999999995</c:v>
                </c:pt>
                <c:pt idx="2405">
                  <c:v>4.5249939999999986</c:v>
                </c:pt>
                <c:pt idx="2406">
                  <c:v>4.549987999999999</c:v>
                </c:pt>
                <c:pt idx="2407">
                  <c:v>3.4500119999999996</c:v>
                </c:pt>
                <c:pt idx="2408">
                  <c:v>3.5</c:v>
                </c:pt>
                <c:pt idx="2409">
                  <c:v>4.25</c:v>
                </c:pt>
                <c:pt idx="2410">
                  <c:v>3.5499879999999999</c:v>
                </c:pt>
                <c:pt idx="2411">
                  <c:v>4.5749969999999989</c:v>
                </c:pt>
                <c:pt idx="2412">
                  <c:v>4.499969000000001</c:v>
                </c:pt>
                <c:pt idx="2413">
                  <c:v>3.1500089999999994</c:v>
                </c:pt>
                <c:pt idx="2414">
                  <c:v>3.8000179999999997</c:v>
                </c:pt>
                <c:pt idx="2415">
                  <c:v>2.9499970000000002</c:v>
                </c:pt>
                <c:pt idx="2416">
                  <c:v>4.3999939999999995</c:v>
                </c:pt>
                <c:pt idx="2417">
                  <c:v>4.349975999999999</c:v>
                </c:pt>
                <c:pt idx="2418">
                  <c:v>3.399994</c:v>
                </c:pt>
                <c:pt idx="2419">
                  <c:v>3.9500119999999996</c:v>
                </c:pt>
                <c:pt idx="2420">
                  <c:v>2.8500059999999996</c:v>
                </c:pt>
                <c:pt idx="2421">
                  <c:v>3.8499759999999994</c:v>
                </c:pt>
                <c:pt idx="2422">
                  <c:v>3.6499940000000004</c:v>
                </c:pt>
                <c:pt idx="2423">
                  <c:v>3.3749999999999996</c:v>
                </c:pt>
                <c:pt idx="2424">
                  <c:v>3.5499879999999999</c:v>
                </c:pt>
                <c:pt idx="2425">
                  <c:v>4.25</c:v>
                </c:pt>
                <c:pt idx="2426">
                  <c:v>3.600006</c:v>
                </c:pt>
                <c:pt idx="2427">
                  <c:v>3.9000240000000002</c:v>
                </c:pt>
                <c:pt idx="2428">
                  <c:v>4.1499939999999995</c:v>
                </c:pt>
                <c:pt idx="2429">
                  <c:v>3.2000120000000001</c:v>
                </c:pt>
                <c:pt idx="2430">
                  <c:v>4.1999819999999994</c:v>
                </c:pt>
                <c:pt idx="2431">
                  <c:v>3.8499759999999994</c:v>
                </c:pt>
                <c:pt idx="2432">
                  <c:v>5.8000179999999988</c:v>
                </c:pt>
                <c:pt idx="2433">
                  <c:v>4.8999939999999995</c:v>
                </c:pt>
                <c:pt idx="2434">
                  <c:v>4.849975999999999</c:v>
                </c:pt>
                <c:pt idx="2435">
                  <c:v>3.9500119999999996</c:v>
                </c:pt>
                <c:pt idx="2436">
                  <c:v>3.75</c:v>
                </c:pt>
                <c:pt idx="2437">
                  <c:v>3.9250029999999994</c:v>
                </c:pt>
                <c:pt idx="2438">
                  <c:v>3.125</c:v>
                </c:pt>
                <c:pt idx="2439">
                  <c:v>4</c:v>
                </c:pt>
                <c:pt idx="2440">
                  <c:v>3.3500059999999996</c:v>
                </c:pt>
                <c:pt idx="2441">
                  <c:v>4.7749939999999995</c:v>
                </c:pt>
                <c:pt idx="2442">
                  <c:v>4.7000120000000001</c:v>
                </c:pt>
                <c:pt idx="2443">
                  <c:v>3.6749879999999999</c:v>
                </c:pt>
                <c:pt idx="2444">
                  <c:v>3.5499879999999999</c:v>
                </c:pt>
                <c:pt idx="2445">
                  <c:v>3.2749940000000004</c:v>
                </c:pt>
                <c:pt idx="2446">
                  <c:v>4.5</c:v>
                </c:pt>
                <c:pt idx="2447">
                  <c:v>4.6000059999999987</c:v>
                </c:pt>
                <c:pt idx="2448">
                  <c:v>3.5999759999999994</c:v>
                </c:pt>
                <c:pt idx="2449">
                  <c:v>3.7999879999999999</c:v>
                </c:pt>
                <c:pt idx="2450">
                  <c:v>3.5500179999999997</c:v>
                </c:pt>
                <c:pt idx="2451">
                  <c:v>4.75</c:v>
                </c:pt>
                <c:pt idx="2452">
                  <c:v>4.3499910000000002</c:v>
                </c:pt>
                <c:pt idx="2453">
                  <c:v>4.4500120000000001</c:v>
                </c:pt>
                <c:pt idx="2454">
                  <c:v>5.349975999999999</c:v>
                </c:pt>
                <c:pt idx="2455">
                  <c:v>3.2999879999999999</c:v>
                </c:pt>
                <c:pt idx="2456">
                  <c:v>4.7250369999999995</c:v>
                </c:pt>
                <c:pt idx="2457">
                  <c:v>3.3750149999999994</c:v>
                </c:pt>
                <c:pt idx="2458">
                  <c:v>3.7999879999999999</c:v>
                </c:pt>
                <c:pt idx="2459">
                  <c:v>3.3499759999999994</c:v>
                </c:pt>
                <c:pt idx="2460">
                  <c:v>3.2999879999999999</c:v>
                </c:pt>
                <c:pt idx="2461">
                  <c:v>3.4499819999999999</c:v>
                </c:pt>
                <c:pt idx="2462">
                  <c:v>3.7000120000000001</c:v>
                </c:pt>
                <c:pt idx="2463">
                  <c:v>3.6999819999999999</c:v>
                </c:pt>
                <c:pt idx="2464">
                  <c:v>4.0500179999999988</c:v>
                </c:pt>
                <c:pt idx="2465">
                  <c:v>3.7499690000000001</c:v>
                </c:pt>
                <c:pt idx="2466">
                  <c:v>3.625</c:v>
                </c:pt>
                <c:pt idx="2467">
                  <c:v>4</c:v>
                </c:pt>
                <c:pt idx="2468">
                  <c:v>4.549987999999999</c:v>
                </c:pt>
                <c:pt idx="2469">
                  <c:v>4.1750030000000002</c:v>
                </c:pt>
                <c:pt idx="2470">
                  <c:v>3.9500119999999996</c:v>
                </c:pt>
                <c:pt idx="2471">
                  <c:v>4.099975999999999</c:v>
                </c:pt>
                <c:pt idx="2472">
                  <c:v>4.250030999999999</c:v>
                </c:pt>
                <c:pt idx="2473">
                  <c:v>4.5500179999999988</c:v>
                </c:pt>
                <c:pt idx="2474">
                  <c:v>3.5</c:v>
                </c:pt>
                <c:pt idx="2475">
                  <c:v>3.7999879999999999</c:v>
                </c:pt>
                <c:pt idx="2476">
                  <c:v>4.5249939999999986</c:v>
                </c:pt>
                <c:pt idx="2477">
                  <c:v>5.6000059999999987</c:v>
                </c:pt>
                <c:pt idx="2478">
                  <c:v>3.6500240000000002</c:v>
                </c:pt>
                <c:pt idx="2479">
                  <c:v>4.1499939999999995</c:v>
                </c:pt>
                <c:pt idx="2480">
                  <c:v>3.8500059999999996</c:v>
                </c:pt>
                <c:pt idx="2481">
                  <c:v>3.1999819999999999</c:v>
                </c:pt>
                <c:pt idx="2482">
                  <c:v>3.3999789999999996</c:v>
                </c:pt>
                <c:pt idx="2483">
                  <c:v>3.6999819999999999</c:v>
                </c:pt>
                <c:pt idx="2484">
                  <c:v>3.4499819999999999</c:v>
                </c:pt>
                <c:pt idx="2485">
                  <c:v>3.7000120000000001</c:v>
                </c:pt>
                <c:pt idx="2486">
                  <c:v>3.75</c:v>
                </c:pt>
                <c:pt idx="2487">
                  <c:v>3.8500059999999996</c:v>
                </c:pt>
                <c:pt idx="2488">
                  <c:v>3.75</c:v>
                </c:pt>
                <c:pt idx="2489">
                  <c:v>3.4500119999999996</c:v>
                </c:pt>
                <c:pt idx="2490">
                  <c:v>3.8500059999999996</c:v>
                </c:pt>
                <c:pt idx="2491">
                  <c:v>3.25</c:v>
                </c:pt>
                <c:pt idx="2492">
                  <c:v>5.099975999999999</c:v>
                </c:pt>
                <c:pt idx="2493">
                  <c:v>3.8500059999999996</c:v>
                </c:pt>
                <c:pt idx="2494">
                  <c:v>3.5</c:v>
                </c:pt>
                <c:pt idx="2495">
                  <c:v>3.600006</c:v>
                </c:pt>
                <c:pt idx="2496">
                  <c:v>4.099975999999999</c:v>
                </c:pt>
                <c:pt idx="2497">
                  <c:v>3.3999789999999996</c:v>
                </c:pt>
                <c:pt idx="2498">
                  <c:v>4.1499939999999995</c:v>
                </c:pt>
                <c:pt idx="2499">
                  <c:v>3.25</c:v>
                </c:pt>
                <c:pt idx="2500">
                  <c:v>2.9000240000000002</c:v>
                </c:pt>
                <c:pt idx="2501">
                  <c:v>4.250030999999999</c:v>
                </c:pt>
                <c:pt idx="2502">
                  <c:v>3.3000489999999996</c:v>
                </c:pt>
                <c:pt idx="2503">
                  <c:v>4.1499629999999996</c:v>
                </c:pt>
                <c:pt idx="2504">
                  <c:v>4.1499939999999995</c:v>
                </c:pt>
                <c:pt idx="2505">
                  <c:v>4.2250059999999987</c:v>
                </c:pt>
                <c:pt idx="2506">
                  <c:v>3.4499819999999999</c:v>
                </c:pt>
                <c:pt idx="2507">
                  <c:v>3.9000240000000002</c:v>
                </c:pt>
                <c:pt idx="2508">
                  <c:v>4.2000120000000001</c:v>
                </c:pt>
                <c:pt idx="2509">
                  <c:v>2.399994</c:v>
                </c:pt>
                <c:pt idx="2510">
                  <c:v>4.3999790000000001</c:v>
                </c:pt>
                <c:pt idx="2511">
                  <c:v>3.7249599999999998</c:v>
                </c:pt>
                <c:pt idx="2512">
                  <c:v>4.5750120000000001</c:v>
                </c:pt>
                <c:pt idx="2513">
                  <c:v>2.899994</c:v>
                </c:pt>
                <c:pt idx="2514">
                  <c:v>3.4500119999999996</c:v>
                </c:pt>
                <c:pt idx="2515">
                  <c:v>4</c:v>
                </c:pt>
                <c:pt idx="2516">
                  <c:v>3.3999629999999996</c:v>
                </c:pt>
                <c:pt idx="2517">
                  <c:v>3.100006</c:v>
                </c:pt>
                <c:pt idx="2518">
                  <c:v>3.8500059999999996</c:v>
                </c:pt>
                <c:pt idx="2519">
                  <c:v>4</c:v>
                </c:pt>
                <c:pt idx="2520">
                  <c:v>3.7000120000000001</c:v>
                </c:pt>
                <c:pt idx="2521">
                  <c:v>4.1750030000000002</c:v>
                </c:pt>
                <c:pt idx="2522">
                  <c:v>3.8999629999999996</c:v>
                </c:pt>
                <c:pt idx="2523">
                  <c:v>3.4000240000000002</c:v>
                </c:pt>
                <c:pt idx="2524">
                  <c:v>3</c:v>
                </c:pt>
                <c:pt idx="2525">
                  <c:v>3.6499940000000004</c:v>
                </c:pt>
                <c:pt idx="2526">
                  <c:v>4.8999939999999995</c:v>
                </c:pt>
                <c:pt idx="2527">
                  <c:v>3.6750179999999997</c:v>
                </c:pt>
                <c:pt idx="2528">
                  <c:v>3.3500059999999996</c:v>
                </c:pt>
                <c:pt idx="2529">
                  <c:v>4.1999819999999994</c:v>
                </c:pt>
                <c:pt idx="2530">
                  <c:v>3.4000240000000002</c:v>
                </c:pt>
                <c:pt idx="2531">
                  <c:v>4.1749879999999981</c:v>
                </c:pt>
                <c:pt idx="2532">
                  <c:v>3.6499630000000001</c:v>
                </c:pt>
                <c:pt idx="2533">
                  <c:v>3.75</c:v>
                </c:pt>
                <c:pt idx="2534">
                  <c:v>3.2999879999999999</c:v>
                </c:pt>
                <c:pt idx="2535">
                  <c:v>4.1499790000000001</c:v>
                </c:pt>
                <c:pt idx="2536">
                  <c:v>3.6999659999999994</c:v>
                </c:pt>
                <c:pt idx="2537">
                  <c:v>3.1500089999999994</c:v>
                </c:pt>
                <c:pt idx="2538">
                  <c:v>3.5249940000000004</c:v>
                </c:pt>
                <c:pt idx="2539">
                  <c:v>4.375</c:v>
                </c:pt>
                <c:pt idx="2540">
                  <c:v>3.9499970000000002</c:v>
                </c:pt>
                <c:pt idx="2541">
                  <c:v>3.4000240000000002</c:v>
                </c:pt>
                <c:pt idx="2542">
                  <c:v>4</c:v>
                </c:pt>
                <c:pt idx="2543">
                  <c:v>3.8999629999999996</c:v>
                </c:pt>
                <c:pt idx="2544">
                  <c:v>3.7999879999999999</c:v>
                </c:pt>
                <c:pt idx="2545">
                  <c:v>3.1999970000000002</c:v>
                </c:pt>
                <c:pt idx="2546">
                  <c:v>4.1000369999999995</c:v>
                </c:pt>
                <c:pt idx="2547">
                  <c:v>4.0500179999999988</c:v>
                </c:pt>
                <c:pt idx="2548">
                  <c:v>4.1249999999999991</c:v>
                </c:pt>
                <c:pt idx="2549">
                  <c:v>3.0499879999999999</c:v>
                </c:pt>
                <c:pt idx="2550">
                  <c:v>3.4000240000000002</c:v>
                </c:pt>
                <c:pt idx="2551">
                  <c:v>4.25</c:v>
                </c:pt>
                <c:pt idx="2552">
                  <c:v>3.6249850000000001</c:v>
                </c:pt>
                <c:pt idx="2553">
                  <c:v>4.349975999999999</c:v>
                </c:pt>
                <c:pt idx="2554">
                  <c:v>4.0000149999999994</c:v>
                </c:pt>
                <c:pt idx="2555">
                  <c:v>2.8499759999999994</c:v>
                </c:pt>
                <c:pt idx="2556">
                  <c:v>3.5500179999999997</c:v>
                </c:pt>
                <c:pt idx="2557">
                  <c:v>3.2000120000000001</c:v>
                </c:pt>
                <c:pt idx="2558">
                  <c:v>3.6250149999999999</c:v>
                </c:pt>
                <c:pt idx="2559">
                  <c:v>3.7000120000000001</c:v>
                </c:pt>
                <c:pt idx="2560">
                  <c:v>2.2750089999999994</c:v>
                </c:pt>
                <c:pt idx="2561">
                  <c:v>3.1500240000000002</c:v>
                </c:pt>
                <c:pt idx="2562">
                  <c:v>3.8000179999999997</c:v>
                </c:pt>
                <c:pt idx="2563">
                  <c:v>3.100006</c:v>
                </c:pt>
                <c:pt idx="2564">
                  <c:v>3.9500119999999996</c:v>
                </c:pt>
                <c:pt idx="2565">
                  <c:v>3.6500240000000002</c:v>
                </c:pt>
                <c:pt idx="2566">
                  <c:v>3.2499690000000001</c:v>
                </c:pt>
                <c:pt idx="2567">
                  <c:v>3.6499940000000004</c:v>
                </c:pt>
                <c:pt idx="2568">
                  <c:v>3.5999759999999994</c:v>
                </c:pt>
                <c:pt idx="2569">
                  <c:v>3.6499940000000004</c:v>
                </c:pt>
                <c:pt idx="2570">
                  <c:v>3.75</c:v>
                </c:pt>
                <c:pt idx="2571">
                  <c:v>3.8000029999999994</c:v>
                </c:pt>
                <c:pt idx="2572">
                  <c:v>3.8000029999999994</c:v>
                </c:pt>
                <c:pt idx="2573">
                  <c:v>3.0999759999999994</c:v>
                </c:pt>
                <c:pt idx="2574">
                  <c:v>5.099975999999999</c:v>
                </c:pt>
                <c:pt idx="2575">
                  <c:v>3.899994</c:v>
                </c:pt>
                <c:pt idx="2576">
                  <c:v>3.4249879999999999</c:v>
                </c:pt>
                <c:pt idx="2577">
                  <c:v>3.5</c:v>
                </c:pt>
                <c:pt idx="2578">
                  <c:v>4</c:v>
                </c:pt>
                <c:pt idx="2579">
                  <c:v>4.0500179999999988</c:v>
                </c:pt>
                <c:pt idx="2580">
                  <c:v>3.3000340000000001</c:v>
                </c:pt>
                <c:pt idx="2581">
                  <c:v>3.8500059999999996</c:v>
                </c:pt>
                <c:pt idx="2582">
                  <c:v>3.5999759999999994</c:v>
                </c:pt>
                <c:pt idx="2583">
                  <c:v>3.8999629999999996</c:v>
                </c:pt>
                <c:pt idx="2584">
                  <c:v>3.2000120000000001</c:v>
                </c:pt>
                <c:pt idx="2585">
                  <c:v>4.3000030000000002</c:v>
                </c:pt>
                <c:pt idx="2586">
                  <c:v>5.2000120000000001</c:v>
                </c:pt>
                <c:pt idx="2587">
                  <c:v>3.7499690000000001</c:v>
                </c:pt>
                <c:pt idx="2588">
                  <c:v>4.1500089999999989</c:v>
                </c:pt>
                <c:pt idx="2589">
                  <c:v>5.25</c:v>
                </c:pt>
                <c:pt idx="2590">
                  <c:v>4.249969000000001</c:v>
                </c:pt>
                <c:pt idx="2591">
                  <c:v>3.8749999999999996</c:v>
                </c:pt>
                <c:pt idx="2592">
                  <c:v>3.4750059999999996</c:v>
                </c:pt>
                <c:pt idx="2593">
                  <c:v>3.3500059999999996</c:v>
                </c:pt>
                <c:pt idx="2594">
                  <c:v>2.9500119999999996</c:v>
                </c:pt>
                <c:pt idx="2595">
                  <c:v>4.7749939999999995</c:v>
                </c:pt>
                <c:pt idx="2596">
                  <c:v>4.1000059999999987</c:v>
                </c:pt>
                <c:pt idx="2597">
                  <c:v>3.5</c:v>
                </c:pt>
                <c:pt idx="2598">
                  <c:v>3.5000309999999999</c:v>
                </c:pt>
                <c:pt idx="2599">
                  <c:v>4.1499939999999995</c:v>
                </c:pt>
                <c:pt idx="2600">
                  <c:v>9.799987999999999</c:v>
                </c:pt>
                <c:pt idx="2601">
                  <c:v>5.0250239999999993</c:v>
                </c:pt>
                <c:pt idx="2602">
                  <c:v>4</c:v>
                </c:pt>
                <c:pt idx="2603">
                  <c:v>4.049987999999999</c:v>
                </c:pt>
                <c:pt idx="2604">
                  <c:v>6.1499939999999995</c:v>
                </c:pt>
                <c:pt idx="2605">
                  <c:v>3.6750029999999994</c:v>
                </c:pt>
                <c:pt idx="2606">
                  <c:v>4.0000149999999994</c:v>
                </c:pt>
                <c:pt idx="2607">
                  <c:v>4.7249909999999993</c:v>
                </c:pt>
                <c:pt idx="2608">
                  <c:v>4.25</c:v>
                </c:pt>
                <c:pt idx="2609">
                  <c:v>3.3250119999999996</c:v>
                </c:pt>
                <c:pt idx="2610">
                  <c:v>4.5</c:v>
                </c:pt>
                <c:pt idx="2611">
                  <c:v>3.4750059999999996</c:v>
                </c:pt>
                <c:pt idx="2612">
                  <c:v>3.6500240000000002</c:v>
                </c:pt>
                <c:pt idx="2613">
                  <c:v>3.7999879999999999</c:v>
                </c:pt>
                <c:pt idx="2614">
                  <c:v>3.7999879999999999</c:v>
                </c:pt>
                <c:pt idx="2615">
                  <c:v>4.8999939999999995</c:v>
                </c:pt>
                <c:pt idx="2616">
                  <c:v>3.9000240000000002</c:v>
                </c:pt>
                <c:pt idx="2617">
                  <c:v>4.0750120000000001</c:v>
                </c:pt>
                <c:pt idx="2618">
                  <c:v>3.7000120000000001</c:v>
                </c:pt>
                <c:pt idx="2619">
                  <c:v>3.7999879999999999</c:v>
                </c:pt>
                <c:pt idx="2620">
                  <c:v>3.5500179999999997</c:v>
                </c:pt>
                <c:pt idx="2621">
                  <c:v>3.7000120000000001</c:v>
                </c:pt>
                <c:pt idx="2622">
                  <c:v>4.3999939999999995</c:v>
                </c:pt>
                <c:pt idx="2623">
                  <c:v>3.5749970000000002</c:v>
                </c:pt>
                <c:pt idx="2624">
                  <c:v>3.6500240000000002</c:v>
                </c:pt>
                <c:pt idx="2625">
                  <c:v>3.1499940000000004</c:v>
                </c:pt>
                <c:pt idx="2626">
                  <c:v>3.600006</c:v>
                </c:pt>
                <c:pt idx="2627">
                  <c:v>4.7000270000000004</c:v>
                </c:pt>
                <c:pt idx="2628">
                  <c:v>5.1999819999999994</c:v>
                </c:pt>
                <c:pt idx="2629">
                  <c:v>3.6749879999999999</c:v>
                </c:pt>
                <c:pt idx="2630">
                  <c:v>3.5499879999999999</c:v>
                </c:pt>
                <c:pt idx="2631">
                  <c:v>3.7000120000000001</c:v>
                </c:pt>
                <c:pt idx="2632">
                  <c:v>4.499969000000001</c:v>
                </c:pt>
                <c:pt idx="2633">
                  <c:v>3.5</c:v>
                </c:pt>
                <c:pt idx="2634">
                  <c:v>3.5249940000000004</c:v>
                </c:pt>
                <c:pt idx="2635">
                  <c:v>3.4499819999999999</c:v>
                </c:pt>
                <c:pt idx="2636">
                  <c:v>4.0249939999999986</c:v>
                </c:pt>
                <c:pt idx="2637">
                  <c:v>3.3500369999999995</c:v>
                </c:pt>
                <c:pt idx="2638">
                  <c:v>3.399994</c:v>
                </c:pt>
                <c:pt idx="2639">
                  <c:v>3.5</c:v>
                </c:pt>
                <c:pt idx="2640">
                  <c:v>5.1499939999999995</c:v>
                </c:pt>
                <c:pt idx="2641">
                  <c:v>4.0249939999999986</c:v>
                </c:pt>
                <c:pt idx="2642">
                  <c:v>5.1750179999999988</c:v>
                </c:pt>
                <c:pt idx="2643">
                  <c:v>3.9499819999999999</c:v>
                </c:pt>
                <c:pt idx="2644">
                  <c:v>3.225006</c:v>
                </c:pt>
                <c:pt idx="2645">
                  <c:v>3.0500179999999997</c:v>
                </c:pt>
                <c:pt idx="2646">
                  <c:v>3.899994</c:v>
                </c:pt>
                <c:pt idx="2647">
                  <c:v>3.9499819999999999</c:v>
                </c:pt>
                <c:pt idx="2648">
                  <c:v>3.7999879999999999</c:v>
                </c:pt>
                <c:pt idx="2649">
                  <c:v>3.25</c:v>
                </c:pt>
                <c:pt idx="2650">
                  <c:v>3.2000120000000001</c:v>
                </c:pt>
                <c:pt idx="2651">
                  <c:v>3.6750179999999997</c:v>
                </c:pt>
                <c:pt idx="2652">
                  <c:v>5.1499939999999995</c:v>
                </c:pt>
                <c:pt idx="2653">
                  <c:v>4.4500120000000001</c:v>
                </c:pt>
                <c:pt idx="2654">
                  <c:v>3.1999819999999999</c:v>
                </c:pt>
                <c:pt idx="2655">
                  <c:v>4.9500120000000001</c:v>
                </c:pt>
                <c:pt idx="2656">
                  <c:v>3.949951</c:v>
                </c:pt>
                <c:pt idx="2657">
                  <c:v>3.4499819999999999</c:v>
                </c:pt>
                <c:pt idx="2658">
                  <c:v>3.7749940000000004</c:v>
                </c:pt>
                <c:pt idx="2659">
                  <c:v>4.1499939999999995</c:v>
                </c:pt>
                <c:pt idx="2660">
                  <c:v>4.824996999999998</c:v>
                </c:pt>
                <c:pt idx="2661">
                  <c:v>3.5000309999999999</c:v>
                </c:pt>
                <c:pt idx="2662">
                  <c:v>3.5</c:v>
                </c:pt>
                <c:pt idx="2663">
                  <c:v>3.4999689999999997</c:v>
                </c:pt>
                <c:pt idx="2664">
                  <c:v>4.7000120000000001</c:v>
                </c:pt>
                <c:pt idx="2665">
                  <c:v>3.2999879999999999</c:v>
                </c:pt>
                <c:pt idx="2666">
                  <c:v>3.5500179999999997</c:v>
                </c:pt>
                <c:pt idx="2667">
                  <c:v>4.9750059999999996</c:v>
                </c:pt>
                <c:pt idx="2668">
                  <c:v>3.9999849999999997</c:v>
                </c:pt>
                <c:pt idx="2669">
                  <c:v>3.5000309999999999</c:v>
                </c:pt>
                <c:pt idx="2670">
                  <c:v>3.1499940000000004</c:v>
                </c:pt>
                <c:pt idx="2671">
                  <c:v>2.9249879999999999</c:v>
                </c:pt>
                <c:pt idx="2672">
                  <c:v>3.7750240000000002</c:v>
                </c:pt>
                <c:pt idx="2673">
                  <c:v>4.099975999999999</c:v>
                </c:pt>
                <c:pt idx="2674">
                  <c:v>3.7000120000000001</c:v>
                </c:pt>
                <c:pt idx="2675">
                  <c:v>3.4499819999999999</c:v>
                </c:pt>
                <c:pt idx="2676">
                  <c:v>3.75</c:v>
                </c:pt>
                <c:pt idx="2677">
                  <c:v>3.6500089999999994</c:v>
                </c:pt>
                <c:pt idx="2678">
                  <c:v>3.4000240000000002</c:v>
                </c:pt>
                <c:pt idx="2679">
                  <c:v>3.2249759999999998</c:v>
                </c:pt>
                <c:pt idx="2680">
                  <c:v>3.6500240000000002</c:v>
                </c:pt>
                <c:pt idx="2681">
                  <c:v>3.0749819999999999</c:v>
                </c:pt>
                <c:pt idx="2682">
                  <c:v>3.7999879999999999</c:v>
                </c:pt>
                <c:pt idx="2683">
                  <c:v>3.6999970000000002</c:v>
                </c:pt>
                <c:pt idx="2684">
                  <c:v>4.0999910000000002</c:v>
                </c:pt>
                <c:pt idx="2685">
                  <c:v>4.9500120000000001</c:v>
                </c:pt>
                <c:pt idx="2686">
                  <c:v>3.8500059999999996</c:v>
                </c:pt>
                <c:pt idx="2687">
                  <c:v>3.7999879999999999</c:v>
                </c:pt>
                <c:pt idx="2688">
                  <c:v>4.299987999999999</c:v>
                </c:pt>
                <c:pt idx="2689">
                  <c:v>3.7000120000000001</c:v>
                </c:pt>
                <c:pt idx="2690">
                  <c:v>3.6250149999999999</c:v>
                </c:pt>
                <c:pt idx="2691">
                  <c:v>4.0750120000000001</c:v>
                </c:pt>
                <c:pt idx="2692">
                  <c:v>3.7999879999999999</c:v>
                </c:pt>
                <c:pt idx="2693">
                  <c:v>5.6500239999999993</c:v>
                </c:pt>
                <c:pt idx="2694">
                  <c:v>3.4749910000000002</c:v>
                </c:pt>
                <c:pt idx="2695">
                  <c:v>3.75</c:v>
                </c:pt>
                <c:pt idx="2696">
                  <c:v>3.100006</c:v>
                </c:pt>
                <c:pt idx="2697">
                  <c:v>3.8749689999999997</c:v>
                </c:pt>
                <c:pt idx="2698">
                  <c:v>3.25</c:v>
                </c:pt>
                <c:pt idx="2699">
                  <c:v>4.1999969999999989</c:v>
                </c:pt>
                <c:pt idx="2700">
                  <c:v>3.6999819999999999</c:v>
                </c:pt>
                <c:pt idx="2701">
                  <c:v>4.049987999999999</c:v>
                </c:pt>
                <c:pt idx="2702">
                  <c:v>3.6500240000000002</c:v>
                </c:pt>
                <c:pt idx="2703">
                  <c:v>3.2000120000000001</c:v>
                </c:pt>
                <c:pt idx="2704">
                  <c:v>2.6749879999999999</c:v>
                </c:pt>
                <c:pt idx="2705">
                  <c:v>4.5500179999999988</c:v>
                </c:pt>
                <c:pt idx="2706">
                  <c:v>4.4500120000000001</c:v>
                </c:pt>
                <c:pt idx="2707">
                  <c:v>4.5500179999999988</c:v>
                </c:pt>
                <c:pt idx="2708">
                  <c:v>3.5499879999999999</c:v>
                </c:pt>
                <c:pt idx="2709">
                  <c:v>3.5499879999999999</c:v>
                </c:pt>
                <c:pt idx="2710">
                  <c:v>3.0250089999999994</c:v>
                </c:pt>
                <c:pt idx="2711">
                  <c:v>3.2000120000000001</c:v>
                </c:pt>
                <c:pt idx="2712">
                  <c:v>3.6499940000000004</c:v>
                </c:pt>
                <c:pt idx="2713">
                  <c:v>3.399994</c:v>
                </c:pt>
                <c:pt idx="2714">
                  <c:v>4.1499629999999996</c:v>
                </c:pt>
                <c:pt idx="2715">
                  <c:v>5.6499939999999995</c:v>
                </c:pt>
                <c:pt idx="2716">
                  <c:v>3.7000120000000001</c:v>
                </c:pt>
                <c:pt idx="2717">
                  <c:v>3.7000120000000001</c:v>
                </c:pt>
                <c:pt idx="2718">
                  <c:v>4.599975999999999</c:v>
                </c:pt>
                <c:pt idx="2719">
                  <c:v>4.1499939999999995</c:v>
                </c:pt>
                <c:pt idx="2720">
                  <c:v>3.899994</c:v>
                </c:pt>
                <c:pt idx="2721">
                  <c:v>3.8750149999999994</c:v>
                </c:pt>
                <c:pt idx="2722">
                  <c:v>4.299987999999999</c:v>
                </c:pt>
                <c:pt idx="2723">
                  <c:v>3.3500059999999996</c:v>
                </c:pt>
                <c:pt idx="2724">
                  <c:v>5.3500059999999987</c:v>
                </c:pt>
                <c:pt idx="2725">
                  <c:v>3.6999819999999999</c:v>
                </c:pt>
                <c:pt idx="2726">
                  <c:v>4.6999819999999994</c:v>
                </c:pt>
                <c:pt idx="2727">
                  <c:v>3.2000120000000001</c:v>
                </c:pt>
                <c:pt idx="2728">
                  <c:v>3.75</c:v>
                </c:pt>
                <c:pt idx="2729">
                  <c:v>4.099975999999999</c:v>
                </c:pt>
                <c:pt idx="2730">
                  <c:v>3.8499910000000002</c:v>
                </c:pt>
                <c:pt idx="2731">
                  <c:v>3.8000179999999997</c:v>
                </c:pt>
                <c:pt idx="2732">
                  <c:v>4.3999939999999995</c:v>
                </c:pt>
                <c:pt idx="2733">
                  <c:v>4.349975999999999</c:v>
                </c:pt>
                <c:pt idx="2734">
                  <c:v>3.9500119999999996</c:v>
                </c:pt>
                <c:pt idx="2735">
                  <c:v>5.0249939999999986</c:v>
                </c:pt>
                <c:pt idx="2736">
                  <c:v>3.8500059999999996</c:v>
                </c:pt>
                <c:pt idx="2737">
                  <c:v>6.6500239999999993</c:v>
                </c:pt>
                <c:pt idx="2738">
                  <c:v>3.8499759999999994</c:v>
                </c:pt>
                <c:pt idx="2739">
                  <c:v>4.5500179999999988</c:v>
                </c:pt>
                <c:pt idx="2740">
                  <c:v>4.25</c:v>
                </c:pt>
                <c:pt idx="2741">
                  <c:v>3.7999879999999999</c:v>
                </c:pt>
                <c:pt idx="2742">
                  <c:v>2.75</c:v>
                </c:pt>
                <c:pt idx="2743">
                  <c:v>3.600006</c:v>
                </c:pt>
                <c:pt idx="2744">
                  <c:v>3.8499910000000002</c:v>
                </c:pt>
                <c:pt idx="2745">
                  <c:v>3.75</c:v>
                </c:pt>
                <c:pt idx="2746">
                  <c:v>3.5</c:v>
                </c:pt>
                <c:pt idx="2747">
                  <c:v>5.3000179999999988</c:v>
                </c:pt>
                <c:pt idx="2748">
                  <c:v>3.5</c:v>
                </c:pt>
                <c:pt idx="2749">
                  <c:v>4.3999629999999996</c:v>
                </c:pt>
                <c:pt idx="2750">
                  <c:v>3.5499879999999999</c:v>
                </c:pt>
                <c:pt idx="2751">
                  <c:v>4.049987999999999</c:v>
                </c:pt>
                <c:pt idx="2752">
                  <c:v>4.2000120000000001</c:v>
                </c:pt>
                <c:pt idx="2753">
                  <c:v>4.049987999999999</c:v>
                </c:pt>
                <c:pt idx="2754">
                  <c:v>4.2000120000000001</c:v>
                </c:pt>
                <c:pt idx="2755">
                  <c:v>3.0999910000000002</c:v>
                </c:pt>
                <c:pt idx="2756">
                  <c:v>7.7250059999999987</c:v>
                </c:pt>
                <c:pt idx="2757">
                  <c:v>3.0500179999999997</c:v>
                </c:pt>
                <c:pt idx="2758">
                  <c:v>4.4499820000000003</c:v>
                </c:pt>
                <c:pt idx="2759">
                  <c:v>3.9749910000000002</c:v>
                </c:pt>
                <c:pt idx="2760">
                  <c:v>3.3249970000000002</c:v>
                </c:pt>
                <c:pt idx="2761">
                  <c:v>3.5</c:v>
                </c:pt>
                <c:pt idx="2762">
                  <c:v>4.6500239999999993</c:v>
                </c:pt>
                <c:pt idx="2763">
                  <c:v>4.4750209999999999</c:v>
                </c:pt>
                <c:pt idx="2764">
                  <c:v>3.2000120000000001</c:v>
                </c:pt>
                <c:pt idx="2765">
                  <c:v>4</c:v>
                </c:pt>
                <c:pt idx="2766">
                  <c:v>3.7999879999999999</c:v>
                </c:pt>
                <c:pt idx="2767">
                  <c:v>2.9500119999999996</c:v>
                </c:pt>
                <c:pt idx="2768">
                  <c:v>4.824996999999998</c:v>
                </c:pt>
                <c:pt idx="2769">
                  <c:v>4.1000369999999995</c:v>
                </c:pt>
                <c:pt idx="2770">
                  <c:v>4.549987999999999</c:v>
                </c:pt>
                <c:pt idx="2771">
                  <c:v>3.5499879999999999</c:v>
                </c:pt>
                <c:pt idx="2772">
                  <c:v>3.2249759999999998</c:v>
                </c:pt>
                <c:pt idx="2773">
                  <c:v>3.1749879999999999</c:v>
                </c:pt>
                <c:pt idx="2774">
                  <c:v>4.1000059999999987</c:v>
                </c:pt>
                <c:pt idx="2775">
                  <c:v>3.8499759999999994</c:v>
                </c:pt>
                <c:pt idx="2776">
                  <c:v>3.2000270000000004</c:v>
                </c:pt>
                <c:pt idx="2777">
                  <c:v>3.1499940000000004</c:v>
                </c:pt>
                <c:pt idx="2778">
                  <c:v>3.3999629999999996</c:v>
                </c:pt>
                <c:pt idx="2779">
                  <c:v>3.8500059999999996</c:v>
                </c:pt>
                <c:pt idx="2780">
                  <c:v>3.8000179999999997</c:v>
                </c:pt>
                <c:pt idx="2781">
                  <c:v>4.4499820000000003</c:v>
                </c:pt>
                <c:pt idx="2782">
                  <c:v>4.500030999999999</c:v>
                </c:pt>
                <c:pt idx="2783">
                  <c:v>4.099975999999999</c:v>
                </c:pt>
                <c:pt idx="2784">
                  <c:v>4.2250059999999987</c:v>
                </c:pt>
                <c:pt idx="2785">
                  <c:v>3.3250119999999996</c:v>
                </c:pt>
                <c:pt idx="2786">
                  <c:v>5.549987999999999</c:v>
                </c:pt>
                <c:pt idx="2787">
                  <c:v>3.6499940000000004</c:v>
                </c:pt>
                <c:pt idx="2788">
                  <c:v>3.3250119999999996</c:v>
                </c:pt>
                <c:pt idx="2789">
                  <c:v>3</c:v>
                </c:pt>
                <c:pt idx="2790">
                  <c:v>3.5000309999999999</c:v>
                </c:pt>
                <c:pt idx="2791">
                  <c:v>3.1500089999999994</c:v>
                </c:pt>
                <c:pt idx="2792">
                  <c:v>3.9500119999999996</c:v>
                </c:pt>
                <c:pt idx="2793">
                  <c:v>3.5499879999999999</c:v>
                </c:pt>
                <c:pt idx="2794">
                  <c:v>3.6000369999999999</c:v>
                </c:pt>
                <c:pt idx="2795">
                  <c:v>4.4500120000000001</c:v>
                </c:pt>
                <c:pt idx="2796">
                  <c:v>4.1499790000000001</c:v>
                </c:pt>
                <c:pt idx="2797">
                  <c:v>3.75</c:v>
                </c:pt>
                <c:pt idx="2798">
                  <c:v>3.8499759999999994</c:v>
                </c:pt>
                <c:pt idx="2799">
                  <c:v>3.899994</c:v>
                </c:pt>
                <c:pt idx="2800">
                  <c:v>6.1999819999999994</c:v>
                </c:pt>
                <c:pt idx="2801">
                  <c:v>4.4500120000000001</c:v>
                </c:pt>
                <c:pt idx="2802">
                  <c:v>3.1250149999999999</c:v>
                </c:pt>
                <c:pt idx="2803">
                  <c:v>4.299987999999999</c:v>
                </c:pt>
                <c:pt idx="2804">
                  <c:v>3.2000120000000001</c:v>
                </c:pt>
                <c:pt idx="2805">
                  <c:v>3.7249910000000006</c:v>
                </c:pt>
                <c:pt idx="2806">
                  <c:v>3.3749849999999997</c:v>
                </c:pt>
                <c:pt idx="2807">
                  <c:v>2.7750089999999994</c:v>
                </c:pt>
                <c:pt idx="2808">
                  <c:v>4.299987999999999</c:v>
                </c:pt>
                <c:pt idx="2809">
                  <c:v>3.5</c:v>
                </c:pt>
                <c:pt idx="2810">
                  <c:v>3.9999689999999997</c:v>
                </c:pt>
                <c:pt idx="2811">
                  <c:v>4.6500089999999989</c:v>
                </c:pt>
                <c:pt idx="2812">
                  <c:v>4.249969000000001</c:v>
                </c:pt>
                <c:pt idx="2813">
                  <c:v>3.0500179999999997</c:v>
                </c:pt>
                <c:pt idx="2814">
                  <c:v>2.9999689999999997</c:v>
                </c:pt>
                <c:pt idx="2815">
                  <c:v>3.5500179999999997</c:v>
                </c:pt>
                <c:pt idx="2816">
                  <c:v>3.9500119999999996</c:v>
                </c:pt>
                <c:pt idx="2817">
                  <c:v>4.25</c:v>
                </c:pt>
                <c:pt idx="2818">
                  <c:v>3.7000120000000001</c:v>
                </c:pt>
                <c:pt idx="2819">
                  <c:v>3.5499879999999999</c:v>
                </c:pt>
                <c:pt idx="2820">
                  <c:v>2.9499819999999999</c:v>
                </c:pt>
                <c:pt idx="2821">
                  <c:v>3.7749940000000004</c:v>
                </c:pt>
                <c:pt idx="2822">
                  <c:v>4.5</c:v>
                </c:pt>
                <c:pt idx="2823">
                  <c:v>3.6999970000000002</c:v>
                </c:pt>
                <c:pt idx="2824">
                  <c:v>3.8500059999999996</c:v>
                </c:pt>
                <c:pt idx="2825">
                  <c:v>3.4249879999999999</c:v>
                </c:pt>
                <c:pt idx="2826">
                  <c:v>3.899994</c:v>
                </c:pt>
                <c:pt idx="2827">
                  <c:v>4.0750120000000001</c:v>
                </c:pt>
                <c:pt idx="2828">
                  <c:v>3.225006</c:v>
                </c:pt>
                <c:pt idx="2829">
                  <c:v>3.9500119999999996</c:v>
                </c:pt>
                <c:pt idx="2830">
                  <c:v>3.9499819999999999</c:v>
                </c:pt>
                <c:pt idx="2831">
                  <c:v>3.6000209999999999</c:v>
                </c:pt>
                <c:pt idx="2832">
                  <c:v>3.600006</c:v>
                </c:pt>
                <c:pt idx="2833">
                  <c:v>3.899994</c:v>
                </c:pt>
                <c:pt idx="2834">
                  <c:v>3.75</c:v>
                </c:pt>
                <c:pt idx="2835">
                  <c:v>5.8000179999999988</c:v>
                </c:pt>
                <c:pt idx="2836">
                  <c:v>3.2000120000000001</c:v>
                </c:pt>
                <c:pt idx="2837">
                  <c:v>3.3749999999999996</c:v>
                </c:pt>
                <c:pt idx="2838">
                  <c:v>3.9249879999999999</c:v>
                </c:pt>
                <c:pt idx="2839">
                  <c:v>4.75</c:v>
                </c:pt>
                <c:pt idx="2840">
                  <c:v>3.899994</c:v>
                </c:pt>
                <c:pt idx="2841">
                  <c:v>3.5499879999999999</c:v>
                </c:pt>
                <c:pt idx="2842">
                  <c:v>4.6500089999999989</c:v>
                </c:pt>
                <c:pt idx="2843">
                  <c:v>3.2999879999999999</c:v>
                </c:pt>
                <c:pt idx="2844">
                  <c:v>4</c:v>
                </c:pt>
                <c:pt idx="2845">
                  <c:v>4.0500179999999988</c:v>
                </c:pt>
                <c:pt idx="2846">
                  <c:v>3.7749790000000001</c:v>
                </c:pt>
                <c:pt idx="2847">
                  <c:v>3.4000240000000002</c:v>
                </c:pt>
                <c:pt idx="2848">
                  <c:v>3.6999819999999999</c:v>
                </c:pt>
                <c:pt idx="2849">
                  <c:v>4.1500239999999993</c:v>
                </c:pt>
                <c:pt idx="2850">
                  <c:v>3.3750309999999994</c:v>
                </c:pt>
                <c:pt idx="2851">
                  <c:v>3.9499819999999999</c:v>
                </c:pt>
                <c:pt idx="2852">
                  <c:v>3.5499879999999999</c:v>
                </c:pt>
                <c:pt idx="2853">
                  <c:v>3.1499940000000004</c:v>
                </c:pt>
                <c:pt idx="2854">
                  <c:v>3.0499879999999999</c:v>
                </c:pt>
                <c:pt idx="2855">
                  <c:v>3.7500309999999999</c:v>
                </c:pt>
                <c:pt idx="2856">
                  <c:v>4.049987999999999</c:v>
                </c:pt>
                <c:pt idx="2857">
                  <c:v>3.3499910000000002</c:v>
                </c:pt>
                <c:pt idx="2858">
                  <c:v>3.5500179999999997</c:v>
                </c:pt>
                <c:pt idx="2859">
                  <c:v>3.8500369999999995</c:v>
                </c:pt>
                <c:pt idx="2860">
                  <c:v>4.9500120000000001</c:v>
                </c:pt>
                <c:pt idx="2861">
                  <c:v>4.9499820000000003</c:v>
                </c:pt>
                <c:pt idx="2862">
                  <c:v>3.3000029999999994</c:v>
                </c:pt>
                <c:pt idx="2863">
                  <c:v>3</c:v>
                </c:pt>
                <c:pt idx="2864">
                  <c:v>3.5</c:v>
                </c:pt>
                <c:pt idx="2865">
                  <c:v>3</c:v>
                </c:pt>
                <c:pt idx="2866">
                  <c:v>4.2749939999999995</c:v>
                </c:pt>
                <c:pt idx="2867">
                  <c:v>3.9999689999999997</c:v>
                </c:pt>
                <c:pt idx="2868">
                  <c:v>3.75</c:v>
                </c:pt>
                <c:pt idx="2869">
                  <c:v>3.9500119999999996</c:v>
                </c:pt>
                <c:pt idx="2870">
                  <c:v>4.3000179999999988</c:v>
                </c:pt>
                <c:pt idx="2871">
                  <c:v>3.8500059999999996</c:v>
                </c:pt>
                <c:pt idx="2872">
                  <c:v>3.6999819999999999</c:v>
                </c:pt>
                <c:pt idx="2873">
                  <c:v>3.5999759999999994</c:v>
                </c:pt>
                <c:pt idx="2874">
                  <c:v>3.8500059999999996</c:v>
                </c:pt>
                <c:pt idx="2875">
                  <c:v>3.6999970000000002</c:v>
                </c:pt>
                <c:pt idx="2876">
                  <c:v>3.4000089999999994</c:v>
                </c:pt>
                <c:pt idx="2877">
                  <c:v>3.9250179999999997</c:v>
                </c:pt>
                <c:pt idx="2878">
                  <c:v>3.9500119999999996</c:v>
                </c:pt>
                <c:pt idx="2879">
                  <c:v>3.8249819999999999</c:v>
                </c:pt>
                <c:pt idx="2880">
                  <c:v>4.1499939999999995</c:v>
                </c:pt>
                <c:pt idx="2881">
                  <c:v>3.2000120000000001</c:v>
                </c:pt>
                <c:pt idx="2882">
                  <c:v>3.5500179999999997</c:v>
                </c:pt>
                <c:pt idx="2883">
                  <c:v>3.399994</c:v>
                </c:pt>
                <c:pt idx="2884">
                  <c:v>3.3999629999999996</c:v>
                </c:pt>
                <c:pt idx="2885">
                  <c:v>4.8500369999999995</c:v>
                </c:pt>
                <c:pt idx="2886">
                  <c:v>3.5499879999999999</c:v>
                </c:pt>
                <c:pt idx="2887">
                  <c:v>3.8999629999999996</c:v>
                </c:pt>
                <c:pt idx="2888">
                  <c:v>3.3499759999999994</c:v>
                </c:pt>
                <c:pt idx="2889">
                  <c:v>3.9500119999999996</c:v>
                </c:pt>
                <c:pt idx="2890">
                  <c:v>3.3500369999999995</c:v>
                </c:pt>
                <c:pt idx="2891">
                  <c:v>3.7999879999999999</c:v>
                </c:pt>
                <c:pt idx="2892">
                  <c:v>3.8500059999999996</c:v>
                </c:pt>
                <c:pt idx="2893">
                  <c:v>3.5500489999999996</c:v>
                </c:pt>
                <c:pt idx="2894">
                  <c:v>3.4000240000000002</c:v>
                </c:pt>
                <c:pt idx="2895">
                  <c:v>3.5</c:v>
                </c:pt>
                <c:pt idx="2896">
                  <c:v>3.6499940000000004</c:v>
                </c:pt>
                <c:pt idx="2897">
                  <c:v>3.5500179999999997</c:v>
                </c:pt>
                <c:pt idx="2898">
                  <c:v>4.4750209999999999</c:v>
                </c:pt>
                <c:pt idx="2899">
                  <c:v>3.6500240000000002</c:v>
                </c:pt>
                <c:pt idx="2900">
                  <c:v>3.9750369999999995</c:v>
                </c:pt>
                <c:pt idx="2901">
                  <c:v>4.9499820000000003</c:v>
                </c:pt>
                <c:pt idx="2902">
                  <c:v>4.0500179999999988</c:v>
                </c:pt>
                <c:pt idx="2903">
                  <c:v>2.4999689999999997</c:v>
                </c:pt>
                <c:pt idx="2904">
                  <c:v>4.4750059999999996</c:v>
                </c:pt>
                <c:pt idx="2905">
                  <c:v>3.3500369999999995</c:v>
                </c:pt>
                <c:pt idx="2906">
                  <c:v>3.2999879999999999</c:v>
                </c:pt>
                <c:pt idx="2907">
                  <c:v>3.8499759999999994</c:v>
                </c:pt>
                <c:pt idx="2908">
                  <c:v>4.6750030000000002</c:v>
                </c:pt>
                <c:pt idx="2909">
                  <c:v>3.2999879999999999</c:v>
                </c:pt>
                <c:pt idx="2910">
                  <c:v>3.25</c:v>
                </c:pt>
                <c:pt idx="2911">
                  <c:v>4.0749969999999989</c:v>
                </c:pt>
                <c:pt idx="2912">
                  <c:v>3.6500240000000002</c:v>
                </c:pt>
                <c:pt idx="2913">
                  <c:v>4.4250030000000002</c:v>
                </c:pt>
                <c:pt idx="2914">
                  <c:v>3.0500029999999994</c:v>
                </c:pt>
                <c:pt idx="2915">
                  <c:v>4.0749969999999989</c:v>
                </c:pt>
                <c:pt idx="2916">
                  <c:v>3.4000240000000002</c:v>
                </c:pt>
                <c:pt idx="2917">
                  <c:v>4.1500239999999993</c:v>
                </c:pt>
                <c:pt idx="2918">
                  <c:v>4.3999939999999995</c:v>
                </c:pt>
                <c:pt idx="2919">
                  <c:v>2.75</c:v>
                </c:pt>
                <c:pt idx="2920">
                  <c:v>3.6249850000000001</c:v>
                </c:pt>
                <c:pt idx="2921">
                  <c:v>4.6750179999999988</c:v>
                </c:pt>
                <c:pt idx="2922">
                  <c:v>4.0250089999999989</c:v>
                </c:pt>
                <c:pt idx="2923">
                  <c:v>3.5500179999999997</c:v>
                </c:pt>
                <c:pt idx="2924">
                  <c:v>3.600006</c:v>
                </c:pt>
                <c:pt idx="2925">
                  <c:v>3.5499879999999999</c:v>
                </c:pt>
                <c:pt idx="2926">
                  <c:v>3.4500119999999996</c:v>
                </c:pt>
                <c:pt idx="2927">
                  <c:v>2.6999659999999994</c:v>
                </c:pt>
                <c:pt idx="2928">
                  <c:v>3.4000240000000002</c:v>
                </c:pt>
                <c:pt idx="2929">
                  <c:v>3.75</c:v>
                </c:pt>
                <c:pt idx="2930">
                  <c:v>3.8499759999999994</c:v>
                </c:pt>
                <c:pt idx="2931">
                  <c:v>4.2250059999999987</c:v>
                </c:pt>
                <c:pt idx="2932">
                  <c:v>2.9499970000000002</c:v>
                </c:pt>
                <c:pt idx="2933">
                  <c:v>4</c:v>
                </c:pt>
                <c:pt idx="2934">
                  <c:v>4.099975999999999</c:v>
                </c:pt>
                <c:pt idx="2935">
                  <c:v>3.7999879999999999</c:v>
                </c:pt>
                <c:pt idx="2936">
                  <c:v>4.3000179999999988</c:v>
                </c:pt>
                <c:pt idx="2937">
                  <c:v>3.9500119999999996</c:v>
                </c:pt>
                <c:pt idx="2938">
                  <c:v>3.8000029999999994</c:v>
                </c:pt>
                <c:pt idx="2939">
                  <c:v>3.1500240000000002</c:v>
                </c:pt>
                <c:pt idx="2940">
                  <c:v>3.1750029999999994</c:v>
                </c:pt>
                <c:pt idx="2941">
                  <c:v>4.549987999999999</c:v>
                </c:pt>
                <c:pt idx="2942">
                  <c:v>4.1000059999999987</c:v>
                </c:pt>
                <c:pt idx="2943">
                  <c:v>4.5</c:v>
                </c:pt>
                <c:pt idx="2944">
                  <c:v>3.9250179999999997</c:v>
                </c:pt>
                <c:pt idx="2945">
                  <c:v>3.6499940000000004</c:v>
                </c:pt>
                <c:pt idx="2946">
                  <c:v>5.25</c:v>
                </c:pt>
                <c:pt idx="2947">
                  <c:v>4.8499910000000002</c:v>
                </c:pt>
                <c:pt idx="2948">
                  <c:v>3.6499940000000004</c:v>
                </c:pt>
                <c:pt idx="2949">
                  <c:v>3.8499910000000002</c:v>
                </c:pt>
                <c:pt idx="2950">
                  <c:v>4.6249999999999991</c:v>
                </c:pt>
                <c:pt idx="2951">
                  <c:v>5.3249819999999985</c:v>
                </c:pt>
                <c:pt idx="2952">
                  <c:v>3.5499879999999999</c:v>
                </c:pt>
                <c:pt idx="2953">
                  <c:v>3.5499879999999999</c:v>
                </c:pt>
                <c:pt idx="2954">
                  <c:v>4.1249999999999991</c:v>
                </c:pt>
                <c:pt idx="2955">
                  <c:v>4.7000120000000001</c:v>
                </c:pt>
                <c:pt idx="2956">
                  <c:v>3.125</c:v>
                </c:pt>
                <c:pt idx="2957">
                  <c:v>3.725006</c:v>
                </c:pt>
                <c:pt idx="2958">
                  <c:v>4.6249999999999991</c:v>
                </c:pt>
                <c:pt idx="2959">
                  <c:v>3.6499630000000001</c:v>
                </c:pt>
                <c:pt idx="2960">
                  <c:v>3.600006</c:v>
                </c:pt>
                <c:pt idx="2961">
                  <c:v>3.8000179999999997</c:v>
                </c:pt>
                <c:pt idx="2962">
                  <c:v>3.9000240000000002</c:v>
                </c:pt>
                <c:pt idx="2963">
                  <c:v>4.3000339999999992</c:v>
                </c:pt>
                <c:pt idx="2964">
                  <c:v>3.5500179999999997</c:v>
                </c:pt>
                <c:pt idx="2965">
                  <c:v>3.8249970000000002</c:v>
                </c:pt>
                <c:pt idx="2966">
                  <c:v>4.0500179999999988</c:v>
                </c:pt>
                <c:pt idx="2967">
                  <c:v>4.4499969999999998</c:v>
                </c:pt>
                <c:pt idx="2968">
                  <c:v>3.399994</c:v>
                </c:pt>
                <c:pt idx="2969">
                  <c:v>3.9000240000000002</c:v>
                </c:pt>
                <c:pt idx="2970">
                  <c:v>3.6499630000000001</c:v>
                </c:pt>
                <c:pt idx="2971">
                  <c:v>4.25</c:v>
                </c:pt>
                <c:pt idx="2972">
                  <c:v>4.25</c:v>
                </c:pt>
                <c:pt idx="2973">
                  <c:v>4.6000059999999987</c:v>
                </c:pt>
                <c:pt idx="2974">
                  <c:v>3.3749849999999997</c:v>
                </c:pt>
                <c:pt idx="2975">
                  <c:v>3.4999689999999997</c:v>
                </c:pt>
                <c:pt idx="2976">
                  <c:v>2.6499940000000004</c:v>
                </c:pt>
                <c:pt idx="2977">
                  <c:v>3.5500179999999997</c:v>
                </c:pt>
                <c:pt idx="2978">
                  <c:v>4.4750059999999996</c:v>
                </c:pt>
                <c:pt idx="2979">
                  <c:v>3.4499819999999999</c:v>
                </c:pt>
                <c:pt idx="2980">
                  <c:v>3.924973</c:v>
                </c:pt>
                <c:pt idx="2981">
                  <c:v>3.9500119999999996</c:v>
                </c:pt>
                <c:pt idx="2982">
                  <c:v>4.1500239999999993</c:v>
                </c:pt>
                <c:pt idx="2983">
                  <c:v>4.4499969999999998</c:v>
                </c:pt>
                <c:pt idx="2984">
                  <c:v>4.3500059999999987</c:v>
                </c:pt>
                <c:pt idx="2985">
                  <c:v>3.25</c:v>
                </c:pt>
                <c:pt idx="2986">
                  <c:v>3</c:v>
                </c:pt>
                <c:pt idx="2987">
                  <c:v>4.3999939999999995</c:v>
                </c:pt>
                <c:pt idx="2988">
                  <c:v>4.25</c:v>
                </c:pt>
                <c:pt idx="2989">
                  <c:v>4.849975999999999</c:v>
                </c:pt>
                <c:pt idx="2990">
                  <c:v>3.399994</c:v>
                </c:pt>
                <c:pt idx="2991">
                  <c:v>4.25</c:v>
                </c:pt>
                <c:pt idx="2992">
                  <c:v>4.1500239999999993</c:v>
                </c:pt>
                <c:pt idx="2993">
                  <c:v>4.1500239999999993</c:v>
                </c:pt>
                <c:pt idx="2994">
                  <c:v>3.6500240000000002</c:v>
                </c:pt>
                <c:pt idx="2995">
                  <c:v>3.1999819999999999</c:v>
                </c:pt>
                <c:pt idx="2996">
                  <c:v>3.3500059999999996</c:v>
                </c:pt>
                <c:pt idx="2997">
                  <c:v>4.1499939999999995</c:v>
                </c:pt>
                <c:pt idx="2998">
                  <c:v>3.5499879999999999</c:v>
                </c:pt>
                <c:pt idx="2999">
                  <c:v>3.25</c:v>
                </c:pt>
                <c:pt idx="3000">
                  <c:v>3.8250119999999996</c:v>
                </c:pt>
                <c:pt idx="3001">
                  <c:v>3.4999849999999997</c:v>
                </c:pt>
                <c:pt idx="3002">
                  <c:v>4.1000059999999987</c:v>
                </c:pt>
                <c:pt idx="3003">
                  <c:v>3.75</c:v>
                </c:pt>
                <c:pt idx="3004">
                  <c:v>4.049987999999999</c:v>
                </c:pt>
                <c:pt idx="3005">
                  <c:v>3.1499940000000004</c:v>
                </c:pt>
                <c:pt idx="3006">
                  <c:v>3.5000309999999999</c:v>
                </c:pt>
                <c:pt idx="3007">
                  <c:v>4.1000059999999987</c:v>
                </c:pt>
                <c:pt idx="3008">
                  <c:v>3.9000240000000002</c:v>
                </c:pt>
                <c:pt idx="3009">
                  <c:v>4.9499969999999998</c:v>
                </c:pt>
                <c:pt idx="3010">
                  <c:v>3.8999629999999996</c:v>
                </c:pt>
                <c:pt idx="3011">
                  <c:v>3.2500149999999999</c:v>
                </c:pt>
                <c:pt idx="3012">
                  <c:v>4.849975999999999</c:v>
                </c:pt>
                <c:pt idx="3013">
                  <c:v>3.8250119999999996</c:v>
                </c:pt>
                <c:pt idx="3014">
                  <c:v>4.1999819999999994</c:v>
                </c:pt>
                <c:pt idx="3015">
                  <c:v>3.9499819999999999</c:v>
                </c:pt>
                <c:pt idx="3016">
                  <c:v>2.8750149999999994</c:v>
                </c:pt>
                <c:pt idx="3017">
                  <c:v>2.8500059999999996</c:v>
                </c:pt>
                <c:pt idx="3018">
                  <c:v>3.7249910000000006</c:v>
                </c:pt>
                <c:pt idx="3019">
                  <c:v>3.4000240000000002</c:v>
                </c:pt>
                <c:pt idx="3020">
                  <c:v>2.899994</c:v>
                </c:pt>
                <c:pt idx="3021">
                  <c:v>3.5499879999999999</c:v>
                </c:pt>
                <c:pt idx="3022">
                  <c:v>3.4499819999999999</c:v>
                </c:pt>
                <c:pt idx="3023">
                  <c:v>3.4249879999999999</c:v>
                </c:pt>
                <c:pt idx="3024">
                  <c:v>3.2000120000000001</c:v>
                </c:pt>
                <c:pt idx="3025">
                  <c:v>3.75</c:v>
                </c:pt>
                <c:pt idx="3026">
                  <c:v>3.0499879999999999</c:v>
                </c:pt>
                <c:pt idx="3027">
                  <c:v>3.7749940000000004</c:v>
                </c:pt>
                <c:pt idx="3028">
                  <c:v>4.349975999999999</c:v>
                </c:pt>
                <c:pt idx="3029">
                  <c:v>3.8000179999999997</c:v>
                </c:pt>
                <c:pt idx="3030">
                  <c:v>3.6000369999999999</c:v>
                </c:pt>
                <c:pt idx="3031">
                  <c:v>3.5999759999999994</c:v>
                </c:pt>
                <c:pt idx="3032">
                  <c:v>3.6999819999999999</c:v>
                </c:pt>
                <c:pt idx="3033">
                  <c:v>3.600006</c:v>
                </c:pt>
                <c:pt idx="3034">
                  <c:v>3.3249970000000002</c:v>
                </c:pt>
                <c:pt idx="3035">
                  <c:v>4.0500179999999988</c:v>
                </c:pt>
                <c:pt idx="3036">
                  <c:v>3.9499819999999999</c:v>
                </c:pt>
                <c:pt idx="3037">
                  <c:v>3.9499819999999999</c:v>
                </c:pt>
                <c:pt idx="3038">
                  <c:v>3.6500240000000002</c:v>
                </c:pt>
                <c:pt idx="3039">
                  <c:v>4.299987999999999</c:v>
                </c:pt>
                <c:pt idx="3040">
                  <c:v>3.7999879999999999</c:v>
                </c:pt>
                <c:pt idx="3041">
                  <c:v>3.8499759999999994</c:v>
                </c:pt>
                <c:pt idx="3042">
                  <c:v>2.9000240000000002</c:v>
                </c:pt>
                <c:pt idx="3043">
                  <c:v>3.25</c:v>
                </c:pt>
                <c:pt idx="3044">
                  <c:v>3.7749940000000004</c:v>
                </c:pt>
                <c:pt idx="3045">
                  <c:v>3.6999819999999999</c:v>
                </c:pt>
                <c:pt idx="3046">
                  <c:v>3.5999910000000002</c:v>
                </c:pt>
                <c:pt idx="3047">
                  <c:v>3.4500119999999996</c:v>
                </c:pt>
                <c:pt idx="3048">
                  <c:v>3.3750149999999994</c:v>
                </c:pt>
                <c:pt idx="3049">
                  <c:v>4.1749879999999981</c:v>
                </c:pt>
                <c:pt idx="3050">
                  <c:v>3.5499879999999999</c:v>
                </c:pt>
                <c:pt idx="3051">
                  <c:v>4.099975999999999</c:v>
                </c:pt>
                <c:pt idx="3052">
                  <c:v>3.4250179999999997</c:v>
                </c:pt>
                <c:pt idx="3053">
                  <c:v>3.7000120000000001</c:v>
                </c:pt>
                <c:pt idx="3054">
                  <c:v>3.4500119999999996</c:v>
                </c:pt>
                <c:pt idx="3055">
                  <c:v>4.1749729999999987</c:v>
                </c:pt>
                <c:pt idx="3056">
                  <c:v>3.5249940000000004</c:v>
                </c:pt>
                <c:pt idx="3057">
                  <c:v>4.099975999999999</c:v>
                </c:pt>
                <c:pt idx="3058">
                  <c:v>3</c:v>
                </c:pt>
                <c:pt idx="3059">
                  <c:v>3.75</c:v>
                </c:pt>
                <c:pt idx="3060">
                  <c:v>3.7999879999999999</c:v>
                </c:pt>
                <c:pt idx="3061">
                  <c:v>3.9750059999999996</c:v>
                </c:pt>
                <c:pt idx="3062">
                  <c:v>3.7000120000000001</c:v>
                </c:pt>
                <c:pt idx="3063">
                  <c:v>3.5999759999999994</c:v>
                </c:pt>
                <c:pt idx="3064">
                  <c:v>4.049987999999999</c:v>
                </c:pt>
                <c:pt idx="3065">
                  <c:v>3.4500119999999996</c:v>
                </c:pt>
                <c:pt idx="3066">
                  <c:v>3.4750059999999996</c:v>
                </c:pt>
                <c:pt idx="3067">
                  <c:v>3.899994</c:v>
                </c:pt>
                <c:pt idx="3068">
                  <c:v>2.899994</c:v>
                </c:pt>
                <c:pt idx="3069">
                  <c:v>3.9500119999999996</c:v>
                </c:pt>
                <c:pt idx="3070">
                  <c:v>3.6499940000000004</c:v>
                </c:pt>
                <c:pt idx="3071">
                  <c:v>4.099975999999999</c:v>
                </c:pt>
                <c:pt idx="3072">
                  <c:v>4.2250059999999987</c:v>
                </c:pt>
                <c:pt idx="3073">
                  <c:v>3.75</c:v>
                </c:pt>
                <c:pt idx="3074">
                  <c:v>4.349975999999999</c:v>
                </c:pt>
                <c:pt idx="3075">
                  <c:v>4.1999819999999994</c:v>
                </c:pt>
                <c:pt idx="3076">
                  <c:v>3.0999759999999994</c:v>
                </c:pt>
                <c:pt idx="3077">
                  <c:v>4.5999910000000002</c:v>
                </c:pt>
                <c:pt idx="3078">
                  <c:v>3.1999970000000002</c:v>
                </c:pt>
                <c:pt idx="3079">
                  <c:v>4.0249939999999986</c:v>
                </c:pt>
                <c:pt idx="3080">
                  <c:v>3.3249819999999999</c:v>
                </c:pt>
                <c:pt idx="3081">
                  <c:v>3.3000179999999997</c:v>
                </c:pt>
                <c:pt idx="3082">
                  <c:v>3.9000240000000002</c:v>
                </c:pt>
                <c:pt idx="3083">
                  <c:v>3.399994</c:v>
                </c:pt>
                <c:pt idx="3084">
                  <c:v>4.049987999999999</c:v>
                </c:pt>
                <c:pt idx="3085">
                  <c:v>4.6000059999999987</c:v>
                </c:pt>
                <c:pt idx="3086">
                  <c:v>4.0500179999999988</c:v>
                </c:pt>
                <c:pt idx="3087">
                  <c:v>4.1000059999999987</c:v>
                </c:pt>
                <c:pt idx="3088">
                  <c:v>3.5500489999999996</c:v>
                </c:pt>
                <c:pt idx="3089">
                  <c:v>3.4500119999999996</c:v>
                </c:pt>
                <c:pt idx="3090">
                  <c:v>4.4750209999999999</c:v>
                </c:pt>
                <c:pt idx="3091">
                  <c:v>3.4500119999999996</c:v>
                </c:pt>
                <c:pt idx="3092">
                  <c:v>3.825027</c:v>
                </c:pt>
                <c:pt idx="3093">
                  <c:v>3.899994</c:v>
                </c:pt>
                <c:pt idx="3094">
                  <c:v>4.1999819999999994</c:v>
                </c:pt>
                <c:pt idx="3095">
                  <c:v>3.9000240000000002</c:v>
                </c:pt>
                <c:pt idx="3096">
                  <c:v>3.7000120000000001</c:v>
                </c:pt>
                <c:pt idx="3097">
                  <c:v>3.8499759999999994</c:v>
                </c:pt>
                <c:pt idx="3098">
                  <c:v>4.1750030000000002</c:v>
                </c:pt>
                <c:pt idx="3099">
                  <c:v>4.099975999999999</c:v>
                </c:pt>
                <c:pt idx="3100">
                  <c:v>3.5499879999999999</c:v>
                </c:pt>
                <c:pt idx="3101">
                  <c:v>3.3000179999999997</c:v>
                </c:pt>
                <c:pt idx="3102">
                  <c:v>3.6999970000000002</c:v>
                </c:pt>
                <c:pt idx="3103">
                  <c:v>3.8750149999999994</c:v>
                </c:pt>
                <c:pt idx="3104">
                  <c:v>3.7000120000000001</c:v>
                </c:pt>
                <c:pt idx="3105">
                  <c:v>3.9499819999999999</c:v>
                </c:pt>
                <c:pt idx="3106">
                  <c:v>3.7750399999999997</c:v>
                </c:pt>
                <c:pt idx="3107">
                  <c:v>4.8999939999999995</c:v>
                </c:pt>
                <c:pt idx="3108">
                  <c:v>3.4500119999999996</c:v>
                </c:pt>
                <c:pt idx="3109">
                  <c:v>4.3500369999999995</c:v>
                </c:pt>
                <c:pt idx="3110">
                  <c:v>3.7749940000000004</c:v>
                </c:pt>
                <c:pt idx="3111">
                  <c:v>4.1000059999999987</c:v>
                </c:pt>
                <c:pt idx="3112">
                  <c:v>3.199951</c:v>
                </c:pt>
                <c:pt idx="3113">
                  <c:v>4.0999910000000002</c:v>
                </c:pt>
                <c:pt idx="3114">
                  <c:v>4.049987999999999</c:v>
                </c:pt>
                <c:pt idx="3115">
                  <c:v>4.3000489999999996</c:v>
                </c:pt>
                <c:pt idx="3116">
                  <c:v>1.6499939999999997</c:v>
                </c:pt>
                <c:pt idx="3117">
                  <c:v>5.1500239999999993</c:v>
                </c:pt>
                <c:pt idx="3118">
                  <c:v>3.6499940000000004</c:v>
                </c:pt>
                <c:pt idx="3119">
                  <c:v>3.7999879999999999</c:v>
                </c:pt>
                <c:pt idx="3120">
                  <c:v>5.0250239999999993</c:v>
                </c:pt>
                <c:pt idx="3121">
                  <c:v>3.2500309999999999</c:v>
                </c:pt>
                <c:pt idx="3122">
                  <c:v>2.9999849999999997</c:v>
                </c:pt>
                <c:pt idx="3123">
                  <c:v>3.25</c:v>
                </c:pt>
                <c:pt idx="3124">
                  <c:v>4.2000120000000001</c:v>
                </c:pt>
                <c:pt idx="3125">
                  <c:v>3.5</c:v>
                </c:pt>
                <c:pt idx="3126">
                  <c:v>3.6500240000000002</c:v>
                </c:pt>
                <c:pt idx="3127">
                  <c:v>3.5999759999999994</c:v>
                </c:pt>
                <c:pt idx="3128">
                  <c:v>3.0499879999999999</c:v>
                </c:pt>
                <c:pt idx="3129">
                  <c:v>3.9499819999999999</c:v>
                </c:pt>
                <c:pt idx="3130">
                  <c:v>4.6500239999999993</c:v>
                </c:pt>
                <c:pt idx="3131">
                  <c:v>3.5749970000000002</c:v>
                </c:pt>
                <c:pt idx="3132">
                  <c:v>4</c:v>
                </c:pt>
                <c:pt idx="3133">
                  <c:v>3.6249850000000001</c:v>
                </c:pt>
                <c:pt idx="3134">
                  <c:v>4.249969000000001</c:v>
                </c:pt>
                <c:pt idx="3135">
                  <c:v>5.9500120000000001</c:v>
                </c:pt>
                <c:pt idx="3136">
                  <c:v>3.9000240000000002</c:v>
                </c:pt>
                <c:pt idx="3137">
                  <c:v>3.4500119999999996</c:v>
                </c:pt>
                <c:pt idx="3138">
                  <c:v>2.8749849999999997</c:v>
                </c:pt>
                <c:pt idx="3139">
                  <c:v>4.1500239999999993</c:v>
                </c:pt>
                <c:pt idx="3140">
                  <c:v>3.399994</c:v>
                </c:pt>
                <c:pt idx="3141">
                  <c:v>3.5500179999999997</c:v>
                </c:pt>
                <c:pt idx="3142">
                  <c:v>3.8500369999999995</c:v>
                </c:pt>
                <c:pt idx="3143">
                  <c:v>3.7000120000000001</c:v>
                </c:pt>
                <c:pt idx="3144">
                  <c:v>3.699951</c:v>
                </c:pt>
                <c:pt idx="3145">
                  <c:v>2.25</c:v>
                </c:pt>
                <c:pt idx="3146">
                  <c:v>3.6499940000000004</c:v>
                </c:pt>
                <c:pt idx="3147">
                  <c:v>3.3500059999999996</c:v>
                </c:pt>
                <c:pt idx="3148">
                  <c:v>3.4500119999999996</c:v>
                </c:pt>
                <c:pt idx="3149">
                  <c:v>3.5500489999999996</c:v>
                </c:pt>
                <c:pt idx="3150">
                  <c:v>3.6999819999999999</c:v>
                </c:pt>
                <c:pt idx="3151">
                  <c:v>3.2000120000000001</c:v>
                </c:pt>
                <c:pt idx="3152">
                  <c:v>3.4500119999999996</c:v>
                </c:pt>
                <c:pt idx="3153">
                  <c:v>4.6500239999999993</c:v>
                </c:pt>
                <c:pt idx="3154">
                  <c:v>3.924973</c:v>
                </c:pt>
                <c:pt idx="3155">
                  <c:v>3.5499879999999999</c:v>
                </c:pt>
                <c:pt idx="3156">
                  <c:v>2.9999689999999997</c:v>
                </c:pt>
                <c:pt idx="3157">
                  <c:v>4.1000059999999987</c:v>
                </c:pt>
                <c:pt idx="3158">
                  <c:v>3.4499970000000002</c:v>
                </c:pt>
                <c:pt idx="3159">
                  <c:v>3</c:v>
                </c:pt>
                <c:pt idx="3160">
                  <c:v>3.1999819999999999</c:v>
                </c:pt>
                <c:pt idx="3161">
                  <c:v>3.5500029999999994</c:v>
                </c:pt>
                <c:pt idx="3162">
                  <c:v>3.2000120000000001</c:v>
                </c:pt>
                <c:pt idx="3163">
                  <c:v>4.4000089999999998</c:v>
                </c:pt>
                <c:pt idx="3164">
                  <c:v>3.5500179999999997</c:v>
                </c:pt>
                <c:pt idx="3165">
                  <c:v>3.5</c:v>
                </c:pt>
                <c:pt idx="3166">
                  <c:v>3.75</c:v>
                </c:pt>
                <c:pt idx="3167">
                  <c:v>6.4499820000000003</c:v>
                </c:pt>
                <c:pt idx="3168">
                  <c:v>3.9500119999999996</c:v>
                </c:pt>
                <c:pt idx="3169">
                  <c:v>3.25</c:v>
                </c:pt>
                <c:pt idx="3170">
                  <c:v>3.3500059999999996</c:v>
                </c:pt>
                <c:pt idx="3171">
                  <c:v>3.9499819999999999</c:v>
                </c:pt>
                <c:pt idx="3172">
                  <c:v>3.9750059999999996</c:v>
                </c:pt>
                <c:pt idx="3173">
                  <c:v>3.5</c:v>
                </c:pt>
                <c:pt idx="3174">
                  <c:v>3.5500179999999997</c:v>
                </c:pt>
                <c:pt idx="3175">
                  <c:v>3.75</c:v>
                </c:pt>
                <c:pt idx="3176">
                  <c:v>4.3500059999999987</c:v>
                </c:pt>
                <c:pt idx="3177">
                  <c:v>3.6750029999999994</c:v>
                </c:pt>
                <c:pt idx="3178">
                  <c:v>4.1999819999999994</c:v>
                </c:pt>
                <c:pt idx="3179">
                  <c:v>3.8749999999999996</c:v>
                </c:pt>
                <c:pt idx="3180">
                  <c:v>3.9500119999999996</c:v>
                </c:pt>
                <c:pt idx="3181">
                  <c:v>3.7999879999999999</c:v>
                </c:pt>
                <c:pt idx="3182">
                  <c:v>3.7000120000000001</c:v>
                </c:pt>
                <c:pt idx="3183">
                  <c:v>3.5</c:v>
                </c:pt>
                <c:pt idx="3184">
                  <c:v>3.5500179999999997</c:v>
                </c:pt>
                <c:pt idx="3185">
                  <c:v>3.6999819999999999</c:v>
                </c:pt>
                <c:pt idx="3186">
                  <c:v>3.8499910000000002</c:v>
                </c:pt>
                <c:pt idx="3187">
                  <c:v>4.049987999999999</c:v>
                </c:pt>
                <c:pt idx="3188">
                  <c:v>3.75</c:v>
                </c:pt>
                <c:pt idx="3189">
                  <c:v>3.7999879999999999</c:v>
                </c:pt>
                <c:pt idx="3190">
                  <c:v>4.100020999999999</c:v>
                </c:pt>
                <c:pt idx="3191">
                  <c:v>3.25</c:v>
                </c:pt>
                <c:pt idx="3192">
                  <c:v>3.2999879999999999</c:v>
                </c:pt>
                <c:pt idx="3193">
                  <c:v>3.75</c:v>
                </c:pt>
                <c:pt idx="3194">
                  <c:v>3.7999879999999999</c:v>
                </c:pt>
                <c:pt idx="3195">
                  <c:v>3.3749999999999996</c:v>
                </c:pt>
                <c:pt idx="3196">
                  <c:v>3.6999819999999999</c:v>
                </c:pt>
                <c:pt idx="3197">
                  <c:v>4.3500369999999995</c:v>
                </c:pt>
                <c:pt idx="3198">
                  <c:v>3.9499819999999999</c:v>
                </c:pt>
                <c:pt idx="3199">
                  <c:v>3.4499970000000002</c:v>
                </c:pt>
                <c:pt idx="3200">
                  <c:v>3.5</c:v>
                </c:pt>
                <c:pt idx="3201">
                  <c:v>3.6000369999999999</c:v>
                </c:pt>
                <c:pt idx="3202">
                  <c:v>3.5499879999999999</c:v>
                </c:pt>
                <c:pt idx="3203">
                  <c:v>3.399994</c:v>
                </c:pt>
                <c:pt idx="3204">
                  <c:v>4.1000369999999995</c:v>
                </c:pt>
                <c:pt idx="3205">
                  <c:v>5.9249729999999987</c:v>
                </c:pt>
                <c:pt idx="3206">
                  <c:v>4.3000179999999988</c:v>
                </c:pt>
                <c:pt idx="3207">
                  <c:v>3.6500240000000002</c:v>
                </c:pt>
                <c:pt idx="3208">
                  <c:v>4.75</c:v>
                </c:pt>
                <c:pt idx="3209">
                  <c:v>3.5500179999999997</c:v>
                </c:pt>
                <c:pt idx="3210">
                  <c:v>3.5</c:v>
                </c:pt>
                <c:pt idx="3211">
                  <c:v>4.1499939999999995</c:v>
                </c:pt>
                <c:pt idx="3212">
                  <c:v>3.75</c:v>
                </c:pt>
                <c:pt idx="3213">
                  <c:v>3.225006</c:v>
                </c:pt>
                <c:pt idx="3214">
                  <c:v>4.6999969999999989</c:v>
                </c:pt>
                <c:pt idx="3215">
                  <c:v>4.6500239999999993</c:v>
                </c:pt>
                <c:pt idx="3216">
                  <c:v>3.6000209999999999</c:v>
                </c:pt>
                <c:pt idx="3217">
                  <c:v>2.2999879999999999</c:v>
                </c:pt>
                <c:pt idx="3218">
                  <c:v>2.9249879999999999</c:v>
                </c:pt>
                <c:pt idx="3219">
                  <c:v>3.6500240000000002</c:v>
                </c:pt>
                <c:pt idx="3220">
                  <c:v>3.5500179999999997</c:v>
                </c:pt>
                <c:pt idx="3221">
                  <c:v>2.899994</c:v>
                </c:pt>
                <c:pt idx="3222">
                  <c:v>3.5250240000000002</c:v>
                </c:pt>
                <c:pt idx="3223">
                  <c:v>3.7499850000000001</c:v>
                </c:pt>
                <c:pt idx="3224">
                  <c:v>4.75</c:v>
                </c:pt>
                <c:pt idx="3225">
                  <c:v>3.7999879999999999</c:v>
                </c:pt>
                <c:pt idx="3226">
                  <c:v>3.4000240000000002</c:v>
                </c:pt>
                <c:pt idx="3227">
                  <c:v>4.599975999999999</c:v>
                </c:pt>
                <c:pt idx="3228">
                  <c:v>4.6500239999999993</c:v>
                </c:pt>
                <c:pt idx="3229">
                  <c:v>5.3500369999999995</c:v>
                </c:pt>
                <c:pt idx="3230">
                  <c:v>4.5</c:v>
                </c:pt>
                <c:pt idx="3231">
                  <c:v>3.100006</c:v>
                </c:pt>
                <c:pt idx="3232">
                  <c:v>5.099975999999999</c:v>
                </c:pt>
                <c:pt idx="3233">
                  <c:v>4.6500239999999993</c:v>
                </c:pt>
                <c:pt idx="3234">
                  <c:v>3.899994</c:v>
                </c:pt>
                <c:pt idx="3235">
                  <c:v>4.6000059999999987</c:v>
                </c:pt>
                <c:pt idx="3236">
                  <c:v>3.7000120000000001</c:v>
                </c:pt>
                <c:pt idx="3237">
                  <c:v>4.3500059999999987</c:v>
                </c:pt>
                <c:pt idx="3238">
                  <c:v>2.8499759999999994</c:v>
                </c:pt>
                <c:pt idx="3239">
                  <c:v>4.2250059999999987</c:v>
                </c:pt>
                <c:pt idx="3240">
                  <c:v>3.4250029999999994</c:v>
                </c:pt>
                <c:pt idx="3241">
                  <c:v>3.5499879999999999</c:v>
                </c:pt>
                <c:pt idx="3242">
                  <c:v>3.5500179999999997</c:v>
                </c:pt>
                <c:pt idx="3243">
                  <c:v>3.3999629999999996</c:v>
                </c:pt>
                <c:pt idx="3244">
                  <c:v>4.549987999999999</c:v>
                </c:pt>
                <c:pt idx="3245">
                  <c:v>3.3249819999999999</c:v>
                </c:pt>
                <c:pt idx="3246">
                  <c:v>4</c:v>
                </c:pt>
                <c:pt idx="3247">
                  <c:v>3.8000179999999997</c:v>
                </c:pt>
                <c:pt idx="3248">
                  <c:v>3.75</c:v>
                </c:pt>
                <c:pt idx="3249">
                  <c:v>3.75</c:v>
                </c:pt>
                <c:pt idx="3250">
                  <c:v>3.5749819999999999</c:v>
                </c:pt>
                <c:pt idx="3251">
                  <c:v>4.0500179999999988</c:v>
                </c:pt>
                <c:pt idx="3252">
                  <c:v>3.9000240000000002</c:v>
                </c:pt>
                <c:pt idx="3253">
                  <c:v>4.0500179999999988</c:v>
                </c:pt>
                <c:pt idx="3254">
                  <c:v>3.3000179999999997</c:v>
                </c:pt>
                <c:pt idx="3255">
                  <c:v>3.8500059999999996</c:v>
                </c:pt>
                <c:pt idx="3256">
                  <c:v>4.0750120000000001</c:v>
                </c:pt>
                <c:pt idx="3257">
                  <c:v>3.9499819999999999</c:v>
                </c:pt>
                <c:pt idx="3258">
                  <c:v>3.8999629999999996</c:v>
                </c:pt>
                <c:pt idx="3259">
                  <c:v>4.0500030000000002</c:v>
                </c:pt>
                <c:pt idx="3260">
                  <c:v>3.4000240000000002</c:v>
                </c:pt>
                <c:pt idx="3261">
                  <c:v>5.0500179999999988</c:v>
                </c:pt>
                <c:pt idx="3262">
                  <c:v>3.9750059999999996</c:v>
                </c:pt>
                <c:pt idx="3263">
                  <c:v>3.9499819999999999</c:v>
                </c:pt>
                <c:pt idx="3264">
                  <c:v>3.4500119999999996</c:v>
                </c:pt>
                <c:pt idx="3265">
                  <c:v>4.1750179999999988</c:v>
                </c:pt>
                <c:pt idx="3266">
                  <c:v>3.9499819999999999</c:v>
                </c:pt>
                <c:pt idx="3267">
                  <c:v>3.8249970000000002</c:v>
                </c:pt>
                <c:pt idx="3268">
                  <c:v>3.4000240000000002</c:v>
                </c:pt>
                <c:pt idx="3269">
                  <c:v>3.6999819999999999</c:v>
                </c:pt>
                <c:pt idx="3270">
                  <c:v>3.6750029999999994</c:v>
                </c:pt>
                <c:pt idx="3271">
                  <c:v>3.8500369999999995</c:v>
                </c:pt>
                <c:pt idx="3272">
                  <c:v>3.7999879999999999</c:v>
                </c:pt>
                <c:pt idx="3273">
                  <c:v>3.7999879999999999</c:v>
                </c:pt>
                <c:pt idx="3274">
                  <c:v>2.6000369999999999</c:v>
                </c:pt>
                <c:pt idx="3275">
                  <c:v>3.4749910000000002</c:v>
                </c:pt>
                <c:pt idx="3276">
                  <c:v>3.6499630000000001</c:v>
                </c:pt>
                <c:pt idx="3277">
                  <c:v>3.4750059999999996</c:v>
                </c:pt>
                <c:pt idx="3278">
                  <c:v>3.75</c:v>
                </c:pt>
                <c:pt idx="3279">
                  <c:v>4.5500179999999988</c:v>
                </c:pt>
                <c:pt idx="3280">
                  <c:v>4.7000120000000001</c:v>
                </c:pt>
                <c:pt idx="3281">
                  <c:v>4.5749969999999989</c:v>
                </c:pt>
                <c:pt idx="3282">
                  <c:v>3.1500089999999994</c:v>
                </c:pt>
                <c:pt idx="3283">
                  <c:v>3.9500119999999996</c:v>
                </c:pt>
                <c:pt idx="3284">
                  <c:v>4.549987999999999</c:v>
                </c:pt>
                <c:pt idx="3285">
                  <c:v>3.399994</c:v>
                </c:pt>
                <c:pt idx="3286">
                  <c:v>4.9499820000000003</c:v>
                </c:pt>
                <c:pt idx="3287">
                  <c:v>3.75</c:v>
                </c:pt>
                <c:pt idx="3288">
                  <c:v>3.0999759999999994</c:v>
                </c:pt>
                <c:pt idx="3289">
                  <c:v>3.8249970000000002</c:v>
                </c:pt>
                <c:pt idx="3290">
                  <c:v>3.5499879999999999</c:v>
                </c:pt>
                <c:pt idx="3291">
                  <c:v>3.7999879999999999</c:v>
                </c:pt>
                <c:pt idx="3292">
                  <c:v>3.899994</c:v>
                </c:pt>
                <c:pt idx="3293">
                  <c:v>3.4750059999999996</c:v>
                </c:pt>
                <c:pt idx="3294">
                  <c:v>2.8499599999999994</c:v>
                </c:pt>
                <c:pt idx="3295">
                  <c:v>3.5499879999999999</c:v>
                </c:pt>
                <c:pt idx="3296">
                  <c:v>3.5499879999999999</c:v>
                </c:pt>
                <c:pt idx="3297">
                  <c:v>4.049987999999999</c:v>
                </c:pt>
                <c:pt idx="3298">
                  <c:v>3.5</c:v>
                </c:pt>
                <c:pt idx="3299">
                  <c:v>3.9250029999999994</c:v>
                </c:pt>
                <c:pt idx="3300">
                  <c:v>3.5999759999999994</c:v>
                </c:pt>
                <c:pt idx="3301">
                  <c:v>3.4250179999999997</c:v>
                </c:pt>
                <c:pt idx="3302">
                  <c:v>4</c:v>
                </c:pt>
                <c:pt idx="3303">
                  <c:v>4</c:v>
                </c:pt>
                <c:pt idx="3304">
                  <c:v>3.3500059999999996</c:v>
                </c:pt>
                <c:pt idx="3305">
                  <c:v>3.3500059999999996</c:v>
                </c:pt>
                <c:pt idx="3306">
                  <c:v>3.9500119999999996</c:v>
                </c:pt>
                <c:pt idx="3307">
                  <c:v>8.25</c:v>
                </c:pt>
                <c:pt idx="3308">
                  <c:v>3.9500119999999996</c:v>
                </c:pt>
                <c:pt idx="3309">
                  <c:v>4.4000240000000002</c:v>
                </c:pt>
                <c:pt idx="3310">
                  <c:v>3.2000120000000001</c:v>
                </c:pt>
                <c:pt idx="3311">
                  <c:v>3.6499940000000004</c:v>
                </c:pt>
                <c:pt idx="3312">
                  <c:v>3.449951</c:v>
                </c:pt>
                <c:pt idx="3313">
                  <c:v>4.2000120000000001</c:v>
                </c:pt>
                <c:pt idx="3314">
                  <c:v>4.299987999999999</c:v>
                </c:pt>
                <c:pt idx="3315">
                  <c:v>3.7499850000000001</c:v>
                </c:pt>
                <c:pt idx="3316">
                  <c:v>3.5499879999999999</c:v>
                </c:pt>
                <c:pt idx="3317">
                  <c:v>3.9000240000000002</c:v>
                </c:pt>
                <c:pt idx="3318">
                  <c:v>4.1499939999999995</c:v>
                </c:pt>
                <c:pt idx="3319">
                  <c:v>3.25</c:v>
                </c:pt>
                <c:pt idx="3320">
                  <c:v>3.1500240000000002</c:v>
                </c:pt>
                <c:pt idx="3321">
                  <c:v>4</c:v>
                </c:pt>
                <c:pt idx="3322">
                  <c:v>4.1249999999999991</c:v>
                </c:pt>
                <c:pt idx="3323">
                  <c:v>3.7750240000000002</c:v>
                </c:pt>
                <c:pt idx="3324">
                  <c:v>3.8749999999999996</c:v>
                </c:pt>
                <c:pt idx="3325">
                  <c:v>3.3749689999999997</c:v>
                </c:pt>
                <c:pt idx="3326">
                  <c:v>2.5250089999999994</c:v>
                </c:pt>
                <c:pt idx="3327">
                  <c:v>3.3500059999999996</c:v>
                </c:pt>
                <c:pt idx="3328">
                  <c:v>3.7999879999999999</c:v>
                </c:pt>
                <c:pt idx="3329">
                  <c:v>2.9499819999999999</c:v>
                </c:pt>
                <c:pt idx="3330">
                  <c:v>3.7000120000000001</c:v>
                </c:pt>
                <c:pt idx="3331">
                  <c:v>3.4749759999999994</c:v>
                </c:pt>
                <c:pt idx="3332">
                  <c:v>4.6999819999999994</c:v>
                </c:pt>
                <c:pt idx="3333">
                  <c:v>4.549987999999999</c:v>
                </c:pt>
                <c:pt idx="3334">
                  <c:v>9.4750060000000023</c:v>
                </c:pt>
                <c:pt idx="3335">
                  <c:v>4.9749910000000002</c:v>
                </c:pt>
                <c:pt idx="3336">
                  <c:v>3.9500119999999996</c:v>
                </c:pt>
                <c:pt idx="3337">
                  <c:v>4.25</c:v>
                </c:pt>
                <c:pt idx="3338">
                  <c:v>3.125</c:v>
                </c:pt>
                <c:pt idx="3339">
                  <c:v>3.6000369999999999</c:v>
                </c:pt>
                <c:pt idx="3340">
                  <c:v>3.5999759999999994</c:v>
                </c:pt>
                <c:pt idx="3341">
                  <c:v>5.8500369999999995</c:v>
                </c:pt>
                <c:pt idx="3342">
                  <c:v>3.899994</c:v>
                </c:pt>
                <c:pt idx="3343">
                  <c:v>3.6750179999999997</c:v>
                </c:pt>
                <c:pt idx="3344">
                  <c:v>3.8000179999999997</c:v>
                </c:pt>
                <c:pt idx="3345">
                  <c:v>3.3499759999999994</c:v>
                </c:pt>
                <c:pt idx="3346">
                  <c:v>3.8000179999999997</c:v>
                </c:pt>
                <c:pt idx="3347">
                  <c:v>3.6499940000000004</c:v>
                </c:pt>
                <c:pt idx="3348">
                  <c:v>3</c:v>
                </c:pt>
                <c:pt idx="3349">
                  <c:v>5.1000369999999995</c:v>
                </c:pt>
                <c:pt idx="3350">
                  <c:v>3.5500179999999997</c:v>
                </c:pt>
                <c:pt idx="3351">
                  <c:v>4.1499939999999995</c:v>
                </c:pt>
                <c:pt idx="3352">
                  <c:v>3.600006</c:v>
                </c:pt>
                <c:pt idx="3353">
                  <c:v>2.7749940000000004</c:v>
                </c:pt>
                <c:pt idx="3354">
                  <c:v>4.8000179999999988</c:v>
                </c:pt>
                <c:pt idx="3355">
                  <c:v>3.5</c:v>
                </c:pt>
                <c:pt idx="3356">
                  <c:v>4.1500239999999993</c:v>
                </c:pt>
                <c:pt idx="3357">
                  <c:v>3.4500119999999996</c:v>
                </c:pt>
                <c:pt idx="3358">
                  <c:v>3.1500089999999994</c:v>
                </c:pt>
                <c:pt idx="3359">
                  <c:v>3.7000120000000001</c:v>
                </c:pt>
                <c:pt idx="3360">
                  <c:v>4.099975999999999</c:v>
                </c:pt>
                <c:pt idx="3361">
                  <c:v>2.6750029999999994</c:v>
                </c:pt>
                <c:pt idx="3362">
                  <c:v>5.6499939999999995</c:v>
                </c:pt>
                <c:pt idx="3363">
                  <c:v>5.3500059999999987</c:v>
                </c:pt>
                <c:pt idx="3364">
                  <c:v>4.1750030000000002</c:v>
                </c:pt>
                <c:pt idx="3365">
                  <c:v>4.1499939999999995</c:v>
                </c:pt>
                <c:pt idx="3366">
                  <c:v>3.1500240000000002</c:v>
                </c:pt>
                <c:pt idx="3367">
                  <c:v>3.8000179999999997</c:v>
                </c:pt>
                <c:pt idx="3368">
                  <c:v>3.5</c:v>
                </c:pt>
                <c:pt idx="3369">
                  <c:v>3.8500059999999996</c:v>
                </c:pt>
                <c:pt idx="3370">
                  <c:v>3.5</c:v>
                </c:pt>
                <c:pt idx="3371">
                  <c:v>3.4999689999999997</c:v>
                </c:pt>
                <c:pt idx="3372">
                  <c:v>3.4499819999999999</c:v>
                </c:pt>
                <c:pt idx="3373">
                  <c:v>4.8249819999999985</c:v>
                </c:pt>
                <c:pt idx="3374">
                  <c:v>3.399994</c:v>
                </c:pt>
                <c:pt idx="3375">
                  <c:v>4.8000179999999988</c:v>
                </c:pt>
                <c:pt idx="3376">
                  <c:v>4.1499939999999995</c:v>
                </c:pt>
                <c:pt idx="3377">
                  <c:v>4.7000120000000001</c:v>
                </c:pt>
                <c:pt idx="3378">
                  <c:v>3.0500179999999997</c:v>
                </c:pt>
                <c:pt idx="3379">
                  <c:v>3.7999879999999999</c:v>
                </c:pt>
                <c:pt idx="3380">
                  <c:v>3.25</c:v>
                </c:pt>
                <c:pt idx="3381">
                  <c:v>3.7999879999999999</c:v>
                </c:pt>
                <c:pt idx="3382">
                  <c:v>3.6500240000000002</c:v>
                </c:pt>
                <c:pt idx="3383">
                  <c:v>3.8500369999999995</c:v>
                </c:pt>
                <c:pt idx="3384">
                  <c:v>3.6500240000000002</c:v>
                </c:pt>
                <c:pt idx="3385">
                  <c:v>3.2750089999999994</c:v>
                </c:pt>
                <c:pt idx="3386">
                  <c:v>4.6500239999999993</c:v>
                </c:pt>
                <c:pt idx="3387">
                  <c:v>3.1999819999999999</c:v>
                </c:pt>
                <c:pt idx="3388">
                  <c:v>3.5999599999999994</c:v>
                </c:pt>
                <c:pt idx="3389">
                  <c:v>3.0500179999999997</c:v>
                </c:pt>
                <c:pt idx="3390">
                  <c:v>4.1249689999999992</c:v>
                </c:pt>
                <c:pt idx="3391">
                  <c:v>3.5250089999999994</c:v>
                </c:pt>
                <c:pt idx="3392">
                  <c:v>4.4750209999999999</c:v>
                </c:pt>
                <c:pt idx="3393">
                  <c:v>3.5000309999999999</c:v>
                </c:pt>
                <c:pt idx="3394">
                  <c:v>3.5499879999999999</c:v>
                </c:pt>
                <c:pt idx="3395">
                  <c:v>3.8500059999999996</c:v>
                </c:pt>
                <c:pt idx="3396">
                  <c:v>3.5</c:v>
                </c:pt>
                <c:pt idx="3397">
                  <c:v>4.0500179999999988</c:v>
                </c:pt>
                <c:pt idx="3398">
                  <c:v>3.4749759999999994</c:v>
                </c:pt>
                <c:pt idx="3399">
                  <c:v>3.25</c:v>
                </c:pt>
                <c:pt idx="3400">
                  <c:v>3.7499690000000001</c:v>
                </c:pt>
                <c:pt idx="3401">
                  <c:v>3.4999689999999997</c:v>
                </c:pt>
                <c:pt idx="3402">
                  <c:v>3.9749910000000002</c:v>
                </c:pt>
                <c:pt idx="3403">
                  <c:v>3.4500119999999996</c:v>
                </c:pt>
                <c:pt idx="3404">
                  <c:v>3.1999819999999999</c:v>
                </c:pt>
                <c:pt idx="3405">
                  <c:v>4.6499939999999995</c:v>
                </c:pt>
                <c:pt idx="3406">
                  <c:v>3.6999970000000002</c:v>
                </c:pt>
                <c:pt idx="3407">
                  <c:v>3.1749879999999999</c:v>
                </c:pt>
                <c:pt idx="3408">
                  <c:v>3.4999689999999997</c:v>
                </c:pt>
                <c:pt idx="3409">
                  <c:v>5.1500089999999989</c:v>
                </c:pt>
                <c:pt idx="3410">
                  <c:v>4.4500120000000001</c:v>
                </c:pt>
                <c:pt idx="3411">
                  <c:v>11.049988000000001</c:v>
                </c:pt>
                <c:pt idx="3412">
                  <c:v>3.9250029999999994</c:v>
                </c:pt>
                <c:pt idx="3413">
                  <c:v>3.1499940000000004</c:v>
                </c:pt>
                <c:pt idx="3414">
                  <c:v>4.3250119999999992</c:v>
                </c:pt>
                <c:pt idx="3415">
                  <c:v>3.949951</c:v>
                </c:pt>
                <c:pt idx="3416">
                  <c:v>4.5</c:v>
                </c:pt>
                <c:pt idx="3417">
                  <c:v>3.3000179999999997</c:v>
                </c:pt>
                <c:pt idx="3418">
                  <c:v>3.6999970000000002</c:v>
                </c:pt>
                <c:pt idx="3419">
                  <c:v>4.4500120000000001</c:v>
                </c:pt>
                <c:pt idx="3420">
                  <c:v>3.8000179999999997</c:v>
                </c:pt>
                <c:pt idx="3421">
                  <c:v>4.7249909999999993</c:v>
                </c:pt>
                <c:pt idx="3422">
                  <c:v>4.1000059999999987</c:v>
                </c:pt>
                <c:pt idx="3423">
                  <c:v>5</c:v>
                </c:pt>
                <c:pt idx="3424">
                  <c:v>4.1499939999999995</c:v>
                </c:pt>
                <c:pt idx="3425">
                  <c:v>4.049987999999999</c:v>
                </c:pt>
                <c:pt idx="3426">
                  <c:v>3.7999879999999999</c:v>
                </c:pt>
                <c:pt idx="3427">
                  <c:v>3.2999879999999999</c:v>
                </c:pt>
                <c:pt idx="3428">
                  <c:v>3.2999879999999999</c:v>
                </c:pt>
                <c:pt idx="3429">
                  <c:v>7.8500059999999987</c:v>
                </c:pt>
                <c:pt idx="3430">
                  <c:v>3.25</c:v>
                </c:pt>
                <c:pt idx="3431">
                  <c:v>3.4250029999999994</c:v>
                </c:pt>
                <c:pt idx="3432">
                  <c:v>3.75</c:v>
                </c:pt>
                <c:pt idx="3433">
                  <c:v>3.8750309999999994</c:v>
                </c:pt>
                <c:pt idx="3434">
                  <c:v>4.0500339999999992</c:v>
                </c:pt>
                <c:pt idx="3435">
                  <c:v>3.3000179999999997</c:v>
                </c:pt>
                <c:pt idx="3436">
                  <c:v>2.8499759999999994</c:v>
                </c:pt>
                <c:pt idx="3437">
                  <c:v>3.7250209999999999</c:v>
                </c:pt>
                <c:pt idx="3438">
                  <c:v>3.6000369999999999</c:v>
                </c:pt>
                <c:pt idx="3439">
                  <c:v>3.7999879999999999</c:v>
                </c:pt>
                <c:pt idx="3440">
                  <c:v>3.4999689999999997</c:v>
                </c:pt>
                <c:pt idx="3441">
                  <c:v>3.399994</c:v>
                </c:pt>
                <c:pt idx="3442">
                  <c:v>4.8500059999999987</c:v>
                </c:pt>
                <c:pt idx="3443">
                  <c:v>3.9499970000000002</c:v>
                </c:pt>
                <c:pt idx="3444">
                  <c:v>4</c:v>
                </c:pt>
                <c:pt idx="3445">
                  <c:v>4</c:v>
                </c:pt>
                <c:pt idx="3446">
                  <c:v>3.7750089999999994</c:v>
                </c:pt>
                <c:pt idx="3447">
                  <c:v>3.5</c:v>
                </c:pt>
                <c:pt idx="3448">
                  <c:v>4.25</c:v>
                </c:pt>
                <c:pt idx="3449">
                  <c:v>3.5999759999999994</c:v>
                </c:pt>
                <c:pt idx="3450">
                  <c:v>3.75</c:v>
                </c:pt>
                <c:pt idx="3451">
                  <c:v>3.75</c:v>
                </c:pt>
                <c:pt idx="3452">
                  <c:v>3.3500059999999996</c:v>
                </c:pt>
                <c:pt idx="3453">
                  <c:v>3.899994</c:v>
                </c:pt>
                <c:pt idx="3454">
                  <c:v>3.2999879999999999</c:v>
                </c:pt>
                <c:pt idx="3455">
                  <c:v>5.9250179999999988</c:v>
                </c:pt>
                <c:pt idx="3456">
                  <c:v>4.2000120000000001</c:v>
                </c:pt>
                <c:pt idx="3457">
                  <c:v>3.3499759999999994</c:v>
                </c:pt>
                <c:pt idx="3458">
                  <c:v>4.0500179999999988</c:v>
                </c:pt>
                <c:pt idx="3459">
                  <c:v>4.1000059999999987</c:v>
                </c:pt>
                <c:pt idx="3460">
                  <c:v>3.5250089999999994</c:v>
                </c:pt>
                <c:pt idx="3461">
                  <c:v>3.5</c:v>
                </c:pt>
                <c:pt idx="3462">
                  <c:v>4.2000120000000001</c:v>
                </c:pt>
                <c:pt idx="3463">
                  <c:v>3.5</c:v>
                </c:pt>
                <c:pt idx="3464">
                  <c:v>3.5000149999999999</c:v>
                </c:pt>
                <c:pt idx="3465">
                  <c:v>3.5999759999999994</c:v>
                </c:pt>
                <c:pt idx="3466">
                  <c:v>4.049987999999999</c:v>
                </c:pt>
                <c:pt idx="3467">
                  <c:v>3.9000240000000002</c:v>
                </c:pt>
                <c:pt idx="3468">
                  <c:v>3.3500369999999995</c:v>
                </c:pt>
                <c:pt idx="3469">
                  <c:v>3.4750059999999996</c:v>
                </c:pt>
                <c:pt idx="3470">
                  <c:v>4.4250030000000002</c:v>
                </c:pt>
                <c:pt idx="3471">
                  <c:v>2.8499910000000002</c:v>
                </c:pt>
                <c:pt idx="3472">
                  <c:v>3.8999789999999996</c:v>
                </c:pt>
                <c:pt idx="3473">
                  <c:v>3.3499759999999994</c:v>
                </c:pt>
                <c:pt idx="3474">
                  <c:v>3.899994</c:v>
                </c:pt>
                <c:pt idx="3475">
                  <c:v>3.6500240000000002</c:v>
                </c:pt>
                <c:pt idx="3476">
                  <c:v>3.25</c:v>
                </c:pt>
                <c:pt idx="3477">
                  <c:v>4.2000120000000001</c:v>
                </c:pt>
                <c:pt idx="3478">
                  <c:v>4.1999509999999995</c:v>
                </c:pt>
                <c:pt idx="3479">
                  <c:v>3.6499940000000004</c:v>
                </c:pt>
                <c:pt idx="3480">
                  <c:v>5.349975999999999</c:v>
                </c:pt>
                <c:pt idx="3481">
                  <c:v>3.8499759999999994</c:v>
                </c:pt>
                <c:pt idx="3482">
                  <c:v>3.5249790000000001</c:v>
                </c:pt>
                <c:pt idx="3483">
                  <c:v>3.4499819999999999</c:v>
                </c:pt>
                <c:pt idx="3484">
                  <c:v>3.4500119999999996</c:v>
                </c:pt>
                <c:pt idx="3485">
                  <c:v>3.0999759999999994</c:v>
                </c:pt>
                <c:pt idx="3486">
                  <c:v>4.5</c:v>
                </c:pt>
                <c:pt idx="3487">
                  <c:v>3.399994</c:v>
                </c:pt>
                <c:pt idx="3488">
                  <c:v>3.3499759999999994</c:v>
                </c:pt>
                <c:pt idx="3489">
                  <c:v>3.8500059999999996</c:v>
                </c:pt>
                <c:pt idx="3490">
                  <c:v>3.3500059999999996</c:v>
                </c:pt>
                <c:pt idx="3491">
                  <c:v>4.9249879999999981</c:v>
                </c:pt>
                <c:pt idx="3492">
                  <c:v>4.0499729999999996</c:v>
                </c:pt>
                <c:pt idx="3493">
                  <c:v>4.25</c:v>
                </c:pt>
                <c:pt idx="3494">
                  <c:v>3.3749999999999996</c:v>
                </c:pt>
                <c:pt idx="3495">
                  <c:v>3.25</c:v>
                </c:pt>
                <c:pt idx="3496">
                  <c:v>3.100006</c:v>
                </c:pt>
                <c:pt idx="3497">
                  <c:v>5.25</c:v>
                </c:pt>
                <c:pt idx="3498">
                  <c:v>3.5999910000000002</c:v>
                </c:pt>
                <c:pt idx="3499">
                  <c:v>3.5500179999999997</c:v>
                </c:pt>
                <c:pt idx="3500">
                  <c:v>3.600006</c:v>
                </c:pt>
                <c:pt idx="3501">
                  <c:v>3.399994</c:v>
                </c:pt>
                <c:pt idx="3502">
                  <c:v>3.8000029999999994</c:v>
                </c:pt>
                <c:pt idx="3503">
                  <c:v>4.1499629999999996</c:v>
                </c:pt>
                <c:pt idx="3504">
                  <c:v>3.7000120000000001</c:v>
                </c:pt>
                <c:pt idx="3505">
                  <c:v>4.25</c:v>
                </c:pt>
                <c:pt idx="3506">
                  <c:v>3.75</c:v>
                </c:pt>
                <c:pt idx="3507">
                  <c:v>4.000030999999999</c:v>
                </c:pt>
                <c:pt idx="3508">
                  <c:v>3.6499940000000004</c:v>
                </c:pt>
                <c:pt idx="3509">
                  <c:v>3.7000120000000001</c:v>
                </c:pt>
                <c:pt idx="3510">
                  <c:v>3.1500240000000002</c:v>
                </c:pt>
                <c:pt idx="3511">
                  <c:v>4.1500239999999993</c:v>
                </c:pt>
                <c:pt idx="3512">
                  <c:v>6.049987999999999</c:v>
                </c:pt>
                <c:pt idx="3513">
                  <c:v>5.6999819999999994</c:v>
                </c:pt>
                <c:pt idx="3514">
                  <c:v>3.7499690000000001</c:v>
                </c:pt>
                <c:pt idx="3515">
                  <c:v>3.3499759999999994</c:v>
                </c:pt>
                <c:pt idx="3516">
                  <c:v>3.0750119999999996</c:v>
                </c:pt>
                <c:pt idx="3517">
                  <c:v>4.049987999999999</c:v>
                </c:pt>
                <c:pt idx="3518">
                  <c:v>3.7500309999999999</c:v>
                </c:pt>
                <c:pt idx="3519">
                  <c:v>3.9750059999999996</c:v>
                </c:pt>
                <c:pt idx="3520">
                  <c:v>4.0500179999999988</c:v>
                </c:pt>
                <c:pt idx="3521">
                  <c:v>3.9000089999999994</c:v>
                </c:pt>
                <c:pt idx="3522">
                  <c:v>3.8499759999999994</c:v>
                </c:pt>
                <c:pt idx="3523">
                  <c:v>3.4499970000000002</c:v>
                </c:pt>
                <c:pt idx="3524">
                  <c:v>3.2999879999999999</c:v>
                </c:pt>
                <c:pt idx="3525">
                  <c:v>4</c:v>
                </c:pt>
                <c:pt idx="3526">
                  <c:v>3.4499819999999999</c:v>
                </c:pt>
                <c:pt idx="3527">
                  <c:v>4.6500239999999993</c:v>
                </c:pt>
                <c:pt idx="3528">
                  <c:v>3.5500029999999994</c:v>
                </c:pt>
                <c:pt idx="3529">
                  <c:v>3.9750209999999995</c:v>
                </c:pt>
                <c:pt idx="3530">
                  <c:v>4.299987999999999</c:v>
                </c:pt>
                <c:pt idx="3531">
                  <c:v>3.1499630000000001</c:v>
                </c:pt>
                <c:pt idx="3532">
                  <c:v>3.8000179999999997</c:v>
                </c:pt>
                <c:pt idx="3533">
                  <c:v>3.75</c:v>
                </c:pt>
                <c:pt idx="3534">
                  <c:v>4.124984999999997</c:v>
                </c:pt>
                <c:pt idx="3535">
                  <c:v>4.875</c:v>
                </c:pt>
                <c:pt idx="3536">
                  <c:v>3.4499819999999999</c:v>
                </c:pt>
                <c:pt idx="3537">
                  <c:v>3.899994</c:v>
                </c:pt>
                <c:pt idx="3538">
                  <c:v>3.2250209999999999</c:v>
                </c:pt>
                <c:pt idx="3539">
                  <c:v>3.399994</c:v>
                </c:pt>
                <c:pt idx="3540">
                  <c:v>3.7500149999999999</c:v>
                </c:pt>
                <c:pt idx="3541">
                  <c:v>3.9249879999999999</c:v>
                </c:pt>
                <c:pt idx="3542">
                  <c:v>3.5250089999999994</c:v>
                </c:pt>
                <c:pt idx="3543">
                  <c:v>4.099975999999999</c:v>
                </c:pt>
                <c:pt idx="3544">
                  <c:v>3.2749940000000004</c:v>
                </c:pt>
                <c:pt idx="3545">
                  <c:v>4.549987999999999</c:v>
                </c:pt>
                <c:pt idx="3546">
                  <c:v>3.5000309999999999</c:v>
                </c:pt>
                <c:pt idx="3547">
                  <c:v>3.5499879999999999</c:v>
                </c:pt>
                <c:pt idx="3548">
                  <c:v>3.6499630000000001</c:v>
                </c:pt>
                <c:pt idx="3549">
                  <c:v>3.6000369999999999</c:v>
                </c:pt>
                <c:pt idx="3550">
                  <c:v>3.6500240000000002</c:v>
                </c:pt>
                <c:pt idx="3551">
                  <c:v>3.6500240000000002</c:v>
                </c:pt>
                <c:pt idx="3552">
                  <c:v>3.0500029999999994</c:v>
                </c:pt>
                <c:pt idx="3553">
                  <c:v>3.6500240000000002</c:v>
                </c:pt>
                <c:pt idx="3554">
                  <c:v>4.6000059999999987</c:v>
                </c:pt>
                <c:pt idx="3555">
                  <c:v>4.4999849999999988</c:v>
                </c:pt>
                <c:pt idx="3556">
                  <c:v>3.2749790000000001</c:v>
                </c:pt>
                <c:pt idx="3557">
                  <c:v>3.9750059999999996</c:v>
                </c:pt>
                <c:pt idx="3558">
                  <c:v>3.4000089999999994</c:v>
                </c:pt>
                <c:pt idx="3559">
                  <c:v>3.9249879999999999</c:v>
                </c:pt>
                <c:pt idx="3560">
                  <c:v>3.8750309999999994</c:v>
                </c:pt>
                <c:pt idx="3561">
                  <c:v>3.1999819999999999</c:v>
                </c:pt>
                <c:pt idx="3562">
                  <c:v>3.5500179999999997</c:v>
                </c:pt>
                <c:pt idx="3563">
                  <c:v>4.25</c:v>
                </c:pt>
                <c:pt idx="3564">
                  <c:v>3.7499850000000001</c:v>
                </c:pt>
                <c:pt idx="3565">
                  <c:v>4.049987999999999</c:v>
                </c:pt>
                <c:pt idx="3566">
                  <c:v>4.2000120000000001</c:v>
                </c:pt>
                <c:pt idx="3567">
                  <c:v>4.225020999999999</c:v>
                </c:pt>
                <c:pt idx="3568">
                  <c:v>4.2000120000000001</c:v>
                </c:pt>
                <c:pt idx="3569">
                  <c:v>5.750030999999999</c:v>
                </c:pt>
                <c:pt idx="3570">
                  <c:v>2.8500059999999996</c:v>
                </c:pt>
                <c:pt idx="3571">
                  <c:v>3.8250119999999996</c:v>
                </c:pt>
                <c:pt idx="3572">
                  <c:v>3.7999879999999999</c:v>
                </c:pt>
                <c:pt idx="3573">
                  <c:v>4</c:v>
                </c:pt>
                <c:pt idx="3574">
                  <c:v>4.3750149999999994</c:v>
                </c:pt>
                <c:pt idx="3575">
                  <c:v>3.7999879999999999</c:v>
                </c:pt>
                <c:pt idx="3576">
                  <c:v>3.3749849999999997</c:v>
                </c:pt>
                <c:pt idx="3577">
                  <c:v>3.8000179999999997</c:v>
                </c:pt>
                <c:pt idx="3578">
                  <c:v>3.725006</c:v>
                </c:pt>
                <c:pt idx="3579">
                  <c:v>4.6500239999999993</c:v>
                </c:pt>
                <c:pt idx="3580">
                  <c:v>3.2500309999999999</c:v>
                </c:pt>
                <c:pt idx="3581">
                  <c:v>3.600006</c:v>
                </c:pt>
                <c:pt idx="3582">
                  <c:v>3.1999819999999999</c:v>
                </c:pt>
                <c:pt idx="3583">
                  <c:v>4.049987999999999</c:v>
                </c:pt>
                <c:pt idx="3584">
                  <c:v>3.1500089999999994</c:v>
                </c:pt>
                <c:pt idx="3585">
                  <c:v>3.8000489999999996</c:v>
                </c:pt>
                <c:pt idx="3586">
                  <c:v>3.7000120000000001</c:v>
                </c:pt>
                <c:pt idx="3587">
                  <c:v>4.3999939999999995</c:v>
                </c:pt>
                <c:pt idx="3588">
                  <c:v>3.2999879999999999</c:v>
                </c:pt>
                <c:pt idx="3589">
                  <c:v>3.75</c:v>
                </c:pt>
                <c:pt idx="3590">
                  <c:v>3.5999759999999994</c:v>
                </c:pt>
                <c:pt idx="3591">
                  <c:v>3.7000120000000001</c:v>
                </c:pt>
                <c:pt idx="3592">
                  <c:v>4.5500179999999988</c:v>
                </c:pt>
                <c:pt idx="3593">
                  <c:v>3.5</c:v>
                </c:pt>
                <c:pt idx="3594">
                  <c:v>3.3500059999999996</c:v>
                </c:pt>
                <c:pt idx="3595">
                  <c:v>4.299987999999999</c:v>
                </c:pt>
                <c:pt idx="3596">
                  <c:v>4.4750059999999996</c:v>
                </c:pt>
                <c:pt idx="3597">
                  <c:v>4.4000240000000002</c:v>
                </c:pt>
                <c:pt idx="3598">
                  <c:v>3.6500240000000002</c:v>
                </c:pt>
                <c:pt idx="3599">
                  <c:v>3.4499819999999999</c:v>
                </c:pt>
                <c:pt idx="3600">
                  <c:v>4.1500239999999993</c:v>
                </c:pt>
                <c:pt idx="3601">
                  <c:v>4.1500089999999989</c:v>
                </c:pt>
                <c:pt idx="3602">
                  <c:v>3.3499759999999994</c:v>
                </c:pt>
                <c:pt idx="3603">
                  <c:v>3.6500240000000002</c:v>
                </c:pt>
                <c:pt idx="3604">
                  <c:v>4.7000120000000001</c:v>
                </c:pt>
                <c:pt idx="3605">
                  <c:v>3.8499759999999994</c:v>
                </c:pt>
                <c:pt idx="3606">
                  <c:v>3.899994</c:v>
                </c:pt>
                <c:pt idx="3607">
                  <c:v>4.0249939999999986</c:v>
                </c:pt>
                <c:pt idx="3608">
                  <c:v>3.9249879999999999</c:v>
                </c:pt>
                <c:pt idx="3609">
                  <c:v>3.9500119999999996</c:v>
                </c:pt>
                <c:pt idx="3610">
                  <c:v>3.75</c:v>
                </c:pt>
                <c:pt idx="3611">
                  <c:v>3.9500119999999996</c:v>
                </c:pt>
                <c:pt idx="3612">
                  <c:v>2.75</c:v>
                </c:pt>
                <c:pt idx="3613">
                  <c:v>4.7000120000000001</c:v>
                </c:pt>
                <c:pt idx="3614">
                  <c:v>4.1999969999999989</c:v>
                </c:pt>
                <c:pt idx="3615">
                  <c:v>3.4499819999999999</c:v>
                </c:pt>
                <c:pt idx="3616">
                  <c:v>4.099975999999999</c:v>
                </c:pt>
                <c:pt idx="3617">
                  <c:v>3.7999879999999999</c:v>
                </c:pt>
                <c:pt idx="3618">
                  <c:v>3.6999819999999999</c:v>
                </c:pt>
                <c:pt idx="3619">
                  <c:v>3.1500089999999994</c:v>
                </c:pt>
                <c:pt idx="3620">
                  <c:v>3.7999879999999999</c:v>
                </c:pt>
                <c:pt idx="3621">
                  <c:v>4.1500239999999993</c:v>
                </c:pt>
                <c:pt idx="3622">
                  <c:v>4.3250119999999992</c:v>
                </c:pt>
                <c:pt idx="3623">
                  <c:v>3.6499630000000001</c:v>
                </c:pt>
                <c:pt idx="3624">
                  <c:v>4.25</c:v>
                </c:pt>
                <c:pt idx="3625">
                  <c:v>3.4000240000000002</c:v>
                </c:pt>
                <c:pt idx="3626">
                  <c:v>3.9499819999999999</c:v>
                </c:pt>
                <c:pt idx="3627">
                  <c:v>4.1499939999999995</c:v>
                </c:pt>
                <c:pt idx="3628">
                  <c:v>4.3749849999999979</c:v>
                </c:pt>
                <c:pt idx="3629">
                  <c:v>3.8749849999999997</c:v>
                </c:pt>
                <c:pt idx="3630">
                  <c:v>4.1750179999999988</c:v>
                </c:pt>
                <c:pt idx="3631">
                  <c:v>2.424957</c:v>
                </c:pt>
                <c:pt idx="3632">
                  <c:v>3.5</c:v>
                </c:pt>
                <c:pt idx="3633">
                  <c:v>3.7999879999999999</c:v>
                </c:pt>
                <c:pt idx="3634">
                  <c:v>4.4250179999999988</c:v>
                </c:pt>
                <c:pt idx="3635">
                  <c:v>4.1499939999999995</c:v>
                </c:pt>
                <c:pt idx="3636">
                  <c:v>3.4250179999999997</c:v>
                </c:pt>
                <c:pt idx="3637">
                  <c:v>3.8499759999999994</c:v>
                </c:pt>
                <c:pt idx="3638">
                  <c:v>3.0749970000000002</c:v>
                </c:pt>
                <c:pt idx="3639">
                  <c:v>3.3500059999999996</c:v>
                </c:pt>
                <c:pt idx="3640">
                  <c:v>3.600006</c:v>
                </c:pt>
                <c:pt idx="3641">
                  <c:v>3</c:v>
                </c:pt>
                <c:pt idx="3642">
                  <c:v>4.1499629999999996</c:v>
                </c:pt>
                <c:pt idx="3643">
                  <c:v>4.2250059999999987</c:v>
                </c:pt>
                <c:pt idx="3644">
                  <c:v>4</c:v>
                </c:pt>
                <c:pt idx="3645">
                  <c:v>3.4500119999999996</c:v>
                </c:pt>
                <c:pt idx="3646">
                  <c:v>3.6499940000000004</c:v>
                </c:pt>
                <c:pt idx="3647">
                  <c:v>3.4499819999999999</c:v>
                </c:pt>
                <c:pt idx="3648">
                  <c:v>3.5</c:v>
                </c:pt>
                <c:pt idx="3649">
                  <c:v>3.5</c:v>
                </c:pt>
                <c:pt idx="3650">
                  <c:v>4.0500179999999988</c:v>
                </c:pt>
                <c:pt idx="3651">
                  <c:v>4.3500369999999995</c:v>
                </c:pt>
                <c:pt idx="3652">
                  <c:v>3.8500369999999995</c:v>
                </c:pt>
                <c:pt idx="3653">
                  <c:v>3.5499879999999999</c:v>
                </c:pt>
                <c:pt idx="3654">
                  <c:v>4.9499820000000003</c:v>
                </c:pt>
                <c:pt idx="3655">
                  <c:v>3.6749879999999999</c:v>
                </c:pt>
                <c:pt idx="3656">
                  <c:v>3.7999879999999999</c:v>
                </c:pt>
                <c:pt idx="3657">
                  <c:v>3.0999759999999994</c:v>
                </c:pt>
                <c:pt idx="3658">
                  <c:v>4.0500179999999988</c:v>
                </c:pt>
                <c:pt idx="3659">
                  <c:v>3.7999879999999999</c:v>
                </c:pt>
                <c:pt idx="3660">
                  <c:v>3.75</c:v>
                </c:pt>
                <c:pt idx="3661">
                  <c:v>4.349975999999999</c:v>
                </c:pt>
                <c:pt idx="3662">
                  <c:v>3.4499819999999999</c:v>
                </c:pt>
                <c:pt idx="3663">
                  <c:v>4.1499790000000001</c:v>
                </c:pt>
                <c:pt idx="3664">
                  <c:v>4.5500179999999988</c:v>
                </c:pt>
                <c:pt idx="3665">
                  <c:v>3.9499819999999999</c:v>
                </c:pt>
                <c:pt idx="3666">
                  <c:v>3.6499940000000004</c:v>
                </c:pt>
                <c:pt idx="3667">
                  <c:v>3.600006</c:v>
                </c:pt>
                <c:pt idx="3668">
                  <c:v>3.1750029999999994</c:v>
                </c:pt>
                <c:pt idx="3669">
                  <c:v>4.8500369999999995</c:v>
                </c:pt>
                <c:pt idx="3670">
                  <c:v>3.6000209999999999</c:v>
                </c:pt>
                <c:pt idx="3671">
                  <c:v>3.5500179999999997</c:v>
                </c:pt>
                <c:pt idx="3672">
                  <c:v>3.4750209999999995</c:v>
                </c:pt>
                <c:pt idx="3673">
                  <c:v>3.600006</c:v>
                </c:pt>
                <c:pt idx="3674">
                  <c:v>5.8500059999999987</c:v>
                </c:pt>
                <c:pt idx="3675">
                  <c:v>5.1000059999999987</c:v>
                </c:pt>
                <c:pt idx="3676">
                  <c:v>3.5249940000000004</c:v>
                </c:pt>
                <c:pt idx="3677">
                  <c:v>5.0500030000000002</c:v>
                </c:pt>
                <c:pt idx="3678">
                  <c:v>3.3749999999999996</c:v>
                </c:pt>
                <c:pt idx="3679">
                  <c:v>4.2000120000000001</c:v>
                </c:pt>
                <c:pt idx="3680">
                  <c:v>3.4500119999999996</c:v>
                </c:pt>
                <c:pt idx="3681">
                  <c:v>3.5</c:v>
                </c:pt>
                <c:pt idx="3682">
                  <c:v>4.049987999999999</c:v>
                </c:pt>
                <c:pt idx="3683">
                  <c:v>3.9499819999999999</c:v>
                </c:pt>
                <c:pt idx="3684">
                  <c:v>3.4750209999999995</c:v>
                </c:pt>
                <c:pt idx="3685">
                  <c:v>3.8249659999999994</c:v>
                </c:pt>
                <c:pt idx="3686">
                  <c:v>3.6249690000000001</c:v>
                </c:pt>
                <c:pt idx="3687">
                  <c:v>4.6999819999999994</c:v>
                </c:pt>
                <c:pt idx="3688">
                  <c:v>3.4500119999999996</c:v>
                </c:pt>
                <c:pt idx="3689">
                  <c:v>3.6999819999999999</c:v>
                </c:pt>
                <c:pt idx="3690">
                  <c:v>3.1999970000000002</c:v>
                </c:pt>
                <c:pt idx="3691">
                  <c:v>3.4499819999999999</c:v>
                </c:pt>
                <c:pt idx="3692">
                  <c:v>3.8499759999999994</c:v>
                </c:pt>
                <c:pt idx="3693">
                  <c:v>2.9749910000000002</c:v>
                </c:pt>
                <c:pt idx="3694">
                  <c:v>3.6000209999999999</c:v>
                </c:pt>
                <c:pt idx="3695">
                  <c:v>3.8000179999999997</c:v>
                </c:pt>
                <c:pt idx="3696">
                  <c:v>3.6999819999999999</c:v>
                </c:pt>
                <c:pt idx="3697">
                  <c:v>3.4500119999999996</c:v>
                </c:pt>
                <c:pt idx="3698">
                  <c:v>3.2749790000000001</c:v>
                </c:pt>
                <c:pt idx="3699">
                  <c:v>3.0500179999999997</c:v>
                </c:pt>
                <c:pt idx="3700">
                  <c:v>4.1249999999999991</c:v>
                </c:pt>
                <c:pt idx="3701">
                  <c:v>4.25</c:v>
                </c:pt>
                <c:pt idx="3702">
                  <c:v>3.399994</c:v>
                </c:pt>
                <c:pt idx="3703">
                  <c:v>4</c:v>
                </c:pt>
                <c:pt idx="3704">
                  <c:v>4.6999969999999989</c:v>
                </c:pt>
                <c:pt idx="3705">
                  <c:v>6.3500059999999987</c:v>
                </c:pt>
                <c:pt idx="3706">
                  <c:v>4.8500059999999987</c:v>
                </c:pt>
                <c:pt idx="3707">
                  <c:v>6.1000059999999987</c:v>
                </c:pt>
                <c:pt idx="3708">
                  <c:v>3.2000120000000001</c:v>
                </c:pt>
                <c:pt idx="3709">
                  <c:v>3.5500029999999994</c:v>
                </c:pt>
                <c:pt idx="3710">
                  <c:v>3.3750149999999994</c:v>
                </c:pt>
                <c:pt idx="3711">
                  <c:v>3.5500029999999994</c:v>
                </c:pt>
                <c:pt idx="3712">
                  <c:v>3.6500089999999994</c:v>
                </c:pt>
                <c:pt idx="3713">
                  <c:v>2.7000120000000001</c:v>
                </c:pt>
                <c:pt idx="3714">
                  <c:v>3.899994</c:v>
                </c:pt>
                <c:pt idx="3715">
                  <c:v>3.6500240000000002</c:v>
                </c:pt>
                <c:pt idx="3716">
                  <c:v>4.5</c:v>
                </c:pt>
                <c:pt idx="3717">
                  <c:v>3.1499940000000004</c:v>
                </c:pt>
                <c:pt idx="3718">
                  <c:v>3.5000309999999999</c:v>
                </c:pt>
                <c:pt idx="3719">
                  <c:v>3.5999759999999994</c:v>
                </c:pt>
                <c:pt idx="3720">
                  <c:v>3.8499759999999994</c:v>
                </c:pt>
                <c:pt idx="3721">
                  <c:v>3.25</c:v>
                </c:pt>
                <c:pt idx="3722">
                  <c:v>3.8500369999999995</c:v>
                </c:pt>
                <c:pt idx="3723">
                  <c:v>2.75</c:v>
                </c:pt>
                <c:pt idx="3724">
                  <c:v>3.4499819999999999</c:v>
                </c:pt>
                <c:pt idx="3725">
                  <c:v>3.9500119999999996</c:v>
                </c:pt>
                <c:pt idx="3726">
                  <c:v>4.1499939999999995</c:v>
                </c:pt>
                <c:pt idx="3727">
                  <c:v>2.8750149999999994</c:v>
                </c:pt>
                <c:pt idx="3728">
                  <c:v>3.9500119999999996</c:v>
                </c:pt>
                <c:pt idx="3729">
                  <c:v>4.0500179999999988</c:v>
                </c:pt>
                <c:pt idx="3730">
                  <c:v>3.5999759999999994</c:v>
                </c:pt>
                <c:pt idx="3731">
                  <c:v>3.600006</c:v>
                </c:pt>
                <c:pt idx="3732">
                  <c:v>4.4500120000000001</c:v>
                </c:pt>
                <c:pt idx="3733">
                  <c:v>4.0249629999999987</c:v>
                </c:pt>
                <c:pt idx="3734">
                  <c:v>4.3000030000000002</c:v>
                </c:pt>
                <c:pt idx="3735">
                  <c:v>4.299987999999999</c:v>
                </c:pt>
                <c:pt idx="3736">
                  <c:v>3.1749879999999999</c:v>
                </c:pt>
                <c:pt idx="3737">
                  <c:v>3.3750149999999994</c:v>
                </c:pt>
                <c:pt idx="3738">
                  <c:v>3.8500369999999995</c:v>
                </c:pt>
                <c:pt idx="3739">
                  <c:v>3.7249910000000006</c:v>
                </c:pt>
                <c:pt idx="3740">
                  <c:v>4.4749910000000002</c:v>
                </c:pt>
                <c:pt idx="3741">
                  <c:v>3.1999819999999999</c:v>
                </c:pt>
                <c:pt idx="3742">
                  <c:v>3.5499879999999999</c:v>
                </c:pt>
                <c:pt idx="3743">
                  <c:v>3.600006</c:v>
                </c:pt>
                <c:pt idx="3744">
                  <c:v>4.2749939999999995</c:v>
                </c:pt>
                <c:pt idx="3745">
                  <c:v>2.6499940000000004</c:v>
                </c:pt>
                <c:pt idx="3746">
                  <c:v>3.2000120000000001</c:v>
                </c:pt>
                <c:pt idx="3747">
                  <c:v>4.4500120000000001</c:v>
                </c:pt>
                <c:pt idx="3748">
                  <c:v>3.5499879999999999</c:v>
                </c:pt>
                <c:pt idx="3749">
                  <c:v>4.599975999999999</c:v>
                </c:pt>
                <c:pt idx="3750">
                  <c:v>4.1000059999999987</c:v>
                </c:pt>
                <c:pt idx="3751">
                  <c:v>3.6749879999999999</c:v>
                </c:pt>
                <c:pt idx="3752">
                  <c:v>4.1999819999999994</c:v>
                </c:pt>
                <c:pt idx="3753">
                  <c:v>4.3500369999999995</c:v>
                </c:pt>
                <c:pt idx="3754">
                  <c:v>4.1000059999999987</c:v>
                </c:pt>
                <c:pt idx="3755">
                  <c:v>3.4500119999999996</c:v>
                </c:pt>
                <c:pt idx="3756">
                  <c:v>3.8500059999999996</c:v>
                </c:pt>
                <c:pt idx="3757">
                  <c:v>3.7500149999999999</c:v>
                </c:pt>
                <c:pt idx="3758">
                  <c:v>3.8249819999999999</c:v>
                </c:pt>
                <c:pt idx="3759">
                  <c:v>4.4750059999999996</c:v>
                </c:pt>
                <c:pt idx="3760">
                  <c:v>3.5500179999999997</c:v>
                </c:pt>
                <c:pt idx="3761">
                  <c:v>3.4250179999999997</c:v>
                </c:pt>
                <c:pt idx="3762">
                  <c:v>3.4250179999999997</c:v>
                </c:pt>
                <c:pt idx="3763">
                  <c:v>3.7000120000000001</c:v>
                </c:pt>
                <c:pt idx="3764">
                  <c:v>3.7999879999999999</c:v>
                </c:pt>
                <c:pt idx="3765">
                  <c:v>3.6500240000000002</c:v>
                </c:pt>
                <c:pt idx="3766">
                  <c:v>3.3500059999999996</c:v>
                </c:pt>
                <c:pt idx="3767">
                  <c:v>3.5999759999999994</c:v>
                </c:pt>
                <c:pt idx="3768">
                  <c:v>4.799987999999999</c:v>
                </c:pt>
                <c:pt idx="3769">
                  <c:v>3.3500209999999995</c:v>
                </c:pt>
                <c:pt idx="3770">
                  <c:v>4.1499629999999996</c:v>
                </c:pt>
                <c:pt idx="3771">
                  <c:v>3.399994</c:v>
                </c:pt>
                <c:pt idx="3772">
                  <c:v>4.349975999999999</c:v>
                </c:pt>
                <c:pt idx="3773">
                  <c:v>3.7999879999999999</c:v>
                </c:pt>
                <c:pt idx="3774">
                  <c:v>3.6499940000000004</c:v>
                </c:pt>
                <c:pt idx="3775">
                  <c:v>2.8500059999999996</c:v>
                </c:pt>
                <c:pt idx="3776">
                  <c:v>4.5</c:v>
                </c:pt>
                <c:pt idx="3777">
                  <c:v>3.2999879999999999</c:v>
                </c:pt>
                <c:pt idx="3778">
                  <c:v>4.299987999999999</c:v>
                </c:pt>
                <c:pt idx="3779">
                  <c:v>4.4000089999999998</c:v>
                </c:pt>
                <c:pt idx="3780">
                  <c:v>3.0999759999999994</c:v>
                </c:pt>
                <c:pt idx="3781">
                  <c:v>3.6000369999999999</c:v>
                </c:pt>
                <c:pt idx="3782">
                  <c:v>3.600006</c:v>
                </c:pt>
                <c:pt idx="3783">
                  <c:v>3.4499970000000002</c:v>
                </c:pt>
                <c:pt idx="3784">
                  <c:v>4.500030999999999</c:v>
                </c:pt>
                <c:pt idx="3785">
                  <c:v>4.4499820000000003</c:v>
                </c:pt>
                <c:pt idx="3786">
                  <c:v>3.9000240000000002</c:v>
                </c:pt>
                <c:pt idx="3787">
                  <c:v>3.75</c:v>
                </c:pt>
                <c:pt idx="3788">
                  <c:v>3.75</c:v>
                </c:pt>
                <c:pt idx="3789">
                  <c:v>3.2749940000000004</c:v>
                </c:pt>
                <c:pt idx="3790">
                  <c:v>3.9000240000000002</c:v>
                </c:pt>
                <c:pt idx="3791">
                  <c:v>3.3499759999999994</c:v>
                </c:pt>
                <c:pt idx="3792">
                  <c:v>4</c:v>
                </c:pt>
                <c:pt idx="3793">
                  <c:v>3.3000179999999997</c:v>
                </c:pt>
                <c:pt idx="3794">
                  <c:v>4.25</c:v>
                </c:pt>
                <c:pt idx="3795">
                  <c:v>3.8000179999999997</c:v>
                </c:pt>
                <c:pt idx="3796">
                  <c:v>3.4249879999999999</c:v>
                </c:pt>
                <c:pt idx="3797">
                  <c:v>3.8000029999999994</c:v>
                </c:pt>
                <c:pt idx="3798">
                  <c:v>4.225020999999999</c:v>
                </c:pt>
                <c:pt idx="3799">
                  <c:v>4.100020999999999</c:v>
                </c:pt>
                <c:pt idx="3800">
                  <c:v>3.3500059999999996</c:v>
                </c:pt>
                <c:pt idx="3801">
                  <c:v>4.0500179999999988</c:v>
                </c:pt>
                <c:pt idx="3802">
                  <c:v>3.7499690000000001</c:v>
                </c:pt>
                <c:pt idx="3803">
                  <c:v>3.6750029999999994</c:v>
                </c:pt>
                <c:pt idx="3804">
                  <c:v>3.2000120000000001</c:v>
                </c:pt>
                <c:pt idx="3805">
                  <c:v>3.8500059999999996</c:v>
                </c:pt>
                <c:pt idx="3806">
                  <c:v>3.5</c:v>
                </c:pt>
                <c:pt idx="3807">
                  <c:v>10.599991000000001</c:v>
                </c:pt>
                <c:pt idx="3808">
                  <c:v>4.2250059999999987</c:v>
                </c:pt>
                <c:pt idx="3809">
                  <c:v>3.2999879999999999</c:v>
                </c:pt>
                <c:pt idx="3810">
                  <c:v>4.2000120000000001</c:v>
                </c:pt>
                <c:pt idx="3811">
                  <c:v>3.7249910000000006</c:v>
                </c:pt>
                <c:pt idx="3812">
                  <c:v>4.3000179999999988</c:v>
                </c:pt>
                <c:pt idx="3813">
                  <c:v>4.1500239999999993</c:v>
                </c:pt>
                <c:pt idx="3814">
                  <c:v>3.9250029999999994</c:v>
                </c:pt>
                <c:pt idx="3815">
                  <c:v>3.5</c:v>
                </c:pt>
                <c:pt idx="3816">
                  <c:v>3.5499879999999999</c:v>
                </c:pt>
                <c:pt idx="3817">
                  <c:v>4</c:v>
                </c:pt>
                <c:pt idx="3818">
                  <c:v>4.9499820000000003</c:v>
                </c:pt>
                <c:pt idx="3819">
                  <c:v>3.5749819999999999</c:v>
                </c:pt>
                <c:pt idx="3820">
                  <c:v>3.8000179999999997</c:v>
                </c:pt>
                <c:pt idx="3821">
                  <c:v>4.299987999999999</c:v>
                </c:pt>
                <c:pt idx="3822">
                  <c:v>4.3750149999999994</c:v>
                </c:pt>
                <c:pt idx="3823">
                  <c:v>4.875</c:v>
                </c:pt>
                <c:pt idx="3824">
                  <c:v>3.600006</c:v>
                </c:pt>
                <c:pt idx="3825">
                  <c:v>3.7749790000000001</c:v>
                </c:pt>
                <c:pt idx="3826">
                  <c:v>3.75</c:v>
                </c:pt>
                <c:pt idx="3827">
                  <c:v>3.4750059999999996</c:v>
                </c:pt>
                <c:pt idx="3828">
                  <c:v>4.1749569999999991</c:v>
                </c:pt>
                <c:pt idx="3829">
                  <c:v>3.8749999999999996</c:v>
                </c:pt>
                <c:pt idx="3830">
                  <c:v>3.1500240000000002</c:v>
                </c:pt>
                <c:pt idx="3831">
                  <c:v>4.5250089999999989</c:v>
                </c:pt>
                <c:pt idx="3832">
                  <c:v>3.6499940000000004</c:v>
                </c:pt>
                <c:pt idx="3833">
                  <c:v>4.25</c:v>
                </c:pt>
                <c:pt idx="3834">
                  <c:v>3.2500309999999999</c:v>
                </c:pt>
                <c:pt idx="3835">
                  <c:v>4.549987999999999</c:v>
                </c:pt>
                <c:pt idx="3836">
                  <c:v>3.7999879999999999</c:v>
                </c:pt>
                <c:pt idx="3837">
                  <c:v>3.8249970000000002</c:v>
                </c:pt>
                <c:pt idx="3838">
                  <c:v>3.4000240000000002</c:v>
                </c:pt>
                <c:pt idx="3839">
                  <c:v>3.6500240000000002</c:v>
                </c:pt>
                <c:pt idx="3840">
                  <c:v>3.3500369999999995</c:v>
                </c:pt>
                <c:pt idx="3841">
                  <c:v>3.5249790000000001</c:v>
                </c:pt>
                <c:pt idx="3842">
                  <c:v>4.1500239999999993</c:v>
                </c:pt>
                <c:pt idx="3843">
                  <c:v>3.6249850000000001</c:v>
                </c:pt>
                <c:pt idx="3844">
                  <c:v>3.600006</c:v>
                </c:pt>
                <c:pt idx="3845">
                  <c:v>4.25</c:v>
                </c:pt>
                <c:pt idx="3846">
                  <c:v>3.3499759999999994</c:v>
                </c:pt>
                <c:pt idx="3847">
                  <c:v>3.4500119999999996</c:v>
                </c:pt>
                <c:pt idx="3848">
                  <c:v>3.4499819999999999</c:v>
                </c:pt>
                <c:pt idx="3849">
                  <c:v>3.3000029999999994</c:v>
                </c:pt>
                <c:pt idx="3850">
                  <c:v>4.8999939999999995</c:v>
                </c:pt>
                <c:pt idx="3851">
                  <c:v>3.3500369999999995</c:v>
                </c:pt>
                <c:pt idx="3852">
                  <c:v>4.049987999999999</c:v>
                </c:pt>
                <c:pt idx="3853">
                  <c:v>3.25</c:v>
                </c:pt>
                <c:pt idx="3854">
                  <c:v>3.6000369999999999</c:v>
                </c:pt>
                <c:pt idx="3855">
                  <c:v>4.1750179999999988</c:v>
                </c:pt>
                <c:pt idx="3856">
                  <c:v>2.8499759999999994</c:v>
                </c:pt>
                <c:pt idx="3857">
                  <c:v>3.5500179999999997</c:v>
                </c:pt>
                <c:pt idx="3858">
                  <c:v>3.9500119999999996</c:v>
                </c:pt>
                <c:pt idx="3859">
                  <c:v>3.6750179999999997</c:v>
                </c:pt>
                <c:pt idx="3860">
                  <c:v>4.6999819999999994</c:v>
                </c:pt>
                <c:pt idx="3861">
                  <c:v>4.6500399999999988</c:v>
                </c:pt>
                <c:pt idx="3862">
                  <c:v>3.5000149999999999</c:v>
                </c:pt>
                <c:pt idx="3863">
                  <c:v>3.3500059999999996</c:v>
                </c:pt>
                <c:pt idx="3864">
                  <c:v>3.625</c:v>
                </c:pt>
                <c:pt idx="3865">
                  <c:v>4</c:v>
                </c:pt>
                <c:pt idx="3866">
                  <c:v>4.0500179999999988</c:v>
                </c:pt>
                <c:pt idx="3867">
                  <c:v>3.8500059999999996</c:v>
                </c:pt>
                <c:pt idx="3868">
                  <c:v>4.2000120000000001</c:v>
                </c:pt>
                <c:pt idx="3869">
                  <c:v>3.0750119999999996</c:v>
                </c:pt>
                <c:pt idx="3870">
                  <c:v>3.7000120000000001</c:v>
                </c:pt>
                <c:pt idx="3871">
                  <c:v>3.9750209999999995</c:v>
                </c:pt>
                <c:pt idx="3872">
                  <c:v>3.5500179999999997</c:v>
                </c:pt>
                <c:pt idx="3873">
                  <c:v>3.2000120000000001</c:v>
                </c:pt>
                <c:pt idx="3874">
                  <c:v>3.7999879999999999</c:v>
                </c:pt>
                <c:pt idx="3875">
                  <c:v>3.9500119999999996</c:v>
                </c:pt>
                <c:pt idx="3876">
                  <c:v>4.1249689999999992</c:v>
                </c:pt>
                <c:pt idx="3877">
                  <c:v>3.7500309999999999</c:v>
                </c:pt>
                <c:pt idx="3878">
                  <c:v>3.75</c:v>
                </c:pt>
                <c:pt idx="3879">
                  <c:v>3.25</c:v>
                </c:pt>
                <c:pt idx="3880">
                  <c:v>3.6499940000000004</c:v>
                </c:pt>
                <c:pt idx="3881">
                  <c:v>3.4500119999999996</c:v>
                </c:pt>
                <c:pt idx="3882">
                  <c:v>2.8999629999999996</c:v>
                </c:pt>
                <c:pt idx="3883">
                  <c:v>3.8750309999999994</c:v>
                </c:pt>
                <c:pt idx="3884">
                  <c:v>3.5500179999999997</c:v>
                </c:pt>
                <c:pt idx="3885">
                  <c:v>4.4499820000000003</c:v>
                </c:pt>
                <c:pt idx="3886">
                  <c:v>4.3999939999999995</c:v>
                </c:pt>
                <c:pt idx="3887">
                  <c:v>3.7999879999999999</c:v>
                </c:pt>
                <c:pt idx="3888">
                  <c:v>4.1999819999999994</c:v>
                </c:pt>
                <c:pt idx="3889">
                  <c:v>3.399994</c:v>
                </c:pt>
                <c:pt idx="3890">
                  <c:v>4.324996999999998</c:v>
                </c:pt>
                <c:pt idx="3891">
                  <c:v>4.7250059999999987</c:v>
                </c:pt>
                <c:pt idx="3892">
                  <c:v>3.8750149999999994</c:v>
                </c:pt>
                <c:pt idx="3893">
                  <c:v>4.1999819999999994</c:v>
                </c:pt>
                <c:pt idx="3894">
                  <c:v>4.1499939999999995</c:v>
                </c:pt>
                <c:pt idx="3895">
                  <c:v>3.0500029999999994</c:v>
                </c:pt>
                <c:pt idx="3896">
                  <c:v>4.0249789999999992</c:v>
                </c:pt>
                <c:pt idx="3897">
                  <c:v>1.6500239999999999</c:v>
                </c:pt>
                <c:pt idx="3898">
                  <c:v>3.6499790000000001</c:v>
                </c:pt>
                <c:pt idx="3899">
                  <c:v>3.7999879999999999</c:v>
                </c:pt>
                <c:pt idx="3900">
                  <c:v>3.6000369999999999</c:v>
                </c:pt>
                <c:pt idx="3901">
                  <c:v>4.4000089999999998</c:v>
                </c:pt>
                <c:pt idx="3902">
                  <c:v>17.100037</c:v>
                </c:pt>
                <c:pt idx="3903">
                  <c:v>3.3749999999999996</c:v>
                </c:pt>
                <c:pt idx="3904">
                  <c:v>3.4499970000000002</c:v>
                </c:pt>
                <c:pt idx="3905">
                  <c:v>3.2499690000000001</c:v>
                </c:pt>
                <c:pt idx="3906">
                  <c:v>3.25</c:v>
                </c:pt>
                <c:pt idx="3907">
                  <c:v>4.299987999999999</c:v>
                </c:pt>
                <c:pt idx="3908">
                  <c:v>4.049987999999999</c:v>
                </c:pt>
                <c:pt idx="3909">
                  <c:v>4.1249689999999992</c:v>
                </c:pt>
                <c:pt idx="3910">
                  <c:v>4</c:v>
                </c:pt>
                <c:pt idx="3911">
                  <c:v>4</c:v>
                </c:pt>
                <c:pt idx="3912">
                  <c:v>3.5</c:v>
                </c:pt>
                <c:pt idx="3913">
                  <c:v>3.6500240000000002</c:v>
                </c:pt>
                <c:pt idx="3914">
                  <c:v>4.1249999999999991</c:v>
                </c:pt>
                <c:pt idx="3915">
                  <c:v>3.4000240000000002</c:v>
                </c:pt>
                <c:pt idx="3916">
                  <c:v>3.25</c:v>
                </c:pt>
                <c:pt idx="3917">
                  <c:v>3.6499940000000004</c:v>
                </c:pt>
                <c:pt idx="3918">
                  <c:v>3.0999759999999994</c:v>
                </c:pt>
                <c:pt idx="3919">
                  <c:v>3.600006</c:v>
                </c:pt>
                <c:pt idx="3920">
                  <c:v>3.5</c:v>
                </c:pt>
                <c:pt idx="3921">
                  <c:v>3.4000240000000002</c:v>
                </c:pt>
                <c:pt idx="3922">
                  <c:v>4.0500179999999988</c:v>
                </c:pt>
                <c:pt idx="3923">
                  <c:v>4.1499939999999995</c:v>
                </c:pt>
                <c:pt idx="3924">
                  <c:v>5.099975999999999</c:v>
                </c:pt>
                <c:pt idx="3925">
                  <c:v>3.75</c:v>
                </c:pt>
                <c:pt idx="3926">
                  <c:v>3.2999879999999999</c:v>
                </c:pt>
                <c:pt idx="3927">
                  <c:v>3.6000369999999999</c:v>
                </c:pt>
                <c:pt idx="3928">
                  <c:v>3.8000179999999997</c:v>
                </c:pt>
                <c:pt idx="3929">
                  <c:v>3.8500059999999996</c:v>
                </c:pt>
                <c:pt idx="3930">
                  <c:v>5.299987999999999</c:v>
                </c:pt>
                <c:pt idx="3931">
                  <c:v>4.7499849999999988</c:v>
                </c:pt>
                <c:pt idx="3932">
                  <c:v>3.8499759999999994</c:v>
                </c:pt>
                <c:pt idx="3933">
                  <c:v>3.3500059999999996</c:v>
                </c:pt>
                <c:pt idx="3934">
                  <c:v>4.3500059999999987</c:v>
                </c:pt>
                <c:pt idx="3935">
                  <c:v>3.7999879999999999</c:v>
                </c:pt>
                <c:pt idx="3936">
                  <c:v>4</c:v>
                </c:pt>
                <c:pt idx="3937">
                  <c:v>5.8249819999999985</c:v>
                </c:pt>
                <c:pt idx="3938">
                  <c:v>3.5500179999999997</c:v>
                </c:pt>
                <c:pt idx="3939">
                  <c:v>3.9500119999999996</c:v>
                </c:pt>
                <c:pt idx="3940">
                  <c:v>5.2750240000000002</c:v>
                </c:pt>
                <c:pt idx="3941">
                  <c:v>3.4500119999999996</c:v>
                </c:pt>
                <c:pt idx="3942">
                  <c:v>3.7499690000000001</c:v>
                </c:pt>
                <c:pt idx="3943">
                  <c:v>4.3500059999999987</c:v>
                </c:pt>
                <c:pt idx="3944">
                  <c:v>4.1499939999999995</c:v>
                </c:pt>
                <c:pt idx="3945">
                  <c:v>3.7750089999999994</c:v>
                </c:pt>
                <c:pt idx="3946">
                  <c:v>3.5750119999999996</c:v>
                </c:pt>
                <c:pt idx="3947">
                  <c:v>4.75</c:v>
                </c:pt>
                <c:pt idx="3948">
                  <c:v>4.6499939999999995</c:v>
                </c:pt>
                <c:pt idx="3949">
                  <c:v>3.9000240000000002</c:v>
                </c:pt>
                <c:pt idx="3950">
                  <c:v>3.2000120000000001</c:v>
                </c:pt>
                <c:pt idx="3951">
                  <c:v>4.2249759999999981</c:v>
                </c:pt>
                <c:pt idx="3952">
                  <c:v>4.375</c:v>
                </c:pt>
                <c:pt idx="3953">
                  <c:v>3.75</c:v>
                </c:pt>
                <c:pt idx="3954">
                  <c:v>3.75</c:v>
                </c:pt>
                <c:pt idx="3955">
                  <c:v>4.4999849999999988</c:v>
                </c:pt>
                <c:pt idx="3956">
                  <c:v>4.3499910000000002</c:v>
                </c:pt>
                <c:pt idx="3957">
                  <c:v>2.9750059999999996</c:v>
                </c:pt>
                <c:pt idx="3958">
                  <c:v>4.75</c:v>
                </c:pt>
                <c:pt idx="3959">
                  <c:v>4.25</c:v>
                </c:pt>
                <c:pt idx="3960">
                  <c:v>4.8000179999999988</c:v>
                </c:pt>
                <c:pt idx="3961">
                  <c:v>3.6499940000000004</c:v>
                </c:pt>
                <c:pt idx="3962">
                  <c:v>3.6500240000000002</c:v>
                </c:pt>
                <c:pt idx="3963">
                  <c:v>3.6500240000000002</c:v>
                </c:pt>
                <c:pt idx="3964">
                  <c:v>4</c:v>
                </c:pt>
                <c:pt idx="3965">
                  <c:v>4.0499729999999996</c:v>
                </c:pt>
                <c:pt idx="3966">
                  <c:v>4.3999939999999995</c:v>
                </c:pt>
                <c:pt idx="3967">
                  <c:v>3.75</c:v>
                </c:pt>
                <c:pt idx="3968">
                  <c:v>4.5749969999999989</c:v>
                </c:pt>
                <c:pt idx="3969">
                  <c:v>3.7749940000000004</c:v>
                </c:pt>
                <c:pt idx="3970">
                  <c:v>3.8500059999999996</c:v>
                </c:pt>
                <c:pt idx="3971">
                  <c:v>4.8999939999999995</c:v>
                </c:pt>
                <c:pt idx="3972">
                  <c:v>3.6499630000000001</c:v>
                </c:pt>
                <c:pt idx="3973">
                  <c:v>4.349975999999999</c:v>
                </c:pt>
                <c:pt idx="3974">
                  <c:v>3.8500369999999995</c:v>
                </c:pt>
                <c:pt idx="3975">
                  <c:v>4.499969000000001</c:v>
                </c:pt>
                <c:pt idx="3976">
                  <c:v>4.2000120000000001</c:v>
                </c:pt>
                <c:pt idx="3977">
                  <c:v>4.6999819999999994</c:v>
                </c:pt>
                <c:pt idx="3978">
                  <c:v>4.2000120000000001</c:v>
                </c:pt>
                <c:pt idx="3979">
                  <c:v>3.8500059999999996</c:v>
                </c:pt>
                <c:pt idx="3980">
                  <c:v>3.2499850000000001</c:v>
                </c:pt>
                <c:pt idx="3981">
                  <c:v>4.0999910000000002</c:v>
                </c:pt>
                <c:pt idx="3982">
                  <c:v>3.9499819999999999</c:v>
                </c:pt>
                <c:pt idx="3983">
                  <c:v>4.1500239999999993</c:v>
                </c:pt>
                <c:pt idx="3984">
                  <c:v>3.9749910000000002</c:v>
                </c:pt>
                <c:pt idx="3985">
                  <c:v>5.375</c:v>
                </c:pt>
                <c:pt idx="3986">
                  <c:v>3.399994</c:v>
                </c:pt>
                <c:pt idx="3987">
                  <c:v>3.5499879999999999</c:v>
                </c:pt>
                <c:pt idx="3988">
                  <c:v>3.7000120000000001</c:v>
                </c:pt>
                <c:pt idx="3989">
                  <c:v>6.6500239999999993</c:v>
                </c:pt>
                <c:pt idx="3990">
                  <c:v>3.1500240000000002</c:v>
                </c:pt>
                <c:pt idx="3991">
                  <c:v>4.2750240000000002</c:v>
                </c:pt>
                <c:pt idx="3992">
                  <c:v>3.8500059999999996</c:v>
                </c:pt>
                <c:pt idx="3993">
                  <c:v>4.6000369999999995</c:v>
                </c:pt>
                <c:pt idx="3994">
                  <c:v>3.5</c:v>
                </c:pt>
                <c:pt idx="3995">
                  <c:v>3.2999879999999999</c:v>
                </c:pt>
                <c:pt idx="3996">
                  <c:v>3.4499819999999999</c:v>
                </c:pt>
                <c:pt idx="3997">
                  <c:v>4.0500179999999988</c:v>
                </c:pt>
                <c:pt idx="3998">
                  <c:v>3.0000309999999999</c:v>
                </c:pt>
                <c:pt idx="3999">
                  <c:v>3.2999879999999999</c:v>
                </c:pt>
                <c:pt idx="4000">
                  <c:v>3.4500119999999996</c:v>
                </c:pt>
                <c:pt idx="4001">
                  <c:v>3.3250119999999996</c:v>
                </c:pt>
                <c:pt idx="4002">
                  <c:v>4.5750120000000001</c:v>
                </c:pt>
                <c:pt idx="4003">
                  <c:v>4.5500179999999988</c:v>
                </c:pt>
                <c:pt idx="4004">
                  <c:v>3.0500179999999997</c:v>
                </c:pt>
                <c:pt idx="4005">
                  <c:v>3.7999879999999999</c:v>
                </c:pt>
                <c:pt idx="4006">
                  <c:v>3.100006</c:v>
                </c:pt>
                <c:pt idx="4007">
                  <c:v>3.600006</c:v>
                </c:pt>
                <c:pt idx="4008">
                  <c:v>4.3999939999999995</c:v>
                </c:pt>
                <c:pt idx="4009">
                  <c:v>4.3500059999999987</c:v>
                </c:pt>
                <c:pt idx="4010">
                  <c:v>4.1000059999999987</c:v>
                </c:pt>
                <c:pt idx="4011">
                  <c:v>3.25</c:v>
                </c:pt>
                <c:pt idx="4012">
                  <c:v>4.3000179999999988</c:v>
                </c:pt>
                <c:pt idx="4013">
                  <c:v>3.2999879999999999</c:v>
                </c:pt>
                <c:pt idx="4014">
                  <c:v>3.2000120000000001</c:v>
                </c:pt>
                <c:pt idx="4015">
                  <c:v>3.9000240000000002</c:v>
                </c:pt>
                <c:pt idx="4016">
                  <c:v>3.2999879999999999</c:v>
                </c:pt>
                <c:pt idx="4017">
                  <c:v>3.9499970000000002</c:v>
                </c:pt>
                <c:pt idx="4018">
                  <c:v>4.3999939999999995</c:v>
                </c:pt>
                <c:pt idx="4019">
                  <c:v>2.4250029999999994</c:v>
                </c:pt>
                <c:pt idx="4020">
                  <c:v>3.3499759999999994</c:v>
                </c:pt>
                <c:pt idx="4021">
                  <c:v>3.6999819999999999</c:v>
                </c:pt>
                <c:pt idx="4022">
                  <c:v>3.5749819999999999</c:v>
                </c:pt>
                <c:pt idx="4023">
                  <c:v>2.7249910000000006</c:v>
                </c:pt>
                <c:pt idx="4024">
                  <c:v>3.6499940000000004</c:v>
                </c:pt>
                <c:pt idx="4025">
                  <c:v>3.725006</c:v>
                </c:pt>
                <c:pt idx="4026">
                  <c:v>3.1750029999999994</c:v>
                </c:pt>
                <c:pt idx="4027">
                  <c:v>3.4500119999999996</c:v>
                </c:pt>
                <c:pt idx="4028">
                  <c:v>4.3500059999999987</c:v>
                </c:pt>
                <c:pt idx="4029">
                  <c:v>3.2000120000000001</c:v>
                </c:pt>
                <c:pt idx="4030">
                  <c:v>3.4249879999999999</c:v>
                </c:pt>
                <c:pt idx="4031">
                  <c:v>3.125</c:v>
                </c:pt>
                <c:pt idx="4032">
                  <c:v>4.8999629999999996</c:v>
                </c:pt>
                <c:pt idx="4033">
                  <c:v>3.6999819999999999</c:v>
                </c:pt>
                <c:pt idx="4034">
                  <c:v>3.8749689999999997</c:v>
                </c:pt>
                <c:pt idx="4035">
                  <c:v>4.1499939999999995</c:v>
                </c:pt>
                <c:pt idx="4036">
                  <c:v>3.3000489999999996</c:v>
                </c:pt>
                <c:pt idx="4037">
                  <c:v>4.8000030000000002</c:v>
                </c:pt>
                <c:pt idx="4038">
                  <c:v>3.8000179999999997</c:v>
                </c:pt>
                <c:pt idx="4039">
                  <c:v>3.1499940000000004</c:v>
                </c:pt>
                <c:pt idx="4040">
                  <c:v>4.4499969999999998</c:v>
                </c:pt>
                <c:pt idx="4041">
                  <c:v>3.3999629999999996</c:v>
                </c:pt>
                <c:pt idx="4042">
                  <c:v>5.2000120000000001</c:v>
                </c:pt>
                <c:pt idx="4043">
                  <c:v>4.6749879999999981</c:v>
                </c:pt>
                <c:pt idx="4044">
                  <c:v>4.6499790000000001</c:v>
                </c:pt>
                <c:pt idx="4045">
                  <c:v>3.899994</c:v>
                </c:pt>
                <c:pt idx="4046">
                  <c:v>3.4500119999999996</c:v>
                </c:pt>
                <c:pt idx="4047">
                  <c:v>3.2999879999999999</c:v>
                </c:pt>
                <c:pt idx="4048">
                  <c:v>4.5</c:v>
                </c:pt>
                <c:pt idx="4049">
                  <c:v>4.4500120000000001</c:v>
                </c:pt>
                <c:pt idx="4050">
                  <c:v>3.9500119999999996</c:v>
                </c:pt>
                <c:pt idx="4051">
                  <c:v>3.6000369999999999</c:v>
                </c:pt>
                <c:pt idx="4052">
                  <c:v>3.3500059999999996</c:v>
                </c:pt>
                <c:pt idx="4053">
                  <c:v>3.5499879999999999</c:v>
                </c:pt>
                <c:pt idx="4054">
                  <c:v>3.25</c:v>
                </c:pt>
                <c:pt idx="4055">
                  <c:v>3.625</c:v>
                </c:pt>
                <c:pt idx="4056">
                  <c:v>3.5</c:v>
                </c:pt>
                <c:pt idx="4057">
                  <c:v>4.0250089999999989</c:v>
                </c:pt>
                <c:pt idx="4058">
                  <c:v>3.5000309999999999</c:v>
                </c:pt>
                <c:pt idx="4059">
                  <c:v>4.5</c:v>
                </c:pt>
                <c:pt idx="4060">
                  <c:v>3.7749940000000004</c:v>
                </c:pt>
                <c:pt idx="4061">
                  <c:v>3.7750089999999994</c:v>
                </c:pt>
                <c:pt idx="4062">
                  <c:v>2.9500119999999996</c:v>
                </c:pt>
                <c:pt idx="4063">
                  <c:v>3.100006</c:v>
                </c:pt>
                <c:pt idx="4064">
                  <c:v>3.6749879999999999</c:v>
                </c:pt>
                <c:pt idx="4065">
                  <c:v>3.4250029999999994</c:v>
                </c:pt>
                <c:pt idx="4066">
                  <c:v>3.5500029999999994</c:v>
                </c:pt>
                <c:pt idx="4067">
                  <c:v>3.4000240000000002</c:v>
                </c:pt>
                <c:pt idx="4068">
                  <c:v>3.7249910000000006</c:v>
                </c:pt>
                <c:pt idx="4069">
                  <c:v>3.75</c:v>
                </c:pt>
                <c:pt idx="4070">
                  <c:v>4.25</c:v>
                </c:pt>
                <c:pt idx="4071">
                  <c:v>4.3500059999999987</c:v>
                </c:pt>
                <c:pt idx="4072">
                  <c:v>3.6000209999999999</c:v>
                </c:pt>
                <c:pt idx="4073">
                  <c:v>3.1499940000000004</c:v>
                </c:pt>
                <c:pt idx="4074">
                  <c:v>3.7000120000000001</c:v>
                </c:pt>
                <c:pt idx="4075">
                  <c:v>3.4000240000000002</c:v>
                </c:pt>
                <c:pt idx="4076">
                  <c:v>3.9750369999999995</c:v>
                </c:pt>
                <c:pt idx="4077">
                  <c:v>4.0500030000000002</c:v>
                </c:pt>
                <c:pt idx="4078">
                  <c:v>3.9999849999999997</c:v>
                </c:pt>
                <c:pt idx="4079">
                  <c:v>4.7000120000000001</c:v>
                </c:pt>
                <c:pt idx="4080">
                  <c:v>3.2999879999999999</c:v>
                </c:pt>
                <c:pt idx="4081">
                  <c:v>3.7000120000000001</c:v>
                </c:pt>
                <c:pt idx="4082">
                  <c:v>3.5</c:v>
                </c:pt>
                <c:pt idx="4083">
                  <c:v>4.4500120000000001</c:v>
                </c:pt>
                <c:pt idx="4084">
                  <c:v>4.0250089999999989</c:v>
                </c:pt>
                <c:pt idx="4085">
                  <c:v>3.5</c:v>
                </c:pt>
                <c:pt idx="4086">
                  <c:v>4.25</c:v>
                </c:pt>
                <c:pt idx="4087">
                  <c:v>4.049987999999999</c:v>
                </c:pt>
                <c:pt idx="4088">
                  <c:v>3.8249970000000002</c:v>
                </c:pt>
                <c:pt idx="4089">
                  <c:v>3.9000240000000002</c:v>
                </c:pt>
                <c:pt idx="4090">
                  <c:v>3.2999879999999999</c:v>
                </c:pt>
                <c:pt idx="4091">
                  <c:v>3.7500309999999999</c:v>
                </c:pt>
                <c:pt idx="4092">
                  <c:v>4</c:v>
                </c:pt>
                <c:pt idx="4093">
                  <c:v>4.1500239999999993</c:v>
                </c:pt>
                <c:pt idx="4094">
                  <c:v>3.5999759999999994</c:v>
                </c:pt>
                <c:pt idx="4095">
                  <c:v>3.7499690000000001</c:v>
                </c:pt>
                <c:pt idx="4096">
                  <c:v>3.0499879999999999</c:v>
                </c:pt>
                <c:pt idx="4097">
                  <c:v>3.1499630000000001</c:v>
                </c:pt>
                <c:pt idx="4098">
                  <c:v>4.0500030000000002</c:v>
                </c:pt>
                <c:pt idx="4099">
                  <c:v>4.75</c:v>
                </c:pt>
                <c:pt idx="4100">
                  <c:v>4.6000059999999987</c:v>
                </c:pt>
                <c:pt idx="4101">
                  <c:v>3.8000179999999997</c:v>
                </c:pt>
                <c:pt idx="4102">
                  <c:v>3.25</c:v>
                </c:pt>
                <c:pt idx="4103">
                  <c:v>3.4750369999999995</c:v>
                </c:pt>
                <c:pt idx="4104">
                  <c:v>4.4499820000000003</c:v>
                </c:pt>
                <c:pt idx="4105">
                  <c:v>4.3999939999999995</c:v>
                </c:pt>
                <c:pt idx="4106">
                  <c:v>4.049987999999999</c:v>
                </c:pt>
                <c:pt idx="4107">
                  <c:v>3.25</c:v>
                </c:pt>
                <c:pt idx="4108">
                  <c:v>3.6500089999999994</c:v>
                </c:pt>
                <c:pt idx="4109">
                  <c:v>4.1749879999999981</c:v>
                </c:pt>
                <c:pt idx="4110">
                  <c:v>3.7000120000000001</c:v>
                </c:pt>
                <c:pt idx="4111">
                  <c:v>5.799987999999999</c:v>
                </c:pt>
                <c:pt idx="4112">
                  <c:v>3.7000120000000001</c:v>
                </c:pt>
                <c:pt idx="4113">
                  <c:v>4.0000149999999994</c:v>
                </c:pt>
                <c:pt idx="4114">
                  <c:v>3.6500240000000002</c:v>
                </c:pt>
                <c:pt idx="4115">
                  <c:v>3.8999629999999996</c:v>
                </c:pt>
                <c:pt idx="4116">
                  <c:v>3.75</c:v>
                </c:pt>
                <c:pt idx="4117">
                  <c:v>4.0749969999999989</c:v>
                </c:pt>
                <c:pt idx="4118">
                  <c:v>2.9500119999999996</c:v>
                </c:pt>
                <c:pt idx="4119">
                  <c:v>5.9750209999999999</c:v>
                </c:pt>
                <c:pt idx="4120">
                  <c:v>4.750030999999999</c:v>
                </c:pt>
                <c:pt idx="4121">
                  <c:v>3.6999970000000002</c:v>
                </c:pt>
                <c:pt idx="4122">
                  <c:v>3.3499759999999994</c:v>
                </c:pt>
                <c:pt idx="4123">
                  <c:v>4.299987999999999</c:v>
                </c:pt>
                <c:pt idx="4124">
                  <c:v>4</c:v>
                </c:pt>
                <c:pt idx="4125">
                  <c:v>2.3500059999999996</c:v>
                </c:pt>
                <c:pt idx="4126">
                  <c:v>3.5499879999999999</c:v>
                </c:pt>
                <c:pt idx="4127">
                  <c:v>4.849975999999999</c:v>
                </c:pt>
                <c:pt idx="4128">
                  <c:v>3.399994</c:v>
                </c:pt>
                <c:pt idx="4129">
                  <c:v>3.75</c:v>
                </c:pt>
                <c:pt idx="4130">
                  <c:v>3.8000179999999997</c:v>
                </c:pt>
                <c:pt idx="4131">
                  <c:v>3.6500240000000002</c:v>
                </c:pt>
                <c:pt idx="4132">
                  <c:v>3.6000369999999999</c:v>
                </c:pt>
                <c:pt idx="4133">
                  <c:v>3.3250119999999996</c:v>
                </c:pt>
                <c:pt idx="4134">
                  <c:v>3.75</c:v>
                </c:pt>
                <c:pt idx="4135">
                  <c:v>4</c:v>
                </c:pt>
                <c:pt idx="4136">
                  <c:v>4.6499939999999995</c:v>
                </c:pt>
                <c:pt idx="4137">
                  <c:v>2.6999819999999999</c:v>
                </c:pt>
                <c:pt idx="4138">
                  <c:v>4.4500120000000001</c:v>
                </c:pt>
                <c:pt idx="4139">
                  <c:v>3.6500240000000002</c:v>
                </c:pt>
                <c:pt idx="4140">
                  <c:v>2.9750059999999996</c:v>
                </c:pt>
                <c:pt idx="4141">
                  <c:v>3.5999759999999994</c:v>
                </c:pt>
                <c:pt idx="4142">
                  <c:v>3.8000179999999997</c:v>
                </c:pt>
                <c:pt idx="4143">
                  <c:v>3.1500240000000002</c:v>
                </c:pt>
                <c:pt idx="4144">
                  <c:v>5.2000120000000001</c:v>
                </c:pt>
                <c:pt idx="4145">
                  <c:v>3.4999849999999997</c:v>
                </c:pt>
                <c:pt idx="4146">
                  <c:v>3.3500059999999996</c:v>
                </c:pt>
                <c:pt idx="4147">
                  <c:v>4</c:v>
                </c:pt>
                <c:pt idx="4148">
                  <c:v>4.1499939999999995</c:v>
                </c:pt>
                <c:pt idx="4149">
                  <c:v>3.2999879999999999</c:v>
                </c:pt>
                <c:pt idx="4150">
                  <c:v>4.124984999999997</c:v>
                </c:pt>
                <c:pt idx="4151">
                  <c:v>3.2499850000000001</c:v>
                </c:pt>
                <c:pt idx="4152">
                  <c:v>3.5499879999999999</c:v>
                </c:pt>
                <c:pt idx="4153">
                  <c:v>4.1249999999999991</c:v>
                </c:pt>
                <c:pt idx="4154">
                  <c:v>3.3250119999999996</c:v>
                </c:pt>
                <c:pt idx="4155">
                  <c:v>4.0500179999999988</c:v>
                </c:pt>
                <c:pt idx="4156">
                  <c:v>3.25</c:v>
                </c:pt>
                <c:pt idx="4157">
                  <c:v>3.4750059999999996</c:v>
                </c:pt>
                <c:pt idx="4158">
                  <c:v>4.75</c:v>
                </c:pt>
                <c:pt idx="4159">
                  <c:v>3.6499940000000004</c:v>
                </c:pt>
                <c:pt idx="4160">
                  <c:v>5.6999819999999994</c:v>
                </c:pt>
                <c:pt idx="4161">
                  <c:v>4.1750030000000002</c:v>
                </c:pt>
                <c:pt idx="4162">
                  <c:v>4.9000089999999998</c:v>
                </c:pt>
                <c:pt idx="4163">
                  <c:v>2.9499819999999999</c:v>
                </c:pt>
                <c:pt idx="4164">
                  <c:v>3.225006</c:v>
                </c:pt>
                <c:pt idx="4165">
                  <c:v>3.0750119999999996</c:v>
                </c:pt>
                <c:pt idx="4166">
                  <c:v>3.549973</c:v>
                </c:pt>
                <c:pt idx="4167">
                  <c:v>3.8000179999999997</c:v>
                </c:pt>
                <c:pt idx="4168">
                  <c:v>3.75</c:v>
                </c:pt>
                <c:pt idx="4169">
                  <c:v>4.1000059999999987</c:v>
                </c:pt>
                <c:pt idx="4170">
                  <c:v>4.9000240000000002</c:v>
                </c:pt>
                <c:pt idx="4171">
                  <c:v>4.4500120000000001</c:v>
                </c:pt>
                <c:pt idx="4172">
                  <c:v>3.899994</c:v>
                </c:pt>
                <c:pt idx="4173">
                  <c:v>4.799987999999999</c:v>
                </c:pt>
                <c:pt idx="4174">
                  <c:v>3.8000179999999997</c:v>
                </c:pt>
                <c:pt idx="4175">
                  <c:v>3.6499940000000004</c:v>
                </c:pt>
                <c:pt idx="4176">
                  <c:v>3.100006</c:v>
                </c:pt>
                <c:pt idx="4177">
                  <c:v>4.25</c:v>
                </c:pt>
                <c:pt idx="4178">
                  <c:v>2.9499819999999999</c:v>
                </c:pt>
                <c:pt idx="4179">
                  <c:v>3.5750119999999996</c:v>
                </c:pt>
                <c:pt idx="4180">
                  <c:v>3.4499819999999999</c:v>
                </c:pt>
                <c:pt idx="4181">
                  <c:v>3.4000240000000002</c:v>
                </c:pt>
                <c:pt idx="4182">
                  <c:v>3.8749849999999997</c:v>
                </c:pt>
                <c:pt idx="4183">
                  <c:v>3.1499630000000001</c:v>
                </c:pt>
                <c:pt idx="4184">
                  <c:v>2.9749759999999994</c:v>
                </c:pt>
                <c:pt idx="4185">
                  <c:v>4.3500369999999995</c:v>
                </c:pt>
                <c:pt idx="4186">
                  <c:v>3.600006</c:v>
                </c:pt>
                <c:pt idx="4187">
                  <c:v>3.5499879999999999</c:v>
                </c:pt>
                <c:pt idx="4188">
                  <c:v>3.6749879999999999</c:v>
                </c:pt>
                <c:pt idx="4189">
                  <c:v>3.9499819999999999</c:v>
                </c:pt>
                <c:pt idx="4190">
                  <c:v>4.5749969999999989</c:v>
                </c:pt>
                <c:pt idx="4191">
                  <c:v>4.049987999999999</c:v>
                </c:pt>
                <c:pt idx="4192">
                  <c:v>3.3500059999999996</c:v>
                </c:pt>
                <c:pt idx="4193">
                  <c:v>3.600006</c:v>
                </c:pt>
                <c:pt idx="4194">
                  <c:v>4.549987999999999</c:v>
                </c:pt>
                <c:pt idx="4195">
                  <c:v>3.5750119999999996</c:v>
                </c:pt>
                <c:pt idx="4196">
                  <c:v>4.7750089999999998</c:v>
                </c:pt>
                <c:pt idx="4197">
                  <c:v>3.4499819999999999</c:v>
                </c:pt>
                <c:pt idx="4198">
                  <c:v>3.225006</c:v>
                </c:pt>
                <c:pt idx="4199">
                  <c:v>4.049987999999999</c:v>
                </c:pt>
                <c:pt idx="4200">
                  <c:v>3.9750209999999995</c:v>
                </c:pt>
                <c:pt idx="4201">
                  <c:v>5.3999939999999995</c:v>
                </c:pt>
                <c:pt idx="4202">
                  <c:v>4.3749849999999979</c:v>
                </c:pt>
                <c:pt idx="4203">
                  <c:v>3.4249879999999999</c:v>
                </c:pt>
                <c:pt idx="4204">
                  <c:v>3.399994</c:v>
                </c:pt>
                <c:pt idx="4205">
                  <c:v>3.6499940000000004</c:v>
                </c:pt>
                <c:pt idx="4206">
                  <c:v>3.2999879999999999</c:v>
                </c:pt>
                <c:pt idx="4207">
                  <c:v>3.4499819999999999</c:v>
                </c:pt>
                <c:pt idx="4208">
                  <c:v>3.5500179999999997</c:v>
                </c:pt>
                <c:pt idx="4209">
                  <c:v>4.2000120000000001</c:v>
                </c:pt>
                <c:pt idx="4210">
                  <c:v>4.0249939999999986</c:v>
                </c:pt>
                <c:pt idx="4211">
                  <c:v>5.7000120000000001</c:v>
                </c:pt>
                <c:pt idx="4212">
                  <c:v>3.5500179999999997</c:v>
                </c:pt>
                <c:pt idx="4213">
                  <c:v>3.9000240000000002</c:v>
                </c:pt>
                <c:pt idx="4214">
                  <c:v>3.4749910000000002</c:v>
                </c:pt>
                <c:pt idx="4215">
                  <c:v>3.3250119999999996</c:v>
                </c:pt>
                <c:pt idx="4216">
                  <c:v>5.1999819999999994</c:v>
                </c:pt>
                <c:pt idx="4217">
                  <c:v>4.549957</c:v>
                </c:pt>
                <c:pt idx="4218">
                  <c:v>3.6499940000000004</c:v>
                </c:pt>
                <c:pt idx="4219">
                  <c:v>4.3249819999999985</c:v>
                </c:pt>
                <c:pt idx="4220">
                  <c:v>3.8000489999999996</c:v>
                </c:pt>
                <c:pt idx="4221">
                  <c:v>2.7999879999999999</c:v>
                </c:pt>
                <c:pt idx="4222">
                  <c:v>3.4500119999999996</c:v>
                </c:pt>
                <c:pt idx="4223">
                  <c:v>3</c:v>
                </c:pt>
                <c:pt idx="4224">
                  <c:v>4.000030999999999</c:v>
                </c:pt>
                <c:pt idx="4225">
                  <c:v>4.049987999999999</c:v>
                </c:pt>
                <c:pt idx="4226">
                  <c:v>1.3999939999999997</c:v>
                </c:pt>
                <c:pt idx="4227">
                  <c:v>3.75</c:v>
                </c:pt>
                <c:pt idx="4228">
                  <c:v>3.8000489999999996</c:v>
                </c:pt>
                <c:pt idx="4229">
                  <c:v>2.7749940000000004</c:v>
                </c:pt>
                <c:pt idx="4230">
                  <c:v>4.25</c:v>
                </c:pt>
                <c:pt idx="4231">
                  <c:v>3.4499819999999999</c:v>
                </c:pt>
                <c:pt idx="4232">
                  <c:v>4.7000120000000001</c:v>
                </c:pt>
                <c:pt idx="4233">
                  <c:v>4</c:v>
                </c:pt>
                <c:pt idx="4234">
                  <c:v>3.8000179999999997</c:v>
                </c:pt>
                <c:pt idx="4235">
                  <c:v>3.9000240000000002</c:v>
                </c:pt>
                <c:pt idx="4236">
                  <c:v>4.049987999999999</c:v>
                </c:pt>
                <c:pt idx="4237">
                  <c:v>3.75</c:v>
                </c:pt>
                <c:pt idx="4238">
                  <c:v>4.049987999999999</c:v>
                </c:pt>
                <c:pt idx="4239">
                  <c:v>3.4000240000000002</c:v>
                </c:pt>
                <c:pt idx="4240">
                  <c:v>18.100006</c:v>
                </c:pt>
                <c:pt idx="4241">
                  <c:v>4.0500179999999988</c:v>
                </c:pt>
                <c:pt idx="4242">
                  <c:v>3.600006</c:v>
                </c:pt>
                <c:pt idx="4243">
                  <c:v>2.9499819999999999</c:v>
                </c:pt>
                <c:pt idx="4244">
                  <c:v>4.1749879999999981</c:v>
                </c:pt>
                <c:pt idx="4245">
                  <c:v>3.6499940000000004</c:v>
                </c:pt>
                <c:pt idx="4246">
                  <c:v>4.000030999999999</c:v>
                </c:pt>
                <c:pt idx="4247">
                  <c:v>2.7000120000000001</c:v>
                </c:pt>
                <c:pt idx="4248">
                  <c:v>3.2749940000000004</c:v>
                </c:pt>
                <c:pt idx="4249">
                  <c:v>3.100006</c:v>
                </c:pt>
                <c:pt idx="4250">
                  <c:v>4.1499939999999995</c:v>
                </c:pt>
                <c:pt idx="4251">
                  <c:v>3.899994</c:v>
                </c:pt>
                <c:pt idx="4252">
                  <c:v>4.3999629999999996</c:v>
                </c:pt>
                <c:pt idx="4253">
                  <c:v>3.8999629999999996</c:v>
                </c:pt>
                <c:pt idx="4254">
                  <c:v>3.600006</c:v>
                </c:pt>
                <c:pt idx="4255">
                  <c:v>4</c:v>
                </c:pt>
                <c:pt idx="4256">
                  <c:v>3.600006</c:v>
                </c:pt>
                <c:pt idx="4257">
                  <c:v>3.4000240000000002</c:v>
                </c:pt>
                <c:pt idx="4258">
                  <c:v>3.5</c:v>
                </c:pt>
                <c:pt idx="4259">
                  <c:v>3.9500119999999996</c:v>
                </c:pt>
                <c:pt idx="4260">
                  <c:v>3.8500059999999996</c:v>
                </c:pt>
                <c:pt idx="4261">
                  <c:v>3.4500119999999996</c:v>
                </c:pt>
                <c:pt idx="4262">
                  <c:v>3.0500179999999997</c:v>
                </c:pt>
                <c:pt idx="4263">
                  <c:v>4.1000369999999995</c:v>
                </c:pt>
                <c:pt idx="4264">
                  <c:v>3.6499940000000004</c:v>
                </c:pt>
                <c:pt idx="4265">
                  <c:v>3.5749819999999999</c:v>
                </c:pt>
                <c:pt idx="4266">
                  <c:v>3.75</c:v>
                </c:pt>
                <c:pt idx="4267">
                  <c:v>4.2000120000000001</c:v>
                </c:pt>
                <c:pt idx="4268">
                  <c:v>3.8000179999999997</c:v>
                </c:pt>
                <c:pt idx="4269">
                  <c:v>2.6750029999999994</c:v>
                </c:pt>
                <c:pt idx="4270">
                  <c:v>3.5499879999999999</c:v>
                </c:pt>
                <c:pt idx="4271">
                  <c:v>3.2999879999999999</c:v>
                </c:pt>
                <c:pt idx="4272">
                  <c:v>4.1499939999999995</c:v>
                </c:pt>
                <c:pt idx="4273">
                  <c:v>3.3500369999999995</c:v>
                </c:pt>
                <c:pt idx="4274">
                  <c:v>3.8500059999999996</c:v>
                </c:pt>
                <c:pt idx="4275">
                  <c:v>3.4499819999999999</c:v>
                </c:pt>
                <c:pt idx="4276">
                  <c:v>4.1499629999999996</c:v>
                </c:pt>
                <c:pt idx="4277">
                  <c:v>3.4500119999999996</c:v>
                </c:pt>
                <c:pt idx="4278">
                  <c:v>5.049987999999999</c:v>
                </c:pt>
                <c:pt idx="4279">
                  <c:v>4.25</c:v>
                </c:pt>
                <c:pt idx="4280">
                  <c:v>4.1000369999999995</c:v>
                </c:pt>
                <c:pt idx="4281">
                  <c:v>3.8000489999999996</c:v>
                </c:pt>
                <c:pt idx="4282">
                  <c:v>4.2499849999999988</c:v>
                </c:pt>
                <c:pt idx="4283">
                  <c:v>3.75</c:v>
                </c:pt>
                <c:pt idx="4284">
                  <c:v>3.5500179999999997</c:v>
                </c:pt>
                <c:pt idx="4285">
                  <c:v>3.7000120000000001</c:v>
                </c:pt>
                <c:pt idx="4286">
                  <c:v>3.6500240000000002</c:v>
                </c:pt>
                <c:pt idx="4287">
                  <c:v>3.5249940000000004</c:v>
                </c:pt>
                <c:pt idx="4288">
                  <c:v>3.8749999999999996</c:v>
                </c:pt>
                <c:pt idx="4289">
                  <c:v>4.349975999999999</c:v>
                </c:pt>
                <c:pt idx="4290">
                  <c:v>3.6250149999999999</c:v>
                </c:pt>
                <c:pt idx="4291">
                  <c:v>2.9000240000000002</c:v>
                </c:pt>
                <c:pt idx="4292">
                  <c:v>3.1499630000000001</c:v>
                </c:pt>
                <c:pt idx="4293">
                  <c:v>3.1500240000000002</c:v>
                </c:pt>
                <c:pt idx="4294">
                  <c:v>3.3500059999999996</c:v>
                </c:pt>
                <c:pt idx="4295">
                  <c:v>5.8500059999999987</c:v>
                </c:pt>
                <c:pt idx="4296">
                  <c:v>3.3000029999999994</c:v>
                </c:pt>
                <c:pt idx="4297">
                  <c:v>4.1499629999999996</c:v>
                </c:pt>
                <c:pt idx="4298">
                  <c:v>3.3749849999999997</c:v>
                </c:pt>
                <c:pt idx="4299">
                  <c:v>3.8499759999999994</c:v>
                </c:pt>
                <c:pt idx="4300">
                  <c:v>4.5</c:v>
                </c:pt>
                <c:pt idx="4301">
                  <c:v>3.4249879999999999</c:v>
                </c:pt>
                <c:pt idx="4302">
                  <c:v>4.5</c:v>
                </c:pt>
                <c:pt idx="4303">
                  <c:v>4.6499790000000001</c:v>
                </c:pt>
                <c:pt idx="4304">
                  <c:v>3.8499759999999994</c:v>
                </c:pt>
                <c:pt idx="4305">
                  <c:v>4.4750059999999996</c:v>
                </c:pt>
                <c:pt idx="4306">
                  <c:v>4.1000059999999987</c:v>
                </c:pt>
                <c:pt idx="4307">
                  <c:v>3.3500059999999996</c:v>
                </c:pt>
                <c:pt idx="4308">
                  <c:v>3.3500209999999995</c:v>
                </c:pt>
                <c:pt idx="4309">
                  <c:v>3.399994</c:v>
                </c:pt>
                <c:pt idx="4310">
                  <c:v>3.600006</c:v>
                </c:pt>
                <c:pt idx="4311">
                  <c:v>4.3250269999999995</c:v>
                </c:pt>
                <c:pt idx="4312">
                  <c:v>3.9249879999999999</c:v>
                </c:pt>
                <c:pt idx="4313">
                  <c:v>3.4499819999999999</c:v>
                </c:pt>
                <c:pt idx="4314">
                  <c:v>3.8500059999999996</c:v>
                </c:pt>
                <c:pt idx="4315">
                  <c:v>3.2000120000000001</c:v>
                </c:pt>
                <c:pt idx="4316">
                  <c:v>4.1000059999999987</c:v>
                </c:pt>
                <c:pt idx="4317">
                  <c:v>3.3499759999999994</c:v>
                </c:pt>
                <c:pt idx="4318">
                  <c:v>2.7999879999999999</c:v>
                </c:pt>
                <c:pt idx="4319">
                  <c:v>3.6499630000000001</c:v>
                </c:pt>
                <c:pt idx="4320">
                  <c:v>3.125</c:v>
                </c:pt>
                <c:pt idx="4321">
                  <c:v>3.2249910000000006</c:v>
                </c:pt>
                <c:pt idx="4322">
                  <c:v>3.5999759999999994</c:v>
                </c:pt>
                <c:pt idx="4323">
                  <c:v>3.4000089999999994</c:v>
                </c:pt>
                <c:pt idx="4324">
                  <c:v>4.6000059999999987</c:v>
                </c:pt>
                <c:pt idx="4325">
                  <c:v>4.4250030000000002</c:v>
                </c:pt>
                <c:pt idx="4326">
                  <c:v>4.299987999999999</c:v>
                </c:pt>
                <c:pt idx="4327">
                  <c:v>4.1499629999999996</c:v>
                </c:pt>
                <c:pt idx="4328">
                  <c:v>3.7000120000000001</c:v>
                </c:pt>
                <c:pt idx="4329">
                  <c:v>12.550018</c:v>
                </c:pt>
                <c:pt idx="4330">
                  <c:v>2.8000179999999997</c:v>
                </c:pt>
                <c:pt idx="4331">
                  <c:v>4.0500179999999988</c:v>
                </c:pt>
                <c:pt idx="4332">
                  <c:v>3.2000120000000001</c:v>
                </c:pt>
                <c:pt idx="4333">
                  <c:v>3.7749940000000004</c:v>
                </c:pt>
                <c:pt idx="4334">
                  <c:v>3.75</c:v>
                </c:pt>
                <c:pt idx="4335">
                  <c:v>4.2000120000000001</c:v>
                </c:pt>
                <c:pt idx="4336">
                  <c:v>3.25</c:v>
                </c:pt>
                <c:pt idx="4337">
                  <c:v>3.5999759999999994</c:v>
                </c:pt>
                <c:pt idx="4338">
                  <c:v>3.5</c:v>
                </c:pt>
                <c:pt idx="4339">
                  <c:v>3.5499879999999999</c:v>
                </c:pt>
                <c:pt idx="4340">
                  <c:v>4.1500239999999993</c:v>
                </c:pt>
                <c:pt idx="4341">
                  <c:v>3.7000270000000004</c:v>
                </c:pt>
                <c:pt idx="4342">
                  <c:v>4.1000059999999987</c:v>
                </c:pt>
                <c:pt idx="4343">
                  <c:v>5.3500369999999995</c:v>
                </c:pt>
                <c:pt idx="4344">
                  <c:v>3.5000309999999999</c:v>
                </c:pt>
                <c:pt idx="4345">
                  <c:v>3.6499940000000004</c:v>
                </c:pt>
                <c:pt idx="4346">
                  <c:v>3.5999910000000002</c:v>
                </c:pt>
                <c:pt idx="4347">
                  <c:v>3.8500059999999996</c:v>
                </c:pt>
                <c:pt idx="4348">
                  <c:v>4.1000059999999987</c:v>
                </c:pt>
                <c:pt idx="4349">
                  <c:v>3.5999759999999994</c:v>
                </c:pt>
                <c:pt idx="4350">
                  <c:v>3.4500119999999996</c:v>
                </c:pt>
                <c:pt idx="4351">
                  <c:v>3.8500059999999996</c:v>
                </c:pt>
                <c:pt idx="4352">
                  <c:v>4.6499629999999996</c:v>
                </c:pt>
                <c:pt idx="4353">
                  <c:v>3.6499940000000004</c:v>
                </c:pt>
                <c:pt idx="4354">
                  <c:v>4.1999819999999994</c:v>
                </c:pt>
                <c:pt idx="4355">
                  <c:v>3.4499819999999999</c:v>
                </c:pt>
                <c:pt idx="4356">
                  <c:v>3.7999879999999999</c:v>
                </c:pt>
                <c:pt idx="4357">
                  <c:v>3.5749970000000002</c:v>
                </c:pt>
                <c:pt idx="4358">
                  <c:v>4.549987999999999</c:v>
                </c:pt>
                <c:pt idx="4359">
                  <c:v>4.375</c:v>
                </c:pt>
                <c:pt idx="4360">
                  <c:v>2.75</c:v>
                </c:pt>
                <c:pt idx="4361">
                  <c:v>5</c:v>
                </c:pt>
                <c:pt idx="4362">
                  <c:v>3.449951</c:v>
                </c:pt>
                <c:pt idx="4363">
                  <c:v>3.8000029999999994</c:v>
                </c:pt>
                <c:pt idx="4364">
                  <c:v>3.4000240000000002</c:v>
                </c:pt>
                <c:pt idx="4365">
                  <c:v>4.9000240000000002</c:v>
                </c:pt>
                <c:pt idx="4366">
                  <c:v>3.5499879999999999</c:v>
                </c:pt>
                <c:pt idx="4367">
                  <c:v>3.9999689999999997</c:v>
                </c:pt>
                <c:pt idx="4368">
                  <c:v>4.1499939999999995</c:v>
                </c:pt>
                <c:pt idx="4369">
                  <c:v>4.6499939999999995</c:v>
                </c:pt>
                <c:pt idx="4370">
                  <c:v>3.5500179999999997</c:v>
                </c:pt>
                <c:pt idx="4371">
                  <c:v>4.0500179999999988</c:v>
                </c:pt>
                <c:pt idx="4372">
                  <c:v>4.799987999999999</c:v>
                </c:pt>
                <c:pt idx="4373">
                  <c:v>3.7999879999999999</c:v>
                </c:pt>
                <c:pt idx="4374">
                  <c:v>3.2999879999999999</c:v>
                </c:pt>
                <c:pt idx="4375">
                  <c:v>3.725006</c:v>
                </c:pt>
                <c:pt idx="4376">
                  <c:v>3.625</c:v>
                </c:pt>
                <c:pt idx="4377">
                  <c:v>2.9249879999999999</c:v>
                </c:pt>
                <c:pt idx="4378">
                  <c:v>6.0500179999999988</c:v>
                </c:pt>
                <c:pt idx="4379">
                  <c:v>3.7999879999999999</c:v>
                </c:pt>
                <c:pt idx="4380">
                  <c:v>3.5</c:v>
                </c:pt>
                <c:pt idx="4381">
                  <c:v>4.549987999999999</c:v>
                </c:pt>
                <c:pt idx="4382">
                  <c:v>3.5499879999999999</c:v>
                </c:pt>
                <c:pt idx="4383">
                  <c:v>3.3499759999999994</c:v>
                </c:pt>
                <c:pt idx="4384">
                  <c:v>3.8749999999999996</c:v>
                </c:pt>
                <c:pt idx="4385">
                  <c:v>3.625</c:v>
                </c:pt>
                <c:pt idx="4386">
                  <c:v>3.5250089999999994</c:v>
                </c:pt>
                <c:pt idx="4387">
                  <c:v>3.3499759999999994</c:v>
                </c:pt>
                <c:pt idx="4388">
                  <c:v>3.9250179999999997</c:v>
                </c:pt>
                <c:pt idx="4389">
                  <c:v>2.8500209999999995</c:v>
                </c:pt>
                <c:pt idx="4390">
                  <c:v>4.1500239999999993</c:v>
                </c:pt>
                <c:pt idx="4391">
                  <c:v>4.3250119999999992</c:v>
                </c:pt>
                <c:pt idx="4392">
                  <c:v>4.3999629999999996</c:v>
                </c:pt>
                <c:pt idx="4393">
                  <c:v>3.2499690000000001</c:v>
                </c:pt>
                <c:pt idx="4394">
                  <c:v>3.75</c:v>
                </c:pt>
                <c:pt idx="4395">
                  <c:v>3.4250029999999994</c:v>
                </c:pt>
                <c:pt idx="4396">
                  <c:v>4.3999939999999995</c:v>
                </c:pt>
                <c:pt idx="4397">
                  <c:v>3.8750149999999994</c:v>
                </c:pt>
                <c:pt idx="4398">
                  <c:v>4.2000120000000001</c:v>
                </c:pt>
                <c:pt idx="4399">
                  <c:v>5.1500089999999989</c:v>
                </c:pt>
                <c:pt idx="4400">
                  <c:v>4</c:v>
                </c:pt>
                <c:pt idx="4401">
                  <c:v>3.8499759999999994</c:v>
                </c:pt>
                <c:pt idx="4402">
                  <c:v>3.3500369999999995</c:v>
                </c:pt>
                <c:pt idx="4403">
                  <c:v>3.6499940000000004</c:v>
                </c:pt>
                <c:pt idx="4404">
                  <c:v>3.1749879999999999</c:v>
                </c:pt>
                <c:pt idx="4405">
                  <c:v>3.2749940000000004</c:v>
                </c:pt>
                <c:pt idx="4406">
                  <c:v>3.6999659999999994</c:v>
                </c:pt>
                <c:pt idx="4407">
                  <c:v>3.25</c:v>
                </c:pt>
                <c:pt idx="4408">
                  <c:v>3.0999910000000002</c:v>
                </c:pt>
                <c:pt idx="4409">
                  <c:v>3.4000089999999994</c:v>
                </c:pt>
                <c:pt idx="4410">
                  <c:v>3.5</c:v>
                </c:pt>
                <c:pt idx="4411">
                  <c:v>3.75</c:v>
                </c:pt>
                <c:pt idx="4412">
                  <c:v>10.399963</c:v>
                </c:pt>
                <c:pt idx="4413">
                  <c:v>3.1500240000000002</c:v>
                </c:pt>
                <c:pt idx="4414">
                  <c:v>4</c:v>
                </c:pt>
                <c:pt idx="4415">
                  <c:v>4.099975999999999</c:v>
                </c:pt>
                <c:pt idx="4416">
                  <c:v>5.074965999999999</c:v>
                </c:pt>
                <c:pt idx="4417">
                  <c:v>3.1499940000000004</c:v>
                </c:pt>
                <c:pt idx="4418">
                  <c:v>4.099975999999999</c:v>
                </c:pt>
                <c:pt idx="4419">
                  <c:v>3.1499630000000001</c:v>
                </c:pt>
                <c:pt idx="4420">
                  <c:v>3.8499910000000002</c:v>
                </c:pt>
                <c:pt idx="4421">
                  <c:v>4.2000120000000001</c:v>
                </c:pt>
                <c:pt idx="4422">
                  <c:v>3.3999629999999996</c:v>
                </c:pt>
                <c:pt idx="4423">
                  <c:v>3.699951</c:v>
                </c:pt>
                <c:pt idx="4424">
                  <c:v>1.600006</c:v>
                </c:pt>
                <c:pt idx="4425">
                  <c:v>4.1000059999999987</c:v>
                </c:pt>
                <c:pt idx="4426">
                  <c:v>4.049987999999999</c:v>
                </c:pt>
                <c:pt idx="4427">
                  <c:v>4.2749939999999995</c:v>
                </c:pt>
                <c:pt idx="4428">
                  <c:v>3.9000240000000002</c:v>
                </c:pt>
                <c:pt idx="4429">
                  <c:v>3.2249910000000006</c:v>
                </c:pt>
                <c:pt idx="4430">
                  <c:v>3.100006</c:v>
                </c:pt>
                <c:pt idx="4431">
                  <c:v>3.8500059999999996</c:v>
                </c:pt>
                <c:pt idx="4432">
                  <c:v>4.3500369999999995</c:v>
                </c:pt>
                <c:pt idx="4433">
                  <c:v>3.4499819999999999</c:v>
                </c:pt>
                <c:pt idx="4434">
                  <c:v>3.4499819999999999</c:v>
                </c:pt>
                <c:pt idx="4435">
                  <c:v>3.8000179999999997</c:v>
                </c:pt>
                <c:pt idx="4436">
                  <c:v>4.749969000000001</c:v>
                </c:pt>
                <c:pt idx="4437">
                  <c:v>4.0250239999999993</c:v>
                </c:pt>
                <c:pt idx="4438">
                  <c:v>3.1500240000000002</c:v>
                </c:pt>
                <c:pt idx="4439">
                  <c:v>3.7000120000000001</c:v>
                </c:pt>
                <c:pt idx="4440">
                  <c:v>4.2000120000000001</c:v>
                </c:pt>
                <c:pt idx="4441">
                  <c:v>3.5000309999999999</c:v>
                </c:pt>
                <c:pt idx="4442">
                  <c:v>3.7000120000000001</c:v>
                </c:pt>
                <c:pt idx="4443">
                  <c:v>4.099975999999999</c:v>
                </c:pt>
                <c:pt idx="4444">
                  <c:v>3.7499850000000001</c:v>
                </c:pt>
                <c:pt idx="4445">
                  <c:v>4.2000120000000001</c:v>
                </c:pt>
                <c:pt idx="4446">
                  <c:v>3.5499879999999999</c:v>
                </c:pt>
                <c:pt idx="4447">
                  <c:v>3.6999819999999999</c:v>
                </c:pt>
                <c:pt idx="4448">
                  <c:v>3.600006</c:v>
                </c:pt>
                <c:pt idx="4449">
                  <c:v>4.049987999999999</c:v>
                </c:pt>
                <c:pt idx="4450">
                  <c:v>4.099975999999999</c:v>
                </c:pt>
                <c:pt idx="4451">
                  <c:v>3.5</c:v>
                </c:pt>
                <c:pt idx="4452">
                  <c:v>3.9999689999999997</c:v>
                </c:pt>
                <c:pt idx="4453">
                  <c:v>2.9499970000000002</c:v>
                </c:pt>
                <c:pt idx="4454">
                  <c:v>4.049987999999999</c:v>
                </c:pt>
                <c:pt idx="4455">
                  <c:v>3.4499819999999999</c:v>
                </c:pt>
                <c:pt idx="4456">
                  <c:v>4</c:v>
                </c:pt>
                <c:pt idx="4457">
                  <c:v>3.5</c:v>
                </c:pt>
                <c:pt idx="4458">
                  <c:v>4.75</c:v>
                </c:pt>
                <c:pt idx="4459">
                  <c:v>3.1499940000000004</c:v>
                </c:pt>
                <c:pt idx="4460">
                  <c:v>4.1500239999999993</c:v>
                </c:pt>
                <c:pt idx="4461">
                  <c:v>3.3999629999999996</c:v>
                </c:pt>
                <c:pt idx="4462">
                  <c:v>3.600006</c:v>
                </c:pt>
                <c:pt idx="4463">
                  <c:v>3.6749879999999999</c:v>
                </c:pt>
                <c:pt idx="4464">
                  <c:v>3.5500179999999997</c:v>
                </c:pt>
                <c:pt idx="4465">
                  <c:v>4</c:v>
                </c:pt>
                <c:pt idx="4466">
                  <c:v>4</c:v>
                </c:pt>
                <c:pt idx="4467">
                  <c:v>3.3250119999999996</c:v>
                </c:pt>
                <c:pt idx="4468">
                  <c:v>4.5500030000000002</c:v>
                </c:pt>
                <c:pt idx="4469">
                  <c:v>3.5499879999999999</c:v>
                </c:pt>
                <c:pt idx="4470">
                  <c:v>3.4499819999999999</c:v>
                </c:pt>
                <c:pt idx="4471">
                  <c:v>3.7000120000000001</c:v>
                </c:pt>
                <c:pt idx="4472">
                  <c:v>3.3250119999999996</c:v>
                </c:pt>
                <c:pt idx="4473">
                  <c:v>3.75</c:v>
                </c:pt>
                <c:pt idx="4474">
                  <c:v>4.799987999999999</c:v>
                </c:pt>
                <c:pt idx="4475">
                  <c:v>3.6749879999999999</c:v>
                </c:pt>
                <c:pt idx="4476">
                  <c:v>4.4499820000000003</c:v>
                </c:pt>
                <c:pt idx="4477">
                  <c:v>3.3499759999999994</c:v>
                </c:pt>
                <c:pt idx="4478">
                  <c:v>3.3749849999999997</c:v>
                </c:pt>
                <c:pt idx="4479">
                  <c:v>4.6499939999999995</c:v>
                </c:pt>
                <c:pt idx="4480">
                  <c:v>3.5</c:v>
                </c:pt>
                <c:pt idx="4481">
                  <c:v>3.399994</c:v>
                </c:pt>
                <c:pt idx="4482">
                  <c:v>3.8499759999999994</c:v>
                </c:pt>
                <c:pt idx="4483">
                  <c:v>3.6499940000000004</c:v>
                </c:pt>
                <c:pt idx="4484">
                  <c:v>3.8499759999999994</c:v>
                </c:pt>
                <c:pt idx="4485">
                  <c:v>4.9750059999999996</c:v>
                </c:pt>
                <c:pt idx="4486">
                  <c:v>2.7000120000000001</c:v>
                </c:pt>
                <c:pt idx="4487">
                  <c:v>3.8499910000000002</c:v>
                </c:pt>
                <c:pt idx="4488">
                  <c:v>3.6499940000000004</c:v>
                </c:pt>
                <c:pt idx="4489">
                  <c:v>4.75</c:v>
                </c:pt>
                <c:pt idx="4490">
                  <c:v>5.2250059999999987</c:v>
                </c:pt>
                <c:pt idx="4491">
                  <c:v>3.7500309999999999</c:v>
                </c:pt>
                <c:pt idx="4492">
                  <c:v>4.5</c:v>
                </c:pt>
                <c:pt idx="4493">
                  <c:v>3.6000369999999999</c:v>
                </c:pt>
                <c:pt idx="4494">
                  <c:v>3.3499759999999994</c:v>
                </c:pt>
                <c:pt idx="4495">
                  <c:v>3.75</c:v>
                </c:pt>
                <c:pt idx="4496">
                  <c:v>3.2000120000000001</c:v>
                </c:pt>
                <c:pt idx="4497">
                  <c:v>3.7999879999999999</c:v>
                </c:pt>
                <c:pt idx="4498">
                  <c:v>3.5749970000000002</c:v>
                </c:pt>
                <c:pt idx="4499">
                  <c:v>4.1499939999999995</c:v>
                </c:pt>
                <c:pt idx="4500">
                  <c:v>3.9249879999999999</c:v>
                </c:pt>
                <c:pt idx="4501">
                  <c:v>3.9500119999999996</c:v>
                </c:pt>
                <c:pt idx="4502">
                  <c:v>3.3499759999999994</c:v>
                </c:pt>
                <c:pt idx="4503">
                  <c:v>3.8499759999999994</c:v>
                </c:pt>
                <c:pt idx="4504">
                  <c:v>3.6499940000000004</c:v>
                </c:pt>
                <c:pt idx="4505">
                  <c:v>5.7000120000000001</c:v>
                </c:pt>
                <c:pt idx="4506">
                  <c:v>4.349975999999999</c:v>
                </c:pt>
                <c:pt idx="4507">
                  <c:v>3.25</c:v>
                </c:pt>
                <c:pt idx="4508">
                  <c:v>3.3499759999999994</c:v>
                </c:pt>
                <c:pt idx="4509">
                  <c:v>3.4000240000000002</c:v>
                </c:pt>
                <c:pt idx="4510">
                  <c:v>3.7999879999999999</c:v>
                </c:pt>
                <c:pt idx="4511">
                  <c:v>3.25</c:v>
                </c:pt>
                <c:pt idx="4512">
                  <c:v>3.3500059999999996</c:v>
                </c:pt>
                <c:pt idx="4513">
                  <c:v>3.8500059999999996</c:v>
                </c:pt>
                <c:pt idx="4514">
                  <c:v>3.7500149999999999</c:v>
                </c:pt>
                <c:pt idx="4515">
                  <c:v>3.2999879999999999</c:v>
                </c:pt>
                <c:pt idx="4516">
                  <c:v>4.375</c:v>
                </c:pt>
                <c:pt idx="4517">
                  <c:v>5.4500120000000001</c:v>
                </c:pt>
                <c:pt idx="4518">
                  <c:v>4.0749819999999994</c:v>
                </c:pt>
                <c:pt idx="4519">
                  <c:v>3.3499759999999994</c:v>
                </c:pt>
                <c:pt idx="4520">
                  <c:v>4.1000059999999987</c:v>
                </c:pt>
                <c:pt idx="4521">
                  <c:v>3.4499819999999999</c:v>
                </c:pt>
                <c:pt idx="4522">
                  <c:v>3.5999759999999994</c:v>
                </c:pt>
                <c:pt idx="4523">
                  <c:v>3.7999879999999999</c:v>
                </c:pt>
                <c:pt idx="4524">
                  <c:v>3.7000270000000004</c:v>
                </c:pt>
                <c:pt idx="4525">
                  <c:v>4.0749819999999994</c:v>
                </c:pt>
                <c:pt idx="4526">
                  <c:v>3.6499940000000004</c:v>
                </c:pt>
                <c:pt idx="4527">
                  <c:v>3.8500059999999996</c:v>
                </c:pt>
                <c:pt idx="4528">
                  <c:v>3.5499879999999999</c:v>
                </c:pt>
                <c:pt idx="4529">
                  <c:v>3.3749999999999996</c:v>
                </c:pt>
                <c:pt idx="4530">
                  <c:v>4</c:v>
                </c:pt>
                <c:pt idx="4531">
                  <c:v>4.1499629999999996</c:v>
                </c:pt>
                <c:pt idx="4532">
                  <c:v>4.1999969999999989</c:v>
                </c:pt>
                <c:pt idx="4533">
                  <c:v>3.75</c:v>
                </c:pt>
                <c:pt idx="4534">
                  <c:v>3.1499940000000004</c:v>
                </c:pt>
                <c:pt idx="4535">
                  <c:v>5.7000120000000001</c:v>
                </c:pt>
                <c:pt idx="4536">
                  <c:v>4.3749690000000001</c:v>
                </c:pt>
                <c:pt idx="4537">
                  <c:v>3.75</c:v>
                </c:pt>
                <c:pt idx="4538">
                  <c:v>3.3000179999999997</c:v>
                </c:pt>
                <c:pt idx="4539">
                  <c:v>3.3249970000000002</c:v>
                </c:pt>
                <c:pt idx="4540">
                  <c:v>3.5499879999999999</c:v>
                </c:pt>
                <c:pt idx="4541">
                  <c:v>3.125</c:v>
                </c:pt>
                <c:pt idx="4542">
                  <c:v>3.0499879999999999</c:v>
                </c:pt>
                <c:pt idx="4543">
                  <c:v>3.7249910000000006</c:v>
                </c:pt>
                <c:pt idx="4544">
                  <c:v>3.25</c:v>
                </c:pt>
                <c:pt idx="4545">
                  <c:v>4.4250179999999988</c:v>
                </c:pt>
                <c:pt idx="4546">
                  <c:v>3.8500059999999996</c:v>
                </c:pt>
                <c:pt idx="4547">
                  <c:v>3.7000120000000001</c:v>
                </c:pt>
                <c:pt idx="4548">
                  <c:v>4.324996999999998</c:v>
                </c:pt>
                <c:pt idx="4549">
                  <c:v>3.1999970000000002</c:v>
                </c:pt>
                <c:pt idx="4550">
                  <c:v>3.8000029999999994</c:v>
                </c:pt>
                <c:pt idx="4551">
                  <c:v>4.299987999999999</c:v>
                </c:pt>
                <c:pt idx="4552">
                  <c:v>3</c:v>
                </c:pt>
                <c:pt idx="4553">
                  <c:v>3.9000240000000002</c:v>
                </c:pt>
                <c:pt idx="4554">
                  <c:v>4.5</c:v>
                </c:pt>
                <c:pt idx="4555">
                  <c:v>4.0999910000000002</c:v>
                </c:pt>
                <c:pt idx="4556">
                  <c:v>3.7999879999999999</c:v>
                </c:pt>
                <c:pt idx="4557">
                  <c:v>4.2000120000000001</c:v>
                </c:pt>
                <c:pt idx="4558">
                  <c:v>3.75</c:v>
                </c:pt>
                <c:pt idx="4559">
                  <c:v>3.2999879999999999</c:v>
                </c:pt>
                <c:pt idx="4560">
                  <c:v>3.3500369999999995</c:v>
                </c:pt>
                <c:pt idx="4561">
                  <c:v>4.599975999999999</c:v>
                </c:pt>
                <c:pt idx="4562">
                  <c:v>4.6500239999999993</c:v>
                </c:pt>
                <c:pt idx="4563">
                  <c:v>3.600006</c:v>
                </c:pt>
                <c:pt idx="4564">
                  <c:v>4</c:v>
                </c:pt>
                <c:pt idx="4565">
                  <c:v>3.8499910000000002</c:v>
                </c:pt>
                <c:pt idx="4566">
                  <c:v>3.3499759999999994</c:v>
                </c:pt>
                <c:pt idx="4567">
                  <c:v>4.3500369999999995</c:v>
                </c:pt>
                <c:pt idx="4568">
                  <c:v>3.6999819999999999</c:v>
                </c:pt>
                <c:pt idx="4569">
                  <c:v>3.2999879999999999</c:v>
                </c:pt>
                <c:pt idx="4570">
                  <c:v>4.5500489999999996</c:v>
                </c:pt>
                <c:pt idx="4571">
                  <c:v>3.399994</c:v>
                </c:pt>
                <c:pt idx="4572">
                  <c:v>3.7249759999999998</c:v>
                </c:pt>
                <c:pt idx="4573">
                  <c:v>3.7749790000000001</c:v>
                </c:pt>
                <c:pt idx="4574">
                  <c:v>4.1000369999999995</c:v>
                </c:pt>
                <c:pt idx="4575">
                  <c:v>3.4500119999999996</c:v>
                </c:pt>
                <c:pt idx="4576">
                  <c:v>3.9000240000000002</c:v>
                </c:pt>
                <c:pt idx="4577">
                  <c:v>3.4500119999999996</c:v>
                </c:pt>
                <c:pt idx="4578">
                  <c:v>3.9499819999999999</c:v>
                </c:pt>
                <c:pt idx="4579">
                  <c:v>2.3000179999999997</c:v>
                </c:pt>
                <c:pt idx="4580">
                  <c:v>3.5499879999999999</c:v>
                </c:pt>
                <c:pt idx="4581">
                  <c:v>3.2999879999999999</c:v>
                </c:pt>
                <c:pt idx="4582">
                  <c:v>3.6500240000000002</c:v>
                </c:pt>
                <c:pt idx="4583">
                  <c:v>4.3000489999999996</c:v>
                </c:pt>
                <c:pt idx="4584">
                  <c:v>5.1999819999999994</c:v>
                </c:pt>
                <c:pt idx="4585">
                  <c:v>4.1500239999999993</c:v>
                </c:pt>
                <c:pt idx="4586">
                  <c:v>4.2750240000000002</c:v>
                </c:pt>
                <c:pt idx="4587">
                  <c:v>3.1999819999999999</c:v>
                </c:pt>
                <c:pt idx="4588">
                  <c:v>3.5</c:v>
                </c:pt>
                <c:pt idx="4589">
                  <c:v>3.600006</c:v>
                </c:pt>
                <c:pt idx="4590">
                  <c:v>2.7000120000000001</c:v>
                </c:pt>
                <c:pt idx="4591">
                  <c:v>4</c:v>
                </c:pt>
                <c:pt idx="4592">
                  <c:v>3.9249879999999999</c:v>
                </c:pt>
                <c:pt idx="4593">
                  <c:v>3.3750149999999994</c:v>
                </c:pt>
                <c:pt idx="4594">
                  <c:v>4.0500179999999988</c:v>
                </c:pt>
                <c:pt idx="4595">
                  <c:v>2.8500059999999996</c:v>
                </c:pt>
                <c:pt idx="4596">
                  <c:v>3.8249970000000002</c:v>
                </c:pt>
                <c:pt idx="4597">
                  <c:v>3.7000120000000001</c:v>
                </c:pt>
                <c:pt idx="4598">
                  <c:v>6.1000059999999987</c:v>
                </c:pt>
                <c:pt idx="4599">
                  <c:v>3.9000240000000002</c:v>
                </c:pt>
                <c:pt idx="4600">
                  <c:v>3.600006</c:v>
                </c:pt>
                <c:pt idx="4601">
                  <c:v>3.7499690000000001</c:v>
                </c:pt>
                <c:pt idx="4602">
                  <c:v>3.7999879999999999</c:v>
                </c:pt>
                <c:pt idx="4603">
                  <c:v>2.899994</c:v>
                </c:pt>
                <c:pt idx="4604">
                  <c:v>3.75</c:v>
                </c:pt>
                <c:pt idx="4605">
                  <c:v>3.2000120000000001</c:v>
                </c:pt>
                <c:pt idx="4606">
                  <c:v>4.7000120000000001</c:v>
                </c:pt>
                <c:pt idx="4607">
                  <c:v>3.6499940000000004</c:v>
                </c:pt>
                <c:pt idx="4608">
                  <c:v>3.7000120000000001</c:v>
                </c:pt>
                <c:pt idx="4609">
                  <c:v>3.225006</c:v>
                </c:pt>
                <c:pt idx="4610">
                  <c:v>3.6250149999999999</c:v>
                </c:pt>
                <c:pt idx="4611">
                  <c:v>3.5499879999999999</c:v>
                </c:pt>
                <c:pt idx="4612">
                  <c:v>4.3000030000000002</c:v>
                </c:pt>
                <c:pt idx="4613">
                  <c:v>4.049987999999999</c:v>
                </c:pt>
                <c:pt idx="4614">
                  <c:v>3.600006</c:v>
                </c:pt>
                <c:pt idx="4615">
                  <c:v>3.4749599999999994</c:v>
                </c:pt>
                <c:pt idx="4616">
                  <c:v>3.5999759999999994</c:v>
                </c:pt>
                <c:pt idx="4617">
                  <c:v>3</c:v>
                </c:pt>
                <c:pt idx="4618">
                  <c:v>4.049987999999999</c:v>
                </c:pt>
                <c:pt idx="4619">
                  <c:v>3.2000120000000001</c:v>
                </c:pt>
                <c:pt idx="4620">
                  <c:v>4.1999819999999994</c:v>
                </c:pt>
                <c:pt idx="4621">
                  <c:v>3.950027</c:v>
                </c:pt>
                <c:pt idx="4622">
                  <c:v>3.5999759999999994</c:v>
                </c:pt>
                <c:pt idx="4623">
                  <c:v>4.799987999999999</c:v>
                </c:pt>
                <c:pt idx="4624">
                  <c:v>4.074965999999999</c:v>
                </c:pt>
                <c:pt idx="4625">
                  <c:v>4.1250149999999985</c:v>
                </c:pt>
                <c:pt idx="4626">
                  <c:v>3.1999819999999999</c:v>
                </c:pt>
                <c:pt idx="4627">
                  <c:v>4.049987999999999</c:v>
                </c:pt>
                <c:pt idx="4628">
                  <c:v>4.1499939999999995</c:v>
                </c:pt>
                <c:pt idx="4629">
                  <c:v>3.1500240000000002</c:v>
                </c:pt>
                <c:pt idx="4630">
                  <c:v>3.949951</c:v>
                </c:pt>
                <c:pt idx="4631">
                  <c:v>5.1000059999999987</c:v>
                </c:pt>
                <c:pt idx="4632">
                  <c:v>3.8499759999999994</c:v>
                </c:pt>
                <c:pt idx="4633">
                  <c:v>2.9749910000000002</c:v>
                </c:pt>
                <c:pt idx="4634">
                  <c:v>3.5499879999999999</c:v>
                </c:pt>
                <c:pt idx="4635">
                  <c:v>3.4499819999999999</c:v>
                </c:pt>
                <c:pt idx="4636">
                  <c:v>4.3999629999999996</c:v>
                </c:pt>
                <c:pt idx="4637">
                  <c:v>3.6000369999999999</c:v>
                </c:pt>
                <c:pt idx="4638">
                  <c:v>4.2749939999999995</c:v>
                </c:pt>
                <c:pt idx="4639">
                  <c:v>3.2499690000000001</c:v>
                </c:pt>
                <c:pt idx="4640">
                  <c:v>4.4250179999999988</c:v>
                </c:pt>
                <c:pt idx="4641">
                  <c:v>3.4000240000000002</c:v>
                </c:pt>
                <c:pt idx="4642">
                  <c:v>3.5000149999999999</c:v>
                </c:pt>
                <c:pt idx="4643">
                  <c:v>3.3250119999999996</c:v>
                </c:pt>
                <c:pt idx="4644">
                  <c:v>3.6500089999999994</c:v>
                </c:pt>
                <c:pt idx="4645">
                  <c:v>3.100006</c:v>
                </c:pt>
                <c:pt idx="4646">
                  <c:v>3.5999759999999994</c:v>
                </c:pt>
                <c:pt idx="4647">
                  <c:v>3.7499690000000001</c:v>
                </c:pt>
                <c:pt idx="4648">
                  <c:v>3.0499879999999999</c:v>
                </c:pt>
                <c:pt idx="4649">
                  <c:v>3.7000120000000001</c:v>
                </c:pt>
                <c:pt idx="4650">
                  <c:v>3.4999689999999997</c:v>
                </c:pt>
                <c:pt idx="4651">
                  <c:v>4.375</c:v>
                </c:pt>
                <c:pt idx="4652">
                  <c:v>3.5999759999999994</c:v>
                </c:pt>
                <c:pt idx="4653">
                  <c:v>3.5</c:v>
                </c:pt>
                <c:pt idx="4654">
                  <c:v>4.000030999999999</c:v>
                </c:pt>
                <c:pt idx="4655">
                  <c:v>3.6999819999999999</c:v>
                </c:pt>
                <c:pt idx="4656">
                  <c:v>3.8500209999999995</c:v>
                </c:pt>
                <c:pt idx="4657">
                  <c:v>4.749969000000001</c:v>
                </c:pt>
                <c:pt idx="4658">
                  <c:v>4.574965999999999</c:v>
                </c:pt>
                <c:pt idx="4659">
                  <c:v>4.1000059999999987</c:v>
                </c:pt>
                <c:pt idx="4660">
                  <c:v>3.7999879999999999</c:v>
                </c:pt>
                <c:pt idx="4661">
                  <c:v>3.6250149999999999</c:v>
                </c:pt>
                <c:pt idx="4662">
                  <c:v>3.8500059999999996</c:v>
                </c:pt>
                <c:pt idx="4663">
                  <c:v>3.4750059999999996</c:v>
                </c:pt>
                <c:pt idx="4664">
                  <c:v>4.9500120000000001</c:v>
                </c:pt>
                <c:pt idx="4665">
                  <c:v>3.6499940000000004</c:v>
                </c:pt>
                <c:pt idx="4666">
                  <c:v>3.3000029999999994</c:v>
                </c:pt>
                <c:pt idx="4667">
                  <c:v>4.8500059999999987</c:v>
                </c:pt>
                <c:pt idx="4668">
                  <c:v>4.000030999999999</c:v>
                </c:pt>
                <c:pt idx="4669">
                  <c:v>3.4999689999999997</c:v>
                </c:pt>
                <c:pt idx="4670">
                  <c:v>3.899994</c:v>
                </c:pt>
                <c:pt idx="4671">
                  <c:v>3.75</c:v>
                </c:pt>
                <c:pt idx="4672">
                  <c:v>3.8500369999999995</c:v>
                </c:pt>
                <c:pt idx="4673">
                  <c:v>4.1500239999999993</c:v>
                </c:pt>
                <c:pt idx="4674">
                  <c:v>4</c:v>
                </c:pt>
                <c:pt idx="4675">
                  <c:v>3.25</c:v>
                </c:pt>
                <c:pt idx="4676">
                  <c:v>4.049987999999999</c:v>
                </c:pt>
                <c:pt idx="4677">
                  <c:v>3.4500119999999996</c:v>
                </c:pt>
                <c:pt idx="4678">
                  <c:v>3.6499940000000004</c:v>
                </c:pt>
                <c:pt idx="4679">
                  <c:v>3.7000120000000001</c:v>
                </c:pt>
                <c:pt idx="4680">
                  <c:v>3.625</c:v>
                </c:pt>
                <c:pt idx="4681">
                  <c:v>3.899994</c:v>
                </c:pt>
                <c:pt idx="4682">
                  <c:v>4.4499820000000003</c:v>
                </c:pt>
                <c:pt idx="4683">
                  <c:v>3.3999789999999996</c:v>
                </c:pt>
                <c:pt idx="4684">
                  <c:v>3.4499819999999999</c:v>
                </c:pt>
                <c:pt idx="4685">
                  <c:v>3.4750059999999996</c:v>
                </c:pt>
                <c:pt idx="4686">
                  <c:v>3.8500369999999995</c:v>
                </c:pt>
                <c:pt idx="4687">
                  <c:v>3.6499940000000004</c:v>
                </c:pt>
                <c:pt idx="4688">
                  <c:v>3.3250119999999996</c:v>
                </c:pt>
                <c:pt idx="4689">
                  <c:v>3.9249879999999999</c:v>
                </c:pt>
                <c:pt idx="4690">
                  <c:v>3.899994</c:v>
                </c:pt>
                <c:pt idx="4691">
                  <c:v>3.9500119999999996</c:v>
                </c:pt>
                <c:pt idx="4692">
                  <c:v>4.1999819999999994</c:v>
                </c:pt>
                <c:pt idx="4693">
                  <c:v>3.399994</c:v>
                </c:pt>
                <c:pt idx="4694">
                  <c:v>3.5499879999999999</c:v>
                </c:pt>
                <c:pt idx="4695">
                  <c:v>2.25</c:v>
                </c:pt>
                <c:pt idx="4696">
                  <c:v>3.7999879999999999</c:v>
                </c:pt>
                <c:pt idx="4697">
                  <c:v>9.3999940000000013</c:v>
                </c:pt>
                <c:pt idx="4698">
                  <c:v>3.75</c:v>
                </c:pt>
                <c:pt idx="4699">
                  <c:v>4.049987999999999</c:v>
                </c:pt>
                <c:pt idx="4700">
                  <c:v>5</c:v>
                </c:pt>
                <c:pt idx="4701">
                  <c:v>4.6499790000000001</c:v>
                </c:pt>
                <c:pt idx="4702">
                  <c:v>2.7999879999999999</c:v>
                </c:pt>
                <c:pt idx="4703">
                  <c:v>3.950027</c:v>
                </c:pt>
                <c:pt idx="4704">
                  <c:v>10.949982</c:v>
                </c:pt>
                <c:pt idx="4705">
                  <c:v>4.1999819999999994</c:v>
                </c:pt>
                <c:pt idx="4706">
                  <c:v>4.1499629999999996</c:v>
                </c:pt>
                <c:pt idx="4707">
                  <c:v>3.8000179999999997</c:v>
                </c:pt>
                <c:pt idx="4708">
                  <c:v>3.6499940000000004</c:v>
                </c:pt>
                <c:pt idx="4709">
                  <c:v>3.2750240000000002</c:v>
                </c:pt>
                <c:pt idx="4710">
                  <c:v>4.9500120000000001</c:v>
                </c:pt>
                <c:pt idx="4711">
                  <c:v>3.6499940000000004</c:v>
                </c:pt>
                <c:pt idx="4712">
                  <c:v>4.25</c:v>
                </c:pt>
                <c:pt idx="4713">
                  <c:v>8.4750060000000023</c:v>
                </c:pt>
                <c:pt idx="4714">
                  <c:v>3.8000179999999997</c:v>
                </c:pt>
                <c:pt idx="4715">
                  <c:v>3.8999629999999996</c:v>
                </c:pt>
                <c:pt idx="4716">
                  <c:v>3.4500119999999996</c:v>
                </c:pt>
                <c:pt idx="4717">
                  <c:v>4.4000240000000002</c:v>
                </c:pt>
                <c:pt idx="4718">
                  <c:v>2.600006</c:v>
                </c:pt>
                <c:pt idx="4719">
                  <c:v>4.2000120000000001</c:v>
                </c:pt>
                <c:pt idx="4720">
                  <c:v>4.1000059999999987</c:v>
                </c:pt>
                <c:pt idx="4721">
                  <c:v>4.3999939999999995</c:v>
                </c:pt>
                <c:pt idx="4722">
                  <c:v>3</c:v>
                </c:pt>
                <c:pt idx="4723">
                  <c:v>3.2999879999999999</c:v>
                </c:pt>
                <c:pt idx="4724">
                  <c:v>3.625</c:v>
                </c:pt>
                <c:pt idx="4725">
                  <c:v>3.5500179999999997</c:v>
                </c:pt>
                <c:pt idx="4726">
                  <c:v>1.75</c:v>
                </c:pt>
                <c:pt idx="4727">
                  <c:v>4.7000120000000001</c:v>
                </c:pt>
                <c:pt idx="4728">
                  <c:v>3.3999629999999996</c:v>
                </c:pt>
                <c:pt idx="4729">
                  <c:v>3.9000240000000002</c:v>
                </c:pt>
                <c:pt idx="4730">
                  <c:v>3.8000179999999997</c:v>
                </c:pt>
                <c:pt idx="4731">
                  <c:v>3.7999879999999999</c:v>
                </c:pt>
                <c:pt idx="4732">
                  <c:v>2.9999689999999997</c:v>
                </c:pt>
                <c:pt idx="4733">
                  <c:v>4.1499939999999995</c:v>
                </c:pt>
                <c:pt idx="4734">
                  <c:v>4.0500179999999988</c:v>
                </c:pt>
                <c:pt idx="4735">
                  <c:v>3.8999629999999996</c:v>
                </c:pt>
                <c:pt idx="4736">
                  <c:v>2.8749999999999996</c:v>
                </c:pt>
                <c:pt idx="4737">
                  <c:v>4.3500059999999987</c:v>
                </c:pt>
                <c:pt idx="4738">
                  <c:v>3.1250309999999999</c:v>
                </c:pt>
                <c:pt idx="4739">
                  <c:v>3.9500119999999996</c:v>
                </c:pt>
                <c:pt idx="4740">
                  <c:v>3.3999629999999996</c:v>
                </c:pt>
                <c:pt idx="4741">
                  <c:v>3.6499940000000004</c:v>
                </c:pt>
                <c:pt idx="4742">
                  <c:v>3.7500309999999999</c:v>
                </c:pt>
                <c:pt idx="4743">
                  <c:v>4.25</c:v>
                </c:pt>
                <c:pt idx="4744">
                  <c:v>3.7000120000000001</c:v>
                </c:pt>
                <c:pt idx="4745">
                  <c:v>3.899994</c:v>
                </c:pt>
                <c:pt idx="4746">
                  <c:v>4.799987999999999</c:v>
                </c:pt>
                <c:pt idx="4747">
                  <c:v>4.0000149999999994</c:v>
                </c:pt>
                <c:pt idx="4748">
                  <c:v>3.4499819999999999</c:v>
                </c:pt>
                <c:pt idx="4749">
                  <c:v>2.8750149999999994</c:v>
                </c:pt>
                <c:pt idx="4750">
                  <c:v>3.3500059999999996</c:v>
                </c:pt>
                <c:pt idx="4751">
                  <c:v>3.75</c:v>
                </c:pt>
                <c:pt idx="4752">
                  <c:v>4.225020999999999</c:v>
                </c:pt>
                <c:pt idx="4753">
                  <c:v>3.2500309999999999</c:v>
                </c:pt>
                <c:pt idx="4754">
                  <c:v>4.8500059999999987</c:v>
                </c:pt>
                <c:pt idx="4755">
                  <c:v>3.1000369999999999</c:v>
                </c:pt>
                <c:pt idx="4756">
                  <c:v>3.6499940000000004</c:v>
                </c:pt>
                <c:pt idx="4757">
                  <c:v>3.225006</c:v>
                </c:pt>
                <c:pt idx="4758">
                  <c:v>4.25</c:v>
                </c:pt>
                <c:pt idx="4759">
                  <c:v>6.8999939999999995</c:v>
                </c:pt>
                <c:pt idx="4760">
                  <c:v>3.4750059999999996</c:v>
                </c:pt>
                <c:pt idx="4761">
                  <c:v>3.6999819999999999</c:v>
                </c:pt>
                <c:pt idx="4762">
                  <c:v>3.0249940000000004</c:v>
                </c:pt>
                <c:pt idx="4763">
                  <c:v>3.3000179999999997</c:v>
                </c:pt>
                <c:pt idx="4764">
                  <c:v>3.6500240000000002</c:v>
                </c:pt>
                <c:pt idx="4765">
                  <c:v>3.8000179999999997</c:v>
                </c:pt>
                <c:pt idx="4766">
                  <c:v>4.4500120000000001</c:v>
                </c:pt>
                <c:pt idx="4767">
                  <c:v>4.5750120000000001</c:v>
                </c:pt>
                <c:pt idx="4768">
                  <c:v>3.9250179999999997</c:v>
                </c:pt>
                <c:pt idx="4769">
                  <c:v>4.049987999999999</c:v>
                </c:pt>
                <c:pt idx="4770">
                  <c:v>4.049987999999999</c:v>
                </c:pt>
                <c:pt idx="4771">
                  <c:v>4</c:v>
                </c:pt>
                <c:pt idx="4772">
                  <c:v>3.5249940000000004</c:v>
                </c:pt>
                <c:pt idx="4773">
                  <c:v>4.1499939999999995</c:v>
                </c:pt>
                <c:pt idx="4774">
                  <c:v>3.75</c:v>
                </c:pt>
                <c:pt idx="4775">
                  <c:v>3.5499879999999999</c:v>
                </c:pt>
                <c:pt idx="4776">
                  <c:v>5.5249939999999986</c:v>
                </c:pt>
                <c:pt idx="4777">
                  <c:v>3.4500119999999996</c:v>
                </c:pt>
                <c:pt idx="4778">
                  <c:v>3.7749940000000004</c:v>
                </c:pt>
                <c:pt idx="4779">
                  <c:v>4.099975999999999</c:v>
                </c:pt>
                <c:pt idx="4780">
                  <c:v>3.7000120000000001</c:v>
                </c:pt>
                <c:pt idx="4781">
                  <c:v>4.1249999999999991</c:v>
                </c:pt>
                <c:pt idx="4782">
                  <c:v>3.8499759999999994</c:v>
                </c:pt>
                <c:pt idx="4783">
                  <c:v>3.7500309999999999</c:v>
                </c:pt>
                <c:pt idx="4784">
                  <c:v>3.5499879999999999</c:v>
                </c:pt>
                <c:pt idx="4785">
                  <c:v>3.75</c:v>
                </c:pt>
                <c:pt idx="4786">
                  <c:v>3.7250209999999999</c:v>
                </c:pt>
                <c:pt idx="4787">
                  <c:v>4</c:v>
                </c:pt>
                <c:pt idx="4788">
                  <c:v>3.75</c:v>
                </c:pt>
                <c:pt idx="4789">
                  <c:v>3.9500119999999996</c:v>
                </c:pt>
                <c:pt idx="4790">
                  <c:v>3.4000089999999994</c:v>
                </c:pt>
                <c:pt idx="4791">
                  <c:v>3.5499879999999999</c:v>
                </c:pt>
                <c:pt idx="4792">
                  <c:v>4.1499629999999996</c:v>
                </c:pt>
                <c:pt idx="4793">
                  <c:v>4.25</c:v>
                </c:pt>
                <c:pt idx="4794">
                  <c:v>3.0250089999999994</c:v>
                </c:pt>
                <c:pt idx="4795">
                  <c:v>3.7000120000000001</c:v>
                </c:pt>
                <c:pt idx="4796">
                  <c:v>4.7000120000000001</c:v>
                </c:pt>
                <c:pt idx="4797">
                  <c:v>3.7999879999999999</c:v>
                </c:pt>
                <c:pt idx="4798">
                  <c:v>3.399994</c:v>
                </c:pt>
                <c:pt idx="4799">
                  <c:v>3.2999879999999999</c:v>
                </c:pt>
                <c:pt idx="4800">
                  <c:v>3.6499940000000004</c:v>
                </c:pt>
                <c:pt idx="4801">
                  <c:v>2.8500059999999996</c:v>
                </c:pt>
                <c:pt idx="4802">
                  <c:v>4.0500179999999988</c:v>
                </c:pt>
                <c:pt idx="4803">
                  <c:v>3.3250119999999996</c:v>
                </c:pt>
                <c:pt idx="4804">
                  <c:v>3.0749819999999999</c:v>
                </c:pt>
                <c:pt idx="4805">
                  <c:v>4.4500120000000001</c:v>
                </c:pt>
                <c:pt idx="4806">
                  <c:v>4.0749969999999989</c:v>
                </c:pt>
                <c:pt idx="4807">
                  <c:v>3.9499819999999999</c:v>
                </c:pt>
                <c:pt idx="4808">
                  <c:v>3.4000240000000002</c:v>
                </c:pt>
                <c:pt idx="4809">
                  <c:v>4.3999629999999996</c:v>
                </c:pt>
                <c:pt idx="4810">
                  <c:v>3.6499940000000004</c:v>
                </c:pt>
                <c:pt idx="4811">
                  <c:v>3.75</c:v>
                </c:pt>
                <c:pt idx="4812">
                  <c:v>3.25</c:v>
                </c:pt>
                <c:pt idx="4813">
                  <c:v>3.2500149999999999</c:v>
                </c:pt>
                <c:pt idx="4814">
                  <c:v>3.8499759999999994</c:v>
                </c:pt>
                <c:pt idx="4815">
                  <c:v>3.5999759999999994</c:v>
                </c:pt>
                <c:pt idx="4816">
                  <c:v>3.4749910000000002</c:v>
                </c:pt>
                <c:pt idx="4817">
                  <c:v>3.799973</c:v>
                </c:pt>
                <c:pt idx="4818">
                  <c:v>4.4499510000000004</c:v>
                </c:pt>
                <c:pt idx="4819">
                  <c:v>4.349975999999999</c:v>
                </c:pt>
                <c:pt idx="4820">
                  <c:v>4.549987999999999</c:v>
                </c:pt>
                <c:pt idx="4821">
                  <c:v>4.6500399999999988</c:v>
                </c:pt>
                <c:pt idx="4822">
                  <c:v>3.3749999999999996</c:v>
                </c:pt>
                <c:pt idx="4823">
                  <c:v>4.75</c:v>
                </c:pt>
                <c:pt idx="4824">
                  <c:v>3.25</c:v>
                </c:pt>
                <c:pt idx="4825">
                  <c:v>3.6499940000000004</c:v>
                </c:pt>
                <c:pt idx="4826">
                  <c:v>3.9499819999999999</c:v>
                </c:pt>
                <c:pt idx="4827">
                  <c:v>3.2500149999999999</c:v>
                </c:pt>
                <c:pt idx="4828">
                  <c:v>3.7999879999999999</c:v>
                </c:pt>
                <c:pt idx="4829">
                  <c:v>3.4499819999999999</c:v>
                </c:pt>
                <c:pt idx="4830">
                  <c:v>3.674957</c:v>
                </c:pt>
                <c:pt idx="4831">
                  <c:v>3.25</c:v>
                </c:pt>
                <c:pt idx="4832">
                  <c:v>4.5</c:v>
                </c:pt>
                <c:pt idx="4833">
                  <c:v>3.2000120000000001</c:v>
                </c:pt>
                <c:pt idx="4834">
                  <c:v>3.4499970000000002</c:v>
                </c:pt>
                <c:pt idx="4835">
                  <c:v>3.3000029999999994</c:v>
                </c:pt>
                <c:pt idx="4836">
                  <c:v>4.1999819999999994</c:v>
                </c:pt>
                <c:pt idx="4837">
                  <c:v>3.75</c:v>
                </c:pt>
                <c:pt idx="4838">
                  <c:v>4.4499969999999998</c:v>
                </c:pt>
                <c:pt idx="4839">
                  <c:v>3.899994</c:v>
                </c:pt>
                <c:pt idx="4840">
                  <c:v>3.6499940000000004</c:v>
                </c:pt>
                <c:pt idx="4841">
                  <c:v>2.9749910000000002</c:v>
                </c:pt>
                <c:pt idx="4842">
                  <c:v>3.5500179999999997</c:v>
                </c:pt>
                <c:pt idx="4843">
                  <c:v>3.899994</c:v>
                </c:pt>
                <c:pt idx="4844">
                  <c:v>4.1499939999999995</c:v>
                </c:pt>
                <c:pt idx="4845">
                  <c:v>3.7749790000000001</c:v>
                </c:pt>
                <c:pt idx="4846">
                  <c:v>4.1000059999999987</c:v>
                </c:pt>
                <c:pt idx="4847">
                  <c:v>3.225006</c:v>
                </c:pt>
                <c:pt idx="4848">
                  <c:v>4.25</c:v>
                </c:pt>
                <c:pt idx="4849">
                  <c:v>4.8999939999999995</c:v>
                </c:pt>
                <c:pt idx="4850">
                  <c:v>3.6499940000000004</c:v>
                </c:pt>
                <c:pt idx="4851">
                  <c:v>3.899994</c:v>
                </c:pt>
                <c:pt idx="4852">
                  <c:v>3.399994</c:v>
                </c:pt>
                <c:pt idx="4853">
                  <c:v>3.3000179999999997</c:v>
                </c:pt>
                <c:pt idx="4854">
                  <c:v>4.1499939999999995</c:v>
                </c:pt>
                <c:pt idx="4855">
                  <c:v>3.899994</c:v>
                </c:pt>
                <c:pt idx="4856">
                  <c:v>3.3999629999999996</c:v>
                </c:pt>
                <c:pt idx="4857">
                  <c:v>3.3249970000000002</c:v>
                </c:pt>
                <c:pt idx="4858">
                  <c:v>3.8249970000000002</c:v>
                </c:pt>
                <c:pt idx="4859">
                  <c:v>3.9499819999999999</c:v>
                </c:pt>
                <c:pt idx="4860">
                  <c:v>3</c:v>
                </c:pt>
                <c:pt idx="4861">
                  <c:v>3.6999819999999999</c:v>
                </c:pt>
                <c:pt idx="4862">
                  <c:v>4.299987999999999</c:v>
                </c:pt>
                <c:pt idx="4863">
                  <c:v>3.600006</c:v>
                </c:pt>
                <c:pt idx="4864">
                  <c:v>4.7249909999999993</c:v>
                </c:pt>
                <c:pt idx="4865">
                  <c:v>4.5</c:v>
                </c:pt>
                <c:pt idx="4866">
                  <c:v>4.3999939999999995</c:v>
                </c:pt>
                <c:pt idx="4867">
                  <c:v>3.7999879999999999</c:v>
                </c:pt>
                <c:pt idx="4868">
                  <c:v>3.899994</c:v>
                </c:pt>
                <c:pt idx="4869">
                  <c:v>4.3500059999999987</c:v>
                </c:pt>
                <c:pt idx="4870">
                  <c:v>3.8499759999999994</c:v>
                </c:pt>
                <c:pt idx="4871">
                  <c:v>3.3749849999999997</c:v>
                </c:pt>
                <c:pt idx="4872">
                  <c:v>3.7999879999999999</c:v>
                </c:pt>
                <c:pt idx="4873">
                  <c:v>3.1749879999999999</c:v>
                </c:pt>
                <c:pt idx="4874">
                  <c:v>3.25</c:v>
                </c:pt>
                <c:pt idx="4875">
                  <c:v>3.5250089999999994</c:v>
                </c:pt>
                <c:pt idx="4876">
                  <c:v>4.4500120000000001</c:v>
                </c:pt>
                <c:pt idx="4877">
                  <c:v>3.75</c:v>
                </c:pt>
                <c:pt idx="4878">
                  <c:v>3.2999879999999999</c:v>
                </c:pt>
                <c:pt idx="4879">
                  <c:v>4</c:v>
                </c:pt>
                <c:pt idx="4880">
                  <c:v>3.4500119999999996</c:v>
                </c:pt>
                <c:pt idx="4881">
                  <c:v>3.9749910000000002</c:v>
                </c:pt>
                <c:pt idx="4882">
                  <c:v>3.4499819999999999</c:v>
                </c:pt>
                <c:pt idx="4883">
                  <c:v>3.600006</c:v>
                </c:pt>
                <c:pt idx="4884">
                  <c:v>4.2749939999999995</c:v>
                </c:pt>
                <c:pt idx="4885">
                  <c:v>3.6500240000000002</c:v>
                </c:pt>
                <c:pt idx="4886">
                  <c:v>3.8999629999999996</c:v>
                </c:pt>
                <c:pt idx="4887">
                  <c:v>3.9750059999999996</c:v>
                </c:pt>
                <c:pt idx="4888">
                  <c:v>4.25</c:v>
                </c:pt>
                <c:pt idx="4889">
                  <c:v>3</c:v>
                </c:pt>
                <c:pt idx="4890">
                  <c:v>3.899994</c:v>
                </c:pt>
                <c:pt idx="4891">
                  <c:v>4.7000120000000001</c:v>
                </c:pt>
                <c:pt idx="4892">
                  <c:v>4.1249999999999991</c:v>
                </c:pt>
                <c:pt idx="4893">
                  <c:v>3.8249970000000002</c:v>
                </c:pt>
                <c:pt idx="4894">
                  <c:v>4.4499820000000003</c:v>
                </c:pt>
                <c:pt idx="4895">
                  <c:v>3.4750209999999995</c:v>
                </c:pt>
                <c:pt idx="4896">
                  <c:v>3.2249910000000006</c:v>
                </c:pt>
                <c:pt idx="4897">
                  <c:v>2.8250119999999996</c:v>
                </c:pt>
                <c:pt idx="4898">
                  <c:v>4.049987999999999</c:v>
                </c:pt>
                <c:pt idx="4899">
                  <c:v>4.2249909999999993</c:v>
                </c:pt>
                <c:pt idx="4900">
                  <c:v>3.4000240000000002</c:v>
                </c:pt>
                <c:pt idx="4901">
                  <c:v>4.3000030000000002</c:v>
                </c:pt>
                <c:pt idx="4902">
                  <c:v>3.600006</c:v>
                </c:pt>
                <c:pt idx="4903">
                  <c:v>3.5250089999999994</c:v>
                </c:pt>
                <c:pt idx="4904">
                  <c:v>3.5499879999999999</c:v>
                </c:pt>
                <c:pt idx="4905">
                  <c:v>4.6499939999999995</c:v>
                </c:pt>
                <c:pt idx="4906">
                  <c:v>3.7499850000000001</c:v>
                </c:pt>
                <c:pt idx="4907">
                  <c:v>3.725006</c:v>
                </c:pt>
                <c:pt idx="4908">
                  <c:v>3.7000270000000004</c:v>
                </c:pt>
                <c:pt idx="4909">
                  <c:v>3.600006</c:v>
                </c:pt>
                <c:pt idx="4910">
                  <c:v>5.25</c:v>
                </c:pt>
                <c:pt idx="4911">
                  <c:v>3.6000369999999999</c:v>
                </c:pt>
                <c:pt idx="4912">
                  <c:v>3.7000120000000001</c:v>
                </c:pt>
                <c:pt idx="4913">
                  <c:v>3.5999759999999994</c:v>
                </c:pt>
                <c:pt idx="4914">
                  <c:v>3.4249879999999999</c:v>
                </c:pt>
                <c:pt idx="4915">
                  <c:v>3.75</c:v>
                </c:pt>
                <c:pt idx="4916">
                  <c:v>2.6500240000000002</c:v>
                </c:pt>
                <c:pt idx="4917">
                  <c:v>3.4750059999999996</c:v>
                </c:pt>
                <c:pt idx="4918">
                  <c:v>3.8000179999999997</c:v>
                </c:pt>
                <c:pt idx="4919">
                  <c:v>3.8499759999999994</c:v>
                </c:pt>
                <c:pt idx="4920">
                  <c:v>3.899994</c:v>
                </c:pt>
                <c:pt idx="4921">
                  <c:v>3.2500309999999999</c:v>
                </c:pt>
                <c:pt idx="4922">
                  <c:v>3.6499940000000004</c:v>
                </c:pt>
                <c:pt idx="4923">
                  <c:v>5.099975999999999</c:v>
                </c:pt>
                <c:pt idx="4924">
                  <c:v>4.25</c:v>
                </c:pt>
                <c:pt idx="4925">
                  <c:v>3.399994</c:v>
                </c:pt>
                <c:pt idx="4926">
                  <c:v>4.049987999999999</c:v>
                </c:pt>
                <c:pt idx="4927">
                  <c:v>3.3749999999999996</c:v>
                </c:pt>
                <c:pt idx="4928">
                  <c:v>3.9499819999999999</c:v>
                </c:pt>
                <c:pt idx="4929">
                  <c:v>4.3500059999999987</c:v>
                </c:pt>
                <c:pt idx="4930">
                  <c:v>3.5</c:v>
                </c:pt>
                <c:pt idx="4931">
                  <c:v>4.5</c:v>
                </c:pt>
                <c:pt idx="4932">
                  <c:v>4.049987999999999</c:v>
                </c:pt>
                <c:pt idx="4933">
                  <c:v>4.3000179999999988</c:v>
                </c:pt>
                <c:pt idx="4934">
                  <c:v>3.5</c:v>
                </c:pt>
                <c:pt idx="4935">
                  <c:v>3.7999879999999999</c:v>
                </c:pt>
                <c:pt idx="4936">
                  <c:v>3.5499879999999999</c:v>
                </c:pt>
                <c:pt idx="4937">
                  <c:v>4.049987999999999</c:v>
                </c:pt>
                <c:pt idx="4938">
                  <c:v>3.9000240000000002</c:v>
                </c:pt>
                <c:pt idx="4939">
                  <c:v>3.1249690000000001</c:v>
                </c:pt>
                <c:pt idx="4940">
                  <c:v>3.8500059999999996</c:v>
                </c:pt>
                <c:pt idx="4941">
                  <c:v>3.8499759999999994</c:v>
                </c:pt>
                <c:pt idx="4942">
                  <c:v>3.9500119999999996</c:v>
                </c:pt>
                <c:pt idx="4943">
                  <c:v>3.25</c:v>
                </c:pt>
                <c:pt idx="4944">
                  <c:v>3.7000120000000001</c:v>
                </c:pt>
                <c:pt idx="4945">
                  <c:v>4</c:v>
                </c:pt>
                <c:pt idx="4946">
                  <c:v>3.25</c:v>
                </c:pt>
                <c:pt idx="4947">
                  <c:v>4.000030999999999</c:v>
                </c:pt>
                <c:pt idx="4948">
                  <c:v>4.3999939999999995</c:v>
                </c:pt>
                <c:pt idx="4949">
                  <c:v>4.25</c:v>
                </c:pt>
                <c:pt idx="4950">
                  <c:v>4.7000270000000004</c:v>
                </c:pt>
                <c:pt idx="4951">
                  <c:v>3.25</c:v>
                </c:pt>
                <c:pt idx="4952">
                  <c:v>3.7500309999999999</c:v>
                </c:pt>
                <c:pt idx="4953">
                  <c:v>3.6999659999999994</c:v>
                </c:pt>
                <c:pt idx="4954">
                  <c:v>3.600006</c:v>
                </c:pt>
                <c:pt idx="4955">
                  <c:v>4.049987999999999</c:v>
                </c:pt>
                <c:pt idx="4956">
                  <c:v>3.2749940000000004</c:v>
                </c:pt>
                <c:pt idx="4957">
                  <c:v>3.2750089999999994</c:v>
                </c:pt>
                <c:pt idx="4958">
                  <c:v>3.8500059999999996</c:v>
                </c:pt>
                <c:pt idx="4959">
                  <c:v>3.7000120000000001</c:v>
                </c:pt>
                <c:pt idx="4960">
                  <c:v>3.6000369999999999</c:v>
                </c:pt>
                <c:pt idx="4961">
                  <c:v>3.899994</c:v>
                </c:pt>
                <c:pt idx="4962">
                  <c:v>4.4000240000000002</c:v>
                </c:pt>
                <c:pt idx="4963">
                  <c:v>2.4999689999999997</c:v>
                </c:pt>
                <c:pt idx="4964">
                  <c:v>3.5750119999999996</c:v>
                </c:pt>
                <c:pt idx="4965">
                  <c:v>3.7999879999999999</c:v>
                </c:pt>
                <c:pt idx="4966">
                  <c:v>3.4500119999999996</c:v>
                </c:pt>
                <c:pt idx="4967">
                  <c:v>3.6749879999999999</c:v>
                </c:pt>
                <c:pt idx="4968">
                  <c:v>2.9000240000000002</c:v>
                </c:pt>
                <c:pt idx="4969">
                  <c:v>3.7750240000000002</c:v>
                </c:pt>
                <c:pt idx="4970">
                  <c:v>4.0249939999999986</c:v>
                </c:pt>
                <c:pt idx="4971">
                  <c:v>4.1250309999999981</c:v>
                </c:pt>
                <c:pt idx="4972">
                  <c:v>3.5250089999999994</c:v>
                </c:pt>
                <c:pt idx="4973">
                  <c:v>3.4999689999999997</c:v>
                </c:pt>
                <c:pt idx="4974">
                  <c:v>3.3000179999999997</c:v>
                </c:pt>
                <c:pt idx="4975">
                  <c:v>3.7999879999999999</c:v>
                </c:pt>
                <c:pt idx="4976">
                  <c:v>3.2000120000000001</c:v>
                </c:pt>
                <c:pt idx="4977">
                  <c:v>3.5499879999999999</c:v>
                </c:pt>
                <c:pt idx="4978">
                  <c:v>4.1999969999999989</c:v>
                </c:pt>
                <c:pt idx="4979">
                  <c:v>3.0749819999999999</c:v>
                </c:pt>
                <c:pt idx="4980">
                  <c:v>3.9499819999999999</c:v>
                </c:pt>
                <c:pt idx="4981">
                  <c:v>3.3000179999999997</c:v>
                </c:pt>
                <c:pt idx="4982">
                  <c:v>2.8000179999999997</c:v>
                </c:pt>
                <c:pt idx="4983">
                  <c:v>4.8999629999999996</c:v>
                </c:pt>
                <c:pt idx="4984">
                  <c:v>3.6499940000000004</c:v>
                </c:pt>
                <c:pt idx="4985">
                  <c:v>3.899994</c:v>
                </c:pt>
                <c:pt idx="4986">
                  <c:v>5.25</c:v>
                </c:pt>
                <c:pt idx="4987">
                  <c:v>5.249969000000001</c:v>
                </c:pt>
                <c:pt idx="4988">
                  <c:v>3.9500119999999996</c:v>
                </c:pt>
                <c:pt idx="4989">
                  <c:v>3.4000240000000002</c:v>
                </c:pt>
                <c:pt idx="4990">
                  <c:v>3.3500369999999995</c:v>
                </c:pt>
                <c:pt idx="4991">
                  <c:v>4.1500239999999993</c:v>
                </c:pt>
                <c:pt idx="4992">
                  <c:v>3.8999789999999996</c:v>
                </c:pt>
                <c:pt idx="4993">
                  <c:v>3.6749879999999999</c:v>
                </c:pt>
                <c:pt idx="4994">
                  <c:v>3.7000120000000001</c:v>
                </c:pt>
                <c:pt idx="4995">
                  <c:v>4.25</c:v>
                </c:pt>
                <c:pt idx="4996">
                  <c:v>4.6999819999999994</c:v>
                </c:pt>
                <c:pt idx="4997">
                  <c:v>4.049987999999999</c:v>
                </c:pt>
                <c:pt idx="4998">
                  <c:v>3.7000120000000001</c:v>
                </c:pt>
                <c:pt idx="4999">
                  <c:v>3.6999819999999999</c:v>
                </c:pt>
                <c:pt idx="5000">
                  <c:v>3.5499879999999999</c:v>
                </c:pt>
                <c:pt idx="5001">
                  <c:v>3.7000120000000001</c:v>
                </c:pt>
                <c:pt idx="5002">
                  <c:v>3.8500059999999996</c:v>
                </c:pt>
                <c:pt idx="5003">
                  <c:v>3.5000149999999999</c:v>
                </c:pt>
                <c:pt idx="5004">
                  <c:v>3.4000240000000002</c:v>
                </c:pt>
                <c:pt idx="5005">
                  <c:v>3.8999629999999996</c:v>
                </c:pt>
                <c:pt idx="5006">
                  <c:v>3.8500369999999995</c:v>
                </c:pt>
                <c:pt idx="5007">
                  <c:v>3.6499940000000004</c:v>
                </c:pt>
                <c:pt idx="5008">
                  <c:v>3.225006</c:v>
                </c:pt>
                <c:pt idx="5009">
                  <c:v>3.2749940000000004</c:v>
                </c:pt>
                <c:pt idx="5010">
                  <c:v>3.4000240000000002</c:v>
                </c:pt>
                <c:pt idx="5011">
                  <c:v>3.6500240000000002</c:v>
                </c:pt>
                <c:pt idx="5012">
                  <c:v>3.2000120000000001</c:v>
                </c:pt>
                <c:pt idx="5013">
                  <c:v>3.5249940000000004</c:v>
                </c:pt>
                <c:pt idx="5014">
                  <c:v>3.4249879999999999</c:v>
                </c:pt>
                <c:pt idx="5015">
                  <c:v>3.5</c:v>
                </c:pt>
                <c:pt idx="5016">
                  <c:v>5.6749879999999981</c:v>
                </c:pt>
                <c:pt idx="5017">
                  <c:v>3.5249790000000001</c:v>
                </c:pt>
                <c:pt idx="5018">
                  <c:v>4</c:v>
                </c:pt>
                <c:pt idx="5019">
                  <c:v>2.8999789999999996</c:v>
                </c:pt>
                <c:pt idx="5020">
                  <c:v>3.2000120000000001</c:v>
                </c:pt>
                <c:pt idx="5021">
                  <c:v>3.7000120000000001</c:v>
                </c:pt>
                <c:pt idx="5022">
                  <c:v>2.9500119999999996</c:v>
                </c:pt>
                <c:pt idx="5023">
                  <c:v>3.9750059999999996</c:v>
                </c:pt>
                <c:pt idx="5024">
                  <c:v>3.75</c:v>
                </c:pt>
                <c:pt idx="5025">
                  <c:v>2.899994</c:v>
                </c:pt>
                <c:pt idx="5026">
                  <c:v>3.4500119999999996</c:v>
                </c:pt>
                <c:pt idx="5027">
                  <c:v>3.5500179999999997</c:v>
                </c:pt>
                <c:pt idx="5028">
                  <c:v>5.5</c:v>
                </c:pt>
                <c:pt idx="5029">
                  <c:v>3.7999879999999999</c:v>
                </c:pt>
                <c:pt idx="5030">
                  <c:v>4.5250239999999993</c:v>
                </c:pt>
                <c:pt idx="5031">
                  <c:v>3.5499879999999999</c:v>
                </c:pt>
                <c:pt idx="5032">
                  <c:v>3.6999819999999999</c:v>
                </c:pt>
                <c:pt idx="5033">
                  <c:v>3.0999759999999994</c:v>
                </c:pt>
                <c:pt idx="5034">
                  <c:v>15.849976</c:v>
                </c:pt>
                <c:pt idx="5035">
                  <c:v>3.3500059999999996</c:v>
                </c:pt>
                <c:pt idx="5036">
                  <c:v>3.6500240000000002</c:v>
                </c:pt>
                <c:pt idx="5037">
                  <c:v>4.3000030000000002</c:v>
                </c:pt>
                <c:pt idx="5038">
                  <c:v>4.1499629999999996</c:v>
                </c:pt>
                <c:pt idx="5039">
                  <c:v>3.3499759999999994</c:v>
                </c:pt>
                <c:pt idx="5040">
                  <c:v>4.225020999999999</c:v>
                </c:pt>
                <c:pt idx="5041">
                  <c:v>3.1499940000000004</c:v>
                </c:pt>
                <c:pt idx="5042">
                  <c:v>3.4000240000000002</c:v>
                </c:pt>
                <c:pt idx="5043">
                  <c:v>3.2749940000000004</c:v>
                </c:pt>
                <c:pt idx="5044">
                  <c:v>4.8999939999999995</c:v>
                </c:pt>
                <c:pt idx="5045">
                  <c:v>4.799987999999999</c:v>
                </c:pt>
                <c:pt idx="5046">
                  <c:v>4.0500179999999988</c:v>
                </c:pt>
                <c:pt idx="5047">
                  <c:v>3.8500059999999996</c:v>
                </c:pt>
                <c:pt idx="5048">
                  <c:v>4</c:v>
                </c:pt>
                <c:pt idx="5049">
                  <c:v>2.6499790000000001</c:v>
                </c:pt>
                <c:pt idx="5050">
                  <c:v>3.0499879999999999</c:v>
                </c:pt>
                <c:pt idx="5051">
                  <c:v>3</c:v>
                </c:pt>
                <c:pt idx="5052">
                  <c:v>4</c:v>
                </c:pt>
                <c:pt idx="5053">
                  <c:v>3.6500240000000002</c:v>
                </c:pt>
                <c:pt idx="5054">
                  <c:v>3.1999819999999999</c:v>
                </c:pt>
                <c:pt idx="5055">
                  <c:v>3.7000120000000001</c:v>
                </c:pt>
                <c:pt idx="5056">
                  <c:v>4</c:v>
                </c:pt>
                <c:pt idx="5057">
                  <c:v>3.5</c:v>
                </c:pt>
                <c:pt idx="5058">
                  <c:v>3.0249790000000001</c:v>
                </c:pt>
                <c:pt idx="5059">
                  <c:v>4.1500239999999993</c:v>
                </c:pt>
                <c:pt idx="5060">
                  <c:v>4</c:v>
                </c:pt>
                <c:pt idx="5061">
                  <c:v>5.0749819999999994</c:v>
                </c:pt>
                <c:pt idx="5062">
                  <c:v>4.5250089999999989</c:v>
                </c:pt>
                <c:pt idx="5063">
                  <c:v>3.5750119999999996</c:v>
                </c:pt>
                <c:pt idx="5064">
                  <c:v>3.3500059999999996</c:v>
                </c:pt>
                <c:pt idx="5065">
                  <c:v>4.1000059999999987</c:v>
                </c:pt>
                <c:pt idx="5066">
                  <c:v>3.4000240000000002</c:v>
                </c:pt>
                <c:pt idx="5067">
                  <c:v>3.9500119999999996</c:v>
                </c:pt>
                <c:pt idx="5068">
                  <c:v>4.849975999999999</c:v>
                </c:pt>
                <c:pt idx="5069">
                  <c:v>3.5500179999999997</c:v>
                </c:pt>
                <c:pt idx="5070">
                  <c:v>3.5999910000000002</c:v>
                </c:pt>
                <c:pt idx="5071">
                  <c:v>3.7750089999999994</c:v>
                </c:pt>
                <c:pt idx="5072">
                  <c:v>3.899994</c:v>
                </c:pt>
                <c:pt idx="5073">
                  <c:v>3.8500059999999996</c:v>
                </c:pt>
                <c:pt idx="5074">
                  <c:v>4.1749729999999987</c:v>
                </c:pt>
                <c:pt idx="5075">
                  <c:v>4</c:v>
                </c:pt>
                <c:pt idx="5076">
                  <c:v>3.7000120000000001</c:v>
                </c:pt>
                <c:pt idx="5077">
                  <c:v>3.6999819999999999</c:v>
                </c:pt>
                <c:pt idx="5078">
                  <c:v>4.25</c:v>
                </c:pt>
                <c:pt idx="5079">
                  <c:v>4.4250179999999988</c:v>
                </c:pt>
                <c:pt idx="5080">
                  <c:v>4.0500030000000002</c:v>
                </c:pt>
                <c:pt idx="5081">
                  <c:v>2.9249879999999999</c:v>
                </c:pt>
                <c:pt idx="5082">
                  <c:v>4.6000369999999995</c:v>
                </c:pt>
                <c:pt idx="5083">
                  <c:v>3.4000089999999994</c:v>
                </c:pt>
                <c:pt idx="5084">
                  <c:v>4.000030999999999</c:v>
                </c:pt>
                <c:pt idx="5085">
                  <c:v>3.8000029999999994</c:v>
                </c:pt>
                <c:pt idx="5086">
                  <c:v>3.4500119999999996</c:v>
                </c:pt>
                <c:pt idx="5087">
                  <c:v>4.7749939999999995</c:v>
                </c:pt>
                <c:pt idx="5088">
                  <c:v>2.9250179999999997</c:v>
                </c:pt>
                <c:pt idx="5089">
                  <c:v>5.099975999999999</c:v>
                </c:pt>
                <c:pt idx="5090">
                  <c:v>3.1749879999999999</c:v>
                </c:pt>
                <c:pt idx="5091">
                  <c:v>4.099975999999999</c:v>
                </c:pt>
                <c:pt idx="5092">
                  <c:v>3.600006</c:v>
                </c:pt>
                <c:pt idx="5093">
                  <c:v>4.25</c:v>
                </c:pt>
                <c:pt idx="5094">
                  <c:v>4.2999729999999996</c:v>
                </c:pt>
                <c:pt idx="5095">
                  <c:v>3.0500179999999997</c:v>
                </c:pt>
                <c:pt idx="5096">
                  <c:v>3.6999819999999999</c:v>
                </c:pt>
                <c:pt idx="5097">
                  <c:v>3</c:v>
                </c:pt>
                <c:pt idx="5098">
                  <c:v>3.5749970000000002</c:v>
                </c:pt>
                <c:pt idx="5099">
                  <c:v>5.549987999999999</c:v>
                </c:pt>
                <c:pt idx="5100">
                  <c:v>4.6750030000000002</c:v>
                </c:pt>
                <c:pt idx="5101">
                  <c:v>3.5499879999999999</c:v>
                </c:pt>
                <c:pt idx="5102">
                  <c:v>3.4250029999999994</c:v>
                </c:pt>
                <c:pt idx="5103">
                  <c:v>3.5999759999999994</c:v>
                </c:pt>
                <c:pt idx="5104">
                  <c:v>3.8749999999999996</c:v>
                </c:pt>
                <c:pt idx="5105">
                  <c:v>2.8000029999999994</c:v>
                </c:pt>
                <c:pt idx="5106">
                  <c:v>4.2249909999999993</c:v>
                </c:pt>
                <c:pt idx="5107">
                  <c:v>4.1499939999999995</c:v>
                </c:pt>
                <c:pt idx="5108">
                  <c:v>4.8999629999999996</c:v>
                </c:pt>
                <c:pt idx="5109">
                  <c:v>3.8000179999999997</c:v>
                </c:pt>
                <c:pt idx="5110">
                  <c:v>3.3999629999999996</c:v>
                </c:pt>
                <c:pt idx="5111">
                  <c:v>3.1999819999999999</c:v>
                </c:pt>
                <c:pt idx="5112">
                  <c:v>3.7000120000000001</c:v>
                </c:pt>
                <c:pt idx="5113">
                  <c:v>3.9500119999999996</c:v>
                </c:pt>
                <c:pt idx="5114">
                  <c:v>3.8250119999999996</c:v>
                </c:pt>
                <c:pt idx="5115">
                  <c:v>3.5000149999999999</c:v>
                </c:pt>
                <c:pt idx="5116">
                  <c:v>3.6750179999999997</c:v>
                </c:pt>
                <c:pt idx="5117">
                  <c:v>4.324996999999998</c:v>
                </c:pt>
                <c:pt idx="5118">
                  <c:v>3.5500029999999994</c:v>
                </c:pt>
                <c:pt idx="5119">
                  <c:v>3.625</c:v>
                </c:pt>
                <c:pt idx="5120">
                  <c:v>4.749969000000001</c:v>
                </c:pt>
                <c:pt idx="5121">
                  <c:v>4</c:v>
                </c:pt>
                <c:pt idx="5122">
                  <c:v>3.8749999999999996</c:v>
                </c:pt>
                <c:pt idx="5123">
                  <c:v>3.25</c:v>
                </c:pt>
                <c:pt idx="5124">
                  <c:v>4.4500120000000001</c:v>
                </c:pt>
                <c:pt idx="5125">
                  <c:v>4.999969000000001</c:v>
                </c:pt>
                <c:pt idx="5126">
                  <c:v>3.25</c:v>
                </c:pt>
                <c:pt idx="5127">
                  <c:v>2.7000120000000001</c:v>
                </c:pt>
                <c:pt idx="5128">
                  <c:v>3.5250089999999994</c:v>
                </c:pt>
                <c:pt idx="5129">
                  <c:v>4.2500149999999994</c:v>
                </c:pt>
                <c:pt idx="5130">
                  <c:v>3.1499940000000004</c:v>
                </c:pt>
                <c:pt idx="5131">
                  <c:v>3.3250119999999996</c:v>
                </c:pt>
                <c:pt idx="5132">
                  <c:v>4.350020999999999</c:v>
                </c:pt>
                <c:pt idx="5133">
                  <c:v>3.6499630000000001</c:v>
                </c:pt>
                <c:pt idx="5134">
                  <c:v>3.75</c:v>
                </c:pt>
                <c:pt idx="5135">
                  <c:v>4.099975999999999</c:v>
                </c:pt>
                <c:pt idx="5136">
                  <c:v>4.7000120000000001</c:v>
                </c:pt>
                <c:pt idx="5137">
                  <c:v>4.299987999999999</c:v>
                </c:pt>
                <c:pt idx="5138">
                  <c:v>3.8499759999999994</c:v>
                </c:pt>
                <c:pt idx="5139">
                  <c:v>3.75</c:v>
                </c:pt>
                <c:pt idx="5140">
                  <c:v>3.8500209999999995</c:v>
                </c:pt>
                <c:pt idx="5141">
                  <c:v>4.8749690000000001</c:v>
                </c:pt>
                <c:pt idx="5142">
                  <c:v>4.4000240000000002</c:v>
                </c:pt>
                <c:pt idx="5143">
                  <c:v>3.5500179999999997</c:v>
                </c:pt>
                <c:pt idx="5144">
                  <c:v>4</c:v>
                </c:pt>
                <c:pt idx="5145">
                  <c:v>3.450027</c:v>
                </c:pt>
                <c:pt idx="5146">
                  <c:v>3.75</c:v>
                </c:pt>
                <c:pt idx="5147">
                  <c:v>3.2000120000000001</c:v>
                </c:pt>
                <c:pt idx="5148">
                  <c:v>3</c:v>
                </c:pt>
                <c:pt idx="5149">
                  <c:v>3.5</c:v>
                </c:pt>
                <c:pt idx="5150">
                  <c:v>3.7000120000000001</c:v>
                </c:pt>
                <c:pt idx="5151">
                  <c:v>3.600006</c:v>
                </c:pt>
                <c:pt idx="5152">
                  <c:v>4.1500239999999993</c:v>
                </c:pt>
                <c:pt idx="5153">
                  <c:v>2.8000179999999997</c:v>
                </c:pt>
                <c:pt idx="5154">
                  <c:v>3.5</c:v>
                </c:pt>
                <c:pt idx="5155">
                  <c:v>3.6249850000000001</c:v>
                </c:pt>
                <c:pt idx="5156">
                  <c:v>3.449951</c:v>
                </c:pt>
                <c:pt idx="5157">
                  <c:v>4.849975999999999</c:v>
                </c:pt>
                <c:pt idx="5158">
                  <c:v>3.5999759999999994</c:v>
                </c:pt>
                <c:pt idx="5159">
                  <c:v>2.8000179999999997</c:v>
                </c:pt>
                <c:pt idx="5160">
                  <c:v>4.3999939999999995</c:v>
                </c:pt>
                <c:pt idx="5161">
                  <c:v>3.125</c:v>
                </c:pt>
                <c:pt idx="5162">
                  <c:v>3.9500119999999996</c:v>
                </c:pt>
                <c:pt idx="5163">
                  <c:v>3.8500059999999996</c:v>
                </c:pt>
                <c:pt idx="5164">
                  <c:v>4.299987999999999</c:v>
                </c:pt>
                <c:pt idx="5165">
                  <c:v>4.4000240000000002</c:v>
                </c:pt>
                <c:pt idx="5166">
                  <c:v>4.6999819999999994</c:v>
                </c:pt>
                <c:pt idx="5167">
                  <c:v>3.8000179999999997</c:v>
                </c:pt>
                <c:pt idx="5168">
                  <c:v>3.600006</c:v>
                </c:pt>
                <c:pt idx="5169">
                  <c:v>3.25</c:v>
                </c:pt>
                <c:pt idx="5170">
                  <c:v>4.049987999999999</c:v>
                </c:pt>
                <c:pt idx="5171">
                  <c:v>5.2000120000000001</c:v>
                </c:pt>
                <c:pt idx="5172">
                  <c:v>2.75</c:v>
                </c:pt>
                <c:pt idx="5173">
                  <c:v>3.6499790000000001</c:v>
                </c:pt>
                <c:pt idx="5174">
                  <c:v>3.8250119999999996</c:v>
                </c:pt>
                <c:pt idx="5175">
                  <c:v>3.1999819999999999</c:v>
                </c:pt>
                <c:pt idx="5176">
                  <c:v>3.7249910000000006</c:v>
                </c:pt>
                <c:pt idx="5177">
                  <c:v>1.2999879999999999</c:v>
                </c:pt>
                <c:pt idx="5178">
                  <c:v>3.6499630000000001</c:v>
                </c:pt>
                <c:pt idx="5179">
                  <c:v>3.5499879999999999</c:v>
                </c:pt>
                <c:pt idx="5180">
                  <c:v>3.5500029999999994</c:v>
                </c:pt>
                <c:pt idx="5181">
                  <c:v>3.2750089999999994</c:v>
                </c:pt>
                <c:pt idx="5182">
                  <c:v>3.7749940000000004</c:v>
                </c:pt>
                <c:pt idx="5183">
                  <c:v>5.9500120000000001</c:v>
                </c:pt>
                <c:pt idx="5184">
                  <c:v>4.7250059999999987</c:v>
                </c:pt>
                <c:pt idx="5185">
                  <c:v>3.8500369999999995</c:v>
                </c:pt>
                <c:pt idx="5186">
                  <c:v>4</c:v>
                </c:pt>
                <c:pt idx="5187">
                  <c:v>4.5500179999999988</c:v>
                </c:pt>
                <c:pt idx="5188">
                  <c:v>3.5249940000000004</c:v>
                </c:pt>
                <c:pt idx="5189">
                  <c:v>3.0750119999999996</c:v>
                </c:pt>
                <c:pt idx="5190">
                  <c:v>3.5</c:v>
                </c:pt>
                <c:pt idx="5191">
                  <c:v>4.1499629999999996</c:v>
                </c:pt>
                <c:pt idx="5192">
                  <c:v>3.600006</c:v>
                </c:pt>
                <c:pt idx="5193">
                  <c:v>3.5</c:v>
                </c:pt>
                <c:pt idx="5194">
                  <c:v>3.3249659999999994</c:v>
                </c:pt>
                <c:pt idx="5195">
                  <c:v>3.8000029999999994</c:v>
                </c:pt>
                <c:pt idx="5196">
                  <c:v>4</c:v>
                </c:pt>
                <c:pt idx="5197">
                  <c:v>3.7000120000000001</c:v>
                </c:pt>
                <c:pt idx="5198">
                  <c:v>4.1499939999999995</c:v>
                </c:pt>
                <c:pt idx="5199">
                  <c:v>3.1500240000000002</c:v>
                </c:pt>
                <c:pt idx="5200">
                  <c:v>2.6750179999999997</c:v>
                </c:pt>
                <c:pt idx="5201">
                  <c:v>3.4500119999999996</c:v>
                </c:pt>
                <c:pt idx="5202">
                  <c:v>3.600006</c:v>
                </c:pt>
                <c:pt idx="5203">
                  <c:v>4</c:v>
                </c:pt>
                <c:pt idx="5204">
                  <c:v>3.449951</c:v>
                </c:pt>
                <c:pt idx="5205">
                  <c:v>4.7750089999999998</c:v>
                </c:pt>
                <c:pt idx="5206">
                  <c:v>4.6500089999999989</c:v>
                </c:pt>
                <c:pt idx="5207">
                  <c:v>3.75</c:v>
                </c:pt>
                <c:pt idx="5208">
                  <c:v>4.5500489999999996</c:v>
                </c:pt>
                <c:pt idx="5209">
                  <c:v>3.399994</c:v>
                </c:pt>
                <c:pt idx="5210">
                  <c:v>4.6250149999999985</c:v>
                </c:pt>
                <c:pt idx="5211">
                  <c:v>3.100006</c:v>
                </c:pt>
                <c:pt idx="5212">
                  <c:v>3.2000120000000001</c:v>
                </c:pt>
                <c:pt idx="5213">
                  <c:v>4.6999819999999994</c:v>
                </c:pt>
                <c:pt idx="5214">
                  <c:v>2.5749819999999999</c:v>
                </c:pt>
                <c:pt idx="5215">
                  <c:v>2.4500119999999996</c:v>
                </c:pt>
                <c:pt idx="5216">
                  <c:v>3.5</c:v>
                </c:pt>
                <c:pt idx="5217">
                  <c:v>3.100006</c:v>
                </c:pt>
                <c:pt idx="5218">
                  <c:v>3.6500240000000002</c:v>
                </c:pt>
                <c:pt idx="5219">
                  <c:v>3.924957</c:v>
                </c:pt>
                <c:pt idx="5220">
                  <c:v>4.124984999999997</c:v>
                </c:pt>
                <c:pt idx="5221">
                  <c:v>4.799987999999999</c:v>
                </c:pt>
                <c:pt idx="5222">
                  <c:v>4</c:v>
                </c:pt>
                <c:pt idx="5223">
                  <c:v>3.225006</c:v>
                </c:pt>
                <c:pt idx="5224">
                  <c:v>3.75</c:v>
                </c:pt>
                <c:pt idx="5225">
                  <c:v>3.2250369999999999</c:v>
                </c:pt>
                <c:pt idx="5226">
                  <c:v>4.349975999999999</c:v>
                </c:pt>
                <c:pt idx="5227">
                  <c:v>2.7749940000000004</c:v>
                </c:pt>
                <c:pt idx="5228">
                  <c:v>3.8500059999999996</c:v>
                </c:pt>
                <c:pt idx="5229">
                  <c:v>4.1999819999999994</c:v>
                </c:pt>
                <c:pt idx="5230">
                  <c:v>4.1499939999999995</c:v>
                </c:pt>
                <c:pt idx="5231">
                  <c:v>3.7749940000000004</c:v>
                </c:pt>
                <c:pt idx="5232">
                  <c:v>3.3499759999999994</c:v>
                </c:pt>
                <c:pt idx="5233">
                  <c:v>3.899994</c:v>
                </c:pt>
                <c:pt idx="5234">
                  <c:v>3.75</c:v>
                </c:pt>
                <c:pt idx="5235">
                  <c:v>3.8999629999999996</c:v>
                </c:pt>
                <c:pt idx="5236">
                  <c:v>3.4499819999999999</c:v>
                </c:pt>
                <c:pt idx="5237">
                  <c:v>4.1499939999999995</c:v>
                </c:pt>
                <c:pt idx="5238">
                  <c:v>3.1999819999999999</c:v>
                </c:pt>
                <c:pt idx="5239">
                  <c:v>3.0499879999999999</c:v>
                </c:pt>
                <c:pt idx="5240">
                  <c:v>3.6500089999999994</c:v>
                </c:pt>
                <c:pt idx="5241">
                  <c:v>3.5749819999999999</c:v>
                </c:pt>
                <c:pt idx="5242">
                  <c:v>3.6499940000000004</c:v>
                </c:pt>
                <c:pt idx="5243">
                  <c:v>3.4499819999999999</c:v>
                </c:pt>
                <c:pt idx="5244">
                  <c:v>4.7499849999999988</c:v>
                </c:pt>
                <c:pt idx="5245">
                  <c:v>4.799987999999999</c:v>
                </c:pt>
                <c:pt idx="5246">
                  <c:v>3.5499879999999999</c:v>
                </c:pt>
                <c:pt idx="5247">
                  <c:v>3.4000240000000002</c:v>
                </c:pt>
                <c:pt idx="5248">
                  <c:v>3.625</c:v>
                </c:pt>
                <c:pt idx="5249">
                  <c:v>4.4499510000000004</c:v>
                </c:pt>
                <c:pt idx="5250">
                  <c:v>3.5</c:v>
                </c:pt>
                <c:pt idx="5251">
                  <c:v>4.799987999999999</c:v>
                </c:pt>
                <c:pt idx="5252">
                  <c:v>3.1749879999999999</c:v>
                </c:pt>
                <c:pt idx="5253">
                  <c:v>3.5749819999999999</c:v>
                </c:pt>
                <c:pt idx="5254">
                  <c:v>3.7500309999999999</c:v>
                </c:pt>
                <c:pt idx="5255">
                  <c:v>4.1000059999999987</c:v>
                </c:pt>
                <c:pt idx="5256">
                  <c:v>4.25</c:v>
                </c:pt>
                <c:pt idx="5257">
                  <c:v>3.5499879999999999</c:v>
                </c:pt>
                <c:pt idx="5258">
                  <c:v>4.049987999999999</c:v>
                </c:pt>
                <c:pt idx="5259">
                  <c:v>3.9499819999999999</c:v>
                </c:pt>
                <c:pt idx="5260">
                  <c:v>4.3999939999999995</c:v>
                </c:pt>
                <c:pt idx="5261">
                  <c:v>3.8999629999999996</c:v>
                </c:pt>
                <c:pt idx="5262">
                  <c:v>4.4500120000000001</c:v>
                </c:pt>
                <c:pt idx="5263">
                  <c:v>5.7250059999999987</c:v>
                </c:pt>
                <c:pt idx="5264">
                  <c:v>3.7999879999999999</c:v>
                </c:pt>
                <c:pt idx="5265">
                  <c:v>4.1000059999999987</c:v>
                </c:pt>
                <c:pt idx="5266">
                  <c:v>3.7000120000000001</c:v>
                </c:pt>
                <c:pt idx="5267">
                  <c:v>4.6250149999999985</c:v>
                </c:pt>
                <c:pt idx="5268">
                  <c:v>4.25</c:v>
                </c:pt>
                <c:pt idx="5269">
                  <c:v>3.9749910000000002</c:v>
                </c:pt>
                <c:pt idx="5270">
                  <c:v>4.299987999999999</c:v>
                </c:pt>
                <c:pt idx="5271">
                  <c:v>3.100006</c:v>
                </c:pt>
                <c:pt idx="5272">
                  <c:v>4.3000179999999988</c:v>
                </c:pt>
                <c:pt idx="5273">
                  <c:v>4.4250339999999992</c:v>
                </c:pt>
                <c:pt idx="5274">
                  <c:v>3.8499759999999994</c:v>
                </c:pt>
                <c:pt idx="5275">
                  <c:v>3.3250119999999996</c:v>
                </c:pt>
                <c:pt idx="5276">
                  <c:v>3.9500119999999996</c:v>
                </c:pt>
                <c:pt idx="5277">
                  <c:v>3.75</c:v>
                </c:pt>
                <c:pt idx="5278">
                  <c:v>3.7750089999999994</c:v>
                </c:pt>
                <c:pt idx="5279">
                  <c:v>4.25</c:v>
                </c:pt>
                <c:pt idx="5280">
                  <c:v>3.6750179999999997</c:v>
                </c:pt>
                <c:pt idx="5281">
                  <c:v>4.599975999999999</c:v>
                </c:pt>
                <c:pt idx="5282">
                  <c:v>3.5500489999999996</c:v>
                </c:pt>
                <c:pt idx="5283">
                  <c:v>3.5499879999999999</c:v>
                </c:pt>
                <c:pt idx="5284">
                  <c:v>4.5</c:v>
                </c:pt>
                <c:pt idx="5285">
                  <c:v>3.1999819999999999</c:v>
                </c:pt>
                <c:pt idx="5286">
                  <c:v>3.6499940000000004</c:v>
                </c:pt>
                <c:pt idx="5287">
                  <c:v>3.4999849999999997</c:v>
                </c:pt>
                <c:pt idx="5288">
                  <c:v>3.6250309999999999</c:v>
                </c:pt>
                <c:pt idx="5289">
                  <c:v>4.599975999999999</c:v>
                </c:pt>
                <c:pt idx="5290">
                  <c:v>4.5500179999999988</c:v>
                </c:pt>
                <c:pt idx="5291">
                  <c:v>4.9250030000000002</c:v>
                </c:pt>
                <c:pt idx="5292">
                  <c:v>3.325027</c:v>
                </c:pt>
                <c:pt idx="5293">
                  <c:v>3.75</c:v>
                </c:pt>
                <c:pt idx="5294">
                  <c:v>6.5</c:v>
                </c:pt>
                <c:pt idx="5295">
                  <c:v>4.25</c:v>
                </c:pt>
                <c:pt idx="5296">
                  <c:v>3.5500179999999997</c:v>
                </c:pt>
                <c:pt idx="5297">
                  <c:v>4.1999819999999994</c:v>
                </c:pt>
                <c:pt idx="5298">
                  <c:v>3.8500059999999996</c:v>
                </c:pt>
                <c:pt idx="5299">
                  <c:v>4</c:v>
                </c:pt>
                <c:pt idx="5300">
                  <c:v>4</c:v>
                </c:pt>
                <c:pt idx="5301">
                  <c:v>3.2749940000000004</c:v>
                </c:pt>
                <c:pt idx="5302">
                  <c:v>1.4500120000000001</c:v>
                </c:pt>
                <c:pt idx="5303">
                  <c:v>3.8500059999999996</c:v>
                </c:pt>
                <c:pt idx="5304">
                  <c:v>3.8500059999999996</c:v>
                </c:pt>
                <c:pt idx="5305">
                  <c:v>4.5</c:v>
                </c:pt>
                <c:pt idx="5306">
                  <c:v>3.75</c:v>
                </c:pt>
                <c:pt idx="5307">
                  <c:v>4.2000120000000001</c:v>
                </c:pt>
                <c:pt idx="5308">
                  <c:v>4.6999969999999989</c:v>
                </c:pt>
                <c:pt idx="5309">
                  <c:v>3.3999789999999996</c:v>
                </c:pt>
                <c:pt idx="5310">
                  <c:v>3.5499879999999999</c:v>
                </c:pt>
                <c:pt idx="5311">
                  <c:v>3.6999970000000002</c:v>
                </c:pt>
                <c:pt idx="5312">
                  <c:v>3.7999879999999999</c:v>
                </c:pt>
                <c:pt idx="5313">
                  <c:v>3.9500119999999996</c:v>
                </c:pt>
                <c:pt idx="5314">
                  <c:v>3.4750059999999996</c:v>
                </c:pt>
                <c:pt idx="5315">
                  <c:v>3.9750059999999996</c:v>
                </c:pt>
                <c:pt idx="5316">
                  <c:v>3.3500059999999996</c:v>
                </c:pt>
                <c:pt idx="5317">
                  <c:v>7.1500239999999993</c:v>
                </c:pt>
                <c:pt idx="5318">
                  <c:v>3.4999849999999997</c:v>
                </c:pt>
                <c:pt idx="5319">
                  <c:v>4.0749819999999994</c:v>
                </c:pt>
                <c:pt idx="5320">
                  <c:v>3.9500119999999996</c:v>
                </c:pt>
                <c:pt idx="5321">
                  <c:v>4</c:v>
                </c:pt>
                <c:pt idx="5322">
                  <c:v>4.7000120000000001</c:v>
                </c:pt>
                <c:pt idx="5323">
                  <c:v>3.8999789999999996</c:v>
                </c:pt>
                <c:pt idx="5324">
                  <c:v>3.9000240000000002</c:v>
                </c:pt>
                <c:pt idx="5325">
                  <c:v>4.375030999999999</c:v>
                </c:pt>
                <c:pt idx="5326">
                  <c:v>3.25</c:v>
                </c:pt>
                <c:pt idx="5327">
                  <c:v>4.3249819999999985</c:v>
                </c:pt>
                <c:pt idx="5328">
                  <c:v>3.8499759999999994</c:v>
                </c:pt>
                <c:pt idx="5329">
                  <c:v>3.6749879999999999</c:v>
                </c:pt>
                <c:pt idx="5330">
                  <c:v>4.6750030000000002</c:v>
                </c:pt>
                <c:pt idx="5331">
                  <c:v>4.1499939999999995</c:v>
                </c:pt>
                <c:pt idx="5332">
                  <c:v>3.6500240000000002</c:v>
                </c:pt>
                <c:pt idx="5333">
                  <c:v>3.5250240000000002</c:v>
                </c:pt>
                <c:pt idx="5334">
                  <c:v>4.25</c:v>
                </c:pt>
                <c:pt idx="5335">
                  <c:v>4.049987999999999</c:v>
                </c:pt>
                <c:pt idx="5336">
                  <c:v>3.0499879999999999</c:v>
                </c:pt>
                <c:pt idx="5337">
                  <c:v>4.5750430000000009</c:v>
                </c:pt>
                <c:pt idx="5338">
                  <c:v>5.5</c:v>
                </c:pt>
                <c:pt idx="5339">
                  <c:v>3.6500240000000002</c:v>
                </c:pt>
                <c:pt idx="5340">
                  <c:v>3.7999879999999999</c:v>
                </c:pt>
                <c:pt idx="5341">
                  <c:v>3.5</c:v>
                </c:pt>
                <c:pt idx="5342">
                  <c:v>3.9000240000000002</c:v>
                </c:pt>
                <c:pt idx="5343">
                  <c:v>3.4250029999999994</c:v>
                </c:pt>
                <c:pt idx="5344">
                  <c:v>3.9500119999999996</c:v>
                </c:pt>
                <c:pt idx="5345">
                  <c:v>3.600006</c:v>
                </c:pt>
                <c:pt idx="5346">
                  <c:v>3.6500240000000002</c:v>
                </c:pt>
                <c:pt idx="5347">
                  <c:v>4.8000179999999988</c:v>
                </c:pt>
                <c:pt idx="5348">
                  <c:v>4.1499939999999995</c:v>
                </c:pt>
                <c:pt idx="5349">
                  <c:v>3.4999689999999997</c:v>
                </c:pt>
                <c:pt idx="5350">
                  <c:v>3.9500119999999996</c:v>
                </c:pt>
                <c:pt idx="5351">
                  <c:v>3.3750149999999994</c:v>
                </c:pt>
                <c:pt idx="5352">
                  <c:v>4.1749729999999987</c:v>
                </c:pt>
                <c:pt idx="5353">
                  <c:v>3.8749849999999997</c:v>
                </c:pt>
                <c:pt idx="5354">
                  <c:v>4</c:v>
                </c:pt>
                <c:pt idx="5355">
                  <c:v>3.25</c:v>
                </c:pt>
                <c:pt idx="5356">
                  <c:v>4.5749819999999994</c:v>
                </c:pt>
                <c:pt idx="5357">
                  <c:v>3.100006</c:v>
                </c:pt>
                <c:pt idx="5358">
                  <c:v>3.6999819999999999</c:v>
                </c:pt>
                <c:pt idx="5359">
                  <c:v>3.6500240000000002</c:v>
                </c:pt>
                <c:pt idx="5360">
                  <c:v>1.9500120000000003</c:v>
                </c:pt>
                <c:pt idx="5361">
                  <c:v>3.7499690000000001</c:v>
                </c:pt>
                <c:pt idx="5362">
                  <c:v>3.5999910000000002</c:v>
                </c:pt>
                <c:pt idx="5363">
                  <c:v>3.7999879999999999</c:v>
                </c:pt>
                <c:pt idx="5364">
                  <c:v>4.1999819999999994</c:v>
                </c:pt>
                <c:pt idx="5365">
                  <c:v>3.75</c:v>
                </c:pt>
                <c:pt idx="5366">
                  <c:v>4.1499939999999995</c:v>
                </c:pt>
                <c:pt idx="5367">
                  <c:v>3.4999689999999997</c:v>
                </c:pt>
                <c:pt idx="5368">
                  <c:v>3.4499819999999999</c:v>
                </c:pt>
                <c:pt idx="5369">
                  <c:v>3.3500059999999996</c:v>
                </c:pt>
                <c:pt idx="5370">
                  <c:v>4.299987999999999</c:v>
                </c:pt>
                <c:pt idx="5371">
                  <c:v>3.1999819999999999</c:v>
                </c:pt>
                <c:pt idx="5372">
                  <c:v>3.4499819999999999</c:v>
                </c:pt>
                <c:pt idx="5373">
                  <c:v>3.6249850000000001</c:v>
                </c:pt>
                <c:pt idx="5374">
                  <c:v>3.7999879999999999</c:v>
                </c:pt>
                <c:pt idx="5375">
                  <c:v>3.5499879999999999</c:v>
                </c:pt>
                <c:pt idx="5376">
                  <c:v>4.5500179999999988</c:v>
                </c:pt>
                <c:pt idx="5377">
                  <c:v>3.8499759999999994</c:v>
                </c:pt>
                <c:pt idx="5378">
                  <c:v>3.6499940000000004</c:v>
                </c:pt>
                <c:pt idx="5379">
                  <c:v>3.7000120000000001</c:v>
                </c:pt>
                <c:pt idx="5380">
                  <c:v>3.8000179999999997</c:v>
                </c:pt>
                <c:pt idx="5381">
                  <c:v>3.9749910000000002</c:v>
                </c:pt>
                <c:pt idx="5382">
                  <c:v>4.4250179999999988</c:v>
                </c:pt>
                <c:pt idx="5383">
                  <c:v>4.5</c:v>
                </c:pt>
                <c:pt idx="5384">
                  <c:v>4.499969000000001</c:v>
                </c:pt>
                <c:pt idx="5385">
                  <c:v>4.4499820000000003</c:v>
                </c:pt>
                <c:pt idx="5386">
                  <c:v>3.5499879999999999</c:v>
                </c:pt>
                <c:pt idx="5387">
                  <c:v>4.8500059999999987</c:v>
                </c:pt>
                <c:pt idx="5388">
                  <c:v>3.9500119999999996</c:v>
                </c:pt>
                <c:pt idx="5389">
                  <c:v>4.8250269999999995</c:v>
                </c:pt>
                <c:pt idx="5390">
                  <c:v>3.399994</c:v>
                </c:pt>
                <c:pt idx="5391">
                  <c:v>3.3500369999999995</c:v>
                </c:pt>
                <c:pt idx="5392">
                  <c:v>3.7999879999999999</c:v>
                </c:pt>
                <c:pt idx="5393">
                  <c:v>3.6500240000000002</c:v>
                </c:pt>
                <c:pt idx="5394">
                  <c:v>4.0999910000000002</c:v>
                </c:pt>
                <c:pt idx="5395">
                  <c:v>3.9499819999999999</c:v>
                </c:pt>
                <c:pt idx="5396">
                  <c:v>3.6499940000000004</c:v>
                </c:pt>
                <c:pt idx="5397">
                  <c:v>3.8000179999999997</c:v>
                </c:pt>
                <c:pt idx="5398">
                  <c:v>4.2250059999999987</c:v>
                </c:pt>
                <c:pt idx="5399">
                  <c:v>3.0499879999999999</c:v>
                </c:pt>
                <c:pt idx="5400">
                  <c:v>3.3749999999999996</c:v>
                </c:pt>
                <c:pt idx="5401">
                  <c:v>4.2000120000000001</c:v>
                </c:pt>
                <c:pt idx="5402">
                  <c:v>4.2000430000000009</c:v>
                </c:pt>
                <c:pt idx="5403">
                  <c:v>4.0249789999999992</c:v>
                </c:pt>
                <c:pt idx="5404">
                  <c:v>3.699951</c:v>
                </c:pt>
                <c:pt idx="5405">
                  <c:v>3.8499759999999994</c:v>
                </c:pt>
                <c:pt idx="5406">
                  <c:v>3.2749940000000004</c:v>
                </c:pt>
                <c:pt idx="5407">
                  <c:v>3.9500119999999996</c:v>
                </c:pt>
                <c:pt idx="5408">
                  <c:v>5.3999939999999995</c:v>
                </c:pt>
                <c:pt idx="5409">
                  <c:v>3.8000179999999997</c:v>
                </c:pt>
                <c:pt idx="5410">
                  <c:v>3.7999879999999999</c:v>
                </c:pt>
                <c:pt idx="5411">
                  <c:v>3.1499630000000001</c:v>
                </c:pt>
                <c:pt idx="5412">
                  <c:v>3.600006</c:v>
                </c:pt>
                <c:pt idx="5413">
                  <c:v>3.1999819999999999</c:v>
                </c:pt>
                <c:pt idx="5414">
                  <c:v>15</c:v>
                </c:pt>
                <c:pt idx="5415">
                  <c:v>3.5999759999999994</c:v>
                </c:pt>
                <c:pt idx="5416">
                  <c:v>4.1999819999999994</c:v>
                </c:pt>
                <c:pt idx="5417">
                  <c:v>3.399994</c:v>
                </c:pt>
                <c:pt idx="5418">
                  <c:v>4.5500179999999988</c:v>
                </c:pt>
                <c:pt idx="5419">
                  <c:v>2.9250179999999997</c:v>
                </c:pt>
                <c:pt idx="5420">
                  <c:v>4.0500179999999988</c:v>
                </c:pt>
                <c:pt idx="5421">
                  <c:v>3.0500179999999997</c:v>
                </c:pt>
                <c:pt idx="5422">
                  <c:v>3.5</c:v>
                </c:pt>
                <c:pt idx="5423">
                  <c:v>4.000030999999999</c:v>
                </c:pt>
                <c:pt idx="5424">
                  <c:v>3.7000120000000001</c:v>
                </c:pt>
                <c:pt idx="5425">
                  <c:v>3.7000120000000001</c:v>
                </c:pt>
                <c:pt idx="5426">
                  <c:v>3.5499879999999999</c:v>
                </c:pt>
                <c:pt idx="5427">
                  <c:v>4.049987999999999</c:v>
                </c:pt>
                <c:pt idx="5428">
                  <c:v>3.4500119999999996</c:v>
                </c:pt>
                <c:pt idx="5429">
                  <c:v>3</c:v>
                </c:pt>
                <c:pt idx="5430">
                  <c:v>3.6499940000000004</c:v>
                </c:pt>
                <c:pt idx="5431">
                  <c:v>4.049987999999999</c:v>
                </c:pt>
                <c:pt idx="5432">
                  <c:v>3.3500369999999995</c:v>
                </c:pt>
                <c:pt idx="5433">
                  <c:v>3.5</c:v>
                </c:pt>
                <c:pt idx="5434">
                  <c:v>3.6249850000000001</c:v>
                </c:pt>
                <c:pt idx="5435">
                  <c:v>3.6500240000000002</c:v>
                </c:pt>
                <c:pt idx="5436">
                  <c:v>4.1999819999999994</c:v>
                </c:pt>
                <c:pt idx="5437">
                  <c:v>3.4500119999999996</c:v>
                </c:pt>
                <c:pt idx="5438">
                  <c:v>4.9499820000000003</c:v>
                </c:pt>
                <c:pt idx="5439">
                  <c:v>3.6999819999999999</c:v>
                </c:pt>
                <c:pt idx="5440">
                  <c:v>3.4000240000000002</c:v>
                </c:pt>
                <c:pt idx="5441">
                  <c:v>3.9999689999999997</c:v>
                </c:pt>
                <c:pt idx="5442">
                  <c:v>3.7999879999999999</c:v>
                </c:pt>
                <c:pt idx="5443">
                  <c:v>4.299987999999999</c:v>
                </c:pt>
                <c:pt idx="5444">
                  <c:v>4.4250179999999988</c:v>
                </c:pt>
                <c:pt idx="5445">
                  <c:v>3.8499759999999994</c:v>
                </c:pt>
                <c:pt idx="5446">
                  <c:v>3.7000120000000001</c:v>
                </c:pt>
                <c:pt idx="5447">
                  <c:v>3.0999759999999994</c:v>
                </c:pt>
                <c:pt idx="5448">
                  <c:v>1.75</c:v>
                </c:pt>
                <c:pt idx="5449">
                  <c:v>2.8000179999999997</c:v>
                </c:pt>
                <c:pt idx="5450">
                  <c:v>3.6750029999999994</c:v>
                </c:pt>
                <c:pt idx="5451">
                  <c:v>4</c:v>
                </c:pt>
                <c:pt idx="5452">
                  <c:v>3.0499879999999999</c:v>
                </c:pt>
                <c:pt idx="5453">
                  <c:v>3.6500240000000002</c:v>
                </c:pt>
                <c:pt idx="5454">
                  <c:v>3.7249910000000006</c:v>
                </c:pt>
                <c:pt idx="5455">
                  <c:v>4.2749939999999995</c:v>
                </c:pt>
                <c:pt idx="5456">
                  <c:v>4.1999819999999994</c:v>
                </c:pt>
                <c:pt idx="5457">
                  <c:v>4.2249909999999993</c:v>
                </c:pt>
                <c:pt idx="5458">
                  <c:v>3.5499879999999999</c:v>
                </c:pt>
                <c:pt idx="5459">
                  <c:v>3.0499879999999999</c:v>
                </c:pt>
                <c:pt idx="5460">
                  <c:v>3.600006</c:v>
                </c:pt>
                <c:pt idx="5461">
                  <c:v>3.75</c:v>
                </c:pt>
                <c:pt idx="5462">
                  <c:v>3.600006</c:v>
                </c:pt>
                <c:pt idx="5463">
                  <c:v>3.25</c:v>
                </c:pt>
                <c:pt idx="5464">
                  <c:v>3.6499940000000004</c:v>
                </c:pt>
                <c:pt idx="5465">
                  <c:v>4.8999629999999996</c:v>
                </c:pt>
                <c:pt idx="5466">
                  <c:v>3.6499940000000004</c:v>
                </c:pt>
                <c:pt idx="5467">
                  <c:v>3.4000240000000002</c:v>
                </c:pt>
                <c:pt idx="5468">
                  <c:v>4.4500120000000001</c:v>
                </c:pt>
                <c:pt idx="5469">
                  <c:v>3.9500119999999996</c:v>
                </c:pt>
                <c:pt idx="5470">
                  <c:v>3.600006</c:v>
                </c:pt>
                <c:pt idx="5471">
                  <c:v>3.7999879999999999</c:v>
                </c:pt>
                <c:pt idx="5472">
                  <c:v>3.6750029999999994</c:v>
                </c:pt>
                <c:pt idx="5473">
                  <c:v>3.3500059999999996</c:v>
                </c:pt>
                <c:pt idx="5474">
                  <c:v>4.049987999999999</c:v>
                </c:pt>
                <c:pt idx="5475">
                  <c:v>3.1499940000000004</c:v>
                </c:pt>
                <c:pt idx="5476">
                  <c:v>3.2500309999999999</c:v>
                </c:pt>
                <c:pt idx="5477">
                  <c:v>4.1499939999999995</c:v>
                </c:pt>
                <c:pt idx="5478">
                  <c:v>4.250030999999999</c:v>
                </c:pt>
                <c:pt idx="5479">
                  <c:v>3.5500179999999997</c:v>
                </c:pt>
                <c:pt idx="5480">
                  <c:v>3.9000240000000002</c:v>
                </c:pt>
                <c:pt idx="5481">
                  <c:v>4.124984999999997</c:v>
                </c:pt>
                <c:pt idx="5482">
                  <c:v>4.2000120000000001</c:v>
                </c:pt>
                <c:pt idx="5483">
                  <c:v>3.6749879999999999</c:v>
                </c:pt>
                <c:pt idx="5484">
                  <c:v>4</c:v>
                </c:pt>
                <c:pt idx="5485">
                  <c:v>4.9000240000000002</c:v>
                </c:pt>
                <c:pt idx="5486">
                  <c:v>4.1749879999999981</c:v>
                </c:pt>
                <c:pt idx="5487">
                  <c:v>4.5</c:v>
                </c:pt>
                <c:pt idx="5488">
                  <c:v>3.6500240000000002</c:v>
                </c:pt>
                <c:pt idx="5489">
                  <c:v>3.5000309999999999</c:v>
                </c:pt>
                <c:pt idx="5490">
                  <c:v>3.625</c:v>
                </c:pt>
                <c:pt idx="5491">
                  <c:v>5.25</c:v>
                </c:pt>
                <c:pt idx="5492">
                  <c:v>4.4000240000000002</c:v>
                </c:pt>
                <c:pt idx="5493">
                  <c:v>3.4500119999999996</c:v>
                </c:pt>
                <c:pt idx="5494">
                  <c:v>3.100006</c:v>
                </c:pt>
                <c:pt idx="5495">
                  <c:v>3.2000270000000004</c:v>
                </c:pt>
                <c:pt idx="5496">
                  <c:v>3.7249910000000006</c:v>
                </c:pt>
                <c:pt idx="5497">
                  <c:v>4.4499820000000003</c:v>
                </c:pt>
                <c:pt idx="5498">
                  <c:v>3.3249970000000002</c:v>
                </c:pt>
                <c:pt idx="5499">
                  <c:v>3.6499940000000004</c:v>
                </c:pt>
                <c:pt idx="5500">
                  <c:v>3.5500179999999997</c:v>
                </c:pt>
                <c:pt idx="5501">
                  <c:v>3.6750179999999997</c:v>
                </c:pt>
                <c:pt idx="5502">
                  <c:v>3.9999689999999997</c:v>
                </c:pt>
                <c:pt idx="5503">
                  <c:v>3.6999819999999999</c:v>
                </c:pt>
                <c:pt idx="5504">
                  <c:v>1.9500120000000003</c:v>
                </c:pt>
                <c:pt idx="5505">
                  <c:v>4.6499939999999995</c:v>
                </c:pt>
                <c:pt idx="5506">
                  <c:v>5.824996999999998</c:v>
                </c:pt>
                <c:pt idx="5507">
                  <c:v>3.25</c:v>
                </c:pt>
                <c:pt idx="5508">
                  <c:v>3.5999759999999994</c:v>
                </c:pt>
                <c:pt idx="5509">
                  <c:v>4.1499629999999996</c:v>
                </c:pt>
                <c:pt idx="5510">
                  <c:v>3.725006</c:v>
                </c:pt>
                <c:pt idx="5511">
                  <c:v>4.1000059999999987</c:v>
                </c:pt>
                <c:pt idx="5512">
                  <c:v>3.2999879999999999</c:v>
                </c:pt>
                <c:pt idx="5513">
                  <c:v>4.1499939999999995</c:v>
                </c:pt>
                <c:pt idx="5514">
                  <c:v>3.0500179999999997</c:v>
                </c:pt>
                <c:pt idx="5515">
                  <c:v>3.8000179999999997</c:v>
                </c:pt>
                <c:pt idx="5516">
                  <c:v>4.3250269999999995</c:v>
                </c:pt>
                <c:pt idx="5517">
                  <c:v>3.7000120000000001</c:v>
                </c:pt>
                <c:pt idx="5518">
                  <c:v>3.3499759999999994</c:v>
                </c:pt>
                <c:pt idx="5519">
                  <c:v>3.6499940000000004</c:v>
                </c:pt>
                <c:pt idx="5520">
                  <c:v>3.0499879999999999</c:v>
                </c:pt>
                <c:pt idx="5521">
                  <c:v>3.6999819999999999</c:v>
                </c:pt>
                <c:pt idx="5522">
                  <c:v>3.6499940000000004</c:v>
                </c:pt>
                <c:pt idx="5523">
                  <c:v>4.4500120000000001</c:v>
                </c:pt>
                <c:pt idx="5524">
                  <c:v>3.9750059999999996</c:v>
                </c:pt>
                <c:pt idx="5525">
                  <c:v>3.7000120000000001</c:v>
                </c:pt>
                <c:pt idx="5526">
                  <c:v>17.149994000000003</c:v>
                </c:pt>
                <c:pt idx="5527">
                  <c:v>4.1499939999999995</c:v>
                </c:pt>
                <c:pt idx="5528">
                  <c:v>3.4500119999999996</c:v>
                </c:pt>
                <c:pt idx="5529">
                  <c:v>2.9249879999999999</c:v>
                </c:pt>
                <c:pt idx="5530">
                  <c:v>3.7999879999999999</c:v>
                </c:pt>
                <c:pt idx="5531">
                  <c:v>3.899994</c:v>
                </c:pt>
                <c:pt idx="5532">
                  <c:v>3.7250209999999999</c:v>
                </c:pt>
                <c:pt idx="5533">
                  <c:v>3.9000240000000002</c:v>
                </c:pt>
                <c:pt idx="5534">
                  <c:v>4.2000120000000001</c:v>
                </c:pt>
                <c:pt idx="5535">
                  <c:v>3.1499630000000001</c:v>
                </c:pt>
                <c:pt idx="5536">
                  <c:v>4.049987999999999</c:v>
                </c:pt>
                <c:pt idx="5537">
                  <c:v>3.4500119999999996</c:v>
                </c:pt>
                <c:pt idx="5538">
                  <c:v>3.5000309999999999</c:v>
                </c:pt>
                <c:pt idx="5539">
                  <c:v>3.3499759999999994</c:v>
                </c:pt>
                <c:pt idx="5540">
                  <c:v>3.25</c:v>
                </c:pt>
                <c:pt idx="5541">
                  <c:v>3.75</c:v>
                </c:pt>
                <c:pt idx="5542">
                  <c:v>3.9499819999999999</c:v>
                </c:pt>
                <c:pt idx="5543">
                  <c:v>3.725006</c:v>
                </c:pt>
                <c:pt idx="5544">
                  <c:v>3.7000120000000001</c:v>
                </c:pt>
                <c:pt idx="5545">
                  <c:v>4.2000120000000001</c:v>
                </c:pt>
                <c:pt idx="5546">
                  <c:v>4.0500179999999988</c:v>
                </c:pt>
                <c:pt idx="5547">
                  <c:v>3.5000309999999999</c:v>
                </c:pt>
                <c:pt idx="5548">
                  <c:v>3.7000120000000001</c:v>
                </c:pt>
                <c:pt idx="5549">
                  <c:v>4.8249819999999985</c:v>
                </c:pt>
                <c:pt idx="5550">
                  <c:v>3.6999819999999999</c:v>
                </c:pt>
                <c:pt idx="5551">
                  <c:v>3.225006</c:v>
                </c:pt>
                <c:pt idx="5552">
                  <c:v>3.4500119999999996</c:v>
                </c:pt>
                <c:pt idx="5553">
                  <c:v>3.5500179999999997</c:v>
                </c:pt>
                <c:pt idx="5554">
                  <c:v>3.75</c:v>
                </c:pt>
                <c:pt idx="5555">
                  <c:v>3.8000179999999997</c:v>
                </c:pt>
                <c:pt idx="5556">
                  <c:v>3.5999759999999994</c:v>
                </c:pt>
                <c:pt idx="5557">
                  <c:v>3.4499819999999999</c:v>
                </c:pt>
                <c:pt idx="5558">
                  <c:v>4.3000030000000002</c:v>
                </c:pt>
                <c:pt idx="5559">
                  <c:v>3</c:v>
                </c:pt>
                <c:pt idx="5560">
                  <c:v>3.5999759999999994</c:v>
                </c:pt>
                <c:pt idx="5561">
                  <c:v>3.8000179999999997</c:v>
                </c:pt>
                <c:pt idx="5562">
                  <c:v>3.8749849999999997</c:v>
                </c:pt>
                <c:pt idx="5563">
                  <c:v>3.600006</c:v>
                </c:pt>
                <c:pt idx="5564">
                  <c:v>3.3500059999999996</c:v>
                </c:pt>
                <c:pt idx="5565">
                  <c:v>3.6499630000000001</c:v>
                </c:pt>
                <c:pt idx="5566">
                  <c:v>3.6500089999999994</c:v>
                </c:pt>
                <c:pt idx="5567">
                  <c:v>4.0500179999999988</c:v>
                </c:pt>
                <c:pt idx="5568">
                  <c:v>4.6000369999999995</c:v>
                </c:pt>
                <c:pt idx="5569">
                  <c:v>4.2000120000000001</c:v>
                </c:pt>
                <c:pt idx="5570">
                  <c:v>3.0999759999999994</c:v>
                </c:pt>
                <c:pt idx="5571">
                  <c:v>3.4749759999999994</c:v>
                </c:pt>
                <c:pt idx="5572">
                  <c:v>3.8500059999999996</c:v>
                </c:pt>
                <c:pt idx="5573">
                  <c:v>5.3000030000000002</c:v>
                </c:pt>
                <c:pt idx="5574">
                  <c:v>3.0499879999999999</c:v>
                </c:pt>
                <c:pt idx="5575">
                  <c:v>3.9500119999999996</c:v>
                </c:pt>
                <c:pt idx="5576">
                  <c:v>3.25</c:v>
                </c:pt>
                <c:pt idx="5577">
                  <c:v>3.899994</c:v>
                </c:pt>
                <c:pt idx="5578">
                  <c:v>3.75</c:v>
                </c:pt>
                <c:pt idx="5579">
                  <c:v>4.1499939999999995</c:v>
                </c:pt>
                <c:pt idx="5580">
                  <c:v>3.2000120000000001</c:v>
                </c:pt>
                <c:pt idx="5581">
                  <c:v>3.25</c:v>
                </c:pt>
                <c:pt idx="5582">
                  <c:v>3</c:v>
                </c:pt>
                <c:pt idx="5583">
                  <c:v>3.174973</c:v>
                </c:pt>
                <c:pt idx="5584">
                  <c:v>3.5999759999999994</c:v>
                </c:pt>
                <c:pt idx="5585">
                  <c:v>4.4750209999999999</c:v>
                </c:pt>
                <c:pt idx="5586">
                  <c:v>3.5500489999999996</c:v>
                </c:pt>
                <c:pt idx="5587">
                  <c:v>3.8500059999999996</c:v>
                </c:pt>
                <c:pt idx="5588">
                  <c:v>3.6499940000000004</c:v>
                </c:pt>
                <c:pt idx="5589">
                  <c:v>3.75</c:v>
                </c:pt>
                <c:pt idx="5590">
                  <c:v>3.1499940000000004</c:v>
                </c:pt>
                <c:pt idx="5591">
                  <c:v>4.099975999999999</c:v>
                </c:pt>
                <c:pt idx="5592">
                  <c:v>3.7000120000000001</c:v>
                </c:pt>
                <c:pt idx="5593">
                  <c:v>3.9499970000000002</c:v>
                </c:pt>
                <c:pt idx="5594">
                  <c:v>3.5500489999999996</c:v>
                </c:pt>
                <c:pt idx="5595">
                  <c:v>18.150023999999995</c:v>
                </c:pt>
                <c:pt idx="5596">
                  <c:v>3.4749910000000002</c:v>
                </c:pt>
                <c:pt idx="5597">
                  <c:v>3.5749819999999999</c:v>
                </c:pt>
                <c:pt idx="5598">
                  <c:v>3.7999879999999999</c:v>
                </c:pt>
                <c:pt idx="5599">
                  <c:v>3.75</c:v>
                </c:pt>
                <c:pt idx="5600">
                  <c:v>3.6249850000000001</c:v>
                </c:pt>
                <c:pt idx="5601">
                  <c:v>3.1999819999999999</c:v>
                </c:pt>
                <c:pt idx="5602">
                  <c:v>3.7500149999999999</c:v>
                </c:pt>
                <c:pt idx="5603">
                  <c:v>4.0999910000000002</c:v>
                </c:pt>
                <c:pt idx="5604">
                  <c:v>3.8499759999999994</c:v>
                </c:pt>
                <c:pt idx="5605">
                  <c:v>5.6000369999999995</c:v>
                </c:pt>
                <c:pt idx="5606">
                  <c:v>4.2000120000000001</c:v>
                </c:pt>
                <c:pt idx="5607">
                  <c:v>4.1499939999999995</c:v>
                </c:pt>
                <c:pt idx="5608">
                  <c:v>3.1999970000000002</c:v>
                </c:pt>
                <c:pt idx="5609">
                  <c:v>4.1749879999999981</c:v>
                </c:pt>
                <c:pt idx="5610">
                  <c:v>4.299987999999999</c:v>
                </c:pt>
                <c:pt idx="5611">
                  <c:v>4.2499849999999988</c:v>
                </c:pt>
                <c:pt idx="5612">
                  <c:v>3.6499940000000004</c:v>
                </c:pt>
                <c:pt idx="5613">
                  <c:v>4</c:v>
                </c:pt>
                <c:pt idx="5614">
                  <c:v>4.2000120000000001</c:v>
                </c:pt>
                <c:pt idx="5615">
                  <c:v>3.5500029999999994</c:v>
                </c:pt>
                <c:pt idx="5616">
                  <c:v>3.4500119999999996</c:v>
                </c:pt>
                <c:pt idx="5617">
                  <c:v>3.3500059999999996</c:v>
                </c:pt>
                <c:pt idx="5618">
                  <c:v>5.8999939999999995</c:v>
                </c:pt>
                <c:pt idx="5619">
                  <c:v>4.2749939999999995</c:v>
                </c:pt>
                <c:pt idx="5620">
                  <c:v>3.5749970000000002</c:v>
                </c:pt>
                <c:pt idx="5621">
                  <c:v>3.0500179999999997</c:v>
                </c:pt>
                <c:pt idx="5622">
                  <c:v>3.7999879999999999</c:v>
                </c:pt>
                <c:pt idx="5623">
                  <c:v>4.8000030000000002</c:v>
                </c:pt>
                <c:pt idx="5624">
                  <c:v>3.899994</c:v>
                </c:pt>
                <c:pt idx="5625">
                  <c:v>3.8500369999999995</c:v>
                </c:pt>
                <c:pt idx="5626">
                  <c:v>3.3499759999999994</c:v>
                </c:pt>
                <c:pt idx="5627">
                  <c:v>3.600006</c:v>
                </c:pt>
                <c:pt idx="5628">
                  <c:v>3.6500089999999994</c:v>
                </c:pt>
                <c:pt idx="5629">
                  <c:v>3.5</c:v>
                </c:pt>
                <c:pt idx="5630">
                  <c:v>3.7999879999999999</c:v>
                </c:pt>
                <c:pt idx="5631">
                  <c:v>3.7000120000000001</c:v>
                </c:pt>
                <c:pt idx="5632">
                  <c:v>3.600006</c:v>
                </c:pt>
                <c:pt idx="5633">
                  <c:v>3.2250369999999999</c:v>
                </c:pt>
                <c:pt idx="5634">
                  <c:v>3.1999819999999999</c:v>
                </c:pt>
                <c:pt idx="5635">
                  <c:v>4.1749879999999981</c:v>
                </c:pt>
                <c:pt idx="5636">
                  <c:v>2.9499819999999999</c:v>
                </c:pt>
                <c:pt idx="5637">
                  <c:v>4.1499790000000001</c:v>
                </c:pt>
                <c:pt idx="5638">
                  <c:v>3.3749999999999996</c:v>
                </c:pt>
                <c:pt idx="5639">
                  <c:v>4.1500239999999993</c:v>
                </c:pt>
                <c:pt idx="5640">
                  <c:v>3.5</c:v>
                </c:pt>
                <c:pt idx="5641">
                  <c:v>3.5000309999999999</c:v>
                </c:pt>
                <c:pt idx="5642">
                  <c:v>3.825027</c:v>
                </c:pt>
                <c:pt idx="5643">
                  <c:v>3.5250240000000002</c:v>
                </c:pt>
                <c:pt idx="5644">
                  <c:v>3.899994</c:v>
                </c:pt>
                <c:pt idx="5645">
                  <c:v>3.7749940000000004</c:v>
                </c:pt>
                <c:pt idx="5646">
                  <c:v>3.5999759999999994</c:v>
                </c:pt>
                <c:pt idx="5647">
                  <c:v>3.8000179999999997</c:v>
                </c:pt>
                <c:pt idx="5648">
                  <c:v>3.4000240000000002</c:v>
                </c:pt>
                <c:pt idx="5649">
                  <c:v>3.399994</c:v>
                </c:pt>
                <c:pt idx="5650">
                  <c:v>4.5</c:v>
                </c:pt>
                <c:pt idx="5651">
                  <c:v>4</c:v>
                </c:pt>
                <c:pt idx="5652">
                  <c:v>3.75</c:v>
                </c:pt>
                <c:pt idx="5653">
                  <c:v>3.899994</c:v>
                </c:pt>
                <c:pt idx="5654">
                  <c:v>3.8250119999999996</c:v>
                </c:pt>
                <c:pt idx="5655">
                  <c:v>3.1000369999999999</c:v>
                </c:pt>
                <c:pt idx="5656">
                  <c:v>4.2000120000000001</c:v>
                </c:pt>
                <c:pt idx="5657">
                  <c:v>2.9000240000000002</c:v>
                </c:pt>
                <c:pt idx="5658">
                  <c:v>3.5</c:v>
                </c:pt>
                <c:pt idx="5659">
                  <c:v>3.5749970000000002</c:v>
                </c:pt>
                <c:pt idx="5660">
                  <c:v>3.3749849999999997</c:v>
                </c:pt>
                <c:pt idx="5661">
                  <c:v>3.5499879999999999</c:v>
                </c:pt>
                <c:pt idx="5662">
                  <c:v>3.7749940000000004</c:v>
                </c:pt>
                <c:pt idx="5663">
                  <c:v>4.6499939999999995</c:v>
                </c:pt>
                <c:pt idx="5664">
                  <c:v>3.2000120000000001</c:v>
                </c:pt>
                <c:pt idx="5665">
                  <c:v>3.9750059999999996</c:v>
                </c:pt>
                <c:pt idx="5666">
                  <c:v>3.4000240000000002</c:v>
                </c:pt>
                <c:pt idx="5667">
                  <c:v>3.3749689999999997</c:v>
                </c:pt>
                <c:pt idx="5668">
                  <c:v>2.899994</c:v>
                </c:pt>
                <c:pt idx="5669">
                  <c:v>4.3000179999999988</c:v>
                </c:pt>
                <c:pt idx="5670">
                  <c:v>3.3749849999999997</c:v>
                </c:pt>
                <c:pt idx="5671">
                  <c:v>3.399994</c:v>
                </c:pt>
                <c:pt idx="5672">
                  <c:v>4.6499939999999995</c:v>
                </c:pt>
                <c:pt idx="5673">
                  <c:v>3.8500059999999996</c:v>
                </c:pt>
                <c:pt idx="5674">
                  <c:v>3.600006</c:v>
                </c:pt>
                <c:pt idx="5675">
                  <c:v>3.5000309999999999</c:v>
                </c:pt>
                <c:pt idx="5676">
                  <c:v>3.6000369999999999</c:v>
                </c:pt>
                <c:pt idx="5677">
                  <c:v>4.099975999999999</c:v>
                </c:pt>
                <c:pt idx="5678">
                  <c:v>4.1000059999999987</c:v>
                </c:pt>
                <c:pt idx="5679">
                  <c:v>4.3500059999999987</c:v>
                </c:pt>
                <c:pt idx="5680">
                  <c:v>3.3249819999999999</c:v>
                </c:pt>
                <c:pt idx="5681">
                  <c:v>4.3000179999999988</c:v>
                </c:pt>
                <c:pt idx="5682">
                  <c:v>4.25</c:v>
                </c:pt>
                <c:pt idx="5683">
                  <c:v>4.75</c:v>
                </c:pt>
                <c:pt idx="5684">
                  <c:v>3.2749940000000004</c:v>
                </c:pt>
                <c:pt idx="5685">
                  <c:v>3.6250149999999999</c:v>
                </c:pt>
                <c:pt idx="5686">
                  <c:v>3.4999689999999997</c:v>
                </c:pt>
                <c:pt idx="5687">
                  <c:v>3.7000120000000001</c:v>
                </c:pt>
                <c:pt idx="5688">
                  <c:v>4.049987999999999</c:v>
                </c:pt>
                <c:pt idx="5689">
                  <c:v>4.3250119999999992</c:v>
                </c:pt>
                <c:pt idx="5690">
                  <c:v>3.5000309999999999</c:v>
                </c:pt>
                <c:pt idx="5691">
                  <c:v>2.9499819999999999</c:v>
                </c:pt>
                <c:pt idx="5692">
                  <c:v>3.25</c:v>
                </c:pt>
                <c:pt idx="5693">
                  <c:v>4.2000120000000001</c:v>
                </c:pt>
                <c:pt idx="5694">
                  <c:v>3.75</c:v>
                </c:pt>
                <c:pt idx="5695">
                  <c:v>3.450027</c:v>
                </c:pt>
                <c:pt idx="5696">
                  <c:v>3.4500119999999996</c:v>
                </c:pt>
                <c:pt idx="5697">
                  <c:v>4.3500059999999987</c:v>
                </c:pt>
                <c:pt idx="5698">
                  <c:v>3.3499759999999994</c:v>
                </c:pt>
                <c:pt idx="5699">
                  <c:v>4.249969000000001</c:v>
                </c:pt>
                <c:pt idx="5700">
                  <c:v>5.7000120000000001</c:v>
                </c:pt>
                <c:pt idx="5701">
                  <c:v>3.5500179999999997</c:v>
                </c:pt>
                <c:pt idx="5702">
                  <c:v>4.0749819999999994</c:v>
                </c:pt>
                <c:pt idx="5703">
                  <c:v>3.5</c:v>
                </c:pt>
                <c:pt idx="5704">
                  <c:v>3.9999689999999997</c:v>
                </c:pt>
                <c:pt idx="5705">
                  <c:v>3.6249690000000001</c:v>
                </c:pt>
                <c:pt idx="5706">
                  <c:v>3.5</c:v>
                </c:pt>
                <c:pt idx="5707">
                  <c:v>3.25</c:v>
                </c:pt>
                <c:pt idx="5708">
                  <c:v>3.4000240000000002</c:v>
                </c:pt>
                <c:pt idx="5709">
                  <c:v>4</c:v>
                </c:pt>
                <c:pt idx="5710">
                  <c:v>3.8999629999999996</c:v>
                </c:pt>
                <c:pt idx="5711">
                  <c:v>3.7499850000000001</c:v>
                </c:pt>
                <c:pt idx="5712">
                  <c:v>3.5499879999999999</c:v>
                </c:pt>
                <c:pt idx="5713">
                  <c:v>4.1000059999999987</c:v>
                </c:pt>
                <c:pt idx="5714">
                  <c:v>3.5249790000000001</c:v>
                </c:pt>
                <c:pt idx="5715">
                  <c:v>3.4000240000000002</c:v>
                </c:pt>
                <c:pt idx="5716">
                  <c:v>3.5499879999999999</c:v>
                </c:pt>
                <c:pt idx="5717">
                  <c:v>3.7000120000000001</c:v>
                </c:pt>
                <c:pt idx="5718">
                  <c:v>3.8249970000000002</c:v>
                </c:pt>
                <c:pt idx="5719">
                  <c:v>4.2000120000000001</c:v>
                </c:pt>
                <c:pt idx="5720">
                  <c:v>3.1499940000000004</c:v>
                </c:pt>
                <c:pt idx="5721">
                  <c:v>4.474975999999999</c:v>
                </c:pt>
                <c:pt idx="5722">
                  <c:v>3.5249630000000001</c:v>
                </c:pt>
                <c:pt idx="5723">
                  <c:v>3.7999879999999999</c:v>
                </c:pt>
                <c:pt idx="5724">
                  <c:v>3.9500119999999996</c:v>
                </c:pt>
                <c:pt idx="5725">
                  <c:v>3.4500119999999996</c:v>
                </c:pt>
                <c:pt idx="5726">
                  <c:v>3.7999879999999999</c:v>
                </c:pt>
                <c:pt idx="5727">
                  <c:v>3.4499819999999999</c:v>
                </c:pt>
                <c:pt idx="5728">
                  <c:v>3.0999759999999994</c:v>
                </c:pt>
                <c:pt idx="5729">
                  <c:v>3.6250149999999999</c:v>
                </c:pt>
                <c:pt idx="5730">
                  <c:v>3.8499759999999994</c:v>
                </c:pt>
                <c:pt idx="5731">
                  <c:v>3.3499759999999994</c:v>
                </c:pt>
                <c:pt idx="5732">
                  <c:v>4.3500059999999987</c:v>
                </c:pt>
                <c:pt idx="5733">
                  <c:v>3.8000179999999997</c:v>
                </c:pt>
                <c:pt idx="5734">
                  <c:v>2.9750209999999995</c:v>
                </c:pt>
                <c:pt idx="5735">
                  <c:v>3.899994</c:v>
                </c:pt>
                <c:pt idx="5736">
                  <c:v>3.7500309999999999</c:v>
                </c:pt>
                <c:pt idx="5737">
                  <c:v>4.3250119999999992</c:v>
                </c:pt>
                <c:pt idx="5738">
                  <c:v>3.5499879999999999</c:v>
                </c:pt>
                <c:pt idx="5739">
                  <c:v>3.2750089999999994</c:v>
                </c:pt>
                <c:pt idx="5740">
                  <c:v>5.4500120000000001</c:v>
                </c:pt>
                <c:pt idx="5741">
                  <c:v>4.4500120000000001</c:v>
                </c:pt>
                <c:pt idx="5742">
                  <c:v>3.2999879999999999</c:v>
                </c:pt>
                <c:pt idx="5743">
                  <c:v>3.8249970000000002</c:v>
                </c:pt>
                <c:pt idx="5744">
                  <c:v>3.2999879999999999</c:v>
                </c:pt>
                <c:pt idx="5745">
                  <c:v>3.8000489999999996</c:v>
                </c:pt>
                <c:pt idx="5746">
                  <c:v>4.6999819999999994</c:v>
                </c:pt>
                <c:pt idx="5747">
                  <c:v>4.6499790000000001</c:v>
                </c:pt>
                <c:pt idx="5748">
                  <c:v>3</c:v>
                </c:pt>
                <c:pt idx="5749">
                  <c:v>4.2000120000000001</c:v>
                </c:pt>
                <c:pt idx="5750">
                  <c:v>3.3499759999999994</c:v>
                </c:pt>
                <c:pt idx="5751">
                  <c:v>3.600006</c:v>
                </c:pt>
                <c:pt idx="5752">
                  <c:v>3.7999879999999999</c:v>
                </c:pt>
                <c:pt idx="5753">
                  <c:v>4</c:v>
                </c:pt>
                <c:pt idx="5754">
                  <c:v>2.5999759999999994</c:v>
                </c:pt>
                <c:pt idx="5755">
                  <c:v>2.9750059999999996</c:v>
                </c:pt>
                <c:pt idx="5756">
                  <c:v>3.9749599999999994</c:v>
                </c:pt>
                <c:pt idx="5757">
                  <c:v>3.6749879999999999</c:v>
                </c:pt>
                <c:pt idx="5758">
                  <c:v>3.5500029999999994</c:v>
                </c:pt>
                <c:pt idx="5759">
                  <c:v>3.4000240000000002</c:v>
                </c:pt>
                <c:pt idx="5760">
                  <c:v>3.2000120000000001</c:v>
                </c:pt>
                <c:pt idx="5761">
                  <c:v>3.5499879999999999</c:v>
                </c:pt>
                <c:pt idx="5762">
                  <c:v>3.8500059999999996</c:v>
                </c:pt>
                <c:pt idx="5763">
                  <c:v>4.1999819999999994</c:v>
                </c:pt>
                <c:pt idx="5764">
                  <c:v>3.5</c:v>
                </c:pt>
                <c:pt idx="5765">
                  <c:v>3.899994</c:v>
                </c:pt>
                <c:pt idx="5766">
                  <c:v>4.249969000000001</c:v>
                </c:pt>
                <c:pt idx="5767">
                  <c:v>4.099975999999999</c:v>
                </c:pt>
                <c:pt idx="5768">
                  <c:v>3.8750149999999994</c:v>
                </c:pt>
                <c:pt idx="5769">
                  <c:v>4.0500179999999988</c:v>
                </c:pt>
                <c:pt idx="5770">
                  <c:v>3.3249970000000002</c:v>
                </c:pt>
                <c:pt idx="5771">
                  <c:v>3.2500309999999999</c:v>
                </c:pt>
                <c:pt idx="5772">
                  <c:v>4.049987999999999</c:v>
                </c:pt>
                <c:pt idx="5773">
                  <c:v>3.399994</c:v>
                </c:pt>
                <c:pt idx="5774">
                  <c:v>3.2000270000000004</c:v>
                </c:pt>
                <c:pt idx="5775">
                  <c:v>5.0500179999999988</c:v>
                </c:pt>
                <c:pt idx="5776">
                  <c:v>3.5500179999999997</c:v>
                </c:pt>
                <c:pt idx="5777">
                  <c:v>4.3000030000000002</c:v>
                </c:pt>
                <c:pt idx="5778">
                  <c:v>3.3749849999999997</c:v>
                </c:pt>
                <c:pt idx="5779">
                  <c:v>3.4499819999999999</c:v>
                </c:pt>
                <c:pt idx="5780">
                  <c:v>3.6500240000000002</c:v>
                </c:pt>
                <c:pt idx="5781">
                  <c:v>3.6499940000000004</c:v>
                </c:pt>
                <c:pt idx="5782">
                  <c:v>3.25</c:v>
                </c:pt>
                <c:pt idx="5783">
                  <c:v>3.0749819999999999</c:v>
                </c:pt>
                <c:pt idx="5784">
                  <c:v>3.125</c:v>
                </c:pt>
                <c:pt idx="5785">
                  <c:v>3.4500119999999996</c:v>
                </c:pt>
                <c:pt idx="5786">
                  <c:v>4.799987999999999</c:v>
                </c:pt>
                <c:pt idx="5787">
                  <c:v>4.0500179999999988</c:v>
                </c:pt>
                <c:pt idx="5788">
                  <c:v>4.1750030000000002</c:v>
                </c:pt>
                <c:pt idx="5789">
                  <c:v>3.9250179999999997</c:v>
                </c:pt>
                <c:pt idx="5790">
                  <c:v>3.3500059999999996</c:v>
                </c:pt>
                <c:pt idx="5791">
                  <c:v>3.3250119999999996</c:v>
                </c:pt>
                <c:pt idx="5792">
                  <c:v>3.3750149999999994</c:v>
                </c:pt>
                <c:pt idx="5793">
                  <c:v>3</c:v>
                </c:pt>
                <c:pt idx="5794">
                  <c:v>3.75</c:v>
                </c:pt>
                <c:pt idx="5795">
                  <c:v>3.6500240000000002</c:v>
                </c:pt>
                <c:pt idx="5796">
                  <c:v>3.9000240000000002</c:v>
                </c:pt>
                <c:pt idx="5797">
                  <c:v>3.3499759999999994</c:v>
                </c:pt>
                <c:pt idx="5798">
                  <c:v>3.75</c:v>
                </c:pt>
                <c:pt idx="5799">
                  <c:v>4.3000179999999988</c:v>
                </c:pt>
                <c:pt idx="5800">
                  <c:v>3.4500119999999996</c:v>
                </c:pt>
                <c:pt idx="5801">
                  <c:v>3.7999879999999999</c:v>
                </c:pt>
                <c:pt idx="5802">
                  <c:v>3.899994</c:v>
                </c:pt>
                <c:pt idx="5803">
                  <c:v>3.3000179999999997</c:v>
                </c:pt>
                <c:pt idx="5804">
                  <c:v>3</c:v>
                </c:pt>
                <c:pt idx="5805">
                  <c:v>4.0500030000000002</c:v>
                </c:pt>
                <c:pt idx="5806">
                  <c:v>3.1999819999999999</c:v>
                </c:pt>
                <c:pt idx="5807">
                  <c:v>3.2500309999999999</c:v>
                </c:pt>
                <c:pt idx="5808">
                  <c:v>3.6500240000000002</c:v>
                </c:pt>
                <c:pt idx="5809">
                  <c:v>3.3000489999999996</c:v>
                </c:pt>
                <c:pt idx="5810">
                  <c:v>3.225006</c:v>
                </c:pt>
                <c:pt idx="5811">
                  <c:v>3.75</c:v>
                </c:pt>
                <c:pt idx="5812">
                  <c:v>4.049987999999999</c:v>
                </c:pt>
                <c:pt idx="5813">
                  <c:v>3</c:v>
                </c:pt>
                <c:pt idx="5814">
                  <c:v>3.625</c:v>
                </c:pt>
                <c:pt idx="5815">
                  <c:v>4.324996999999998</c:v>
                </c:pt>
                <c:pt idx="5816">
                  <c:v>3.5499879999999999</c:v>
                </c:pt>
                <c:pt idx="5817">
                  <c:v>4.1249999999999991</c:v>
                </c:pt>
                <c:pt idx="5818">
                  <c:v>3.6999819999999999</c:v>
                </c:pt>
                <c:pt idx="5819">
                  <c:v>3.8000179999999997</c:v>
                </c:pt>
                <c:pt idx="5820">
                  <c:v>3.9750209999999995</c:v>
                </c:pt>
                <c:pt idx="5821">
                  <c:v>4.8500369999999995</c:v>
                </c:pt>
                <c:pt idx="5822">
                  <c:v>3.6499940000000004</c:v>
                </c:pt>
                <c:pt idx="5823">
                  <c:v>3.1249850000000001</c:v>
                </c:pt>
                <c:pt idx="5824">
                  <c:v>3.8499759999999994</c:v>
                </c:pt>
                <c:pt idx="5825">
                  <c:v>3.2999879999999999</c:v>
                </c:pt>
                <c:pt idx="5826">
                  <c:v>3.2749630000000001</c:v>
                </c:pt>
                <c:pt idx="5827">
                  <c:v>3.6750179999999997</c:v>
                </c:pt>
                <c:pt idx="5828">
                  <c:v>3.4000089999999994</c:v>
                </c:pt>
                <c:pt idx="5829">
                  <c:v>4</c:v>
                </c:pt>
                <c:pt idx="5830">
                  <c:v>3.5999759999999994</c:v>
                </c:pt>
                <c:pt idx="5831">
                  <c:v>5.0500179999999988</c:v>
                </c:pt>
                <c:pt idx="5832">
                  <c:v>24.799987999999999</c:v>
                </c:pt>
                <c:pt idx="5833">
                  <c:v>3.399994</c:v>
                </c:pt>
                <c:pt idx="5834">
                  <c:v>4.25</c:v>
                </c:pt>
                <c:pt idx="5835">
                  <c:v>3.2500309999999999</c:v>
                </c:pt>
                <c:pt idx="5836">
                  <c:v>3.3500059999999996</c:v>
                </c:pt>
                <c:pt idx="5837">
                  <c:v>4.1499939999999995</c:v>
                </c:pt>
                <c:pt idx="5838">
                  <c:v>3.5500029999999994</c:v>
                </c:pt>
                <c:pt idx="5839">
                  <c:v>3.6249690000000001</c:v>
                </c:pt>
                <c:pt idx="5840">
                  <c:v>4</c:v>
                </c:pt>
                <c:pt idx="5841">
                  <c:v>3.6499790000000001</c:v>
                </c:pt>
                <c:pt idx="5842">
                  <c:v>6.4500120000000001</c:v>
                </c:pt>
                <c:pt idx="5843">
                  <c:v>3.9749910000000002</c:v>
                </c:pt>
                <c:pt idx="5844">
                  <c:v>3.7999879999999999</c:v>
                </c:pt>
                <c:pt idx="5845">
                  <c:v>3.5</c:v>
                </c:pt>
                <c:pt idx="5846">
                  <c:v>3.600006</c:v>
                </c:pt>
                <c:pt idx="5847">
                  <c:v>3.25</c:v>
                </c:pt>
                <c:pt idx="5848">
                  <c:v>3.5000309999999999</c:v>
                </c:pt>
                <c:pt idx="5849">
                  <c:v>3.5500179999999997</c:v>
                </c:pt>
                <c:pt idx="5850">
                  <c:v>3.75</c:v>
                </c:pt>
                <c:pt idx="5851">
                  <c:v>3.2000120000000001</c:v>
                </c:pt>
                <c:pt idx="5852">
                  <c:v>4.2749790000000001</c:v>
                </c:pt>
                <c:pt idx="5853">
                  <c:v>3.7999879999999999</c:v>
                </c:pt>
                <c:pt idx="5854">
                  <c:v>4.0500179999999988</c:v>
                </c:pt>
                <c:pt idx="5855">
                  <c:v>3.8000179999999997</c:v>
                </c:pt>
                <c:pt idx="5856">
                  <c:v>3.7999879999999999</c:v>
                </c:pt>
                <c:pt idx="5857">
                  <c:v>3.9499819999999999</c:v>
                </c:pt>
                <c:pt idx="5858">
                  <c:v>4.6499790000000001</c:v>
                </c:pt>
                <c:pt idx="5859">
                  <c:v>3.7000120000000001</c:v>
                </c:pt>
                <c:pt idx="5860">
                  <c:v>4.8999629999999996</c:v>
                </c:pt>
                <c:pt idx="5861">
                  <c:v>3.7000120000000001</c:v>
                </c:pt>
                <c:pt idx="5862">
                  <c:v>3.5500179999999997</c:v>
                </c:pt>
                <c:pt idx="5863">
                  <c:v>3.4750209999999995</c:v>
                </c:pt>
                <c:pt idx="5864">
                  <c:v>3.5500179999999997</c:v>
                </c:pt>
                <c:pt idx="5865">
                  <c:v>3.5500179999999997</c:v>
                </c:pt>
                <c:pt idx="5866">
                  <c:v>3.8499759999999994</c:v>
                </c:pt>
                <c:pt idx="5867">
                  <c:v>4.099975999999999</c:v>
                </c:pt>
                <c:pt idx="5868">
                  <c:v>3.5999759999999994</c:v>
                </c:pt>
                <c:pt idx="5869">
                  <c:v>3.6249850000000001</c:v>
                </c:pt>
                <c:pt idx="5870">
                  <c:v>4.1499939999999995</c:v>
                </c:pt>
                <c:pt idx="5871">
                  <c:v>3.3500059999999996</c:v>
                </c:pt>
                <c:pt idx="5872">
                  <c:v>3.75</c:v>
                </c:pt>
                <c:pt idx="5873">
                  <c:v>4.1000059999999987</c:v>
                </c:pt>
                <c:pt idx="5874">
                  <c:v>4.1750030000000002</c:v>
                </c:pt>
                <c:pt idx="5875">
                  <c:v>4.049987999999999</c:v>
                </c:pt>
                <c:pt idx="5876">
                  <c:v>3.6499630000000001</c:v>
                </c:pt>
                <c:pt idx="5877">
                  <c:v>2.8249819999999999</c:v>
                </c:pt>
                <c:pt idx="5878">
                  <c:v>3.5499879999999999</c:v>
                </c:pt>
                <c:pt idx="5879">
                  <c:v>4.3250119999999992</c:v>
                </c:pt>
                <c:pt idx="5880">
                  <c:v>4.0250239999999993</c:v>
                </c:pt>
                <c:pt idx="5881">
                  <c:v>3.5999759999999994</c:v>
                </c:pt>
                <c:pt idx="5882">
                  <c:v>3.7999879999999999</c:v>
                </c:pt>
                <c:pt idx="5883">
                  <c:v>3.5</c:v>
                </c:pt>
                <c:pt idx="5884">
                  <c:v>2.9000240000000002</c:v>
                </c:pt>
                <c:pt idx="5885">
                  <c:v>3.75</c:v>
                </c:pt>
                <c:pt idx="5886">
                  <c:v>5.299987999999999</c:v>
                </c:pt>
                <c:pt idx="5887">
                  <c:v>4.9499820000000003</c:v>
                </c:pt>
                <c:pt idx="5888">
                  <c:v>3.8999629999999996</c:v>
                </c:pt>
                <c:pt idx="5889">
                  <c:v>4.099975999999999</c:v>
                </c:pt>
                <c:pt idx="5890">
                  <c:v>3.4500119999999996</c:v>
                </c:pt>
                <c:pt idx="5891">
                  <c:v>3.899994</c:v>
                </c:pt>
                <c:pt idx="5892">
                  <c:v>3.9500119999999996</c:v>
                </c:pt>
                <c:pt idx="5893">
                  <c:v>3.4999689999999997</c:v>
                </c:pt>
                <c:pt idx="5894">
                  <c:v>3.75</c:v>
                </c:pt>
                <c:pt idx="5895">
                  <c:v>4</c:v>
                </c:pt>
                <c:pt idx="5896">
                  <c:v>3.1500240000000002</c:v>
                </c:pt>
                <c:pt idx="5897">
                  <c:v>3.5500179999999997</c:v>
                </c:pt>
                <c:pt idx="5898">
                  <c:v>3.7500309999999999</c:v>
                </c:pt>
                <c:pt idx="5899">
                  <c:v>4.049987999999999</c:v>
                </c:pt>
                <c:pt idx="5900">
                  <c:v>4</c:v>
                </c:pt>
                <c:pt idx="5901">
                  <c:v>4.099975999999999</c:v>
                </c:pt>
                <c:pt idx="5902">
                  <c:v>4.0500179999999988</c:v>
                </c:pt>
                <c:pt idx="5903">
                  <c:v>3.899994</c:v>
                </c:pt>
                <c:pt idx="5904">
                  <c:v>4.1500239999999993</c:v>
                </c:pt>
                <c:pt idx="5905">
                  <c:v>4.1999819999999994</c:v>
                </c:pt>
                <c:pt idx="5906">
                  <c:v>2.9750059999999996</c:v>
                </c:pt>
                <c:pt idx="5907">
                  <c:v>3.4499970000000002</c:v>
                </c:pt>
                <c:pt idx="5908">
                  <c:v>2.6499940000000004</c:v>
                </c:pt>
                <c:pt idx="5909">
                  <c:v>3.25</c:v>
                </c:pt>
                <c:pt idx="5910">
                  <c:v>3.6499940000000004</c:v>
                </c:pt>
                <c:pt idx="5911">
                  <c:v>5.4500120000000001</c:v>
                </c:pt>
                <c:pt idx="5912">
                  <c:v>3.9500119999999996</c:v>
                </c:pt>
                <c:pt idx="5913">
                  <c:v>3.7000120000000001</c:v>
                </c:pt>
                <c:pt idx="5914">
                  <c:v>3.75</c:v>
                </c:pt>
                <c:pt idx="5915">
                  <c:v>3.5250240000000002</c:v>
                </c:pt>
                <c:pt idx="5916">
                  <c:v>3.8000179999999997</c:v>
                </c:pt>
                <c:pt idx="5917">
                  <c:v>3.9000240000000002</c:v>
                </c:pt>
                <c:pt idx="5918">
                  <c:v>3.6999970000000002</c:v>
                </c:pt>
                <c:pt idx="5919">
                  <c:v>3.1499940000000004</c:v>
                </c:pt>
                <c:pt idx="5920">
                  <c:v>4.2000120000000001</c:v>
                </c:pt>
                <c:pt idx="5921">
                  <c:v>3.8000029999999994</c:v>
                </c:pt>
                <c:pt idx="5922">
                  <c:v>2.7000270000000004</c:v>
                </c:pt>
                <c:pt idx="5923">
                  <c:v>3.75</c:v>
                </c:pt>
                <c:pt idx="5924">
                  <c:v>3.1499940000000004</c:v>
                </c:pt>
                <c:pt idx="5925">
                  <c:v>4.100020999999999</c:v>
                </c:pt>
                <c:pt idx="5926">
                  <c:v>3.399994</c:v>
                </c:pt>
                <c:pt idx="5927">
                  <c:v>3.5</c:v>
                </c:pt>
                <c:pt idx="5928">
                  <c:v>4.2000120000000001</c:v>
                </c:pt>
                <c:pt idx="5929">
                  <c:v>3.9499970000000002</c:v>
                </c:pt>
                <c:pt idx="5930">
                  <c:v>3.7000120000000001</c:v>
                </c:pt>
                <c:pt idx="5931">
                  <c:v>3.0749819999999999</c:v>
                </c:pt>
                <c:pt idx="5932">
                  <c:v>4.1499939999999995</c:v>
                </c:pt>
                <c:pt idx="5933">
                  <c:v>4.0000149999999994</c:v>
                </c:pt>
                <c:pt idx="5934">
                  <c:v>4.2000120000000001</c:v>
                </c:pt>
                <c:pt idx="5935">
                  <c:v>3.8500059999999996</c:v>
                </c:pt>
                <c:pt idx="5936">
                  <c:v>2.9499819999999999</c:v>
                </c:pt>
                <c:pt idx="5937">
                  <c:v>4.749969000000001</c:v>
                </c:pt>
                <c:pt idx="5938">
                  <c:v>19.450011999999997</c:v>
                </c:pt>
                <c:pt idx="5939">
                  <c:v>3.0499879999999999</c:v>
                </c:pt>
                <c:pt idx="5940">
                  <c:v>3.399994</c:v>
                </c:pt>
                <c:pt idx="5941">
                  <c:v>3.9499819999999999</c:v>
                </c:pt>
                <c:pt idx="5942">
                  <c:v>3.6000369999999999</c:v>
                </c:pt>
                <c:pt idx="5943">
                  <c:v>3.8000179999999997</c:v>
                </c:pt>
                <c:pt idx="5944">
                  <c:v>4.3000030000000002</c:v>
                </c:pt>
                <c:pt idx="5945">
                  <c:v>3.25</c:v>
                </c:pt>
                <c:pt idx="5946">
                  <c:v>3.899994</c:v>
                </c:pt>
                <c:pt idx="5947">
                  <c:v>4.6000059999999987</c:v>
                </c:pt>
                <c:pt idx="5948">
                  <c:v>3.75</c:v>
                </c:pt>
                <c:pt idx="5949">
                  <c:v>4.2000120000000001</c:v>
                </c:pt>
                <c:pt idx="5950">
                  <c:v>4.1499939999999995</c:v>
                </c:pt>
                <c:pt idx="5951">
                  <c:v>3.4000240000000002</c:v>
                </c:pt>
                <c:pt idx="5952">
                  <c:v>3.6999819999999999</c:v>
                </c:pt>
                <c:pt idx="5953">
                  <c:v>3.8249819999999999</c:v>
                </c:pt>
                <c:pt idx="5954">
                  <c:v>4.25</c:v>
                </c:pt>
                <c:pt idx="5955">
                  <c:v>3.1999819999999999</c:v>
                </c:pt>
                <c:pt idx="5956">
                  <c:v>4.4999849999999988</c:v>
                </c:pt>
                <c:pt idx="5957">
                  <c:v>3.8499910000000002</c:v>
                </c:pt>
                <c:pt idx="5958">
                  <c:v>3.6500089999999994</c:v>
                </c:pt>
                <c:pt idx="5959">
                  <c:v>3.6000369999999999</c:v>
                </c:pt>
                <c:pt idx="5960">
                  <c:v>3.8499759999999994</c:v>
                </c:pt>
                <c:pt idx="5961">
                  <c:v>3.8500059999999996</c:v>
                </c:pt>
                <c:pt idx="5962">
                  <c:v>4.1249999999999991</c:v>
                </c:pt>
                <c:pt idx="5963">
                  <c:v>5.049987999999999</c:v>
                </c:pt>
                <c:pt idx="5964">
                  <c:v>4.349975999999999</c:v>
                </c:pt>
                <c:pt idx="5965">
                  <c:v>4.8499910000000002</c:v>
                </c:pt>
                <c:pt idx="5966">
                  <c:v>3.399994</c:v>
                </c:pt>
                <c:pt idx="5967">
                  <c:v>3.9500119999999996</c:v>
                </c:pt>
                <c:pt idx="5968">
                  <c:v>4.549987999999999</c:v>
                </c:pt>
                <c:pt idx="5969">
                  <c:v>3.7999879999999999</c:v>
                </c:pt>
                <c:pt idx="5970">
                  <c:v>4.25</c:v>
                </c:pt>
                <c:pt idx="5971">
                  <c:v>3.6499940000000004</c:v>
                </c:pt>
                <c:pt idx="5972">
                  <c:v>3.0500179999999997</c:v>
                </c:pt>
                <c:pt idx="5973">
                  <c:v>3.7500149999999999</c:v>
                </c:pt>
                <c:pt idx="5974">
                  <c:v>4.2250059999999987</c:v>
                </c:pt>
                <c:pt idx="5975">
                  <c:v>4.599975999999999</c:v>
                </c:pt>
                <c:pt idx="5976">
                  <c:v>3.4500119999999996</c:v>
                </c:pt>
                <c:pt idx="5977">
                  <c:v>5.100020999999999</c:v>
                </c:pt>
                <c:pt idx="5978">
                  <c:v>3.6500240000000002</c:v>
                </c:pt>
                <c:pt idx="5979">
                  <c:v>3.1499940000000004</c:v>
                </c:pt>
                <c:pt idx="5980">
                  <c:v>4.250030999999999</c:v>
                </c:pt>
                <c:pt idx="5981">
                  <c:v>4.799987999999999</c:v>
                </c:pt>
                <c:pt idx="5982">
                  <c:v>3.449951</c:v>
                </c:pt>
                <c:pt idx="5983">
                  <c:v>3.125</c:v>
                </c:pt>
                <c:pt idx="5984">
                  <c:v>3.6999819999999999</c:v>
                </c:pt>
                <c:pt idx="5985">
                  <c:v>3.9499970000000002</c:v>
                </c:pt>
                <c:pt idx="5986">
                  <c:v>4</c:v>
                </c:pt>
                <c:pt idx="5987">
                  <c:v>3.9249879999999999</c:v>
                </c:pt>
                <c:pt idx="5988">
                  <c:v>3.8499759999999994</c:v>
                </c:pt>
                <c:pt idx="5989">
                  <c:v>4.75</c:v>
                </c:pt>
                <c:pt idx="5990">
                  <c:v>3.7999879999999999</c:v>
                </c:pt>
                <c:pt idx="5991">
                  <c:v>3.4500119999999996</c:v>
                </c:pt>
                <c:pt idx="5992">
                  <c:v>3.8249659999999994</c:v>
                </c:pt>
                <c:pt idx="5993">
                  <c:v>3.7499690000000001</c:v>
                </c:pt>
                <c:pt idx="5994">
                  <c:v>3.5499879999999999</c:v>
                </c:pt>
                <c:pt idx="5995">
                  <c:v>3.7000120000000001</c:v>
                </c:pt>
                <c:pt idx="5996">
                  <c:v>3.1000369999999999</c:v>
                </c:pt>
                <c:pt idx="5997">
                  <c:v>3.399994</c:v>
                </c:pt>
                <c:pt idx="5998">
                  <c:v>4.1999819999999994</c:v>
                </c:pt>
                <c:pt idx="5999">
                  <c:v>3.8749849999999997</c:v>
                </c:pt>
                <c:pt idx="6000">
                  <c:v>4.0000149999999994</c:v>
                </c:pt>
                <c:pt idx="6001">
                  <c:v>3.75</c:v>
                </c:pt>
                <c:pt idx="6002">
                  <c:v>4.1000059999999987</c:v>
                </c:pt>
                <c:pt idx="6003">
                  <c:v>3.4500119999999996</c:v>
                </c:pt>
                <c:pt idx="6004">
                  <c:v>3.5249940000000004</c:v>
                </c:pt>
                <c:pt idx="6005">
                  <c:v>9.3499759999999998</c:v>
                </c:pt>
                <c:pt idx="6006">
                  <c:v>4.5749819999999994</c:v>
                </c:pt>
                <c:pt idx="6007">
                  <c:v>4.375</c:v>
                </c:pt>
                <c:pt idx="6008">
                  <c:v>3.5</c:v>
                </c:pt>
                <c:pt idx="6009">
                  <c:v>3.6500240000000002</c:v>
                </c:pt>
                <c:pt idx="6010">
                  <c:v>3.3499759999999994</c:v>
                </c:pt>
                <c:pt idx="6011">
                  <c:v>3.4750059999999996</c:v>
                </c:pt>
                <c:pt idx="6012">
                  <c:v>3.7750240000000002</c:v>
                </c:pt>
                <c:pt idx="6013">
                  <c:v>3.7999879999999999</c:v>
                </c:pt>
                <c:pt idx="6014">
                  <c:v>3.9499819999999999</c:v>
                </c:pt>
                <c:pt idx="6015">
                  <c:v>4.349975999999999</c:v>
                </c:pt>
                <c:pt idx="6016">
                  <c:v>3.6999819999999999</c:v>
                </c:pt>
                <c:pt idx="6017">
                  <c:v>3.7999879999999999</c:v>
                </c:pt>
                <c:pt idx="6018">
                  <c:v>3.5499879999999999</c:v>
                </c:pt>
                <c:pt idx="6019">
                  <c:v>3.25</c:v>
                </c:pt>
                <c:pt idx="6020">
                  <c:v>3.7999879999999999</c:v>
                </c:pt>
                <c:pt idx="6021">
                  <c:v>3.75</c:v>
                </c:pt>
                <c:pt idx="6022">
                  <c:v>3.0499879999999999</c:v>
                </c:pt>
                <c:pt idx="6023">
                  <c:v>3.5999759999999994</c:v>
                </c:pt>
                <c:pt idx="6024">
                  <c:v>3.5</c:v>
                </c:pt>
                <c:pt idx="6025">
                  <c:v>4.049987999999999</c:v>
                </c:pt>
                <c:pt idx="6026">
                  <c:v>3.9999849999999997</c:v>
                </c:pt>
                <c:pt idx="6027">
                  <c:v>3.6000209999999999</c:v>
                </c:pt>
                <c:pt idx="6028">
                  <c:v>3.4500119999999996</c:v>
                </c:pt>
                <c:pt idx="6029">
                  <c:v>4</c:v>
                </c:pt>
                <c:pt idx="6030">
                  <c:v>3.5</c:v>
                </c:pt>
                <c:pt idx="6031">
                  <c:v>3.5499879999999999</c:v>
                </c:pt>
                <c:pt idx="6032">
                  <c:v>4.4499820000000003</c:v>
                </c:pt>
                <c:pt idx="6033">
                  <c:v>3</c:v>
                </c:pt>
                <c:pt idx="6034">
                  <c:v>2.8000179999999997</c:v>
                </c:pt>
                <c:pt idx="6035">
                  <c:v>4.7750089999999998</c:v>
                </c:pt>
                <c:pt idx="6036">
                  <c:v>4.750030999999999</c:v>
                </c:pt>
                <c:pt idx="6037">
                  <c:v>4.9499969999999998</c:v>
                </c:pt>
                <c:pt idx="6038">
                  <c:v>3.8000179999999997</c:v>
                </c:pt>
                <c:pt idx="6039">
                  <c:v>3.9250029999999994</c:v>
                </c:pt>
                <c:pt idx="6040">
                  <c:v>3.100006</c:v>
                </c:pt>
                <c:pt idx="6041">
                  <c:v>3.8500059999999996</c:v>
                </c:pt>
                <c:pt idx="6042">
                  <c:v>3.25</c:v>
                </c:pt>
                <c:pt idx="6043">
                  <c:v>4.1000059999999987</c:v>
                </c:pt>
                <c:pt idx="6044">
                  <c:v>3.4000089999999994</c:v>
                </c:pt>
                <c:pt idx="6045">
                  <c:v>2.7749940000000004</c:v>
                </c:pt>
                <c:pt idx="6046">
                  <c:v>3.9500119999999996</c:v>
                </c:pt>
                <c:pt idx="6047">
                  <c:v>3.5499879999999999</c:v>
                </c:pt>
                <c:pt idx="6048">
                  <c:v>4.8999939999999995</c:v>
                </c:pt>
                <c:pt idx="6049">
                  <c:v>9.4000240000000002</c:v>
                </c:pt>
                <c:pt idx="6050">
                  <c:v>3.4000240000000002</c:v>
                </c:pt>
                <c:pt idx="6051">
                  <c:v>3</c:v>
                </c:pt>
                <c:pt idx="6052">
                  <c:v>3.3249970000000002</c:v>
                </c:pt>
                <c:pt idx="6053">
                  <c:v>6.3000179999999988</c:v>
                </c:pt>
                <c:pt idx="6054">
                  <c:v>5.124984999999997</c:v>
                </c:pt>
                <c:pt idx="6055">
                  <c:v>3.1749879999999999</c:v>
                </c:pt>
                <c:pt idx="6056">
                  <c:v>4.049987999999999</c:v>
                </c:pt>
                <c:pt idx="6057">
                  <c:v>3.1249850000000001</c:v>
                </c:pt>
                <c:pt idx="6058">
                  <c:v>3.4500119999999996</c:v>
                </c:pt>
                <c:pt idx="6059">
                  <c:v>3.75</c:v>
                </c:pt>
                <c:pt idx="6060">
                  <c:v>4.3999939999999995</c:v>
                </c:pt>
                <c:pt idx="6061">
                  <c:v>5.0749969999999989</c:v>
                </c:pt>
                <c:pt idx="6062">
                  <c:v>4.5</c:v>
                </c:pt>
                <c:pt idx="6063">
                  <c:v>3.9500119999999996</c:v>
                </c:pt>
                <c:pt idx="6064">
                  <c:v>3.8500059999999996</c:v>
                </c:pt>
                <c:pt idx="6065">
                  <c:v>3.5749970000000002</c:v>
                </c:pt>
                <c:pt idx="6066">
                  <c:v>3.7250369999999999</c:v>
                </c:pt>
                <c:pt idx="6067">
                  <c:v>3.2999879999999999</c:v>
                </c:pt>
                <c:pt idx="6068">
                  <c:v>3.5</c:v>
                </c:pt>
                <c:pt idx="6069">
                  <c:v>3.7000120000000001</c:v>
                </c:pt>
                <c:pt idx="6070">
                  <c:v>4.3250119999999992</c:v>
                </c:pt>
                <c:pt idx="6071">
                  <c:v>4</c:v>
                </c:pt>
                <c:pt idx="6072">
                  <c:v>4.1999819999999994</c:v>
                </c:pt>
                <c:pt idx="6073">
                  <c:v>3.5</c:v>
                </c:pt>
                <c:pt idx="6074">
                  <c:v>3.3000029999999994</c:v>
                </c:pt>
                <c:pt idx="6075">
                  <c:v>3.100006</c:v>
                </c:pt>
                <c:pt idx="6076">
                  <c:v>3.8500059999999996</c:v>
                </c:pt>
                <c:pt idx="6077">
                  <c:v>3.5999759999999994</c:v>
                </c:pt>
                <c:pt idx="6078">
                  <c:v>3.4499819999999999</c:v>
                </c:pt>
                <c:pt idx="6079">
                  <c:v>3.5</c:v>
                </c:pt>
                <c:pt idx="6080">
                  <c:v>3.8500369999999995</c:v>
                </c:pt>
                <c:pt idx="6081">
                  <c:v>3.1750179999999997</c:v>
                </c:pt>
                <c:pt idx="6082">
                  <c:v>2.799973</c:v>
                </c:pt>
                <c:pt idx="6083">
                  <c:v>3.7999879999999999</c:v>
                </c:pt>
                <c:pt idx="6084">
                  <c:v>4.549987999999999</c:v>
                </c:pt>
                <c:pt idx="6085">
                  <c:v>3.5999759999999994</c:v>
                </c:pt>
                <c:pt idx="6086">
                  <c:v>3.6500089999999994</c:v>
                </c:pt>
                <c:pt idx="6087">
                  <c:v>4.099975999999999</c:v>
                </c:pt>
                <c:pt idx="6088">
                  <c:v>3.600006</c:v>
                </c:pt>
                <c:pt idx="6089">
                  <c:v>3.600006</c:v>
                </c:pt>
                <c:pt idx="6090">
                  <c:v>3.399994</c:v>
                </c:pt>
                <c:pt idx="6091">
                  <c:v>3.9500119999999996</c:v>
                </c:pt>
                <c:pt idx="6092">
                  <c:v>3.2999879999999999</c:v>
                </c:pt>
                <c:pt idx="6093">
                  <c:v>2.8749999999999996</c:v>
                </c:pt>
                <c:pt idx="6094">
                  <c:v>3.3499759999999994</c:v>
                </c:pt>
                <c:pt idx="6095">
                  <c:v>5.5750120000000001</c:v>
                </c:pt>
                <c:pt idx="6096">
                  <c:v>3.75</c:v>
                </c:pt>
                <c:pt idx="6097">
                  <c:v>3.3999629999999996</c:v>
                </c:pt>
                <c:pt idx="6098">
                  <c:v>4.500030999999999</c:v>
                </c:pt>
                <c:pt idx="6099">
                  <c:v>3.6999819999999999</c:v>
                </c:pt>
                <c:pt idx="6100">
                  <c:v>4.1249999999999991</c:v>
                </c:pt>
                <c:pt idx="6101">
                  <c:v>4.1500089999999989</c:v>
                </c:pt>
                <c:pt idx="6102">
                  <c:v>4.25</c:v>
                </c:pt>
                <c:pt idx="6103">
                  <c:v>3.6749879999999999</c:v>
                </c:pt>
                <c:pt idx="6104">
                  <c:v>3.8500369999999995</c:v>
                </c:pt>
                <c:pt idx="6105">
                  <c:v>4.249969000000001</c:v>
                </c:pt>
                <c:pt idx="6106">
                  <c:v>4.4500120000000001</c:v>
                </c:pt>
                <c:pt idx="6107">
                  <c:v>3.600006</c:v>
                </c:pt>
                <c:pt idx="6108">
                  <c:v>4.3500059999999987</c:v>
                </c:pt>
                <c:pt idx="6109">
                  <c:v>3.2999879999999999</c:v>
                </c:pt>
                <c:pt idx="6110">
                  <c:v>4.299987999999999</c:v>
                </c:pt>
                <c:pt idx="6111">
                  <c:v>3.5</c:v>
                </c:pt>
                <c:pt idx="6112">
                  <c:v>3.5</c:v>
                </c:pt>
                <c:pt idx="6113">
                  <c:v>4.4499820000000003</c:v>
                </c:pt>
                <c:pt idx="6114">
                  <c:v>3.6500240000000002</c:v>
                </c:pt>
                <c:pt idx="6115">
                  <c:v>3.2000120000000001</c:v>
                </c:pt>
                <c:pt idx="6116">
                  <c:v>6.349975999999999</c:v>
                </c:pt>
                <c:pt idx="6117">
                  <c:v>4.4000240000000002</c:v>
                </c:pt>
                <c:pt idx="6118">
                  <c:v>3.9499819999999999</c:v>
                </c:pt>
                <c:pt idx="6119">
                  <c:v>3.9750209999999995</c:v>
                </c:pt>
                <c:pt idx="6120">
                  <c:v>4.5500179999999988</c:v>
                </c:pt>
                <c:pt idx="6121">
                  <c:v>3.399994</c:v>
                </c:pt>
                <c:pt idx="6122">
                  <c:v>4.500030999999999</c:v>
                </c:pt>
                <c:pt idx="6123">
                  <c:v>4</c:v>
                </c:pt>
                <c:pt idx="6124">
                  <c:v>3.0000149999999999</c:v>
                </c:pt>
                <c:pt idx="6125">
                  <c:v>4.299987999999999</c:v>
                </c:pt>
                <c:pt idx="6126">
                  <c:v>3.600006</c:v>
                </c:pt>
                <c:pt idx="6127">
                  <c:v>3.8749999999999996</c:v>
                </c:pt>
                <c:pt idx="6128">
                  <c:v>3.9499819999999999</c:v>
                </c:pt>
                <c:pt idx="6129">
                  <c:v>4.349975999999999</c:v>
                </c:pt>
                <c:pt idx="6130">
                  <c:v>3.9499819999999999</c:v>
                </c:pt>
                <c:pt idx="6131">
                  <c:v>3</c:v>
                </c:pt>
                <c:pt idx="6132">
                  <c:v>4.4000240000000002</c:v>
                </c:pt>
                <c:pt idx="6133">
                  <c:v>4.5</c:v>
                </c:pt>
                <c:pt idx="6134">
                  <c:v>3.7500309999999999</c:v>
                </c:pt>
                <c:pt idx="6135">
                  <c:v>2.5</c:v>
                </c:pt>
                <c:pt idx="6136">
                  <c:v>3.8499759999999994</c:v>
                </c:pt>
                <c:pt idx="6137">
                  <c:v>4.1000059999999987</c:v>
                </c:pt>
                <c:pt idx="6138">
                  <c:v>3.6500240000000002</c:v>
                </c:pt>
                <c:pt idx="6139">
                  <c:v>3.5499879999999999</c:v>
                </c:pt>
                <c:pt idx="6140">
                  <c:v>3.9749759999999994</c:v>
                </c:pt>
                <c:pt idx="6141">
                  <c:v>3.899994</c:v>
                </c:pt>
                <c:pt idx="6142">
                  <c:v>4.8999629999999996</c:v>
                </c:pt>
                <c:pt idx="6143">
                  <c:v>3.5499879999999999</c:v>
                </c:pt>
                <c:pt idx="6144">
                  <c:v>3.9500119999999996</c:v>
                </c:pt>
                <c:pt idx="6145">
                  <c:v>5.1750030000000002</c:v>
                </c:pt>
                <c:pt idx="6146">
                  <c:v>3.6499630000000001</c:v>
                </c:pt>
                <c:pt idx="6147">
                  <c:v>3.8499759999999994</c:v>
                </c:pt>
                <c:pt idx="6148">
                  <c:v>3.4999689999999997</c:v>
                </c:pt>
                <c:pt idx="6149">
                  <c:v>3.9999689999999997</c:v>
                </c:pt>
                <c:pt idx="6150">
                  <c:v>3.75</c:v>
                </c:pt>
                <c:pt idx="6151">
                  <c:v>3.725006</c:v>
                </c:pt>
                <c:pt idx="6152">
                  <c:v>3.6499940000000004</c:v>
                </c:pt>
                <c:pt idx="6153">
                  <c:v>3.4249879999999999</c:v>
                </c:pt>
                <c:pt idx="6154">
                  <c:v>3.5</c:v>
                </c:pt>
                <c:pt idx="6155">
                  <c:v>3.7500309999999999</c:v>
                </c:pt>
                <c:pt idx="6156">
                  <c:v>4.5</c:v>
                </c:pt>
                <c:pt idx="6157">
                  <c:v>3.4249879999999999</c:v>
                </c:pt>
                <c:pt idx="6158">
                  <c:v>3.6499940000000004</c:v>
                </c:pt>
                <c:pt idx="6159">
                  <c:v>3.0499879999999999</c:v>
                </c:pt>
                <c:pt idx="6160">
                  <c:v>3.2000120000000001</c:v>
                </c:pt>
                <c:pt idx="6161">
                  <c:v>4.1499629999999996</c:v>
                </c:pt>
                <c:pt idx="6162">
                  <c:v>3.0500179999999997</c:v>
                </c:pt>
                <c:pt idx="6163">
                  <c:v>3.8999629999999996</c:v>
                </c:pt>
                <c:pt idx="6164">
                  <c:v>3.6000369999999999</c:v>
                </c:pt>
                <c:pt idx="6165">
                  <c:v>3.600006</c:v>
                </c:pt>
                <c:pt idx="6166">
                  <c:v>3.4499819999999999</c:v>
                </c:pt>
                <c:pt idx="6167">
                  <c:v>3.600006</c:v>
                </c:pt>
                <c:pt idx="6168">
                  <c:v>3.5500179999999997</c:v>
                </c:pt>
                <c:pt idx="6169">
                  <c:v>3.75</c:v>
                </c:pt>
                <c:pt idx="6170">
                  <c:v>3.6499940000000004</c:v>
                </c:pt>
                <c:pt idx="6171">
                  <c:v>4.0749969999999989</c:v>
                </c:pt>
                <c:pt idx="6172">
                  <c:v>4.1999819999999994</c:v>
                </c:pt>
                <c:pt idx="6173">
                  <c:v>3.7749790000000001</c:v>
                </c:pt>
                <c:pt idx="6174">
                  <c:v>4.1000059999999987</c:v>
                </c:pt>
                <c:pt idx="6175">
                  <c:v>3.8500059999999996</c:v>
                </c:pt>
                <c:pt idx="6176">
                  <c:v>4.1000059999999987</c:v>
                </c:pt>
                <c:pt idx="6177">
                  <c:v>4.1750030000000002</c:v>
                </c:pt>
                <c:pt idx="6178">
                  <c:v>4.8500369999999995</c:v>
                </c:pt>
                <c:pt idx="6179">
                  <c:v>3.4999689999999997</c:v>
                </c:pt>
                <c:pt idx="6180">
                  <c:v>5.999969000000001</c:v>
                </c:pt>
                <c:pt idx="6181">
                  <c:v>3.5</c:v>
                </c:pt>
                <c:pt idx="6182">
                  <c:v>3.8500059999999996</c:v>
                </c:pt>
                <c:pt idx="6183">
                  <c:v>4.3999939999999995</c:v>
                </c:pt>
                <c:pt idx="6184">
                  <c:v>4.4000240000000002</c:v>
                </c:pt>
                <c:pt idx="6185">
                  <c:v>3.9000089999999994</c:v>
                </c:pt>
                <c:pt idx="6186">
                  <c:v>3.2000120000000001</c:v>
                </c:pt>
                <c:pt idx="6187">
                  <c:v>3.75</c:v>
                </c:pt>
                <c:pt idx="6188">
                  <c:v>4.0749819999999994</c:v>
                </c:pt>
                <c:pt idx="6189">
                  <c:v>4.099975999999999</c:v>
                </c:pt>
                <c:pt idx="6190">
                  <c:v>8.7750090000000007</c:v>
                </c:pt>
                <c:pt idx="6191">
                  <c:v>3.0499879999999999</c:v>
                </c:pt>
                <c:pt idx="6192">
                  <c:v>3.399994</c:v>
                </c:pt>
                <c:pt idx="6193">
                  <c:v>3.4499819999999999</c:v>
                </c:pt>
                <c:pt idx="6194">
                  <c:v>4.799987999999999</c:v>
                </c:pt>
                <c:pt idx="6195">
                  <c:v>3.0250240000000002</c:v>
                </c:pt>
                <c:pt idx="6196">
                  <c:v>3.4499819999999999</c:v>
                </c:pt>
                <c:pt idx="6197">
                  <c:v>3.7000120000000001</c:v>
                </c:pt>
                <c:pt idx="6198">
                  <c:v>3.8750149999999994</c:v>
                </c:pt>
                <c:pt idx="6199">
                  <c:v>3.6499940000000004</c:v>
                </c:pt>
                <c:pt idx="6200">
                  <c:v>3.6499940000000004</c:v>
                </c:pt>
                <c:pt idx="6201">
                  <c:v>3.600006</c:v>
                </c:pt>
                <c:pt idx="6202">
                  <c:v>4.1999819999999994</c:v>
                </c:pt>
                <c:pt idx="6203">
                  <c:v>4.099975999999999</c:v>
                </c:pt>
                <c:pt idx="6204">
                  <c:v>3.3999629999999996</c:v>
                </c:pt>
                <c:pt idx="6205">
                  <c:v>3.6500240000000002</c:v>
                </c:pt>
                <c:pt idx="6206">
                  <c:v>4.574965999999999</c:v>
                </c:pt>
                <c:pt idx="6207">
                  <c:v>3.6499940000000004</c:v>
                </c:pt>
                <c:pt idx="6208">
                  <c:v>3.100006</c:v>
                </c:pt>
                <c:pt idx="6209">
                  <c:v>3.9750059999999996</c:v>
                </c:pt>
                <c:pt idx="6210">
                  <c:v>3.8000179999999997</c:v>
                </c:pt>
                <c:pt idx="6211">
                  <c:v>4.1500239999999993</c:v>
                </c:pt>
                <c:pt idx="6212">
                  <c:v>3.7000120000000001</c:v>
                </c:pt>
                <c:pt idx="6213">
                  <c:v>4.0750120000000001</c:v>
                </c:pt>
                <c:pt idx="6214">
                  <c:v>4.25</c:v>
                </c:pt>
                <c:pt idx="6215">
                  <c:v>3.9500119999999996</c:v>
                </c:pt>
                <c:pt idx="6216">
                  <c:v>3.8000179999999997</c:v>
                </c:pt>
                <c:pt idx="6217">
                  <c:v>3.5</c:v>
                </c:pt>
                <c:pt idx="6218">
                  <c:v>4.749969000000001</c:v>
                </c:pt>
                <c:pt idx="6219">
                  <c:v>3.8749999999999996</c:v>
                </c:pt>
                <c:pt idx="6220">
                  <c:v>3.3000179999999997</c:v>
                </c:pt>
                <c:pt idx="6221">
                  <c:v>3.399994</c:v>
                </c:pt>
                <c:pt idx="6222">
                  <c:v>4.1749879999999981</c:v>
                </c:pt>
                <c:pt idx="6223">
                  <c:v>3.4250029999999994</c:v>
                </c:pt>
                <c:pt idx="6224">
                  <c:v>3.5249940000000004</c:v>
                </c:pt>
                <c:pt idx="6225">
                  <c:v>4.3000179999999988</c:v>
                </c:pt>
                <c:pt idx="6226">
                  <c:v>2.9500119999999996</c:v>
                </c:pt>
                <c:pt idx="6227">
                  <c:v>3.75</c:v>
                </c:pt>
                <c:pt idx="6228">
                  <c:v>3.600006</c:v>
                </c:pt>
                <c:pt idx="6229">
                  <c:v>3.8500059999999996</c:v>
                </c:pt>
                <c:pt idx="6230">
                  <c:v>3.7750089999999994</c:v>
                </c:pt>
                <c:pt idx="6231">
                  <c:v>3.7999879999999999</c:v>
                </c:pt>
                <c:pt idx="6232">
                  <c:v>3.9500119999999996</c:v>
                </c:pt>
                <c:pt idx="6233">
                  <c:v>4</c:v>
                </c:pt>
                <c:pt idx="6234">
                  <c:v>3.9000089999999994</c:v>
                </c:pt>
                <c:pt idx="6235">
                  <c:v>3.7000120000000001</c:v>
                </c:pt>
                <c:pt idx="6236">
                  <c:v>3.7999879999999999</c:v>
                </c:pt>
                <c:pt idx="6237">
                  <c:v>4.5500179999999988</c:v>
                </c:pt>
                <c:pt idx="6238">
                  <c:v>5.2000120000000001</c:v>
                </c:pt>
                <c:pt idx="6239">
                  <c:v>4.299987999999999</c:v>
                </c:pt>
                <c:pt idx="6240">
                  <c:v>4.4500120000000001</c:v>
                </c:pt>
                <c:pt idx="6241">
                  <c:v>4.8000179999999988</c:v>
                </c:pt>
                <c:pt idx="6242">
                  <c:v>3.6500240000000002</c:v>
                </c:pt>
                <c:pt idx="6243">
                  <c:v>3.2749790000000001</c:v>
                </c:pt>
                <c:pt idx="6244">
                  <c:v>4.100020999999999</c:v>
                </c:pt>
                <c:pt idx="6245">
                  <c:v>4.3000489999999996</c:v>
                </c:pt>
                <c:pt idx="6246">
                  <c:v>3.8499759999999994</c:v>
                </c:pt>
                <c:pt idx="6247">
                  <c:v>3.2749940000000004</c:v>
                </c:pt>
                <c:pt idx="6248">
                  <c:v>3.600006</c:v>
                </c:pt>
                <c:pt idx="6249">
                  <c:v>3.5999759999999994</c:v>
                </c:pt>
                <c:pt idx="6250">
                  <c:v>3.5</c:v>
                </c:pt>
                <c:pt idx="6251">
                  <c:v>4.1499629999999996</c:v>
                </c:pt>
                <c:pt idx="6252">
                  <c:v>4.0249939999999986</c:v>
                </c:pt>
                <c:pt idx="6253">
                  <c:v>3.8250119999999996</c:v>
                </c:pt>
                <c:pt idx="6254">
                  <c:v>4</c:v>
                </c:pt>
                <c:pt idx="6255">
                  <c:v>4.3999790000000001</c:v>
                </c:pt>
                <c:pt idx="6256">
                  <c:v>4.9000240000000002</c:v>
                </c:pt>
                <c:pt idx="6257">
                  <c:v>3.3249819999999999</c:v>
                </c:pt>
                <c:pt idx="6258">
                  <c:v>4.8749849999999979</c:v>
                </c:pt>
                <c:pt idx="6259">
                  <c:v>3.75</c:v>
                </c:pt>
                <c:pt idx="6260">
                  <c:v>3.5749970000000002</c:v>
                </c:pt>
                <c:pt idx="6261">
                  <c:v>3.600006</c:v>
                </c:pt>
                <c:pt idx="6262">
                  <c:v>3.8249819999999999</c:v>
                </c:pt>
                <c:pt idx="6263">
                  <c:v>5.4500120000000001</c:v>
                </c:pt>
                <c:pt idx="6264">
                  <c:v>3.75</c:v>
                </c:pt>
                <c:pt idx="6265">
                  <c:v>3.5749819999999999</c:v>
                </c:pt>
                <c:pt idx="6266">
                  <c:v>3.7000120000000001</c:v>
                </c:pt>
                <c:pt idx="6267">
                  <c:v>5.349975999999999</c:v>
                </c:pt>
                <c:pt idx="6268">
                  <c:v>5.0250089999999989</c:v>
                </c:pt>
                <c:pt idx="6269">
                  <c:v>3.75</c:v>
                </c:pt>
                <c:pt idx="6270">
                  <c:v>4.6500239999999993</c:v>
                </c:pt>
                <c:pt idx="6271">
                  <c:v>3.8499759999999994</c:v>
                </c:pt>
                <c:pt idx="6272">
                  <c:v>3.8499759999999994</c:v>
                </c:pt>
                <c:pt idx="6273">
                  <c:v>3.5250089999999994</c:v>
                </c:pt>
                <c:pt idx="6274">
                  <c:v>4.0500179999999988</c:v>
                </c:pt>
                <c:pt idx="6275">
                  <c:v>5.1750030000000002</c:v>
                </c:pt>
                <c:pt idx="6276">
                  <c:v>3.25</c:v>
                </c:pt>
                <c:pt idx="6277">
                  <c:v>4.1500239999999993</c:v>
                </c:pt>
                <c:pt idx="6278">
                  <c:v>3.2000120000000001</c:v>
                </c:pt>
                <c:pt idx="6279">
                  <c:v>3.7249910000000006</c:v>
                </c:pt>
                <c:pt idx="6280">
                  <c:v>3.1999819999999999</c:v>
                </c:pt>
                <c:pt idx="6281">
                  <c:v>3.4499819999999999</c:v>
                </c:pt>
                <c:pt idx="6282">
                  <c:v>4.75</c:v>
                </c:pt>
                <c:pt idx="6283">
                  <c:v>3.4500119999999996</c:v>
                </c:pt>
                <c:pt idx="6284">
                  <c:v>4.1499629999999996</c:v>
                </c:pt>
                <c:pt idx="6285">
                  <c:v>4.549987999999999</c:v>
                </c:pt>
                <c:pt idx="6286">
                  <c:v>2.3500059999999996</c:v>
                </c:pt>
                <c:pt idx="6287">
                  <c:v>3.6499940000000004</c:v>
                </c:pt>
                <c:pt idx="6288">
                  <c:v>4.099975999999999</c:v>
                </c:pt>
                <c:pt idx="6289">
                  <c:v>3.6499940000000004</c:v>
                </c:pt>
                <c:pt idx="6290">
                  <c:v>3.3499759999999994</c:v>
                </c:pt>
                <c:pt idx="6291">
                  <c:v>3.7999879999999999</c:v>
                </c:pt>
                <c:pt idx="6292">
                  <c:v>3.75</c:v>
                </c:pt>
                <c:pt idx="6293">
                  <c:v>3.7999879999999999</c:v>
                </c:pt>
                <c:pt idx="6294">
                  <c:v>3.75</c:v>
                </c:pt>
                <c:pt idx="6295">
                  <c:v>4.1750030000000002</c:v>
                </c:pt>
                <c:pt idx="6296">
                  <c:v>3.899994</c:v>
                </c:pt>
                <c:pt idx="6297">
                  <c:v>3.5500179999999997</c:v>
                </c:pt>
                <c:pt idx="6298">
                  <c:v>3.899994</c:v>
                </c:pt>
                <c:pt idx="6299">
                  <c:v>4.3999939999999995</c:v>
                </c:pt>
                <c:pt idx="6300">
                  <c:v>3.7749940000000004</c:v>
                </c:pt>
                <c:pt idx="6301">
                  <c:v>3.399994</c:v>
                </c:pt>
                <c:pt idx="6302">
                  <c:v>4.1499939999999995</c:v>
                </c:pt>
                <c:pt idx="6303">
                  <c:v>4.8249819999999985</c:v>
                </c:pt>
                <c:pt idx="6304">
                  <c:v>4.4500120000000001</c:v>
                </c:pt>
                <c:pt idx="6305">
                  <c:v>4.599975999999999</c:v>
                </c:pt>
                <c:pt idx="6306">
                  <c:v>3.7000120000000001</c:v>
                </c:pt>
                <c:pt idx="6307">
                  <c:v>3.7000120000000001</c:v>
                </c:pt>
                <c:pt idx="6308">
                  <c:v>3.4250179999999997</c:v>
                </c:pt>
                <c:pt idx="6309">
                  <c:v>3.4500119999999996</c:v>
                </c:pt>
                <c:pt idx="6310">
                  <c:v>3.6999819999999999</c:v>
                </c:pt>
                <c:pt idx="6311">
                  <c:v>3.5749819999999999</c:v>
                </c:pt>
                <c:pt idx="6312">
                  <c:v>3.75</c:v>
                </c:pt>
                <c:pt idx="6313">
                  <c:v>4.5</c:v>
                </c:pt>
                <c:pt idx="6314">
                  <c:v>3.1499940000000004</c:v>
                </c:pt>
                <c:pt idx="6315">
                  <c:v>4.6499939999999995</c:v>
                </c:pt>
                <c:pt idx="6316">
                  <c:v>3.8500059999999996</c:v>
                </c:pt>
                <c:pt idx="6317">
                  <c:v>3.75</c:v>
                </c:pt>
                <c:pt idx="6318">
                  <c:v>4.049987999999999</c:v>
                </c:pt>
                <c:pt idx="6319">
                  <c:v>4.5250089999999989</c:v>
                </c:pt>
                <c:pt idx="6320">
                  <c:v>3.6499940000000004</c:v>
                </c:pt>
                <c:pt idx="6321">
                  <c:v>3.8499759999999994</c:v>
                </c:pt>
                <c:pt idx="6322">
                  <c:v>4.099975999999999</c:v>
                </c:pt>
                <c:pt idx="6323">
                  <c:v>4.3500059999999987</c:v>
                </c:pt>
                <c:pt idx="6324">
                  <c:v>4.1999819999999994</c:v>
                </c:pt>
                <c:pt idx="6325">
                  <c:v>3.6750179999999997</c:v>
                </c:pt>
                <c:pt idx="6326">
                  <c:v>5.1499939999999995</c:v>
                </c:pt>
                <c:pt idx="6327">
                  <c:v>3.2999879999999999</c:v>
                </c:pt>
                <c:pt idx="6328">
                  <c:v>3.5499879999999999</c:v>
                </c:pt>
                <c:pt idx="6329">
                  <c:v>3.5000309999999999</c:v>
                </c:pt>
                <c:pt idx="6330">
                  <c:v>3.899994</c:v>
                </c:pt>
                <c:pt idx="6331">
                  <c:v>3.5499879999999999</c:v>
                </c:pt>
                <c:pt idx="6332">
                  <c:v>2.549973</c:v>
                </c:pt>
                <c:pt idx="6333">
                  <c:v>3.6000369999999999</c:v>
                </c:pt>
                <c:pt idx="6334">
                  <c:v>3.5500179999999997</c:v>
                </c:pt>
                <c:pt idx="6335">
                  <c:v>3.8499910000000002</c:v>
                </c:pt>
                <c:pt idx="6336">
                  <c:v>3.5999759999999994</c:v>
                </c:pt>
                <c:pt idx="6337">
                  <c:v>3.8499910000000002</c:v>
                </c:pt>
                <c:pt idx="6338">
                  <c:v>5.049987999999999</c:v>
                </c:pt>
                <c:pt idx="6339">
                  <c:v>4.049987999999999</c:v>
                </c:pt>
                <c:pt idx="6340">
                  <c:v>3.5</c:v>
                </c:pt>
                <c:pt idx="6341">
                  <c:v>3.6500240000000002</c:v>
                </c:pt>
                <c:pt idx="6342">
                  <c:v>3.725006</c:v>
                </c:pt>
                <c:pt idx="6343">
                  <c:v>3.899994</c:v>
                </c:pt>
                <c:pt idx="6344">
                  <c:v>3.5</c:v>
                </c:pt>
                <c:pt idx="6345">
                  <c:v>3.4999849999999997</c:v>
                </c:pt>
                <c:pt idx="6346">
                  <c:v>3.0500179999999997</c:v>
                </c:pt>
                <c:pt idx="6347">
                  <c:v>3.3999629999999996</c:v>
                </c:pt>
                <c:pt idx="6348">
                  <c:v>3.3749999999999996</c:v>
                </c:pt>
                <c:pt idx="6349">
                  <c:v>3.2999879999999999</c:v>
                </c:pt>
                <c:pt idx="6350">
                  <c:v>3.1000369999999999</c:v>
                </c:pt>
                <c:pt idx="6351">
                  <c:v>3.6999819999999999</c:v>
                </c:pt>
                <c:pt idx="6352">
                  <c:v>3.7500309999999999</c:v>
                </c:pt>
                <c:pt idx="6353">
                  <c:v>4.25</c:v>
                </c:pt>
                <c:pt idx="6354">
                  <c:v>3.7000120000000001</c:v>
                </c:pt>
                <c:pt idx="6355">
                  <c:v>3.5</c:v>
                </c:pt>
                <c:pt idx="6356">
                  <c:v>3.8749999999999996</c:v>
                </c:pt>
                <c:pt idx="6357">
                  <c:v>4.4999849999999988</c:v>
                </c:pt>
                <c:pt idx="6358">
                  <c:v>3.3500059999999996</c:v>
                </c:pt>
                <c:pt idx="6359">
                  <c:v>4</c:v>
                </c:pt>
                <c:pt idx="6360">
                  <c:v>5.124984999999997</c:v>
                </c:pt>
                <c:pt idx="6361">
                  <c:v>3.7000120000000001</c:v>
                </c:pt>
                <c:pt idx="6362">
                  <c:v>3.7000120000000001</c:v>
                </c:pt>
                <c:pt idx="6363">
                  <c:v>3.75</c:v>
                </c:pt>
                <c:pt idx="6364">
                  <c:v>4.1499629999999996</c:v>
                </c:pt>
                <c:pt idx="6365">
                  <c:v>3.7750089999999994</c:v>
                </c:pt>
                <c:pt idx="6366">
                  <c:v>5.049987999999999</c:v>
                </c:pt>
                <c:pt idx="6367">
                  <c:v>5.2000120000000001</c:v>
                </c:pt>
                <c:pt idx="6368">
                  <c:v>4</c:v>
                </c:pt>
                <c:pt idx="6369">
                  <c:v>3.9499819999999999</c:v>
                </c:pt>
                <c:pt idx="6370">
                  <c:v>2.9249879999999999</c:v>
                </c:pt>
                <c:pt idx="6371">
                  <c:v>2.9749910000000002</c:v>
                </c:pt>
                <c:pt idx="6372">
                  <c:v>3.6250149999999999</c:v>
                </c:pt>
                <c:pt idx="6373">
                  <c:v>3.0500179999999997</c:v>
                </c:pt>
                <c:pt idx="6374">
                  <c:v>3.6750179999999997</c:v>
                </c:pt>
                <c:pt idx="6375">
                  <c:v>3.399994</c:v>
                </c:pt>
                <c:pt idx="6376">
                  <c:v>3.4750059999999996</c:v>
                </c:pt>
                <c:pt idx="6377">
                  <c:v>2.899994</c:v>
                </c:pt>
                <c:pt idx="6378">
                  <c:v>3.9500119999999996</c:v>
                </c:pt>
                <c:pt idx="6379">
                  <c:v>4.1499939999999995</c:v>
                </c:pt>
                <c:pt idx="6380">
                  <c:v>3.5999759999999994</c:v>
                </c:pt>
                <c:pt idx="6381">
                  <c:v>3.4250029999999994</c:v>
                </c:pt>
                <c:pt idx="6382">
                  <c:v>3.5999759999999994</c:v>
                </c:pt>
                <c:pt idx="6383">
                  <c:v>3.0499879999999999</c:v>
                </c:pt>
                <c:pt idx="6384">
                  <c:v>3.4500119999999996</c:v>
                </c:pt>
                <c:pt idx="6385">
                  <c:v>4.049987999999999</c:v>
                </c:pt>
                <c:pt idx="6386">
                  <c:v>2.899994</c:v>
                </c:pt>
                <c:pt idx="6387">
                  <c:v>4.6999819999999994</c:v>
                </c:pt>
                <c:pt idx="6388">
                  <c:v>4.500030999999999</c:v>
                </c:pt>
                <c:pt idx="6389">
                  <c:v>3.8000179999999997</c:v>
                </c:pt>
                <c:pt idx="6390">
                  <c:v>3.6500240000000002</c:v>
                </c:pt>
                <c:pt idx="6391">
                  <c:v>3.4999849999999997</c:v>
                </c:pt>
                <c:pt idx="6392">
                  <c:v>3.3000179999999997</c:v>
                </c:pt>
                <c:pt idx="6393">
                  <c:v>3.5999759999999994</c:v>
                </c:pt>
                <c:pt idx="6394">
                  <c:v>3.399994</c:v>
                </c:pt>
                <c:pt idx="6395">
                  <c:v>3</c:v>
                </c:pt>
                <c:pt idx="6396">
                  <c:v>3.5</c:v>
                </c:pt>
                <c:pt idx="6397">
                  <c:v>4.0500179999999988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274560"/>
        <c:axId val="166276480"/>
      </c:scatterChart>
      <c:valAx>
        <c:axId val="166274560"/>
        <c:scaling>
          <c:orientation val="minMax"/>
          <c:max val="180"/>
          <c:min val="8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Comic Sans MS" pitchFamily="66" charset="0"/>
                  </a:defRPr>
                </a:pPr>
                <a:r>
                  <a:rPr lang="en-US">
                    <a:latin typeface="Comic Sans MS" pitchFamily="66" charset="0"/>
                  </a:rPr>
                  <a:t>TL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6276480"/>
        <c:crosses val="autoZero"/>
        <c:crossBetween val="midCat"/>
      </c:valAx>
      <c:valAx>
        <c:axId val="166276480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latin typeface="Comic Sans MS" pitchFamily="66" charset="0"/>
                  </a:defRPr>
                </a:pPr>
                <a:r>
                  <a:rPr lang="en-US">
                    <a:latin typeface="Comic Sans MS" pitchFamily="66" charset="0"/>
                  </a:rPr>
                  <a:t>tof (ns)</a:t>
                </a:r>
              </a:p>
            </c:rich>
          </c:tx>
          <c:layout>
            <c:manualLayout>
              <c:xMode val="edge"/>
              <c:yMode val="edge"/>
              <c:x val="0.15555555555555556"/>
              <c:y val="0.143300524934383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62745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80796150481191"/>
          <c:y val="0.13809055118110244"/>
          <c:w val="0.69550590551181102"/>
          <c:h val="0.72771179644211248"/>
        </c:manualLayout>
      </c:layout>
      <c:scatterChart>
        <c:scatterStyle val="lineMarker"/>
        <c:varyColors val="0"/>
        <c:ser>
          <c:idx val="1"/>
          <c:order val="0"/>
          <c:tx>
            <c:v>BOLO-02</c:v>
          </c:tx>
          <c:spPr>
            <a:ln w="28575">
              <a:noFill/>
            </a:ln>
          </c:spPr>
          <c:marker>
            <c:symbol val="circle"/>
            <c:size val="2"/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intercept val="0"/>
            <c:dispRSqr val="0"/>
            <c:dispEq val="0"/>
          </c:trendline>
          <c:xVal>
            <c:numRef>
              <c:f>SCATTERPLOT6400DATI!$D$3:$D$6400</c:f>
              <c:numCache>
                <c:formatCode>General</c:formatCode>
                <c:ptCount val="6398"/>
                <c:pt idx="0">
                  <c:v>112.525154</c:v>
                </c:pt>
                <c:pt idx="1">
                  <c:v>104.82574499999998</c:v>
                </c:pt>
                <c:pt idx="2">
                  <c:v>127.73225400000001</c:v>
                </c:pt>
                <c:pt idx="3">
                  <c:v>109.44538900000002</c:v>
                </c:pt>
                <c:pt idx="4">
                  <c:v>126.559326</c:v>
                </c:pt>
                <c:pt idx="5">
                  <c:v>123.67893999999998</c:v>
                </c:pt>
                <c:pt idx="6">
                  <c:v>170.85343900000004</c:v>
                </c:pt>
                <c:pt idx="7">
                  <c:v>107.93126700000003</c:v>
                </c:pt>
                <c:pt idx="8">
                  <c:v>104.86374699999999</c:v>
                </c:pt>
                <c:pt idx="9">
                  <c:v>103.74691000000001</c:v>
                </c:pt>
                <c:pt idx="10">
                  <c:v>100.67259999999999</c:v>
                </c:pt>
                <c:pt idx="11">
                  <c:v>161.599976</c:v>
                </c:pt>
                <c:pt idx="12">
                  <c:v>103.530258</c:v>
                </c:pt>
                <c:pt idx="13">
                  <c:v>104.39083100000001</c:v>
                </c:pt>
                <c:pt idx="14">
                  <c:v>102.49556000000001</c:v>
                </c:pt>
                <c:pt idx="15">
                  <c:v>108.71210499999999</c:v>
                </c:pt>
                <c:pt idx="16">
                  <c:v>101.69233699999997</c:v>
                </c:pt>
                <c:pt idx="17">
                  <c:v>113.71888</c:v>
                </c:pt>
                <c:pt idx="18">
                  <c:v>103.64063299999998</c:v>
                </c:pt>
                <c:pt idx="19">
                  <c:v>120.75491300000002</c:v>
                </c:pt>
                <c:pt idx="20">
                  <c:v>116.29114500000001</c:v>
                </c:pt>
                <c:pt idx="21">
                  <c:v>114.22702000000001</c:v>
                </c:pt>
                <c:pt idx="22">
                  <c:v>106.23619100000002</c:v>
                </c:pt>
                <c:pt idx="23">
                  <c:v>113.063408</c:v>
                </c:pt>
                <c:pt idx="24">
                  <c:v>109.28003699999998</c:v>
                </c:pt>
                <c:pt idx="25">
                  <c:v>117.79629500000001</c:v>
                </c:pt>
                <c:pt idx="26">
                  <c:v>118.72288500000001</c:v>
                </c:pt>
                <c:pt idx="27">
                  <c:v>103.19217699999999</c:v>
                </c:pt>
                <c:pt idx="28">
                  <c:v>135.53224200000002</c:v>
                </c:pt>
                <c:pt idx="29">
                  <c:v>102.49035600000002</c:v>
                </c:pt>
                <c:pt idx="30">
                  <c:v>114.97698200000001</c:v>
                </c:pt>
                <c:pt idx="31">
                  <c:v>101.56585699999998</c:v>
                </c:pt>
                <c:pt idx="32">
                  <c:v>106.613327</c:v>
                </c:pt>
                <c:pt idx="33">
                  <c:v>101.49446900000002</c:v>
                </c:pt>
                <c:pt idx="34">
                  <c:v>100.27207900000001</c:v>
                </c:pt>
                <c:pt idx="35">
                  <c:v>105.17526999999998</c:v>
                </c:pt>
                <c:pt idx="36">
                  <c:v>100.730408</c:v>
                </c:pt>
                <c:pt idx="37">
                  <c:v>111.04694400000001</c:v>
                </c:pt>
                <c:pt idx="38">
                  <c:v>105.507401</c:v>
                </c:pt>
                <c:pt idx="39">
                  <c:v>104.75675200000001</c:v>
                </c:pt>
                <c:pt idx="40">
                  <c:v>100.824821</c:v>
                </c:pt>
                <c:pt idx="41">
                  <c:v>107.21049499999999</c:v>
                </c:pt>
                <c:pt idx="42">
                  <c:v>135.44738800000002</c:v>
                </c:pt>
                <c:pt idx="43">
                  <c:v>106.389366</c:v>
                </c:pt>
                <c:pt idx="44">
                  <c:v>101.199944</c:v>
                </c:pt>
                <c:pt idx="45">
                  <c:v>102.686607</c:v>
                </c:pt>
                <c:pt idx="46">
                  <c:v>111.388954</c:v>
                </c:pt>
                <c:pt idx="47">
                  <c:v>103.34476500000001</c:v>
                </c:pt>
                <c:pt idx="48">
                  <c:v>108.076927</c:v>
                </c:pt>
                <c:pt idx="49">
                  <c:v>120.21218900000001</c:v>
                </c:pt>
                <c:pt idx="50">
                  <c:v>100.82434099999999</c:v>
                </c:pt>
                <c:pt idx="51">
                  <c:v>100.206535</c:v>
                </c:pt>
                <c:pt idx="52">
                  <c:v>106.752853</c:v>
                </c:pt>
                <c:pt idx="53">
                  <c:v>109.806549</c:v>
                </c:pt>
                <c:pt idx="54">
                  <c:v>112.687454</c:v>
                </c:pt>
                <c:pt idx="55">
                  <c:v>115.17414100000001</c:v>
                </c:pt>
                <c:pt idx="56">
                  <c:v>105.541077</c:v>
                </c:pt>
                <c:pt idx="57">
                  <c:v>104.607292</c:v>
                </c:pt>
                <c:pt idx="58">
                  <c:v>107.09339900000002</c:v>
                </c:pt>
                <c:pt idx="59">
                  <c:v>102.057816</c:v>
                </c:pt>
                <c:pt idx="60">
                  <c:v>113.42337799999999</c:v>
                </c:pt>
                <c:pt idx="61">
                  <c:v>103.892967</c:v>
                </c:pt>
                <c:pt idx="62">
                  <c:v>100.755501</c:v>
                </c:pt>
                <c:pt idx="63">
                  <c:v>116.06164600000001</c:v>
                </c:pt>
                <c:pt idx="64">
                  <c:v>111.71887199999999</c:v>
                </c:pt>
                <c:pt idx="65">
                  <c:v>128.11166399999996</c:v>
                </c:pt>
                <c:pt idx="66">
                  <c:v>100.116051</c:v>
                </c:pt>
                <c:pt idx="67">
                  <c:v>118.402405</c:v>
                </c:pt>
                <c:pt idx="68">
                  <c:v>109.16249799999999</c:v>
                </c:pt>
                <c:pt idx="69">
                  <c:v>107.54737900000002</c:v>
                </c:pt>
                <c:pt idx="70">
                  <c:v>102.603256</c:v>
                </c:pt>
                <c:pt idx="71">
                  <c:v>137.491455</c:v>
                </c:pt>
                <c:pt idx="72">
                  <c:v>136.28391999999999</c:v>
                </c:pt>
                <c:pt idx="73">
                  <c:v>107.730896</c:v>
                </c:pt>
                <c:pt idx="74">
                  <c:v>110.24172200000001</c:v>
                </c:pt>
                <c:pt idx="75">
                  <c:v>105.56817599999998</c:v>
                </c:pt>
                <c:pt idx="76">
                  <c:v>106.90066500000002</c:v>
                </c:pt>
                <c:pt idx="77">
                  <c:v>105.69724300000001</c:v>
                </c:pt>
                <c:pt idx="78">
                  <c:v>100.01319100000002</c:v>
                </c:pt>
                <c:pt idx="79">
                  <c:v>105.46641500000001</c:v>
                </c:pt>
                <c:pt idx="80">
                  <c:v>102.87718199999999</c:v>
                </c:pt>
                <c:pt idx="81">
                  <c:v>106.22384599999998</c:v>
                </c:pt>
                <c:pt idx="82">
                  <c:v>117.096687</c:v>
                </c:pt>
                <c:pt idx="83">
                  <c:v>118.11833999999999</c:v>
                </c:pt>
                <c:pt idx="84">
                  <c:v>100.85887899999999</c:v>
                </c:pt>
                <c:pt idx="85">
                  <c:v>109.660866</c:v>
                </c:pt>
                <c:pt idx="86">
                  <c:v>111.79903400000002</c:v>
                </c:pt>
                <c:pt idx="87">
                  <c:v>100.84641999999999</c:v>
                </c:pt>
                <c:pt idx="88">
                  <c:v>104.121826</c:v>
                </c:pt>
                <c:pt idx="89">
                  <c:v>105.539185</c:v>
                </c:pt>
                <c:pt idx="90">
                  <c:v>101.251305</c:v>
                </c:pt>
                <c:pt idx="91">
                  <c:v>101.61945299999998</c:v>
                </c:pt>
                <c:pt idx="92">
                  <c:v>116.614349</c:v>
                </c:pt>
                <c:pt idx="93">
                  <c:v>103.56662000000001</c:v>
                </c:pt>
                <c:pt idx="94">
                  <c:v>106.470505</c:v>
                </c:pt>
                <c:pt idx="95">
                  <c:v>102.815727</c:v>
                </c:pt>
                <c:pt idx="96">
                  <c:v>109.098679</c:v>
                </c:pt>
                <c:pt idx="97">
                  <c:v>103.971008</c:v>
                </c:pt>
                <c:pt idx="98">
                  <c:v>115.74565900000002</c:v>
                </c:pt>
                <c:pt idx="99">
                  <c:v>104.500534</c:v>
                </c:pt>
                <c:pt idx="100">
                  <c:v>111.57971199999999</c:v>
                </c:pt>
                <c:pt idx="101">
                  <c:v>106.003441</c:v>
                </c:pt>
                <c:pt idx="102">
                  <c:v>100.909676</c:v>
                </c:pt>
                <c:pt idx="103">
                  <c:v>105.631821</c:v>
                </c:pt>
                <c:pt idx="104">
                  <c:v>105.56075300000002</c:v>
                </c:pt>
                <c:pt idx="105">
                  <c:v>123.269638</c:v>
                </c:pt>
                <c:pt idx="106">
                  <c:v>101.12501499999999</c:v>
                </c:pt>
                <c:pt idx="107">
                  <c:v>106.59983099999998</c:v>
                </c:pt>
                <c:pt idx="108">
                  <c:v>104.99533099999998</c:v>
                </c:pt>
                <c:pt idx="109">
                  <c:v>104.77048499999998</c:v>
                </c:pt>
                <c:pt idx="110">
                  <c:v>110.95441400000001</c:v>
                </c:pt>
                <c:pt idx="111">
                  <c:v>102.03163900000001</c:v>
                </c:pt>
                <c:pt idx="112">
                  <c:v>101.12007899999999</c:v>
                </c:pt>
                <c:pt idx="113">
                  <c:v>112.96096799999999</c:v>
                </c:pt>
                <c:pt idx="114">
                  <c:v>111.065544</c:v>
                </c:pt>
                <c:pt idx="115">
                  <c:v>102.646278</c:v>
                </c:pt>
                <c:pt idx="116">
                  <c:v>123.43308300000001</c:v>
                </c:pt>
                <c:pt idx="117">
                  <c:v>115.87799800000001</c:v>
                </c:pt>
                <c:pt idx="118">
                  <c:v>110.142403</c:v>
                </c:pt>
                <c:pt idx="119">
                  <c:v>111.17898599999997</c:v>
                </c:pt>
                <c:pt idx="120">
                  <c:v>102.79228999999999</c:v>
                </c:pt>
                <c:pt idx="121">
                  <c:v>110.350403</c:v>
                </c:pt>
                <c:pt idx="122">
                  <c:v>105.483131</c:v>
                </c:pt>
                <c:pt idx="123">
                  <c:v>100.730148</c:v>
                </c:pt>
                <c:pt idx="124">
                  <c:v>146.84071399999999</c:v>
                </c:pt>
                <c:pt idx="125">
                  <c:v>115.99182100000002</c:v>
                </c:pt>
                <c:pt idx="126">
                  <c:v>101.45622299999999</c:v>
                </c:pt>
                <c:pt idx="127">
                  <c:v>100.23141500000001</c:v>
                </c:pt>
                <c:pt idx="128">
                  <c:v>118.903862</c:v>
                </c:pt>
                <c:pt idx="129">
                  <c:v>116.93293</c:v>
                </c:pt>
                <c:pt idx="130">
                  <c:v>108.53111300000002</c:v>
                </c:pt>
                <c:pt idx="131">
                  <c:v>112.03430899999998</c:v>
                </c:pt>
                <c:pt idx="132">
                  <c:v>112.46820099999999</c:v>
                </c:pt>
                <c:pt idx="133">
                  <c:v>106.17339299999999</c:v>
                </c:pt>
                <c:pt idx="134">
                  <c:v>101.308121</c:v>
                </c:pt>
                <c:pt idx="135">
                  <c:v>115.948746</c:v>
                </c:pt>
                <c:pt idx="136">
                  <c:v>100.27030199999999</c:v>
                </c:pt>
                <c:pt idx="137">
                  <c:v>111.16874699999998</c:v>
                </c:pt>
                <c:pt idx="138">
                  <c:v>108.93028300000002</c:v>
                </c:pt>
                <c:pt idx="139">
                  <c:v>124.603027</c:v>
                </c:pt>
                <c:pt idx="140">
                  <c:v>102.38534499999999</c:v>
                </c:pt>
                <c:pt idx="141">
                  <c:v>106.83326000000001</c:v>
                </c:pt>
                <c:pt idx="142">
                  <c:v>103.75822400000001</c:v>
                </c:pt>
                <c:pt idx="143">
                  <c:v>103.49791000000002</c:v>
                </c:pt>
                <c:pt idx="144">
                  <c:v>115.03026600000001</c:v>
                </c:pt>
                <c:pt idx="145">
                  <c:v>121.4217</c:v>
                </c:pt>
                <c:pt idx="146">
                  <c:v>101.21469900000002</c:v>
                </c:pt>
                <c:pt idx="147">
                  <c:v>126.456345</c:v>
                </c:pt>
                <c:pt idx="148">
                  <c:v>109.83576999999998</c:v>
                </c:pt>
                <c:pt idx="149">
                  <c:v>119.371628</c:v>
                </c:pt>
                <c:pt idx="150">
                  <c:v>109.09626000000002</c:v>
                </c:pt>
                <c:pt idx="151">
                  <c:v>166.754456</c:v>
                </c:pt>
                <c:pt idx="152">
                  <c:v>102.91721300000003</c:v>
                </c:pt>
                <c:pt idx="153">
                  <c:v>106.07073999999999</c:v>
                </c:pt>
                <c:pt idx="154">
                  <c:v>134.50683599999999</c:v>
                </c:pt>
                <c:pt idx="155">
                  <c:v>106.07294499999999</c:v>
                </c:pt>
                <c:pt idx="156">
                  <c:v>120.29652400000003</c:v>
                </c:pt>
                <c:pt idx="157">
                  <c:v>100.32112100000002</c:v>
                </c:pt>
                <c:pt idx="158">
                  <c:v>111.71765100000002</c:v>
                </c:pt>
                <c:pt idx="159">
                  <c:v>110.14894099999998</c:v>
                </c:pt>
                <c:pt idx="160">
                  <c:v>108.05803699999998</c:v>
                </c:pt>
                <c:pt idx="161">
                  <c:v>119.87374099999998</c:v>
                </c:pt>
                <c:pt idx="162">
                  <c:v>101.90722700000003</c:v>
                </c:pt>
                <c:pt idx="163">
                  <c:v>118.04483</c:v>
                </c:pt>
                <c:pt idx="164">
                  <c:v>100.47618900000002</c:v>
                </c:pt>
                <c:pt idx="165">
                  <c:v>109.67369100000001</c:v>
                </c:pt>
                <c:pt idx="166">
                  <c:v>103.65303799999998</c:v>
                </c:pt>
                <c:pt idx="167">
                  <c:v>101.325661</c:v>
                </c:pt>
                <c:pt idx="168">
                  <c:v>117.26461000000002</c:v>
                </c:pt>
                <c:pt idx="169">
                  <c:v>102.979462</c:v>
                </c:pt>
                <c:pt idx="170">
                  <c:v>103.907776</c:v>
                </c:pt>
                <c:pt idx="171">
                  <c:v>117.15454099999998</c:v>
                </c:pt>
                <c:pt idx="172">
                  <c:v>102.56537599999999</c:v>
                </c:pt>
                <c:pt idx="173">
                  <c:v>107.20166800000001</c:v>
                </c:pt>
                <c:pt idx="174">
                  <c:v>144.88562000000002</c:v>
                </c:pt>
                <c:pt idx="175">
                  <c:v>102.88191999999999</c:v>
                </c:pt>
                <c:pt idx="176">
                  <c:v>100.66222399999999</c:v>
                </c:pt>
                <c:pt idx="177">
                  <c:v>117.71609500000001</c:v>
                </c:pt>
                <c:pt idx="178">
                  <c:v>111.62496899999998</c:v>
                </c:pt>
                <c:pt idx="179">
                  <c:v>102.08847799999997</c:v>
                </c:pt>
                <c:pt idx="180">
                  <c:v>124.48999000000002</c:v>
                </c:pt>
                <c:pt idx="181">
                  <c:v>115.550133</c:v>
                </c:pt>
                <c:pt idx="182">
                  <c:v>105.542976</c:v>
                </c:pt>
                <c:pt idx="183">
                  <c:v>134.208969</c:v>
                </c:pt>
                <c:pt idx="184">
                  <c:v>133.36039700000003</c:v>
                </c:pt>
                <c:pt idx="185">
                  <c:v>107.226196</c:v>
                </c:pt>
                <c:pt idx="186">
                  <c:v>101.498985</c:v>
                </c:pt>
                <c:pt idx="187">
                  <c:v>149.933334</c:v>
                </c:pt>
                <c:pt idx="188">
                  <c:v>119.07371500000001</c:v>
                </c:pt>
                <c:pt idx="189">
                  <c:v>113.606056</c:v>
                </c:pt>
                <c:pt idx="190">
                  <c:v>101.25463900000001</c:v>
                </c:pt>
                <c:pt idx="191">
                  <c:v>137.030609</c:v>
                </c:pt>
                <c:pt idx="192">
                  <c:v>103.94430500000001</c:v>
                </c:pt>
                <c:pt idx="193">
                  <c:v>106.05695299999998</c:v>
                </c:pt>
                <c:pt idx="194">
                  <c:v>100.48120100000001</c:v>
                </c:pt>
                <c:pt idx="195">
                  <c:v>104.51005600000002</c:v>
                </c:pt>
                <c:pt idx="196">
                  <c:v>133.75860599999999</c:v>
                </c:pt>
                <c:pt idx="197">
                  <c:v>120.10549899999997</c:v>
                </c:pt>
                <c:pt idx="198">
                  <c:v>105.774399</c:v>
                </c:pt>
                <c:pt idx="199">
                  <c:v>109.30332900000002</c:v>
                </c:pt>
                <c:pt idx="200">
                  <c:v>100.46010600000001</c:v>
                </c:pt>
                <c:pt idx="201">
                  <c:v>143.80809000000002</c:v>
                </c:pt>
                <c:pt idx="202">
                  <c:v>103.86152600000001</c:v>
                </c:pt>
                <c:pt idx="203">
                  <c:v>120.02224</c:v>
                </c:pt>
                <c:pt idx="204">
                  <c:v>104.702095</c:v>
                </c:pt>
                <c:pt idx="205">
                  <c:v>106.67386599999999</c:v>
                </c:pt>
                <c:pt idx="206">
                  <c:v>118.67374399999999</c:v>
                </c:pt>
                <c:pt idx="207">
                  <c:v>100.163635</c:v>
                </c:pt>
                <c:pt idx="208">
                  <c:v>113.958656</c:v>
                </c:pt>
                <c:pt idx="209">
                  <c:v>102.29097</c:v>
                </c:pt>
                <c:pt idx="210">
                  <c:v>110.896591</c:v>
                </c:pt>
                <c:pt idx="211">
                  <c:v>118.380157</c:v>
                </c:pt>
                <c:pt idx="212">
                  <c:v>103.195999</c:v>
                </c:pt>
                <c:pt idx="213">
                  <c:v>105.75219</c:v>
                </c:pt>
                <c:pt idx="214">
                  <c:v>125.23333</c:v>
                </c:pt>
                <c:pt idx="215">
                  <c:v>103.94746400000002</c:v>
                </c:pt>
                <c:pt idx="216">
                  <c:v>100.40612000000002</c:v>
                </c:pt>
                <c:pt idx="217">
                  <c:v>117.86975099999998</c:v>
                </c:pt>
                <c:pt idx="218">
                  <c:v>107.883644</c:v>
                </c:pt>
                <c:pt idx="219">
                  <c:v>111.36488300000002</c:v>
                </c:pt>
                <c:pt idx="220">
                  <c:v>102.24931300000001</c:v>
                </c:pt>
                <c:pt idx="221">
                  <c:v>111.52839699999998</c:v>
                </c:pt>
                <c:pt idx="222">
                  <c:v>117.66394</c:v>
                </c:pt>
                <c:pt idx="223">
                  <c:v>122.19903600000001</c:v>
                </c:pt>
                <c:pt idx="224">
                  <c:v>106.087082</c:v>
                </c:pt>
                <c:pt idx="225">
                  <c:v>102.78130299999998</c:v>
                </c:pt>
                <c:pt idx="226">
                  <c:v>102.690422</c:v>
                </c:pt>
                <c:pt idx="227">
                  <c:v>120.555649</c:v>
                </c:pt>
                <c:pt idx="228">
                  <c:v>107.798981</c:v>
                </c:pt>
                <c:pt idx="229">
                  <c:v>105.68866</c:v>
                </c:pt>
                <c:pt idx="230">
                  <c:v>100.97486900000001</c:v>
                </c:pt>
                <c:pt idx="231">
                  <c:v>108.93114500000001</c:v>
                </c:pt>
                <c:pt idx="232">
                  <c:v>101.34192700000001</c:v>
                </c:pt>
                <c:pt idx="233">
                  <c:v>133.02941900000002</c:v>
                </c:pt>
                <c:pt idx="234">
                  <c:v>110.574287</c:v>
                </c:pt>
                <c:pt idx="235">
                  <c:v>100.25962800000002</c:v>
                </c:pt>
                <c:pt idx="236">
                  <c:v>117.02162900000002</c:v>
                </c:pt>
                <c:pt idx="237">
                  <c:v>111.09278099999999</c:v>
                </c:pt>
                <c:pt idx="238">
                  <c:v>109.78694900000002</c:v>
                </c:pt>
                <c:pt idx="239">
                  <c:v>100.38311</c:v>
                </c:pt>
                <c:pt idx="240">
                  <c:v>118.869545</c:v>
                </c:pt>
                <c:pt idx="241">
                  <c:v>106.40069600000001</c:v>
                </c:pt>
                <c:pt idx="242">
                  <c:v>129.41587799999999</c:v>
                </c:pt>
                <c:pt idx="243">
                  <c:v>100.311447</c:v>
                </c:pt>
                <c:pt idx="244">
                  <c:v>114.293091</c:v>
                </c:pt>
                <c:pt idx="245">
                  <c:v>100.09390300000001</c:v>
                </c:pt>
                <c:pt idx="246">
                  <c:v>102.35256200000001</c:v>
                </c:pt>
                <c:pt idx="247">
                  <c:v>104.474785</c:v>
                </c:pt>
                <c:pt idx="248">
                  <c:v>109.005928</c:v>
                </c:pt>
                <c:pt idx="249">
                  <c:v>111.18942300000002</c:v>
                </c:pt>
                <c:pt idx="250">
                  <c:v>100.06161500000002</c:v>
                </c:pt>
                <c:pt idx="251">
                  <c:v>100.32859799999999</c:v>
                </c:pt>
                <c:pt idx="252">
                  <c:v>100.84428400000002</c:v>
                </c:pt>
                <c:pt idx="253">
                  <c:v>104.46275300000002</c:v>
                </c:pt>
                <c:pt idx="254">
                  <c:v>106.99486500000002</c:v>
                </c:pt>
                <c:pt idx="255">
                  <c:v>104.56740600000002</c:v>
                </c:pt>
                <c:pt idx="256">
                  <c:v>119.890434</c:v>
                </c:pt>
                <c:pt idx="257">
                  <c:v>100.50984200000001</c:v>
                </c:pt>
                <c:pt idx="258">
                  <c:v>109.94754800000001</c:v>
                </c:pt>
                <c:pt idx="259">
                  <c:v>120.363083</c:v>
                </c:pt>
                <c:pt idx="260">
                  <c:v>122.567978</c:v>
                </c:pt>
                <c:pt idx="261">
                  <c:v>108.48767100000002</c:v>
                </c:pt>
                <c:pt idx="262">
                  <c:v>102.209282</c:v>
                </c:pt>
                <c:pt idx="263">
                  <c:v>102.63063</c:v>
                </c:pt>
                <c:pt idx="264">
                  <c:v>105.132622</c:v>
                </c:pt>
                <c:pt idx="265">
                  <c:v>103.406792</c:v>
                </c:pt>
                <c:pt idx="266">
                  <c:v>130.04899599999999</c:v>
                </c:pt>
                <c:pt idx="267">
                  <c:v>109.09419300000002</c:v>
                </c:pt>
                <c:pt idx="268">
                  <c:v>117.068298</c:v>
                </c:pt>
                <c:pt idx="269">
                  <c:v>105.65438099999999</c:v>
                </c:pt>
                <c:pt idx="270">
                  <c:v>101.86921700000002</c:v>
                </c:pt>
                <c:pt idx="271">
                  <c:v>108.76638</c:v>
                </c:pt>
                <c:pt idx="272">
                  <c:v>104.32775100000001</c:v>
                </c:pt>
                <c:pt idx="273">
                  <c:v>105.030098</c:v>
                </c:pt>
                <c:pt idx="274">
                  <c:v>105.553246</c:v>
                </c:pt>
                <c:pt idx="275">
                  <c:v>101.824394</c:v>
                </c:pt>
                <c:pt idx="276">
                  <c:v>107.78414900000001</c:v>
                </c:pt>
                <c:pt idx="277">
                  <c:v>106.06172900000001</c:v>
                </c:pt>
                <c:pt idx="278">
                  <c:v>108.716042</c:v>
                </c:pt>
                <c:pt idx="279">
                  <c:v>106.71575199999998</c:v>
                </c:pt>
                <c:pt idx="280">
                  <c:v>101.14795700000002</c:v>
                </c:pt>
                <c:pt idx="281">
                  <c:v>100.91994500000001</c:v>
                </c:pt>
                <c:pt idx="282">
                  <c:v>103.48403900000001</c:v>
                </c:pt>
                <c:pt idx="283">
                  <c:v>116.40792100000002</c:v>
                </c:pt>
                <c:pt idx="284">
                  <c:v>101.082626</c:v>
                </c:pt>
                <c:pt idx="285">
                  <c:v>100.580856</c:v>
                </c:pt>
                <c:pt idx="286">
                  <c:v>119.32500499999999</c:v>
                </c:pt>
                <c:pt idx="287">
                  <c:v>125.139809</c:v>
                </c:pt>
                <c:pt idx="288">
                  <c:v>128.80328399999999</c:v>
                </c:pt>
                <c:pt idx="289">
                  <c:v>117.149719</c:v>
                </c:pt>
                <c:pt idx="290">
                  <c:v>113.468231</c:v>
                </c:pt>
                <c:pt idx="291">
                  <c:v>120.67513999999998</c:v>
                </c:pt>
                <c:pt idx="292">
                  <c:v>109.02680199999999</c:v>
                </c:pt>
                <c:pt idx="293">
                  <c:v>100.22557799999998</c:v>
                </c:pt>
                <c:pt idx="294">
                  <c:v>101.421432</c:v>
                </c:pt>
                <c:pt idx="295">
                  <c:v>102.34646600000002</c:v>
                </c:pt>
                <c:pt idx="296">
                  <c:v>127.94347399999999</c:v>
                </c:pt>
                <c:pt idx="297">
                  <c:v>100.873825</c:v>
                </c:pt>
                <c:pt idx="298">
                  <c:v>105.220001</c:v>
                </c:pt>
                <c:pt idx="299">
                  <c:v>108.938171</c:v>
                </c:pt>
                <c:pt idx="300">
                  <c:v>108.91778600000002</c:v>
                </c:pt>
                <c:pt idx="301">
                  <c:v>104.19828800000001</c:v>
                </c:pt>
                <c:pt idx="302">
                  <c:v>115.61245700000001</c:v>
                </c:pt>
                <c:pt idx="303">
                  <c:v>125.15867599999999</c:v>
                </c:pt>
                <c:pt idx="304">
                  <c:v>109.91792300000003</c:v>
                </c:pt>
                <c:pt idx="305">
                  <c:v>103.88256800000001</c:v>
                </c:pt>
                <c:pt idx="306">
                  <c:v>118.453087</c:v>
                </c:pt>
                <c:pt idx="307">
                  <c:v>105.94390100000001</c:v>
                </c:pt>
                <c:pt idx="308">
                  <c:v>131.74635299999997</c:v>
                </c:pt>
                <c:pt idx="309">
                  <c:v>103.32815600000001</c:v>
                </c:pt>
                <c:pt idx="310">
                  <c:v>122.84967</c:v>
                </c:pt>
                <c:pt idx="311">
                  <c:v>102.166039</c:v>
                </c:pt>
                <c:pt idx="312">
                  <c:v>119.84476500000001</c:v>
                </c:pt>
                <c:pt idx="313">
                  <c:v>103.31343799999999</c:v>
                </c:pt>
                <c:pt idx="314">
                  <c:v>113.75142700000002</c:v>
                </c:pt>
                <c:pt idx="315">
                  <c:v>106.279709</c:v>
                </c:pt>
                <c:pt idx="316">
                  <c:v>100.146248</c:v>
                </c:pt>
                <c:pt idx="317">
                  <c:v>122.93718000000001</c:v>
                </c:pt>
                <c:pt idx="318">
                  <c:v>107.74792500000002</c:v>
                </c:pt>
                <c:pt idx="319">
                  <c:v>105.768394</c:v>
                </c:pt>
                <c:pt idx="320">
                  <c:v>139.445526</c:v>
                </c:pt>
                <c:pt idx="321">
                  <c:v>108.00889599999998</c:v>
                </c:pt>
                <c:pt idx="322">
                  <c:v>105.39679</c:v>
                </c:pt>
                <c:pt idx="323">
                  <c:v>100.967735</c:v>
                </c:pt>
                <c:pt idx="324">
                  <c:v>101.94125400000003</c:v>
                </c:pt>
                <c:pt idx="325">
                  <c:v>108.376099</c:v>
                </c:pt>
                <c:pt idx="326">
                  <c:v>124.562675</c:v>
                </c:pt>
                <c:pt idx="327">
                  <c:v>123.91617599999999</c:v>
                </c:pt>
                <c:pt idx="328">
                  <c:v>120.36050400000002</c:v>
                </c:pt>
                <c:pt idx="329">
                  <c:v>103.11376199999998</c:v>
                </c:pt>
                <c:pt idx="330">
                  <c:v>100.61784400000002</c:v>
                </c:pt>
                <c:pt idx="331">
                  <c:v>101.71115100000002</c:v>
                </c:pt>
                <c:pt idx="332">
                  <c:v>114.92896300000001</c:v>
                </c:pt>
                <c:pt idx="333">
                  <c:v>118.045158</c:v>
                </c:pt>
                <c:pt idx="334">
                  <c:v>100.58910400000002</c:v>
                </c:pt>
                <c:pt idx="335">
                  <c:v>107.756485</c:v>
                </c:pt>
                <c:pt idx="336">
                  <c:v>106.29992700000001</c:v>
                </c:pt>
                <c:pt idx="337">
                  <c:v>101.2826</c:v>
                </c:pt>
                <c:pt idx="338">
                  <c:v>103.06729900000003</c:v>
                </c:pt>
                <c:pt idx="339">
                  <c:v>103.540352</c:v>
                </c:pt>
                <c:pt idx="340">
                  <c:v>124.253815</c:v>
                </c:pt>
                <c:pt idx="341">
                  <c:v>119.933716</c:v>
                </c:pt>
                <c:pt idx="342">
                  <c:v>155.31332399999999</c:v>
                </c:pt>
                <c:pt idx="343">
                  <c:v>101.88684799999999</c:v>
                </c:pt>
                <c:pt idx="344">
                  <c:v>100.24362900000003</c:v>
                </c:pt>
                <c:pt idx="345">
                  <c:v>108.89975699999998</c:v>
                </c:pt>
                <c:pt idx="346">
                  <c:v>101.116135</c:v>
                </c:pt>
                <c:pt idx="347">
                  <c:v>108.552719</c:v>
                </c:pt>
                <c:pt idx="348">
                  <c:v>104.80304</c:v>
                </c:pt>
                <c:pt idx="349">
                  <c:v>135.71812399999999</c:v>
                </c:pt>
                <c:pt idx="350">
                  <c:v>105.16358200000001</c:v>
                </c:pt>
                <c:pt idx="351">
                  <c:v>106.029984</c:v>
                </c:pt>
                <c:pt idx="352">
                  <c:v>121.94566300000002</c:v>
                </c:pt>
                <c:pt idx="353">
                  <c:v>110.27707700000001</c:v>
                </c:pt>
                <c:pt idx="354">
                  <c:v>112.37869999999998</c:v>
                </c:pt>
                <c:pt idx="355">
                  <c:v>102.674324</c:v>
                </c:pt>
                <c:pt idx="356">
                  <c:v>137.74279799999999</c:v>
                </c:pt>
                <c:pt idx="357">
                  <c:v>109.93797300000001</c:v>
                </c:pt>
                <c:pt idx="358">
                  <c:v>102.603973</c:v>
                </c:pt>
                <c:pt idx="359">
                  <c:v>119.19403800000001</c:v>
                </c:pt>
                <c:pt idx="360">
                  <c:v>115.02462800000002</c:v>
                </c:pt>
                <c:pt idx="361">
                  <c:v>112.56871799999999</c:v>
                </c:pt>
                <c:pt idx="362">
                  <c:v>106.07068599999998</c:v>
                </c:pt>
                <c:pt idx="363">
                  <c:v>106.724548</c:v>
                </c:pt>
                <c:pt idx="364">
                  <c:v>102.48509199999998</c:v>
                </c:pt>
                <c:pt idx="365">
                  <c:v>105.30573299999999</c:v>
                </c:pt>
                <c:pt idx="366">
                  <c:v>107.39221999999999</c:v>
                </c:pt>
                <c:pt idx="367">
                  <c:v>102.05151400000001</c:v>
                </c:pt>
                <c:pt idx="368">
                  <c:v>101.43771400000001</c:v>
                </c:pt>
                <c:pt idx="369">
                  <c:v>101.812691</c:v>
                </c:pt>
                <c:pt idx="370">
                  <c:v>142.88853500000002</c:v>
                </c:pt>
                <c:pt idx="371">
                  <c:v>104.49622300000003</c:v>
                </c:pt>
                <c:pt idx="372">
                  <c:v>159.46241800000004</c:v>
                </c:pt>
                <c:pt idx="373">
                  <c:v>105.08351900000001</c:v>
                </c:pt>
                <c:pt idx="374">
                  <c:v>108.00566900000001</c:v>
                </c:pt>
                <c:pt idx="375">
                  <c:v>121.60878799999998</c:v>
                </c:pt>
                <c:pt idx="376">
                  <c:v>115.58493799999998</c:v>
                </c:pt>
                <c:pt idx="377">
                  <c:v>106.146759</c:v>
                </c:pt>
                <c:pt idx="378">
                  <c:v>107.66503099999998</c:v>
                </c:pt>
                <c:pt idx="379">
                  <c:v>107.024612</c:v>
                </c:pt>
                <c:pt idx="380">
                  <c:v>110.25054900000002</c:v>
                </c:pt>
                <c:pt idx="381">
                  <c:v>101.34155300000002</c:v>
                </c:pt>
                <c:pt idx="382">
                  <c:v>102.816658</c:v>
                </c:pt>
                <c:pt idx="383">
                  <c:v>106.15898099999998</c:v>
                </c:pt>
                <c:pt idx="384">
                  <c:v>109.587456</c:v>
                </c:pt>
                <c:pt idx="385">
                  <c:v>106.05062900000001</c:v>
                </c:pt>
                <c:pt idx="386">
                  <c:v>110.135063</c:v>
                </c:pt>
                <c:pt idx="387">
                  <c:v>115.49344600000002</c:v>
                </c:pt>
                <c:pt idx="388">
                  <c:v>100.212791</c:v>
                </c:pt>
                <c:pt idx="389">
                  <c:v>136.51139800000001</c:v>
                </c:pt>
                <c:pt idx="390">
                  <c:v>115.316986</c:v>
                </c:pt>
                <c:pt idx="391">
                  <c:v>126.046547</c:v>
                </c:pt>
                <c:pt idx="392">
                  <c:v>101.29718000000001</c:v>
                </c:pt>
                <c:pt idx="393">
                  <c:v>107.94023900000003</c:v>
                </c:pt>
                <c:pt idx="394">
                  <c:v>121.57676699999999</c:v>
                </c:pt>
                <c:pt idx="395">
                  <c:v>120.965675</c:v>
                </c:pt>
                <c:pt idx="396">
                  <c:v>109.610428</c:v>
                </c:pt>
                <c:pt idx="397">
                  <c:v>109.15348099999999</c:v>
                </c:pt>
                <c:pt idx="398">
                  <c:v>108.51969900000002</c:v>
                </c:pt>
                <c:pt idx="399">
                  <c:v>101.72275500000001</c:v>
                </c:pt>
                <c:pt idx="400">
                  <c:v>101.19094800000001</c:v>
                </c:pt>
                <c:pt idx="401">
                  <c:v>103.81632999999999</c:v>
                </c:pt>
                <c:pt idx="402">
                  <c:v>102.213097</c:v>
                </c:pt>
                <c:pt idx="403">
                  <c:v>106.67843599999998</c:v>
                </c:pt>
                <c:pt idx="404">
                  <c:v>105.90632600000002</c:v>
                </c:pt>
                <c:pt idx="405">
                  <c:v>101.16361999999999</c:v>
                </c:pt>
                <c:pt idx="406">
                  <c:v>102.190811</c:v>
                </c:pt>
                <c:pt idx="407">
                  <c:v>101.98848700000001</c:v>
                </c:pt>
                <c:pt idx="408">
                  <c:v>102.72157300000002</c:v>
                </c:pt>
                <c:pt idx="409">
                  <c:v>101.26066600000001</c:v>
                </c:pt>
                <c:pt idx="410">
                  <c:v>111.11726400000003</c:v>
                </c:pt>
                <c:pt idx="411">
                  <c:v>118.818062</c:v>
                </c:pt>
                <c:pt idx="412">
                  <c:v>108.96862800000001</c:v>
                </c:pt>
                <c:pt idx="413">
                  <c:v>101.66763300000001</c:v>
                </c:pt>
                <c:pt idx="414">
                  <c:v>109.29269400000001</c:v>
                </c:pt>
                <c:pt idx="415">
                  <c:v>121.059647</c:v>
                </c:pt>
                <c:pt idx="416">
                  <c:v>112.05874599999999</c:v>
                </c:pt>
                <c:pt idx="417">
                  <c:v>140.22126800000001</c:v>
                </c:pt>
                <c:pt idx="418">
                  <c:v>100.342789</c:v>
                </c:pt>
                <c:pt idx="419">
                  <c:v>107.87540399999999</c:v>
                </c:pt>
                <c:pt idx="420">
                  <c:v>102.63787799999999</c:v>
                </c:pt>
                <c:pt idx="421">
                  <c:v>100.979485</c:v>
                </c:pt>
                <c:pt idx="422">
                  <c:v>118.627365</c:v>
                </c:pt>
                <c:pt idx="423">
                  <c:v>102.72843899999997</c:v>
                </c:pt>
                <c:pt idx="424">
                  <c:v>100.00116000000001</c:v>
                </c:pt>
                <c:pt idx="425">
                  <c:v>101.87538899999998</c:v>
                </c:pt>
                <c:pt idx="426">
                  <c:v>110.00326500000001</c:v>
                </c:pt>
                <c:pt idx="427">
                  <c:v>101.436775</c:v>
                </c:pt>
                <c:pt idx="428">
                  <c:v>112.24970999999999</c:v>
                </c:pt>
                <c:pt idx="429">
                  <c:v>109.66609200000001</c:v>
                </c:pt>
                <c:pt idx="430">
                  <c:v>100.389183</c:v>
                </c:pt>
                <c:pt idx="431">
                  <c:v>109.909401</c:v>
                </c:pt>
                <c:pt idx="432">
                  <c:v>100.000198</c:v>
                </c:pt>
                <c:pt idx="433">
                  <c:v>123.90152000000002</c:v>
                </c:pt>
                <c:pt idx="434">
                  <c:v>112.87643399999999</c:v>
                </c:pt>
                <c:pt idx="435">
                  <c:v>110.28331</c:v>
                </c:pt>
                <c:pt idx="436">
                  <c:v>100.70454400000001</c:v>
                </c:pt>
                <c:pt idx="437">
                  <c:v>111.295517</c:v>
                </c:pt>
                <c:pt idx="438">
                  <c:v>106.99944300000001</c:v>
                </c:pt>
                <c:pt idx="439">
                  <c:v>121.068344</c:v>
                </c:pt>
                <c:pt idx="440">
                  <c:v>101.429008</c:v>
                </c:pt>
                <c:pt idx="441">
                  <c:v>105.76086400000001</c:v>
                </c:pt>
                <c:pt idx="442">
                  <c:v>118.08609</c:v>
                </c:pt>
                <c:pt idx="443">
                  <c:v>103.62234499999998</c:v>
                </c:pt>
                <c:pt idx="444">
                  <c:v>105.30980700000001</c:v>
                </c:pt>
                <c:pt idx="445">
                  <c:v>107.764877</c:v>
                </c:pt>
                <c:pt idx="446">
                  <c:v>115.11729400000002</c:v>
                </c:pt>
                <c:pt idx="447">
                  <c:v>133.738022</c:v>
                </c:pt>
                <c:pt idx="448">
                  <c:v>143.701233</c:v>
                </c:pt>
                <c:pt idx="449">
                  <c:v>102.49529300000002</c:v>
                </c:pt>
                <c:pt idx="450">
                  <c:v>114.72794300000001</c:v>
                </c:pt>
                <c:pt idx="451">
                  <c:v>126.96077</c:v>
                </c:pt>
                <c:pt idx="452">
                  <c:v>109.63472</c:v>
                </c:pt>
                <c:pt idx="453">
                  <c:v>104.28936</c:v>
                </c:pt>
                <c:pt idx="454">
                  <c:v>103.95172900000001</c:v>
                </c:pt>
                <c:pt idx="455">
                  <c:v>102.18955200000001</c:v>
                </c:pt>
                <c:pt idx="456">
                  <c:v>120.63587199999999</c:v>
                </c:pt>
                <c:pt idx="457">
                  <c:v>104.37871599999998</c:v>
                </c:pt>
                <c:pt idx="458">
                  <c:v>101.53703299999998</c:v>
                </c:pt>
                <c:pt idx="459">
                  <c:v>104.86386899999998</c:v>
                </c:pt>
                <c:pt idx="460">
                  <c:v>101.85869599999998</c:v>
                </c:pt>
                <c:pt idx="461">
                  <c:v>115.49866500000002</c:v>
                </c:pt>
                <c:pt idx="462">
                  <c:v>108.543434</c:v>
                </c:pt>
                <c:pt idx="463">
                  <c:v>119.57247199999998</c:v>
                </c:pt>
                <c:pt idx="464">
                  <c:v>100.793098</c:v>
                </c:pt>
                <c:pt idx="465">
                  <c:v>104.892601</c:v>
                </c:pt>
                <c:pt idx="466">
                  <c:v>107.05645800000001</c:v>
                </c:pt>
                <c:pt idx="467">
                  <c:v>110.03531599999998</c:v>
                </c:pt>
                <c:pt idx="468">
                  <c:v>124.090385</c:v>
                </c:pt>
                <c:pt idx="469">
                  <c:v>111.75975</c:v>
                </c:pt>
                <c:pt idx="470">
                  <c:v>105.59897599999998</c:v>
                </c:pt>
                <c:pt idx="471">
                  <c:v>108.362167</c:v>
                </c:pt>
                <c:pt idx="472">
                  <c:v>102.06625400000001</c:v>
                </c:pt>
                <c:pt idx="473">
                  <c:v>100.697098</c:v>
                </c:pt>
                <c:pt idx="474">
                  <c:v>100.87306199999999</c:v>
                </c:pt>
                <c:pt idx="475">
                  <c:v>100.644997</c:v>
                </c:pt>
                <c:pt idx="476">
                  <c:v>111.62507599999999</c:v>
                </c:pt>
                <c:pt idx="477">
                  <c:v>104.22714999999999</c:v>
                </c:pt>
                <c:pt idx="478">
                  <c:v>124.004341</c:v>
                </c:pt>
                <c:pt idx="479">
                  <c:v>102.17289699999999</c:v>
                </c:pt>
                <c:pt idx="480">
                  <c:v>103.49558300000001</c:v>
                </c:pt>
                <c:pt idx="481">
                  <c:v>122.523003</c:v>
                </c:pt>
                <c:pt idx="482">
                  <c:v>109.905174</c:v>
                </c:pt>
                <c:pt idx="483">
                  <c:v>108.487877</c:v>
                </c:pt>
                <c:pt idx="484">
                  <c:v>122.230942</c:v>
                </c:pt>
                <c:pt idx="485">
                  <c:v>100.23408499999999</c:v>
                </c:pt>
                <c:pt idx="486">
                  <c:v>105.137512</c:v>
                </c:pt>
                <c:pt idx="487">
                  <c:v>105.110107</c:v>
                </c:pt>
                <c:pt idx="488">
                  <c:v>118.70320100000002</c:v>
                </c:pt>
                <c:pt idx="489">
                  <c:v>102.97030599999998</c:v>
                </c:pt>
                <c:pt idx="490">
                  <c:v>113.29956100000001</c:v>
                </c:pt>
                <c:pt idx="491">
                  <c:v>100.06023399999999</c:v>
                </c:pt>
                <c:pt idx="492">
                  <c:v>104.381714</c:v>
                </c:pt>
                <c:pt idx="493">
                  <c:v>113.41111000000001</c:v>
                </c:pt>
                <c:pt idx="494">
                  <c:v>108.88645200000001</c:v>
                </c:pt>
                <c:pt idx="495">
                  <c:v>101.590744</c:v>
                </c:pt>
                <c:pt idx="496">
                  <c:v>127.921532</c:v>
                </c:pt>
                <c:pt idx="497">
                  <c:v>111.037888</c:v>
                </c:pt>
                <c:pt idx="498">
                  <c:v>124.38503300000001</c:v>
                </c:pt>
                <c:pt idx="499">
                  <c:v>102.76857</c:v>
                </c:pt>
                <c:pt idx="500">
                  <c:v>114.151207</c:v>
                </c:pt>
                <c:pt idx="501">
                  <c:v>100.31516999999999</c:v>
                </c:pt>
                <c:pt idx="502">
                  <c:v>115.805069</c:v>
                </c:pt>
                <c:pt idx="503">
                  <c:v>101.489456</c:v>
                </c:pt>
                <c:pt idx="504">
                  <c:v>100.74882500000001</c:v>
                </c:pt>
                <c:pt idx="505">
                  <c:v>135.691788</c:v>
                </c:pt>
                <c:pt idx="506">
                  <c:v>106.83887499999999</c:v>
                </c:pt>
                <c:pt idx="507">
                  <c:v>101.27310900000002</c:v>
                </c:pt>
                <c:pt idx="508">
                  <c:v>127.77658799999999</c:v>
                </c:pt>
                <c:pt idx="509">
                  <c:v>106.01574699999999</c:v>
                </c:pt>
                <c:pt idx="510">
                  <c:v>103.15167199999999</c:v>
                </c:pt>
                <c:pt idx="511">
                  <c:v>101.450531</c:v>
                </c:pt>
                <c:pt idx="512">
                  <c:v>104.13221</c:v>
                </c:pt>
                <c:pt idx="513">
                  <c:v>116.193085</c:v>
                </c:pt>
                <c:pt idx="514">
                  <c:v>108.05938699999999</c:v>
                </c:pt>
                <c:pt idx="515">
                  <c:v>115.868469</c:v>
                </c:pt>
                <c:pt idx="516">
                  <c:v>108.403908</c:v>
                </c:pt>
                <c:pt idx="517">
                  <c:v>113.73358899999998</c:v>
                </c:pt>
                <c:pt idx="518">
                  <c:v>102.89450100000002</c:v>
                </c:pt>
                <c:pt idx="519">
                  <c:v>110.23377199999999</c:v>
                </c:pt>
                <c:pt idx="520">
                  <c:v>119.97184799999998</c:v>
                </c:pt>
                <c:pt idx="521">
                  <c:v>101.498001</c:v>
                </c:pt>
                <c:pt idx="522">
                  <c:v>118.59672500000002</c:v>
                </c:pt>
                <c:pt idx="523">
                  <c:v>102.753456</c:v>
                </c:pt>
                <c:pt idx="524">
                  <c:v>114.262962</c:v>
                </c:pt>
                <c:pt idx="525">
                  <c:v>119.42472100000002</c:v>
                </c:pt>
                <c:pt idx="526">
                  <c:v>113.03192900000003</c:v>
                </c:pt>
                <c:pt idx="527">
                  <c:v>123.58302300000001</c:v>
                </c:pt>
                <c:pt idx="528">
                  <c:v>100.38446</c:v>
                </c:pt>
                <c:pt idx="529">
                  <c:v>131.82031200000003</c:v>
                </c:pt>
                <c:pt idx="530">
                  <c:v>107.80950199999998</c:v>
                </c:pt>
                <c:pt idx="531">
                  <c:v>115.100517</c:v>
                </c:pt>
                <c:pt idx="532">
                  <c:v>112.22123000000002</c:v>
                </c:pt>
                <c:pt idx="533">
                  <c:v>166.12985199999997</c:v>
                </c:pt>
                <c:pt idx="534">
                  <c:v>139.94793700000002</c:v>
                </c:pt>
                <c:pt idx="535">
                  <c:v>112.5429</c:v>
                </c:pt>
                <c:pt idx="536">
                  <c:v>108.285927</c:v>
                </c:pt>
                <c:pt idx="537">
                  <c:v>101.61118300000001</c:v>
                </c:pt>
                <c:pt idx="538">
                  <c:v>105.07829999999998</c:v>
                </c:pt>
                <c:pt idx="539">
                  <c:v>102.87375599999999</c:v>
                </c:pt>
                <c:pt idx="540">
                  <c:v>102.57611799999998</c:v>
                </c:pt>
                <c:pt idx="541">
                  <c:v>111.789711</c:v>
                </c:pt>
                <c:pt idx="542">
                  <c:v>114.38048599999999</c:v>
                </c:pt>
                <c:pt idx="543">
                  <c:v>110.006691</c:v>
                </c:pt>
                <c:pt idx="544">
                  <c:v>114.09599300000002</c:v>
                </c:pt>
                <c:pt idx="545">
                  <c:v>106.724045</c:v>
                </c:pt>
                <c:pt idx="546">
                  <c:v>102.150566</c:v>
                </c:pt>
                <c:pt idx="547">
                  <c:v>146.632172</c:v>
                </c:pt>
                <c:pt idx="548">
                  <c:v>106.079239</c:v>
                </c:pt>
                <c:pt idx="549">
                  <c:v>104.15335099999999</c:v>
                </c:pt>
                <c:pt idx="550">
                  <c:v>105.004379</c:v>
                </c:pt>
                <c:pt idx="551">
                  <c:v>109.18597399999999</c:v>
                </c:pt>
                <c:pt idx="552">
                  <c:v>110.583961</c:v>
                </c:pt>
                <c:pt idx="553">
                  <c:v>115.71119700000001</c:v>
                </c:pt>
                <c:pt idx="554">
                  <c:v>111.23062100000001</c:v>
                </c:pt>
                <c:pt idx="555">
                  <c:v>121.28014400000002</c:v>
                </c:pt>
                <c:pt idx="556">
                  <c:v>117.72586800000001</c:v>
                </c:pt>
                <c:pt idx="557">
                  <c:v>102.43016799999999</c:v>
                </c:pt>
                <c:pt idx="558">
                  <c:v>112.065369</c:v>
                </c:pt>
                <c:pt idx="559">
                  <c:v>105.19130699999998</c:v>
                </c:pt>
                <c:pt idx="560">
                  <c:v>101.62287099999998</c:v>
                </c:pt>
                <c:pt idx="561">
                  <c:v>116.37931799999998</c:v>
                </c:pt>
                <c:pt idx="562">
                  <c:v>137.456772</c:v>
                </c:pt>
                <c:pt idx="563">
                  <c:v>107.04982000000001</c:v>
                </c:pt>
                <c:pt idx="564">
                  <c:v>140.45257599999999</c:v>
                </c:pt>
                <c:pt idx="565">
                  <c:v>102.58461000000001</c:v>
                </c:pt>
                <c:pt idx="566">
                  <c:v>108.63623</c:v>
                </c:pt>
                <c:pt idx="567">
                  <c:v>104.85238599999998</c:v>
                </c:pt>
                <c:pt idx="568">
                  <c:v>100.83369399999999</c:v>
                </c:pt>
                <c:pt idx="569">
                  <c:v>102.77739</c:v>
                </c:pt>
                <c:pt idx="570">
                  <c:v>102.125694</c:v>
                </c:pt>
                <c:pt idx="571">
                  <c:v>105.67977099999997</c:v>
                </c:pt>
                <c:pt idx="572">
                  <c:v>100.02223199999999</c:v>
                </c:pt>
                <c:pt idx="573">
                  <c:v>102.53165400000002</c:v>
                </c:pt>
                <c:pt idx="574">
                  <c:v>120.262512</c:v>
                </c:pt>
                <c:pt idx="575">
                  <c:v>105.607117</c:v>
                </c:pt>
                <c:pt idx="576">
                  <c:v>117.202721</c:v>
                </c:pt>
                <c:pt idx="577">
                  <c:v>101.955315</c:v>
                </c:pt>
                <c:pt idx="578">
                  <c:v>108.02265199999998</c:v>
                </c:pt>
                <c:pt idx="579">
                  <c:v>102.435028</c:v>
                </c:pt>
                <c:pt idx="580">
                  <c:v>111.94523599999999</c:v>
                </c:pt>
                <c:pt idx="581">
                  <c:v>103.09597799999999</c:v>
                </c:pt>
                <c:pt idx="582">
                  <c:v>103.521416</c:v>
                </c:pt>
                <c:pt idx="583">
                  <c:v>111.27452900000002</c:v>
                </c:pt>
                <c:pt idx="584">
                  <c:v>100.26651000000001</c:v>
                </c:pt>
                <c:pt idx="585">
                  <c:v>105.275505</c:v>
                </c:pt>
                <c:pt idx="586">
                  <c:v>101.860268</c:v>
                </c:pt>
                <c:pt idx="587">
                  <c:v>109.60202799999999</c:v>
                </c:pt>
                <c:pt idx="588">
                  <c:v>101.65628799999999</c:v>
                </c:pt>
                <c:pt idx="589">
                  <c:v>140.02926600000001</c:v>
                </c:pt>
                <c:pt idx="590">
                  <c:v>112.68027499999998</c:v>
                </c:pt>
                <c:pt idx="591">
                  <c:v>105.70761100000001</c:v>
                </c:pt>
                <c:pt idx="592">
                  <c:v>122.04368599999999</c:v>
                </c:pt>
                <c:pt idx="593">
                  <c:v>108.53846</c:v>
                </c:pt>
                <c:pt idx="594">
                  <c:v>114.93361700000001</c:v>
                </c:pt>
                <c:pt idx="595">
                  <c:v>100.92961099999999</c:v>
                </c:pt>
                <c:pt idx="596">
                  <c:v>101.50058</c:v>
                </c:pt>
                <c:pt idx="597">
                  <c:v>108.83886699999998</c:v>
                </c:pt>
                <c:pt idx="598">
                  <c:v>101.485703</c:v>
                </c:pt>
                <c:pt idx="599">
                  <c:v>100.631157</c:v>
                </c:pt>
                <c:pt idx="600">
                  <c:v>110.76344300000001</c:v>
                </c:pt>
                <c:pt idx="601">
                  <c:v>101.918762</c:v>
                </c:pt>
                <c:pt idx="602">
                  <c:v>114.81237799999998</c:v>
                </c:pt>
                <c:pt idx="603">
                  <c:v>101.361885</c:v>
                </c:pt>
                <c:pt idx="604">
                  <c:v>112.49273700000001</c:v>
                </c:pt>
                <c:pt idx="605">
                  <c:v>101.41288</c:v>
                </c:pt>
                <c:pt idx="606">
                  <c:v>102.53306600000002</c:v>
                </c:pt>
                <c:pt idx="607">
                  <c:v>119.321236</c:v>
                </c:pt>
                <c:pt idx="608">
                  <c:v>124.88962600000002</c:v>
                </c:pt>
                <c:pt idx="609">
                  <c:v>104.394974</c:v>
                </c:pt>
                <c:pt idx="610">
                  <c:v>111.91082000000002</c:v>
                </c:pt>
                <c:pt idx="611">
                  <c:v>123.35157</c:v>
                </c:pt>
                <c:pt idx="612">
                  <c:v>100.65200799999998</c:v>
                </c:pt>
                <c:pt idx="613">
                  <c:v>102.361198</c:v>
                </c:pt>
                <c:pt idx="614">
                  <c:v>111.798286</c:v>
                </c:pt>
                <c:pt idx="615">
                  <c:v>101.98474899999998</c:v>
                </c:pt>
                <c:pt idx="616">
                  <c:v>110.690147</c:v>
                </c:pt>
                <c:pt idx="617">
                  <c:v>100.064301</c:v>
                </c:pt>
                <c:pt idx="618">
                  <c:v>105.002426</c:v>
                </c:pt>
                <c:pt idx="619">
                  <c:v>104.624329</c:v>
                </c:pt>
                <c:pt idx="620">
                  <c:v>110.15808899999999</c:v>
                </c:pt>
                <c:pt idx="621">
                  <c:v>104.066315</c:v>
                </c:pt>
                <c:pt idx="622">
                  <c:v>108.22808799999999</c:v>
                </c:pt>
                <c:pt idx="623">
                  <c:v>115.42439299999998</c:v>
                </c:pt>
                <c:pt idx="624">
                  <c:v>107.361908</c:v>
                </c:pt>
                <c:pt idx="625">
                  <c:v>101.03974199999999</c:v>
                </c:pt>
                <c:pt idx="626">
                  <c:v>102.034142</c:v>
                </c:pt>
                <c:pt idx="627">
                  <c:v>108.22469300000002</c:v>
                </c:pt>
                <c:pt idx="628">
                  <c:v>103.015434</c:v>
                </c:pt>
                <c:pt idx="629">
                  <c:v>109.42467499999999</c:v>
                </c:pt>
                <c:pt idx="630">
                  <c:v>106.366676</c:v>
                </c:pt>
                <c:pt idx="631">
                  <c:v>121.287178</c:v>
                </c:pt>
                <c:pt idx="632">
                  <c:v>130.673126</c:v>
                </c:pt>
                <c:pt idx="633">
                  <c:v>108.64411200000002</c:v>
                </c:pt>
                <c:pt idx="634">
                  <c:v>104.01055100000002</c:v>
                </c:pt>
                <c:pt idx="635">
                  <c:v>127.61417400000002</c:v>
                </c:pt>
                <c:pt idx="636">
                  <c:v>103.831734</c:v>
                </c:pt>
                <c:pt idx="637">
                  <c:v>102.90023000000001</c:v>
                </c:pt>
                <c:pt idx="638">
                  <c:v>118.93561600000001</c:v>
                </c:pt>
                <c:pt idx="639">
                  <c:v>110.083725</c:v>
                </c:pt>
                <c:pt idx="640">
                  <c:v>108.52758</c:v>
                </c:pt>
                <c:pt idx="641">
                  <c:v>110.76071899999998</c:v>
                </c:pt>
                <c:pt idx="642">
                  <c:v>103.81469000000001</c:v>
                </c:pt>
                <c:pt idx="643">
                  <c:v>100.24970999999999</c:v>
                </c:pt>
                <c:pt idx="644">
                  <c:v>116.257271</c:v>
                </c:pt>
                <c:pt idx="645">
                  <c:v>154.36030600000004</c:v>
                </c:pt>
                <c:pt idx="646">
                  <c:v>101.768311</c:v>
                </c:pt>
                <c:pt idx="647">
                  <c:v>114.764771</c:v>
                </c:pt>
                <c:pt idx="648">
                  <c:v>115.754974</c:v>
                </c:pt>
                <c:pt idx="649">
                  <c:v>110.92762000000002</c:v>
                </c:pt>
                <c:pt idx="650">
                  <c:v>105.94136800000001</c:v>
                </c:pt>
                <c:pt idx="651">
                  <c:v>106.00531799999999</c:v>
                </c:pt>
                <c:pt idx="652">
                  <c:v>103.08370199999999</c:v>
                </c:pt>
                <c:pt idx="653">
                  <c:v>109.08303100000001</c:v>
                </c:pt>
                <c:pt idx="654">
                  <c:v>105.038635</c:v>
                </c:pt>
                <c:pt idx="655">
                  <c:v>153.241333</c:v>
                </c:pt>
                <c:pt idx="656">
                  <c:v>104.71770500000001</c:v>
                </c:pt>
                <c:pt idx="657">
                  <c:v>123.93180099999999</c:v>
                </c:pt>
                <c:pt idx="658">
                  <c:v>101.16937299999996</c:v>
                </c:pt>
                <c:pt idx="659">
                  <c:v>100.70517</c:v>
                </c:pt>
                <c:pt idx="660">
                  <c:v>111.79029100000001</c:v>
                </c:pt>
                <c:pt idx="661">
                  <c:v>130.42755099999999</c:v>
                </c:pt>
                <c:pt idx="662">
                  <c:v>104.645134</c:v>
                </c:pt>
                <c:pt idx="663">
                  <c:v>114.36850699999998</c:v>
                </c:pt>
                <c:pt idx="664">
                  <c:v>101.83987399999998</c:v>
                </c:pt>
                <c:pt idx="665">
                  <c:v>104.843445</c:v>
                </c:pt>
                <c:pt idx="666">
                  <c:v>101.46331000000002</c:v>
                </c:pt>
                <c:pt idx="667">
                  <c:v>119.66238399999999</c:v>
                </c:pt>
                <c:pt idx="668">
                  <c:v>147.62858600000001</c:v>
                </c:pt>
                <c:pt idx="669">
                  <c:v>102.583237</c:v>
                </c:pt>
                <c:pt idx="670">
                  <c:v>103.99475900000002</c:v>
                </c:pt>
                <c:pt idx="671">
                  <c:v>103.148605</c:v>
                </c:pt>
                <c:pt idx="672">
                  <c:v>130.68208300000001</c:v>
                </c:pt>
                <c:pt idx="673">
                  <c:v>109.807793</c:v>
                </c:pt>
                <c:pt idx="674">
                  <c:v>103.53943599999998</c:v>
                </c:pt>
                <c:pt idx="675">
                  <c:v>101.47644</c:v>
                </c:pt>
                <c:pt idx="676">
                  <c:v>103.56212600000002</c:v>
                </c:pt>
                <c:pt idx="677">
                  <c:v>107.31507099999999</c:v>
                </c:pt>
                <c:pt idx="678">
                  <c:v>100.071899</c:v>
                </c:pt>
                <c:pt idx="679">
                  <c:v>104.11637099999999</c:v>
                </c:pt>
                <c:pt idx="680">
                  <c:v>104.9552</c:v>
                </c:pt>
                <c:pt idx="681">
                  <c:v>102.77036999999999</c:v>
                </c:pt>
                <c:pt idx="682">
                  <c:v>109.10173799999998</c:v>
                </c:pt>
                <c:pt idx="683">
                  <c:v>124.00309799999998</c:v>
                </c:pt>
                <c:pt idx="684">
                  <c:v>116.25834699999999</c:v>
                </c:pt>
                <c:pt idx="685">
                  <c:v>114.93898</c:v>
                </c:pt>
                <c:pt idx="686">
                  <c:v>114.259834</c:v>
                </c:pt>
                <c:pt idx="687">
                  <c:v>136.470001</c:v>
                </c:pt>
                <c:pt idx="688">
                  <c:v>107.93925500000002</c:v>
                </c:pt>
                <c:pt idx="689">
                  <c:v>107.81126400000001</c:v>
                </c:pt>
                <c:pt idx="690">
                  <c:v>119.869522</c:v>
                </c:pt>
                <c:pt idx="691">
                  <c:v>103.74620800000001</c:v>
                </c:pt>
                <c:pt idx="692">
                  <c:v>100.91487900000001</c:v>
                </c:pt>
                <c:pt idx="693">
                  <c:v>108.32183799999999</c:v>
                </c:pt>
                <c:pt idx="694">
                  <c:v>105.53786500000001</c:v>
                </c:pt>
                <c:pt idx="695">
                  <c:v>115.93353300000001</c:v>
                </c:pt>
                <c:pt idx="696">
                  <c:v>123.32574499999998</c:v>
                </c:pt>
                <c:pt idx="697">
                  <c:v>111.64104500000002</c:v>
                </c:pt>
                <c:pt idx="698">
                  <c:v>107.131721</c:v>
                </c:pt>
                <c:pt idx="699">
                  <c:v>115.002426</c:v>
                </c:pt>
                <c:pt idx="700">
                  <c:v>110.92532300000002</c:v>
                </c:pt>
                <c:pt idx="701">
                  <c:v>106.13768</c:v>
                </c:pt>
                <c:pt idx="702">
                  <c:v>102.729454</c:v>
                </c:pt>
                <c:pt idx="703">
                  <c:v>104.19132999999999</c:v>
                </c:pt>
                <c:pt idx="704">
                  <c:v>138.69700599999999</c:v>
                </c:pt>
                <c:pt idx="705">
                  <c:v>113.64382900000001</c:v>
                </c:pt>
                <c:pt idx="706">
                  <c:v>115.73396300000002</c:v>
                </c:pt>
                <c:pt idx="707">
                  <c:v>124.89872699999998</c:v>
                </c:pt>
                <c:pt idx="708">
                  <c:v>104.838005</c:v>
                </c:pt>
                <c:pt idx="709">
                  <c:v>101.30674699999999</c:v>
                </c:pt>
                <c:pt idx="710">
                  <c:v>110.54352600000001</c:v>
                </c:pt>
                <c:pt idx="711">
                  <c:v>106.28572800000001</c:v>
                </c:pt>
                <c:pt idx="712">
                  <c:v>112.29537199999999</c:v>
                </c:pt>
                <c:pt idx="713">
                  <c:v>101.077904</c:v>
                </c:pt>
                <c:pt idx="714">
                  <c:v>103.882217</c:v>
                </c:pt>
                <c:pt idx="715">
                  <c:v>105.90283199999999</c:v>
                </c:pt>
                <c:pt idx="716">
                  <c:v>105.060608</c:v>
                </c:pt>
                <c:pt idx="717">
                  <c:v>124.259933</c:v>
                </c:pt>
                <c:pt idx="718">
                  <c:v>103.63231699999999</c:v>
                </c:pt>
                <c:pt idx="719">
                  <c:v>109.337868</c:v>
                </c:pt>
                <c:pt idx="720">
                  <c:v>102.48826600000001</c:v>
                </c:pt>
                <c:pt idx="721">
                  <c:v>112.43785099999999</c:v>
                </c:pt>
                <c:pt idx="722">
                  <c:v>121.158165</c:v>
                </c:pt>
                <c:pt idx="723">
                  <c:v>133.09570299999999</c:v>
                </c:pt>
                <c:pt idx="724">
                  <c:v>126.16509199999999</c:v>
                </c:pt>
                <c:pt idx="725">
                  <c:v>110.324181</c:v>
                </c:pt>
                <c:pt idx="726">
                  <c:v>100.77992999999999</c:v>
                </c:pt>
                <c:pt idx="727">
                  <c:v>132.84220900000003</c:v>
                </c:pt>
                <c:pt idx="728">
                  <c:v>131.99679599999999</c:v>
                </c:pt>
                <c:pt idx="729">
                  <c:v>106.87899799999998</c:v>
                </c:pt>
                <c:pt idx="730">
                  <c:v>105.087746</c:v>
                </c:pt>
                <c:pt idx="731">
                  <c:v>109.68525700000001</c:v>
                </c:pt>
                <c:pt idx="732">
                  <c:v>120.04661600000001</c:v>
                </c:pt>
                <c:pt idx="733">
                  <c:v>129.13705399999998</c:v>
                </c:pt>
                <c:pt idx="734">
                  <c:v>100.22322800000002</c:v>
                </c:pt>
                <c:pt idx="735">
                  <c:v>128.06228600000003</c:v>
                </c:pt>
                <c:pt idx="736">
                  <c:v>108.22035200000001</c:v>
                </c:pt>
                <c:pt idx="737">
                  <c:v>119.908241</c:v>
                </c:pt>
                <c:pt idx="738">
                  <c:v>109.10048699999999</c:v>
                </c:pt>
                <c:pt idx="739">
                  <c:v>104.16425300000002</c:v>
                </c:pt>
                <c:pt idx="740">
                  <c:v>104.48266599999999</c:v>
                </c:pt>
                <c:pt idx="741">
                  <c:v>102.27907599999999</c:v>
                </c:pt>
                <c:pt idx="742">
                  <c:v>105.55622099999999</c:v>
                </c:pt>
                <c:pt idx="743">
                  <c:v>100.86333500000001</c:v>
                </c:pt>
                <c:pt idx="744">
                  <c:v>101.48629800000002</c:v>
                </c:pt>
                <c:pt idx="745">
                  <c:v>109.729179</c:v>
                </c:pt>
                <c:pt idx="746">
                  <c:v>104.76185599999999</c:v>
                </c:pt>
                <c:pt idx="747">
                  <c:v>125.560326</c:v>
                </c:pt>
                <c:pt idx="748">
                  <c:v>107.82971999999998</c:v>
                </c:pt>
                <c:pt idx="749">
                  <c:v>125.369911</c:v>
                </c:pt>
                <c:pt idx="750">
                  <c:v>100.75437199999999</c:v>
                </c:pt>
                <c:pt idx="751">
                  <c:v>100.307411</c:v>
                </c:pt>
                <c:pt idx="752">
                  <c:v>100.24783300000001</c:v>
                </c:pt>
                <c:pt idx="753">
                  <c:v>101.05701400000001</c:v>
                </c:pt>
                <c:pt idx="754">
                  <c:v>113.000427</c:v>
                </c:pt>
                <c:pt idx="755">
                  <c:v>104.281975</c:v>
                </c:pt>
                <c:pt idx="756">
                  <c:v>102.50251799999998</c:v>
                </c:pt>
                <c:pt idx="757">
                  <c:v>108.09876999999999</c:v>
                </c:pt>
                <c:pt idx="758">
                  <c:v>110.48299400000002</c:v>
                </c:pt>
                <c:pt idx="759">
                  <c:v>105.68058799999999</c:v>
                </c:pt>
                <c:pt idx="760">
                  <c:v>108.139145</c:v>
                </c:pt>
                <c:pt idx="761">
                  <c:v>116.64778099999998</c:v>
                </c:pt>
                <c:pt idx="762">
                  <c:v>106.00816300000001</c:v>
                </c:pt>
                <c:pt idx="763">
                  <c:v>146.07023599999999</c:v>
                </c:pt>
                <c:pt idx="764">
                  <c:v>100.556648</c:v>
                </c:pt>
                <c:pt idx="765">
                  <c:v>100.79990400000001</c:v>
                </c:pt>
                <c:pt idx="766">
                  <c:v>142.11364699999999</c:v>
                </c:pt>
                <c:pt idx="767">
                  <c:v>103.971985</c:v>
                </c:pt>
                <c:pt idx="768">
                  <c:v>101.91771700000001</c:v>
                </c:pt>
                <c:pt idx="769">
                  <c:v>129.60874900000002</c:v>
                </c:pt>
                <c:pt idx="770">
                  <c:v>125.12699099999999</c:v>
                </c:pt>
                <c:pt idx="771">
                  <c:v>110.88570399999999</c:v>
                </c:pt>
                <c:pt idx="772">
                  <c:v>101.77652</c:v>
                </c:pt>
                <c:pt idx="773">
                  <c:v>127.23522199999999</c:v>
                </c:pt>
                <c:pt idx="774">
                  <c:v>117.55776999999999</c:v>
                </c:pt>
                <c:pt idx="775">
                  <c:v>114.747742</c:v>
                </c:pt>
                <c:pt idx="776">
                  <c:v>105.15571599999998</c:v>
                </c:pt>
                <c:pt idx="777">
                  <c:v>111.351562</c:v>
                </c:pt>
                <c:pt idx="778">
                  <c:v>109.82051800000001</c:v>
                </c:pt>
                <c:pt idx="779">
                  <c:v>118.515968</c:v>
                </c:pt>
                <c:pt idx="780">
                  <c:v>124.09478</c:v>
                </c:pt>
                <c:pt idx="781">
                  <c:v>109.576843</c:v>
                </c:pt>
                <c:pt idx="782">
                  <c:v>112.06919900000001</c:v>
                </c:pt>
                <c:pt idx="783">
                  <c:v>101.091431</c:v>
                </c:pt>
                <c:pt idx="784">
                  <c:v>120.33931</c:v>
                </c:pt>
                <c:pt idx="785">
                  <c:v>106.20311700000002</c:v>
                </c:pt>
                <c:pt idx="786">
                  <c:v>144.34561199999999</c:v>
                </c:pt>
                <c:pt idx="787">
                  <c:v>113.86124400000001</c:v>
                </c:pt>
                <c:pt idx="788">
                  <c:v>103.96230300000002</c:v>
                </c:pt>
                <c:pt idx="789">
                  <c:v>104.21917000000002</c:v>
                </c:pt>
                <c:pt idx="790">
                  <c:v>101.14325700000002</c:v>
                </c:pt>
                <c:pt idx="791">
                  <c:v>116.527168</c:v>
                </c:pt>
                <c:pt idx="792">
                  <c:v>100.82835399999999</c:v>
                </c:pt>
                <c:pt idx="793">
                  <c:v>111.967331</c:v>
                </c:pt>
                <c:pt idx="794">
                  <c:v>101.090996</c:v>
                </c:pt>
                <c:pt idx="795">
                  <c:v>113.25965100000002</c:v>
                </c:pt>
                <c:pt idx="796">
                  <c:v>105.71154799999999</c:v>
                </c:pt>
                <c:pt idx="797">
                  <c:v>111.04615800000002</c:v>
                </c:pt>
                <c:pt idx="798">
                  <c:v>129.78788800000001</c:v>
                </c:pt>
                <c:pt idx="799">
                  <c:v>100.656143</c:v>
                </c:pt>
                <c:pt idx="800">
                  <c:v>114.329964</c:v>
                </c:pt>
                <c:pt idx="801">
                  <c:v>105.55098</c:v>
                </c:pt>
                <c:pt idx="802">
                  <c:v>107.35893999999999</c:v>
                </c:pt>
                <c:pt idx="803">
                  <c:v>103.363495</c:v>
                </c:pt>
                <c:pt idx="804">
                  <c:v>126.96694900000001</c:v>
                </c:pt>
                <c:pt idx="805">
                  <c:v>122.253365</c:v>
                </c:pt>
                <c:pt idx="806">
                  <c:v>123.488541</c:v>
                </c:pt>
                <c:pt idx="807">
                  <c:v>112.578255</c:v>
                </c:pt>
                <c:pt idx="808">
                  <c:v>130.64585899999997</c:v>
                </c:pt>
                <c:pt idx="809">
                  <c:v>114.72365600000002</c:v>
                </c:pt>
                <c:pt idx="810">
                  <c:v>117.424751</c:v>
                </c:pt>
                <c:pt idx="811">
                  <c:v>114.364716</c:v>
                </c:pt>
                <c:pt idx="812">
                  <c:v>100.13712300000002</c:v>
                </c:pt>
                <c:pt idx="813">
                  <c:v>119.58970600000001</c:v>
                </c:pt>
                <c:pt idx="814">
                  <c:v>107.80541199999999</c:v>
                </c:pt>
                <c:pt idx="815">
                  <c:v>120.653503</c:v>
                </c:pt>
                <c:pt idx="816">
                  <c:v>106.176514</c:v>
                </c:pt>
                <c:pt idx="817">
                  <c:v>101.36489899999998</c:v>
                </c:pt>
                <c:pt idx="818">
                  <c:v>115.70166000000002</c:v>
                </c:pt>
                <c:pt idx="819">
                  <c:v>103.240837</c:v>
                </c:pt>
                <c:pt idx="820">
                  <c:v>100.19287899999999</c:v>
                </c:pt>
                <c:pt idx="821">
                  <c:v>121.01710500000002</c:v>
                </c:pt>
                <c:pt idx="822">
                  <c:v>102.74337</c:v>
                </c:pt>
                <c:pt idx="823">
                  <c:v>102.129295</c:v>
                </c:pt>
                <c:pt idx="824">
                  <c:v>100.37254299999996</c:v>
                </c:pt>
                <c:pt idx="825">
                  <c:v>101.100266</c:v>
                </c:pt>
                <c:pt idx="826">
                  <c:v>103.576241</c:v>
                </c:pt>
                <c:pt idx="827">
                  <c:v>107.822594</c:v>
                </c:pt>
                <c:pt idx="828">
                  <c:v>118.11723300000001</c:v>
                </c:pt>
                <c:pt idx="829">
                  <c:v>101.49234</c:v>
                </c:pt>
                <c:pt idx="830">
                  <c:v>116.366272</c:v>
                </c:pt>
                <c:pt idx="831">
                  <c:v>107.90263400000002</c:v>
                </c:pt>
                <c:pt idx="832">
                  <c:v>105.284935</c:v>
                </c:pt>
                <c:pt idx="833">
                  <c:v>120.73537399999998</c:v>
                </c:pt>
                <c:pt idx="834">
                  <c:v>116.596497</c:v>
                </c:pt>
                <c:pt idx="835">
                  <c:v>116.21402700000002</c:v>
                </c:pt>
                <c:pt idx="836">
                  <c:v>111.50862900000001</c:v>
                </c:pt>
                <c:pt idx="837">
                  <c:v>106.11894199999999</c:v>
                </c:pt>
                <c:pt idx="838">
                  <c:v>109.10076100000001</c:v>
                </c:pt>
                <c:pt idx="839">
                  <c:v>100.25029000000002</c:v>
                </c:pt>
                <c:pt idx="840">
                  <c:v>129.73026999999999</c:v>
                </c:pt>
                <c:pt idx="841">
                  <c:v>101.07241099999999</c:v>
                </c:pt>
                <c:pt idx="842">
                  <c:v>109.146416</c:v>
                </c:pt>
                <c:pt idx="843">
                  <c:v>105.26628100000002</c:v>
                </c:pt>
                <c:pt idx="844">
                  <c:v>111.827957</c:v>
                </c:pt>
                <c:pt idx="845">
                  <c:v>119.38843499999999</c:v>
                </c:pt>
                <c:pt idx="846">
                  <c:v>101.17749000000001</c:v>
                </c:pt>
                <c:pt idx="847">
                  <c:v>112.33620500000002</c:v>
                </c:pt>
                <c:pt idx="848">
                  <c:v>103.119568</c:v>
                </c:pt>
                <c:pt idx="849">
                  <c:v>104.92704000000002</c:v>
                </c:pt>
                <c:pt idx="850">
                  <c:v>119.007385</c:v>
                </c:pt>
                <c:pt idx="851">
                  <c:v>107.35737599999999</c:v>
                </c:pt>
                <c:pt idx="852">
                  <c:v>102.69937099999999</c:v>
                </c:pt>
                <c:pt idx="853">
                  <c:v>106.21043400000002</c:v>
                </c:pt>
                <c:pt idx="854">
                  <c:v>107.58535000000001</c:v>
                </c:pt>
                <c:pt idx="855">
                  <c:v>102.963402</c:v>
                </c:pt>
                <c:pt idx="856">
                  <c:v>104.36834699999999</c:v>
                </c:pt>
                <c:pt idx="857">
                  <c:v>109.41686199999999</c:v>
                </c:pt>
                <c:pt idx="858">
                  <c:v>129.13339199999999</c:v>
                </c:pt>
                <c:pt idx="859">
                  <c:v>102.48826600000001</c:v>
                </c:pt>
                <c:pt idx="860">
                  <c:v>102.907982</c:v>
                </c:pt>
                <c:pt idx="861">
                  <c:v>101.78589599999998</c:v>
                </c:pt>
                <c:pt idx="862">
                  <c:v>132.39444000000003</c:v>
                </c:pt>
                <c:pt idx="863">
                  <c:v>106.10517900000001</c:v>
                </c:pt>
                <c:pt idx="864">
                  <c:v>105.12374099999998</c:v>
                </c:pt>
                <c:pt idx="865">
                  <c:v>100.435768</c:v>
                </c:pt>
                <c:pt idx="866">
                  <c:v>107.284676</c:v>
                </c:pt>
                <c:pt idx="867">
                  <c:v>100.538315</c:v>
                </c:pt>
                <c:pt idx="868">
                  <c:v>114.034592</c:v>
                </c:pt>
                <c:pt idx="869">
                  <c:v>107.09161400000004</c:v>
                </c:pt>
                <c:pt idx="870">
                  <c:v>104.19538900000001</c:v>
                </c:pt>
                <c:pt idx="871">
                  <c:v>112.335274</c:v>
                </c:pt>
                <c:pt idx="872">
                  <c:v>104.09028600000002</c:v>
                </c:pt>
                <c:pt idx="873">
                  <c:v>123.01743300000001</c:v>
                </c:pt>
                <c:pt idx="874">
                  <c:v>112.735466</c:v>
                </c:pt>
                <c:pt idx="875">
                  <c:v>109.32000699999999</c:v>
                </c:pt>
                <c:pt idx="876">
                  <c:v>110.81817599999998</c:v>
                </c:pt>
                <c:pt idx="877">
                  <c:v>100.329285</c:v>
                </c:pt>
                <c:pt idx="878">
                  <c:v>110.326454</c:v>
                </c:pt>
                <c:pt idx="879">
                  <c:v>101.73296400000001</c:v>
                </c:pt>
                <c:pt idx="880">
                  <c:v>102.24225600000001</c:v>
                </c:pt>
                <c:pt idx="881">
                  <c:v>105.35755899999998</c:v>
                </c:pt>
                <c:pt idx="882">
                  <c:v>108.89323400000002</c:v>
                </c:pt>
                <c:pt idx="883">
                  <c:v>102.14104500000002</c:v>
                </c:pt>
                <c:pt idx="884">
                  <c:v>132.90168800000001</c:v>
                </c:pt>
                <c:pt idx="885">
                  <c:v>110.85642199999998</c:v>
                </c:pt>
                <c:pt idx="886">
                  <c:v>130.564041</c:v>
                </c:pt>
                <c:pt idx="887">
                  <c:v>100.880661</c:v>
                </c:pt>
                <c:pt idx="888">
                  <c:v>104.339691</c:v>
                </c:pt>
                <c:pt idx="889">
                  <c:v>119.404892</c:v>
                </c:pt>
                <c:pt idx="890">
                  <c:v>108.36086299999998</c:v>
                </c:pt>
                <c:pt idx="891">
                  <c:v>105.78276799999999</c:v>
                </c:pt>
                <c:pt idx="892">
                  <c:v>140.44305399999996</c:v>
                </c:pt>
                <c:pt idx="893">
                  <c:v>101.86245700000001</c:v>
                </c:pt>
                <c:pt idx="894">
                  <c:v>131.763428</c:v>
                </c:pt>
                <c:pt idx="895">
                  <c:v>100.89386</c:v>
                </c:pt>
                <c:pt idx="896">
                  <c:v>100.49015000000001</c:v>
                </c:pt>
                <c:pt idx="897">
                  <c:v>130.91262800000001</c:v>
                </c:pt>
                <c:pt idx="898">
                  <c:v>119.953354</c:v>
                </c:pt>
                <c:pt idx="899">
                  <c:v>140.335632</c:v>
                </c:pt>
                <c:pt idx="900">
                  <c:v>111.90471599999999</c:v>
                </c:pt>
                <c:pt idx="901">
                  <c:v>105.06418600000002</c:v>
                </c:pt>
                <c:pt idx="902">
                  <c:v>101.69493900000002</c:v>
                </c:pt>
                <c:pt idx="903">
                  <c:v>122.249779</c:v>
                </c:pt>
                <c:pt idx="904">
                  <c:v>108.87017799999998</c:v>
                </c:pt>
                <c:pt idx="905">
                  <c:v>117.927177</c:v>
                </c:pt>
                <c:pt idx="906">
                  <c:v>123.110107</c:v>
                </c:pt>
                <c:pt idx="907">
                  <c:v>101.35275300000001</c:v>
                </c:pt>
                <c:pt idx="908">
                  <c:v>113.05323</c:v>
                </c:pt>
                <c:pt idx="909">
                  <c:v>102.039207</c:v>
                </c:pt>
                <c:pt idx="910">
                  <c:v>101.95236199999998</c:v>
                </c:pt>
                <c:pt idx="911">
                  <c:v>112.83466300000003</c:v>
                </c:pt>
                <c:pt idx="912">
                  <c:v>103.785416</c:v>
                </c:pt>
                <c:pt idx="913">
                  <c:v>107.56016500000001</c:v>
                </c:pt>
                <c:pt idx="914">
                  <c:v>138.92584200000002</c:v>
                </c:pt>
                <c:pt idx="915">
                  <c:v>113.565544</c:v>
                </c:pt>
                <c:pt idx="916">
                  <c:v>100.43868300000001</c:v>
                </c:pt>
                <c:pt idx="917">
                  <c:v>101.328926</c:v>
                </c:pt>
                <c:pt idx="918">
                  <c:v>110.61088599999998</c:v>
                </c:pt>
                <c:pt idx="919">
                  <c:v>133.289886</c:v>
                </c:pt>
                <c:pt idx="920">
                  <c:v>101.28888699999999</c:v>
                </c:pt>
                <c:pt idx="921">
                  <c:v>128.036621</c:v>
                </c:pt>
                <c:pt idx="922">
                  <c:v>100.032349</c:v>
                </c:pt>
                <c:pt idx="923">
                  <c:v>115.22284699999999</c:v>
                </c:pt>
                <c:pt idx="924">
                  <c:v>107.75105300000001</c:v>
                </c:pt>
                <c:pt idx="925">
                  <c:v>105.12326</c:v>
                </c:pt>
                <c:pt idx="926">
                  <c:v>101.61335800000001</c:v>
                </c:pt>
                <c:pt idx="927">
                  <c:v>128.92507900000001</c:v>
                </c:pt>
                <c:pt idx="928">
                  <c:v>114.96986400000002</c:v>
                </c:pt>
                <c:pt idx="929">
                  <c:v>129.14767499999996</c:v>
                </c:pt>
                <c:pt idx="930">
                  <c:v>101.94797500000001</c:v>
                </c:pt>
                <c:pt idx="931">
                  <c:v>117.68981199999999</c:v>
                </c:pt>
                <c:pt idx="932">
                  <c:v>101.729652</c:v>
                </c:pt>
                <c:pt idx="933">
                  <c:v>102.12664799999999</c:v>
                </c:pt>
                <c:pt idx="934">
                  <c:v>106.145241</c:v>
                </c:pt>
                <c:pt idx="935">
                  <c:v>119.17353799999997</c:v>
                </c:pt>
                <c:pt idx="936">
                  <c:v>112.85099</c:v>
                </c:pt>
                <c:pt idx="937">
                  <c:v>114.483688</c:v>
                </c:pt>
                <c:pt idx="938">
                  <c:v>100.11075599999998</c:v>
                </c:pt>
                <c:pt idx="939">
                  <c:v>102.28915400000001</c:v>
                </c:pt>
                <c:pt idx="940">
                  <c:v>100.91329200000001</c:v>
                </c:pt>
                <c:pt idx="941">
                  <c:v>106.842201</c:v>
                </c:pt>
                <c:pt idx="942">
                  <c:v>107.18707999999998</c:v>
                </c:pt>
                <c:pt idx="943">
                  <c:v>113.970764</c:v>
                </c:pt>
                <c:pt idx="944">
                  <c:v>133.30926499999998</c:v>
                </c:pt>
                <c:pt idx="945">
                  <c:v>108.31501799999998</c:v>
                </c:pt>
                <c:pt idx="946">
                  <c:v>102.742783</c:v>
                </c:pt>
                <c:pt idx="947">
                  <c:v>120.775414</c:v>
                </c:pt>
                <c:pt idx="948">
                  <c:v>115.21306600000001</c:v>
                </c:pt>
                <c:pt idx="949">
                  <c:v>109.088509</c:v>
                </c:pt>
                <c:pt idx="950">
                  <c:v>107.82213599999999</c:v>
                </c:pt>
                <c:pt idx="951">
                  <c:v>111.803864</c:v>
                </c:pt>
                <c:pt idx="952">
                  <c:v>115.58454900000001</c:v>
                </c:pt>
                <c:pt idx="953">
                  <c:v>116.316177</c:v>
                </c:pt>
                <c:pt idx="954">
                  <c:v>113.877045</c:v>
                </c:pt>
                <c:pt idx="955">
                  <c:v>107.91141500000003</c:v>
                </c:pt>
                <c:pt idx="956">
                  <c:v>134.37619000000001</c:v>
                </c:pt>
                <c:pt idx="957">
                  <c:v>100.234871</c:v>
                </c:pt>
                <c:pt idx="958">
                  <c:v>157.771423</c:v>
                </c:pt>
                <c:pt idx="959">
                  <c:v>119.34941900000001</c:v>
                </c:pt>
                <c:pt idx="960">
                  <c:v>104.503021</c:v>
                </c:pt>
                <c:pt idx="961">
                  <c:v>113.840096</c:v>
                </c:pt>
                <c:pt idx="962">
                  <c:v>121.22107699999998</c:v>
                </c:pt>
                <c:pt idx="963">
                  <c:v>114.557365</c:v>
                </c:pt>
                <c:pt idx="964">
                  <c:v>142.64355499999994</c:v>
                </c:pt>
                <c:pt idx="965">
                  <c:v>103.81242399999999</c:v>
                </c:pt>
                <c:pt idx="966">
                  <c:v>114.384941</c:v>
                </c:pt>
                <c:pt idx="967">
                  <c:v>129.87951699999999</c:v>
                </c:pt>
                <c:pt idx="968">
                  <c:v>105.87039199999998</c:v>
                </c:pt>
                <c:pt idx="969">
                  <c:v>102.53981</c:v>
                </c:pt>
                <c:pt idx="970">
                  <c:v>104.05064400000002</c:v>
                </c:pt>
                <c:pt idx="971">
                  <c:v>124.550247</c:v>
                </c:pt>
                <c:pt idx="972">
                  <c:v>101.750534</c:v>
                </c:pt>
                <c:pt idx="973">
                  <c:v>106.89321099999999</c:v>
                </c:pt>
                <c:pt idx="974">
                  <c:v>106.20166000000002</c:v>
                </c:pt>
                <c:pt idx="975">
                  <c:v>105.44675400000001</c:v>
                </c:pt>
                <c:pt idx="976">
                  <c:v>112.22672999999999</c:v>
                </c:pt>
                <c:pt idx="977">
                  <c:v>126.33815</c:v>
                </c:pt>
                <c:pt idx="978">
                  <c:v>104.316841</c:v>
                </c:pt>
                <c:pt idx="979">
                  <c:v>115.806084</c:v>
                </c:pt>
                <c:pt idx="980">
                  <c:v>100.381516</c:v>
                </c:pt>
                <c:pt idx="981">
                  <c:v>110.66845699999999</c:v>
                </c:pt>
                <c:pt idx="982">
                  <c:v>119.09457399999999</c:v>
                </c:pt>
                <c:pt idx="983">
                  <c:v>105.49727600000001</c:v>
                </c:pt>
                <c:pt idx="984">
                  <c:v>100.14357</c:v>
                </c:pt>
                <c:pt idx="985">
                  <c:v>132.045242</c:v>
                </c:pt>
                <c:pt idx="986">
                  <c:v>107.20706199999999</c:v>
                </c:pt>
                <c:pt idx="987">
                  <c:v>100.693443</c:v>
                </c:pt>
                <c:pt idx="988">
                  <c:v>113.02492500000001</c:v>
                </c:pt>
                <c:pt idx="989">
                  <c:v>122.46192200000002</c:v>
                </c:pt>
                <c:pt idx="990">
                  <c:v>101.12550400000001</c:v>
                </c:pt>
                <c:pt idx="991">
                  <c:v>130.077271</c:v>
                </c:pt>
                <c:pt idx="992">
                  <c:v>104.00906400000001</c:v>
                </c:pt>
                <c:pt idx="993">
                  <c:v>110.057816</c:v>
                </c:pt>
                <c:pt idx="994">
                  <c:v>101.54579200000001</c:v>
                </c:pt>
                <c:pt idx="995">
                  <c:v>111.66227000000001</c:v>
                </c:pt>
                <c:pt idx="996">
                  <c:v>107.13054700000001</c:v>
                </c:pt>
                <c:pt idx="997">
                  <c:v>101.76820400000001</c:v>
                </c:pt>
                <c:pt idx="998">
                  <c:v>102.05977599999999</c:v>
                </c:pt>
                <c:pt idx="999">
                  <c:v>100.21478999999999</c:v>
                </c:pt>
                <c:pt idx="1000">
                  <c:v>114.66835799999998</c:v>
                </c:pt>
                <c:pt idx="1001">
                  <c:v>116.04170999999999</c:v>
                </c:pt>
                <c:pt idx="1002">
                  <c:v>102.90865300000002</c:v>
                </c:pt>
                <c:pt idx="1003">
                  <c:v>100.73066700000001</c:v>
                </c:pt>
                <c:pt idx="1004">
                  <c:v>100.11515</c:v>
                </c:pt>
                <c:pt idx="1005">
                  <c:v>105.40127600000001</c:v>
                </c:pt>
                <c:pt idx="1006">
                  <c:v>107.915375</c:v>
                </c:pt>
                <c:pt idx="1007">
                  <c:v>102.502205</c:v>
                </c:pt>
                <c:pt idx="1008">
                  <c:v>126.55078899999997</c:v>
                </c:pt>
                <c:pt idx="1009">
                  <c:v>113.44312300000003</c:v>
                </c:pt>
                <c:pt idx="1010">
                  <c:v>100.75058</c:v>
                </c:pt>
                <c:pt idx="1011">
                  <c:v>102.48233799999998</c:v>
                </c:pt>
                <c:pt idx="1012">
                  <c:v>117.069931</c:v>
                </c:pt>
                <c:pt idx="1013">
                  <c:v>100.94120800000002</c:v>
                </c:pt>
                <c:pt idx="1014">
                  <c:v>101.630966</c:v>
                </c:pt>
                <c:pt idx="1015">
                  <c:v>152.05879200000001</c:v>
                </c:pt>
                <c:pt idx="1016">
                  <c:v>116.84125500000002</c:v>
                </c:pt>
                <c:pt idx="1017">
                  <c:v>107.922256</c:v>
                </c:pt>
                <c:pt idx="1018">
                  <c:v>104.84301000000002</c:v>
                </c:pt>
                <c:pt idx="1019">
                  <c:v>103.22777600000001</c:v>
                </c:pt>
                <c:pt idx="1020">
                  <c:v>100.850616</c:v>
                </c:pt>
                <c:pt idx="1021">
                  <c:v>121.013458</c:v>
                </c:pt>
                <c:pt idx="1022">
                  <c:v>114.973206</c:v>
                </c:pt>
                <c:pt idx="1023">
                  <c:v>106.10095200000001</c:v>
                </c:pt>
                <c:pt idx="1024">
                  <c:v>107.86294599999998</c:v>
                </c:pt>
                <c:pt idx="1025">
                  <c:v>101.48436700000002</c:v>
                </c:pt>
                <c:pt idx="1026">
                  <c:v>103.973907</c:v>
                </c:pt>
                <c:pt idx="1027">
                  <c:v>119.19566300000001</c:v>
                </c:pt>
                <c:pt idx="1028">
                  <c:v>103.14601900000001</c:v>
                </c:pt>
                <c:pt idx="1029">
                  <c:v>108.23277299999997</c:v>
                </c:pt>
                <c:pt idx="1030">
                  <c:v>115.09323900000001</c:v>
                </c:pt>
                <c:pt idx="1031">
                  <c:v>103.94519000000001</c:v>
                </c:pt>
                <c:pt idx="1032">
                  <c:v>120.982399</c:v>
                </c:pt>
                <c:pt idx="1033">
                  <c:v>101.357201</c:v>
                </c:pt>
                <c:pt idx="1034">
                  <c:v>102.66377300000001</c:v>
                </c:pt>
                <c:pt idx="1035">
                  <c:v>110.83994300000002</c:v>
                </c:pt>
                <c:pt idx="1036">
                  <c:v>105.61805</c:v>
                </c:pt>
                <c:pt idx="1037">
                  <c:v>122.34401699999999</c:v>
                </c:pt>
                <c:pt idx="1038">
                  <c:v>143.42298900000003</c:v>
                </c:pt>
                <c:pt idx="1039">
                  <c:v>146.21166999999997</c:v>
                </c:pt>
                <c:pt idx="1040">
                  <c:v>102.422096</c:v>
                </c:pt>
                <c:pt idx="1041">
                  <c:v>108.393288</c:v>
                </c:pt>
                <c:pt idx="1042">
                  <c:v>124.40284</c:v>
                </c:pt>
                <c:pt idx="1043">
                  <c:v>106.12287099999998</c:v>
                </c:pt>
                <c:pt idx="1044">
                  <c:v>121.21749100000001</c:v>
                </c:pt>
                <c:pt idx="1045">
                  <c:v>123.06812300000001</c:v>
                </c:pt>
                <c:pt idx="1046">
                  <c:v>127.24450700000001</c:v>
                </c:pt>
                <c:pt idx="1047">
                  <c:v>104.90997299999998</c:v>
                </c:pt>
                <c:pt idx="1048">
                  <c:v>125.42400400000001</c:v>
                </c:pt>
                <c:pt idx="1049">
                  <c:v>102.43087</c:v>
                </c:pt>
                <c:pt idx="1050">
                  <c:v>103.35781900000002</c:v>
                </c:pt>
                <c:pt idx="1051">
                  <c:v>110.350616</c:v>
                </c:pt>
                <c:pt idx="1052">
                  <c:v>126.54681400000001</c:v>
                </c:pt>
                <c:pt idx="1053">
                  <c:v>104.315918</c:v>
                </c:pt>
                <c:pt idx="1054">
                  <c:v>102.147018</c:v>
                </c:pt>
                <c:pt idx="1055">
                  <c:v>147.54827900000001</c:v>
                </c:pt>
                <c:pt idx="1056">
                  <c:v>113.18539399999999</c:v>
                </c:pt>
                <c:pt idx="1057">
                  <c:v>110.154686</c:v>
                </c:pt>
                <c:pt idx="1058">
                  <c:v>103.139793</c:v>
                </c:pt>
                <c:pt idx="1059">
                  <c:v>105.78047199999999</c:v>
                </c:pt>
                <c:pt idx="1060">
                  <c:v>102.046638</c:v>
                </c:pt>
                <c:pt idx="1061">
                  <c:v>102.660866</c:v>
                </c:pt>
                <c:pt idx="1062">
                  <c:v>104.942848</c:v>
                </c:pt>
                <c:pt idx="1063">
                  <c:v>104.77827499999998</c:v>
                </c:pt>
                <c:pt idx="1064">
                  <c:v>124.56481900000001</c:v>
                </c:pt>
                <c:pt idx="1065">
                  <c:v>101.59414700000002</c:v>
                </c:pt>
                <c:pt idx="1066">
                  <c:v>100.26483899999998</c:v>
                </c:pt>
                <c:pt idx="1067">
                  <c:v>102.140366</c:v>
                </c:pt>
                <c:pt idx="1068">
                  <c:v>105.70726000000003</c:v>
                </c:pt>
                <c:pt idx="1069">
                  <c:v>130.53866600000001</c:v>
                </c:pt>
                <c:pt idx="1070">
                  <c:v>100.71214300000001</c:v>
                </c:pt>
                <c:pt idx="1071">
                  <c:v>110.09234600000001</c:v>
                </c:pt>
                <c:pt idx="1072">
                  <c:v>132.06620800000002</c:v>
                </c:pt>
                <c:pt idx="1073">
                  <c:v>135.35595700000002</c:v>
                </c:pt>
                <c:pt idx="1074">
                  <c:v>105.60048699999999</c:v>
                </c:pt>
                <c:pt idx="1075">
                  <c:v>102.07078599999998</c:v>
                </c:pt>
                <c:pt idx="1076">
                  <c:v>131.04817199999999</c:v>
                </c:pt>
                <c:pt idx="1077">
                  <c:v>118.36058800000001</c:v>
                </c:pt>
                <c:pt idx="1078">
                  <c:v>109.98942599999999</c:v>
                </c:pt>
                <c:pt idx="1079">
                  <c:v>103.65621899999998</c:v>
                </c:pt>
                <c:pt idx="1080">
                  <c:v>102.43926200000001</c:v>
                </c:pt>
                <c:pt idx="1081">
                  <c:v>110.56217199999999</c:v>
                </c:pt>
                <c:pt idx="1082">
                  <c:v>131.54246499999999</c:v>
                </c:pt>
                <c:pt idx="1083">
                  <c:v>114.47425100000001</c:v>
                </c:pt>
                <c:pt idx="1084">
                  <c:v>122.090874</c:v>
                </c:pt>
                <c:pt idx="1085">
                  <c:v>110.43941500000001</c:v>
                </c:pt>
                <c:pt idx="1086">
                  <c:v>100.652283</c:v>
                </c:pt>
                <c:pt idx="1087">
                  <c:v>109.18499799999998</c:v>
                </c:pt>
                <c:pt idx="1088">
                  <c:v>106.09825900000001</c:v>
                </c:pt>
                <c:pt idx="1089">
                  <c:v>108.24833700000001</c:v>
                </c:pt>
                <c:pt idx="1090">
                  <c:v>116.52817499999999</c:v>
                </c:pt>
                <c:pt idx="1091">
                  <c:v>109.40033</c:v>
                </c:pt>
                <c:pt idx="1092">
                  <c:v>124.23826600000001</c:v>
                </c:pt>
                <c:pt idx="1093">
                  <c:v>127.85470599999998</c:v>
                </c:pt>
                <c:pt idx="1094">
                  <c:v>106.346802</c:v>
                </c:pt>
                <c:pt idx="1095">
                  <c:v>122.335823</c:v>
                </c:pt>
                <c:pt idx="1096">
                  <c:v>103.04126000000001</c:v>
                </c:pt>
                <c:pt idx="1097">
                  <c:v>101.88205000000001</c:v>
                </c:pt>
                <c:pt idx="1098">
                  <c:v>109.37558699999998</c:v>
                </c:pt>
                <c:pt idx="1099">
                  <c:v>109.88547499999999</c:v>
                </c:pt>
                <c:pt idx="1100">
                  <c:v>130.48355099999998</c:v>
                </c:pt>
                <c:pt idx="1101">
                  <c:v>120.54360200000002</c:v>
                </c:pt>
                <c:pt idx="1102">
                  <c:v>114.62437399999999</c:v>
                </c:pt>
                <c:pt idx="1103">
                  <c:v>105.695618</c:v>
                </c:pt>
                <c:pt idx="1104">
                  <c:v>101.65644799999998</c:v>
                </c:pt>
                <c:pt idx="1105">
                  <c:v>102.938591</c:v>
                </c:pt>
                <c:pt idx="1106">
                  <c:v>103.29768400000002</c:v>
                </c:pt>
                <c:pt idx="1107">
                  <c:v>122.70101200000002</c:v>
                </c:pt>
                <c:pt idx="1108">
                  <c:v>115.55208599999999</c:v>
                </c:pt>
                <c:pt idx="1109">
                  <c:v>106.74499500000002</c:v>
                </c:pt>
                <c:pt idx="1110">
                  <c:v>129.49833700000005</c:v>
                </c:pt>
                <c:pt idx="1111">
                  <c:v>102.54679899999998</c:v>
                </c:pt>
                <c:pt idx="1112">
                  <c:v>116.461777</c:v>
                </c:pt>
                <c:pt idx="1113">
                  <c:v>104.11930099999998</c:v>
                </c:pt>
                <c:pt idx="1114">
                  <c:v>111.89260899999998</c:v>
                </c:pt>
                <c:pt idx="1115">
                  <c:v>100.05896799999998</c:v>
                </c:pt>
                <c:pt idx="1116">
                  <c:v>115.03150900000001</c:v>
                </c:pt>
                <c:pt idx="1117">
                  <c:v>108.566986</c:v>
                </c:pt>
                <c:pt idx="1118">
                  <c:v>115.29550900000001</c:v>
                </c:pt>
                <c:pt idx="1119">
                  <c:v>100.292557</c:v>
                </c:pt>
                <c:pt idx="1120">
                  <c:v>101.99034899999998</c:v>
                </c:pt>
                <c:pt idx="1121">
                  <c:v>119.49565100000001</c:v>
                </c:pt>
                <c:pt idx="1122">
                  <c:v>101.07829999999998</c:v>
                </c:pt>
                <c:pt idx="1123">
                  <c:v>137.010132</c:v>
                </c:pt>
                <c:pt idx="1124">
                  <c:v>100.219902</c:v>
                </c:pt>
                <c:pt idx="1125">
                  <c:v>119.113022</c:v>
                </c:pt>
                <c:pt idx="1126">
                  <c:v>106.94094800000002</c:v>
                </c:pt>
                <c:pt idx="1127">
                  <c:v>121.30304</c:v>
                </c:pt>
                <c:pt idx="1128">
                  <c:v>105.250305</c:v>
                </c:pt>
                <c:pt idx="1129">
                  <c:v>100.49841300000001</c:v>
                </c:pt>
                <c:pt idx="1130">
                  <c:v>110.00965900000001</c:v>
                </c:pt>
                <c:pt idx="1131">
                  <c:v>104.845009</c:v>
                </c:pt>
                <c:pt idx="1132">
                  <c:v>103.36631800000001</c:v>
                </c:pt>
                <c:pt idx="1133">
                  <c:v>108.42482000000001</c:v>
                </c:pt>
                <c:pt idx="1134">
                  <c:v>104.587746</c:v>
                </c:pt>
                <c:pt idx="1135">
                  <c:v>114.187363</c:v>
                </c:pt>
                <c:pt idx="1136">
                  <c:v>123.69853999999998</c:v>
                </c:pt>
                <c:pt idx="1137">
                  <c:v>104.028854</c:v>
                </c:pt>
                <c:pt idx="1138">
                  <c:v>107.67205799999999</c:v>
                </c:pt>
                <c:pt idx="1139">
                  <c:v>142.53881800000002</c:v>
                </c:pt>
                <c:pt idx="1140">
                  <c:v>100.819847</c:v>
                </c:pt>
                <c:pt idx="1141">
                  <c:v>115.10578199999998</c:v>
                </c:pt>
                <c:pt idx="1142">
                  <c:v>114.355324</c:v>
                </c:pt>
                <c:pt idx="1143">
                  <c:v>129.54338099999998</c:v>
                </c:pt>
                <c:pt idx="1144">
                  <c:v>120.15619700000001</c:v>
                </c:pt>
                <c:pt idx="1145">
                  <c:v>102.28282900000002</c:v>
                </c:pt>
                <c:pt idx="1146">
                  <c:v>101.58624300000001</c:v>
                </c:pt>
                <c:pt idx="1147">
                  <c:v>104.37900500000001</c:v>
                </c:pt>
                <c:pt idx="1148">
                  <c:v>104.58574699999998</c:v>
                </c:pt>
                <c:pt idx="1149">
                  <c:v>106.79085499999999</c:v>
                </c:pt>
                <c:pt idx="1150">
                  <c:v>120.630089</c:v>
                </c:pt>
                <c:pt idx="1151">
                  <c:v>106.45013400000002</c:v>
                </c:pt>
                <c:pt idx="1152">
                  <c:v>100.86193799999998</c:v>
                </c:pt>
                <c:pt idx="1153">
                  <c:v>102.49791000000002</c:v>
                </c:pt>
                <c:pt idx="1154">
                  <c:v>129.33355699999998</c:v>
                </c:pt>
                <c:pt idx="1155">
                  <c:v>104.44209300000001</c:v>
                </c:pt>
                <c:pt idx="1156">
                  <c:v>101.67753599999999</c:v>
                </c:pt>
                <c:pt idx="1157">
                  <c:v>104.532921</c:v>
                </c:pt>
                <c:pt idx="1158">
                  <c:v>112.50589799999999</c:v>
                </c:pt>
                <c:pt idx="1159">
                  <c:v>132.96134900000004</c:v>
                </c:pt>
                <c:pt idx="1160">
                  <c:v>108.03748299999998</c:v>
                </c:pt>
                <c:pt idx="1161">
                  <c:v>101.12007899999999</c:v>
                </c:pt>
                <c:pt idx="1162">
                  <c:v>131.50024400000001</c:v>
                </c:pt>
                <c:pt idx="1163">
                  <c:v>109.44084900000001</c:v>
                </c:pt>
                <c:pt idx="1164">
                  <c:v>141.51014700000002</c:v>
                </c:pt>
                <c:pt idx="1165">
                  <c:v>100.93862900000003</c:v>
                </c:pt>
                <c:pt idx="1166">
                  <c:v>110.41159800000001</c:v>
                </c:pt>
                <c:pt idx="1167">
                  <c:v>100.37036099999999</c:v>
                </c:pt>
                <c:pt idx="1168">
                  <c:v>142.16880800000001</c:v>
                </c:pt>
                <c:pt idx="1169">
                  <c:v>103.80274199999997</c:v>
                </c:pt>
                <c:pt idx="1170">
                  <c:v>122.78394299999998</c:v>
                </c:pt>
                <c:pt idx="1171">
                  <c:v>100.98732800000002</c:v>
                </c:pt>
                <c:pt idx="1172">
                  <c:v>114.310486</c:v>
                </c:pt>
                <c:pt idx="1173">
                  <c:v>100.62300099999999</c:v>
                </c:pt>
                <c:pt idx="1174">
                  <c:v>103.74648300000001</c:v>
                </c:pt>
                <c:pt idx="1175">
                  <c:v>112.97957599999998</c:v>
                </c:pt>
                <c:pt idx="1176">
                  <c:v>104.421982</c:v>
                </c:pt>
                <c:pt idx="1177">
                  <c:v>102.402451</c:v>
                </c:pt>
                <c:pt idx="1178">
                  <c:v>111.03836099999998</c:v>
                </c:pt>
                <c:pt idx="1179">
                  <c:v>108.13732899999998</c:v>
                </c:pt>
                <c:pt idx="1180">
                  <c:v>125.88648999999998</c:v>
                </c:pt>
                <c:pt idx="1181">
                  <c:v>100.79690600000002</c:v>
                </c:pt>
                <c:pt idx="1182">
                  <c:v>131.56967199999997</c:v>
                </c:pt>
                <c:pt idx="1183">
                  <c:v>100.21442400000001</c:v>
                </c:pt>
                <c:pt idx="1184">
                  <c:v>101.243752</c:v>
                </c:pt>
                <c:pt idx="1185">
                  <c:v>110.36947600000001</c:v>
                </c:pt>
                <c:pt idx="1186">
                  <c:v>111.526115</c:v>
                </c:pt>
                <c:pt idx="1187">
                  <c:v>101.589607</c:v>
                </c:pt>
                <c:pt idx="1188">
                  <c:v>106.971085</c:v>
                </c:pt>
                <c:pt idx="1189">
                  <c:v>118.60479699999999</c:v>
                </c:pt>
                <c:pt idx="1190">
                  <c:v>123.09857199999999</c:v>
                </c:pt>
                <c:pt idx="1191">
                  <c:v>105.21350099999999</c:v>
                </c:pt>
                <c:pt idx="1192">
                  <c:v>104.71144099999999</c:v>
                </c:pt>
                <c:pt idx="1193">
                  <c:v>100.00287599999999</c:v>
                </c:pt>
                <c:pt idx="1194">
                  <c:v>110.748802</c:v>
                </c:pt>
                <c:pt idx="1195">
                  <c:v>114.81881</c:v>
                </c:pt>
                <c:pt idx="1196">
                  <c:v>112.97037499999999</c:v>
                </c:pt>
                <c:pt idx="1197">
                  <c:v>104.110725</c:v>
                </c:pt>
                <c:pt idx="1198">
                  <c:v>107.63131</c:v>
                </c:pt>
                <c:pt idx="1199">
                  <c:v>103.572693</c:v>
                </c:pt>
                <c:pt idx="1200">
                  <c:v>106.17868799999997</c:v>
                </c:pt>
                <c:pt idx="1201">
                  <c:v>104.542473</c:v>
                </c:pt>
                <c:pt idx="1202">
                  <c:v>105.84345999999999</c:v>
                </c:pt>
                <c:pt idx="1203">
                  <c:v>105.337181</c:v>
                </c:pt>
                <c:pt idx="1204">
                  <c:v>101.10845199999999</c:v>
                </c:pt>
                <c:pt idx="1205">
                  <c:v>101.90943900000002</c:v>
                </c:pt>
                <c:pt idx="1206">
                  <c:v>131.66575599999996</c:v>
                </c:pt>
                <c:pt idx="1207">
                  <c:v>103.44529000000001</c:v>
                </c:pt>
                <c:pt idx="1208">
                  <c:v>103.61449399999999</c:v>
                </c:pt>
                <c:pt idx="1209">
                  <c:v>129.42712400000002</c:v>
                </c:pt>
                <c:pt idx="1210">
                  <c:v>100.529686</c:v>
                </c:pt>
                <c:pt idx="1211">
                  <c:v>109.27075199999999</c:v>
                </c:pt>
                <c:pt idx="1212">
                  <c:v>122.02379599999999</c:v>
                </c:pt>
                <c:pt idx="1213">
                  <c:v>102.79316700000001</c:v>
                </c:pt>
                <c:pt idx="1214">
                  <c:v>113.607704</c:v>
                </c:pt>
                <c:pt idx="1215">
                  <c:v>101.301277</c:v>
                </c:pt>
                <c:pt idx="1216">
                  <c:v>117.31783299999998</c:v>
                </c:pt>
                <c:pt idx="1217">
                  <c:v>148.67872600000001</c:v>
                </c:pt>
                <c:pt idx="1218">
                  <c:v>104.806465</c:v>
                </c:pt>
                <c:pt idx="1219">
                  <c:v>105.87432099999998</c:v>
                </c:pt>
                <c:pt idx="1220">
                  <c:v>101.87053699999998</c:v>
                </c:pt>
                <c:pt idx="1221">
                  <c:v>118.255562</c:v>
                </c:pt>
                <c:pt idx="1222">
                  <c:v>104.10198200000001</c:v>
                </c:pt>
                <c:pt idx="1223">
                  <c:v>105.081001</c:v>
                </c:pt>
                <c:pt idx="1224">
                  <c:v>120.32518799999998</c:v>
                </c:pt>
                <c:pt idx="1225">
                  <c:v>102.32883499999998</c:v>
                </c:pt>
                <c:pt idx="1226">
                  <c:v>103.00444</c:v>
                </c:pt>
                <c:pt idx="1227">
                  <c:v>102.26791400000002</c:v>
                </c:pt>
                <c:pt idx="1228">
                  <c:v>118.73922000000002</c:v>
                </c:pt>
                <c:pt idx="1229">
                  <c:v>101.345955</c:v>
                </c:pt>
                <c:pt idx="1230">
                  <c:v>105.075165</c:v>
                </c:pt>
                <c:pt idx="1231">
                  <c:v>102.50460099999999</c:v>
                </c:pt>
                <c:pt idx="1232">
                  <c:v>114.818039</c:v>
                </c:pt>
                <c:pt idx="1233">
                  <c:v>106.02274300000001</c:v>
                </c:pt>
                <c:pt idx="1234">
                  <c:v>111.48242999999999</c:v>
                </c:pt>
                <c:pt idx="1235">
                  <c:v>128.05381800000001</c:v>
                </c:pt>
                <c:pt idx="1236">
                  <c:v>102.58369399999999</c:v>
                </c:pt>
                <c:pt idx="1237">
                  <c:v>110.69424400000001</c:v>
                </c:pt>
                <c:pt idx="1238">
                  <c:v>104.563675</c:v>
                </c:pt>
                <c:pt idx="1239">
                  <c:v>103.708206</c:v>
                </c:pt>
                <c:pt idx="1240">
                  <c:v>111.640671</c:v>
                </c:pt>
                <c:pt idx="1241">
                  <c:v>102.91909800000002</c:v>
                </c:pt>
                <c:pt idx="1242">
                  <c:v>100.302109</c:v>
                </c:pt>
                <c:pt idx="1243">
                  <c:v>101.788506</c:v>
                </c:pt>
                <c:pt idx="1244">
                  <c:v>105.980446</c:v>
                </c:pt>
                <c:pt idx="1245">
                  <c:v>112.55274199999997</c:v>
                </c:pt>
                <c:pt idx="1246">
                  <c:v>107.354446</c:v>
                </c:pt>
                <c:pt idx="1247">
                  <c:v>130.83972199999999</c:v>
                </c:pt>
                <c:pt idx="1248">
                  <c:v>101.66843399999999</c:v>
                </c:pt>
                <c:pt idx="1249">
                  <c:v>118.06295799999998</c:v>
                </c:pt>
                <c:pt idx="1250">
                  <c:v>104.14997099999998</c:v>
                </c:pt>
                <c:pt idx="1251">
                  <c:v>132.57672099999999</c:v>
                </c:pt>
                <c:pt idx="1252">
                  <c:v>104.229355</c:v>
                </c:pt>
                <c:pt idx="1253">
                  <c:v>100.12226099999998</c:v>
                </c:pt>
                <c:pt idx="1254">
                  <c:v>109.87767799999999</c:v>
                </c:pt>
                <c:pt idx="1255">
                  <c:v>105.214882</c:v>
                </c:pt>
                <c:pt idx="1256">
                  <c:v>104.05843400000001</c:v>
                </c:pt>
                <c:pt idx="1257">
                  <c:v>105.05495500000002</c:v>
                </c:pt>
                <c:pt idx="1258">
                  <c:v>112.93726300000003</c:v>
                </c:pt>
                <c:pt idx="1259">
                  <c:v>110.62567900000001</c:v>
                </c:pt>
                <c:pt idx="1260">
                  <c:v>103.95322400000003</c:v>
                </c:pt>
                <c:pt idx="1261">
                  <c:v>104.93884300000002</c:v>
                </c:pt>
                <c:pt idx="1262">
                  <c:v>102.484398</c:v>
                </c:pt>
                <c:pt idx="1263">
                  <c:v>124.295074</c:v>
                </c:pt>
                <c:pt idx="1264">
                  <c:v>112.625626</c:v>
                </c:pt>
                <c:pt idx="1265">
                  <c:v>104.561577</c:v>
                </c:pt>
                <c:pt idx="1266">
                  <c:v>129.00091599999999</c:v>
                </c:pt>
                <c:pt idx="1267">
                  <c:v>100.00233499999999</c:v>
                </c:pt>
                <c:pt idx="1268">
                  <c:v>108.48105600000001</c:v>
                </c:pt>
                <c:pt idx="1269">
                  <c:v>100.52587099999998</c:v>
                </c:pt>
                <c:pt idx="1270">
                  <c:v>108.98795300000002</c:v>
                </c:pt>
                <c:pt idx="1271">
                  <c:v>107.95468900000002</c:v>
                </c:pt>
                <c:pt idx="1272">
                  <c:v>100.019875</c:v>
                </c:pt>
                <c:pt idx="1273">
                  <c:v>109.601418</c:v>
                </c:pt>
                <c:pt idx="1274">
                  <c:v>117.44950100000001</c:v>
                </c:pt>
                <c:pt idx="1275">
                  <c:v>104.981476</c:v>
                </c:pt>
                <c:pt idx="1276">
                  <c:v>103.750854</c:v>
                </c:pt>
                <c:pt idx="1277">
                  <c:v>106.654709</c:v>
                </c:pt>
                <c:pt idx="1278">
                  <c:v>136.271332</c:v>
                </c:pt>
                <c:pt idx="1279">
                  <c:v>102.35253899999996</c:v>
                </c:pt>
                <c:pt idx="1280">
                  <c:v>107.84512300000002</c:v>
                </c:pt>
                <c:pt idx="1281">
                  <c:v>101.728004</c:v>
                </c:pt>
                <c:pt idx="1282">
                  <c:v>101.968475</c:v>
                </c:pt>
                <c:pt idx="1283">
                  <c:v>133.583405</c:v>
                </c:pt>
                <c:pt idx="1284">
                  <c:v>101.270073</c:v>
                </c:pt>
                <c:pt idx="1285">
                  <c:v>118.71369199999999</c:v>
                </c:pt>
                <c:pt idx="1286">
                  <c:v>105.00505099999998</c:v>
                </c:pt>
                <c:pt idx="1287">
                  <c:v>115.90126000000001</c:v>
                </c:pt>
                <c:pt idx="1288">
                  <c:v>106.248642</c:v>
                </c:pt>
                <c:pt idx="1289">
                  <c:v>138.52917499999998</c:v>
                </c:pt>
                <c:pt idx="1290">
                  <c:v>109.298508</c:v>
                </c:pt>
                <c:pt idx="1291">
                  <c:v>109.814392</c:v>
                </c:pt>
                <c:pt idx="1292">
                  <c:v>105.54574599999998</c:v>
                </c:pt>
                <c:pt idx="1293">
                  <c:v>112.77816</c:v>
                </c:pt>
                <c:pt idx="1294">
                  <c:v>113.76531199999998</c:v>
                </c:pt>
                <c:pt idx="1295">
                  <c:v>103.27789300000002</c:v>
                </c:pt>
                <c:pt idx="1296">
                  <c:v>100.834641</c:v>
                </c:pt>
                <c:pt idx="1297">
                  <c:v>126.81584199999999</c:v>
                </c:pt>
                <c:pt idx="1298">
                  <c:v>105.40462500000002</c:v>
                </c:pt>
                <c:pt idx="1299">
                  <c:v>121.980942</c:v>
                </c:pt>
                <c:pt idx="1300">
                  <c:v>107.777168</c:v>
                </c:pt>
                <c:pt idx="1301">
                  <c:v>112.618439</c:v>
                </c:pt>
                <c:pt idx="1302">
                  <c:v>103.95492600000001</c:v>
                </c:pt>
                <c:pt idx="1303">
                  <c:v>109.65316</c:v>
                </c:pt>
                <c:pt idx="1304">
                  <c:v>103.158554</c:v>
                </c:pt>
                <c:pt idx="1305">
                  <c:v>107.435402</c:v>
                </c:pt>
                <c:pt idx="1306">
                  <c:v>124.64943700000001</c:v>
                </c:pt>
                <c:pt idx="1307">
                  <c:v>128.13946499999997</c:v>
                </c:pt>
                <c:pt idx="1308">
                  <c:v>104.23664900000001</c:v>
                </c:pt>
                <c:pt idx="1309">
                  <c:v>104.101173</c:v>
                </c:pt>
                <c:pt idx="1310">
                  <c:v>113.06176000000002</c:v>
                </c:pt>
                <c:pt idx="1311">
                  <c:v>121.355621</c:v>
                </c:pt>
                <c:pt idx="1312">
                  <c:v>103.507851</c:v>
                </c:pt>
                <c:pt idx="1313">
                  <c:v>100.32591199999999</c:v>
                </c:pt>
                <c:pt idx="1314">
                  <c:v>100.153595</c:v>
                </c:pt>
                <c:pt idx="1315">
                  <c:v>105.91154500000002</c:v>
                </c:pt>
                <c:pt idx="1316">
                  <c:v>101.851181</c:v>
                </c:pt>
                <c:pt idx="1317">
                  <c:v>106.592056</c:v>
                </c:pt>
                <c:pt idx="1318">
                  <c:v>100.73714400000001</c:v>
                </c:pt>
                <c:pt idx="1319">
                  <c:v>111.29444900000001</c:v>
                </c:pt>
                <c:pt idx="1320">
                  <c:v>139.37344400000001</c:v>
                </c:pt>
                <c:pt idx="1321">
                  <c:v>101.45090500000002</c:v>
                </c:pt>
                <c:pt idx="1322">
                  <c:v>101.12095600000001</c:v>
                </c:pt>
                <c:pt idx="1323">
                  <c:v>108.65568500000001</c:v>
                </c:pt>
                <c:pt idx="1324">
                  <c:v>118.65379299999996</c:v>
                </c:pt>
                <c:pt idx="1325">
                  <c:v>112.250946</c:v>
                </c:pt>
                <c:pt idx="1326">
                  <c:v>108.221306</c:v>
                </c:pt>
                <c:pt idx="1327">
                  <c:v>125.477531</c:v>
                </c:pt>
                <c:pt idx="1328">
                  <c:v>104.77230099999998</c:v>
                </c:pt>
                <c:pt idx="1329">
                  <c:v>105.80484800000001</c:v>
                </c:pt>
                <c:pt idx="1330">
                  <c:v>103.74678</c:v>
                </c:pt>
                <c:pt idx="1331">
                  <c:v>105.81922900000004</c:v>
                </c:pt>
                <c:pt idx="1332">
                  <c:v>114.51492300000002</c:v>
                </c:pt>
                <c:pt idx="1333">
                  <c:v>103.55725900000002</c:v>
                </c:pt>
                <c:pt idx="1334">
                  <c:v>102.02883099999998</c:v>
                </c:pt>
                <c:pt idx="1335">
                  <c:v>100.149101</c:v>
                </c:pt>
                <c:pt idx="1336">
                  <c:v>106.732719</c:v>
                </c:pt>
                <c:pt idx="1337">
                  <c:v>105.78690300000001</c:v>
                </c:pt>
                <c:pt idx="1338">
                  <c:v>100.699806</c:v>
                </c:pt>
                <c:pt idx="1339">
                  <c:v>102.63496400000001</c:v>
                </c:pt>
                <c:pt idx="1340">
                  <c:v>107.78915400000001</c:v>
                </c:pt>
                <c:pt idx="1341">
                  <c:v>100.284271</c:v>
                </c:pt>
                <c:pt idx="1342">
                  <c:v>146.82447800000003</c:v>
                </c:pt>
                <c:pt idx="1343">
                  <c:v>103.038055</c:v>
                </c:pt>
                <c:pt idx="1344">
                  <c:v>111.986282</c:v>
                </c:pt>
                <c:pt idx="1345">
                  <c:v>110.62293199999999</c:v>
                </c:pt>
                <c:pt idx="1346">
                  <c:v>122.77982299999998</c:v>
                </c:pt>
                <c:pt idx="1347">
                  <c:v>112.93066400000001</c:v>
                </c:pt>
                <c:pt idx="1348">
                  <c:v>105.23121600000002</c:v>
                </c:pt>
                <c:pt idx="1349">
                  <c:v>100.904472</c:v>
                </c:pt>
                <c:pt idx="1350">
                  <c:v>115.065811</c:v>
                </c:pt>
                <c:pt idx="1351">
                  <c:v>115.54769899999999</c:v>
                </c:pt>
                <c:pt idx="1352">
                  <c:v>130.83644100000004</c:v>
                </c:pt>
                <c:pt idx="1353">
                  <c:v>106.69029999999999</c:v>
                </c:pt>
                <c:pt idx="1354">
                  <c:v>101.127495</c:v>
                </c:pt>
                <c:pt idx="1355">
                  <c:v>109.16602300000001</c:v>
                </c:pt>
                <c:pt idx="1356">
                  <c:v>107.89207500000001</c:v>
                </c:pt>
                <c:pt idx="1357">
                  <c:v>112.04702800000001</c:v>
                </c:pt>
                <c:pt idx="1358">
                  <c:v>117.65505199999998</c:v>
                </c:pt>
                <c:pt idx="1359">
                  <c:v>112.90215300000001</c:v>
                </c:pt>
                <c:pt idx="1360">
                  <c:v>108.83921100000002</c:v>
                </c:pt>
                <c:pt idx="1361">
                  <c:v>103.07442500000002</c:v>
                </c:pt>
                <c:pt idx="1362">
                  <c:v>110.364998</c:v>
                </c:pt>
                <c:pt idx="1363">
                  <c:v>113.39400500000002</c:v>
                </c:pt>
                <c:pt idx="1364">
                  <c:v>114.768486</c:v>
                </c:pt>
                <c:pt idx="1365">
                  <c:v>113.660324</c:v>
                </c:pt>
                <c:pt idx="1366">
                  <c:v>106.50335699999998</c:v>
                </c:pt>
                <c:pt idx="1367">
                  <c:v>103.043091</c:v>
                </c:pt>
                <c:pt idx="1368">
                  <c:v>112.23382599999999</c:v>
                </c:pt>
                <c:pt idx="1369">
                  <c:v>105.82486</c:v>
                </c:pt>
                <c:pt idx="1370">
                  <c:v>120.35701</c:v>
                </c:pt>
                <c:pt idx="1371">
                  <c:v>101.107536</c:v>
                </c:pt>
                <c:pt idx="1372">
                  <c:v>100.208206</c:v>
                </c:pt>
                <c:pt idx="1373">
                  <c:v>109.16259799999999</c:v>
                </c:pt>
                <c:pt idx="1374">
                  <c:v>105.068642</c:v>
                </c:pt>
                <c:pt idx="1375">
                  <c:v>100.02314800000001</c:v>
                </c:pt>
                <c:pt idx="1376">
                  <c:v>107.00884199999999</c:v>
                </c:pt>
                <c:pt idx="1377">
                  <c:v>110.406158</c:v>
                </c:pt>
                <c:pt idx="1378">
                  <c:v>101.04945400000001</c:v>
                </c:pt>
                <c:pt idx="1379">
                  <c:v>123.30037699999998</c:v>
                </c:pt>
                <c:pt idx="1380">
                  <c:v>100.319557</c:v>
                </c:pt>
                <c:pt idx="1381">
                  <c:v>106.66411600000002</c:v>
                </c:pt>
                <c:pt idx="1382">
                  <c:v>100.49610900000002</c:v>
                </c:pt>
                <c:pt idx="1383">
                  <c:v>116.43766800000002</c:v>
                </c:pt>
                <c:pt idx="1384">
                  <c:v>101.232918</c:v>
                </c:pt>
                <c:pt idx="1385">
                  <c:v>100.880363</c:v>
                </c:pt>
                <c:pt idx="1386">
                  <c:v>106.92456100000001</c:v>
                </c:pt>
                <c:pt idx="1387">
                  <c:v>118.09766400000001</c:v>
                </c:pt>
                <c:pt idx="1388">
                  <c:v>116.96841400000001</c:v>
                </c:pt>
                <c:pt idx="1389">
                  <c:v>105.268066</c:v>
                </c:pt>
                <c:pt idx="1390">
                  <c:v>117.41189600000001</c:v>
                </c:pt>
                <c:pt idx="1391">
                  <c:v>117.184288</c:v>
                </c:pt>
                <c:pt idx="1392">
                  <c:v>102.84196500000002</c:v>
                </c:pt>
                <c:pt idx="1393">
                  <c:v>101.41512299999999</c:v>
                </c:pt>
                <c:pt idx="1394">
                  <c:v>115.63134799999999</c:v>
                </c:pt>
                <c:pt idx="1395">
                  <c:v>117.06010400000001</c:v>
                </c:pt>
                <c:pt idx="1396">
                  <c:v>107.462334</c:v>
                </c:pt>
                <c:pt idx="1397">
                  <c:v>104.55402400000001</c:v>
                </c:pt>
                <c:pt idx="1398">
                  <c:v>101.487442</c:v>
                </c:pt>
                <c:pt idx="1399">
                  <c:v>106.87074299999999</c:v>
                </c:pt>
                <c:pt idx="1400">
                  <c:v>110.76181000000001</c:v>
                </c:pt>
                <c:pt idx="1401">
                  <c:v>101.33377099999998</c:v>
                </c:pt>
                <c:pt idx="1402">
                  <c:v>115.17785600000001</c:v>
                </c:pt>
                <c:pt idx="1403">
                  <c:v>117.36153400000002</c:v>
                </c:pt>
                <c:pt idx="1404">
                  <c:v>105.83036</c:v>
                </c:pt>
                <c:pt idx="1405">
                  <c:v>140.553009</c:v>
                </c:pt>
                <c:pt idx="1406">
                  <c:v>105.698059</c:v>
                </c:pt>
                <c:pt idx="1407">
                  <c:v>102.630539</c:v>
                </c:pt>
                <c:pt idx="1408">
                  <c:v>108.17000599999999</c:v>
                </c:pt>
                <c:pt idx="1409">
                  <c:v>113.19158899999998</c:v>
                </c:pt>
                <c:pt idx="1410">
                  <c:v>100.45494100000002</c:v>
                </c:pt>
                <c:pt idx="1411">
                  <c:v>106.05619799999998</c:v>
                </c:pt>
                <c:pt idx="1412">
                  <c:v>107.96205900000001</c:v>
                </c:pt>
                <c:pt idx="1413">
                  <c:v>112.30523700000001</c:v>
                </c:pt>
                <c:pt idx="1414">
                  <c:v>104.28054</c:v>
                </c:pt>
                <c:pt idx="1415">
                  <c:v>121.06435399999999</c:v>
                </c:pt>
                <c:pt idx="1416">
                  <c:v>102.796852</c:v>
                </c:pt>
                <c:pt idx="1417">
                  <c:v>110.26891300000001</c:v>
                </c:pt>
                <c:pt idx="1418">
                  <c:v>105.49427799999999</c:v>
                </c:pt>
                <c:pt idx="1419">
                  <c:v>124.751831</c:v>
                </c:pt>
                <c:pt idx="1420">
                  <c:v>114.133118</c:v>
                </c:pt>
                <c:pt idx="1421">
                  <c:v>119.590271</c:v>
                </c:pt>
                <c:pt idx="1422">
                  <c:v>112.107979</c:v>
                </c:pt>
                <c:pt idx="1423">
                  <c:v>125.35934399999998</c:v>
                </c:pt>
                <c:pt idx="1424">
                  <c:v>110.43516500000001</c:v>
                </c:pt>
                <c:pt idx="1425">
                  <c:v>107.430481</c:v>
                </c:pt>
                <c:pt idx="1426">
                  <c:v>115.32533999999998</c:v>
                </c:pt>
                <c:pt idx="1427">
                  <c:v>114.716446</c:v>
                </c:pt>
                <c:pt idx="1428">
                  <c:v>104.45021800000002</c:v>
                </c:pt>
                <c:pt idx="1429">
                  <c:v>117.218422</c:v>
                </c:pt>
                <c:pt idx="1430">
                  <c:v>103.837502</c:v>
                </c:pt>
                <c:pt idx="1431">
                  <c:v>102.535927</c:v>
                </c:pt>
                <c:pt idx="1432">
                  <c:v>100.52195</c:v>
                </c:pt>
                <c:pt idx="1433">
                  <c:v>110.18587499999998</c:v>
                </c:pt>
                <c:pt idx="1434">
                  <c:v>102.30396300000001</c:v>
                </c:pt>
                <c:pt idx="1435">
                  <c:v>108.035843</c:v>
                </c:pt>
                <c:pt idx="1436">
                  <c:v>106.62390099999999</c:v>
                </c:pt>
                <c:pt idx="1437">
                  <c:v>104.46698000000002</c:v>
                </c:pt>
                <c:pt idx="1438">
                  <c:v>100.813721</c:v>
                </c:pt>
                <c:pt idx="1439">
                  <c:v>105.33197</c:v>
                </c:pt>
                <c:pt idx="1440">
                  <c:v>113.27159899999998</c:v>
                </c:pt>
                <c:pt idx="1441">
                  <c:v>114.11766799999999</c:v>
                </c:pt>
                <c:pt idx="1442">
                  <c:v>116.71762100000001</c:v>
                </c:pt>
                <c:pt idx="1443">
                  <c:v>126.22176399999999</c:v>
                </c:pt>
                <c:pt idx="1444">
                  <c:v>122.68264799999999</c:v>
                </c:pt>
                <c:pt idx="1445">
                  <c:v>111.55742600000002</c:v>
                </c:pt>
                <c:pt idx="1446">
                  <c:v>109.133484</c:v>
                </c:pt>
                <c:pt idx="1447">
                  <c:v>112.65967599999999</c:v>
                </c:pt>
                <c:pt idx="1448">
                  <c:v>116.889679</c:v>
                </c:pt>
                <c:pt idx="1449">
                  <c:v>100.349098</c:v>
                </c:pt>
                <c:pt idx="1450">
                  <c:v>100.19831799999999</c:v>
                </c:pt>
                <c:pt idx="1451">
                  <c:v>114.70577999999999</c:v>
                </c:pt>
                <c:pt idx="1452">
                  <c:v>111.980705</c:v>
                </c:pt>
                <c:pt idx="1453">
                  <c:v>116.757355</c:v>
                </c:pt>
                <c:pt idx="1454">
                  <c:v>109.39812499999999</c:v>
                </c:pt>
                <c:pt idx="1455">
                  <c:v>106.569641</c:v>
                </c:pt>
                <c:pt idx="1456">
                  <c:v>100.965836</c:v>
                </c:pt>
                <c:pt idx="1457">
                  <c:v>114.38893899999997</c:v>
                </c:pt>
                <c:pt idx="1458">
                  <c:v>124.942375</c:v>
                </c:pt>
                <c:pt idx="1459">
                  <c:v>101.22251900000002</c:v>
                </c:pt>
                <c:pt idx="1460">
                  <c:v>122.04407500000002</c:v>
                </c:pt>
                <c:pt idx="1461">
                  <c:v>124.99904600000002</c:v>
                </c:pt>
                <c:pt idx="1462">
                  <c:v>109.17982499999998</c:v>
                </c:pt>
                <c:pt idx="1463">
                  <c:v>100.67819999999999</c:v>
                </c:pt>
                <c:pt idx="1464">
                  <c:v>104.41925000000003</c:v>
                </c:pt>
                <c:pt idx="1465">
                  <c:v>119.32466100000002</c:v>
                </c:pt>
                <c:pt idx="1466">
                  <c:v>118.993988</c:v>
                </c:pt>
                <c:pt idx="1467">
                  <c:v>102.152214</c:v>
                </c:pt>
                <c:pt idx="1468">
                  <c:v>110.159256</c:v>
                </c:pt>
                <c:pt idx="1469">
                  <c:v>110.955574</c:v>
                </c:pt>
                <c:pt idx="1470">
                  <c:v>108.783981</c:v>
                </c:pt>
                <c:pt idx="1471">
                  <c:v>104.99713100000001</c:v>
                </c:pt>
                <c:pt idx="1472">
                  <c:v>119.82701900000002</c:v>
                </c:pt>
                <c:pt idx="1473">
                  <c:v>105.35429400000001</c:v>
                </c:pt>
                <c:pt idx="1474">
                  <c:v>136.44950899999998</c:v>
                </c:pt>
                <c:pt idx="1475">
                  <c:v>123.53069300000001</c:v>
                </c:pt>
                <c:pt idx="1476">
                  <c:v>100.79164900000004</c:v>
                </c:pt>
                <c:pt idx="1477">
                  <c:v>101.503311</c:v>
                </c:pt>
                <c:pt idx="1478">
                  <c:v>114.935318</c:v>
                </c:pt>
                <c:pt idx="1479">
                  <c:v>104.71726200000003</c:v>
                </c:pt>
                <c:pt idx="1480">
                  <c:v>106.13640599999998</c:v>
                </c:pt>
                <c:pt idx="1481">
                  <c:v>104.21575199999998</c:v>
                </c:pt>
                <c:pt idx="1482">
                  <c:v>105.285583</c:v>
                </c:pt>
                <c:pt idx="1483">
                  <c:v>120.04248</c:v>
                </c:pt>
                <c:pt idx="1484">
                  <c:v>101.64165500000001</c:v>
                </c:pt>
                <c:pt idx="1485">
                  <c:v>119.905365</c:v>
                </c:pt>
                <c:pt idx="1486">
                  <c:v>104.301422</c:v>
                </c:pt>
                <c:pt idx="1487">
                  <c:v>110.09168200000002</c:v>
                </c:pt>
                <c:pt idx="1488">
                  <c:v>105.181511</c:v>
                </c:pt>
                <c:pt idx="1489">
                  <c:v>104.074234</c:v>
                </c:pt>
                <c:pt idx="1490">
                  <c:v>101.266716</c:v>
                </c:pt>
                <c:pt idx="1491">
                  <c:v>137.21552999999997</c:v>
                </c:pt>
                <c:pt idx="1492">
                  <c:v>101.781036</c:v>
                </c:pt>
                <c:pt idx="1493">
                  <c:v>110.485016</c:v>
                </c:pt>
                <c:pt idx="1494">
                  <c:v>103.91645800000002</c:v>
                </c:pt>
                <c:pt idx="1495">
                  <c:v>114.13288099999998</c:v>
                </c:pt>
                <c:pt idx="1496">
                  <c:v>118.332703</c:v>
                </c:pt>
                <c:pt idx="1497">
                  <c:v>126.04302199999999</c:v>
                </c:pt>
                <c:pt idx="1498">
                  <c:v>106.20153000000002</c:v>
                </c:pt>
                <c:pt idx="1499">
                  <c:v>107.450142</c:v>
                </c:pt>
                <c:pt idx="1500">
                  <c:v>113.42106600000001</c:v>
                </c:pt>
                <c:pt idx="1501">
                  <c:v>102.164162</c:v>
                </c:pt>
                <c:pt idx="1502">
                  <c:v>104.38832099999999</c:v>
                </c:pt>
                <c:pt idx="1503">
                  <c:v>109.07384500000001</c:v>
                </c:pt>
                <c:pt idx="1504">
                  <c:v>131.43898000000002</c:v>
                </c:pt>
                <c:pt idx="1505">
                  <c:v>105.06514</c:v>
                </c:pt>
                <c:pt idx="1506">
                  <c:v>116.456367</c:v>
                </c:pt>
                <c:pt idx="1507">
                  <c:v>107.21086099999999</c:v>
                </c:pt>
                <c:pt idx="1508">
                  <c:v>104.08839399999998</c:v>
                </c:pt>
                <c:pt idx="1509">
                  <c:v>114.042435</c:v>
                </c:pt>
                <c:pt idx="1510">
                  <c:v>117.69538099999998</c:v>
                </c:pt>
                <c:pt idx="1511">
                  <c:v>123.35747499999998</c:v>
                </c:pt>
                <c:pt idx="1512">
                  <c:v>103.16926599999999</c:v>
                </c:pt>
                <c:pt idx="1513">
                  <c:v>128.12513700000002</c:v>
                </c:pt>
                <c:pt idx="1514">
                  <c:v>109.30755600000002</c:v>
                </c:pt>
                <c:pt idx="1515">
                  <c:v>101.64806400000002</c:v>
                </c:pt>
                <c:pt idx="1516">
                  <c:v>115.07271599999999</c:v>
                </c:pt>
                <c:pt idx="1517">
                  <c:v>107.62874599999999</c:v>
                </c:pt>
                <c:pt idx="1518">
                  <c:v>122.99101300000002</c:v>
                </c:pt>
                <c:pt idx="1519">
                  <c:v>100.212845</c:v>
                </c:pt>
                <c:pt idx="1520">
                  <c:v>141.32476800000001</c:v>
                </c:pt>
                <c:pt idx="1521">
                  <c:v>101.28694900000002</c:v>
                </c:pt>
                <c:pt idx="1522">
                  <c:v>111.31950399999999</c:v>
                </c:pt>
                <c:pt idx="1523">
                  <c:v>100.63209500000001</c:v>
                </c:pt>
                <c:pt idx="1524">
                  <c:v>142.25318899999999</c:v>
                </c:pt>
                <c:pt idx="1525">
                  <c:v>103.71674299999998</c:v>
                </c:pt>
                <c:pt idx="1526">
                  <c:v>114.663414</c:v>
                </c:pt>
                <c:pt idx="1527">
                  <c:v>148.12397799999999</c:v>
                </c:pt>
                <c:pt idx="1528">
                  <c:v>106.77547499999999</c:v>
                </c:pt>
                <c:pt idx="1529">
                  <c:v>118.58857699999999</c:v>
                </c:pt>
                <c:pt idx="1530">
                  <c:v>137.12754800000002</c:v>
                </c:pt>
                <c:pt idx="1531">
                  <c:v>101.33828</c:v>
                </c:pt>
                <c:pt idx="1532">
                  <c:v>100.31963300000001</c:v>
                </c:pt>
                <c:pt idx="1533">
                  <c:v>116.62570999999998</c:v>
                </c:pt>
                <c:pt idx="1534">
                  <c:v>101.03507999999998</c:v>
                </c:pt>
                <c:pt idx="1535">
                  <c:v>106.83517500000001</c:v>
                </c:pt>
                <c:pt idx="1536">
                  <c:v>104.783417</c:v>
                </c:pt>
                <c:pt idx="1537">
                  <c:v>101.779152</c:v>
                </c:pt>
                <c:pt idx="1538">
                  <c:v>115.91741200000001</c:v>
                </c:pt>
                <c:pt idx="1539">
                  <c:v>101.97176399999999</c:v>
                </c:pt>
                <c:pt idx="1540">
                  <c:v>131.98815900000002</c:v>
                </c:pt>
                <c:pt idx="1541">
                  <c:v>111.090828</c:v>
                </c:pt>
                <c:pt idx="1542">
                  <c:v>106.75257099999999</c:v>
                </c:pt>
                <c:pt idx="1543">
                  <c:v>105.130234</c:v>
                </c:pt>
                <c:pt idx="1544">
                  <c:v>110.293488</c:v>
                </c:pt>
                <c:pt idx="1545">
                  <c:v>103.50168600000002</c:v>
                </c:pt>
                <c:pt idx="1546">
                  <c:v>103.41629800000001</c:v>
                </c:pt>
                <c:pt idx="1547">
                  <c:v>102.647476</c:v>
                </c:pt>
                <c:pt idx="1548">
                  <c:v>100.49492600000004</c:v>
                </c:pt>
                <c:pt idx="1549">
                  <c:v>100.49005099999999</c:v>
                </c:pt>
                <c:pt idx="1550">
                  <c:v>133.17195099999998</c:v>
                </c:pt>
                <c:pt idx="1551">
                  <c:v>110.35612500000002</c:v>
                </c:pt>
                <c:pt idx="1552">
                  <c:v>100.60446899999998</c:v>
                </c:pt>
                <c:pt idx="1553">
                  <c:v>109.690697</c:v>
                </c:pt>
                <c:pt idx="1554">
                  <c:v>101.49659000000001</c:v>
                </c:pt>
                <c:pt idx="1555">
                  <c:v>101.108643</c:v>
                </c:pt>
                <c:pt idx="1556">
                  <c:v>101.459351</c:v>
                </c:pt>
                <c:pt idx="1557">
                  <c:v>114.72408299999998</c:v>
                </c:pt>
                <c:pt idx="1558">
                  <c:v>109.64387499999998</c:v>
                </c:pt>
                <c:pt idx="1559">
                  <c:v>117.63030999999998</c:v>
                </c:pt>
                <c:pt idx="1560">
                  <c:v>101.52426900000002</c:v>
                </c:pt>
                <c:pt idx="1561">
                  <c:v>101.742867</c:v>
                </c:pt>
                <c:pt idx="1562">
                  <c:v>107.647308</c:v>
                </c:pt>
                <c:pt idx="1563">
                  <c:v>102.988617</c:v>
                </c:pt>
                <c:pt idx="1564">
                  <c:v>130.65553299999999</c:v>
                </c:pt>
                <c:pt idx="1565">
                  <c:v>127.199173</c:v>
                </c:pt>
                <c:pt idx="1566">
                  <c:v>103.240898</c:v>
                </c:pt>
                <c:pt idx="1567">
                  <c:v>106.24387400000002</c:v>
                </c:pt>
                <c:pt idx="1568">
                  <c:v>104.06809199999998</c:v>
                </c:pt>
                <c:pt idx="1569">
                  <c:v>123.86068</c:v>
                </c:pt>
                <c:pt idx="1570">
                  <c:v>104.072639</c:v>
                </c:pt>
                <c:pt idx="1571">
                  <c:v>105.63164500000002</c:v>
                </c:pt>
                <c:pt idx="1572">
                  <c:v>117.137901</c:v>
                </c:pt>
                <c:pt idx="1573">
                  <c:v>107.526459</c:v>
                </c:pt>
                <c:pt idx="1574">
                  <c:v>113.52333799999998</c:v>
                </c:pt>
                <c:pt idx="1575">
                  <c:v>107.40774500000002</c:v>
                </c:pt>
                <c:pt idx="1576">
                  <c:v>106.90816500000001</c:v>
                </c:pt>
                <c:pt idx="1577">
                  <c:v>122.23067500000002</c:v>
                </c:pt>
                <c:pt idx="1578">
                  <c:v>161.58895900000002</c:v>
                </c:pt>
                <c:pt idx="1579">
                  <c:v>119.82871999999999</c:v>
                </c:pt>
                <c:pt idx="1580">
                  <c:v>103.899719</c:v>
                </c:pt>
                <c:pt idx="1581">
                  <c:v>101.518326</c:v>
                </c:pt>
                <c:pt idx="1582">
                  <c:v>122.779449</c:v>
                </c:pt>
                <c:pt idx="1583">
                  <c:v>105.70339199999998</c:v>
                </c:pt>
                <c:pt idx="1584">
                  <c:v>112.718857</c:v>
                </c:pt>
                <c:pt idx="1585">
                  <c:v>100.13475800000001</c:v>
                </c:pt>
                <c:pt idx="1586">
                  <c:v>101.10524700000001</c:v>
                </c:pt>
                <c:pt idx="1587">
                  <c:v>114.636009</c:v>
                </c:pt>
                <c:pt idx="1588">
                  <c:v>104.38127900000002</c:v>
                </c:pt>
                <c:pt idx="1589">
                  <c:v>103.60378300000001</c:v>
                </c:pt>
                <c:pt idx="1590">
                  <c:v>112.43121300000003</c:v>
                </c:pt>
                <c:pt idx="1591">
                  <c:v>107.32121300000001</c:v>
                </c:pt>
                <c:pt idx="1592">
                  <c:v>102.81722300000003</c:v>
                </c:pt>
                <c:pt idx="1593">
                  <c:v>111.00112200000001</c:v>
                </c:pt>
                <c:pt idx="1594">
                  <c:v>113.266792</c:v>
                </c:pt>
                <c:pt idx="1595">
                  <c:v>125.91769400000003</c:v>
                </c:pt>
                <c:pt idx="1596">
                  <c:v>106.068916</c:v>
                </c:pt>
                <c:pt idx="1597">
                  <c:v>107.710007</c:v>
                </c:pt>
                <c:pt idx="1598">
                  <c:v>106.58944700000001</c:v>
                </c:pt>
                <c:pt idx="1599">
                  <c:v>105.36273199999997</c:v>
                </c:pt>
                <c:pt idx="1600">
                  <c:v>100.39453899999998</c:v>
                </c:pt>
                <c:pt idx="1601">
                  <c:v>106.39366099999999</c:v>
                </c:pt>
                <c:pt idx="1602">
                  <c:v>110.38312500000002</c:v>
                </c:pt>
                <c:pt idx="1603">
                  <c:v>113.72573899999999</c:v>
                </c:pt>
                <c:pt idx="1604">
                  <c:v>132.768112</c:v>
                </c:pt>
                <c:pt idx="1605">
                  <c:v>106.700035</c:v>
                </c:pt>
                <c:pt idx="1606">
                  <c:v>124.800186</c:v>
                </c:pt>
                <c:pt idx="1607">
                  <c:v>119.65718799999999</c:v>
                </c:pt>
                <c:pt idx="1608">
                  <c:v>122.397102</c:v>
                </c:pt>
                <c:pt idx="1609">
                  <c:v>108.64974199999999</c:v>
                </c:pt>
                <c:pt idx="1610">
                  <c:v>141.477982</c:v>
                </c:pt>
                <c:pt idx="1611">
                  <c:v>102.061752</c:v>
                </c:pt>
                <c:pt idx="1612">
                  <c:v>100.482681</c:v>
                </c:pt>
                <c:pt idx="1613">
                  <c:v>101.63215599999998</c:v>
                </c:pt>
                <c:pt idx="1614">
                  <c:v>114.773247</c:v>
                </c:pt>
                <c:pt idx="1615">
                  <c:v>129.24494899999999</c:v>
                </c:pt>
                <c:pt idx="1616">
                  <c:v>102.13771800000001</c:v>
                </c:pt>
                <c:pt idx="1617">
                  <c:v>101.99820699999999</c:v>
                </c:pt>
                <c:pt idx="1618">
                  <c:v>107.202026</c:v>
                </c:pt>
                <c:pt idx="1619">
                  <c:v>142.64959699999997</c:v>
                </c:pt>
                <c:pt idx="1620">
                  <c:v>100.62438199999998</c:v>
                </c:pt>
                <c:pt idx="1621">
                  <c:v>124.556641</c:v>
                </c:pt>
                <c:pt idx="1622">
                  <c:v>106.999138</c:v>
                </c:pt>
                <c:pt idx="1623">
                  <c:v>119.61930799999999</c:v>
                </c:pt>
                <c:pt idx="1624">
                  <c:v>103.64080800000001</c:v>
                </c:pt>
                <c:pt idx="1625">
                  <c:v>108.23176599999999</c:v>
                </c:pt>
                <c:pt idx="1626">
                  <c:v>100.63883199999997</c:v>
                </c:pt>
                <c:pt idx="1627">
                  <c:v>100.90238199999999</c:v>
                </c:pt>
                <c:pt idx="1628">
                  <c:v>124.56102000000001</c:v>
                </c:pt>
                <c:pt idx="1629">
                  <c:v>107.30783799999999</c:v>
                </c:pt>
                <c:pt idx="1630">
                  <c:v>122.874695</c:v>
                </c:pt>
                <c:pt idx="1631">
                  <c:v>104.45148500000002</c:v>
                </c:pt>
                <c:pt idx="1632">
                  <c:v>100.33637199999998</c:v>
                </c:pt>
                <c:pt idx="1633">
                  <c:v>148.434158</c:v>
                </c:pt>
                <c:pt idx="1634">
                  <c:v>130.85845900000004</c:v>
                </c:pt>
                <c:pt idx="1635">
                  <c:v>104.579689</c:v>
                </c:pt>
                <c:pt idx="1636">
                  <c:v>128.52824400000003</c:v>
                </c:pt>
                <c:pt idx="1637">
                  <c:v>116.38706999999999</c:v>
                </c:pt>
                <c:pt idx="1638">
                  <c:v>113.17774199999997</c:v>
                </c:pt>
                <c:pt idx="1639">
                  <c:v>111.45051599999999</c:v>
                </c:pt>
                <c:pt idx="1640">
                  <c:v>100.49155400000001</c:v>
                </c:pt>
                <c:pt idx="1641">
                  <c:v>102.148506</c:v>
                </c:pt>
                <c:pt idx="1642">
                  <c:v>102.97195400000001</c:v>
                </c:pt>
                <c:pt idx="1643">
                  <c:v>127.74719200000001</c:v>
                </c:pt>
                <c:pt idx="1644">
                  <c:v>105.38079099999999</c:v>
                </c:pt>
                <c:pt idx="1645">
                  <c:v>106.881142</c:v>
                </c:pt>
                <c:pt idx="1646">
                  <c:v>108.11804199999999</c:v>
                </c:pt>
                <c:pt idx="1647">
                  <c:v>142.566833</c:v>
                </c:pt>
                <c:pt idx="1648">
                  <c:v>106.12397799999997</c:v>
                </c:pt>
                <c:pt idx="1649">
                  <c:v>109.40909600000002</c:v>
                </c:pt>
                <c:pt idx="1650">
                  <c:v>108.32913199999999</c:v>
                </c:pt>
                <c:pt idx="1651">
                  <c:v>104.60913799999999</c:v>
                </c:pt>
                <c:pt idx="1652">
                  <c:v>104.20497899999998</c:v>
                </c:pt>
                <c:pt idx="1653">
                  <c:v>105.426056</c:v>
                </c:pt>
                <c:pt idx="1654">
                  <c:v>105.86747699999998</c:v>
                </c:pt>
                <c:pt idx="1655">
                  <c:v>110.72654</c:v>
                </c:pt>
                <c:pt idx="1656">
                  <c:v>110.70491800000002</c:v>
                </c:pt>
                <c:pt idx="1657">
                  <c:v>130.53956599999998</c:v>
                </c:pt>
                <c:pt idx="1658">
                  <c:v>102.157455</c:v>
                </c:pt>
                <c:pt idx="1659">
                  <c:v>103.232056</c:v>
                </c:pt>
                <c:pt idx="1660">
                  <c:v>132.67051699999999</c:v>
                </c:pt>
                <c:pt idx="1661">
                  <c:v>104.06474300000002</c:v>
                </c:pt>
                <c:pt idx="1662">
                  <c:v>118.57382999999999</c:v>
                </c:pt>
                <c:pt idx="1663">
                  <c:v>122.142906</c:v>
                </c:pt>
                <c:pt idx="1664">
                  <c:v>101.38835899999997</c:v>
                </c:pt>
                <c:pt idx="1665">
                  <c:v>133.934372</c:v>
                </c:pt>
                <c:pt idx="1666">
                  <c:v>103.01494599999999</c:v>
                </c:pt>
                <c:pt idx="1667">
                  <c:v>120.44026200000002</c:v>
                </c:pt>
                <c:pt idx="1668">
                  <c:v>102.792198</c:v>
                </c:pt>
                <c:pt idx="1669">
                  <c:v>114.758499</c:v>
                </c:pt>
                <c:pt idx="1670">
                  <c:v>101.359489</c:v>
                </c:pt>
                <c:pt idx="1671">
                  <c:v>101.12265799999999</c:v>
                </c:pt>
                <c:pt idx="1672">
                  <c:v>107.57434099999999</c:v>
                </c:pt>
                <c:pt idx="1673">
                  <c:v>114.013947</c:v>
                </c:pt>
                <c:pt idx="1674">
                  <c:v>126.069473</c:v>
                </c:pt>
                <c:pt idx="1675">
                  <c:v>103.48200199999998</c:v>
                </c:pt>
                <c:pt idx="1676">
                  <c:v>107.59493999999999</c:v>
                </c:pt>
                <c:pt idx="1677">
                  <c:v>105.23329900000002</c:v>
                </c:pt>
                <c:pt idx="1678">
                  <c:v>117.53011300000001</c:v>
                </c:pt>
                <c:pt idx="1679">
                  <c:v>108.41125500000003</c:v>
                </c:pt>
                <c:pt idx="1680">
                  <c:v>117.87063599999999</c:v>
                </c:pt>
                <c:pt idx="1681">
                  <c:v>105.12979099999998</c:v>
                </c:pt>
                <c:pt idx="1682">
                  <c:v>103.146271</c:v>
                </c:pt>
                <c:pt idx="1683">
                  <c:v>109.53825399999999</c:v>
                </c:pt>
                <c:pt idx="1684">
                  <c:v>128.46327199999999</c:v>
                </c:pt>
                <c:pt idx="1685">
                  <c:v>108.402168</c:v>
                </c:pt>
                <c:pt idx="1686">
                  <c:v>103.07571399999999</c:v>
                </c:pt>
                <c:pt idx="1687">
                  <c:v>117.324608</c:v>
                </c:pt>
                <c:pt idx="1688">
                  <c:v>103.96046400000002</c:v>
                </c:pt>
                <c:pt idx="1689">
                  <c:v>114.33393100000001</c:v>
                </c:pt>
                <c:pt idx="1690">
                  <c:v>106.10118900000002</c:v>
                </c:pt>
                <c:pt idx="1691">
                  <c:v>100.62303900000001</c:v>
                </c:pt>
                <c:pt idx="1692">
                  <c:v>101.60346199999998</c:v>
                </c:pt>
                <c:pt idx="1693">
                  <c:v>116.89061000000001</c:v>
                </c:pt>
                <c:pt idx="1694">
                  <c:v>116.020409</c:v>
                </c:pt>
                <c:pt idx="1695">
                  <c:v>101.009399</c:v>
                </c:pt>
                <c:pt idx="1696">
                  <c:v>125.13343799999998</c:v>
                </c:pt>
                <c:pt idx="1697">
                  <c:v>102.47486900000001</c:v>
                </c:pt>
                <c:pt idx="1698">
                  <c:v>100.091705</c:v>
                </c:pt>
                <c:pt idx="1699">
                  <c:v>100.62527499999999</c:v>
                </c:pt>
                <c:pt idx="1700">
                  <c:v>100.71399700000002</c:v>
                </c:pt>
                <c:pt idx="1701">
                  <c:v>100.62994399999998</c:v>
                </c:pt>
                <c:pt idx="1702">
                  <c:v>106.02636699999998</c:v>
                </c:pt>
                <c:pt idx="1703">
                  <c:v>116.302864</c:v>
                </c:pt>
                <c:pt idx="1704">
                  <c:v>142.71142599999999</c:v>
                </c:pt>
                <c:pt idx="1705">
                  <c:v>109.74405700000001</c:v>
                </c:pt>
                <c:pt idx="1706">
                  <c:v>105.23051500000001</c:v>
                </c:pt>
                <c:pt idx="1707">
                  <c:v>139.29281599999999</c:v>
                </c:pt>
                <c:pt idx="1708">
                  <c:v>101.849892</c:v>
                </c:pt>
                <c:pt idx="1709">
                  <c:v>100.61013</c:v>
                </c:pt>
                <c:pt idx="1710">
                  <c:v>113.19974499999998</c:v>
                </c:pt>
                <c:pt idx="1711">
                  <c:v>121.311188</c:v>
                </c:pt>
                <c:pt idx="1712">
                  <c:v>113.93120600000002</c:v>
                </c:pt>
                <c:pt idx="1713">
                  <c:v>100.475616</c:v>
                </c:pt>
                <c:pt idx="1714">
                  <c:v>122.71964300000002</c:v>
                </c:pt>
                <c:pt idx="1715">
                  <c:v>100.82601200000001</c:v>
                </c:pt>
                <c:pt idx="1716">
                  <c:v>119.380501</c:v>
                </c:pt>
                <c:pt idx="1717">
                  <c:v>103.93607299999998</c:v>
                </c:pt>
                <c:pt idx="1718">
                  <c:v>104.65850799999998</c:v>
                </c:pt>
                <c:pt idx="1719">
                  <c:v>102.63571199999998</c:v>
                </c:pt>
                <c:pt idx="1720">
                  <c:v>110.728607</c:v>
                </c:pt>
                <c:pt idx="1721">
                  <c:v>110.431877</c:v>
                </c:pt>
                <c:pt idx="1722">
                  <c:v>105.70726800000001</c:v>
                </c:pt>
                <c:pt idx="1723">
                  <c:v>129.535721</c:v>
                </c:pt>
                <c:pt idx="1724">
                  <c:v>102.145866</c:v>
                </c:pt>
                <c:pt idx="1725">
                  <c:v>104.242401</c:v>
                </c:pt>
                <c:pt idx="1726">
                  <c:v>100.34071400000002</c:v>
                </c:pt>
                <c:pt idx="1727">
                  <c:v>109.763374</c:v>
                </c:pt>
                <c:pt idx="1728">
                  <c:v>102.554367</c:v>
                </c:pt>
                <c:pt idx="1729">
                  <c:v>124.96369900000003</c:v>
                </c:pt>
                <c:pt idx="1730">
                  <c:v>101.10659</c:v>
                </c:pt>
                <c:pt idx="1731">
                  <c:v>115.098457</c:v>
                </c:pt>
                <c:pt idx="1732">
                  <c:v>127.13110399999999</c:v>
                </c:pt>
                <c:pt idx="1733">
                  <c:v>101.01093299999998</c:v>
                </c:pt>
                <c:pt idx="1734">
                  <c:v>104.67340900000001</c:v>
                </c:pt>
                <c:pt idx="1735">
                  <c:v>103.84762600000003</c:v>
                </c:pt>
                <c:pt idx="1736">
                  <c:v>106.357033</c:v>
                </c:pt>
                <c:pt idx="1737">
                  <c:v>115.20597799999999</c:v>
                </c:pt>
                <c:pt idx="1738">
                  <c:v>111.17006699999999</c:v>
                </c:pt>
                <c:pt idx="1739">
                  <c:v>110.03726200000001</c:v>
                </c:pt>
                <c:pt idx="1740">
                  <c:v>109.639641</c:v>
                </c:pt>
                <c:pt idx="1741">
                  <c:v>103.583557</c:v>
                </c:pt>
                <c:pt idx="1742">
                  <c:v>106.38538399999999</c:v>
                </c:pt>
                <c:pt idx="1743">
                  <c:v>133.47564700000001</c:v>
                </c:pt>
                <c:pt idx="1744">
                  <c:v>135.69250499999998</c:v>
                </c:pt>
                <c:pt idx="1745">
                  <c:v>102.25422700000001</c:v>
                </c:pt>
                <c:pt idx="1746">
                  <c:v>100.489799</c:v>
                </c:pt>
                <c:pt idx="1747">
                  <c:v>101.67683399999999</c:v>
                </c:pt>
                <c:pt idx="1748">
                  <c:v>104.073593</c:v>
                </c:pt>
                <c:pt idx="1749">
                  <c:v>136.40083300000001</c:v>
                </c:pt>
                <c:pt idx="1750">
                  <c:v>112.326515</c:v>
                </c:pt>
                <c:pt idx="1751">
                  <c:v>113.99063900000002</c:v>
                </c:pt>
                <c:pt idx="1752">
                  <c:v>104.07373799999999</c:v>
                </c:pt>
                <c:pt idx="1753">
                  <c:v>104.87802099999999</c:v>
                </c:pt>
                <c:pt idx="1754">
                  <c:v>100.98951000000001</c:v>
                </c:pt>
                <c:pt idx="1755">
                  <c:v>110.04750799999999</c:v>
                </c:pt>
                <c:pt idx="1756">
                  <c:v>134.46955899999998</c:v>
                </c:pt>
                <c:pt idx="1757">
                  <c:v>149.57676699999999</c:v>
                </c:pt>
                <c:pt idx="1758">
                  <c:v>136.08315999999999</c:v>
                </c:pt>
                <c:pt idx="1759">
                  <c:v>102.059685</c:v>
                </c:pt>
                <c:pt idx="1760">
                  <c:v>117.314362</c:v>
                </c:pt>
                <c:pt idx="1761">
                  <c:v>101.093468</c:v>
                </c:pt>
                <c:pt idx="1762">
                  <c:v>102.90586900000001</c:v>
                </c:pt>
                <c:pt idx="1763">
                  <c:v>112.24927500000001</c:v>
                </c:pt>
                <c:pt idx="1764">
                  <c:v>108.44964600000002</c:v>
                </c:pt>
                <c:pt idx="1765">
                  <c:v>103.286232</c:v>
                </c:pt>
                <c:pt idx="1766">
                  <c:v>135.60237100000001</c:v>
                </c:pt>
                <c:pt idx="1767">
                  <c:v>100.100639</c:v>
                </c:pt>
                <c:pt idx="1768">
                  <c:v>108.269836</c:v>
                </c:pt>
                <c:pt idx="1769">
                  <c:v>109.09922000000002</c:v>
                </c:pt>
                <c:pt idx="1770">
                  <c:v>101.82666</c:v>
                </c:pt>
                <c:pt idx="1771">
                  <c:v>110.06709300000001</c:v>
                </c:pt>
                <c:pt idx="1772">
                  <c:v>105.30626700000002</c:v>
                </c:pt>
                <c:pt idx="1773">
                  <c:v>111.256897</c:v>
                </c:pt>
                <c:pt idx="1774">
                  <c:v>108.24180600000001</c:v>
                </c:pt>
                <c:pt idx="1775">
                  <c:v>108.572914</c:v>
                </c:pt>
                <c:pt idx="1776">
                  <c:v>101.98222400000002</c:v>
                </c:pt>
                <c:pt idx="1777">
                  <c:v>100.11378499999998</c:v>
                </c:pt>
                <c:pt idx="1778">
                  <c:v>104.87793000000001</c:v>
                </c:pt>
                <c:pt idx="1779">
                  <c:v>106.392105</c:v>
                </c:pt>
                <c:pt idx="1780">
                  <c:v>101.59901400000001</c:v>
                </c:pt>
                <c:pt idx="1781">
                  <c:v>113.02417</c:v>
                </c:pt>
                <c:pt idx="1782">
                  <c:v>112.672119</c:v>
                </c:pt>
                <c:pt idx="1783">
                  <c:v>102.84339900000002</c:v>
                </c:pt>
                <c:pt idx="1784">
                  <c:v>101.03719300000002</c:v>
                </c:pt>
                <c:pt idx="1785">
                  <c:v>113.61891199999998</c:v>
                </c:pt>
                <c:pt idx="1786">
                  <c:v>104.685509</c:v>
                </c:pt>
                <c:pt idx="1787">
                  <c:v>109.95316300000002</c:v>
                </c:pt>
                <c:pt idx="1788">
                  <c:v>105.74961900000002</c:v>
                </c:pt>
                <c:pt idx="1789">
                  <c:v>108.73803700000001</c:v>
                </c:pt>
                <c:pt idx="1790">
                  <c:v>103.226479</c:v>
                </c:pt>
                <c:pt idx="1791">
                  <c:v>130.78173800000002</c:v>
                </c:pt>
                <c:pt idx="1792">
                  <c:v>104.993881</c:v>
                </c:pt>
                <c:pt idx="1793">
                  <c:v>110.71961200000001</c:v>
                </c:pt>
                <c:pt idx="1794">
                  <c:v>106.49190500000002</c:v>
                </c:pt>
                <c:pt idx="1795">
                  <c:v>100.675613</c:v>
                </c:pt>
                <c:pt idx="1796">
                  <c:v>107.88468899999998</c:v>
                </c:pt>
                <c:pt idx="1797">
                  <c:v>112.02737399999998</c:v>
                </c:pt>
                <c:pt idx="1798">
                  <c:v>109.56043200000001</c:v>
                </c:pt>
                <c:pt idx="1799">
                  <c:v>113.35878799999998</c:v>
                </c:pt>
                <c:pt idx="1800">
                  <c:v>101.691422</c:v>
                </c:pt>
                <c:pt idx="1801">
                  <c:v>103.754631</c:v>
                </c:pt>
                <c:pt idx="1802">
                  <c:v>109.73418400000001</c:v>
                </c:pt>
                <c:pt idx="1803">
                  <c:v>113.87477099999998</c:v>
                </c:pt>
                <c:pt idx="1804">
                  <c:v>101.316856</c:v>
                </c:pt>
                <c:pt idx="1805">
                  <c:v>105.70719900000002</c:v>
                </c:pt>
                <c:pt idx="1806">
                  <c:v>103.18204499999999</c:v>
                </c:pt>
                <c:pt idx="1807">
                  <c:v>102.46558400000002</c:v>
                </c:pt>
                <c:pt idx="1808">
                  <c:v>107.90370900000002</c:v>
                </c:pt>
                <c:pt idx="1809">
                  <c:v>112.88088199999999</c:v>
                </c:pt>
                <c:pt idx="1810">
                  <c:v>101.52057600000001</c:v>
                </c:pt>
                <c:pt idx="1811">
                  <c:v>107.986198</c:v>
                </c:pt>
                <c:pt idx="1812">
                  <c:v>113.39782000000001</c:v>
                </c:pt>
                <c:pt idx="1813">
                  <c:v>111.94518300000001</c:v>
                </c:pt>
                <c:pt idx="1814">
                  <c:v>139.55725100000001</c:v>
                </c:pt>
                <c:pt idx="1815">
                  <c:v>114.42709400000001</c:v>
                </c:pt>
                <c:pt idx="1816">
                  <c:v>110.91821299999999</c:v>
                </c:pt>
                <c:pt idx="1817">
                  <c:v>101.250496</c:v>
                </c:pt>
                <c:pt idx="1818">
                  <c:v>107.61763000000002</c:v>
                </c:pt>
                <c:pt idx="1819">
                  <c:v>104.081177</c:v>
                </c:pt>
                <c:pt idx="1820">
                  <c:v>151.96601900000002</c:v>
                </c:pt>
                <c:pt idx="1821">
                  <c:v>101.64769000000001</c:v>
                </c:pt>
                <c:pt idx="1822">
                  <c:v>114.642517</c:v>
                </c:pt>
                <c:pt idx="1823">
                  <c:v>111.089142</c:v>
                </c:pt>
                <c:pt idx="1824">
                  <c:v>122.23886899999998</c:v>
                </c:pt>
                <c:pt idx="1825">
                  <c:v>101.319687</c:v>
                </c:pt>
                <c:pt idx="1826">
                  <c:v>101.11437199999999</c:v>
                </c:pt>
                <c:pt idx="1827">
                  <c:v>110.43479900000001</c:v>
                </c:pt>
                <c:pt idx="1828">
                  <c:v>102.58534199999998</c:v>
                </c:pt>
                <c:pt idx="1829">
                  <c:v>111.75174699999998</c:v>
                </c:pt>
                <c:pt idx="1830">
                  <c:v>135.511414</c:v>
                </c:pt>
                <c:pt idx="1831">
                  <c:v>111.89518</c:v>
                </c:pt>
                <c:pt idx="1832">
                  <c:v>100.53817699999999</c:v>
                </c:pt>
                <c:pt idx="1833">
                  <c:v>103.748795</c:v>
                </c:pt>
                <c:pt idx="1834">
                  <c:v>120.49324000000001</c:v>
                </c:pt>
                <c:pt idx="1835">
                  <c:v>114.79372400000001</c:v>
                </c:pt>
                <c:pt idx="1836">
                  <c:v>102.042816</c:v>
                </c:pt>
                <c:pt idx="1837">
                  <c:v>112.46089900000001</c:v>
                </c:pt>
                <c:pt idx="1838">
                  <c:v>100.166107</c:v>
                </c:pt>
                <c:pt idx="1839">
                  <c:v>120.58440400000002</c:v>
                </c:pt>
                <c:pt idx="1840">
                  <c:v>107.34581799999998</c:v>
                </c:pt>
                <c:pt idx="1841">
                  <c:v>107.12752500000002</c:v>
                </c:pt>
                <c:pt idx="1842">
                  <c:v>119.09317</c:v>
                </c:pt>
                <c:pt idx="1843">
                  <c:v>109.286491</c:v>
                </c:pt>
                <c:pt idx="1844">
                  <c:v>136.79693599999999</c:v>
                </c:pt>
                <c:pt idx="1845">
                  <c:v>114.848175</c:v>
                </c:pt>
                <c:pt idx="1846">
                  <c:v>112.032494</c:v>
                </c:pt>
                <c:pt idx="1847">
                  <c:v>109.485451</c:v>
                </c:pt>
                <c:pt idx="1848">
                  <c:v>104.16767900000002</c:v>
                </c:pt>
                <c:pt idx="1849">
                  <c:v>120.74382000000001</c:v>
                </c:pt>
                <c:pt idx="1850">
                  <c:v>101.49614000000001</c:v>
                </c:pt>
                <c:pt idx="1851">
                  <c:v>106.17054699999998</c:v>
                </c:pt>
                <c:pt idx="1852">
                  <c:v>107.90972900000001</c:v>
                </c:pt>
                <c:pt idx="1853">
                  <c:v>116.209518</c:v>
                </c:pt>
                <c:pt idx="1854">
                  <c:v>100.468498</c:v>
                </c:pt>
                <c:pt idx="1855">
                  <c:v>103.01121500000004</c:v>
                </c:pt>
                <c:pt idx="1856">
                  <c:v>101.051979</c:v>
                </c:pt>
                <c:pt idx="1857">
                  <c:v>119.51263400000002</c:v>
                </c:pt>
                <c:pt idx="1858">
                  <c:v>102.59686300000001</c:v>
                </c:pt>
                <c:pt idx="1859">
                  <c:v>102.02044699999999</c:v>
                </c:pt>
                <c:pt idx="1860">
                  <c:v>114.04877500000001</c:v>
                </c:pt>
                <c:pt idx="1861">
                  <c:v>104.878693</c:v>
                </c:pt>
                <c:pt idx="1862">
                  <c:v>105.97840100000001</c:v>
                </c:pt>
                <c:pt idx="1863">
                  <c:v>110.081581</c:v>
                </c:pt>
                <c:pt idx="1864">
                  <c:v>129.48082000000002</c:v>
                </c:pt>
                <c:pt idx="1865">
                  <c:v>118.48163599999999</c:v>
                </c:pt>
                <c:pt idx="1866">
                  <c:v>101.53038799999999</c:v>
                </c:pt>
                <c:pt idx="1867">
                  <c:v>114.397316</c:v>
                </c:pt>
                <c:pt idx="1868">
                  <c:v>108.35321</c:v>
                </c:pt>
                <c:pt idx="1869">
                  <c:v>103.18593599999998</c:v>
                </c:pt>
                <c:pt idx="1870">
                  <c:v>105.76252700000002</c:v>
                </c:pt>
                <c:pt idx="1871">
                  <c:v>103.222679</c:v>
                </c:pt>
                <c:pt idx="1872">
                  <c:v>113.55304700000001</c:v>
                </c:pt>
                <c:pt idx="1873">
                  <c:v>105.38884699999998</c:v>
                </c:pt>
                <c:pt idx="1874">
                  <c:v>119.34522200000002</c:v>
                </c:pt>
                <c:pt idx="1875">
                  <c:v>129.918274</c:v>
                </c:pt>
                <c:pt idx="1876">
                  <c:v>104.89038799999999</c:v>
                </c:pt>
                <c:pt idx="1877">
                  <c:v>123.674622</c:v>
                </c:pt>
                <c:pt idx="1878">
                  <c:v>117.76472500000001</c:v>
                </c:pt>
                <c:pt idx="1879">
                  <c:v>109.98452800000001</c:v>
                </c:pt>
                <c:pt idx="1880">
                  <c:v>107.61888099999999</c:v>
                </c:pt>
                <c:pt idx="1881">
                  <c:v>129.15545700000001</c:v>
                </c:pt>
                <c:pt idx="1882">
                  <c:v>103.351646</c:v>
                </c:pt>
                <c:pt idx="1883">
                  <c:v>110.854485</c:v>
                </c:pt>
                <c:pt idx="1884">
                  <c:v>111.36927</c:v>
                </c:pt>
                <c:pt idx="1885">
                  <c:v>106.30052900000001</c:v>
                </c:pt>
                <c:pt idx="1886">
                  <c:v>116.366241</c:v>
                </c:pt>
                <c:pt idx="1887">
                  <c:v>138.024261</c:v>
                </c:pt>
                <c:pt idx="1888">
                  <c:v>113.674713</c:v>
                </c:pt>
                <c:pt idx="1889">
                  <c:v>103.63325500000002</c:v>
                </c:pt>
                <c:pt idx="1890">
                  <c:v>101.736351</c:v>
                </c:pt>
                <c:pt idx="1891">
                  <c:v>104.789467</c:v>
                </c:pt>
                <c:pt idx="1892">
                  <c:v>138.15588399999999</c:v>
                </c:pt>
                <c:pt idx="1893">
                  <c:v>124.733749</c:v>
                </c:pt>
                <c:pt idx="1894">
                  <c:v>100.91566500000002</c:v>
                </c:pt>
                <c:pt idx="1895">
                  <c:v>102.92578899999997</c:v>
                </c:pt>
                <c:pt idx="1896">
                  <c:v>132.83865399999999</c:v>
                </c:pt>
                <c:pt idx="1897">
                  <c:v>119.20966300000003</c:v>
                </c:pt>
                <c:pt idx="1898">
                  <c:v>101.65044399999998</c:v>
                </c:pt>
                <c:pt idx="1899">
                  <c:v>105.13880199999998</c:v>
                </c:pt>
                <c:pt idx="1900">
                  <c:v>100.91389500000001</c:v>
                </c:pt>
                <c:pt idx="1901">
                  <c:v>100.21310400000002</c:v>
                </c:pt>
                <c:pt idx="1902">
                  <c:v>150.43675199999998</c:v>
                </c:pt>
                <c:pt idx="1903">
                  <c:v>115.955719</c:v>
                </c:pt>
                <c:pt idx="1904">
                  <c:v>111.80603000000001</c:v>
                </c:pt>
                <c:pt idx="1905">
                  <c:v>109.050949</c:v>
                </c:pt>
                <c:pt idx="1906">
                  <c:v>153.29527299999998</c:v>
                </c:pt>
                <c:pt idx="1907">
                  <c:v>107.16452000000001</c:v>
                </c:pt>
                <c:pt idx="1908">
                  <c:v>100.560135</c:v>
                </c:pt>
                <c:pt idx="1909">
                  <c:v>115.70461299999999</c:v>
                </c:pt>
                <c:pt idx="1910">
                  <c:v>108.87265799999999</c:v>
                </c:pt>
                <c:pt idx="1911">
                  <c:v>109.34892300000001</c:v>
                </c:pt>
                <c:pt idx="1912">
                  <c:v>100.18571499999999</c:v>
                </c:pt>
                <c:pt idx="1913">
                  <c:v>103.12313099999999</c:v>
                </c:pt>
                <c:pt idx="1914">
                  <c:v>124.525925</c:v>
                </c:pt>
                <c:pt idx="1915">
                  <c:v>105.05393199999999</c:v>
                </c:pt>
                <c:pt idx="1916">
                  <c:v>101.03712500000002</c:v>
                </c:pt>
                <c:pt idx="1917">
                  <c:v>112.444778</c:v>
                </c:pt>
                <c:pt idx="1918">
                  <c:v>150.07067899999998</c:v>
                </c:pt>
                <c:pt idx="1919">
                  <c:v>104.09764100000001</c:v>
                </c:pt>
                <c:pt idx="1920">
                  <c:v>109.606667</c:v>
                </c:pt>
                <c:pt idx="1921">
                  <c:v>111.65517399999999</c:v>
                </c:pt>
                <c:pt idx="1922">
                  <c:v>100.712746</c:v>
                </c:pt>
                <c:pt idx="1923">
                  <c:v>108.105644</c:v>
                </c:pt>
                <c:pt idx="1924">
                  <c:v>120.381035</c:v>
                </c:pt>
                <c:pt idx="1925">
                  <c:v>100.222618</c:v>
                </c:pt>
                <c:pt idx="1926">
                  <c:v>105.584457</c:v>
                </c:pt>
                <c:pt idx="1927">
                  <c:v>109.44430500000001</c:v>
                </c:pt>
                <c:pt idx="1928">
                  <c:v>145.92585800000001</c:v>
                </c:pt>
                <c:pt idx="1929">
                  <c:v>107.034088</c:v>
                </c:pt>
                <c:pt idx="1930">
                  <c:v>114.836235</c:v>
                </c:pt>
                <c:pt idx="1931">
                  <c:v>106.342232</c:v>
                </c:pt>
                <c:pt idx="1932">
                  <c:v>104.69030799999999</c:v>
                </c:pt>
                <c:pt idx="1933">
                  <c:v>106.49343900000001</c:v>
                </c:pt>
                <c:pt idx="1934">
                  <c:v>105.77851099999998</c:v>
                </c:pt>
                <c:pt idx="1935">
                  <c:v>102.54794300000002</c:v>
                </c:pt>
                <c:pt idx="1936">
                  <c:v>106.94519000000001</c:v>
                </c:pt>
                <c:pt idx="1937">
                  <c:v>106.31598700000001</c:v>
                </c:pt>
                <c:pt idx="1938">
                  <c:v>101.007431</c:v>
                </c:pt>
                <c:pt idx="1939">
                  <c:v>107.941338</c:v>
                </c:pt>
                <c:pt idx="1940">
                  <c:v>112.20107299999998</c:v>
                </c:pt>
                <c:pt idx="1941">
                  <c:v>113.35430100000001</c:v>
                </c:pt>
                <c:pt idx="1942">
                  <c:v>101.88960299999998</c:v>
                </c:pt>
                <c:pt idx="1943">
                  <c:v>108.03526300000001</c:v>
                </c:pt>
                <c:pt idx="1944">
                  <c:v>151.63746599999999</c:v>
                </c:pt>
                <c:pt idx="1945">
                  <c:v>113.432755</c:v>
                </c:pt>
                <c:pt idx="1946">
                  <c:v>104.06677199999999</c:v>
                </c:pt>
                <c:pt idx="1947">
                  <c:v>102.85679599999999</c:v>
                </c:pt>
                <c:pt idx="1948">
                  <c:v>114.96456900000003</c:v>
                </c:pt>
                <c:pt idx="1949">
                  <c:v>101.326256</c:v>
                </c:pt>
                <c:pt idx="1950">
                  <c:v>100.58989699999998</c:v>
                </c:pt>
                <c:pt idx="1951">
                  <c:v>110.38725300000002</c:v>
                </c:pt>
                <c:pt idx="1952">
                  <c:v>124.540474</c:v>
                </c:pt>
                <c:pt idx="1953">
                  <c:v>120.299988</c:v>
                </c:pt>
                <c:pt idx="1954">
                  <c:v>124.09306300000001</c:v>
                </c:pt>
                <c:pt idx="1955">
                  <c:v>107.30715900000001</c:v>
                </c:pt>
                <c:pt idx="1956">
                  <c:v>100.20460500000002</c:v>
                </c:pt>
                <c:pt idx="1957">
                  <c:v>101.21151700000001</c:v>
                </c:pt>
                <c:pt idx="1958">
                  <c:v>106.799728</c:v>
                </c:pt>
                <c:pt idx="1959">
                  <c:v>114.10626999999999</c:v>
                </c:pt>
                <c:pt idx="1960">
                  <c:v>113.618683</c:v>
                </c:pt>
                <c:pt idx="1961">
                  <c:v>101.66866300000001</c:v>
                </c:pt>
                <c:pt idx="1962">
                  <c:v>102.871925</c:v>
                </c:pt>
                <c:pt idx="1963">
                  <c:v>101.22817199999999</c:v>
                </c:pt>
                <c:pt idx="1964">
                  <c:v>101.49807</c:v>
                </c:pt>
                <c:pt idx="1965">
                  <c:v>118.457848</c:v>
                </c:pt>
                <c:pt idx="1966">
                  <c:v>101.82920799999998</c:v>
                </c:pt>
                <c:pt idx="1967">
                  <c:v>109.60237099999999</c:v>
                </c:pt>
                <c:pt idx="1968">
                  <c:v>145.54266399999997</c:v>
                </c:pt>
                <c:pt idx="1969">
                  <c:v>101.59101099999999</c:v>
                </c:pt>
                <c:pt idx="1970">
                  <c:v>134.52375799999999</c:v>
                </c:pt>
                <c:pt idx="1971">
                  <c:v>113.03681899999998</c:v>
                </c:pt>
                <c:pt idx="1972">
                  <c:v>107.37219199999998</c:v>
                </c:pt>
                <c:pt idx="1973">
                  <c:v>101.89265399999999</c:v>
                </c:pt>
                <c:pt idx="1974">
                  <c:v>112.346092</c:v>
                </c:pt>
                <c:pt idx="1975">
                  <c:v>117.53110500000001</c:v>
                </c:pt>
                <c:pt idx="1976">
                  <c:v>102.365234</c:v>
                </c:pt>
                <c:pt idx="1977">
                  <c:v>105.46424900000002</c:v>
                </c:pt>
                <c:pt idx="1978">
                  <c:v>100.262581</c:v>
                </c:pt>
                <c:pt idx="1979">
                  <c:v>127.849091</c:v>
                </c:pt>
                <c:pt idx="1980">
                  <c:v>113.16728999999999</c:v>
                </c:pt>
                <c:pt idx="1981">
                  <c:v>102.07885699999999</c:v>
                </c:pt>
                <c:pt idx="1982">
                  <c:v>117.622559</c:v>
                </c:pt>
                <c:pt idx="1983">
                  <c:v>102.390739</c:v>
                </c:pt>
                <c:pt idx="1984">
                  <c:v>105.556084</c:v>
                </c:pt>
                <c:pt idx="1985">
                  <c:v>103.656059</c:v>
                </c:pt>
                <c:pt idx="1986">
                  <c:v>110.22077899999996</c:v>
                </c:pt>
                <c:pt idx="1987">
                  <c:v>107.840401</c:v>
                </c:pt>
                <c:pt idx="1988">
                  <c:v>104.36426500000002</c:v>
                </c:pt>
                <c:pt idx="1989">
                  <c:v>102.41364299999999</c:v>
                </c:pt>
                <c:pt idx="1990">
                  <c:v>101.98116300000002</c:v>
                </c:pt>
                <c:pt idx="1991">
                  <c:v>152.80738800000003</c:v>
                </c:pt>
                <c:pt idx="1992">
                  <c:v>104.642944</c:v>
                </c:pt>
                <c:pt idx="1993">
                  <c:v>100.274406</c:v>
                </c:pt>
                <c:pt idx="1994">
                  <c:v>100.63855700000001</c:v>
                </c:pt>
                <c:pt idx="1995">
                  <c:v>114.35219600000001</c:v>
                </c:pt>
                <c:pt idx="1996">
                  <c:v>110.91700000000002</c:v>
                </c:pt>
                <c:pt idx="1997">
                  <c:v>108.49766500000003</c:v>
                </c:pt>
                <c:pt idx="1998">
                  <c:v>125.869652</c:v>
                </c:pt>
                <c:pt idx="1999">
                  <c:v>100.32979599999999</c:v>
                </c:pt>
                <c:pt idx="2000">
                  <c:v>110.46407300000001</c:v>
                </c:pt>
                <c:pt idx="2001">
                  <c:v>104.97244999999998</c:v>
                </c:pt>
                <c:pt idx="2002">
                  <c:v>119.99481200000001</c:v>
                </c:pt>
                <c:pt idx="2003">
                  <c:v>136.63555899999997</c:v>
                </c:pt>
                <c:pt idx="2004">
                  <c:v>135.64717099999999</c:v>
                </c:pt>
                <c:pt idx="2005">
                  <c:v>102.16394799999999</c:v>
                </c:pt>
                <c:pt idx="2006">
                  <c:v>101.279022</c:v>
                </c:pt>
                <c:pt idx="2007">
                  <c:v>103.68055699999998</c:v>
                </c:pt>
                <c:pt idx="2008">
                  <c:v>100.26430499999999</c:v>
                </c:pt>
                <c:pt idx="2009">
                  <c:v>120.468704</c:v>
                </c:pt>
                <c:pt idx="2010">
                  <c:v>102.37764</c:v>
                </c:pt>
                <c:pt idx="2011">
                  <c:v>101.94117000000001</c:v>
                </c:pt>
                <c:pt idx="2012">
                  <c:v>108.29954499999999</c:v>
                </c:pt>
                <c:pt idx="2013">
                  <c:v>100.23138400000002</c:v>
                </c:pt>
                <c:pt idx="2014">
                  <c:v>142.02551299999999</c:v>
                </c:pt>
                <c:pt idx="2015">
                  <c:v>110.02279699999998</c:v>
                </c:pt>
                <c:pt idx="2016">
                  <c:v>111.524773</c:v>
                </c:pt>
                <c:pt idx="2017">
                  <c:v>104.169464</c:v>
                </c:pt>
                <c:pt idx="2018">
                  <c:v>102.29691300000002</c:v>
                </c:pt>
                <c:pt idx="2019">
                  <c:v>108.98485599999999</c:v>
                </c:pt>
                <c:pt idx="2020">
                  <c:v>112.034042</c:v>
                </c:pt>
                <c:pt idx="2021">
                  <c:v>101.149574</c:v>
                </c:pt>
                <c:pt idx="2022">
                  <c:v>118.74200399999999</c:v>
                </c:pt>
                <c:pt idx="2023">
                  <c:v>110.13503300000001</c:v>
                </c:pt>
                <c:pt idx="2024">
                  <c:v>100.30895200000001</c:v>
                </c:pt>
                <c:pt idx="2025">
                  <c:v>101.06353799999998</c:v>
                </c:pt>
                <c:pt idx="2026">
                  <c:v>111.961472</c:v>
                </c:pt>
                <c:pt idx="2027">
                  <c:v>102.91140700000001</c:v>
                </c:pt>
                <c:pt idx="2028">
                  <c:v>125.542992</c:v>
                </c:pt>
                <c:pt idx="2029">
                  <c:v>101.35707099999999</c:v>
                </c:pt>
                <c:pt idx="2030">
                  <c:v>108.40123000000001</c:v>
                </c:pt>
                <c:pt idx="2031">
                  <c:v>130.154526</c:v>
                </c:pt>
                <c:pt idx="2032">
                  <c:v>131.13757299999997</c:v>
                </c:pt>
                <c:pt idx="2033">
                  <c:v>103.236786</c:v>
                </c:pt>
                <c:pt idx="2034">
                  <c:v>112.21355400000002</c:v>
                </c:pt>
                <c:pt idx="2035">
                  <c:v>107.17890899999999</c:v>
                </c:pt>
                <c:pt idx="2036">
                  <c:v>104.361076</c:v>
                </c:pt>
                <c:pt idx="2037">
                  <c:v>150.87208600000002</c:v>
                </c:pt>
                <c:pt idx="2038">
                  <c:v>101.880005</c:v>
                </c:pt>
                <c:pt idx="2039">
                  <c:v>100.343498</c:v>
                </c:pt>
                <c:pt idx="2040">
                  <c:v>110.47531099999999</c:v>
                </c:pt>
                <c:pt idx="2041">
                  <c:v>103.905762</c:v>
                </c:pt>
                <c:pt idx="2042">
                  <c:v>114.67291299999997</c:v>
                </c:pt>
                <c:pt idx="2043">
                  <c:v>103.369637</c:v>
                </c:pt>
                <c:pt idx="2044">
                  <c:v>100.979355</c:v>
                </c:pt>
                <c:pt idx="2045">
                  <c:v>106.583084</c:v>
                </c:pt>
                <c:pt idx="2046">
                  <c:v>110.33576999999998</c:v>
                </c:pt>
                <c:pt idx="2047">
                  <c:v>105.97422000000002</c:v>
                </c:pt>
                <c:pt idx="2048">
                  <c:v>113.952454</c:v>
                </c:pt>
                <c:pt idx="2049">
                  <c:v>105.636017</c:v>
                </c:pt>
                <c:pt idx="2050">
                  <c:v>101.12013199999998</c:v>
                </c:pt>
                <c:pt idx="2051">
                  <c:v>116.015587</c:v>
                </c:pt>
                <c:pt idx="2052">
                  <c:v>121.41417700000001</c:v>
                </c:pt>
                <c:pt idx="2053">
                  <c:v>101.12925</c:v>
                </c:pt>
                <c:pt idx="2054">
                  <c:v>114.87593099999997</c:v>
                </c:pt>
                <c:pt idx="2055">
                  <c:v>121.00994900000002</c:v>
                </c:pt>
                <c:pt idx="2056">
                  <c:v>109.13582599999998</c:v>
                </c:pt>
                <c:pt idx="2057">
                  <c:v>115.74530799999998</c:v>
                </c:pt>
                <c:pt idx="2058">
                  <c:v>116.478928</c:v>
                </c:pt>
                <c:pt idx="2059">
                  <c:v>102.49361400000001</c:v>
                </c:pt>
                <c:pt idx="2060">
                  <c:v>101.24133300000001</c:v>
                </c:pt>
                <c:pt idx="2061">
                  <c:v>102.280556</c:v>
                </c:pt>
                <c:pt idx="2062">
                  <c:v>117.53871199999999</c:v>
                </c:pt>
                <c:pt idx="2063">
                  <c:v>117.37329099999998</c:v>
                </c:pt>
                <c:pt idx="2064">
                  <c:v>102.252853</c:v>
                </c:pt>
                <c:pt idx="2065">
                  <c:v>128.097092</c:v>
                </c:pt>
                <c:pt idx="2066">
                  <c:v>107.42652099999999</c:v>
                </c:pt>
                <c:pt idx="2067">
                  <c:v>100.20624500000001</c:v>
                </c:pt>
                <c:pt idx="2068">
                  <c:v>106.524933</c:v>
                </c:pt>
                <c:pt idx="2069">
                  <c:v>102.24266100000001</c:v>
                </c:pt>
                <c:pt idx="2070">
                  <c:v>100.03037999999998</c:v>
                </c:pt>
                <c:pt idx="2071">
                  <c:v>100.40994999999999</c:v>
                </c:pt>
                <c:pt idx="2072">
                  <c:v>106.883591</c:v>
                </c:pt>
                <c:pt idx="2073">
                  <c:v>104.932373</c:v>
                </c:pt>
                <c:pt idx="2074">
                  <c:v>103.91958600000001</c:v>
                </c:pt>
                <c:pt idx="2075">
                  <c:v>105.49859600000002</c:v>
                </c:pt>
                <c:pt idx="2076">
                  <c:v>101.33462500000002</c:v>
                </c:pt>
                <c:pt idx="2077">
                  <c:v>108.906395</c:v>
                </c:pt>
                <c:pt idx="2078">
                  <c:v>100.17670399999999</c:v>
                </c:pt>
                <c:pt idx="2079">
                  <c:v>101.05744199999998</c:v>
                </c:pt>
                <c:pt idx="2080">
                  <c:v>123.037491</c:v>
                </c:pt>
                <c:pt idx="2081">
                  <c:v>100.564232</c:v>
                </c:pt>
                <c:pt idx="2082">
                  <c:v>104.89495100000002</c:v>
                </c:pt>
                <c:pt idx="2083">
                  <c:v>106.72706599999999</c:v>
                </c:pt>
                <c:pt idx="2084">
                  <c:v>102.699089</c:v>
                </c:pt>
                <c:pt idx="2085">
                  <c:v>117.913071</c:v>
                </c:pt>
                <c:pt idx="2086">
                  <c:v>125.49332400000002</c:v>
                </c:pt>
                <c:pt idx="2087">
                  <c:v>100.59444400000001</c:v>
                </c:pt>
                <c:pt idx="2088">
                  <c:v>102.00271600000001</c:v>
                </c:pt>
                <c:pt idx="2089">
                  <c:v>123.595688</c:v>
                </c:pt>
                <c:pt idx="2090">
                  <c:v>106.01722000000001</c:v>
                </c:pt>
                <c:pt idx="2091">
                  <c:v>125.44365700000002</c:v>
                </c:pt>
                <c:pt idx="2092">
                  <c:v>102.19016300000001</c:v>
                </c:pt>
                <c:pt idx="2093">
                  <c:v>113.24566700000001</c:v>
                </c:pt>
                <c:pt idx="2094">
                  <c:v>102.41412400000003</c:v>
                </c:pt>
                <c:pt idx="2095">
                  <c:v>102.69847900000001</c:v>
                </c:pt>
                <c:pt idx="2096">
                  <c:v>112.92647599999998</c:v>
                </c:pt>
                <c:pt idx="2097">
                  <c:v>106.07596599999998</c:v>
                </c:pt>
                <c:pt idx="2098">
                  <c:v>131.48387099999999</c:v>
                </c:pt>
                <c:pt idx="2099">
                  <c:v>107.12989799999998</c:v>
                </c:pt>
                <c:pt idx="2100">
                  <c:v>102.95703899999998</c:v>
                </c:pt>
                <c:pt idx="2101">
                  <c:v>102.745796</c:v>
                </c:pt>
                <c:pt idx="2102">
                  <c:v>104.54221300000002</c:v>
                </c:pt>
                <c:pt idx="2103">
                  <c:v>113.05670199999999</c:v>
                </c:pt>
                <c:pt idx="2104">
                  <c:v>127.24769600000002</c:v>
                </c:pt>
                <c:pt idx="2105">
                  <c:v>100.212402</c:v>
                </c:pt>
                <c:pt idx="2106">
                  <c:v>100.92029599999999</c:v>
                </c:pt>
                <c:pt idx="2107">
                  <c:v>129.481583</c:v>
                </c:pt>
                <c:pt idx="2108">
                  <c:v>116.79782100000001</c:v>
                </c:pt>
                <c:pt idx="2109">
                  <c:v>109.69937099999999</c:v>
                </c:pt>
                <c:pt idx="2110">
                  <c:v>111.13305699999998</c:v>
                </c:pt>
                <c:pt idx="2111">
                  <c:v>121.213722</c:v>
                </c:pt>
                <c:pt idx="2112">
                  <c:v>100.460876</c:v>
                </c:pt>
                <c:pt idx="2113">
                  <c:v>118.77667199999999</c:v>
                </c:pt>
                <c:pt idx="2114">
                  <c:v>112.91769400000003</c:v>
                </c:pt>
                <c:pt idx="2115">
                  <c:v>117.47161900000002</c:v>
                </c:pt>
                <c:pt idx="2116">
                  <c:v>102.07517999999999</c:v>
                </c:pt>
                <c:pt idx="2117">
                  <c:v>101.07781199999998</c:v>
                </c:pt>
                <c:pt idx="2118">
                  <c:v>126.027359</c:v>
                </c:pt>
                <c:pt idx="2119">
                  <c:v>103.28993199999998</c:v>
                </c:pt>
                <c:pt idx="2120">
                  <c:v>114.84139300000001</c:v>
                </c:pt>
                <c:pt idx="2121">
                  <c:v>117.25915500000002</c:v>
                </c:pt>
                <c:pt idx="2122">
                  <c:v>108.57398199999999</c:v>
                </c:pt>
                <c:pt idx="2123">
                  <c:v>109.84348300000002</c:v>
                </c:pt>
                <c:pt idx="2124">
                  <c:v>103.07135799999999</c:v>
                </c:pt>
                <c:pt idx="2125">
                  <c:v>109.83923299999998</c:v>
                </c:pt>
                <c:pt idx="2126">
                  <c:v>106.77076</c:v>
                </c:pt>
                <c:pt idx="2127">
                  <c:v>101.62854799999997</c:v>
                </c:pt>
                <c:pt idx="2128">
                  <c:v>114.39267700000001</c:v>
                </c:pt>
                <c:pt idx="2129">
                  <c:v>107.48441300000002</c:v>
                </c:pt>
                <c:pt idx="2130">
                  <c:v>150.45709200000002</c:v>
                </c:pt>
                <c:pt idx="2131">
                  <c:v>100.39453899999998</c:v>
                </c:pt>
                <c:pt idx="2132">
                  <c:v>133.597961</c:v>
                </c:pt>
                <c:pt idx="2133">
                  <c:v>101.77342999999999</c:v>
                </c:pt>
                <c:pt idx="2134">
                  <c:v>101.27322400000001</c:v>
                </c:pt>
                <c:pt idx="2135">
                  <c:v>115.724739</c:v>
                </c:pt>
                <c:pt idx="2136">
                  <c:v>106.14086900000001</c:v>
                </c:pt>
                <c:pt idx="2137">
                  <c:v>102.36165600000001</c:v>
                </c:pt>
                <c:pt idx="2138">
                  <c:v>110.05516799999998</c:v>
                </c:pt>
                <c:pt idx="2139">
                  <c:v>103.50199900000001</c:v>
                </c:pt>
                <c:pt idx="2140">
                  <c:v>103.652824</c:v>
                </c:pt>
                <c:pt idx="2141">
                  <c:v>103.58296199999998</c:v>
                </c:pt>
                <c:pt idx="2142">
                  <c:v>111.37837999999999</c:v>
                </c:pt>
                <c:pt idx="2143">
                  <c:v>131.00196800000001</c:v>
                </c:pt>
                <c:pt idx="2144">
                  <c:v>102.045441</c:v>
                </c:pt>
                <c:pt idx="2145">
                  <c:v>103.920006</c:v>
                </c:pt>
                <c:pt idx="2146">
                  <c:v>108.062363</c:v>
                </c:pt>
                <c:pt idx="2147">
                  <c:v>119.80146000000002</c:v>
                </c:pt>
                <c:pt idx="2148">
                  <c:v>106.17246199999998</c:v>
                </c:pt>
                <c:pt idx="2149">
                  <c:v>129.59703100000002</c:v>
                </c:pt>
                <c:pt idx="2150">
                  <c:v>128.28624000000002</c:v>
                </c:pt>
                <c:pt idx="2151">
                  <c:v>105.464348</c:v>
                </c:pt>
                <c:pt idx="2152">
                  <c:v>115.053864</c:v>
                </c:pt>
                <c:pt idx="2153">
                  <c:v>100.56156200000001</c:v>
                </c:pt>
                <c:pt idx="2154">
                  <c:v>102.802055</c:v>
                </c:pt>
                <c:pt idx="2155">
                  <c:v>103.39147199999998</c:v>
                </c:pt>
                <c:pt idx="2156">
                  <c:v>107.124863</c:v>
                </c:pt>
                <c:pt idx="2157">
                  <c:v>100.64118999999999</c:v>
                </c:pt>
                <c:pt idx="2158">
                  <c:v>113.41314700000001</c:v>
                </c:pt>
                <c:pt idx="2159">
                  <c:v>104.608253</c:v>
                </c:pt>
                <c:pt idx="2160">
                  <c:v>116.86462400000003</c:v>
                </c:pt>
                <c:pt idx="2161">
                  <c:v>101.475685</c:v>
                </c:pt>
                <c:pt idx="2162">
                  <c:v>123.96529400000001</c:v>
                </c:pt>
                <c:pt idx="2163">
                  <c:v>100.143417</c:v>
                </c:pt>
                <c:pt idx="2164">
                  <c:v>136.86019900000002</c:v>
                </c:pt>
                <c:pt idx="2165">
                  <c:v>101.643196</c:v>
                </c:pt>
                <c:pt idx="2166">
                  <c:v>102.22258799999999</c:v>
                </c:pt>
                <c:pt idx="2167">
                  <c:v>102.687973</c:v>
                </c:pt>
                <c:pt idx="2168">
                  <c:v>102.23740400000001</c:v>
                </c:pt>
                <c:pt idx="2169">
                  <c:v>105.516136</c:v>
                </c:pt>
                <c:pt idx="2170">
                  <c:v>102.70056200000002</c:v>
                </c:pt>
                <c:pt idx="2171">
                  <c:v>106.45507000000001</c:v>
                </c:pt>
                <c:pt idx="2172">
                  <c:v>112.324585</c:v>
                </c:pt>
                <c:pt idx="2173">
                  <c:v>146.57875099999998</c:v>
                </c:pt>
                <c:pt idx="2174">
                  <c:v>101.982384</c:v>
                </c:pt>
                <c:pt idx="2175">
                  <c:v>100.718277</c:v>
                </c:pt>
                <c:pt idx="2176">
                  <c:v>107.12074299999999</c:v>
                </c:pt>
                <c:pt idx="2177">
                  <c:v>121.298805</c:v>
                </c:pt>
                <c:pt idx="2178">
                  <c:v>101.30030099999999</c:v>
                </c:pt>
                <c:pt idx="2179">
                  <c:v>113.61270099999999</c:v>
                </c:pt>
                <c:pt idx="2180">
                  <c:v>109.55384100000001</c:v>
                </c:pt>
                <c:pt idx="2181">
                  <c:v>108.562195</c:v>
                </c:pt>
                <c:pt idx="2182">
                  <c:v>105.595589</c:v>
                </c:pt>
                <c:pt idx="2183">
                  <c:v>109.64097599999998</c:v>
                </c:pt>
                <c:pt idx="2184">
                  <c:v>111.553894</c:v>
                </c:pt>
                <c:pt idx="2185">
                  <c:v>101.670219</c:v>
                </c:pt>
                <c:pt idx="2186">
                  <c:v>101.548462</c:v>
                </c:pt>
                <c:pt idx="2187">
                  <c:v>104.00060300000001</c:v>
                </c:pt>
                <c:pt idx="2188">
                  <c:v>101.36978099999999</c:v>
                </c:pt>
                <c:pt idx="2189">
                  <c:v>120.344391</c:v>
                </c:pt>
                <c:pt idx="2190">
                  <c:v>114.88932800000001</c:v>
                </c:pt>
                <c:pt idx="2191">
                  <c:v>102.63880899999997</c:v>
                </c:pt>
                <c:pt idx="2192">
                  <c:v>118.47785900000001</c:v>
                </c:pt>
                <c:pt idx="2193">
                  <c:v>108.87814299999997</c:v>
                </c:pt>
                <c:pt idx="2194">
                  <c:v>117.736839</c:v>
                </c:pt>
                <c:pt idx="2195">
                  <c:v>106.91394000000001</c:v>
                </c:pt>
                <c:pt idx="2196">
                  <c:v>122.869446</c:v>
                </c:pt>
                <c:pt idx="2197">
                  <c:v>113.58472399999999</c:v>
                </c:pt>
                <c:pt idx="2198">
                  <c:v>113.88823699999999</c:v>
                </c:pt>
                <c:pt idx="2199">
                  <c:v>104.15379299999996</c:v>
                </c:pt>
                <c:pt idx="2200">
                  <c:v>101.29652400000003</c:v>
                </c:pt>
                <c:pt idx="2201">
                  <c:v>101.718636</c:v>
                </c:pt>
                <c:pt idx="2202">
                  <c:v>109.599586</c:v>
                </c:pt>
                <c:pt idx="2203">
                  <c:v>100.727158</c:v>
                </c:pt>
                <c:pt idx="2204">
                  <c:v>125.359993</c:v>
                </c:pt>
                <c:pt idx="2205">
                  <c:v>100.0569</c:v>
                </c:pt>
                <c:pt idx="2206">
                  <c:v>105.783325</c:v>
                </c:pt>
                <c:pt idx="2207">
                  <c:v>121.48206300000001</c:v>
                </c:pt>
                <c:pt idx="2208">
                  <c:v>109.626694</c:v>
                </c:pt>
                <c:pt idx="2209">
                  <c:v>125.43106800000001</c:v>
                </c:pt>
                <c:pt idx="2210">
                  <c:v>103.74455300000002</c:v>
                </c:pt>
                <c:pt idx="2211">
                  <c:v>118.51206999999999</c:v>
                </c:pt>
                <c:pt idx="2212">
                  <c:v>110.578125</c:v>
                </c:pt>
                <c:pt idx="2213">
                  <c:v>115.228325</c:v>
                </c:pt>
                <c:pt idx="2214">
                  <c:v>102.61593599999999</c:v>
                </c:pt>
                <c:pt idx="2215">
                  <c:v>105.03492000000001</c:v>
                </c:pt>
                <c:pt idx="2216">
                  <c:v>123.20128600000001</c:v>
                </c:pt>
                <c:pt idx="2217">
                  <c:v>123.49144699999999</c:v>
                </c:pt>
                <c:pt idx="2218">
                  <c:v>100.18801099999999</c:v>
                </c:pt>
                <c:pt idx="2219">
                  <c:v>103.36086299999998</c:v>
                </c:pt>
                <c:pt idx="2220">
                  <c:v>103.29731000000001</c:v>
                </c:pt>
                <c:pt idx="2221">
                  <c:v>101.00427999999999</c:v>
                </c:pt>
                <c:pt idx="2222">
                  <c:v>112.864784</c:v>
                </c:pt>
                <c:pt idx="2223">
                  <c:v>108.85457599999998</c:v>
                </c:pt>
                <c:pt idx="2224">
                  <c:v>111.303673</c:v>
                </c:pt>
                <c:pt idx="2225">
                  <c:v>110.479767</c:v>
                </c:pt>
                <c:pt idx="2226">
                  <c:v>120.47828699999998</c:v>
                </c:pt>
                <c:pt idx="2227">
                  <c:v>125.60161600000002</c:v>
                </c:pt>
                <c:pt idx="2228">
                  <c:v>100.120193</c:v>
                </c:pt>
                <c:pt idx="2229">
                  <c:v>112.541336</c:v>
                </c:pt>
                <c:pt idx="2230">
                  <c:v>109.598045</c:v>
                </c:pt>
                <c:pt idx="2231">
                  <c:v>100.78085299999998</c:v>
                </c:pt>
                <c:pt idx="2232">
                  <c:v>100.80638099999999</c:v>
                </c:pt>
                <c:pt idx="2233">
                  <c:v>115.529015</c:v>
                </c:pt>
                <c:pt idx="2234">
                  <c:v>118.470581</c:v>
                </c:pt>
                <c:pt idx="2235">
                  <c:v>100.46038799999998</c:v>
                </c:pt>
                <c:pt idx="2236">
                  <c:v>111.62576300000001</c:v>
                </c:pt>
                <c:pt idx="2237">
                  <c:v>100.41127000000002</c:v>
                </c:pt>
                <c:pt idx="2238">
                  <c:v>100.05160500000001</c:v>
                </c:pt>
                <c:pt idx="2239">
                  <c:v>136.156769</c:v>
                </c:pt>
                <c:pt idx="2240">
                  <c:v>105.706985</c:v>
                </c:pt>
                <c:pt idx="2241">
                  <c:v>100.55989799999999</c:v>
                </c:pt>
                <c:pt idx="2242">
                  <c:v>109.36064900000001</c:v>
                </c:pt>
                <c:pt idx="2243">
                  <c:v>148.297821</c:v>
                </c:pt>
                <c:pt idx="2244">
                  <c:v>102.680984</c:v>
                </c:pt>
                <c:pt idx="2245">
                  <c:v>107.35305</c:v>
                </c:pt>
                <c:pt idx="2246">
                  <c:v>102.579399</c:v>
                </c:pt>
                <c:pt idx="2247">
                  <c:v>107.77410900000001</c:v>
                </c:pt>
                <c:pt idx="2248">
                  <c:v>112.45715300000003</c:v>
                </c:pt>
                <c:pt idx="2249">
                  <c:v>103.641136</c:v>
                </c:pt>
                <c:pt idx="2250">
                  <c:v>100.10172999999999</c:v>
                </c:pt>
                <c:pt idx="2251">
                  <c:v>104.98696099999999</c:v>
                </c:pt>
                <c:pt idx="2252">
                  <c:v>148.27914399999997</c:v>
                </c:pt>
                <c:pt idx="2253">
                  <c:v>110.313087</c:v>
                </c:pt>
                <c:pt idx="2254">
                  <c:v>105.30725900000002</c:v>
                </c:pt>
                <c:pt idx="2255">
                  <c:v>106.29763000000001</c:v>
                </c:pt>
                <c:pt idx="2256">
                  <c:v>137.79873700000002</c:v>
                </c:pt>
                <c:pt idx="2257">
                  <c:v>131.05903599999999</c:v>
                </c:pt>
                <c:pt idx="2258">
                  <c:v>119.972824</c:v>
                </c:pt>
                <c:pt idx="2259">
                  <c:v>110.12372599999999</c:v>
                </c:pt>
                <c:pt idx="2260">
                  <c:v>102.48496200000001</c:v>
                </c:pt>
                <c:pt idx="2261">
                  <c:v>119.42067</c:v>
                </c:pt>
                <c:pt idx="2262">
                  <c:v>105.10997799999998</c:v>
                </c:pt>
                <c:pt idx="2263">
                  <c:v>103.29861500000001</c:v>
                </c:pt>
                <c:pt idx="2264">
                  <c:v>105.07459299999998</c:v>
                </c:pt>
                <c:pt idx="2265">
                  <c:v>106.63236199999999</c:v>
                </c:pt>
                <c:pt idx="2266">
                  <c:v>115.74455300000002</c:v>
                </c:pt>
                <c:pt idx="2267">
                  <c:v>123.82382999999999</c:v>
                </c:pt>
                <c:pt idx="2268">
                  <c:v>125.80799900000001</c:v>
                </c:pt>
                <c:pt idx="2269">
                  <c:v>100.91413100000001</c:v>
                </c:pt>
                <c:pt idx="2270">
                  <c:v>104.49657400000001</c:v>
                </c:pt>
                <c:pt idx="2271">
                  <c:v>106.03257000000001</c:v>
                </c:pt>
                <c:pt idx="2272">
                  <c:v>104.78319500000002</c:v>
                </c:pt>
                <c:pt idx="2273">
                  <c:v>100.21424100000002</c:v>
                </c:pt>
                <c:pt idx="2274">
                  <c:v>106.87158199999999</c:v>
                </c:pt>
                <c:pt idx="2275">
                  <c:v>100.479118</c:v>
                </c:pt>
                <c:pt idx="2276">
                  <c:v>116.81945</c:v>
                </c:pt>
                <c:pt idx="2277">
                  <c:v>101.86221300000001</c:v>
                </c:pt>
                <c:pt idx="2278">
                  <c:v>107.55244399999998</c:v>
                </c:pt>
                <c:pt idx="2279">
                  <c:v>100.65373999999998</c:v>
                </c:pt>
                <c:pt idx="2280">
                  <c:v>116.47676800000001</c:v>
                </c:pt>
                <c:pt idx="2281">
                  <c:v>113.85736799999998</c:v>
                </c:pt>
                <c:pt idx="2282">
                  <c:v>117.558533</c:v>
                </c:pt>
                <c:pt idx="2283">
                  <c:v>107.770065</c:v>
                </c:pt>
                <c:pt idx="2284">
                  <c:v>107.29054300000001</c:v>
                </c:pt>
                <c:pt idx="2285">
                  <c:v>102.38415500000002</c:v>
                </c:pt>
                <c:pt idx="2286">
                  <c:v>116.16670199999999</c:v>
                </c:pt>
                <c:pt idx="2287">
                  <c:v>103.01191700000001</c:v>
                </c:pt>
                <c:pt idx="2288">
                  <c:v>104.97071099999998</c:v>
                </c:pt>
                <c:pt idx="2289">
                  <c:v>100.319733</c:v>
                </c:pt>
                <c:pt idx="2290">
                  <c:v>101.286942</c:v>
                </c:pt>
                <c:pt idx="2291">
                  <c:v>118.92992400000001</c:v>
                </c:pt>
                <c:pt idx="2292">
                  <c:v>115.72496000000001</c:v>
                </c:pt>
                <c:pt idx="2293">
                  <c:v>106.97395299999998</c:v>
                </c:pt>
                <c:pt idx="2294">
                  <c:v>103.06813</c:v>
                </c:pt>
                <c:pt idx="2295">
                  <c:v>102.51535800000001</c:v>
                </c:pt>
                <c:pt idx="2296">
                  <c:v>141.32505800000001</c:v>
                </c:pt>
                <c:pt idx="2297">
                  <c:v>127.44950900000003</c:v>
                </c:pt>
                <c:pt idx="2298">
                  <c:v>102.361687</c:v>
                </c:pt>
                <c:pt idx="2299">
                  <c:v>105.03762100000002</c:v>
                </c:pt>
                <c:pt idx="2300">
                  <c:v>105.56785600000002</c:v>
                </c:pt>
                <c:pt idx="2301">
                  <c:v>110.940712</c:v>
                </c:pt>
                <c:pt idx="2302">
                  <c:v>100.93044999999999</c:v>
                </c:pt>
                <c:pt idx="2303">
                  <c:v>109.432098</c:v>
                </c:pt>
                <c:pt idx="2304">
                  <c:v>104.23445900000002</c:v>
                </c:pt>
                <c:pt idx="2305">
                  <c:v>117.30081199999998</c:v>
                </c:pt>
                <c:pt idx="2306">
                  <c:v>109.79167200000002</c:v>
                </c:pt>
                <c:pt idx="2307">
                  <c:v>112.897842</c:v>
                </c:pt>
                <c:pt idx="2308">
                  <c:v>104.53762100000002</c:v>
                </c:pt>
                <c:pt idx="2309">
                  <c:v>116.985512</c:v>
                </c:pt>
                <c:pt idx="2310">
                  <c:v>120.28079200000001</c:v>
                </c:pt>
                <c:pt idx="2311">
                  <c:v>118.23141500000001</c:v>
                </c:pt>
                <c:pt idx="2312">
                  <c:v>100.06161500000002</c:v>
                </c:pt>
                <c:pt idx="2313">
                  <c:v>105.64771300000001</c:v>
                </c:pt>
                <c:pt idx="2314">
                  <c:v>101.389015</c:v>
                </c:pt>
                <c:pt idx="2315">
                  <c:v>120.04561600000001</c:v>
                </c:pt>
                <c:pt idx="2316">
                  <c:v>122.78966500000001</c:v>
                </c:pt>
                <c:pt idx="2317">
                  <c:v>109.977844</c:v>
                </c:pt>
                <c:pt idx="2318">
                  <c:v>124.91451300000003</c:v>
                </c:pt>
                <c:pt idx="2319">
                  <c:v>118.965996</c:v>
                </c:pt>
                <c:pt idx="2320">
                  <c:v>109.646057</c:v>
                </c:pt>
                <c:pt idx="2321">
                  <c:v>101.53711699999999</c:v>
                </c:pt>
                <c:pt idx="2322">
                  <c:v>128.03833000000003</c:v>
                </c:pt>
                <c:pt idx="2323">
                  <c:v>159.78886399999999</c:v>
                </c:pt>
                <c:pt idx="2324">
                  <c:v>124.78622400000002</c:v>
                </c:pt>
                <c:pt idx="2325">
                  <c:v>112.83576999999998</c:v>
                </c:pt>
                <c:pt idx="2326">
                  <c:v>109.74995400000002</c:v>
                </c:pt>
                <c:pt idx="2327">
                  <c:v>100.99495700000001</c:v>
                </c:pt>
                <c:pt idx="2328">
                  <c:v>102.20941900000001</c:v>
                </c:pt>
                <c:pt idx="2329">
                  <c:v>102.97943100000001</c:v>
                </c:pt>
                <c:pt idx="2330">
                  <c:v>101.26274100000001</c:v>
                </c:pt>
                <c:pt idx="2331">
                  <c:v>102.82727800000001</c:v>
                </c:pt>
                <c:pt idx="2332">
                  <c:v>114.657433</c:v>
                </c:pt>
                <c:pt idx="2333">
                  <c:v>106.68016799999998</c:v>
                </c:pt>
                <c:pt idx="2334">
                  <c:v>109.005005</c:v>
                </c:pt>
                <c:pt idx="2335">
                  <c:v>107.93974300000002</c:v>
                </c:pt>
                <c:pt idx="2336">
                  <c:v>114.64992500000001</c:v>
                </c:pt>
                <c:pt idx="2337">
                  <c:v>107.79489100000002</c:v>
                </c:pt>
                <c:pt idx="2338">
                  <c:v>134.08424400000001</c:v>
                </c:pt>
                <c:pt idx="2339">
                  <c:v>120.58190900000001</c:v>
                </c:pt>
                <c:pt idx="2340">
                  <c:v>112.320244</c:v>
                </c:pt>
                <c:pt idx="2341">
                  <c:v>120.51863899999998</c:v>
                </c:pt>
                <c:pt idx="2342">
                  <c:v>102.29658499999999</c:v>
                </c:pt>
                <c:pt idx="2343">
                  <c:v>111.472191</c:v>
                </c:pt>
                <c:pt idx="2344">
                  <c:v>105.30744199999998</c:v>
                </c:pt>
                <c:pt idx="2345">
                  <c:v>106.24313400000001</c:v>
                </c:pt>
                <c:pt idx="2346">
                  <c:v>125.21100600000001</c:v>
                </c:pt>
                <c:pt idx="2347">
                  <c:v>113.558685</c:v>
                </c:pt>
                <c:pt idx="2348">
                  <c:v>106.070122</c:v>
                </c:pt>
                <c:pt idx="2349">
                  <c:v>110.96659900000002</c:v>
                </c:pt>
                <c:pt idx="2350">
                  <c:v>106.06598700000001</c:v>
                </c:pt>
                <c:pt idx="2351">
                  <c:v>101.43521100000001</c:v>
                </c:pt>
                <c:pt idx="2352">
                  <c:v>102.33876799999999</c:v>
                </c:pt>
                <c:pt idx="2353">
                  <c:v>112.90796700000001</c:v>
                </c:pt>
                <c:pt idx="2354">
                  <c:v>108.587334</c:v>
                </c:pt>
                <c:pt idx="2355">
                  <c:v>100.07891100000001</c:v>
                </c:pt>
                <c:pt idx="2356">
                  <c:v>100.608154</c:v>
                </c:pt>
                <c:pt idx="2357">
                  <c:v>107.078659</c:v>
                </c:pt>
                <c:pt idx="2358">
                  <c:v>107.78276799999999</c:v>
                </c:pt>
                <c:pt idx="2359">
                  <c:v>103.60289799999998</c:v>
                </c:pt>
                <c:pt idx="2360">
                  <c:v>127.72901899999998</c:v>
                </c:pt>
                <c:pt idx="2361">
                  <c:v>100.212051</c:v>
                </c:pt>
                <c:pt idx="2362">
                  <c:v>104.52579499999999</c:v>
                </c:pt>
                <c:pt idx="2363">
                  <c:v>115.35514799999999</c:v>
                </c:pt>
                <c:pt idx="2364">
                  <c:v>143.59147600000003</c:v>
                </c:pt>
                <c:pt idx="2365">
                  <c:v>122.058273</c:v>
                </c:pt>
                <c:pt idx="2366">
                  <c:v>114.075363</c:v>
                </c:pt>
                <c:pt idx="2367">
                  <c:v>110.01346599999999</c:v>
                </c:pt>
                <c:pt idx="2368">
                  <c:v>119.78286</c:v>
                </c:pt>
                <c:pt idx="2369">
                  <c:v>109.663651</c:v>
                </c:pt>
                <c:pt idx="2370">
                  <c:v>108.45354500000002</c:v>
                </c:pt>
                <c:pt idx="2371">
                  <c:v>122.53383599999998</c:v>
                </c:pt>
                <c:pt idx="2372">
                  <c:v>109.14856</c:v>
                </c:pt>
                <c:pt idx="2373">
                  <c:v>100.973618</c:v>
                </c:pt>
                <c:pt idx="2374">
                  <c:v>103.25626400000002</c:v>
                </c:pt>
                <c:pt idx="2375">
                  <c:v>113.98006400000001</c:v>
                </c:pt>
                <c:pt idx="2376">
                  <c:v>102.661911</c:v>
                </c:pt>
                <c:pt idx="2377">
                  <c:v>106.47798899999998</c:v>
                </c:pt>
                <c:pt idx="2378">
                  <c:v>107.44105500000003</c:v>
                </c:pt>
                <c:pt idx="2379">
                  <c:v>106.36473100000001</c:v>
                </c:pt>
                <c:pt idx="2380">
                  <c:v>110.010735</c:v>
                </c:pt>
                <c:pt idx="2381">
                  <c:v>110.78504199999999</c:v>
                </c:pt>
                <c:pt idx="2382">
                  <c:v>102.552094</c:v>
                </c:pt>
                <c:pt idx="2383">
                  <c:v>101.08366400000001</c:v>
                </c:pt>
                <c:pt idx="2384">
                  <c:v>106.19738799999999</c:v>
                </c:pt>
                <c:pt idx="2385">
                  <c:v>112.26883699999999</c:v>
                </c:pt>
                <c:pt idx="2386">
                  <c:v>122.936272</c:v>
                </c:pt>
                <c:pt idx="2387">
                  <c:v>124.891678</c:v>
                </c:pt>
                <c:pt idx="2388">
                  <c:v>106.457352</c:v>
                </c:pt>
                <c:pt idx="2389">
                  <c:v>120.51561700000002</c:v>
                </c:pt>
                <c:pt idx="2390">
                  <c:v>124.21373</c:v>
                </c:pt>
                <c:pt idx="2391">
                  <c:v>131.15679900000001</c:v>
                </c:pt>
                <c:pt idx="2392">
                  <c:v>100.16413900000002</c:v>
                </c:pt>
                <c:pt idx="2393">
                  <c:v>108.321983</c:v>
                </c:pt>
                <c:pt idx="2394">
                  <c:v>103.58722700000001</c:v>
                </c:pt>
                <c:pt idx="2395">
                  <c:v>107.94677</c:v>
                </c:pt>
                <c:pt idx="2396">
                  <c:v>105.063248</c:v>
                </c:pt>
                <c:pt idx="2397">
                  <c:v>120.17214199999997</c:v>
                </c:pt>
                <c:pt idx="2398">
                  <c:v>101.777657</c:v>
                </c:pt>
                <c:pt idx="2399">
                  <c:v>102.21841400000001</c:v>
                </c:pt>
                <c:pt idx="2400">
                  <c:v>124.56073000000001</c:v>
                </c:pt>
                <c:pt idx="2401">
                  <c:v>127.39424900000002</c:v>
                </c:pt>
                <c:pt idx="2402">
                  <c:v>101.20025600000001</c:v>
                </c:pt>
                <c:pt idx="2403">
                  <c:v>113.48556499999999</c:v>
                </c:pt>
                <c:pt idx="2404">
                  <c:v>114.61367</c:v>
                </c:pt>
                <c:pt idx="2405">
                  <c:v>101.416977</c:v>
                </c:pt>
                <c:pt idx="2406">
                  <c:v>110.368599</c:v>
                </c:pt>
                <c:pt idx="2407">
                  <c:v>105.24151600000002</c:v>
                </c:pt>
                <c:pt idx="2408">
                  <c:v>119.340546</c:v>
                </c:pt>
                <c:pt idx="2409">
                  <c:v>101.88728300000001</c:v>
                </c:pt>
                <c:pt idx="2410">
                  <c:v>104.55273399999999</c:v>
                </c:pt>
                <c:pt idx="2411">
                  <c:v>124.13220200000001</c:v>
                </c:pt>
                <c:pt idx="2412">
                  <c:v>115.45059999999999</c:v>
                </c:pt>
                <c:pt idx="2413">
                  <c:v>144.61827099999999</c:v>
                </c:pt>
                <c:pt idx="2414">
                  <c:v>107.887596</c:v>
                </c:pt>
                <c:pt idx="2415">
                  <c:v>124.499397</c:v>
                </c:pt>
                <c:pt idx="2416">
                  <c:v>100.52173599999999</c:v>
                </c:pt>
                <c:pt idx="2417">
                  <c:v>103.49620800000001</c:v>
                </c:pt>
                <c:pt idx="2418">
                  <c:v>139.78675799999999</c:v>
                </c:pt>
                <c:pt idx="2419">
                  <c:v>122.542473</c:v>
                </c:pt>
                <c:pt idx="2420">
                  <c:v>109.154411</c:v>
                </c:pt>
                <c:pt idx="2421">
                  <c:v>105.85429400000001</c:v>
                </c:pt>
                <c:pt idx="2422">
                  <c:v>107.28336299999998</c:v>
                </c:pt>
                <c:pt idx="2423">
                  <c:v>100.33090199999998</c:v>
                </c:pt>
                <c:pt idx="2424">
                  <c:v>116.91923500000001</c:v>
                </c:pt>
                <c:pt idx="2425">
                  <c:v>104.63357499999998</c:v>
                </c:pt>
                <c:pt idx="2426">
                  <c:v>112.638969</c:v>
                </c:pt>
                <c:pt idx="2427">
                  <c:v>103.31154600000002</c:v>
                </c:pt>
                <c:pt idx="2428">
                  <c:v>106.78562900000001</c:v>
                </c:pt>
                <c:pt idx="2429">
                  <c:v>101.62756299999998</c:v>
                </c:pt>
                <c:pt idx="2430">
                  <c:v>119.29361700000001</c:v>
                </c:pt>
                <c:pt idx="2431">
                  <c:v>125.062057</c:v>
                </c:pt>
                <c:pt idx="2432">
                  <c:v>102.73932600000002</c:v>
                </c:pt>
                <c:pt idx="2433">
                  <c:v>121.68158699999998</c:v>
                </c:pt>
                <c:pt idx="2434">
                  <c:v>102.02795399999999</c:v>
                </c:pt>
                <c:pt idx="2435">
                  <c:v>102.08065000000002</c:v>
                </c:pt>
                <c:pt idx="2436">
                  <c:v>121.623199</c:v>
                </c:pt>
                <c:pt idx="2437">
                  <c:v>122.897552</c:v>
                </c:pt>
                <c:pt idx="2438">
                  <c:v>104.611374</c:v>
                </c:pt>
                <c:pt idx="2439">
                  <c:v>113.088943</c:v>
                </c:pt>
                <c:pt idx="2440">
                  <c:v>101.29552500000001</c:v>
                </c:pt>
                <c:pt idx="2441">
                  <c:v>104.99580400000002</c:v>
                </c:pt>
                <c:pt idx="2442">
                  <c:v>117.28822300000002</c:v>
                </c:pt>
                <c:pt idx="2443">
                  <c:v>134.91781599999999</c:v>
                </c:pt>
                <c:pt idx="2444">
                  <c:v>100.00122100000002</c:v>
                </c:pt>
                <c:pt idx="2445">
                  <c:v>104.69530499999999</c:v>
                </c:pt>
                <c:pt idx="2446">
                  <c:v>156.43765299999998</c:v>
                </c:pt>
                <c:pt idx="2447">
                  <c:v>104.84534499999998</c:v>
                </c:pt>
                <c:pt idx="2448">
                  <c:v>101.44921100000003</c:v>
                </c:pt>
                <c:pt idx="2449">
                  <c:v>108.41449000000001</c:v>
                </c:pt>
                <c:pt idx="2450">
                  <c:v>101.455856</c:v>
                </c:pt>
                <c:pt idx="2451">
                  <c:v>137.01065099999997</c:v>
                </c:pt>
                <c:pt idx="2452">
                  <c:v>114.96125000000004</c:v>
                </c:pt>
                <c:pt idx="2453">
                  <c:v>120.54398300000001</c:v>
                </c:pt>
                <c:pt idx="2454">
                  <c:v>109.255157</c:v>
                </c:pt>
                <c:pt idx="2455">
                  <c:v>106.31462900000002</c:v>
                </c:pt>
                <c:pt idx="2456">
                  <c:v>116.036728</c:v>
                </c:pt>
                <c:pt idx="2457">
                  <c:v>101.43064099999999</c:v>
                </c:pt>
                <c:pt idx="2458">
                  <c:v>108.49396500000002</c:v>
                </c:pt>
                <c:pt idx="2459">
                  <c:v>112.88278999999999</c:v>
                </c:pt>
                <c:pt idx="2460">
                  <c:v>112.86817199999999</c:v>
                </c:pt>
                <c:pt idx="2461">
                  <c:v>115.52468900000001</c:v>
                </c:pt>
                <c:pt idx="2462">
                  <c:v>108.97043600000001</c:v>
                </c:pt>
                <c:pt idx="2463">
                  <c:v>108.52568799999999</c:v>
                </c:pt>
                <c:pt idx="2464">
                  <c:v>105.83292400000002</c:v>
                </c:pt>
                <c:pt idx="2465">
                  <c:v>107.61410500000001</c:v>
                </c:pt>
                <c:pt idx="2466">
                  <c:v>109.65579999999999</c:v>
                </c:pt>
                <c:pt idx="2467">
                  <c:v>106.985855</c:v>
                </c:pt>
                <c:pt idx="2468">
                  <c:v>114.338516</c:v>
                </c:pt>
                <c:pt idx="2469">
                  <c:v>102.94055899999999</c:v>
                </c:pt>
                <c:pt idx="2470">
                  <c:v>103.892365</c:v>
                </c:pt>
                <c:pt idx="2471">
                  <c:v>103.954391</c:v>
                </c:pt>
                <c:pt idx="2472">
                  <c:v>109.45549800000001</c:v>
                </c:pt>
                <c:pt idx="2473">
                  <c:v>112.87924199999999</c:v>
                </c:pt>
                <c:pt idx="2474">
                  <c:v>105.65293899999999</c:v>
                </c:pt>
                <c:pt idx="2475">
                  <c:v>101.571449</c:v>
                </c:pt>
                <c:pt idx="2476">
                  <c:v>109.56255299999998</c:v>
                </c:pt>
                <c:pt idx="2477">
                  <c:v>107.59374200000001</c:v>
                </c:pt>
                <c:pt idx="2478">
                  <c:v>101.48719000000001</c:v>
                </c:pt>
                <c:pt idx="2479">
                  <c:v>106.13026400000001</c:v>
                </c:pt>
                <c:pt idx="2480">
                  <c:v>100.96125000000004</c:v>
                </c:pt>
                <c:pt idx="2481">
                  <c:v>106.693291</c:v>
                </c:pt>
                <c:pt idx="2482">
                  <c:v>111.84329200000002</c:v>
                </c:pt>
                <c:pt idx="2483">
                  <c:v>126.633324</c:v>
                </c:pt>
                <c:pt idx="2484">
                  <c:v>110.358284</c:v>
                </c:pt>
                <c:pt idx="2485">
                  <c:v>109.07667499999998</c:v>
                </c:pt>
                <c:pt idx="2486">
                  <c:v>127.32295199999999</c:v>
                </c:pt>
                <c:pt idx="2487">
                  <c:v>103.22148900000002</c:v>
                </c:pt>
                <c:pt idx="2488">
                  <c:v>121.84487900000002</c:v>
                </c:pt>
                <c:pt idx="2489">
                  <c:v>110.61719500000001</c:v>
                </c:pt>
                <c:pt idx="2490">
                  <c:v>137.125473</c:v>
                </c:pt>
                <c:pt idx="2491">
                  <c:v>117.49362200000002</c:v>
                </c:pt>
                <c:pt idx="2492">
                  <c:v>107.785011</c:v>
                </c:pt>
                <c:pt idx="2493">
                  <c:v>107.12133799999997</c:v>
                </c:pt>
                <c:pt idx="2494">
                  <c:v>103.49065400000003</c:v>
                </c:pt>
                <c:pt idx="2495">
                  <c:v>123.55892900000002</c:v>
                </c:pt>
                <c:pt idx="2496">
                  <c:v>100.331833</c:v>
                </c:pt>
                <c:pt idx="2497">
                  <c:v>109.90791299999999</c:v>
                </c:pt>
                <c:pt idx="2498">
                  <c:v>145.33696</c:v>
                </c:pt>
                <c:pt idx="2499">
                  <c:v>113.928543</c:v>
                </c:pt>
                <c:pt idx="2500">
                  <c:v>110.37430599999999</c:v>
                </c:pt>
                <c:pt idx="2501">
                  <c:v>108.99832900000001</c:v>
                </c:pt>
                <c:pt idx="2502">
                  <c:v>126.249702</c:v>
                </c:pt>
                <c:pt idx="2503">
                  <c:v>103.340889</c:v>
                </c:pt>
                <c:pt idx="2504">
                  <c:v>102.32244900000001</c:v>
                </c:pt>
                <c:pt idx="2505">
                  <c:v>115.758644</c:v>
                </c:pt>
                <c:pt idx="2506">
                  <c:v>105.757507</c:v>
                </c:pt>
                <c:pt idx="2507">
                  <c:v>125.73212400000001</c:v>
                </c:pt>
                <c:pt idx="2508">
                  <c:v>111.17659799999998</c:v>
                </c:pt>
                <c:pt idx="2509">
                  <c:v>104.863754</c:v>
                </c:pt>
                <c:pt idx="2510">
                  <c:v>100.03426400000001</c:v>
                </c:pt>
                <c:pt idx="2511">
                  <c:v>112.52844199999998</c:v>
                </c:pt>
                <c:pt idx="2512">
                  <c:v>102.802063</c:v>
                </c:pt>
                <c:pt idx="2513">
                  <c:v>105.62306999999998</c:v>
                </c:pt>
                <c:pt idx="2514">
                  <c:v>103.83556400000002</c:v>
                </c:pt>
                <c:pt idx="2515">
                  <c:v>105.537987</c:v>
                </c:pt>
                <c:pt idx="2516">
                  <c:v>104.27253699999999</c:v>
                </c:pt>
                <c:pt idx="2517">
                  <c:v>101.05137599999999</c:v>
                </c:pt>
                <c:pt idx="2518">
                  <c:v>109.81944300000002</c:v>
                </c:pt>
                <c:pt idx="2519">
                  <c:v>104.69483200000001</c:v>
                </c:pt>
                <c:pt idx="2520">
                  <c:v>125.27817499999999</c:v>
                </c:pt>
                <c:pt idx="2521">
                  <c:v>115.003365</c:v>
                </c:pt>
                <c:pt idx="2522">
                  <c:v>103.679115</c:v>
                </c:pt>
                <c:pt idx="2523">
                  <c:v>107.43802599999999</c:v>
                </c:pt>
                <c:pt idx="2524">
                  <c:v>111.67642999999998</c:v>
                </c:pt>
                <c:pt idx="2525">
                  <c:v>106.12394699999999</c:v>
                </c:pt>
                <c:pt idx="2526">
                  <c:v>120.85933699999998</c:v>
                </c:pt>
                <c:pt idx="2527">
                  <c:v>103.262276</c:v>
                </c:pt>
                <c:pt idx="2528">
                  <c:v>102.59629099999999</c:v>
                </c:pt>
                <c:pt idx="2529">
                  <c:v>125.15535699999998</c:v>
                </c:pt>
                <c:pt idx="2530">
                  <c:v>104.95359000000002</c:v>
                </c:pt>
                <c:pt idx="2531">
                  <c:v>115.92458300000001</c:v>
                </c:pt>
                <c:pt idx="2532">
                  <c:v>106.28853599999998</c:v>
                </c:pt>
                <c:pt idx="2533">
                  <c:v>101.771385</c:v>
                </c:pt>
                <c:pt idx="2534">
                  <c:v>104.520363</c:v>
                </c:pt>
                <c:pt idx="2535">
                  <c:v>103.44421400000003</c:v>
                </c:pt>
                <c:pt idx="2536">
                  <c:v>109.72792800000002</c:v>
                </c:pt>
                <c:pt idx="2537">
                  <c:v>118.44644900000002</c:v>
                </c:pt>
                <c:pt idx="2538">
                  <c:v>122.84369700000002</c:v>
                </c:pt>
                <c:pt idx="2539">
                  <c:v>106.131012</c:v>
                </c:pt>
                <c:pt idx="2540">
                  <c:v>101.856583</c:v>
                </c:pt>
                <c:pt idx="2541">
                  <c:v>100.45547500000001</c:v>
                </c:pt>
                <c:pt idx="2542">
                  <c:v>114.47296900000002</c:v>
                </c:pt>
                <c:pt idx="2543">
                  <c:v>100.418098</c:v>
                </c:pt>
                <c:pt idx="2544">
                  <c:v>109.334892</c:v>
                </c:pt>
                <c:pt idx="2545">
                  <c:v>106.06770299999998</c:v>
                </c:pt>
                <c:pt idx="2546">
                  <c:v>112.260773</c:v>
                </c:pt>
                <c:pt idx="2547">
                  <c:v>103.01931</c:v>
                </c:pt>
                <c:pt idx="2548">
                  <c:v>105.85430100000001</c:v>
                </c:pt>
                <c:pt idx="2549">
                  <c:v>112.18236499999999</c:v>
                </c:pt>
                <c:pt idx="2550">
                  <c:v>118.94398500000001</c:v>
                </c:pt>
                <c:pt idx="2551">
                  <c:v>104.57667499999998</c:v>
                </c:pt>
                <c:pt idx="2552">
                  <c:v>108.60861199999998</c:v>
                </c:pt>
                <c:pt idx="2553">
                  <c:v>116.01525900000001</c:v>
                </c:pt>
                <c:pt idx="2554">
                  <c:v>102.526543</c:v>
                </c:pt>
                <c:pt idx="2555">
                  <c:v>130.50221300000001</c:v>
                </c:pt>
                <c:pt idx="2556">
                  <c:v>104.065315</c:v>
                </c:pt>
                <c:pt idx="2557">
                  <c:v>102.939392</c:v>
                </c:pt>
                <c:pt idx="2558">
                  <c:v>125.61840799999999</c:v>
                </c:pt>
                <c:pt idx="2559">
                  <c:v>101.19837999999999</c:v>
                </c:pt>
                <c:pt idx="2560">
                  <c:v>102.13263699999999</c:v>
                </c:pt>
                <c:pt idx="2561">
                  <c:v>107.75185399999999</c:v>
                </c:pt>
                <c:pt idx="2562">
                  <c:v>102.285454</c:v>
                </c:pt>
                <c:pt idx="2563">
                  <c:v>139.522751</c:v>
                </c:pt>
                <c:pt idx="2564">
                  <c:v>103.48666400000002</c:v>
                </c:pt>
                <c:pt idx="2565">
                  <c:v>105.084282</c:v>
                </c:pt>
                <c:pt idx="2566">
                  <c:v>126.828217</c:v>
                </c:pt>
                <c:pt idx="2567">
                  <c:v>107.359207</c:v>
                </c:pt>
                <c:pt idx="2568">
                  <c:v>121.84455900000002</c:v>
                </c:pt>
                <c:pt idx="2569">
                  <c:v>103.21389000000002</c:v>
                </c:pt>
                <c:pt idx="2570">
                  <c:v>107.69234499999999</c:v>
                </c:pt>
                <c:pt idx="2571">
                  <c:v>106.89035</c:v>
                </c:pt>
                <c:pt idx="2572">
                  <c:v>103.94586200000002</c:v>
                </c:pt>
                <c:pt idx="2573">
                  <c:v>115.822113</c:v>
                </c:pt>
                <c:pt idx="2574">
                  <c:v>127.746346</c:v>
                </c:pt>
                <c:pt idx="2575">
                  <c:v>104.07257099999998</c:v>
                </c:pt>
                <c:pt idx="2576">
                  <c:v>131.55944800000003</c:v>
                </c:pt>
                <c:pt idx="2577">
                  <c:v>101.63725300000002</c:v>
                </c:pt>
                <c:pt idx="2578">
                  <c:v>105.976517</c:v>
                </c:pt>
                <c:pt idx="2579">
                  <c:v>102.44364200000001</c:v>
                </c:pt>
                <c:pt idx="2580">
                  <c:v>107.613922</c:v>
                </c:pt>
                <c:pt idx="2581">
                  <c:v>154.46466099999998</c:v>
                </c:pt>
                <c:pt idx="2582">
                  <c:v>103.53812400000001</c:v>
                </c:pt>
                <c:pt idx="2583">
                  <c:v>103.54677599999998</c:v>
                </c:pt>
                <c:pt idx="2584">
                  <c:v>107.90488400000001</c:v>
                </c:pt>
                <c:pt idx="2585">
                  <c:v>105.183426</c:v>
                </c:pt>
                <c:pt idx="2586">
                  <c:v>112.039658</c:v>
                </c:pt>
                <c:pt idx="2587">
                  <c:v>119.81601000000002</c:v>
                </c:pt>
                <c:pt idx="2588">
                  <c:v>122.26312299999999</c:v>
                </c:pt>
                <c:pt idx="2589">
                  <c:v>105.48165899999999</c:v>
                </c:pt>
                <c:pt idx="2590">
                  <c:v>107.60095200000001</c:v>
                </c:pt>
                <c:pt idx="2591">
                  <c:v>108.72043600000001</c:v>
                </c:pt>
                <c:pt idx="2592">
                  <c:v>105.05701400000001</c:v>
                </c:pt>
                <c:pt idx="2593">
                  <c:v>106.33570899999997</c:v>
                </c:pt>
                <c:pt idx="2594">
                  <c:v>105.35434699999999</c:v>
                </c:pt>
                <c:pt idx="2595">
                  <c:v>145.717499</c:v>
                </c:pt>
                <c:pt idx="2596">
                  <c:v>111.32389799999999</c:v>
                </c:pt>
                <c:pt idx="2597">
                  <c:v>105.566238</c:v>
                </c:pt>
                <c:pt idx="2598">
                  <c:v>107.16692399999999</c:v>
                </c:pt>
                <c:pt idx="2599">
                  <c:v>102.514771</c:v>
                </c:pt>
                <c:pt idx="2600">
                  <c:v>123.33294699999999</c:v>
                </c:pt>
                <c:pt idx="2601">
                  <c:v>103.64336400000002</c:v>
                </c:pt>
                <c:pt idx="2602">
                  <c:v>111.97290799999999</c:v>
                </c:pt>
                <c:pt idx="2603">
                  <c:v>101.97223700000001</c:v>
                </c:pt>
                <c:pt idx="2604">
                  <c:v>115.634575</c:v>
                </c:pt>
                <c:pt idx="2605">
                  <c:v>114.39677399999998</c:v>
                </c:pt>
                <c:pt idx="2606">
                  <c:v>108.11927799999998</c:v>
                </c:pt>
                <c:pt idx="2607">
                  <c:v>104.74050900000002</c:v>
                </c:pt>
                <c:pt idx="2608">
                  <c:v>114.09227</c:v>
                </c:pt>
                <c:pt idx="2609">
                  <c:v>122.43265500000001</c:v>
                </c:pt>
                <c:pt idx="2610">
                  <c:v>106.88846599999998</c:v>
                </c:pt>
                <c:pt idx="2611">
                  <c:v>114.95495600000001</c:v>
                </c:pt>
                <c:pt idx="2612">
                  <c:v>120.690727</c:v>
                </c:pt>
                <c:pt idx="2613">
                  <c:v>101.94841000000001</c:v>
                </c:pt>
                <c:pt idx="2614">
                  <c:v>108.016907</c:v>
                </c:pt>
                <c:pt idx="2615">
                  <c:v>132.095123</c:v>
                </c:pt>
                <c:pt idx="2616">
                  <c:v>121.114761</c:v>
                </c:pt>
                <c:pt idx="2617">
                  <c:v>103.550285</c:v>
                </c:pt>
                <c:pt idx="2618">
                  <c:v>141.27943399999998</c:v>
                </c:pt>
                <c:pt idx="2619">
                  <c:v>104.507317</c:v>
                </c:pt>
                <c:pt idx="2620">
                  <c:v>122.73914300000001</c:v>
                </c:pt>
                <c:pt idx="2621">
                  <c:v>103.036339</c:v>
                </c:pt>
                <c:pt idx="2622">
                  <c:v>106.44946299999999</c:v>
                </c:pt>
                <c:pt idx="2623">
                  <c:v>106.77763400000002</c:v>
                </c:pt>
                <c:pt idx="2624">
                  <c:v>100.45115699999999</c:v>
                </c:pt>
                <c:pt idx="2625">
                  <c:v>101.87583199999997</c:v>
                </c:pt>
                <c:pt idx="2626">
                  <c:v>135.72167999999999</c:v>
                </c:pt>
                <c:pt idx="2627">
                  <c:v>100.03145600000002</c:v>
                </c:pt>
                <c:pt idx="2628">
                  <c:v>103.94051400000001</c:v>
                </c:pt>
                <c:pt idx="2629">
                  <c:v>112.94999700000001</c:v>
                </c:pt>
                <c:pt idx="2630">
                  <c:v>101.110474</c:v>
                </c:pt>
                <c:pt idx="2631">
                  <c:v>106.07588199999999</c:v>
                </c:pt>
                <c:pt idx="2632">
                  <c:v>105.21655300000002</c:v>
                </c:pt>
                <c:pt idx="2633">
                  <c:v>100.79592900000002</c:v>
                </c:pt>
                <c:pt idx="2634">
                  <c:v>102.394012</c:v>
                </c:pt>
                <c:pt idx="2635">
                  <c:v>107.77517699999999</c:v>
                </c:pt>
                <c:pt idx="2636">
                  <c:v>103.290131</c:v>
                </c:pt>
                <c:pt idx="2637">
                  <c:v>107.52121000000001</c:v>
                </c:pt>
                <c:pt idx="2638">
                  <c:v>102.02828199999999</c:v>
                </c:pt>
                <c:pt idx="2639">
                  <c:v>126.65573099999997</c:v>
                </c:pt>
                <c:pt idx="2640">
                  <c:v>104.70220900000001</c:v>
                </c:pt>
                <c:pt idx="2641">
                  <c:v>102.04810300000001</c:v>
                </c:pt>
                <c:pt idx="2642">
                  <c:v>109.38044699999999</c:v>
                </c:pt>
                <c:pt idx="2643">
                  <c:v>106.13146999999999</c:v>
                </c:pt>
                <c:pt idx="2644">
                  <c:v>108.53484300000001</c:v>
                </c:pt>
                <c:pt idx="2645">
                  <c:v>111.39138800000001</c:v>
                </c:pt>
                <c:pt idx="2646">
                  <c:v>166.566925</c:v>
                </c:pt>
                <c:pt idx="2647">
                  <c:v>101.042542</c:v>
                </c:pt>
                <c:pt idx="2648">
                  <c:v>145.43711900000002</c:v>
                </c:pt>
                <c:pt idx="2649">
                  <c:v>101.274033</c:v>
                </c:pt>
                <c:pt idx="2650">
                  <c:v>100.465637</c:v>
                </c:pt>
                <c:pt idx="2651">
                  <c:v>111.93727100000001</c:v>
                </c:pt>
                <c:pt idx="2652">
                  <c:v>124.54052700000001</c:v>
                </c:pt>
                <c:pt idx="2653">
                  <c:v>100.64949799999998</c:v>
                </c:pt>
                <c:pt idx="2654">
                  <c:v>105.32670599999999</c:v>
                </c:pt>
                <c:pt idx="2655">
                  <c:v>114.106804</c:v>
                </c:pt>
                <c:pt idx="2656">
                  <c:v>102.562675</c:v>
                </c:pt>
                <c:pt idx="2657">
                  <c:v>122.110901</c:v>
                </c:pt>
                <c:pt idx="2658">
                  <c:v>115.07630899999997</c:v>
                </c:pt>
                <c:pt idx="2659">
                  <c:v>101.973885</c:v>
                </c:pt>
                <c:pt idx="2660">
                  <c:v>112.21790300000004</c:v>
                </c:pt>
                <c:pt idx="2661">
                  <c:v>106.677299</c:v>
                </c:pt>
                <c:pt idx="2662">
                  <c:v>104.660927</c:v>
                </c:pt>
                <c:pt idx="2663">
                  <c:v>117.739502</c:v>
                </c:pt>
                <c:pt idx="2664">
                  <c:v>100.396873</c:v>
                </c:pt>
                <c:pt idx="2665">
                  <c:v>101.93595900000001</c:v>
                </c:pt>
                <c:pt idx="2666">
                  <c:v>108.57429500000002</c:v>
                </c:pt>
                <c:pt idx="2667">
                  <c:v>116.41731299999999</c:v>
                </c:pt>
                <c:pt idx="2668">
                  <c:v>102.143272</c:v>
                </c:pt>
                <c:pt idx="2669">
                  <c:v>118.06061600000001</c:v>
                </c:pt>
                <c:pt idx="2670">
                  <c:v>103.572693</c:v>
                </c:pt>
                <c:pt idx="2671">
                  <c:v>107.805695</c:v>
                </c:pt>
                <c:pt idx="2672">
                  <c:v>100.74926800000001</c:v>
                </c:pt>
                <c:pt idx="2673">
                  <c:v>115.942581</c:v>
                </c:pt>
                <c:pt idx="2674">
                  <c:v>100.326599</c:v>
                </c:pt>
                <c:pt idx="2675">
                  <c:v>110.65181699999998</c:v>
                </c:pt>
                <c:pt idx="2676">
                  <c:v>103.65595199999998</c:v>
                </c:pt>
                <c:pt idx="2677">
                  <c:v>106.66982999999999</c:v>
                </c:pt>
                <c:pt idx="2678">
                  <c:v>112.062515</c:v>
                </c:pt>
                <c:pt idx="2679">
                  <c:v>105.279633</c:v>
                </c:pt>
                <c:pt idx="2680">
                  <c:v>103.21869700000002</c:v>
                </c:pt>
                <c:pt idx="2681">
                  <c:v>124.385559</c:v>
                </c:pt>
                <c:pt idx="2682">
                  <c:v>123.08043699999999</c:v>
                </c:pt>
                <c:pt idx="2683">
                  <c:v>133.02568099999999</c:v>
                </c:pt>
                <c:pt idx="2684">
                  <c:v>100.745811</c:v>
                </c:pt>
                <c:pt idx="2685">
                  <c:v>106.811798</c:v>
                </c:pt>
                <c:pt idx="2686">
                  <c:v>111.45361300000002</c:v>
                </c:pt>
                <c:pt idx="2687">
                  <c:v>108.38575699999998</c:v>
                </c:pt>
                <c:pt idx="2688">
                  <c:v>100.87631199999998</c:v>
                </c:pt>
                <c:pt idx="2689">
                  <c:v>100.34886899999998</c:v>
                </c:pt>
                <c:pt idx="2690">
                  <c:v>146.70590199999998</c:v>
                </c:pt>
                <c:pt idx="2691">
                  <c:v>106.923012</c:v>
                </c:pt>
                <c:pt idx="2692">
                  <c:v>124.043182</c:v>
                </c:pt>
                <c:pt idx="2693">
                  <c:v>101.06974</c:v>
                </c:pt>
                <c:pt idx="2694">
                  <c:v>111.085533</c:v>
                </c:pt>
                <c:pt idx="2695">
                  <c:v>109.53301999999999</c:v>
                </c:pt>
                <c:pt idx="2696">
                  <c:v>103.07469900000001</c:v>
                </c:pt>
                <c:pt idx="2697">
                  <c:v>119.616928</c:v>
                </c:pt>
                <c:pt idx="2698">
                  <c:v>108.64765199999999</c:v>
                </c:pt>
                <c:pt idx="2699">
                  <c:v>116.77211800000001</c:v>
                </c:pt>
                <c:pt idx="2700">
                  <c:v>102.920647</c:v>
                </c:pt>
                <c:pt idx="2701">
                  <c:v>108.53270000000001</c:v>
                </c:pt>
                <c:pt idx="2702">
                  <c:v>104.526489</c:v>
                </c:pt>
                <c:pt idx="2703">
                  <c:v>115.84736599999999</c:v>
                </c:pt>
                <c:pt idx="2704">
                  <c:v>100.24922200000002</c:v>
                </c:pt>
                <c:pt idx="2705">
                  <c:v>101.68116000000002</c:v>
                </c:pt>
                <c:pt idx="2706">
                  <c:v>102.723091</c:v>
                </c:pt>
                <c:pt idx="2707">
                  <c:v>101.57128899999998</c:v>
                </c:pt>
                <c:pt idx="2708">
                  <c:v>118.425095</c:v>
                </c:pt>
                <c:pt idx="2709">
                  <c:v>102.58186300000001</c:v>
                </c:pt>
                <c:pt idx="2710">
                  <c:v>121.53170799999998</c:v>
                </c:pt>
                <c:pt idx="2711">
                  <c:v>114.56549800000001</c:v>
                </c:pt>
                <c:pt idx="2712">
                  <c:v>106.543587</c:v>
                </c:pt>
                <c:pt idx="2713">
                  <c:v>106.26131400000001</c:v>
                </c:pt>
                <c:pt idx="2714">
                  <c:v>109.10163900000002</c:v>
                </c:pt>
                <c:pt idx="2715">
                  <c:v>109.84008799999998</c:v>
                </c:pt>
                <c:pt idx="2716">
                  <c:v>103.03804799999999</c:v>
                </c:pt>
                <c:pt idx="2717">
                  <c:v>100.72324399999999</c:v>
                </c:pt>
                <c:pt idx="2718">
                  <c:v>100.96659900000002</c:v>
                </c:pt>
                <c:pt idx="2719">
                  <c:v>108.00825500000002</c:v>
                </c:pt>
                <c:pt idx="2720">
                  <c:v>100.923012</c:v>
                </c:pt>
                <c:pt idx="2721">
                  <c:v>125.0532</c:v>
                </c:pt>
                <c:pt idx="2722">
                  <c:v>123.143311</c:v>
                </c:pt>
                <c:pt idx="2723">
                  <c:v>100.94774600000001</c:v>
                </c:pt>
                <c:pt idx="2724">
                  <c:v>101.54416700000002</c:v>
                </c:pt>
                <c:pt idx="2725">
                  <c:v>113.67216500000001</c:v>
                </c:pt>
                <c:pt idx="2726">
                  <c:v>121.074074</c:v>
                </c:pt>
                <c:pt idx="2727">
                  <c:v>127.43425800000001</c:v>
                </c:pt>
                <c:pt idx="2728">
                  <c:v>103.89589700000001</c:v>
                </c:pt>
                <c:pt idx="2729">
                  <c:v>102.792686</c:v>
                </c:pt>
                <c:pt idx="2730">
                  <c:v>108.58142900000001</c:v>
                </c:pt>
                <c:pt idx="2731">
                  <c:v>100.157089</c:v>
                </c:pt>
                <c:pt idx="2732">
                  <c:v>115.17834499999996</c:v>
                </c:pt>
                <c:pt idx="2733">
                  <c:v>112.68501999999998</c:v>
                </c:pt>
                <c:pt idx="2734">
                  <c:v>114.342682</c:v>
                </c:pt>
                <c:pt idx="2735">
                  <c:v>104.92162300000003</c:v>
                </c:pt>
                <c:pt idx="2736">
                  <c:v>110.66806</c:v>
                </c:pt>
                <c:pt idx="2737">
                  <c:v>105.322113</c:v>
                </c:pt>
                <c:pt idx="2738">
                  <c:v>107.98432900000002</c:v>
                </c:pt>
                <c:pt idx="2739">
                  <c:v>102.91982299999999</c:v>
                </c:pt>
                <c:pt idx="2740">
                  <c:v>105.92288199999999</c:v>
                </c:pt>
                <c:pt idx="2741">
                  <c:v>117.45092000000001</c:v>
                </c:pt>
                <c:pt idx="2742">
                  <c:v>103.65160400000002</c:v>
                </c:pt>
                <c:pt idx="2743">
                  <c:v>101.870369</c:v>
                </c:pt>
                <c:pt idx="2744">
                  <c:v>121.90873699999999</c:v>
                </c:pt>
                <c:pt idx="2745">
                  <c:v>102.686195</c:v>
                </c:pt>
                <c:pt idx="2746">
                  <c:v>106.1978</c:v>
                </c:pt>
                <c:pt idx="2747">
                  <c:v>129.38211100000004</c:v>
                </c:pt>
                <c:pt idx="2748">
                  <c:v>112.77439099999998</c:v>
                </c:pt>
                <c:pt idx="2749">
                  <c:v>105.006897</c:v>
                </c:pt>
                <c:pt idx="2750">
                  <c:v>104.96491200000001</c:v>
                </c:pt>
                <c:pt idx="2751">
                  <c:v>116.842812</c:v>
                </c:pt>
                <c:pt idx="2752">
                  <c:v>129.39393600000002</c:v>
                </c:pt>
                <c:pt idx="2753">
                  <c:v>107.803894</c:v>
                </c:pt>
                <c:pt idx="2754">
                  <c:v>113.87181099999998</c:v>
                </c:pt>
                <c:pt idx="2755">
                  <c:v>107.481148</c:v>
                </c:pt>
                <c:pt idx="2756">
                  <c:v>111.684906</c:v>
                </c:pt>
                <c:pt idx="2757">
                  <c:v>107.25466200000001</c:v>
                </c:pt>
                <c:pt idx="2758">
                  <c:v>125.340317</c:v>
                </c:pt>
                <c:pt idx="2759">
                  <c:v>106.63880199999998</c:v>
                </c:pt>
                <c:pt idx="2760">
                  <c:v>101.61006900000001</c:v>
                </c:pt>
                <c:pt idx="2761">
                  <c:v>113.14427900000001</c:v>
                </c:pt>
                <c:pt idx="2762">
                  <c:v>104.569168</c:v>
                </c:pt>
                <c:pt idx="2763">
                  <c:v>101.541702</c:v>
                </c:pt>
                <c:pt idx="2764">
                  <c:v>105.005127</c:v>
                </c:pt>
                <c:pt idx="2765">
                  <c:v>101.73232299999998</c:v>
                </c:pt>
                <c:pt idx="2766">
                  <c:v>100.95806899999998</c:v>
                </c:pt>
                <c:pt idx="2767">
                  <c:v>131.718842</c:v>
                </c:pt>
                <c:pt idx="2768">
                  <c:v>106.42729199999999</c:v>
                </c:pt>
                <c:pt idx="2769">
                  <c:v>102.15709699999998</c:v>
                </c:pt>
                <c:pt idx="2770">
                  <c:v>106.83157300000002</c:v>
                </c:pt>
                <c:pt idx="2771">
                  <c:v>109.04086300000002</c:v>
                </c:pt>
                <c:pt idx="2772">
                  <c:v>101.87886799999998</c:v>
                </c:pt>
                <c:pt idx="2773">
                  <c:v>102.51546500000002</c:v>
                </c:pt>
                <c:pt idx="2774">
                  <c:v>104.265182</c:v>
                </c:pt>
                <c:pt idx="2775">
                  <c:v>101.63717699999998</c:v>
                </c:pt>
                <c:pt idx="2776">
                  <c:v>106.42395</c:v>
                </c:pt>
                <c:pt idx="2777">
                  <c:v>117.17324099999999</c:v>
                </c:pt>
                <c:pt idx="2778">
                  <c:v>102.534042</c:v>
                </c:pt>
                <c:pt idx="2779">
                  <c:v>100.84578699999999</c:v>
                </c:pt>
                <c:pt idx="2780">
                  <c:v>103.01062800000001</c:v>
                </c:pt>
                <c:pt idx="2781">
                  <c:v>101.42802399999999</c:v>
                </c:pt>
                <c:pt idx="2782">
                  <c:v>115.09773300000002</c:v>
                </c:pt>
                <c:pt idx="2783">
                  <c:v>101.92559799999998</c:v>
                </c:pt>
                <c:pt idx="2784">
                  <c:v>170.50782800000002</c:v>
                </c:pt>
                <c:pt idx="2785">
                  <c:v>133.80583200000001</c:v>
                </c:pt>
                <c:pt idx="2786">
                  <c:v>101.119354</c:v>
                </c:pt>
                <c:pt idx="2787">
                  <c:v>105.01037599999998</c:v>
                </c:pt>
                <c:pt idx="2788">
                  <c:v>100.040108</c:v>
                </c:pt>
                <c:pt idx="2789">
                  <c:v>106.71575199999998</c:v>
                </c:pt>
                <c:pt idx="2790">
                  <c:v>101.627594</c:v>
                </c:pt>
                <c:pt idx="2791">
                  <c:v>139.34016399999999</c:v>
                </c:pt>
                <c:pt idx="2792">
                  <c:v>120.57839999999999</c:v>
                </c:pt>
                <c:pt idx="2793">
                  <c:v>101.62481699999998</c:v>
                </c:pt>
                <c:pt idx="2794">
                  <c:v>111.78476000000002</c:v>
                </c:pt>
                <c:pt idx="2795">
                  <c:v>115.54557</c:v>
                </c:pt>
                <c:pt idx="2796">
                  <c:v>103.78301999999999</c:v>
                </c:pt>
                <c:pt idx="2797">
                  <c:v>114.181686</c:v>
                </c:pt>
                <c:pt idx="2798">
                  <c:v>123.946808</c:v>
                </c:pt>
                <c:pt idx="2799">
                  <c:v>104.25578299999997</c:v>
                </c:pt>
                <c:pt idx="2800">
                  <c:v>105.90258</c:v>
                </c:pt>
                <c:pt idx="2801">
                  <c:v>103.07084699999999</c:v>
                </c:pt>
                <c:pt idx="2802">
                  <c:v>117.225922</c:v>
                </c:pt>
                <c:pt idx="2803">
                  <c:v>104.88561199999998</c:v>
                </c:pt>
                <c:pt idx="2804">
                  <c:v>117.98767900000001</c:v>
                </c:pt>
                <c:pt idx="2805">
                  <c:v>100.88736</c:v>
                </c:pt>
                <c:pt idx="2806">
                  <c:v>108.989998</c:v>
                </c:pt>
                <c:pt idx="2807">
                  <c:v>109.68438699999999</c:v>
                </c:pt>
                <c:pt idx="2808">
                  <c:v>103.725945</c:v>
                </c:pt>
                <c:pt idx="2809">
                  <c:v>119.113556</c:v>
                </c:pt>
                <c:pt idx="2810">
                  <c:v>108.771179</c:v>
                </c:pt>
                <c:pt idx="2811">
                  <c:v>109.18572999999999</c:v>
                </c:pt>
                <c:pt idx="2812">
                  <c:v>120.39415000000001</c:v>
                </c:pt>
                <c:pt idx="2813">
                  <c:v>100.84610000000002</c:v>
                </c:pt>
                <c:pt idx="2814">
                  <c:v>108.254852</c:v>
                </c:pt>
                <c:pt idx="2815">
                  <c:v>103.06754300000001</c:v>
                </c:pt>
                <c:pt idx="2816">
                  <c:v>103.282822</c:v>
                </c:pt>
                <c:pt idx="2817">
                  <c:v>115.47235099999999</c:v>
                </c:pt>
                <c:pt idx="2818">
                  <c:v>105.80415300000001</c:v>
                </c:pt>
                <c:pt idx="2819">
                  <c:v>101.11129800000002</c:v>
                </c:pt>
                <c:pt idx="2820">
                  <c:v>100.878593</c:v>
                </c:pt>
                <c:pt idx="2821">
                  <c:v>119.12567900000001</c:v>
                </c:pt>
                <c:pt idx="2822">
                  <c:v>118.41306299999999</c:v>
                </c:pt>
                <c:pt idx="2823">
                  <c:v>113.167068</c:v>
                </c:pt>
                <c:pt idx="2824">
                  <c:v>106.24929800000001</c:v>
                </c:pt>
                <c:pt idx="2825">
                  <c:v>103.970505</c:v>
                </c:pt>
                <c:pt idx="2826">
                  <c:v>125.23703</c:v>
                </c:pt>
                <c:pt idx="2827">
                  <c:v>115.690201</c:v>
                </c:pt>
                <c:pt idx="2828">
                  <c:v>142.469086</c:v>
                </c:pt>
                <c:pt idx="2829">
                  <c:v>131.46064800000002</c:v>
                </c:pt>
                <c:pt idx="2830">
                  <c:v>103.32577499999996</c:v>
                </c:pt>
                <c:pt idx="2831">
                  <c:v>103.52508499999999</c:v>
                </c:pt>
                <c:pt idx="2832">
                  <c:v>103.10774199999999</c:v>
                </c:pt>
                <c:pt idx="2833">
                  <c:v>126.19038399999998</c:v>
                </c:pt>
                <c:pt idx="2834">
                  <c:v>113.133217</c:v>
                </c:pt>
                <c:pt idx="2835">
                  <c:v>105.25206799999998</c:v>
                </c:pt>
                <c:pt idx="2836">
                  <c:v>104.14666699999999</c:v>
                </c:pt>
                <c:pt idx="2837">
                  <c:v>101.28151699999999</c:v>
                </c:pt>
                <c:pt idx="2838">
                  <c:v>103.09623000000002</c:v>
                </c:pt>
                <c:pt idx="2839">
                  <c:v>114.23960900000002</c:v>
                </c:pt>
                <c:pt idx="2840">
                  <c:v>108.32514999999998</c:v>
                </c:pt>
                <c:pt idx="2841">
                  <c:v>144.50566099999998</c:v>
                </c:pt>
                <c:pt idx="2842">
                  <c:v>151.79856899999999</c:v>
                </c:pt>
                <c:pt idx="2843">
                  <c:v>119.92147799999998</c:v>
                </c:pt>
                <c:pt idx="2844">
                  <c:v>116.22420500000001</c:v>
                </c:pt>
                <c:pt idx="2845">
                  <c:v>100.72172500000002</c:v>
                </c:pt>
                <c:pt idx="2846">
                  <c:v>112.37567900000001</c:v>
                </c:pt>
                <c:pt idx="2847">
                  <c:v>127.307152</c:v>
                </c:pt>
                <c:pt idx="2848">
                  <c:v>114.22750900000001</c:v>
                </c:pt>
                <c:pt idx="2849">
                  <c:v>119.337631</c:v>
                </c:pt>
                <c:pt idx="2850">
                  <c:v>109.985939</c:v>
                </c:pt>
                <c:pt idx="2851">
                  <c:v>106.33477000000001</c:v>
                </c:pt>
                <c:pt idx="2852">
                  <c:v>118.81281300000002</c:v>
                </c:pt>
                <c:pt idx="2853">
                  <c:v>112.10335499999998</c:v>
                </c:pt>
                <c:pt idx="2854">
                  <c:v>127.62896699999999</c:v>
                </c:pt>
                <c:pt idx="2855">
                  <c:v>104.13383499999999</c:v>
                </c:pt>
                <c:pt idx="2856">
                  <c:v>103.356323</c:v>
                </c:pt>
                <c:pt idx="2857">
                  <c:v>113.139503</c:v>
                </c:pt>
                <c:pt idx="2858">
                  <c:v>109.770355</c:v>
                </c:pt>
                <c:pt idx="2859">
                  <c:v>115.26087200000001</c:v>
                </c:pt>
                <c:pt idx="2860">
                  <c:v>121.67262999999998</c:v>
                </c:pt>
                <c:pt idx="2861">
                  <c:v>111.63873299999999</c:v>
                </c:pt>
                <c:pt idx="2862">
                  <c:v>130.87223800000004</c:v>
                </c:pt>
                <c:pt idx="2863">
                  <c:v>102.708809</c:v>
                </c:pt>
                <c:pt idx="2864">
                  <c:v>103.79218299999998</c:v>
                </c:pt>
                <c:pt idx="2865">
                  <c:v>108.08844799999999</c:v>
                </c:pt>
                <c:pt idx="2866">
                  <c:v>102.700722</c:v>
                </c:pt>
                <c:pt idx="2867">
                  <c:v>105.40877500000001</c:v>
                </c:pt>
                <c:pt idx="2868">
                  <c:v>124.19635799999999</c:v>
                </c:pt>
                <c:pt idx="2869">
                  <c:v>112.37139099999999</c:v>
                </c:pt>
                <c:pt idx="2870">
                  <c:v>103.36183200000001</c:v>
                </c:pt>
                <c:pt idx="2871">
                  <c:v>103.685211</c:v>
                </c:pt>
                <c:pt idx="2872">
                  <c:v>103.80167400000002</c:v>
                </c:pt>
                <c:pt idx="2873">
                  <c:v>134.54095499999997</c:v>
                </c:pt>
                <c:pt idx="2874">
                  <c:v>103.38942</c:v>
                </c:pt>
                <c:pt idx="2875">
                  <c:v>103.30025500000002</c:v>
                </c:pt>
                <c:pt idx="2876">
                  <c:v>117.353889</c:v>
                </c:pt>
                <c:pt idx="2877">
                  <c:v>121.361908</c:v>
                </c:pt>
                <c:pt idx="2878">
                  <c:v>114.74755900000002</c:v>
                </c:pt>
                <c:pt idx="2879">
                  <c:v>101.895096</c:v>
                </c:pt>
                <c:pt idx="2880">
                  <c:v>121.12189499999998</c:v>
                </c:pt>
                <c:pt idx="2881">
                  <c:v>100.21092200000001</c:v>
                </c:pt>
                <c:pt idx="2882">
                  <c:v>102.24764300000002</c:v>
                </c:pt>
                <c:pt idx="2883">
                  <c:v>100.96537799999999</c:v>
                </c:pt>
                <c:pt idx="2884">
                  <c:v>108.274101</c:v>
                </c:pt>
                <c:pt idx="2885">
                  <c:v>138.96014400000001</c:v>
                </c:pt>
                <c:pt idx="2886">
                  <c:v>111.73092699999999</c:v>
                </c:pt>
                <c:pt idx="2887">
                  <c:v>134.12274200000002</c:v>
                </c:pt>
                <c:pt idx="2888">
                  <c:v>108.925949</c:v>
                </c:pt>
                <c:pt idx="2889">
                  <c:v>112.72978999999998</c:v>
                </c:pt>
                <c:pt idx="2890">
                  <c:v>106.193443</c:v>
                </c:pt>
                <c:pt idx="2891">
                  <c:v>116.311958</c:v>
                </c:pt>
                <c:pt idx="2892">
                  <c:v>102.58092499999999</c:v>
                </c:pt>
                <c:pt idx="2893">
                  <c:v>107.85241699999999</c:v>
                </c:pt>
                <c:pt idx="2894">
                  <c:v>102.690262</c:v>
                </c:pt>
                <c:pt idx="2895">
                  <c:v>105.114998</c:v>
                </c:pt>
                <c:pt idx="2896">
                  <c:v>117.05962400000001</c:v>
                </c:pt>
                <c:pt idx="2897">
                  <c:v>115.51458700000002</c:v>
                </c:pt>
                <c:pt idx="2898">
                  <c:v>112.06034099999998</c:v>
                </c:pt>
                <c:pt idx="2899">
                  <c:v>104.30316900000001</c:v>
                </c:pt>
                <c:pt idx="2900">
                  <c:v>105.75196099999999</c:v>
                </c:pt>
                <c:pt idx="2901">
                  <c:v>130.95680200000001</c:v>
                </c:pt>
                <c:pt idx="2902">
                  <c:v>104.26382400000001</c:v>
                </c:pt>
                <c:pt idx="2903">
                  <c:v>103.33377799999998</c:v>
                </c:pt>
                <c:pt idx="2904">
                  <c:v>119.10176800000001</c:v>
                </c:pt>
                <c:pt idx="2905">
                  <c:v>103.94915000000002</c:v>
                </c:pt>
                <c:pt idx="2906">
                  <c:v>107.71294399999999</c:v>
                </c:pt>
                <c:pt idx="2907">
                  <c:v>106.49710800000001</c:v>
                </c:pt>
                <c:pt idx="2908">
                  <c:v>114.01159699999999</c:v>
                </c:pt>
                <c:pt idx="2909">
                  <c:v>108.024315</c:v>
                </c:pt>
                <c:pt idx="2910">
                  <c:v>119.254471</c:v>
                </c:pt>
                <c:pt idx="2911">
                  <c:v>112.612595</c:v>
                </c:pt>
                <c:pt idx="2912">
                  <c:v>105.04411300000002</c:v>
                </c:pt>
                <c:pt idx="2913">
                  <c:v>101.292618</c:v>
                </c:pt>
                <c:pt idx="2914">
                  <c:v>111.39072400000002</c:v>
                </c:pt>
                <c:pt idx="2915">
                  <c:v>118.529236</c:v>
                </c:pt>
                <c:pt idx="2916">
                  <c:v>106.93801900000001</c:v>
                </c:pt>
                <c:pt idx="2917">
                  <c:v>119.08914900000002</c:v>
                </c:pt>
                <c:pt idx="2918">
                  <c:v>100.83333599999999</c:v>
                </c:pt>
                <c:pt idx="2919">
                  <c:v>112.420891</c:v>
                </c:pt>
                <c:pt idx="2920">
                  <c:v>100.30014</c:v>
                </c:pt>
                <c:pt idx="2921">
                  <c:v>135.08824200000004</c:v>
                </c:pt>
                <c:pt idx="2922">
                  <c:v>116.253899</c:v>
                </c:pt>
                <c:pt idx="2923">
                  <c:v>115.43417400000001</c:v>
                </c:pt>
                <c:pt idx="2924">
                  <c:v>102.25071699999998</c:v>
                </c:pt>
                <c:pt idx="2925">
                  <c:v>102.12932600000001</c:v>
                </c:pt>
                <c:pt idx="2926">
                  <c:v>120.51171100000002</c:v>
                </c:pt>
                <c:pt idx="2927">
                  <c:v>117.888153</c:v>
                </c:pt>
                <c:pt idx="2928">
                  <c:v>108.707077</c:v>
                </c:pt>
                <c:pt idx="2929">
                  <c:v>101.46676600000002</c:v>
                </c:pt>
                <c:pt idx="2930">
                  <c:v>100.669647</c:v>
                </c:pt>
                <c:pt idx="2931">
                  <c:v>106.91706100000002</c:v>
                </c:pt>
                <c:pt idx="2932">
                  <c:v>102.90469400000003</c:v>
                </c:pt>
                <c:pt idx="2933">
                  <c:v>106.87804399999999</c:v>
                </c:pt>
                <c:pt idx="2934">
                  <c:v>100.99700900000003</c:v>
                </c:pt>
                <c:pt idx="2935">
                  <c:v>103.76506000000002</c:v>
                </c:pt>
                <c:pt idx="2936">
                  <c:v>115.977585</c:v>
                </c:pt>
                <c:pt idx="2937">
                  <c:v>101.21428700000001</c:v>
                </c:pt>
                <c:pt idx="2938">
                  <c:v>105.823654</c:v>
                </c:pt>
                <c:pt idx="2939">
                  <c:v>106.50753</c:v>
                </c:pt>
                <c:pt idx="2940">
                  <c:v>116.70987700000001</c:v>
                </c:pt>
                <c:pt idx="2941">
                  <c:v>105.38500199999999</c:v>
                </c:pt>
                <c:pt idx="2942">
                  <c:v>114.89183</c:v>
                </c:pt>
                <c:pt idx="2943">
                  <c:v>103.64921600000001</c:v>
                </c:pt>
                <c:pt idx="2944">
                  <c:v>102.259575</c:v>
                </c:pt>
                <c:pt idx="2945">
                  <c:v>111.770996</c:v>
                </c:pt>
                <c:pt idx="2946">
                  <c:v>108.88239299999996</c:v>
                </c:pt>
                <c:pt idx="2947">
                  <c:v>126.12790699999998</c:v>
                </c:pt>
                <c:pt idx="2948">
                  <c:v>108.26731900000001</c:v>
                </c:pt>
                <c:pt idx="2949">
                  <c:v>119.349152</c:v>
                </c:pt>
                <c:pt idx="2950">
                  <c:v>101.24627700000002</c:v>
                </c:pt>
                <c:pt idx="2951">
                  <c:v>120.36685900000002</c:v>
                </c:pt>
                <c:pt idx="2952">
                  <c:v>107.819168</c:v>
                </c:pt>
                <c:pt idx="2953">
                  <c:v>119.97721100000001</c:v>
                </c:pt>
                <c:pt idx="2954">
                  <c:v>106.73477200000001</c:v>
                </c:pt>
                <c:pt idx="2955">
                  <c:v>100.72805799999999</c:v>
                </c:pt>
                <c:pt idx="2956">
                  <c:v>105.93415800000001</c:v>
                </c:pt>
                <c:pt idx="2957">
                  <c:v>109.931892</c:v>
                </c:pt>
                <c:pt idx="2958">
                  <c:v>101.36698199999998</c:v>
                </c:pt>
                <c:pt idx="2959">
                  <c:v>107.243172</c:v>
                </c:pt>
                <c:pt idx="2960">
                  <c:v>134.876373</c:v>
                </c:pt>
                <c:pt idx="2961">
                  <c:v>104.998848</c:v>
                </c:pt>
                <c:pt idx="2962">
                  <c:v>109.45621500000001</c:v>
                </c:pt>
                <c:pt idx="2963">
                  <c:v>105.19212300000001</c:v>
                </c:pt>
                <c:pt idx="2964">
                  <c:v>122.308983</c:v>
                </c:pt>
                <c:pt idx="2965">
                  <c:v>100.229767</c:v>
                </c:pt>
                <c:pt idx="2966">
                  <c:v>104.583054</c:v>
                </c:pt>
                <c:pt idx="2967">
                  <c:v>103.52720600000002</c:v>
                </c:pt>
                <c:pt idx="2968">
                  <c:v>104.09455100000001</c:v>
                </c:pt>
                <c:pt idx="2969">
                  <c:v>100.590805</c:v>
                </c:pt>
                <c:pt idx="2970">
                  <c:v>105.17980199999998</c:v>
                </c:pt>
                <c:pt idx="2971">
                  <c:v>104.88373599999998</c:v>
                </c:pt>
                <c:pt idx="2972">
                  <c:v>104.04194600000001</c:v>
                </c:pt>
                <c:pt idx="2973">
                  <c:v>108.226158</c:v>
                </c:pt>
                <c:pt idx="2974">
                  <c:v>110.498779</c:v>
                </c:pt>
                <c:pt idx="2975">
                  <c:v>136.58682300000001</c:v>
                </c:pt>
                <c:pt idx="2976">
                  <c:v>109.32884199999997</c:v>
                </c:pt>
                <c:pt idx="2977">
                  <c:v>101.096985</c:v>
                </c:pt>
                <c:pt idx="2978">
                  <c:v>111.46238700000001</c:v>
                </c:pt>
                <c:pt idx="2979">
                  <c:v>105.35494199999998</c:v>
                </c:pt>
                <c:pt idx="2980">
                  <c:v>117.51733400000002</c:v>
                </c:pt>
                <c:pt idx="2981">
                  <c:v>106.782021</c:v>
                </c:pt>
                <c:pt idx="2982">
                  <c:v>100.10243199999996</c:v>
                </c:pt>
                <c:pt idx="2983">
                  <c:v>146.78994800000001</c:v>
                </c:pt>
                <c:pt idx="2984">
                  <c:v>107.19837199999999</c:v>
                </c:pt>
                <c:pt idx="2985">
                  <c:v>104.89157899999998</c:v>
                </c:pt>
                <c:pt idx="2986">
                  <c:v>100.54505899999998</c:v>
                </c:pt>
                <c:pt idx="2987">
                  <c:v>103.51485400000001</c:v>
                </c:pt>
                <c:pt idx="2988">
                  <c:v>101.28059399999999</c:v>
                </c:pt>
                <c:pt idx="2989">
                  <c:v>117.74921400000001</c:v>
                </c:pt>
                <c:pt idx="2990">
                  <c:v>103.978554</c:v>
                </c:pt>
                <c:pt idx="2991">
                  <c:v>111.795937</c:v>
                </c:pt>
                <c:pt idx="2992">
                  <c:v>103.295097</c:v>
                </c:pt>
                <c:pt idx="2993">
                  <c:v>101.17285899999999</c:v>
                </c:pt>
                <c:pt idx="2994">
                  <c:v>101.84448999999999</c:v>
                </c:pt>
                <c:pt idx="2995">
                  <c:v>103.61121400000002</c:v>
                </c:pt>
                <c:pt idx="2996">
                  <c:v>101.27437599999999</c:v>
                </c:pt>
                <c:pt idx="2997">
                  <c:v>100.76870700000001</c:v>
                </c:pt>
                <c:pt idx="2998">
                  <c:v>109.028526</c:v>
                </c:pt>
                <c:pt idx="2999">
                  <c:v>101.396568</c:v>
                </c:pt>
                <c:pt idx="3000">
                  <c:v>107.77065300000001</c:v>
                </c:pt>
                <c:pt idx="3001">
                  <c:v>124.757912</c:v>
                </c:pt>
                <c:pt idx="3002">
                  <c:v>103.676666</c:v>
                </c:pt>
                <c:pt idx="3003">
                  <c:v>113.739746</c:v>
                </c:pt>
                <c:pt idx="3004">
                  <c:v>100.13681</c:v>
                </c:pt>
                <c:pt idx="3005">
                  <c:v>108.81465100000001</c:v>
                </c:pt>
                <c:pt idx="3006">
                  <c:v>102.82973499999999</c:v>
                </c:pt>
                <c:pt idx="3007">
                  <c:v>101.04716500000004</c:v>
                </c:pt>
                <c:pt idx="3008">
                  <c:v>118.21012100000002</c:v>
                </c:pt>
                <c:pt idx="3009">
                  <c:v>101.79700500000001</c:v>
                </c:pt>
                <c:pt idx="3010">
                  <c:v>105.52674099999999</c:v>
                </c:pt>
                <c:pt idx="3011">
                  <c:v>110.254547</c:v>
                </c:pt>
                <c:pt idx="3012">
                  <c:v>112.22605900000002</c:v>
                </c:pt>
                <c:pt idx="3013">
                  <c:v>104.40715800000001</c:v>
                </c:pt>
                <c:pt idx="3014">
                  <c:v>116.91756400000003</c:v>
                </c:pt>
                <c:pt idx="3015">
                  <c:v>110.684181</c:v>
                </c:pt>
                <c:pt idx="3016">
                  <c:v>114.462112</c:v>
                </c:pt>
                <c:pt idx="3017">
                  <c:v>117.148323</c:v>
                </c:pt>
                <c:pt idx="3018">
                  <c:v>101.44023900000003</c:v>
                </c:pt>
                <c:pt idx="3019">
                  <c:v>102.24441500000002</c:v>
                </c:pt>
                <c:pt idx="3020">
                  <c:v>104.91900600000001</c:v>
                </c:pt>
                <c:pt idx="3021">
                  <c:v>104.61466200000001</c:v>
                </c:pt>
                <c:pt idx="3022">
                  <c:v>109.57895699999999</c:v>
                </c:pt>
                <c:pt idx="3023">
                  <c:v>110.363197</c:v>
                </c:pt>
                <c:pt idx="3024">
                  <c:v>138.85548400000002</c:v>
                </c:pt>
                <c:pt idx="3025">
                  <c:v>100.91976200000002</c:v>
                </c:pt>
                <c:pt idx="3026">
                  <c:v>116.539581</c:v>
                </c:pt>
                <c:pt idx="3027">
                  <c:v>133.03132600000004</c:v>
                </c:pt>
                <c:pt idx="3028">
                  <c:v>107.150764</c:v>
                </c:pt>
                <c:pt idx="3029">
                  <c:v>116.206718</c:v>
                </c:pt>
                <c:pt idx="3030">
                  <c:v>102.81279000000001</c:v>
                </c:pt>
                <c:pt idx="3031">
                  <c:v>124.10206599999998</c:v>
                </c:pt>
                <c:pt idx="3032">
                  <c:v>100.560715</c:v>
                </c:pt>
                <c:pt idx="3033">
                  <c:v>101.96904000000002</c:v>
                </c:pt>
                <c:pt idx="3034">
                  <c:v>101.075165</c:v>
                </c:pt>
                <c:pt idx="3035">
                  <c:v>108.53923</c:v>
                </c:pt>
                <c:pt idx="3036">
                  <c:v>138.08715800000002</c:v>
                </c:pt>
                <c:pt idx="3037">
                  <c:v>111.73360400000001</c:v>
                </c:pt>
                <c:pt idx="3038">
                  <c:v>119.61750000000002</c:v>
                </c:pt>
                <c:pt idx="3039">
                  <c:v>120.523544</c:v>
                </c:pt>
                <c:pt idx="3040">
                  <c:v>104.80097199999999</c:v>
                </c:pt>
                <c:pt idx="3041">
                  <c:v>124.042427</c:v>
                </c:pt>
                <c:pt idx="3042">
                  <c:v>100.13446</c:v>
                </c:pt>
                <c:pt idx="3043">
                  <c:v>118.00380699999998</c:v>
                </c:pt>
                <c:pt idx="3044">
                  <c:v>104.22933199999999</c:v>
                </c:pt>
                <c:pt idx="3045">
                  <c:v>110.92894699999998</c:v>
                </c:pt>
                <c:pt idx="3046">
                  <c:v>106.17588799999997</c:v>
                </c:pt>
                <c:pt idx="3047">
                  <c:v>101.27957199999999</c:v>
                </c:pt>
                <c:pt idx="3048">
                  <c:v>103.77925900000001</c:v>
                </c:pt>
                <c:pt idx="3049">
                  <c:v>105.71171600000001</c:v>
                </c:pt>
                <c:pt idx="3050">
                  <c:v>111.208366</c:v>
                </c:pt>
                <c:pt idx="3051">
                  <c:v>101.97592899999998</c:v>
                </c:pt>
                <c:pt idx="3052">
                  <c:v>101.280861</c:v>
                </c:pt>
                <c:pt idx="3053">
                  <c:v>110.64760600000001</c:v>
                </c:pt>
                <c:pt idx="3054">
                  <c:v>100.63716900000001</c:v>
                </c:pt>
                <c:pt idx="3055">
                  <c:v>103.151794</c:v>
                </c:pt>
                <c:pt idx="3056">
                  <c:v>115.018135</c:v>
                </c:pt>
                <c:pt idx="3057">
                  <c:v>102.72113</c:v>
                </c:pt>
                <c:pt idx="3058">
                  <c:v>103.008095</c:v>
                </c:pt>
                <c:pt idx="3059">
                  <c:v>117.12298599999998</c:v>
                </c:pt>
                <c:pt idx="3060">
                  <c:v>101.41083500000002</c:v>
                </c:pt>
                <c:pt idx="3061">
                  <c:v>113.63327</c:v>
                </c:pt>
                <c:pt idx="3062">
                  <c:v>109.11055</c:v>
                </c:pt>
                <c:pt idx="3063">
                  <c:v>106.39444</c:v>
                </c:pt>
                <c:pt idx="3064">
                  <c:v>102.96355400000002</c:v>
                </c:pt>
                <c:pt idx="3065">
                  <c:v>118.60807799999999</c:v>
                </c:pt>
                <c:pt idx="3066">
                  <c:v>100.694901</c:v>
                </c:pt>
                <c:pt idx="3067">
                  <c:v>113.66909</c:v>
                </c:pt>
                <c:pt idx="3068">
                  <c:v>131.27036999999999</c:v>
                </c:pt>
                <c:pt idx="3069">
                  <c:v>110.54715700000001</c:v>
                </c:pt>
                <c:pt idx="3070">
                  <c:v>120.32849899999997</c:v>
                </c:pt>
                <c:pt idx="3071">
                  <c:v>104.502655</c:v>
                </c:pt>
                <c:pt idx="3072">
                  <c:v>100.41739699999999</c:v>
                </c:pt>
                <c:pt idx="3073">
                  <c:v>108.13208799999998</c:v>
                </c:pt>
                <c:pt idx="3074">
                  <c:v>101.55632799999998</c:v>
                </c:pt>
                <c:pt idx="3075">
                  <c:v>122.01327499999999</c:v>
                </c:pt>
                <c:pt idx="3076">
                  <c:v>105.17853499999998</c:v>
                </c:pt>
                <c:pt idx="3077">
                  <c:v>127.70668000000002</c:v>
                </c:pt>
                <c:pt idx="3078">
                  <c:v>100.209839</c:v>
                </c:pt>
                <c:pt idx="3079">
                  <c:v>118.13935099999999</c:v>
                </c:pt>
                <c:pt idx="3080">
                  <c:v>103.01229900000001</c:v>
                </c:pt>
                <c:pt idx="3081">
                  <c:v>101.01792900000002</c:v>
                </c:pt>
                <c:pt idx="3082">
                  <c:v>101.70072900000001</c:v>
                </c:pt>
                <c:pt idx="3083">
                  <c:v>108.48268899999998</c:v>
                </c:pt>
                <c:pt idx="3084">
                  <c:v>104.63647499999999</c:v>
                </c:pt>
                <c:pt idx="3085">
                  <c:v>104.81791699999999</c:v>
                </c:pt>
                <c:pt idx="3086">
                  <c:v>108.11677599999999</c:v>
                </c:pt>
                <c:pt idx="3087">
                  <c:v>111.67649799999998</c:v>
                </c:pt>
                <c:pt idx="3088">
                  <c:v>100.86696600000002</c:v>
                </c:pt>
                <c:pt idx="3089">
                  <c:v>119.67498799999998</c:v>
                </c:pt>
                <c:pt idx="3090">
                  <c:v>105.93624900000002</c:v>
                </c:pt>
                <c:pt idx="3091">
                  <c:v>104.63825199999998</c:v>
                </c:pt>
                <c:pt idx="3092">
                  <c:v>103.07448599999998</c:v>
                </c:pt>
                <c:pt idx="3093">
                  <c:v>118.10075399999998</c:v>
                </c:pt>
                <c:pt idx="3094">
                  <c:v>102.47934699999999</c:v>
                </c:pt>
                <c:pt idx="3095">
                  <c:v>120.20121800000001</c:v>
                </c:pt>
                <c:pt idx="3096">
                  <c:v>100.89592</c:v>
                </c:pt>
                <c:pt idx="3097">
                  <c:v>106.431442</c:v>
                </c:pt>
                <c:pt idx="3098">
                  <c:v>106.11949199999998</c:v>
                </c:pt>
                <c:pt idx="3099">
                  <c:v>103.95172900000001</c:v>
                </c:pt>
                <c:pt idx="3100">
                  <c:v>106.86359400000002</c:v>
                </c:pt>
                <c:pt idx="3101">
                  <c:v>129.57501199999999</c:v>
                </c:pt>
                <c:pt idx="3102">
                  <c:v>101.275604</c:v>
                </c:pt>
                <c:pt idx="3103">
                  <c:v>115.636917</c:v>
                </c:pt>
                <c:pt idx="3104">
                  <c:v>103.509705</c:v>
                </c:pt>
                <c:pt idx="3105">
                  <c:v>104.17916099999998</c:v>
                </c:pt>
                <c:pt idx="3106">
                  <c:v>101.49250000000002</c:v>
                </c:pt>
                <c:pt idx="3107">
                  <c:v>101.92422500000004</c:v>
                </c:pt>
                <c:pt idx="3108">
                  <c:v>112.13716100000002</c:v>
                </c:pt>
                <c:pt idx="3109">
                  <c:v>121.81648300000002</c:v>
                </c:pt>
                <c:pt idx="3110">
                  <c:v>107.69973799999998</c:v>
                </c:pt>
                <c:pt idx="3111">
                  <c:v>113.69882200000001</c:v>
                </c:pt>
                <c:pt idx="3112">
                  <c:v>121.88505600000001</c:v>
                </c:pt>
                <c:pt idx="3113">
                  <c:v>111.704346</c:v>
                </c:pt>
                <c:pt idx="3114">
                  <c:v>107.70848799999999</c:v>
                </c:pt>
                <c:pt idx="3115">
                  <c:v>103.44960000000002</c:v>
                </c:pt>
                <c:pt idx="3116">
                  <c:v>124.71414200000001</c:v>
                </c:pt>
                <c:pt idx="3117">
                  <c:v>129.70924399999998</c:v>
                </c:pt>
                <c:pt idx="3118">
                  <c:v>109.22933199999999</c:v>
                </c:pt>
                <c:pt idx="3119">
                  <c:v>108.35848999999999</c:v>
                </c:pt>
                <c:pt idx="3120">
                  <c:v>117.52546700000001</c:v>
                </c:pt>
                <c:pt idx="3121">
                  <c:v>103.068298</c:v>
                </c:pt>
                <c:pt idx="3122">
                  <c:v>111.98670199999998</c:v>
                </c:pt>
                <c:pt idx="3123">
                  <c:v>101.17900799999998</c:v>
                </c:pt>
                <c:pt idx="3124">
                  <c:v>106.462852</c:v>
                </c:pt>
                <c:pt idx="3125">
                  <c:v>102.15690600000001</c:v>
                </c:pt>
                <c:pt idx="3126">
                  <c:v>100.012505</c:v>
                </c:pt>
                <c:pt idx="3127">
                  <c:v>109.00273900000001</c:v>
                </c:pt>
                <c:pt idx="3128">
                  <c:v>100.186111</c:v>
                </c:pt>
                <c:pt idx="3129">
                  <c:v>113.90806600000002</c:v>
                </c:pt>
                <c:pt idx="3130">
                  <c:v>117.49035600000002</c:v>
                </c:pt>
                <c:pt idx="3131">
                  <c:v>102.10405</c:v>
                </c:pt>
                <c:pt idx="3132">
                  <c:v>117.73136100000002</c:v>
                </c:pt>
                <c:pt idx="3133">
                  <c:v>102.87380199999998</c:v>
                </c:pt>
                <c:pt idx="3134">
                  <c:v>106.80203199999998</c:v>
                </c:pt>
                <c:pt idx="3135">
                  <c:v>107.59081999999999</c:v>
                </c:pt>
                <c:pt idx="3136">
                  <c:v>102.205635</c:v>
                </c:pt>
                <c:pt idx="3137">
                  <c:v>100.51425200000001</c:v>
                </c:pt>
                <c:pt idx="3138">
                  <c:v>108.925934</c:v>
                </c:pt>
                <c:pt idx="3139">
                  <c:v>104.84193399999999</c:v>
                </c:pt>
                <c:pt idx="3140">
                  <c:v>102.28014400000002</c:v>
                </c:pt>
                <c:pt idx="3141">
                  <c:v>104.42192799999999</c:v>
                </c:pt>
                <c:pt idx="3142">
                  <c:v>105.373665</c:v>
                </c:pt>
                <c:pt idx="3143">
                  <c:v>100.06799300000002</c:v>
                </c:pt>
                <c:pt idx="3144">
                  <c:v>100.07881199999999</c:v>
                </c:pt>
                <c:pt idx="3145">
                  <c:v>122.37858599999998</c:v>
                </c:pt>
                <c:pt idx="3146">
                  <c:v>107.10114299999998</c:v>
                </c:pt>
                <c:pt idx="3147">
                  <c:v>107.82860599999998</c:v>
                </c:pt>
                <c:pt idx="3148">
                  <c:v>103.776245</c:v>
                </c:pt>
                <c:pt idx="3149">
                  <c:v>125.162262</c:v>
                </c:pt>
                <c:pt idx="3150">
                  <c:v>103.291077</c:v>
                </c:pt>
                <c:pt idx="3151">
                  <c:v>146.54251099999999</c:v>
                </c:pt>
                <c:pt idx="3152">
                  <c:v>108.80236099999999</c:v>
                </c:pt>
                <c:pt idx="3153">
                  <c:v>101.49185900000003</c:v>
                </c:pt>
                <c:pt idx="3154">
                  <c:v>117.59366600000001</c:v>
                </c:pt>
                <c:pt idx="3155">
                  <c:v>104.53807799999998</c:v>
                </c:pt>
                <c:pt idx="3156">
                  <c:v>104.21862000000002</c:v>
                </c:pt>
                <c:pt idx="3157">
                  <c:v>101.781357</c:v>
                </c:pt>
                <c:pt idx="3158">
                  <c:v>103.32318100000001</c:v>
                </c:pt>
                <c:pt idx="3159">
                  <c:v>108.91360500000002</c:v>
                </c:pt>
                <c:pt idx="3160">
                  <c:v>114.20803799999999</c:v>
                </c:pt>
                <c:pt idx="3161">
                  <c:v>127.57934599999999</c:v>
                </c:pt>
                <c:pt idx="3162">
                  <c:v>139.01083399999999</c:v>
                </c:pt>
                <c:pt idx="3163">
                  <c:v>107.67286699999998</c:v>
                </c:pt>
                <c:pt idx="3164">
                  <c:v>100.37475599999999</c:v>
                </c:pt>
                <c:pt idx="3165">
                  <c:v>114.13942</c:v>
                </c:pt>
                <c:pt idx="3166">
                  <c:v>104.49073</c:v>
                </c:pt>
                <c:pt idx="3167">
                  <c:v>102.65837899999998</c:v>
                </c:pt>
                <c:pt idx="3168">
                  <c:v>106.29416700000002</c:v>
                </c:pt>
                <c:pt idx="3169">
                  <c:v>107.07253300000001</c:v>
                </c:pt>
                <c:pt idx="3170">
                  <c:v>104.17546099999998</c:v>
                </c:pt>
                <c:pt idx="3171">
                  <c:v>105.17596399999998</c:v>
                </c:pt>
                <c:pt idx="3172">
                  <c:v>105.091537</c:v>
                </c:pt>
                <c:pt idx="3173">
                  <c:v>100.31951900000001</c:v>
                </c:pt>
                <c:pt idx="3174">
                  <c:v>105.354851</c:v>
                </c:pt>
                <c:pt idx="3175">
                  <c:v>102.248306</c:v>
                </c:pt>
                <c:pt idx="3176">
                  <c:v>106.58721900000002</c:v>
                </c:pt>
                <c:pt idx="3177">
                  <c:v>111.79442600000002</c:v>
                </c:pt>
                <c:pt idx="3178">
                  <c:v>104.183922</c:v>
                </c:pt>
                <c:pt idx="3179">
                  <c:v>101.98202499999999</c:v>
                </c:pt>
                <c:pt idx="3180">
                  <c:v>105.60823099999999</c:v>
                </c:pt>
                <c:pt idx="3181">
                  <c:v>111.62583199999997</c:v>
                </c:pt>
                <c:pt idx="3182">
                  <c:v>102.484131</c:v>
                </c:pt>
                <c:pt idx="3183">
                  <c:v>155.55816700000003</c:v>
                </c:pt>
                <c:pt idx="3184">
                  <c:v>107.08426700000001</c:v>
                </c:pt>
                <c:pt idx="3185">
                  <c:v>117.17688799999999</c:v>
                </c:pt>
                <c:pt idx="3186">
                  <c:v>108.696106</c:v>
                </c:pt>
                <c:pt idx="3187">
                  <c:v>102.74176000000001</c:v>
                </c:pt>
                <c:pt idx="3188">
                  <c:v>136.24800099999999</c:v>
                </c:pt>
                <c:pt idx="3189">
                  <c:v>132.39704900000004</c:v>
                </c:pt>
                <c:pt idx="3190">
                  <c:v>104.07838399999999</c:v>
                </c:pt>
                <c:pt idx="3191">
                  <c:v>130.96109000000001</c:v>
                </c:pt>
                <c:pt idx="3192">
                  <c:v>108.96609500000001</c:v>
                </c:pt>
                <c:pt idx="3193">
                  <c:v>107.91163600000002</c:v>
                </c:pt>
                <c:pt idx="3194">
                  <c:v>154.36615</c:v>
                </c:pt>
                <c:pt idx="3195">
                  <c:v>112.729057</c:v>
                </c:pt>
                <c:pt idx="3196">
                  <c:v>114.272583</c:v>
                </c:pt>
                <c:pt idx="3197">
                  <c:v>103.53830699999999</c:v>
                </c:pt>
                <c:pt idx="3198">
                  <c:v>102.87988300000001</c:v>
                </c:pt>
                <c:pt idx="3199">
                  <c:v>101.59615300000002</c:v>
                </c:pt>
                <c:pt idx="3200">
                  <c:v>100.27649700000001</c:v>
                </c:pt>
                <c:pt idx="3201">
                  <c:v>102.311348</c:v>
                </c:pt>
                <c:pt idx="3202">
                  <c:v>102.88954200000001</c:v>
                </c:pt>
                <c:pt idx="3203">
                  <c:v>149.96044900000004</c:v>
                </c:pt>
                <c:pt idx="3204">
                  <c:v>100.11515799999998</c:v>
                </c:pt>
                <c:pt idx="3205">
                  <c:v>122.042152</c:v>
                </c:pt>
                <c:pt idx="3206">
                  <c:v>114.205383</c:v>
                </c:pt>
                <c:pt idx="3207">
                  <c:v>110.92392700000002</c:v>
                </c:pt>
                <c:pt idx="3208">
                  <c:v>107.99138600000002</c:v>
                </c:pt>
                <c:pt idx="3209">
                  <c:v>101.86878199999998</c:v>
                </c:pt>
                <c:pt idx="3210">
                  <c:v>104.16776299999998</c:v>
                </c:pt>
                <c:pt idx="3211">
                  <c:v>115.25315900000001</c:v>
                </c:pt>
                <c:pt idx="3212">
                  <c:v>100.86969000000002</c:v>
                </c:pt>
                <c:pt idx="3213">
                  <c:v>112.92539199999999</c:v>
                </c:pt>
                <c:pt idx="3214">
                  <c:v>111.880753</c:v>
                </c:pt>
                <c:pt idx="3215">
                  <c:v>100.98677099999999</c:v>
                </c:pt>
                <c:pt idx="3216">
                  <c:v>104.11060300000001</c:v>
                </c:pt>
                <c:pt idx="3217">
                  <c:v>101.154594</c:v>
                </c:pt>
                <c:pt idx="3218">
                  <c:v>119.37575499999998</c:v>
                </c:pt>
                <c:pt idx="3219">
                  <c:v>101.214775</c:v>
                </c:pt>
                <c:pt idx="3220">
                  <c:v>105.91690100000001</c:v>
                </c:pt>
                <c:pt idx="3221">
                  <c:v>102.44718899999999</c:v>
                </c:pt>
                <c:pt idx="3222">
                  <c:v>100.32279999999999</c:v>
                </c:pt>
                <c:pt idx="3223">
                  <c:v>109.83992000000002</c:v>
                </c:pt>
                <c:pt idx="3224">
                  <c:v>117.271461</c:v>
                </c:pt>
                <c:pt idx="3225">
                  <c:v>101.27273599999997</c:v>
                </c:pt>
                <c:pt idx="3226">
                  <c:v>104.177429</c:v>
                </c:pt>
                <c:pt idx="3227">
                  <c:v>118.85556800000001</c:v>
                </c:pt>
                <c:pt idx="3228">
                  <c:v>113.17591899999996</c:v>
                </c:pt>
                <c:pt idx="3229">
                  <c:v>100.12437399999999</c:v>
                </c:pt>
                <c:pt idx="3230">
                  <c:v>101.96611000000001</c:v>
                </c:pt>
                <c:pt idx="3231">
                  <c:v>108.66969300000001</c:v>
                </c:pt>
                <c:pt idx="3232">
                  <c:v>100.254715</c:v>
                </c:pt>
                <c:pt idx="3233">
                  <c:v>106.12660200000001</c:v>
                </c:pt>
                <c:pt idx="3234">
                  <c:v>105.00437199999999</c:v>
                </c:pt>
                <c:pt idx="3235">
                  <c:v>100.32016</c:v>
                </c:pt>
                <c:pt idx="3236">
                  <c:v>108.01422100000003</c:v>
                </c:pt>
                <c:pt idx="3237">
                  <c:v>100.78026600000001</c:v>
                </c:pt>
                <c:pt idx="3238">
                  <c:v>101.67145499999998</c:v>
                </c:pt>
                <c:pt idx="3239">
                  <c:v>102.601135</c:v>
                </c:pt>
                <c:pt idx="3240">
                  <c:v>100.34412400000001</c:v>
                </c:pt>
                <c:pt idx="3241">
                  <c:v>101.04187</c:v>
                </c:pt>
                <c:pt idx="3242">
                  <c:v>103.196968</c:v>
                </c:pt>
                <c:pt idx="3243">
                  <c:v>106.74166100000001</c:v>
                </c:pt>
                <c:pt idx="3244">
                  <c:v>101.25219</c:v>
                </c:pt>
                <c:pt idx="3245">
                  <c:v>108.48889200000001</c:v>
                </c:pt>
                <c:pt idx="3246">
                  <c:v>120.48361199999999</c:v>
                </c:pt>
                <c:pt idx="3247">
                  <c:v>105.383453</c:v>
                </c:pt>
                <c:pt idx="3248">
                  <c:v>109.71456100000002</c:v>
                </c:pt>
                <c:pt idx="3249">
                  <c:v>107.73915900000001</c:v>
                </c:pt>
                <c:pt idx="3250">
                  <c:v>100.28118900000001</c:v>
                </c:pt>
                <c:pt idx="3251">
                  <c:v>110.47393</c:v>
                </c:pt>
                <c:pt idx="3252">
                  <c:v>103.078125</c:v>
                </c:pt>
                <c:pt idx="3253">
                  <c:v>100.85058600000001</c:v>
                </c:pt>
                <c:pt idx="3254">
                  <c:v>136.40812700000004</c:v>
                </c:pt>
                <c:pt idx="3255">
                  <c:v>100.76651000000001</c:v>
                </c:pt>
                <c:pt idx="3256">
                  <c:v>102.01361100000001</c:v>
                </c:pt>
                <c:pt idx="3257">
                  <c:v>101.304131</c:v>
                </c:pt>
                <c:pt idx="3258">
                  <c:v>106.415558</c:v>
                </c:pt>
                <c:pt idx="3259">
                  <c:v>100.34005000000002</c:v>
                </c:pt>
                <c:pt idx="3260">
                  <c:v>100.46002200000001</c:v>
                </c:pt>
                <c:pt idx="3261">
                  <c:v>106.91346700000001</c:v>
                </c:pt>
                <c:pt idx="3262">
                  <c:v>109.09483299999998</c:v>
                </c:pt>
                <c:pt idx="3263">
                  <c:v>105.26010900000001</c:v>
                </c:pt>
                <c:pt idx="3264">
                  <c:v>108.45798499999999</c:v>
                </c:pt>
                <c:pt idx="3265">
                  <c:v>117.473427</c:v>
                </c:pt>
                <c:pt idx="3266">
                  <c:v>103.01449599999999</c:v>
                </c:pt>
                <c:pt idx="3267">
                  <c:v>117.840187</c:v>
                </c:pt>
                <c:pt idx="3268">
                  <c:v>103.22700500000002</c:v>
                </c:pt>
                <c:pt idx="3269">
                  <c:v>100.63949599999998</c:v>
                </c:pt>
                <c:pt idx="3270">
                  <c:v>106.673126</c:v>
                </c:pt>
                <c:pt idx="3271">
                  <c:v>120.366844</c:v>
                </c:pt>
                <c:pt idx="3272">
                  <c:v>120.005516</c:v>
                </c:pt>
                <c:pt idx="3273">
                  <c:v>132.28758199999999</c:v>
                </c:pt>
                <c:pt idx="3274">
                  <c:v>104.14006000000002</c:v>
                </c:pt>
                <c:pt idx="3275">
                  <c:v>115.91629000000002</c:v>
                </c:pt>
                <c:pt idx="3276">
                  <c:v>101.38145400000002</c:v>
                </c:pt>
                <c:pt idx="3277">
                  <c:v>120.34012600000001</c:v>
                </c:pt>
                <c:pt idx="3278">
                  <c:v>105.00878099999998</c:v>
                </c:pt>
                <c:pt idx="3279">
                  <c:v>102.73212400000001</c:v>
                </c:pt>
                <c:pt idx="3280">
                  <c:v>107.54032100000002</c:v>
                </c:pt>
                <c:pt idx="3281">
                  <c:v>102.63076799999999</c:v>
                </c:pt>
                <c:pt idx="3282">
                  <c:v>116.29729500000003</c:v>
                </c:pt>
                <c:pt idx="3283">
                  <c:v>100.749931</c:v>
                </c:pt>
                <c:pt idx="3284">
                  <c:v>108.67676499999999</c:v>
                </c:pt>
                <c:pt idx="3285">
                  <c:v>107.485359</c:v>
                </c:pt>
                <c:pt idx="3286">
                  <c:v>125.685165</c:v>
                </c:pt>
                <c:pt idx="3287">
                  <c:v>104.15181</c:v>
                </c:pt>
                <c:pt idx="3288">
                  <c:v>116.636909</c:v>
                </c:pt>
                <c:pt idx="3289">
                  <c:v>127.94884500000002</c:v>
                </c:pt>
                <c:pt idx="3290">
                  <c:v>102.07341</c:v>
                </c:pt>
                <c:pt idx="3291">
                  <c:v>109.93740099999999</c:v>
                </c:pt>
                <c:pt idx="3292">
                  <c:v>120.43056500000002</c:v>
                </c:pt>
                <c:pt idx="3293">
                  <c:v>113.01459500000001</c:v>
                </c:pt>
                <c:pt idx="3294">
                  <c:v>101.85273699999998</c:v>
                </c:pt>
                <c:pt idx="3295">
                  <c:v>112.71614099999999</c:v>
                </c:pt>
                <c:pt idx="3296">
                  <c:v>102.50192300000003</c:v>
                </c:pt>
                <c:pt idx="3297">
                  <c:v>101.281334</c:v>
                </c:pt>
                <c:pt idx="3298">
                  <c:v>107.899902</c:v>
                </c:pt>
                <c:pt idx="3299">
                  <c:v>102.74185900000003</c:v>
                </c:pt>
                <c:pt idx="3300">
                  <c:v>100.91514599999999</c:v>
                </c:pt>
                <c:pt idx="3301">
                  <c:v>100.748749</c:v>
                </c:pt>
                <c:pt idx="3302">
                  <c:v>100.22126799999999</c:v>
                </c:pt>
                <c:pt idx="3303">
                  <c:v>101.224716</c:v>
                </c:pt>
                <c:pt idx="3304">
                  <c:v>100.02635199999999</c:v>
                </c:pt>
                <c:pt idx="3305">
                  <c:v>115.48895300000001</c:v>
                </c:pt>
                <c:pt idx="3306">
                  <c:v>105.17787899999999</c:v>
                </c:pt>
                <c:pt idx="3307">
                  <c:v>105.64838399999998</c:v>
                </c:pt>
                <c:pt idx="3308">
                  <c:v>132.819748</c:v>
                </c:pt>
                <c:pt idx="3309">
                  <c:v>111.97228200000001</c:v>
                </c:pt>
                <c:pt idx="3310">
                  <c:v>115.43129000000002</c:v>
                </c:pt>
                <c:pt idx="3311">
                  <c:v>109.88234699999998</c:v>
                </c:pt>
                <c:pt idx="3312">
                  <c:v>111.31126400000001</c:v>
                </c:pt>
                <c:pt idx="3313">
                  <c:v>114.29811900000001</c:v>
                </c:pt>
                <c:pt idx="3314">
                  <c:v>101.86243399999998</c:v>
                </c:pt>
                <c:pt idx="3315">
                  <c:v>103.95854199999998</c:v>
                </c:pt>
                <c:pt idx="3316">
                  <c:v>105.247398</c:v>
                </c:pt>
                <c:pt idx="3317">
                  <c:v>105.95288799999999</c:v>
                </c:pt>
                <c:pt idx="3318">
                  <c:v>106.317841</c:v>
                </c:pt>
                <c:pt idx="3319">
                  <c:v>107.92366000000001</c:v>
                </c:pt>
                <c:pt idx="3320">
                  <c:v>112.328423</c:v>
                </c:pt>
                <c:pt idx="3321">
                  <c:v>116.15579199999999</c:v>
                </c:pt>
                <c:pt idx="3322">
                  <c:v>104.402885</c:v>
                </c:pt>
                <c:pt idx="3323">
                  <c:v>104.085594</c:v>
                </c:pt>
                <c:pt idx="3324">
                  <c:v>117.38325500000002</c:v>
                </c:pt>
                <c:pt idx="3325">
                  <c:v>100.539047</c:v>
                </c:pt>
                <c:pt idx="3326">
                  <c:v>113.96974899999998</c:v>
                </c:pt>
                <c:pt idx="3327">
                  <c:v>100.47254199999999</c:v>
                </c:pt>
                <c:pt idx="3328">
                  <c:v>110.79187</c:v>
                </c:pt>
                <c:pt idx="3329">
                  <c:v>100.99924500000002</c:v>
                </c:pt>
                <c:pt idx="3330">
                  <c:v>100.288155</c:v>
                </c:pt>
                <c:pt idx="3331">
                  <c:v>106.146057</c:v>
                </c:pt>
                <c:pt idx="3332">
                  <c:v>109.646095</c:v>
                </c:pt>
                <c:pt idx="3333">
                  <c:v>129.31839000000002</c:v>
                </c:pt>
                <c:pt idx="3334">
                  <c:v>116.13584899999996</c:v>
                </c:pt>
                <c:pt idx="3335">
                  <c:v>101.637108</c:v>
                </c:pt>
                <c:pt idx="3336">
                  <c:v>100.32096900000002</c:v>
                </c:pt>
                <c:pt idx="3337">
                  <c:v>100.93185400000002</c:v>
                </c:pt>
                <c:pt idx="3338">
                  <c:v>105.55352000000002</c:v>
                </c:pt>
                <c:pt idx="3339">
                  <c:v>112.036484</c:v>
                </c:pt>
                <c:pt idx="3340">
                  <c:v>101.086197</c:v>
                </c:pt>
                <c:pt idx="3341">
                  <c:v>106.304756</c:v>
                </c:pt>
                <c:pt idx="3342">
                  <c:v>105.63009599999998</c:v>
                </c:pt>
                <c:pt idx="3343">
                  <c:v>103.99533799999999</c:v>
                </c:pt>
                <c:pt idx="3344">
                  <c:v>101.094307</c:v>
                </c:pt>
                <c:pt idx="3345">
                  <c:v>120.445328</c:v>
                </c:pt>
                <c:pt idx="3346">
                  <c:v>108.126144</c:v>
                </c:pt>
                <c:pt idx="3347">
                  <c:v>110.98081999999999</c:v>
                </c:pt>
                <c:pt idx="3348">
                  <c:v>103.236176</c:v>
                </c:pt>
                <c:pt idx="3349">
                  <c:v>101.514336</c:v>
                </c:pt>
                <c:pt idx="3350">
                  <c:v>104.67388899999999</c:v>
                </c:pt>
                <c:pt idx="3351">
                  <c:v>107.31218</c:v>
                </c:pt>
                <c:pt idx="3352">
                  <c:v>111.236328</c:v>
                </c:pt>
                <c:pt idx="3353">
                  <c:v>107.56525400000001</c:v>
                </c:pt>
                <c:pt idx="3354">
                  <c:v>105.26499200000002</c:v>
                </c:pt>
                <c:pt idx="3355">
                  <c:v>103.06218699999998</c:v>
                </c:pt>
                <c:pt idx="3356">
                  <c:v>113.43110700000001</c:v>
                </c:pt>
                <c:pt idx="3357">
                  <c:v>120.65924800000001</c:v>
                </c:pt>
                <c:pt idx="3358">
                  <c:v>113.62930299999996</c:v>
                </c:pt>
                <c:pt idx="3359">
                  <c:v>103.063187</c:v>
                </c:pt>
                <c:pt idx="3360">
                  <c:v>104.41166700000001</c:v>
                </c:pt>
                <c:pt idx="3361">
                  <c:v>104.077766</c:v>
                </c:pt>
                <c:pt idx="3362">
                  <c:v>103.63640599999998</c:v>
                </c:pt>
                <c:pt idx="3363">
                  <c:v>108.99405700000001</c:v>
                </c:pt>
                <c:pt idx="3364">
                  <c:v>105.716774</c:v>
                </c:pt>
                <c:pt idx="3365">
                  <c:v>102.48925000000001</c:v>
                </c:pt>
                <c:pt idx="3366">
                  <c:v>111.94445800000001</c:v>
                </c:pt>
                <c:pt idx="3367">
                  <c:v>106.908455</c:v>
                </c:pt>
                <c:pt idx="3368">
                  <c:v>109.31295799999998</c:v>
                </c:pt>
                <c:pt idx="3369">
                  <c:v>121.886696</c:v>
                </c:pt>
                <c:pt idx="3370">
                  <c:v>114.65594499999999</c:v>
                </c:pt>
                <c:pt idx="3371">
                  <c:v>112.23461200000001</c:v>
                </c:pt>
                <c:pt idx="3372">
                  <c:v>105.27375000000001</c:v>
                </c:pt>
                <c:pt idx="3373">
                  <c:v>102.95581799999998</c:v>
                </c:pt>
                <c:pt idx="3374">
                  <c:v>109.02442900000001</c:v>
                </c:pt>
                <c:pt idx="3375">
                  <c:v>103.25730900000002</c:v>
                </c:pt>
                <c:pt idx="3376">
                  <c:v>124.74113500000001</c:v>
                </c:pt>
                <c:pt idx="3377">
                  <c:v>104.976257</c:v>
                </c:pt>
                <c:pt idx="3378">
                  <c:v>100.66967</c:v>
                </c:pt>
                <c:pt idx="3379">
                  <c:v>100.21198300000002</c:v>
                </c:pt>
                <c:pt idx="3380">
                  <c:v>149.08483900000002</c:v>
                </c:pt>
                <c:pt idx="3381">
                  <c:v>123.05566399999999</c:v>
                </c:pt>
                <c:pt idx="3382">
                  <c:v>101.37939499999999</c:v>
                </c:pt>
                <c:pt idx="3383">
                  <c:v>101.06664300000001</c:v>
                </c:pt>
                <c:pt idx="3384">
                  <c:v>120.515175</c:v>
                </c:pt>
                <c:pt idx="3385">
                  <c:v>140.82183800000004</c:v>
                </c:pt>
                <c:pt idx="3386">
                  <c:v>105.091797</c:v>
                </c:pt>
                <c:pt idx="3387">
                  <c:v>103.605614</c:v>
                </c:pt>
                <c:pt idx="3388">
                  <c:v>101.34761000000002</c:v>
                </c:pt>
                <c:pt idx="3389">
                  <c:v>101.77806099999998</c:v>
                </c:pt>
                <c:pt idx="3390">
                  <c:v>101.74653600000002</c:v>
                </c:pt>
                <c:pt idx="3391">
                  <c:v>100.91267400000001</c:v>
                </c:pt>
                <c:pt idx="3392">
                  <c:v>104.403358</c:v>
                </c:pt>
                <c:pt idx="3393">
                  <c:v>111.14444</c:v>
                </c:pt>
                <c:pt idx="3394">
                  <c:v>144.15593000000001</c:v>
                </c:pt>
                <c:pt idx="3395">
                  <c:v>102.860085</c:v>
                </c:pt>
                <c:pt idx="3396">
                  <c:v>111.03365300000002</c:v>
                </c:pt>
                <c:pt idx="3397">
                  <c:v>126.96741500000002</c:v>
                </c:pt>
                <c:pt idx="3398">
                  <c:v>109.032684</c:v>
                </c:pt>
                <c:pt idx="3399">
                  <c:v>138.73680099999999</c:v>
                </c:pt>
                <c:pt idx="3400">
                  <c:v>117.7771</c:v>
                </c:pt>
                <c:pt idx="3401">
                  <c:v>101.36751599999999</c:v>
                </c:pt>
                <c:pt idx="3402">
                  <c:v>101.233177</c:v>
                </c:pt>
                <c:pt idx="3403">
                  <c:v>104.755951</c:v>
                </c:pt>
                <c:pt idx="3404">
                  <c:v>108.46512600000001</c:v>
                </c:pt>
                <c:pt idx="3405">
                  <c:v>106.136955</c:v>
                </c:pt>
                <c:pt idx="3406">
                  <c:v>117.985237</c:v>
                </c:pt>
                <c:pt idx="3407">
                  <c:v>100.485916</c:v>
                </c:pt>
                <c:pt idx="3408">
                  <c:v>102.81786300000002</c:v>
                </c:pt>
                <c:pt idx="3409">
                  <c:v>130.01249700000002</c:v>
                </c:pt>
                <c:pt idx="3410">
                  <c:v>102.84877799999998</c:v>
                </c:pt>
                <c:pt idx="3411">
                  <c:v>101.10523999999998</c:v>
                </c:pt>
                <c:pt idx="3412">
                  <c:v>100.98661000000001</c:v>
                </c:pt>
                <c:pt idx="3413">
                  <c:v>105.962036</c:v>
                </c:pt>
                <c:pt idx="3414">
                  <c:v>101.53888699999999</c:v>
                </c:pt>
                <c:pt idx="3415">
                  <c:v>104.289383</c:v>
                </c:pt>
                <c:pt idx="3416">
                  <c:v>133.43420399999999</c:v>
                </c:pt>
                <c:pt idx="3417">
                  <c:v>108.15242799999999</c:v>
                </c:pt>
                <c:pt idx="3418">
                  <c:v>103.507271</c:v>
                </c:pt>
                <c:pt idx="3419">
                  <c:v>114.03365300000002</c:v>
                </c:pt>
                <c:pt idx="3420">
                  <c:v>109.077682</c:v>
                </c:pt>
                <c:pt idx="3421">
                  <c:v>125.58002500000002</c:v>
                </c:pt>
                <c:pt idx="3422">
                  <c:v>116.47213000000001</c:v>
                </c:pt>
                <c:pt idx="3423">
                  <c:v>110.15541099999999</c:v>
                </c:pt>
                <c:pt idx="3424">
                  <c:v>123.20533799999998</c:v>
                </c:pt>
                <c:pt idx="3425">
                  <c:v>100.86534099999999</c:v>
                </c:pt>
                <c:pt idx="3426">
                  <c:v>113.87787599999999</c:v>
                </c:pt>
                <c:pt idx="3427">
                  <c:v>110.693703</c:v>
                </c:pt>
                <c:pt idx="3428">
                  <c:v>110.835999</c:v>
                </c:pt>
                <c:pt idx="3429">
                  <c:v>107.44444300000004</c:v>
                </c:pt>
                <c:pt idx="3430">
                  <c:v>110.83165000000001</c:v>
                </c:pt>
                <c:pt idx="3431">
                  <c:v>129.13021900000001</c:v>
                </c:pt>
                <c:pt idx="3432">
                  <c:v>100.07672100000001</c:v>
                </c:pt>
                <c:pt idx="3433">
                  <c:v>100.348</c:v>
                </c:pt>
                <c:pt idx="3434">
                  <c:v>102.920135</c:v>
                </c:pt>
                <c:pt idx="3435">
                  <c:v>107.27559699999999</c:v>
                </c:pt>
                <c:pt idx="3436">
                  <c:v>121.332657</c:v>
                </c:pt>
                <c:pt idx="3437">
                  <c:v>100.67184399999998</c:v>
                </c:pt>
                <c:pt idx="3438">
                  <c:v>100.20282</c:v>
                </c:pt>
                <c:pt idx="3439">
                  <c:v>100.40258</c:v>
                </c:pt>
                <c:pt idx="3440">
                  <c:v>103.10935199999999</c:v>
                </c:pt>
                <c:pt idx="3441">
                  <c:v>107.77507799999997</c:v>
                </c:pt>
                <c:pt idx="3442">
                  <c:v>117.23631300000001</c:v>
                </c:pt>
                <c:pt idx="3443">
                  <c:v>130.33728000000002</c:v>
                </c:pt>
                <c:pt idx="3444">
                  <c:v>129.854004</c:v>
                </c:pt>
                <c:pt idx="3445">
                  <c:v>133.054214</c:v>
                </c:pt>
                <c:pt idx="3446">
                  <c:v>100.00190000000002</c:v>
                </c:pt>
                <c:pt idx="3447">
                  <c:v>110.715118</c:v>
                </c:pt>
                <c:pt idx="3448">
                  <c:v>102.32362400000001</c:v>
                </c:pt>
                <c:pt idx="3449">
                  <c:v>140.24685699999998</c:v>
                </c:pt>
                <c:pt idx="3450">
                  <c:v>103.31021900000002</c:v>
                </c:pt>
                <c:pt idx="3451">
                  <c:v>137.23341399999998</c:v>
                </c:pt>
                <c:pt idx="3452">
                  <c:v>116.34878500000001</c:v>
                </c:pt>
                <c:pt idx="3453">
                  <c:v>104.33333599999999</c:v>
                </c:pt>
                <c:pt idx="3454">
                  <c:v>113.27132400000002</c:v>
                </c:pt>
                <c:pt idx="3455">
                  <c:v>104.43055699999999</c:v>
                </c:pt>
                <c:pt idx="3456">
                  <c:v>100.01421400000002</c:v>
                </c:pt>
                <c:pt idx="3457">
                  <c:v>111.59896900000001</c:v>
                </c:pt>
                <c:pt idx="3458">
                  <c:v>107.22415900000001</c:v>
                </c:pt>
                <c:pt idx="3459">
                  <c:v>111.368622</c:v>
                </c:pt>
                <c:pt idx="3460">
                  <c:v>114.988998</c:v>
                </c:pt>
                <c:pt idx="3461">
                  <c:v>102.04274700000001</c:v>
                </c:pt>
                <c:pt idx="3462">
                  <c:v>102.00827</c:v>
                </c:pt>
                <c:pt idx="3463">
                  <c:v>105.387444</c:v>
                </c:pt>
                <c:pt idx="3464">
                  <c:v>114.62584699999996</c:v>
                </c:pt>
                <c:pt idx="3465">
                  <c:v>117.48756400000003</c:v>
                </c:pt>
                <c:pt idx="3466">
                  <c:v>101.86389200000001</c:v>
                </c:pt>
                <c:pt idx="3467">
                  <c:v>103.64415700000002</c:v>
                </c:pt>
                <c:pt idx="3468">
                  <c:v>107.27983099999999</c:v>
                </c:pt>
                <c:pt idx="3469">
                  <c:v>102.52227799999999</c:v>
                </c:pt>
                <c:pt idx="3470">
                  <c:v>100.47182500000001</c:v>
                </c:pt>
                <c:pt idx="3471">
                  <c:v>102.560417</c:v>
                </c:pt>
                <c:pt idx="3472">
                  <c:v>109.87329099999998</c:v>
                </c:pt>
                <c:pt idx="3473">
                  <c:v>106.85057799999998</c:v>
                </c:pt>
                <c:pt idx="3474">
                  <c:v>102.483383</c:v>
                </c:pt>
                <c:pt idx="3475">
                  <c:v>114.958946</c:v>
                </c:pt>
                <c:pt idx="3476">
                  <c:v>116.68068700000001</c:v>
                </c:pt>
                <c:pt idx="3477">
                  <c:v>101.574684</c:v>
                </c:pt>
                <c:pt idx="3478">
                  <c:v>107.459671</c:v>
                </c:pt>
                <c:pt idx="3479">
                  <c:v>107.24366800000001</c:v>
                </c:pt>
                <c:pt idx="3480">
                  <c:v>109.92231</c:v>
                </c:pt>
                <c:pt idx="3481">
                  <c:v>109.68495900000002</c:v>
                </c:pt>
                <c:pt idx="3482">
                  <c:v>109.679604</c:v>
                </c:pt>
                <c:pt idx="3483">
                  <c:v>101.54282400000001</c:v>
                </c:pt>
                <c:pt idx="3484">
                  <c:v>100.905952</c:v>
                </c:pt>
                <c:pt idx="3485">
                  <c:v>119.14510300000002</c:v>
                </c:pt>
                <c:pt idx="3486">
                  <c:v>107.258713</c:v>
                </c:pt>
                <c:pt idx="3487">
                  <c:v>102.88545199999999</c:v>
                </c:pt>
                <c:pt idx="3488">
                  <c:v>112.08450300000001</c:v>
                </c:pt>
                <c:pt idx="3489">
                  <c:v>109.935799</c:v>
                </c:pt>
                <c:pt idx="3490">
                  <c:v>112.65428900000002</c:v>
                </c:pt>
                <c:pt idx="3491">
                  <c:v>104.96045700000002</c:v>
                </c:pt>
                <c:pt idx="3492">
                  <c:v>101.19852400000002</c:v>
                </c:pt>
                <c:pt idx="3493">
                  <c:v>105.966751</c:v>
                </c:pt>
                <c:pt idx="3494">
                  <c:v>114.92001300000001</c:v>
                </c:pt>
                <c:pt idx="3495">
                  <c:v>127.17248499999997</c:v>
                </c:pt>
                <c:pt idx="3496">
                  <c:v>127.015816</c:v>
                </c:pt>
                <c:pt idx="3497">
                  <c:v>120.61956000000002</c:v>
                </c:pt>
                <c:pt idx="3498">
                  <c:v>130.68640100000002</c:v>
                </c:pt>
                <c:pt idx="3499">
                  <c:v>103.25887299999997</c:v>
                </c:pt>
                <c:pt idx="3500">
                  <c:v>110.650925</c:v>
                </c:pt>
                <c:pt idx="3501">
                  <c:v>114.051743</c:v>
                </c:pt>
                <c:pt idx="3502">
                  <c:v>101.07111399999999</c:v>
                </c:pt>
                <c:pt idx="3503">
                  <c:v>108.18567699999998</c:v>
                </c:pt>
                <c:pt idx="3504">
                  <c:v>108.82035099999999</c:v>
                </c:pt>
                <c:pt idx="3505">
                  <c:v>100.54713400000001</c:v>
                </c:pt>
                <c:pt idx="3506">
                  <c:v>106.195274</c:v>
                </c:pt>
                <c:pt idx="3507">
                  <c:v>119.137314</c:v>
                </c:pt>
                <c:pt idx="3508">
                  <c:v>107.399147</c:v>
                </c:pt>
                <c:pt idx="3509">
                  <c:v>126.62443500000001</c:v>
                </c:pt>
                <c:pt idx="3510">
                  <c:v>111.601311</c:v>
                </c:pt>
                <c:pt idx="3511">
                  <c:v>104.10211200000001</c:v>
                </c:pt>
                <c:pt idx="3512">
                  <c:v>119.850067</c:v>
                </c:pt>
                <c:pt idx="3513">
                  <c:v>142.667923</c:v>
                </c:pt>
                <c:pt idx="3514">
                  <c:v>114.36022199999999</c:v>
                </c:pt>
                <c:pt idx="3515">
                  <c:v>104.16100299999998</c:v>
                </c:pt>
                <c:pt idx="3516">
                  <c:v>106.564331</c:v>
                </c:pt>
                <c:pt idx="3517">
                  <c:v>113.324181</c:v>
                </c:pt>
                <c:pt idx="3518">
                  <c:v>107.064384</c:v>
                </c:pt>
                <c:pt idx="3519">
                  <c:v>103.63507799999996</c:v>
                </c:pt>
                <c:pt idx="3520">
                  <c:v>111.43454000000001</c:v>
                </c:pt>
                <c:pt idx="3521">
                  <c:v>107.402321</c:v>
                </c:pt>
                <c:pt idx="3522">
                  <c:v>122.06819900000002</c:v>
                </c:pt>
                <c:pt idx="3523">
                  <c:v>105.046707</c:v>
                </c:pt>
                <c:pt idx="3524">
                  <c:v>162.39840700000005</c:v>
                </c:pt>
                <c:pt idx="3525">
                  <c:v>117.31279799999999</c:v>
                </c:pt>
                <c:pt idx="3526">
                  <c:v>102.367439</c:v>
                </c:pt>
                <c:pt idx="3527">
                  <c:v>130.831253</c:v>
                </c:pt>
                <c:pt idx="3528">
                  <c:v>112.57587399999998</c:v>
                </c:pt>
                <c:pt idx="3529">
                  <c:v>102.24616200000001</c:v>
                </c:pt>
                <c:pt idx="3530">
                  <c:v>128.39822400000003</c:v>
                </c:pt>
                <c:pt idx="3531">
                  <c:v>106.39160200000002</c:v>
                </c:pt>
                <c:pt idx="3532">
                  <c:v>102.41171300000003</c:v>
                </c:pt>
                <c:pt idx="3533">
                  <c:v>113.93044300000001</c:v>
                </c:pt>
                <c:pt idx="3534">
                  <c:v>104.524612</c:v>
                </c:pt>
                <c:pt idx="3535">
                  <c:v>101.10706300000001</c:v>
                </c:pt>
                <c:pt idx="3536">
                  <c:v>141.26760899999999</c:v>
                </c:pt>
                <c:pt idx="3537">
                  <c:v>100.976433</c:v>
                </c:pt>
                <c:pt idx="3538">
                  <c:v>105.70391100000002</c:v>
                </c:pt>
                <c:pt idx="3539">
                  <c:v>118.72982</c:v>
                </c:pt>
                <c:pt idx="3540">
                  <c:v>105.75156400000002</c:v>
                </c:pt>
                <c:pt idx="3541">
                  <c:v>102.96411900000003</c:v>
                </c:pt>
                <c:pt idx="3542">
                  <c:v>100.49626200000002</c:v>
                </c:pt>
                <c:pt idx="3543">
                  <c:v>125.32243299999999</c:v>
                </c:pt>
                <c:pt idx="3544">
                  <c:v>106.44041400000002</c:v>
                </c:pt>
                <c:pt idx="3545">
                  <c:v>110.50153400000002</c:v>
                </c:pt>
                <c:pt idx="3546">
                  <c:v>141.85209700000004</c:v>
                </c:pt>
                <c:pt idx="3547">
                  <c:v>101.54795799999999</c:v>
                </c:pt>
                <c:pt idx="3548">
                  <c:v>110.789795</c:v>
                </c:pt>
                <c:pt idx="3549">
                  <c:v>102.024231</c:v>
                </c:pt>
                <c:pt idx="3550">
                  <c:v>117.271721</c:v>
                </c:pt>
                <c:pt idx="3551">
                  <c:v>104.51525100000002</c:v>
                </c:pt>
                <c:pt idx="3552">
                  <c:v>103.79846999999999</c:v>
                </c:pt>
                <c:pt idx="3553">
                  <c:v>100.05464900000001</c:v>
                </c:pt>
                <c:pt idx="3554">
                  <c:v>100.15645600000001</c:v>
                </c:pt>
                <c:pt idx="3555">
                  <c:v>103.66888400000001</c:v>
                </c:pt>
                <c:pt idx="3556">
                  <c:v>114.030968</c:v>
                </c:pt>
                <c:pt idx="3557">
                  <c:v>119.13803900000001</c:v>
                </c:pt>
                <c:pt idx="3558">
                  <c:v>103.704842</c:v>
                </c:pt>
                <c:pt idx="3559">
                  <c:v>156.831558</c:v>
                </c:pt>
                <c:pt idx="3560">
                  <c:v>101.098511</c:v>
                </c:pt>
                <c:pt idx="3561">
                  <c:v>136.17590299999998</c:v>
                </c:pt>
                <c:pt idx="3562">
                  <c:v>110.44963100000001</c:v>
                </c:pt>
                <c:pt idx="3563">
                  <c:v>114.70053900000002</c:v>
                </c:pt>
                <c:pt idx="3564">
                  <c:v>101.45877799999998</c:v>
                </c:pt>
                <c:pt idx="3565">
                  <c:v>106.05313099999998</c:v>
                </c:pt>
                <c:pt idx="3566">
                  <c:v>109.87834899999999</c:v>
                </c:pt>
                <c:pt idx="3567">
                  <c:v>104.606522</c:v>
                </c:pt>
                <c:pt idx="3568">
                  <c:v>104.112419</c:v>
                </c:pt>
                <c:pt idx="3569">
                  <c:v>109.48820499999999</c:v>
                </c:pt>
                <c:pt idx="3570">
                  <c:v>100.813248</c:v>
                </c:pt>
                <c:pt idx="3571">
                  <c:v>103.536171</c:v>
                </c:pt>
                <c:pt idx="3572">
                  <c:v>113.409882</c:v>
                </c:pt>
                <c:pt idx="3573">
                  <c:v>146.19734200000002</c:v>
                </c:pt>
                <c:pt idx="3574">
                  <c:v>106.19752500000001</c:v>
                </c:pt>
                <c:pt idx="3575">
                  <c:v>100.06871799999999</c:v>
                </c:pt>
                <c:pt idx="3576">
                  <c:v>117.300133</c:v>
                </c:pt>
                <c:pt idx="3577">
                  <c:v>119.43678300000002</c:v>
                </c:pt>
                <c:pt idx="3578">
                  <c:v>116.577873</c:v>
                </c:pt>
                <c:pt idx="3579">
                  <c:v>102.151527</c:v>
                </c:pt>
                <c:pt idx="3580">
                  <c:v>102.56129500000002</c:v>
                </c:pt>
                <c:pt idx="3581">
                  <c:v>100.32578999999998</c:v>
                </c:pt>
                <c:pt idx="3582">
                  <c:v>118.17800899999999</c:v>
                </c:pt>
                <c:pt idx="3583">
                  <c:v>109.83549499999998</c:v>
                </c:pt>
                <c:pt idx="3584">
                  <c:v>106.68831599999999</c:v>
                </c:pt>
                <c:pt idx="3585">
                  <c:v>101.57369999999999</c:v>
                </c:pt>
                <c:pt idx="3586">
                  <c:v>113.81507099999999</c:v>
                </c:pt>
                <c:pt idx="3587">
                  <c:v>107.17172199999999</c:v>
                </c:pt>
                <c:pt idx="3588">
                  <c:v>104.155525</c:v>
                </c:pt>
                <c:pt idx="3589">
                  <c:v>101.009041</c:v>
                </c:pt>
                <c:pt idx="3590">
                  <c:v>105.81041</c:v>
                </c:pt>
                <c:pt idx="3591">
                  <c:v>104.21299</c:v>
                </c:pt>
                <c:pt idx="3592">
                  <c:v>101.036766</c:v>
                </c:pt>
                <c:pt idx="3593">
                  <c:v>145.088684</c:v>
                </c:pt>
                <c:pt idx="3594">
                  <c:v>118.182564</c:v>
                </c:pt>
                <c:pt idx="3595">
                  <c:v>136.623199</c:v>
                </c:pt>
                <c:pt idx="3596">
                  <c:v>105.21048</c:v>
                </c:pt>
                <c:pt idx="3597">
                  <c:v>104.51876799999998</c:v>
                </c:pt>
                <c:pt idx="3598">
                  <c:v>142.50500499999998</c:v>
                </c:pt>
                <c:pt idx="3599">
                  <c:v>100.11524199999998</c:v>
                </c:pt>
                <c:pt idx="3600">
                  <c:v>125.04170999999999</c:v>
                </c:pt>
                <c:pt idx="3601">
                  <c:v>100.475922</c:v>
                </c:pt>
                <c:pt idx="3602">
                  <c:v>125.20545199999998</c:v>
                </c:pt>
                <c:pt idx="3603">
                  <c:v>104.085945</c:v>
                </c:pt>
                <c:pt idx="3604">
                  <c:v>101.52711499999999</c:v>
                </c:pt>
                <c:pt idx="3605">
                  <c:v>106.67285899999999</c:v>
                </c:pt>
                <c:pt idx="3606">
                  <c:v>102.26010900000001</c:v>
                </c:pt>
                <c:pt idx="3607">
                  <c:v>100.57257099999998</c:v>
                </c:pt>
                <c:pt idx="3608">
                  <c:v>100.118393</c:v>
                </c:pt>
                <c:pt idx="3609">
                  <c:v>105.23086499999999</c:v>
                </c:pt>
                <c:pt idx="3610">
                  <c:v>102.641098</c:v>
                </c:pt>
                <c:pt idx="3611">
                  <c:v>124.54278600000001</c:v>
                </c:pt>
                <c:pt idx="3612">
                  <c:v>109.08322099999999</c:v>
                </c:pt>
                <c:pt idx="3613">
                  <c:v>108.77572600000001</c:v>
                </c:pt>
                <c:pt idx="3614">
                  <c:v>118.89913199999998</c:v>
                </c:pt>
                <c:pt idx="3615">
                  <c:v>114.239975</c:v>
                </c:pt>
                <c:pt idx="3616">
                  <c:v>131.18833900000004</c:v>
                </c:pt>
                <c:pt idx="3617">
                  <c:v>101.559906</c:v>
                </c:pt>
                <c:pt idx="3618">
                  <c:v>106.24801600000002</c:v>
                </c:pt>
                <c:pt idx="3619">
                  <c:v>110.298393</c:v>
                </c:pt>
                <c:pt idx="3620">
                  <c:v>118.359657</c:v>
                </c:pt>
                <c:pt idx="3621">
                  <c:v>102.84602400000001</c:v>
                </c:pt>
                <c:pt idx="3622">
                  <c:v>100.84151500000002</c:v>
                </c:pt>
                <c:pt idx="3623">
                  <c:v>109.18233499999997</c:v>
                </c:pt>
                <c:pt idx="3624">
                  <c:v>102.460075</c:v>
                </c:pt>
                <c:pt idx="3625">
                  <c:v>100.496948</c:v>
                </c:pt>
                <c:pt idx="3626">
                  <c:v>103.729141</c:v>
                </c:pt>
                <c:pt idx="3627">
                  <c:v>123.60504899999997</c:v>
                </c:pt>
                <c:pt idx="3628">
                  <c:v>106.110168</c:v>
                </c:pt>
                <c:pt idx="3629">
                  <c:v>109.18608099999999</c:v>
                </c:pt>
                <c:pt idx="3630">
                  <c:v>117.88728300000001</c:v>
                </c:pt>
                <c:pt idx="3631">
                  <c:v>114.042725</c:v>
                </c:pt>
                <c:pt idx="3632">
                  <c:v>113.68299099999999</c:v>
                </c:pt>
                <c:pt idx="3633">
                  <c:v>103.99302700000001</c:v>
                </c:pt>
                <c:pt idx="3634">
                  <c:v>105.91183500000001</c:v>
                </c:pt>
                <c:pt idx="3635">
                  <c:v>101.34189600000002</c:v>
                </c:pt>
                <c:pt idx="3636">
                  <c:v>122.609421</c:v>
                </c:pt>
                <c:pt idx="3637">
                  <c:v>111.16495500000002</c:v>
                </c:pt>
                <c:pt idx="3638">
                  <c:v>104.785507</c:v>
                </c:pt>
                <c:pt idx="3639">
                  <c:v>100.29084</c:v>
                </c:pt>
                <c:pt idx="3640">
                  <c:v>103.71749100000001</c:v>
                </c:pt>
                <c:pt idx="3641">
                  <c:v>101.98111700000001</c:v>
                </c:pt>
                <c:pt idx="3642">
                  <c:v>102.978813</c:v>
                </c:pt>
                <c:pt idx="3643">
                  <c:v>108.553955</c:v>
                </c:pt>
                <c:pt idx="3644">
                  <c:v>108.40222199999999</c:v>
                </c:pt>
                <c:pt idx="3645">
                  <c:v>106.736862</c:v>
                </c:pt>
                <c:pt idx="3646">
                  <c:v>119.335258</c:v>
                </c:pt>
                <c:pt idx="3647">
                  <c:v>106.637581</c:v>
                </c:pt>
                <c:pt idx="3648">
                  <c:v>102.967331</c:v>
                </c:pt>
                <c:pt idx="3649">
                  <c:v>105.970947</c:v>
                </c:pt>
                <c:pt idx="3650">
                  <c:v>119.24337800000001</c:v>
                </c:pt>
                <c:pt idx="3651">
                  <c:v>121.55271099999999</c:v>
                </c:pt>
                <c:pt idx="3652">
                  <c:v>101.05107099999998</c:v>
                </c:pt>
                <c:pt idx="3653">
                  <c:v>127.52893799999998</c:v>
                </c:pt>
                <c:pt idx="3654">
                  <c:v>106.213791</c:v>
                </c:pt>
                <c:pt idx="3655">
                  <c:v>100.05851699999998</c:v>
                </c:pt>
                <c:pt idx="3656">
                  <c:v>100.41017900000001</c:v>
                </c:pt>
                <c:pt idx="3657">
                  <c:v>102.302505</c:v>
                </c:pt>
                <c:pt idx="3658">
                  <c:v>110.08728000000002</c:v>
                </c:pt>
                <c:pt idx="3659">
                  <c:v>109.09053</c:v>
                </c:pt>
                <c:pt idx="3660">
                  <c:v>108.72251900000002</c:v>
                </c:pt>
                <c:pt idx="3661">
                  <c:v>102.36861399999999</c:v>
                </c:pt>
                <c:pt idx="3662">
                  <c:v>103.869652</c:v>
                </c:pt>
                <c:pt idx="3663">
                  <c:v>109.552605</c:v>
                </c:pt>
                <c:pt idx="3664">
                  <c:v>101.24913000000001</c:v>
                </c:pt>
                <c:pt idx="3665">
                  <c:v>121.41094200000002</c:v>
                </c:pt>
                <c:pt idx="3666">
                  <c:v>128.70675699999998</c:v>
                </c:pt>
                <c:pt idx="3667">
                  <c:v>103.826813</c:v>
                </c:pt>
                <c:pt idx="3668">
                  <c:v>104.089691</c:v>
                </c:pt>
                <c:pt idx="3669">
                  <c:v>110.64287599999999</c:v>
                </c:pt>
                <c:pt idx="3670">
                  <c:v>100.85787999999998</c:v>
                </c:pt>
                <c:pt idx="3671">
                  <c:v>123.17922999999999</c:v>
                </c:pt>
                <c:pt idx="3672">
                  <c:v>102.074173</c:v>
                </c:pt>
                <c:pt idx="3673">
                  <c:v>118.29366300000002</c:v>
                </c:pt>
                <c:pt idx="3674">
                  <c:v>100.134117</c:v>
                </c:pt>
                <c:pt idx="3675">
                  <c:v>107.27721400000001</c:v>
                </c:pt>
                <c:pt idx="3676">
                  <c:v>107.05024</c:v>
                </c:pt>
                <c:pt idx="3677">
                  <c:v>116.715248</c:v>
                </c:pt>
                <c:pt idx="3678">
                  <c:v>103.86351000000002</c:v>
                </c:pt>
                <c:pt idx="3679">
                  <c:v>110.27737399999998</c:v>
                </c:pt>
                <c:pt idx="3680">
                  <c:v>111.877968</c:v>
                </c:pt>
                <c:pt idx="3681">
                  <c:v>110.50260900000002</c:v>
                </c:pt>
                <c:pt idx="3682">
                  <c:v>142.39720200000002</c:v>
                </c:pt>
                <c:pt idx="3683">
                  <c:v>101.88556699999998</c:v>
                </c:pt>
                <c:pt idx="3684">
                  <c:v>104.82125900000001</c:v>
                </c:pt>
                <c:pt idx="3685">
                  <c:v>131.28874200000001</c:v>
                </c:pt>
                <c:pt idx="3686">
                  <c:v>103.306686</c:v>
                </c:pt>
                <c:pt idx="3687">
                  <c:v>112.15532699999999</c:v>
                </c:pt>
                <c:pt idx="3688">
                  <c:v>101.123199</c:v>
                </c:pt>
                <c:pt idx="3689">
                  <c:v>105.982491</c:v>
                </c:pt>
                <c:pt idx="3690">
                  <c:v>101.28976400000002</c:v>
                </c:pt>
                <c:pt idx="3691">
                  <c:v>109.43961299999999</c:v>
                </c:pt>
                <c:pt idx="3692">
                  <c:v>108.69239799999998</c:v>
                </c:pt>
                <c:pt idx="3693">
                  <c:v>103.11177799999999</c:v>
                </c:pt>
                <c:pt idx="3694">
                  <c:v>104.30530499999999</c:v>
                </c:pt>
                <c:pt idx="3695">
                  <c:v>110.549232</c:v>
                </c:pt>
                <c:pt idx="3696">
                  <c:v>107.202049</c:v>
                </c:pt>
                <c:pt idx="3697">
                  <c:v>107.32965900000002</c:v>
                </c:pt>
                <c:pt idx="3698">
                  <c:v>102.45051599999999</c:v>
                </c:pt>
                <c:pt idx="3699">
                  <c:v>106.207008</c:v>
                </c:pt>
                <c:pt idx="3700">
                  <c:v>110.87484699999999</c:v>
                </c:pt>
                <c:pt idx="3701">
                  <c:v>100.581322</c:v>
                </c:pt>
                <c:pt idx="3702">
                  <c:v>132.18194600000004</c:v>
                </c:pt>
                <c:pt idx="3703">
                  <c:v>117.128227</c:v>
                </c:pt>
                <c:pt idx="3704">
                  <c:v>100.809242</c:v>
                </c:pt>
                <c:pt idx="3705">
                  <c:v>108.36836999999998</c:v>
                </c:pt>
                <c:pt idx="3706">
                  <c:v>100.50005299999998</c:v>
                </c:pt>
                <c:pt idx="3707">
                  <c:v>100.43265500000001</c:v>
                </c:pt>
                <c:pt idx="3708">
                  <c:v>113.92782600000001</c:v>
                </c:pt>
                <c:pt idx="3709">
                  <c:v>119.60191300000001</c:v>
                </c:pt>
                <c:pt idx="3710">
                  <c:v>102.34935</c:v>
                </c:pt>
                <c:pt idx="3711">
                  <c:v>106.25766800000001</c:v>
                </c:pt>
                <c:pt idx="3712">
                  <c:v>100.60581999999998</c:v>
                </c:pt>
                <c:pt idx="3713">
                  <c:v>107.499031</c:v>
                </c:pt>
                <c:pt idx="3714">
                  <c:v>100.088295</c:v>
                </c:pt>
                <c:pt idx="3715">
                  <c:v>111.15145099999998</c:v>
                </c:pt>
                <c:pt idx="3716">
                  <c:v>107.930412</c:v>
                </c:pt>
                <c:pt idx="3717">
                  <c:v>102.79321299999999</c:v>
                </c:pt>
                <c:pt idx="3718">
                  <c:v>112.57463799999998</c:v>
                </c:pt>
                <c:pt idx="3719">
                  <c:v>101.08200100000001</c:v>
                </c:pt>
                <c:pt idx="3720">
                  <c:v>115.68250999999998</c:v>
                </c:pt>
                <c:pt idx="3721">
                  <c:v>112.83783</c:v>
                </c:pt>
                <c:pt idx="3722">
                  <c:v>119.08725699999999</c:v>
                </c:pt>
                <c:pt idx="3723">
                  <c:v>151.38601700000004</c:v>
                </c:pt>
                <c:pt idx="3724">
                  <c:v>123.89106000000001</c:v>
                </c:pt>
                <c:pt idx="3725">
                  <c:v>106.544746</c:v>
                </c:pt>
                <c:pt idx="3726">
                  <c:v>109.813141</c:v>
                </c:pt>
                <c:pt idx="3727">
                  <c:v>103.52285799999999</c:v>
                </c:pt>
                <c:pt idx="3728">
                  <c:v>120.80244399999998</c:v>
                </c:pt>
                <c:pt idx="3729">
                  <c:v>107.149956</c:v>
                </c:pt>
                <c:pt idx="3730">
                  <c:v>119.14482099999999</c:v>
                </c:pt>
                <c:pt idx="3731">
                  <c:v>108.61573799999996</c:v>
                </c:pt>
                <c:pt idx="3732">
                  <c:v>100.857079</c:v>
                </c:pt>
                <c:pt idx="3733">
                  <c:v>120.86301400000002</c:v>
                </c:pt>
                <c:pt idx="3734">
                  <c:v>101.27234599999998</c:v>
                </c:pt>
                <c:pt idx="3735">
                  <c:v>103.51324500000001</c:v>
                </c:pt>
                <c:pt idx="3736">
                  <c:v>121.760811</c:v>
                </c:pt>
                <c:pt idx="3737">
                  <c:v>130.41377299999996</c:v>
                </c:pt>
                <c:pt idx="3738">
                  <c:v>105.28711699999999</c:v>
                </c:pt>
                <c:pt idx="3739">
                  <c:v>104.14642300000001</c:v>
                </c:pt>
                <c:pt idx="3740">
                  <c:v>101.98938800000001</c:v>
                </c:pt>
                <c:pt idx="3741">
                  <c:v>104.46020500000002</c:v>
                </c:pt>
                <c:pt idx="3742">
                  <c:v>108.26054400000001</c:v>
                </c:pt>
                <c:pt idx="3743">
                  <c:v>111.857941</c:v>
                </c:pt>
                <c:pt idx="3744">
                  <c:v>104.04361700000001</c:v>
                </c:pt>
                <c:pt idx="3745">
                  <c:v>100.06302599999999</c:v>
                </c:pt>
                <c:pt idx="3746">
                  <c:v>150.82624800000005</c:v>
                </c:pt>
                <c:pt idx="3747">
                  <c:v>105.164948</c:v>
                </c:pt>
                <c:pt idx="3748">
                  <c:v>107.83395400000002</c:v>
                </c:pt>
                <c:pt idx="3749">
                  <c:v>109.87406900000002</c:v>
                </c:pt>
                <c:pt idx="3750">
                  <c:v>108.595139</c:v>
                </c:pt>
                <c:pt idx="3751">
                  <c:v>128.62649500000001</c:v>
                </c:pt>
                <c:pt idx="3752">
                  <c:v>120.482422</c:v>
                </c:pt>
                <c:pt idx="3753">
                  <c:v>135.96582000000001</c:v>
                </c:pt>
                <c:pt idx="3754">
                  <c:v>101.01142100000001</c:v>
                </c:pt>
                <c:pt idx="3755">
                  <c:v>102.003845</c:v>
                </c:pt>
                <c:pt idx="3756">
                  <c:v>106.67263799999999</c:v>
                </c:pt>
                <c:pt idx="3757">
                  <c:v>108.663231</c:v>
                </c:pt>
                <c:pt idx="3758">
                  <c:v>100.00009900000002</c:v>
                </c:pt>
                <c:pt idx="3759">
                  <c:v>112.51022300000002</c:v>
                </c:pt>
                <c:pt idx="3760">
                  <c:v>102.10943599999999</c:v>
                </c:pt>
                <c:pt idx="3761">
                  <c:v>100.61350299999998</c:v>
                </c:pt>
                <c:pt idx="3762">
                  <c:v>100.849098</c:v>
                </c:pt>
                <c:pt idx="3763">
                  <c:v>116.386139</c:v>
                </c:pt>
                <c:pt idx="3764">
                  <c:v>101.458099</c:v>
                </c:pt>
                <c:pt idx="3765">
                  <c:v>118.354462</c:v>
                </c:pt>
                <c:pt idx="3766">
                  <c:v>114.62248199999999</c:v>
                </c:pt>
                <c:pt idx="3767">
                  <c:v>119.78284499999998</c:v>
                </c:pt>
                <c:pt idx="3768">
                  <c:v>106.12232199999998</c:v>
                </c:pt>
                <c:pt idx="3769">
                  <c:v>100.223167</c:v>
                </c:pt>
                <c:pt idx="3770">
                  <c:v>119.779449</c:v>
                </c:pt>
                <c:pt idx="3771">
                  <c:v>107.019142</c:v>
                </c:pt>
                <c:pt idx="3772">
                  <c:v>103.22657</c:v>
                </c:pt>
                <c:pt idx="3773">
                  <c:v>108.89722400000001</c:v>
                </c:pt>
                <c:pt idx="3774">
                  <c:v>105.438805</c:v>
                </c:pt>
                <c:pt idx="3775">
                  <c:v>101.16523699999999</c:v>
                </c:pt>
                <c:pt idx="3776">
                  <c:v>105.631744</c:v>
                </c:pt>
                <c:pt idx="3777">
                  <c:v>101.935303</c:v>
                </c:pt>
                <c:pt idx="3778">
                  <c:v>107.293037</c:v>
                </c:pt>
                <c:pt idx="3779">
                  <c:v>108.500122</c:v>
                </c:pt>
                <c:pt idx="3780">
                  <c:v>102.830101</c:v>
                </c:pt>
                <c:pt idx="3781">
                  <c:v>102.23799900000002</c:v>
                </c:pt>
                <c:pt idx="3782">
                  <c:v>100.307518</c:v>
                </c:pt>
                <c:pt idx="3783">
                  <c:v>126.02539099999998</c:v>
                </c:pt>
                <c:pt idx="3784">
                  <c:v>121.074364</c:v>
                </c:pt>
                <c:pt idx="3785">
                  <c:v>112.94995900000004</c:v>
                </c:pt>
                <c:pt idx="3786">
                  <c:v>103.32019799999999</c:v>
                </c:pt>
                <c:pt idx="3787">
                  <c:v>136.39154100000002</c:v>
                </c:pt>
                <c:pt idx="3788">
                  <c:v>105.034271</c:v>
                </c:pt>
                <c:pt idx="3789">
                  <c:v>125.50235000000001</c:v>
                </c:pt>
                <c:pt idx="3790">
                  <c:v>106.09298699999998</c:v>
                </c:pt>
                <c:pt idx="3791">
                  <c:v>108.25838499999999</c:v>
                </c:pt>
                <c:pt idx="3792">
                  <c:v>127.59826700000002</c:v>
                </c:pt>
                <c:pt idx="3793">
                  <c:v>102.96356200000001</c:v>
                </c:pt>
                <c:pt idx="3794">
                  <c:v>107.482658</c:v>
                </c:pt>
                <c:pt idx="3795">
                  <c:v>109.312912</c:v>
                </c:pt>
                <c:pt idx="3796">
                  <c:v>104.66519199999999</c:v>
                </c:pt>
                <c:pt idx="3797">
                  <c:v>110.09857199999999</c:v>
                </c:pt>
                <c:pt idx="3798">
                  <c:v>107.468491</c:v>
                </c:pt>
                <c:pt idx="3799">
                  <c:v>102.153221</c:v>
                </c:pt>
                <c:pt idx="3800">
                  <c:v>105.92538500000001</c:v>
                </c:pt>
                <c:pt idx="3801">
                  <c:v>102.41990699999999</c:v>
                </c:pt>
                <c:pt idx="3802">
                  <c:v>121.101547</c:v>
                </c:pt>
                <c:pt idx="3803">
                  <c:v>105.41673299999998</c:v>
                </c:pt>
                <c:pt idx="3804">
                  <c:v>104.483101</c:v>
                </c:pt>
                <c:pt idx="3805">
                  <c:v>134.53474399999999</c:v>
                </c:pt>
                <c:pt idx="3806">
                  <c:v>100.36161800000002</c:v>
                </c:pt>
                <c:pt idx="3807">
                  <c:v>115.67126500000002</c:v>
                </c:pt>
                <c:pt idx="3808">
                  <c:v>117.00711099999999</c:v>
                </c:pt>
                <c:pt idx="3809">
                  <c:v>100.866547</c:v>
                </c:pt>
                <c:pt idx="3810">
                  <c:v>124.05841799999999</c:v>
                </c:pt>
                <c:pt idx="3811">
                  <c:v>104.049278</c:v>
                </c:pt>
                <c:pt idx="3812">
                  <c:v>112.442886</c:v>
                </c:pt>
                <c:pt idx="3813">
                  <c:v>124.31957199999998</c:v>
                </c:pt>
                <c:pt idx="3814">
                  <c:v>112.29792800000001</c:v>
                </c:pt>
                <c:pt idx="3815">
                  <c:v>103.429047</c:v>
                </c:pt>
                <c:pt idx="3816">
                  <c:v>167.437973</c:v>
                </c:pt>
                <c:pt idx="3817">
                  <c:v>100.824028</c:v>
                </c:pt>
                <c:pt idx="3818">
                  <c:v>129.38488800000002</c:v>
                </c:pt>
                <c:pt idx="3819">
                  <c:v>110.24596400000001</c:v>
                </c:pt>
                <c:pt idx="3820">
                  <c:v>157.10540800000001</c:v>
                </c:pt>
                <c:pt idx="3821">
                  <c:v>108.31124900000002</c:v>
                </c:pt>
                <c:pt idx="3822">
                  <c:v>112.25076300000002</c:v>
                </c:pt>
                <c:pt idx="3823">
                  <c:v>129.31315599999996</c:v>
                </c:pt>
                <c:pt idx="3824">
                  <c:v>105.86874400000001</c:v>
                </c:pt>
                <c:pt idx="3825">
                  <c:v>101.127411</c:v>
                </c:pt>
                <c:pt idx="3826">
                  <c:v>115.88412500000001</c:v>
                </c:pt>
                <c:pt idx="3827">
                  <c:v>106.54228999999999</c:v>
                </c:pt>
                <c:pt idx="3828">
                  <c:v>155.11891199999999</c:v>
                </c:pt>
                <c:pt idx="3829">
                  <c:v>106.61324300000001</c:v>
                </c:pt>
                <c:pt idx="3830">
                  <c:v>101.90406000000002</c:v>
                </c:pt>
                <c:pt idx="3831">
                  <c:v>100.37735699999999</c:v>
                </c:pt>
                <c:pt idx="3832">
                  <c:v>119.77285000000001</c:v>
                </c:pt>
                <c:pt idx="3833">
                  <c:v>108.458252</c:v>
                </c:pt>
                <c:pt idx="3834">
                  <c:v>100.08506</c:v>
                </c:pt>
                <c:pt idx="3835">
                  <c:v>116.354889</c:v>
                </c:pt>
                <c:pt idx="3836">
                  <c:v>102.72232799999999</c:v>
                </c:pt>
                <c:pt idx="3837">
                  <c:v>106.51146700000001</c:v>
                </c:pt>
                <c:pt idx="3838">
                  <c:v>102.63999200000001</c:v>
                </c:pt>
                <c:pt idx="3839">
                  <c:v>102.57744599999998</c:v>
                </c:pt>
                <c:pt idx="3840">
                  <c:v>112.97235099999999</c:v>
                </c:pt>
                <c:pt idx="3841">
                  <c:v>117.44200900000001</c:v>
                </c:pt>
                <c:pt idx="3842">
                  <c:v>100.96180699999999</c:v>
                </c:pt>
                <c:pt idx="3843">
                  <c:v>112.10557599999999</c:v>
                </c:pt>
                <c:pt idx="3844">
                  <c:v>116.047371</c:v>
                </c:pt>
                <c:pt idx="3845">
                  <c:v>113.02707700000001</c:v>
                </c:pt>
                <c:pt idx="3846">
                  <c:v>101.225639</c:v>
                </c:pt>
                <c:pt idx="3847">
                  <c:v>112.392303</c:v>
                </c:pt>
                <c:pt idx="3848">
                  <c:v>102.47506</c:v>
                </c:pt>
                <c:pt idx="3849">
                  <c:v>114.351646</c:v>
                </c:pt>
                <c:pt idx="3850">
                  <c:v>101.631927</c:v>
                </c:pt>
                <c:pt idx="3851">
                  <c:v>100.68833199999997</c:v>
                </c:pt>
                <c:pt idx="3852">
                  <c:v>101.77894599999999</c:v>
                </c:pt>
                <c:pt idx="3853">
                  <c:v>101.03165400000002</c:v>
                </c:pt>
                <c:pt idx="3854">
                  <c:v>100.93646200000002</c:v>
                </c:pt>
                <c:pt idx="3855">
                  <c:v>100.014336</c:v>
                </c:pt>
                <c:pt idx="3856">
                  <c:v>100.16956300000001</c:v>
                </c:pt>
                <c:pt idx="3857">
                  <c:v>113.893806</c:v>
                </c:pt>
                <c:pt idx="3858">
                  <c:v>112.33833300000001</c:v>
                </c:pt>
                <c:pt idx="3859">
                  <c:v>100.98400900000001</c:v>
                </c:pt>
                <c:pt idx="3860">
                  <c:v>105.515282</c:v>
                </c:pt>
                <c:pt idx="3861">
                  <c:v>104.77243799999997</c:v>
                </c:pt>
                <c:pt idx="3862">
                  <c:v>122.40428199999999</c:v>
                </c:pt>
                <c:pt idx="3863">
                  <c:v>104.539688</c:v>
                </c:pt>
                <c:pt idx="3864">
                  <c:v>108.97477699999999</c:v>
                </c:pt>
                <c:pt idx="3865">
                  <c:v>100.060112</c:v>
                </c:pt>
                <c:pt idx="3866">
                  <c:v>121.068268</c:v>
                </c:pt>
                <c:pt idx="3867">
                  <c:v>100.46397399999999</c:v>
                </c:pt>
                <c:pt idx="3868">
                  <c:v>106.490036</c:v>
                </c:pt>
                <c:pt idx="3869">
                  <c:v>147.01374799999999</c:v>
                </c:pt>
                <c:pt idx="3870">
                  <c:v>102.56021100000001</c:v>
                </c:pt>
                <c:pt idx="3871">
                  <c:v>142.57045000000002</c:v>
                </c:pt>
                <c:pt idx="3872">
                  <c:v>116.30196400000001</c:v>
                </c:pt>
                <c:pt idx="3873">
                  <c:v>107.20677199999999</c:v>
                </c:pt>
                <c:pt idx="3874">
                  <c:v>102.21942900000003</c:v>
                </c:pt>
                <c:pt idx="3875">
                  <c:v>101.149231</c:v>
                </c:pt>
                <c:pt idx="3876">
                  <c:v>106.30413799999998</c:v>
                </c:pt>
                <c:pt idx="3877">
                  <c:v>105.200394</c:v>
                </c:pt>
                <c:pt idx="3878">
                  <c:v>108.30441999999999</c:v>
                </c:pt>
                <c:pt idx="3879">
                  <c:v>116.60275999999999</c:v>
                </c:pt>
                <c:pt idx="3880">
                  <c:v>103.500511</c:v>
                </c:pt>
                <c:pt idx="3881">
                  <c:v>109.500511</c:v>
                </c:pt>
                <c:pt idx="3882">
                  <c:v>118.412735</c:v>
                </c:pt>
                <c:pt idx="3883">
                  <c:v>100.62240599999998</c:v>
                </c:pt>
                <c:pt idx="3884">
                  <c:v>122.62510699999999</c:v>
                </c:pt>
                <c:pt idx="3885">
                  <c:v>124.14415700000002</c:v>
                </c:pt>
                <c:pt idx="3886">
                  <c:v>115.007301</c:v>
                </c:pt>
                <c:pt idx="3887">
                  <c:v>111.34103399999999</c:v>
                </c:pt>
                <c:pt idx="3888">
                  <c:v>104.894402</c:v>
                </c:pt>
                <c:pt idx="3889">
                  <c:v>109.88481899999998</c:v>
                </c:pt>
                <c:pt idx="3890">
                  <c:v>109.104462</c:v>
                </c:pt>
                <c:pt idx="3891">
                  <c:v>106.12542699999999</c:v>
                </c:pt>
                <c:pt idx="3892">
                  <c:v>100.69853199999999</c:v>
                </c:pt>
                <c:pt idx="3893">
                  <c:v>115.09963999999999</c:v>
                </c:pt>
                <c:pt idx="3894">
                  <c:v>117.88155399999999</c:v>
                </c:pt>
                <c:pt idx="3895">
                  <c:v>103.55841100000001</c:v>
                </c:pt>
                <c:pt idx="3896">
                  <c:v>103.833641</c:v>
                </c:pt>
                <c:pt idx="3897">
                  <c:v>101.37277199999997</c:v>
                </c:pt>
                <c:pt idx="3898">
                  <c:v>100.53458400000001</c:v>
                </c:pt>
                <c:pt idx="3899">
                  <c:v>124.566536</c:v>
                </c:pt>
                <c:pt idx="3900">
                  <c:v>108.752754</c:v>
                </c:pt>
                <c:pt idx="3901">
                  <c:v>116.853027</c:v>
                </c:pt>
                <c:pt idx="3902">
                  <c:v>101.992805</c:v>
                </c:pt>
                <c:pt idx="3903">
                  <c:v>109.15044399999998</c:v>
                </c:pt>
                <c:pt idx="3904">
                  <c:v>108.60058600000001</c:v>
                </c:pt>
                <c:pt idx="3905">
                  <c:v>108.305969</c:v>
                </c:pt>
                <c:pt idx="3906">
                  <c:v>105.393967</c:v>
                </c:pt>
                <c:pt idx="3907">
                  <c:v>104.649635</c:v>
                </c:pt>
                <c:pt idx="3908">
                  <c:v>108.09569500000002</c:v>
                </c:pt>
                <c:pt idx="3909">
                  <c:v>105.90621200000001</c:v>
                </c:pt>
                <c:pt idx="3910">
                  <c:v>118.23142199999999</c:v>
                </c:pt>
                <c:pt idx="3911">
                  <c:v>113.14280699999999</c:v>
                </c:pt>
                <c:pt idx="3912">
                  <c:v>103.723412</c:v>
                </c:pt>
                <c:pt idx="3913">
                  <c:v>107.89825399999999</c:v>
                </c:pt>
                <c:pt idx="3914">
                  <c:v>101.000671</c:v>
                </c:pt>
                <c:pt idx="3915">
                  <c:v>113.05611399999999</c:v>
                </c:pt>
                <c:pt idx="3916">
                  <c:v>145.99612400000001</c:v>
                </c:pt>
                <c:pt idx="3917">
                  <c:v>109.989906</c:v>
                </c:pt>
                <c:pt idx="3918">
                  <c:v>147.31567399999997</c:v>
                </c:pt>
                <c:pt idx="3919">
                  <c:v>102.06862599999999</c:v>
                </c:pt>
                <c:pt idx="3920">
                  <c:v>109.827843</c:v>
                </c:pt>
                <c:pt idx="3921">
                  <c:v>102.24176799999999</c:v>
                </c:pt>
                <c:pt idx="3922">
                  <c:v>103.45821400000001</c:v>
                </c:pt>
                <c:pt idx="3923">
                  <c:v>100.698463</c:v>
                </c:pt>
                <c:pt idx="3924">
                  <c:v>117.902367</c:v>
                </c:pt>
                <c:pt idx="3925">
                  <c:v>100.18888899999999</c:v>
                </c:pt>
                <c:pt idx="3926">
                  <c:v>114.39052599999999</c:v>
                </c:pt>
                <c:pt idx="3927">
                  <c:v>101.781357</c:v>
                </c:pt>
                <c:pt idx="3928">
                  <c:v>109.88797799999999</c:v>
                </c:pt>
                <c:pt idx="3929">
                  <c:v>111.65895099999999</c:v>
                </c:pt>
                <c:pt idx="3930">
                  <c:v>116.91972400000002</c:v>
                </c:pt>
                <c:pt idx="3931">
                  <c:v>101.213875</c:v>
                </c:pt>
                <c:pt idx="3932">
                  <c:v>113.34123200000002</c:v>
                </c:pt>
                <c:pt idx="3933">
                  <c:v>113.879524</c:v>
                </c:pt>
                <c:pt idx="3934">
                  <c:v>106.71575199999998</c:v>
                </c:pt>
                <c:pt idx="3935">
                  <c:v>101.060036</c:v>
                </c:pt>
                <c:pt idx="3936">
                  <c:v>107.59683200000001</c:v>
                </c:pt>
                <c:pt idx="3937">
                  <c:v>122.25308200000001</c:v>
                </c:pt>
                <c:pt idx="3938">
                  <c:v>102.333282</c:v>
                </c:pt>
                <c:pt idx="3939">
                  <c:v>102.31201900000002</c:v>
                </c:pt>
                <c:pt idx="3940">
                  <c:v>108.54647799999998</c:v>
                </c:pt>
                <c:pt idx="3941">
                  <c:v>107.33863100000001</c:v>
                </c:pt>
                <c:pt idx="3942">
                  <c:v>107.725647</c:v>
                </c:pt>
                <c:pt idx="3943">
                  <c:v>106.63263699999999</c:v>
                </c:pt>
                <c:pt idx="3944">
                  <c:v>100.787712</c:v>
                </c:pt>
                <c:pt idx="3945">
                  <c:v>104.083191</c:v>
                </c:pt>
                <c:pt idx="3946">
                  <c:v>109.733086</c:v>
                </c:pt>
                <c:pt idx="3947">
                  <c:v>114.204041</c:v>
                </c:pt>
                <c:pt idx="3948">
                  <c:v>115.26795199999999</c:v>
                </c:pt>
                <c:pt idx="3949">
                  <c:v>104.24379</c:v>
                </c:pt>
                <c:pt idx="3950">
                  <c:v>106.094078</c:v>
                </c:pt>
                <c:pt idx="3951">
                  <c:v>112.18241099999999</c:v>
                </c:pt>
                <c:pt idx="3952">
                  <c:v>135.06452899999999</c:v>
                </c:pt>
                <c:pt idx="3953">
                  <c:v>102.55484</c:v>
                </c:pt>
                <c:pt idx="3954">
                  <c:v>160.40089399999999</c:v>
                </c:pt>
                <c:pt idx="3955">
                  <c:v>102.546036</c:v>
                </c:pt>
                <c:pt idx="3956">
                  <c:v>103.542305</c:v>
                </c:pt>
                <c:pt idx="3957">
                  <c:v>103.808815</c:v>
                </c:pt>
                <c:pt idx="3958">
                  <c:v>114.35054799999999</c:v>
                </c:pt>
                <c:pt idx="3959">
                  <c:v>121.45047</c:v>
                </c:pt>
                <c:pt idx="3960">
                  <c:v>124.61998699999998</c:v>
                </c:pt>
                <c:pt idx="3961">
                  <c:v>102.48687700000001</c:v>
                </c:pt>
                <c:pt idx="3962">
                  <c:v>101.01410700000001</c:v>
                </c:pt>
                <c:pt idx="3963">
                  <c:v>104.754715</c:v>
                </c:pt>
                <c:pt idx="3964">
                  <c:v>100.50370799999999</c:v>
                </c:pt>
                <c:pt idx="3965">
                  <c:v>105.696175</c:v>
                </c:pt>
                <c:pt idx="3966">
                  <c:v>111.717392</c:v>
                </c:pt>
                <c:pt idx="3967">
                  <c:v>122.44705200000001</c:v>
                </c:pt>
                <c:pt idx="3968">
                  <c:v>103.99464400000001</c:v>
                </c:pt>
                <c:pt idx="3969">
                  <c:v>134.83017000000001</c:v>
                </c:pt>
                <c:pt idx="3970">
                  <c:v>105.83469400000001</c:v>
                </c:pt>
                <c:pt idx="3971">
                  <c:v>131.12390099999999</c:v>
                </c:pt>
                <c:pt idx="3972">
                  <c:v>100.204742</c:v>
                </c:pt>
                <c:pt idx="3973">
                  <c:v>111.905884</c:v>
                </c:pt>
                <c:pt idx="3974">
                  <c:v>100.66340599999998</c:v>
                </c:pt>
                <c:pt idx="3975">
                  <c:v>100.066292</c:v>
                </c:pt>
                <c:pt idx="3976">
                  <c:v>102.89872699999998</c:v>
                </c:pt>
                <c:pt idx="3977">
                  <c:v>104.78228799999998</c:v>
                </c:pt>
                <c:pt idx="3978">
                  <c:v>128.88038600000002</c:v>
                </c:pt>
                <c:pt idx="3979">
                  <c:v>100.81682600000002</c:v>
                </c:pt>
                <c:pt idx="3980">
                  <c:v>109.62398499999999</c:v>
                </c:pt>
                <c:pt idx="3981">
                  <c:v>100.16796100000002</c:v>
                </c:pt>
                <c:pt idx="3982">
                  <c:v>117.93763700000001</c:v>
                </c:pt>
                <c:pt idx="3983">
                  <c:v>111.18129</c:v>
                </c:pt>
                <c:pt idx="3984">
                  <c:v>102.73500799999998</c:v>
                </c:pt>
                <c:pt idx="3985">
                  <c:v>102.36058800000001</c:v>
                </c:pt>
                <c:pt idx="3986">
                  <c:v>103.473305</c:v>
                </c:pt>
                <c:pt idx="3987">
                  <c:v>119.089355</c:v>
                </c:pt>
                <c:pt idx="3988">
                  <c:v>101.700706</c:v>
                </c:pt>
                <c:pt idx="3989">
                  <c:v>130.49461399999998</c:v>
                </c:pt>
                <c:pt idx="3990">
                  <c:v>159.19520600000001</c:v>
                </c:pt>
                <c:pt idx="3991">
                  <c:v>105.08465600000001</c:v>
                </c:pt>
                <c:pt idx="3992">
                  <c:v>125.390846</c:v>
                </c:pt>
                <c:pt idx="3993">
                  <c:v>100.024895</c:v>
                </c:pt>
                <c:pt idx="3994">
                  <c:v>117.282944</c:v>
                </c:pt>
                <c:pt idx="3995">
                  <c:v>105.84412400000001</c:v>
                </c:pt>
                <c:pt idx="3996">
                  <c:v>117.17507899999998</c:v>
                </c:pt>
                <c:pt idx="3997">
                  <c:v>102.04401400000002</c:v>
                </c:pt>
                <c:pt idx="3998">
                  <c:v>102.039581</c:v>
                </c:pt>
                <c:pt idx="3999">
                  <c:v>108.195168</c:v>
                </c:pt>
                <c:pt idx="4000">
                  <c:v>111.13762699999999</c:v>
                </c:pt>
                <c:pt idx="4001">
                  <c:v>100.93810999999999</c:v>
                </c:pt>
                <c:pt idx="4002">
                  <c:v>113.10244799999998</c:v>
                </c:pt>
                <c:pt idx="4003">
                  <c:v>102.07887999999998</c:v>
                </c:pt>
                <c:pt idx="4004">
                  <c:v>100.970146</c:v>
                </c:pt>
                <c:pt idx="4005">
                  <c:v>114.816895</c:v>
                </c:pt>
                <c:pt idx="4006">
                  <c:v>114.04381600000002</c:v>
                </c:pt>
                <c:pt idx="4007">
                  <c:v>108.518951</c:v>
                </c:pt>
                <c:pt idx="4008">
                  <c:v>102.07922400000001</c:v>
                </c:pt>
                <c:pt idx="4009">
                  <c:v>102.25996400000001</c:v>
                </c:pt>
                <c:pt idx="4010">
                  <c:v>102.16867099999999</c:v>
                </c:pt>
                <c:pt idx="4011">
                  <c:v>109.365646</c:v>
                </c:pt>
                <c:pt idx="4012">
                  <c:v>111.5877</c:v>
                </c:pt>
                <c:pt idx="4013">
                  <c:v>133.99369799999999</c:v>
                </c:pt>
                <c:pt idx="4014">
                  <c:v>105.976494</c:v>
                </c:pt>
                <c:pt idx="4015">
                  <c:v>132.46167</c:v>
                </c:pt>
                <c:pt idx="4016">
                  <c:v>102.159454</c:v>
                </c:pt>
                <c:pt idx="4017">
                  <c:v>122.65393799999998</c:v>
                </c:pt>
                <c:pt idx="4018">
                  <c:v>100.69589999999998</c:v>
                </c:pt>
                <c:pt idx="4019">
                  <c:v>118.212288</c:v>
                </c:pt>
                <c:pt idx="4020">
                  <c:v>103.198463</c:v>
                </c:pt>
                <c:pt idx="4021">
                  <c:v>109.17646000000001</c:v>
                </c:pt>
                <c:pt idx="4022">
                  <c:v>115.99313400000001</c:v>
                </c:pt>
                <c:pt idx="4023">
                  <c:v>106.309189</c:v>
                </c:pt>
                <c:pt idx="4024">
                  <c:v>124.389252</c:v>
                </c:pt>
                <c:pt idx="4025">
                  <c:v>103.700096</c:v>
                </c:pt>
                <c:pt idx="4026">
                  <c:v>104.866096</c:v>
                </c:pt>
                <c:pt idx="4027">
                  <c:v>102.49361400000001</c:v>
                </c:pt>
                <c:pt idx="4028">
                  <c:v>103.91464200000001</c:v>
                </c:pt>
                <c:pt idx="4029">
                  <c:v>129.54411299999998</c:v>
                </c:pt>
                <c:pt idx="4030">
                  <c:v>120.392456</c:v>
                </c:pt>
                <c:pt idx="4031">
                  <c:v>100.87101</c:v>
                </c:pt>
                <c:pt idx="4032">
                  <c:v>103.41296400000002</c:v>
                </c:pt>
                <c:pt idx="4033">
                  <c:v>114.41886100000002</c:v>
                </c:pt>
                <c:pt idx="4034">
                  <c:v>102.38637499999999</c:v>
                </c:pt>
                <c:pt idx="4035">
                  <c:v>102.843361</c:v>
                </c:pt>
                <c:pt idx="4036">
                  <c:v>106.504318</c:v>
                </c:pt>
                <c:pt idx="4037">
                  <c:v>106.35314200000001</c:v>
                </c:pt>
                <c:pt idx="4038">
                  <c:v>101.2407</c:v>
                </c:pt>
                <c:pt idx="4039">
                  <c:v>117.04190100000001</c:v>
                </c:pt>
                <c:pt idx="4040">
                  <c:v>110.76720400000004</c:v>
                </c:pt>
                <c:pt idx="4041">
                  <c:v>114.534302</c:v>
                </c:pt>
                <c:pt idx="4042">
                  <c:v>122.93439499999999</c:v>
                </c:pt>
                <c:pt idx="4043">
                  <c:v>100.52004199999999</c:v>
                </c:pt>
                <c:pt idx="4044">
                  <c:v>102.38748200000001</c:v>
                </c:pt>
                <c:pt idx="4045">
                  <c:v>114.707375</c:v>
                </c:pt>
                <c:pt idx="4046">
                  <c:v>106.02800799999999</c:v>
                </c:pt>
                <c:pt idx="4047">
                  <c:v>100.43147300000001</c:v>
                </c:pt>
                <c:pt idx="4048">
                  <c:v>150.70864900000001</c:v>
                </c:pt>
                <c:pt idx="4049">
                  <c:v>107.90952299999999</c:v>
                </c:pt>
                <c:pt idx="4050">
                  <c:v>122.26846300000001</c:v>
                </c:pt>
                <c:pt idx="4051">
                  <c:v>115.76443500000002</c:v>
                </c:pt>
                <c:pt idx="4052">
                  <c:v>104.081841</c:v>
                </c:pt>
                <c:pt idx="4053">
                  <c:v>121.53280599999998</c:v>
                </c:pt>
                <c:pt idx="4054">
                  <c:v>120.08715100000002</c:v>
                </c:pt>
                <c:pt idx="4055">
                  <c:v>125.676193</c:v>
                </c:pt>
                <c:pt idx="4056">
                  <c:v>130.55761700000002</c:v>
                </c:pt>
                <c:pt idx="4057">
                  <c:v>100.62307699999997</c:v>
                </c:pt>
                <c:pt idx="4058">
                  <c:v>109.36256400000002</c:v>
                </c:pt>
                <c:pt idx="4059">
                  <c:v>114.828163</c:v>
                </c:pt>
                <c:pt idx="4060">
                  <c:v>100.477333</c:v>
                </c:pt>
                <c:pt idx="4061">
                  <c:v>118.693314</c:v>
                </c:pt>
                <c:pt idx="4062">
                  <c:v>112.60774199999999</c:v>
                </c:pt>
                <c:pt idx="4063">
                  <c:v>107.95059999999999</c:v>
                </c:pt>
                <c:pt idx="4064">
                  <c:v>123.36013800000001</c:v>
                </c:pt>
                <c:pt idx="4065">
                  <c:v>101.53706400000002</c:v>
                </c:pt>
                <c:pt idx="4066">
                  <c:v>103.255928</c:v>
                </c:pt>
                <c:pt idx="4067">
                  <c:v>109.49335499999999</c:v>
                </c:pt>
                <c:pt idx="4068">
                  <c:v>114.42952000000001</c:v>
                </c:pt>
                <c:pt idx="4069">
                  <c:v>131.14446999999998</c:v>
                </c:pt>
                <c:pt idx="4070">
                  <c:v>103.21905500000001</c:v>
                </c:pt>
                <c:pt idx="4071">
                  <c:v>107.860687</c:v>
                </c:pt>
                <c:pt idx="4072">
                  <c:v>135.72103900000002</c:v>
                </c:pt>
                <c:pt idx="4073">
                  <c:v>133.503998</c:v>
                </c:pt>
                <c:pt idx="4074">
                  <c:v>118.021507</c:v>
                </c:pt>
                <c:pt idx="4075">
                  <c:v>112.80297099999999</c:v>
                </c:pt>
                <c:pt idx="4076">
                  <c:v>104.78295900000002</c:v>
                </c:pt>
                <c:pt idx="4077">
                  <c:v>126.85858199999998</c:v>
                </c:pt>
                <c:pt idx="4078">
                  <c:v>114.58665499999999</c:v>
                </c:pt>
                <c:pt idx="4079">
                  <c:v>118.574005</c:v>
                </c:pt>
                <c:pt idx="4080">
                  <c:v>110.91383399999999</c:v>
                </c:pt>
                <c:pt idx="4081">
                  <c:v>116.022469</c:v>
                </c:pt>
                <c:pt idx="4082">
                  <c:v>104.38218699999999</c:v>
                </c:pt>
                <c:pt idx="4083">
                  <c:v>100.24326300000003</c:v>
                </c:pt>
                <c:pt idx="4084">
                  <c:v>100.71826200000001</c:v>
                </c:pt>
                <c:pt idx="4085">
                  <c:v>115.552162</c:v>
                </c:pt>
                <c:pt idx="4086">
                  <c:v>105.577026</c:v>
                </c:pt>
                <c:pt idx="4087">
                  <c:v>125.10147099999999</c:v>
                </c:pt>
                <c:pt idx="4088">
                  <c:v>105.309601</c:v>
                </c:pt>
                <c:pt idx="4089">
                  <c:v>102.83184799999998</c:v>
                </c:pt>
                <c:pt idx="4090">
                  <c:v>113.85009799999999</c:v>
                </c:pt>
                <c:pt idx="4091">
                  <c:v>117.67542299999997</c:v>
                </c:pt>
                <c:pt idx="4092">
                  <c:v>103.350723</c:v>
                </c:pt>
                <c:pt idx="4093">
                  <c:v>105.70113400000001</c:v>
                </c:pt>
                <c:pt idx="4094">
                  <c:v>105.603027</c:v>
                </c:pt>
                <c:pt idx="4095">
                  <c:v>112.80172</c:v>
                </c:pt>
                <c:pt idx="4096">
                  <c:v>102.048096</c:v>
                </c:pt>
                <c:pt idx="4097">
                  <c:v>103.244377</c:v>
                </c:pt>
                <c:pt idx="4098">
                  <c:v>119.760857</c:v>
                </c:pt>
                <c:pt idx="4099">
                  <c:v>109.56707</c:v>
                </c:pt>
                <c:pt idx="4100">
                  <c:v>110.40276299999998</c:v>
                </c:pt>
                <c:pt idx="4101">
                  <c:v>112.34571800000001</c:v>
                </c:pt>
                <c:pt idx="4102">
                  <c:v>100.57546199999999</c:v>
                </c:pt>
                <c:pt idx="4103">
                  <c:v>101.83337400000001</c:v>
                </c:pt>
                <c:pt idx="4104">
                  <c:v>111.768311</c:v>
                </c:pt>
                <c:pt idx="4105">
                  <c:v>102.12945599999999</c:v>
                </c:pt>
                <c:pt idx="4106">
                  <c:v>121.14244799999999</c:v>
                </c:pt>
                <c:pt idx="4107">
                  <c:v>107.99050900000002</c:v>
                </c:pt>
                <c:pt idx="4108">
                  <c:v>104.77319300000002</c:v>
                </c:pt>
                <c:pt idx="4109">
                  <c:v>117.266182</c:v>
                </c:pt>
                <c:pt idx="4110">
                  <c:v>105.36998699999998</c:v>
                </c:pt>
                <c:pt idx="4111">
                  <c:v>115.231438</c:v>
                </c:pt>
                <c:pt idx="4112">
                  <c:v>115.95465100000001</c:v>
                </c:pt>
                <c:pt idx="4113">
                  <c:v>112.58472399999999</c:v>
                </c:pt>
                <c:pt idx="4114">
                  <c:v>100.40572400000002</c:v>
                </c:pt>
                <c:pt idx="4115">
                  <c:v>100.49271400000002</c:v>
                </c:pt>
                <c:pt idx="4116">
                  <c:v>106.91062200000002</c:v>
                </c:pt>
                <c:pt idx="4117">
                  <c:v>141.68804900000003</c:v>
                </c:pt>
                <c:pt idx="4118">
                  <c:v>103.971756</c:v>
                </c:pt>
                <c:pt idx="4119">
                  <c:v>118.80200199999999</c:v>
                </c:pt>
                <c:pt idx="4120">
                  <c:v>122.49145500000002</c:v>
                </c:pt>
                <c:pt idx="4121">
                  <c:v>115.985405</c:v>
                </c:pt>
                <c:pt idx="4122">
                  <c:v>135.32563800000003</c:v>
                </c:pt>
                <c:pt idx="4123">
                  <c:v>108.483757</c:v>
                </c:pt>
                <c:pt idx="4124">
                  <c:v>109.636681</c:v>
                </c:pt>
                <c:pt idx="4125">
                  <c:v>111.971558</c:v>
                </c:pt>
                <c:pt idx="4126">
                  <c:v>104.065353</c:v>
                </c:pt>
                <c:pt idx="4127">
                  <c:v>130.05647300000001</c:v>
                </c:pt>
                <c:pt idx="4128">
                  <c:v>100.245598</c:v>
                </c:pt>
                <c:pt idx="4129">
                  <c:v>102.621094</c:v>
                </c:pt>
                <c:pt idx="4130">
                  <c:v>101.87344400000001</c:v>
                </c:pt>
                <c:pt idx="4131">
                  <c:v>103.087898</c:v>
                </c:pt>
                <c:pt idx="4132">
                  <c:v>117.63575699999998</c:v>
                </c:pt>
                <c:pt idx="4133">
                  <c:v>113.21272300000001</c:v>
                </c:pt>
                <c:pt idx="4134">
                  <c:v>104.88848099999998</c:v>
                </c:pt>
                <c:pt idx="4135">
                  <c:v>105.19188699999998</c:v>
                </c:pt>
                <c:pt idx="4136">
                  <c:v>105.81480400000001</c:v>
                </c:pt>
                <c:pt idx="4137">
                  <c:v>111.19258099999999</c:v>
                </c:pt>
                <c:pt idx="4138">
                  <c:v>104.99527</c:v>
                </c:pt>
                <c:pt idx="4139">
                  <c:v>109.12439699999999</c:v>
                </c:pt>
                <c:pt idx="4140">
                  <c:v>105.49414800000001</c:v>
                </c:pt>
                <c:pt idx="4141">
                  <c:v>113.24964900000003</c:v>
                </c:pt>
                <c:pt idx="4142">
                  <c:v>104.52153</c:v>
                </c:pt>
                <c:pt idx="4143">
                  <c:v>102.248734</c:v>
                </c:pt>
                <c:pt idx="4144">
                  <c:v>102.71738400000001</c:v>
                </c:pt>
                <c:pt idx="4145">
                  <c:v>124.03796400000002</c:v>
                </c:pt>
                <c:pt idx="4146">
                  <c:v>108.79359400000001</c:v>
                </c:pt>
                <c:pt idx="4147">
                  <c:v>100.84354399999999</c:v>
                </c:pt>
                <c:pt idx="4148">
                  <c:v>108.700317</c:v>
                </c:pt>
                <c:pt idx="4149">
                  <c:v>120.17033399999998</c:v>
                </c:pt>
                <c:pt idx="4150">
                  <c:v>129.35505700000002</c:v>
                </c:pt>
                <c:pt idx="4151">
                  <c:v>104.999008</c:v>
                </c:pt>
                <c:pt idx="4152">
                  <c:v>115.412842</c:v>
                </c:pt>
                <c:pt idx="4153">
                  <c:v>107.35584299999996</c:v>
                </c:pt>
                <c:pt idx="4154">
                  <c:v>121.009766</c:v>
                </c:pt>
                <c:pt idx="4155">
                  <c:v>114.69017799999999</c:v>
                </c:pt>
                <c:pt idx="4156">
                  <c:v>117.46056400000003</c:v>
                </c:pt>
                <c:pt idx="4157">
                  <c:v>105.33532700000001</c:v>
                </c:pt>
                <c:pt idx="4158">
                  <c:v>111.30384100000001</c:v>
                </c:pt>
                <c:pt idx="4159">
                  <c:v>109.409897</c:v>
                </c:pt>
                <c:pt idx="4160">
                  <c:v>120.181511</c:v>
                </c:pt>
                <c:pt idx="4161">
                  <c:v>134.05743400000003</c:v>
                </c:pt>
                <c:pt idx="4162">
                  <c:v>117.846558</c:v>
                </c:pt>
                <c:pt idx="4163">
                  <c:v>100.70411700000001</c:v>
                </c:pt>
                <c:pt idx="4164">
                  <c:v>109.43430300000001</c:v>
                </c:pt>
                <c:pt idx="4165">
                  <c:v>120.851753</c:v>
                </c:pt>
                <c:pt idx="4166">
                  <c:v>101.36466200000001</c:v>
                </c:pt>
                <c:pt idx="4167">
                  <c:v>100.51826500000001</c:v>
                </c:pt>
                <c:pt idx="4168">
                  <c:v>100.12604499999999</c:v>
                </c:pt>
                <c:pt idx="4169">
                  <c:v>114.31047799999999</c:v>
                </c:pt>
                <c:pt idx="4170">
                  <c:v>106.60203599999998</c:v>
                </c:pt>
                <c:pt idx="4171">
                  <c:v>106.809158</c:v>
                </c:pt>
                <c:pt idx="4172">
                  <c:v>105.16065999999999</c:v>
                </c:pt>
                <c:pt idx="4173">
                  <c:v>103.056343</c:v>
                </c:pt>
                <c:pt idx="4174">
                  <c:v>129.108688</c:v>
                </c:pt>
                <c:pt idx="4175">
                  <c:v>100.86657700000001</c:v>
                </c:pt>
                <c:pt idx="4176">
                  <c:v>115.50694300000002</c:v>
                </c:pt>
                <c:pt idx="4177">
                  <c:v>103.34610000000002</c:v>
                </c:pt>
                <c:pt idx="4178">
                  <c:v>111.21787999999999</c:v>
                </c:pt>
                <c:pt idx="4179">
                  <c:v>102.312675</c:v>
                </c:pt>
                <c:pt idx="4180">
                  <c:v>105.33584599999999</c:v>
                </c:pt>
                <c:pt idx="4181">
                  <c:v>113.97995</c:v>
                </c:pt>
                <c:pt idx="4182">
                  <c:v>103.51252700000002</c:v>
                </c:pt>
                <c:pt idx="4183">
                  <c:v>108.03366100000001</c:v>
                </c:pt>
                <c:pt idx="4184">
                  <c:v>132.51095599999996</c:v>
                </c:pt>
                <c:pt idx="4185">
                  <c:v>100.99195899999999</c:v>
                </c:pt>
                <c:pt idx="4186">
                  <c:v>102.15899699999999</c:v>
                </c:pt>
                <c:pt idx="4187">
                  <c:v>100.63356</c:v>
                </c:pt>
                <c:pt idx="4188">
                  <c:v>106.81965599999999</c:v>
                </c:pt>
                <c:pt idx="4189">
                  <c:v>104.396721</c:v>
                </c:pt>
                <c:pt idx="4190">
                  <c:v>106.64451600000001</c:v>
                </c:pt>
                <c:pt idx="4191">
                  <c:v>103.68251799999999</c:v>
                </c:pt>
                <c:pt idx="4192">
                  <c:v>111.71597300000002</c:v>
                </c:pt>
                <c:pt idx="4193">
                  <c:v>101.95197300000001</c:v>
                </c:pt>
                <c:pt idx="4194">
                  <c:v>109.83217599999999</c:v>
                </c:pt>
                <c:pt idx="4195">
                  <c:v>125.915031</c:v>
                </c:pt>
                <c:pt idx="4196">
                  <c:v>111.45341500000002</c:v>
                </c:pt>
                <c:pt idx="4197">
                  <c:v>101.458763</c:v>
                </c:pt>
                <c:pt idx="4198">
                  <c:v>100.337502</c:v>
                </c:pt>
                <c:pt idx="4199">
                  <c:v>101.69197800000001</c:v>
                </c:pt>
                <c:pt idx="4200">
                  <c:v>103.068268</c:v>
                </c:pt>
                <c:pt idx="4201">
                  <c:v>102.181343</c:v>
                </c:pt>
                <c:pt idx="4202">
                  <c:v>105.86033599999999</c:v>
                </c:pt>
                <c:pt idx="4203">
                  <c:v>106.73509199999998</c:v>
                </c:pt>
                <c:pt idx="4204">
                  <c:v>104.086197</c:v>
                </c:pt>
                <c:pt idx="4205">
                  <c:v>107.303467</c:v>
                </c:pt>
                <c:pt idx="4206">
                  <c:v>119.18147999999998</c:v>
                </c:pt>
                <c:pt idx="4207">
                  <c:v>110.554405</c:v>
                </c:pt>
                <c:pt idx="4208">
                  <c:v>111.536057</c:v>
                </c:pt>
                <c:pt idx="4209">
                  <c:v>108.31951100000002</c:v>
                </c:pt>
                <c:pt idx="4210">
                  <c:v>100.01037599999998</c:v>
                </c:pt>
                <c:pt idx="4211">
                  <c:v>105.43541</c:v>
                </c:pt>
                <c:pt idx="4212">
                  <c:v>111.722054</c:v>
                </c:pt>
                <c:pt idx="4213">
                  <c:v>119.46649900000001</c:v>
                </c:pt>
                <c:pt idx="4214">
                  <c:v>100.264351</c:v>
                </c:pt>
                <c:pt idx="4215">
                  <c:v>110.26475499999999</c:v>
                </c:pt>
                <c:pt idx="4216">
                  <c:v>109.13784</c:v>
                </c:pt>
                <c:pt idx="4217">
                  <c:v>106.06721500000002</c:v>
                </c:pt>
                <c:pt idx="4218">
                  <c:v>108.07486</c:v>
                </c:pt>
                <c:pt idx="4219">
                  <c:v>119.87338999999999</c:v>
                </c:pt>
                <c:pt idx="4220">
                  <c:v>109.186455</c:v>
                </c:pt>
                <c:pt idx="4221">
                  <c:v>105.539558</c:v>
                </c:pt>
                <c:pt idx="4222">
                  <c:v>114.72023799999998</c:v>
                </c:pt>
                <c:pt idx="4223">
                  <c:v>131.75820900000002</c:v>
                </c:pt>
                <c:pt idx="4224">
                  <c:v>106.82134199999999</c:v>
                </c:pt>
                <c:pt idx="4225">
                  <c:v>128.87361099999998</c:v>
                </c:pt>
                <c:pt idx="4226">
                  <c:v>125.342949</c:v>
                </c:pt>
                <c:pt idx="4227">
                  <c:v>100.303566</c:v>
                </c:pt>
                <c:pt idx="4228">
                  <c:v>110.91940300000002</c:v>
                </c:pt>
                <c:pt idx="4229">
                  <c:v>105.807976</c:v>
                </c:pt>
                <c:pt idx="4230">
                  <c:v>113.05072800000001</c:v>
                </c:pt>
                <c:pt idx="4231">
                  <c:v>132.88810700000005</c:v>
                </c:pt>
                <c:pt idx="4232">
                  <c:v>103.59278099999999</c:v>
                </c:pt>
                <c:pt idx="4233">
                  <c:v>109.70457500000002</c:v>
                </c:pt>
                <c:pt idx="4234">
                  <c:v>102.280006</c:v>
                </c:pt>
                <c:pt idx="4235">
                  <c:v>110.38977799999999</c:v>
                </c:pt>
                <c:pt idx="4236">
                  <c:v>104.115089</c:v>
                </c:pt>
                <c:pt idx="4237">
                  <c:v>100.317802</c:v>
                </c:pt>
                <c:pt idx="4238">
                  <c:v>107.179993</c:v>
                </c:pt>
                <c:pt idx="4239">
                  <c:v>108.36391399999999</c:v>
                </c:pt>
                <c:pt idx="4240">
                  <c:v>102.739006</c:v>
                </c:pt>
                <c:pt idx="4241">
                  <c:v>100.295547</c:v>
                </c:pt>
                <c:pt idx="4242">
                  <c:v>113.337341</c:v>
                </c:pt>
                <c:pt idx="4243">
                  <c:v>113.67893199999997</c:v>
                </c:pt>
                <c:pt idx="4244">
                  <c:v>119.13575699999998</c:v>
                </c:pt>
                <c:pt idx="4245">
                  <c:v>126.33088699999999</c:v>
                </c:pt>
                <c:pt idx="4246">
                  <c:v>106.51721200000001</c:v>
                </c:pt>
                <c:pt idx="4247">
                  <c:v>100.460876</c:v>
                </c:pt>
                <c:pt idx="4248">
                  <c:v>106.521942</c:v>
                </c:pt>
                <c:pt idx="4249">
                  <c:v>138.86605800000001</c:v>
                </c:pt>
                <c:pt idx="4250">
                  <c:v>100.990532</c:v>
                </c:pt>
                <c:pt idx="4251">
                  <c:v>119.276703</c:v>
                </c:pt>
                <c:pt idx="4252">
                  <c:v>104.06648300000002</c:v>
                </c:pt>
                <c:pt idx="4253">
                  <c:v>105.41801500000001</c:v>
                </c:pt>
                <c:pt idx="4254">
                  <c:v>108.177628</c:v>
                </c:pt>
                <c:pt idx="4255">
                  <c:v>101.30980700000001</c:v>
                </c:pt>
                <c:pt idx="4256">
                  <c:v>100.60272199999999</c:v>
                </c:pt>
                <c:pt idx="4257">
                  <c:v>105.82013699999999</c:v>
                </c:pt>
                <c:pt idx="4258">
                  <c:v>101.515984</c:v>
                </c:pt>
                <c:pt idx="4259">
                  <c:v>105.653809</c:v>
                </c:pt>
                <c:pt idx="4260">
                  <c:v>111.79151200000001</c:v>
                </c:pt>
                <c:pt idx="4261">
                  <c:v>128.14755199999996</c:v>
                </c:pt>
                <c:pt idx="4262">
                  <c:v>115.82507299999999</c:v>
                </c:pt>
                <c:pt idx="4263">
                  <c:v>115.04398300000001</c:v>
                </c:pt>
                <c:pt idx="4264">
                  <c:v>104.49915300000004</c:v>
                </c:pt>
                <c:pt idx="4265">
                  <c:v>108.035355</c:v>
                </c:pt>
                <c:pt idx="4266">
                  <c:v>127.76865400000001</c:v>
                </c:pt>
                <c:pt idx="4267">
                  <c:v>100.32234199999999</c:v>
                </c:pt>
                <c:pt idx="4268">
                  <c:v>103.41591600000001</c:v>
                </c:pt>
                <c:pt idx="4269">
                  <c:v>104.057991</c:v>
                </c:pt>
                <c:pt idx="4270">
                  <c:v>104.44278</c:v>
                </c:pt>
                <c:pt idx="4271">
                  <c:v>111.33132900000001</c:v>
                </c:pt>
                <c:pt idx="4272">
                  <c:v>101.94890599999999</c:v>
                </c:pt>
                <c:pt idx="4273">
                  <c:v>102.480278</c:v>
                </c:pt>
                <c:pt idx="4274">
                  <c:v>110.93208300000002</c:v>
                </c:pt>
                <c:pt idx="4275">
                  <c:v>102.782303</c:v>
                </c:pt>
                <c:pt idx="4276">
                  <c:v>158.39056399999998</c:v>
                </c:pt>
                <c:pt idx="4277">
                  <c:v>101.54401400000002</c:v>
                </c:pt>
                <c:pt idx="4278">
                  <c:v>102.598862</c:v>
                </c:pt>
                <c:pt idx="4279">
                  <c:v>106.44139900000002</c:v>
                </c:pt>
                <c:pt idx="4280">
                  <c:v>101.94136800000001</c:v>
                </c:pt>
                <c:pt idx="4281">
                  <c:v>121.76229900000001</c:v>
                </c:pt>
                <c:pt idx="4282">
                  <c:v>100.93235</c:v>
                </c:pt>
                <c:pt idx="4283">
                  <c:v>111.84161400000004</c:v>
                </c:pt>
                <c:pt idx="4284">
                  <c:v>123.713852</c:v>
                </c:pt>
                <c:pt idx="4285">
                  <c:v>116.639099</c:v>
                </c:pt>
                <c:pt idx="4286">
                  <c:v>100.80961600000002</c:v>
                </c:pt>
                <c:pt idx="4287">
                  <c:v>120.121994</c:v>
                </c:pt>
                <c:pt idx="4288">
                  <c:v>128.32833900000006</c:v>
                </c:pt>
                <c:pt idx="4289">
                  <c:v>107.728622</c:v>
                </c:pt>
                <c:pt idx="4290">
                  <c:v>106.62612900000002</c:v>
                </c:pt>
                <c:pt idx="4291">
                  <c:v>100.74954200000002</c:v>
                </c:pt>
                <c:pt idx="4292">
                  <c:v>104.57135799999999</c:v>
                </c:pt>
                <c:pt idx="4293">
                  <c:v>112.58131400000002</c:v>
                </c:pt>
                <c:pt idx="4294">
                  <c:v>103.562134</c:v>
                </c:pt>
                <c:pt idx="4295">
                  <c:v>105.33335099999998</c:v>
                </c:pt>
                <c:pt idx="4296">
                  <c:v>101.17870299999998</c:v>
                </c:pt>
                <c:pt idx="4297">
                  <c:v>140.17538499999998</c:v>
                </c:pt>
                <c:pt idx="4298">
                  <c:v>101.33463300000001</c:v>
                </c:pt>
                <c:pt idx="4299">
                  <c:v>121.57099199999999</c:v>
                </c:pt>
                <c:pt idx="4300">
                  <c:v>107.20234699999999</c:v>
                </c:pt>
                <c:pt idx="4301">
                  <c:v>104.61732499999999</c:v>
                </c:pt>
                <c:pt idx="4302">
                  <c:v>100.259384</c:v>
                </c:pt>
                <c:pt idx="4303">
                  <c:v>136.69006299999998</c:v>
                </c:pt>
                <c:pt idx="4304">
                  <c:v>107.295395</c:v>
                </c:pt>
                <c:pt idx="4305">
                  <c:v>101.96769700000002</c:v>
                </c:pt>
                <c:pt idx="4306">
                  <c:v>103.555153</c:v>
                </c:pt>
                <c:pt idx="4307">
                  <c:v>120.350662</c:v>
                </c:pt>
                <c:pt idx="4308">
                  <c:v>103.21496600000002</c:v>
                </c:pt>
                <c:pt idx="4309">
                  <c:v>103.77603099999999</c:v>
                </c:pt>
                <c:pt idx="4310">
                  <c:v>109.67016599999998</c:v>
                </c:pt>
                <c:pt idx="4311">
                  <c:v>103.29865300000002</c:v>
                </c:pt>
                <c:pt idx="4312">
                  <c:v>131.79063399999998</c:v>
                </c:pt>
                <c:pt idx="4313">
                  <c:v>116.83672300000002</c:v>
                </c:pt>
                <c:pt idx="4314">
                  <c:v>116.21160100000002</c:v>
                </c:pt>
                <c:pt idx="4315">
                  <c:v>147.00326499999997</c:v>
                </c:pt>
                <c:pt idx="4316">
                  <c:v>125.015793</c:v>
                </c:pt>
                <c:pt idx="4317">
                  <c:v>120.59760300000003</c:v>
                </c:pt>
                <c:pt idx="4318">
                  <c:v>123.350166</c:v>
                </c:pt>
                <c:pt idx="4319">
                  <c:v>104.38224</c:v>
                </c:pt>
                <c:pt idx="4320">
                  <c:v>100.20547500000001</c:v>
                </c:pt>
                <c:pt idx="4321">
                  <c:v>102.774368</c:v>
                </c:pt>
                <c:pt idx="4322">
                  <c:v>132.62783800000003</c:v>
                </c:pt>
                <c:pt idx="4323">
                  <c:v>100.64195300000002</c:v>
                </c:pt>
                <c:pt idx="4324">
                  <c:v>106.16551200000001</c:v>
                </c:pt>
                <c:pt idx="4325">
                  <c:v>104.87277199999997</c:v>
                </c:pt>
                <c:pt idx="4326">
                  <c:v>102.34017900000002</c:v>
                </c:pt>
                <c:pt idx="4327">
                  <c:v>104.011307</c:v>
                </c:pt>
                <c:pt idx="4328">
                  <c:v>115.834602</c:v>
                </c:pt>
                <c:pt idx="4329">
                  <c:v>106.88208799999998</c:v>
                </c:pt>
                <c:pt idx="4330">
                  <c:v>131.315842</c:v>
                </c:pt>
                <c:pt idx="4331">
                  <c:v>102.313957</c:v>
                </c:pt>
                <c:pt idx="4332">
                  <c:v>100.328964</c:v>
                </c:pt>
                <c:pt idx="4333">
                  <c:v>102.96577499999998</c:v>
                </c:pt>
                <c:pt idx="4334">
                  <c:v>104.12364199999999</c:v>
                </c:pt>
                <c:pt idx="4335">
                  <c:v>104.116173</c:v>
                </c:pt>
                <c:pt idx="4336">
                  <c:v>112.087936</c:v>
                </c:pt>
                <c:pt idx="4337">
                  <c:v>105.56353</c:v>
                </c:pt>
                <c:pt idx="4338">
                  <c:v>100.051468</c:v>
                </c:pt>
                <c:pt idx="4339">
                  <c:v>107.227036</c:v>
                </c:pt>
                <c:pt idx="4340">
                  <c:v>108.99648300000001</c:v>
                </c:pt>
                <c:pt idx="4341">
                  <c:v>100.901871</c:v>
                </c:pt>
                <c:pt idx="4342">
                  <c:v>112.163147</c:v>
                </c:pt>
                <c:pt idx="4343">
                  <c:v>108.729004</c:v>
                </c:pt>
                <c:pt idx="4344">
                  <c:v>102.750404</c:v>
                </c:pt>
                <c:pt idx="4345">
                  <c:v>116.43481400000002</c:v>
                </c:pt>
                <c:pt idx="4346">
                  <c:v>101.44467200000001</c:v>
                </c:pt>
                <c:pt idx="4347">
                  <c:v>106.18955200000001</c:v>
                </c:pt>
                <c:pt idx="4348">
                  <c:v>101.07733899999997</c:v>
                </c:pt>
                <c:pt idx="4349">
                  <c:v>114.952057</c:v>
                </c:pt>
                <c:pt idx="4350">
                  <c:v>133.89842200000004</c:v>
                </c:pt>
                <c:pt idx="4351">
                  <c:v>101.98426800000001</c:v>
                </c:pt>
                <c:pt idx="4352">
                  <c:v>106.18454</c:v>
                </c:pt>
                <c:pt idx="4353">
                  <c:v>103.261032</c:v>
                </c:pt>
                <c:pt idx="4354">
                  <c:v>102.27583300000001</c:v>
                </c:pt>
                <c:pt idx="4355">
                  <c:v>102.84866300000002</c:v>
                </c:pt>
                <c:pt idx="4356">
                  <c:v>128.19016999999999</c:v>
                </c:pt>
                <c:pt idx="4357">
                  <c:v>140.46849100000003</c:v>
                </c:pt>
                <c:pt idx="4358">
                  <c:v>100.48382599999999</c:v>
                </c:pt>
                <c:pt idx="4359">
                  <c:v>120.23049899999998</c:v>
                </c:pt>
                <c:pt idx="4360">
                  <c:v>100.484779</c:v>
                </c:pt>
                <c:pt idx="4361">
                  <c:v>101.537811</c:v>
                </c:pt>
                <c:pt idx="4362">
                  <c:v>100.27129400000001</c:v>
                </c:pt>
                <c:pt idx="4363">
                  <c:v>117.50145000000002</c:v>
                </c:pt>
                <c:pt idx="4364">
                  <c:v>118.91423000000002</c:v>
                </c:pt>
                <c:pt idx="4365">
                  <c:v>103.70787</c:v>
                </c:pt>
                <c:pt idx="4366">
                  <c:v>100.62477899999999</c:v>
                </c:pt>
                <c:pt idx="4367">
                  <c:v>108.93715700000001</c:v>
                </c:pt>
                <c:pt idx="4368">
                  <c:v>121.538315</c:v>
                </c:pt>
                <c:pt idx="4369">
                  <c:v>133.19932600000001</c:v>
                </c:pt>
                <c:pt idx="4370">
                  <c:v>141.642044</c:v>
                </c:pt>
                <c:pt idx="4371">
                  <c:v>102.695099</c:v>
                </c:pt>
                <c:pt idx="4372">
                  <c:v>104.145622</c:v>
                </c:pt>
                <c:pt idx="4373">
                  <c:v>117.918076</c:v>
                </c:pt>
                <c:pt idx="4374">
                  <c:v>105.385109</c:v>
                </c:pt>
                <c:pt idx="4375">
                  <c:v>103.92454499999999</c:v>
                </c:pt>
                <c:pt idx="4376">
                  <c:v>104.33975199999999</c:v>
                </c:pt>
                <c:pt idx="4377">
                  <c:v>102.12374099999998</c:v>
                </c:pt>
                <c:pt idx="4378">
                  <c:v>148.22039800000002</c:v>
                </c:pt>
                <c:pt idx="4379">
                  <c:v>100.83287799999997</c:v>
                </c:pt>
                <c:pt idx="4380">
                  <c:v>111.86992600000002</c:v>
                </c:pt>
                <c:pt idx="4381">
                  <c:v>106.36889600000001</c:v>
                </c:pt>
                <c:pt idx="4382">
                  <c:v>109.51256600000002</c:v>
                </c:pt>
                <c:pt idx="4383">
                  <c:v>107.40776099999999</c:v>
                </c:pt>
                <c:pt idx="4384">
                  <c:v>108.47704299999998</c:v>
                </c:pt>
                <c:pt idx="4385">
                  <c:v>107.52067599999998</c:v>
                </c:pt>
                <c:pt idx="4386">
                  <c:v>100.147491</c:v>
                </c:pt>
                <c:pt idx="4387">
                  <c:v>100.208313</c:v>
                </c:pt>
                <c:pt idx="4388">
                  <c:v>160.35017400000001</c:v>
                </c:pt>
                <c:pt idx="4389">
                  <c:v>117.18862900000002</c:v>
                </c:pt>
                <c:pt idx="4390">
                  <c:v>105.92250799999998</c:v>
                </c:pt>
                <c:pt idx="4391">
                  <c:v>100.47789</c:v>
                </c:pt>
                <c:pt idx="4392">
                  <c:v>101.341888</c:v>
                </c:pt>
                <c:pt idx="4393">
                  <c:v>114.86879699999999</c:v>
                </c:pt>
                <c:pt idx="4394">
                  <c:v>114.10966500000002</c:v>
                </c:pt>
                <c:pt idx="4395">
                  <c:v>135.04223600000003</c:v>
                </c:pt>
                <c:pt idx="4396">
                  <c:v>106.11489899999998</c:v>
                </c:pt>
                <c:pt idx="4397">
                  <c:v>125.367188</c:v>
                </c:pt>
                <c:pt idx="4398">
                  <c:v>103.07212800000001</c:v>
                </c:pt>
                <c:pt idx="4399">
                  <c:v>111.214302</c:v>
                </c:pt>
                <c:pt idx="4400">
                  <c:v>109.99964900000003</c:v>
                </c:pt>
                <c:pt idx="4401">
                  <c:v>107.21926100000002</c:v>
                </c:pt>
                <c:pt idx="4402">
                  <c:v>108.030075</c:v>
                </c:pt>
                <c:pt idx="4403">
                  <c:v>100.02976200000001</c:v>
                </c:pt>
                <c:pt idx="4404">
                  <c:v>102.094887</c:v>
                </c:pt>
                <c:pt idx="4405">
                  <c:v>102.38516199999998</c:v>
                </c:pt>
                <c:pt idx="4406">
                  <c:v>116.24173</c:v>
                </c:pt>
                <c:pt idx="4407">
                  <c:v>116.835403</c:v>
                </c:pt>
                <c:pt idx="4408">
                  <c:v>101.731781</c:v>
                </c:pt>
                <c:pt idx="4409">
                  <c:v>111.75398300000002</c:v>
                </c:pt>
                <c:pt idx="4410">
                  <c:v>122.865662</c:v>
                </c:pt>
                <c:pt idx="4411">
                  <c:v>101.50045</c:v>
                </c:pt>
                <c:pt idx="4412">
                  <c:v>101.05116300000002</c:v>
                </c:pt>
                <c:pt idx="4413">
                  <c:v>158.26719700000001</c:v>
                </c:pt>
                <c:pt idx="4414">
                  <c:v>116.97160300000002</c:v>
                </c:pt>
                <c:pt idx="4415">
                  <c:v>113.387894</c:v>
                </c:pt>
                <c:pt idx="4416">
                  <c:v>108.28497299999998</c:v>
                </c:pt>
                <c:pt idx="4417">
                  <c:v>102.08976</c:v>
                </c:pt>
                <c:pt idx="4418">
                  <c:v>124.088326</c:v>
                </c:pt>
                <c:pt idx="4419">
                  <c:v>104.750092</c:v>
                </c:pt>
                <c:pt idx="4420">
                  <c:v>100.751396</c:v>
                </c:pt>
                <c:pt idx="4421">
                  <c:v>120.16548199999998</c:v>
                </c:pt>
                <c:pt idx="4422">
                  <c:v>119.005501</c:v>
                </c:pt>
                <c:pt idx="4423">
                  <c:v>102.34657300000002</c:v>
                </c:pt>
                <c:pt idx="4424">
                  <c:v>100.55727400000002</c:v>
                </c:pt>
                <c:pt idx="4425">
                  <c:v>112.184044</c:v>
                </c:pt>
                <c:pt idx="4426">
                  <c:v>110.81126400000001</c:v>
                </c:pt>
                <c:pt idx="4427">
                  <c:v>122.527489</c:v>
                </c:pt>
                <c:pt idx="4428">
                  <c:v>101.996712</c:v>
                </c:pt>
                <c:pt idx="4429">
                  <c:v>101.308151</c:v>
                </c:pt>
                <c:pt idx="4430">
                  <c:v>103.092049</c:v>
                </c:pt>
                <c:pt idx="4431">
                  <c:v>114.50083199999999</c:v>
                </c:pt>
                <c:pt idx="4432">
                  <c:v>116.25296</c:v>
                </c:pt>
                <c:pt idx="4433">
                  <c:v>107.221718</c:v>
                </c:pt>
                <c:pt idx="4434">
                  <c:v>103.89510300000002</c:v>
                </c:pt>
                <c:pt idx="4435">
                  <c:v>115.422218</c:v>
                </c:pt>
                <c:pt idx="4436">
                  <c:v>132.16694600000002</c:v>
                </c:pt>
                <c:pt idx="4437">
                  <c:v>103.298996</c:v>
                </c:pt>
                <c:pt idx="4438">
                  <c:v>100.11872099999998</c:v>
                </c:pt>
                <c:pt idx="4439">
                  <c:v>100.595139</c:v>
                </c:pt>
                <c:pt idx="4440">
                  <c:v>122.201317</c:v>
                </c:pt>
                <c:pt idx="4441">
                  <c:v>115.023262</c:v>
                </c:pt>
                <c:pt idx="4442">
                  <c:v>105.756973</c:v>
                </c:pt>
                <c:pt idx="4443">
                  <c:v>110.532173</c:v>
                </c:pt>
                <c:pt idx="4444">
                  <c:v>100.05972300000002</c:v>
                </c:pt>
                <c:pt idx="4445">
                  <c:v>112.523628</c:v>
                </c:pt>
                <c:pt idx="4446">
                  <c:v>106.558662</c:v>
                </c:pt>
                <c:pt idx="4447">
                  <c:v>120.73692300000002</c:v>
                </c:pt>
                <c:pt idx="4448">
                  <c:v>100.69725800000002</c:v>
                </c:pt>
                <c:pt idx="4449">
                  <c:v>114.36156500000001</c:v>
                </c:pt>
                <c:pt idx="4450">
                  <c:v>112.39907799999999</c:v>
                </c:pt>
                <c:pt idx="4451">
                  <c:v>126.67480500000001</c:v>
                </c:pt>
                <c:pt idx="4452">
                  <c:v>104.596497</c:v>
                </c:pt>
                <c:pt idx="4453">
                  <c:v>104.841797</c:v>
                </c:pt>
                <c:pt idx="4454">
                  <c:v>116.07156400000001</c:v>
                </c:pt>
                <c:pt idx="4455">
                  <c:v>106.971085</c:v>
                </c:pt>
                <c:pt idx="4456">
                  <c:v>105.573463</c:v>
                </c:pt>
                <c:pt idx="4457">
                  <c:v>109.589584</c:v>
                </c:pt>
                <c:pt idx="4458">
                  <c:v>101.38146999999999</c:v>
                </c:pt>
                <c:pt idx="4459">
                  <c:v>103.89782000000001</c:v>
                </c:pt>
                <c:pt idx="4460">
                  <c:v>118.29952200000001</c:v>
                </c:pt>
                <c:pt idx="4461">
                  <c:v>110.81529999999999</c:v>
                </c:pt>
                <c:pt idx="4462">
                  <c:v>103.20105000000001</c:v>
                </c:pt>
                <c:pt idx="4463">
                  <c:v>101.23535200000001</c:v>
                </c:pt>
                <c:pt idx="4464">
                  <c:v>104.89504199999999</c:v>
                </c:pt>
                <c:pt idx="4465">
                  <c:v>113.144768</c:v>
                </c:pt>
                <c:pt idx="4466">
                  <c:v>116.52494</c:v>
                </c:pt>
                <c:pt idx="4467">
                  <c:v>109.36187700000001</c:v>
                </c:pt>
                <c:pt idx="4468">
                  <c:v>122.34973100000001</c:v>
                </c:pt>
                <c:pt idx="4469">
                  <c:v>100.82814799999998</c:v>
                </c:pt>
                <c:pt idx="4470">
                  <c:v>128.84480299999998</c:v>
                </c:pt>
                <c:pt idx="4471">
                  <c:v>102.689003</c:v>
                </c:pt>
                <c:pt idx="4472">
                  <c:v>131.61160299999997</c:v>
                </c:pt>
                <c:pt idx="4473">
                  <c:v>175.59764100000001</c:v>
                </c:pt>
                <c:pt idx="4474">
                  <c:v>133.13874800000002</c:v>
                </c:pt>
                <c:pt idx="4475">
                  <c:v>103.51241300000001</c:v>
                </c:pt>
                <c:pt idx="4476">
                  <c:v>120.02207900000001</c:v>
                </c:pt>
                <c:pt idx="4477">
                  <c:v>100.328529</c:v>
                </c:pt>
                <c:pt idx="4478">
                  <c:v>106.54305300000001</c:v>
                </c:pt>
                <c:pt idx="4479">
                  <c:v>108.47777600000001</c:v>
                </c:pt>
                <c:pt idx="4480">
                  <c:v>102.41409299999999</c:v>
                </c:pt>
                <c:pt idx="4481">
                  <c:v>122.098068</c:v>
                </c:pt>
                <c:pt idx="4482">
                  <c:v>107.27301</c:v>
                </c:pt>
                <c:pt idx="4483">
                  <c:v>100.34766400000001</c:v>
                </c:pt>
                <c:pt idx="4484">
                  <c:v>120.17498000000001</c:v>
                </c:pt>
                <c:pt idx="4485">
                  <c:v>104.77694700000001</c:v>
                </c:pt>
                <c:pt idx="4486">
                  <c:v>101.65309099999999</c:v>
                </c:pt>
                <c:pt idx="4487">
                  <c:v>116.22533399999999</c:v>
                </c:pt>
                <c:pt idx="4488">
                  <c:v>104.74436200000001</c:v>
                </c:pt>
                <c:pt idx="4489">
                  <c:v>106.18814099999999</c:v>
                </c:pt>
                <c:pt idx="4490">
                  <c:v>121.74152400000003</c:v>
                </c:pt>
                <c:pt idx="4491">
                  <c:v>104.97929400000001</c:v>
                </c:pt>
                <c:pt idx="4492">
                  <c:v>101.817886</c:v>
                </c:pt>
                <c:pt idx="4493">
                  <c:v>118.0924</c:v>
                </c:pt>
                <c:pt idx="4494">
                  <c:v>109.79449500000001</c:v>
                </c:pt>
                <c:pt idx="4495">
                  <c:v>102.04754600000001</c:v>
                </c:pt>
                <c:pt idx="4496">
                  <c:v>100.13978599999999</c:v>
                </c:pt>
                <c:pt idx="4497">
                  <c:v>171.560822</c:v>
                </c:pt>
                <c:pt idx="4498">
                  <c:v>147.04840100000001</c:v>
                </c:pt>
                <c:pt idx="4499">
                  <c:v>122.43116800000001</c:v>
                </c:pt>
                <c:pt idx="4500">
                  <c:v>106.02578699999997</c:v>
                </c:pt>
                <c:pt idx="4501">
                  <c:v>104.810356</c:v>
                </c:pt>
                <c:pt idx="4502">
                  <c:v>102.91172800000001</c:v>
                </c:pt>
                <c:pt idx="4503">
                  <c:v>117.68685199999999</c:v>
                </c:pt>
                <c:pt idx="4504">
                  <c:v>110.77415499999999</c:v>
                </c:pt>
                <c:pt idx="4505">
                  <c:v>100.4021</c:v>
                </c:pt>
                <c:pt idx="4506">
                  <c:v>103.067001</c:v>
                </c:pt>
                <c:pt idx="4507">
                  <c:v>106.21266199999999</c:v>
                </c:pt>
                <c:pt idx="4508">
                  <c:v>104.76631900000001</c:v>
                </c:pt>
                <c:pt idx="4509">
                  <c:v>101.53716300000004</c:v>
                </c:pt>
                <c:pt idx="4510">
                  <c:v>106.05278799999999</c:v>
                </c:pt>
                <c:pt idx="4511">
                  <c:v>101.557137</c:v>
                </c:pt>
                <c:pt idx="4512">
                  <c:v>106.88122600000001</c:v>
                </c:pt>
                <c:pt idx="4513">
                  <c:v>100.054047</c:v>
                </c:pt>
                <c:pt idx="4514">
                  <c:v>114.458046</c:v>
                </c:pt>
                <c:pt idx="4515">
                  <c:v>107.70543699999999</c:v>
                </c:pt>
                <c:pt idx="4516">
                  <c:v>128.763138</c:v>
                </c:pt>
                <c:pt idx="4517">
                  <c:v>118.523933</c:v>
                </c:pt>
                <c:pt idx="4518">
                  <c:v>129.67543000000001</c:v>
                </c:pt>
                <c:pt idx="4519">
                  <c:v>114.98197900000001</c:v>
                </c:pt>
                <c:pt idx="4520">
                  <c:v>106.97661600000002</c:v>
                </c:pt>
                <c:pt idx="4521">
                  <c:v>101.75157900000002</c:v>
                </c:pt>
                <c:pt idx="4522">
                  <c:v>110.81332399999999</c:v>
                </c:pt>
                <c:pt idx="4523">
                  <c:v>102.829292</c:v>
                </c:pt>
                <c:pt idx="4524">
                  <c:v>107.14166299999999</c:v>
                </c:pt>
                <c:pt idx="4525">
                  <c:v>103.59405500000001</c:v>
                </c:pt>
                <c:pt idx="4526">
                  <c:v>134.84371899999999</c:v>
                </c:pt>
                <c:pt idx="4527">
                  <c:v>100.32055699999998</c:v>
                </c:pt>
                <c:pt idx="4528">
                  <c:v>112.298187</c:v>
                </c:pt>
                <c:pt idx="4529">
                  <c:v>104.555656</c:v>
                </c:pt>
                <c:pt idx="4530">
                  <c:v>110.883636</c:v>
                </c:pt>
                <c:pt idx="4531">
                  <c:v>115.69395400000002</c:v>
                </c:pt>
                <c:pt idx="4532">
                  <c:v>112.92823</c:v>
                </c:pt>
                <c:pt idx="4533">
                  <c:v>105.848816</c:v>
                </c:pt>
                <c:pt idx="4534">
                  <c:v>106.528519</c:v>
                </c:pt>
                <c:pt idx="4535">
                  <c:v>102.824562</c:v>
                </c:pt>
                <c:pt idx="4536">
                  <c:v>102.296638</c:v>
                </c:pt>
                <c:pt idx="4537">
                  <c:v>100.133965</c:v>
                </c:pt>
                <c:pt idx="4538">
                  <c:v>100.39027400000002</c:v>
                </c:pt>
                <c:pt idx="4539">
                  <c:v>124.83387799999998</c:v>
                </c:pt>
                <c:pt idx="4540">
                  <c:v>100.54985000000002</c:v>
                </c:pt>
                <c:pt idx="4541">
                  <c:v>103.323227</c:v>
                </c:pt>
                <c:pt idx="4542">
                  <c:v>101.47348799999999</c:v>
                </c:pt>
                <c:pt idx="4543">
                  <c:v>106.50260900000002</c:v>
                </c:pt>
                <c:pt idx="4544">
                  <c:v>111.32023599999998</c:v>
                </c:pt>
                <c:pt idx="4545">
                  <c:v>106.59573399999998</c:v>
                </c:pt>
                <c:pt idx="4546">
                  <c:v>119.75073999999998</c:v>
                </c:pt>
                <c:pt idx="4547">
                  <c:v>111.45925099999999</c:v>
                </c:pt>
                <c:pt idx="4548">
                  <c:v>102.15844699999998</c:v>
                </c:pt>
                <c:pt idx="4549">
                  <c:v>107.77873999999998</c:v>
                </c:pt>
                <c:pt idx="4550">
                  <c:v>103.983681</c:v>
                </c:pt>
                <c:pt idx="4551">
                  <c:v>100.21024300000003</c:v>
                </c:pt>
                <c:pt idx="4552">
                  <c:v>100.70411700000001</c:v>
                </c:pt>
                <c:pt idx="4553">
                  <c:v>110.603424</c:v>
                </c:pt>
                <c:pt idx="4554">
                  <c:v>114.113968</c:v>
                </c:pt>
                <c:pt idx="4555">
                  <c:v>127.469376</c:v>
                </c:pt>
                <c:pt idx="4556">
                  <c:v>101.35893199999998</c:v>
                </c:pt>
                <c:pt idx="4557">
                  <c:v>103.24424000000002</c:v>
                </c:pt>
                <c:pt idx="4558">
                  <c:v>106.637794</c:v>
                </c:pt>
                <c:pt idx="4559">
                  <c:v>104.91976200000002</c:v>
                </c:pt>
                <c:pt idx="4560">
                  <c:v>104.51635</c:v>
                </c:pt>
                <c:pt idx="4561">
                  <c:v>104.556557</c:v>
                </c:pt>
                <c:pt idx="4562">
                  <c:v>104.93064099999999</c:v>
                </c:pt>
                <c:pt idx="4563">
                  <c:v>102.055504</c:v>
                </c:pt>
                <c:pt idx="4564">
                  <c:v>101.08002500000002</c:v>
                </c:pt>
                <c:pt idx="4565">
                  <c:v>112.35543099999998</c:v>
                </c:pt>
                <c:pt idx="4566">
                  <c:v>107.26608299999998</c:v>
                </c:pt>
                <c:pt idx="4567">
                  <c:v>100.468552</c:v>
                </c:pt>
                <c:pt idx="4568">
                  <c:v>101.38788599999998</c:v>
                </c:pt>
                <c:pt idx="4569">
                  <c:v>104.065681</c:v>
                </c:pt>
                <c:pt idx="4570">
                  <c:v>100.753601</c:v>
                </c:pt>
                <c:pt idx="4571">
                  <c:v>122.471352</c:v>
                </c:pt>
                <c:pt idx="4572">
                  <c:v>101.87842599999999</c:v>
                </c:pt>
                <c:pt idx="4573">
                  <c:v>102.771057</c:v>
                </c:pt>
                <c:pt idx="4574">
                  <c:v>114.67222599999998</c:v>
                </c:pt>
                <c:pt idx="4575">
                  <c:v>101.05662500000001</c:v>
                </c:pt>
                <c:pt idx="4576">
                  <c:v>122.477158</c:v>
                </c:pt>
                <c:pt idx="4577">
                  <c:v>109.605919</c:v>
                </c:pt>
                <c:pt idx="4578">
                  <c:v>103.15648699999998</c:v>
                </c:pt>
                <c:pt idx="4579">
                  <c:v>112.952248</c:v>
                </c:pt>
                <c:pt idx="4580">
                  <c:v>109.84857199999999</c:v>
                </c:pt>
                <c:pt idx="4581">
                  <c:v>105.65349599999999</c:v>
                </c:pt>
                <c:pt idx="4582">
                  <c:v>124.93095400000001</c:v>
                </c:pt>
                <c:pt idx="4583">
                  <c:v>120.67796300000002</c:v>
                </c:pt>
                <c:pt idx="4584">
                  <c:v>150.30458099999998</c:v>
                </c:pt>
                <c:pt idx="4585">
                  <c:v>103.333511</c:v>
                </c:pt>
                <c:pt idx="4586">
                  <c:v>114.156525</c:v>
                </c:pt>
                <c:pt idx="4587">
                  <c:v>107.77655799999998</c:v>
                </c:pt>
                <c:pt idx="4588">
                  <c:v>100.99691799999999</c:v>
                </c:pt>
                <c:pt idx="4589">
                  <c:v>105.33177199999999</c:v>
                </c:pt>
                <c:pt idx="4590">
                  <c:v>105.94982100000001</c:v>
                </c:pt>
                <c:pt idx="4591">
                  <c:v>103.074501</c:v>
                </c:pt>
                <c:pt idx="4592">
                  <c:v>118.499397</c:v>
                </c:pt>
                <c:pt idx="4593">
                  <c:v>114.86455500000001</c:v>
                </c:pt>
                <c:pt idx="4594">
                  <c:v>100.81997699999998</c:v>
                </c:pt>
                <c:pt idx="4595">
                  <c:v>103.91951000000002</c:v>
                </c:pt>
                <c:pt idx="4596">
                  <c:v>111.681168</c:v>
                </c:pt>
                <c:pt idx="4597">
                  <c:v>106.81823</c:v>
                </c:pt>
                <c:pt idx="4598">
                  <c:v>126.601349</c:v>
                </c:pt>
                <c:pt idx="4599">
                  <c:v>100.62596099999999</c:v>
                </c:pt>
                <c:pt idx="4600">
                  <c:v>104.31566599999999</c:v>
                </c:pt>
                <c:pt idx="4601">
                  <c:v>101.93359400000001</c:v>
                </c:pt>
                <c:pt idx="4602">
                  <c:v>106.38230900000001</c:v>
                </c:pt>
                <c:pt idx="4603">
                  <c:v>119.24013500000001</c:v>
                </c:pt>
                <c:pt idx="4604">
                  <c:v>107.764488</c:v>
                </c:pt>
                <c:pt idx="4605">
                  <c:v>107.40891300000001</c:v>
                </c:pt>
                <c:pt idx="4606">
                  <c:v>114.61127500000002</c:v>
                </c:pt>
                <c:pt idx="4607">
                  <c:v>119.956306</c:v>
                </c:pt>
                <c:pt idx="4608">
                  <c:v>104.51467100000002</c:v>
                </c:pt>
                <c:pt idx="4609">
                  <c:v>105.53842899999998</c:v>
                </c:pt>
                <c:pt idx="4610">
                  <c:v>108.408333</c:v>
                </c:pt>
                <c:pt idx="4611">
                  <c:v>111.09818300000002</c:v>
                </c:pt>
                <c:pt idx="4612">
                  <c:v>105.086601</c:v>
                </c:pt>
                <c:pt idx="4613">
                  <c:v>112.06053199999998</c:v>
                </c:pt>
                <c:pt idx="4614">
                  <c:v>108.74716200000002</c:v>
                </c:pt>
                <c:pt idx="4615">
                  <c:v>126.486107</c:v>
                </c:pt>
                <c:pt idx="4616">
                  <c:v>117.36991900000001</c:v>
                </c:pt>
                <c:pt idx="4617">
                  <c:v>131.42550700000001</c:v>
                </c:pt>
                <c:pt idx="4618">
                  <c:v>118.57685099999999</c:v>
                </c:pt>
                <c:pt idx="4619">
                  <c:v>100.91407000000001</c:v>
                </c:pt>
                <c:pt idx="4620">
                  <c:v>121.57508099999998</c:v>
                </c:pt>
                <c:pt idx="4621">
                  <c:v>107.56115699999999</c:v>
                </c:pt>
                <c:pt idx="4622">
                  <c:v>149.77391099999997</c:v>
                </c:pt>
                <c:pt idx="4623">
                  <c:v>113.41096500000002</c:v>
                </c:pt>
                <c:pt idx="4624">
                  <c:v>104.86919399999999</c:v>
                </c:pt>
                <c:pt idx="4625">
                  <c:v>123.91088900000001</c:v>
                </c:pt>
                <c:pt idx="4626">
                  <c:v>107.03877300000001</c:v>
                </c:pt>
                <c:pt idx="4627">
                  <c:v>104.66223100000001</c:v>
                </c:pt>
                <c:pt idx="4628">
                  <c:v>104.33772999999999</c:v>
                </c:pt>
                <c:pt idx="4629">
                  <c:v>109.61665300000001</c:v>
                </c:pt>
                <c:pt idx="4630">
                  <c:v>100.59833500000001</c:v>
                </c:pt>
                <c:pt idx="4631">
                  <c:v>112.24084499999999</c:v>
                </c:pt>
                <c:pt idx="4632">
                  <c:v>119.07804899999996</c:v>
                </c:pt>
                <c:pt idx="4633">
                  <c:v>101.44659400000002</c:v>
                </c:pt>
                <c:pt idx="4634">
                  <c:v>118.309601</c:v>
                </c:pt>
                <c:pt idx="4635">
                  <c:v>109.09129299999999</c:v>
                </c:pt>
                <c:pt idx="4636">
                  <c:v>108.07698799999999</c:v>
                </c:pt>
                <c:pt idx="4637">
                  <c:v>105.326126</c:v>
                </c:pt>
                <c:pt idx="4638">
                  <c:v>102.484131</c:v>
                </c:pt>
                <c:pt idx="4639">
                  <c:v>103.93736300000002</c:v>
                </c:pt>
                <c:pt idx="4640">
                  <c:v>106.17600299999997</c:v>
                </c:pt>
                <c:pt idx="4641">
                  <c:v>113.41355100000001</c:v>
                </c:pt>
                <c:pt idx="4642">
                  <c:v>101.246887</c:v>
                </c:pt>
                <c:pt idx="4643">
                  <c:v>107.898247</c:v>
                </c:pt>
                <c:pt idx="4644">
                  <c:v>101.09831200000001</c:v>
                </c:pt>
                <c:pt idx="4645">
                  <c:v>126.98287999999998</c:v>
                </c:pt>
                <c:pt idx="4646">
                  <c:v>129.37997399999998</c:v>
                </c:pt>
                <c:pt idx="4647">
                  <c:v>103.28192100000001</c:v>
                </c:pt>
                <c:pt idx="4648">
                  <c:v>108.37833399999998</c:v>
                </c:pt>
                <c:pt idx="4649">
                  <c:v>101.133926</c:v>
                </c:pt>
                <c:pt idx="4650">
                  <c:v>115.17878699999997</c:v>
                </c:pt>
                <c:pt idx="4651">
                  <c:v>128.01591499999998</c:v>
                </c:pt>
                <c:pt idx="4652">
                  <c:v>103.98321500000002</c:v>
                </c:pt>
                <c:pt idx="4653">
                  <c:v>107.975815</c:v>
                </c:pt>
                <c:pt idx="4654">
                  <c:v>101.617355</c:v>
                </c:pt>
                <c:pt idx="4655">
                  <c:v>109.02993799999999</c:v>
                </c:pt>
                <c:pt idx="4656">
                  <c:v>100.56636</c:v>
                </c:pt>
                <c:pt idx="4657">
                  <c:v>101.67636099999999</c:v>
                </c:pt>
                <c:pt idx="4658">
                  <c:v>121.06217199999999</c:v>
                </c:pt>
                <c:pt idx="4659">
                  <c:v>102.15062</c:v>
                </c:pt>
                <c:pt idx="4660">
                  <c:v>101.33088699999999</c:v>
                </c:pt>
                <c:pt idx="4661">
                  <c:v>104.613274</c:v>
                </c:pt>
                <c:pt idx="4662">
                  <c:v>102.85404200000001</c:v>
                </c:pt>
                <c:pt idx="4663">
                  <c:v>103.91126300000005</c:v>
                </c:pt>
                <c:pt idx="4664">
                  <c:v>104.06573499999999</c:v>
                </c:pt>
                <c:pt idx="4665">
                  <c:v>121.836304</c:v>
                </c:pt>
                <c:pt idx="4666">
                  <c:v>125.87314600000001</c:v>
                </c:pt>
                <c:pt idx="4667">
                  <c:v>115.37219199999998</c:v>
                </c:pt>
                <c:pt idx="4668">
                  <c:v>105.02234599999998</c:v>
                </c:pt>
                <c:pt idx="4669">
                  <c:v>116.86584499999998</c:v>
                </c:pt>
                <c:pt idx="4670">
                  <c:v>105.36673699999999</c:v>
                </c:pt>
                <c:pt idx="4671">
                  <c:v>115.40231300000002</c:v>
                </c:pt>
                <c:pt idx="4672">
                  <c:v>111.185959</c:v>
                </c:pt>
                <c:pt idx="4673">
                  <c:v>100.63005800000001</c:v>
                </c:pt>
                <c:pt idx="4674">
                  <c:v>107.50419599999999</c:v>
                </c:pt>
                <c:pt idx="4675">
                  <c:v>112.00196099999999</c:v>
                </c:pt>
                <c:pt idx="4676">
                  <c:v>110.96161700000002</c:v>
                </c:pt>
                <c:pt idx="4677">
                  <c:v>109.774826</c:v>
                </c:pt>
                <c:pt idx="4678">
                  <c:v>134.571381</c:v>
                </c:pt>
                <c:pt idx="4679">
                  <c:v>153.22818000000001</c:v>
                </c:pt>
                <c:pt idx="4680">
                  <c:v>110.54637099999998</c:v>
                </c:pt>
                <c:pt idx="4681">
                  <c:v>101.69756300000002</c:v>
                </c:pt>
                <c:pt idx="4682">
                  <c:v>100.538101</c:v>
                </c:pt>
                <c:pt idx="4683">
                  <c:v>112.982933</c:v>
                </c:pt>
                <c:pt idx="4684">
                  <c:v>100.884911</c:v>
                </c:pt>
                <c:pt idx="4685">
                  <c:v>104.19940200000001</c:v>
                </c:pt>
                <c:pt idx="4686">
                  <c:v>100.339394</c:v>
                </c:pt>
                <c:pt idx="4687">
                  <c:v>103.785118</c:v>
                </c:pt>
                <c:pt idx="4688">
                  <c:v>101.51131400000001</c:v>
                </c:pt>
                <c:pt idx="4689">
                  <c:v>133.19023100000001</c:v>
                </c:pt>
                <c:pt idx="4690">
                  <c:v>118.48141500000001</c:v>
                </c:pt>
                <c:pt idx="4691">
                  <c:v>103.61947600000001</c:v>
                </c:pt>
                <c:pt idx="4692">
                  <c:v>105.53132600000002</c:v>
                </c:pt>
                <c:pt idx="4693">
                  <c:v>104.96357</c:v>
                </c:pt>
                <c:pt idx="4694">
                  <c:v>119.09226200000002</c:v>
                </c:pt>
                <c:pt idx="4695">
                  <c:v>107.802353</c:v>
                </c:pt>
                <c:pt idx="4696">
                  <c:v>132.26458699999998</c:v>
                </c:pt>
                <c:pt idx="4697">
                  <c:v>103.42971799999998</c:v>
                </c:pt>
                <c:pt idx="4698">
                  <c:v>129.92070000000001</c:v>
                </c:pt>
                <c:pt idx="4699">
                  <c:v>109.87767799999999</c:v>
                </c:pt>
                <c:pt idx="4700">
                  <c:v>106.35869599999998</c:v>
                </c:pt>
                <c:pt idx="4701">
                  <c:v>100.81752000000002</c:v>
                </c:pt>
                <c:pt idx="4702">
                  <c:v>104.221962</c:v>
                </c:pt>
                <c:pt idx="4703">
                  <c:v>109.282028</c:v>
                </c:pt>
                <c:pt idx="4704">
                  <c:v>100.62805199999998</c:v>
                </c:pt>
                <c:pt idx="4705">
                  <c:v>113.59751900000003</c:v>
                </c:pt>
                <c:pt idx="4706">
                  <c:v>138.21520999999998</c:v>
                </c:pt>
                <c:pt idx="4707">
                  <c:v>102.25135</c:v>
                </c:pt>
                <c:pt idx="4708">
                  <c:v>112.55954</c:v>
                </c:pt>
                <c:pt idx="4709">
                  <c:v>100.11169400000001</c:v>
                </c:pt>
                <c:pt idx="4710">
                  <c:v>117.26260400000001</c:v>
                </c:pt>
                <c:pt idx="4711">
                  <c:v>104.251007</c:v>
                </c:pt>
                <c:pt idx="4712">
                  <c:v>120.174995</c:v>
                </c:pt>
                <c:pt idx="4713">
                  <c:v>106.13943500000001</c:v>
                </c:pt>
                <c:pt idx="4714">
                  <c:v>101.41921200000002</c:v>
                </c:pt>
                <c:pt idx="4715">
                  <c:v>103.796387</c:v>
                </c:pt>
                <c:pt idx="4716">
                  <c:v>100.49111900000003</c:v>
                </c:pt>
                <c:pt idx="4717">
                  <c:v>100.41468000000002</c:v>
                </c:pt>
                <c:pt idx="4718">
                  <c:v>111.15014600000001</c:v>
                </c:pt>
                <c:pt idx="4719">
                  <c:v>112.9067</c:v>
                </c:pt>
                <c:pt idx="4720">
                  <c:v>103.68761400000001</c:v>
                </c:pt>
                <c:pt idx="4721">
                  <c:v>106.93434900000001</c:v>
                </c:pt>
                <c:pt idx="4722">
                  <c:v>128.37037700000002</c:v>
                </c:pt>
                <c:pt idx="4723">
                  <c:v>101.40446500000002</c:v>
                </c:pt>
                <c:pt idx="4724">
                  <c:v>124.46068600000001</c:v>
                </c:pt>
                <c:pt idx="4725">
                  <c:v>105.002922</c:v>
                </c:pt>
                <c:pt idx="4726">
                  <c:v>104.83509100000001</c:v>
                </c:pt>
                <c:pt idx="4727">
                  <c:v>104.65340399999998</c:v>
                </c:pt>
                <c:pt idx="4728">
                  <c:v>102.88022599999999</c:v>
                </c:pt>
                <c:pt idx="4729">
                  <c:v>112.06034099999998</c:v>
                </c:pt>
                <c:pt idx="4730">
                  <c:v>108.462952</c:v>
                </c:pt>
                <c:pt idx="4731">
                  <c:v>106.290367</c:v>
                </c:pt>
                <c:pt idx="4732">
                  <c:v>103.051537</c:v>
                </c:pt>
                <c:pt idx="4733">
                  <c:v>107.67953499999999</c:v>
                </c:pt>
                <c:pt idx="4734">
                  <c:v>100.115143</c:v>
                </c:pt>
                <c:pt idx="4735">
                  <c:v>105.99856600000001</c:v>
                </c:pt>
                <c:pt idx="4736">
                  <c:v>102.79451800000001</c:v>
                </c:pt>
                <c:pt idx="4737">
                  <c:v>110.38917499999998</c:v>
                </c:pt>
                <c:pt idx="4738">
                  <c:v>113.900902</c:v>
                </c:pt>
                <c:pt idx="4739">
                  <c:v>112.41243</c:v>
                </c:pt>
                <c:pt idx="4740">
                  <c:v>100.41132400000001</c:v>
                </c:pt>
                <c:pt idx="4741">
                  <c:v>107.12202499999998</c:v>
                </c:pt>
                <c:pt idx="4742">
                  <c:v>133.396805</c:v>
                </c:pt>
                <c:pt idx="4743">
                  <c:v>116.826729</c:v>
                </c:pt>
                <c:pt idx="4744">
                  <c:v>104.76525900000001</c:v>
                </c:pt>
                <c:pt idx="4745">
                  <c:v>110.333504</c:v>
                </c:pt>
                <c:pt idx="4746">
                  <c:v>113.617439</c:v>
                </c:pt>
                <c:pt idx="4747">
                  <c:v>118.24315600000001</c:v>
                </c:pt>
                <c:pt idx="4748">
                  <c:v>109.09407</c:v>
                </c:pt>
                <c:pt idx="4749">
                  <c:v>102.616592</c:v>
                </c:pt>
                <c:pt idx="4750">
                  <c:v>101.750641</c:v>
                </c:pt>
                <c:pt idx="4751">
                  <c:v>108.07070199999998</c:v>
                </c:pt>
                <c:pt idx="4752">
                  <c:v>102.107895</c:v>
                </c:pt>
                <c:pt idx="4753">
                  <c:v>103.64810900000002</c:v>
                </c:pt>
                <c:pt idx="4754">
                  <c:v>139.53396599999996</c:v>
                </c:pt>
                <c:pt idx="4755">
                  <c:v>104.332703</c:v>
                </c:pt>
                <c:pt idx="4756">
                  <c:v>102.11842300000002</c:v>
                </c:pt>
                <c:pt idx="4757">
                  <c:v>126.49051700000001</c:v>
                </c:pt>
                <c:pt idx="4758">
                  <c:v>110.55858600000001</c:v>
                </c:pt>
                <c:pt idx="4759">
                  <c:v>105.39424099999999</c:v>
                </c:pt>
                <c:pt idx="4760">
                  <c:v>115.421677</c:v>
                </c:pt>
                <c:pt idx="4761">
                  <c:v>101.976517</c:v>
                </c:pt>
                <c:pt idx="4762">
                  <c:v>105.072266</c:v>
                </c:pt>
                <c:pt idx="4763">
                  <c:v>103.66283399999999</c:v>
                </c:pt>
                <c:pt idx="4764">
                  <c:v>118.94696800000001</c:v>
                </c:pt>
                <c:pt idx="4765">
                  <c:v>100.68897999999999</c:v>
                </c:pt>
                <c:pt idx="4766">
                  <c:v>105.68487500000001</c:v>
                </c:pt>
                <c:pt idx="4767">
                  <c:v>101.47244999999998</c:v>
                </c:pt>
                <c:pt idx="4768">
                  <c:v>106.54199199999999</c:v>
                </c:pt>
                <c:pt idx="4769">
                  <c:v>100.85906999999999</c:v>
                </c:pt>
                <c:pt idx="4770">
                  <c:v>102.316917</c:v>
                </c:pt>
                <c:pt idx="4771">
                  <c:v>114.99632300000002</c:v>
                </c:pt>
                <c:pt idx="4772">
                  <c:v>100.33749400000002</c:v>
                </c:pt>
                <c:pt idx="4773">
                  <c:v>111.15490699999998</c:v>
                </c:pt>
                <c:pt idx="4774">
                  <c:v>106.06120300000003</c:v>
                </c:pt>
                <c:pt idx="4775">
                  <c:v>102.89829300000001</c:v>
                </c:pt>
                <c:pt idx="4776">
                  <c:v>115.571922</c:v>
                </c:pt>
                <c:pt idx="4777">
                  <c:v>110.32831599999999</c:v>
                </c:pt>
                <c:pt idx="4778">
                  <c:v>106.94863900000001</c:v>
                </c:pt>
                <c:pt idx="4779">
                  <c:v>106.58589199999999</c:v>
                </c:pt>
                <c:pt idx="4780">
                  <c:v>114.867577</c:v>
                </c:pt>
                <c:pt idx="4781">
                  <c:v>100.852249</c:v>
                </c:pt>
                <c:pt idx="4782">
                  <c:v>105.46972700000002</c:v>
                </c:pt>
                <c:pt idx="4783">
                  <c:v>107.70330800000001</c:v>
                </c:pt>
                <c:pt idx="4784">
                  <c:v>104.60741400000002</c:v>
                </c:pt>
                <c:pt idx="4785">
                  <c:v>105.00659899999998</c:v>
                </c:pt>
                <c:pt idx="4786">
                  <c:v>105.65071099999999</c:v>
                </c:pt>
                <c:pt idx="4787">
                  <c:v>112.47998800000001</c:v>
                </c:pt>
                <c:pt idx="4788">
                  <c:v>134.72210700000002</c:v>
                </c:pt>
                <c:pt idx="4789">
                  <c:v>103.67535399999998</c:v>
                </c:pt>
                <c:pt idx="4790">
                  <c:v>101.17229500000001</c:v>
                </c:pt>
                <c:pt idx="4791">
                  <c:v>102.505005</c:v>
                </c:pt>
                <c:pt idx="4792">
                  <c:v>101.725464</c:v>
                </c:pt>
                <c:pt idx="4793">
                  <c:v>105.13026400000001</c:v>
                </c:pt>
                <c:pt idx="4794">
                  <c:v>127.57013699999999</c:v>
                </c:pt>
                <c:pt idx="4795">
                  <c:v>110.03439299999998</c:v>
                </c:pt>
                <c:pt idx="4796">
                  <c:v>117.935356</c:v>
                </c:pt>
                <c:pt idx="4797">
                  <c:v>114.13814499999998</c:v>
                </c:pt>
                <c:pt idx="4798">
                  <c:v>104.48245199999998</c:v>
                </c:pt>
                <c:pt idx="4799">
                  <c:v>103.682564</c:v>
                </c:pt>
                <c:pt idx="4800">
                  <c:v>111.394707</c:v>
                </c:pt>
                <c:pt idx="4801">
                  <c:v>118.76255</c:v>
                </c:pt>
                <c:pt idx="4802">
                  <c:v>113.587715</c:v>
                </c:pt>
                <c:pt idx="4803">
                  <c:v>101.82888799999999</c:v>
                </c:pt>
                <c:pt idx="4804">
                  <c:v>106.29276299999998</c:v>
                </c:pt>
                <c:pt idx="4805">
                  <c:v>100.825211</c:v>
                </c:pt>
                <c:pt idx="4806">
                  <c:v>106.50578299999997</c:v>
                </c:pt>
                <c:pt idx="4807">
                  <c:v>103.65160400000002</c:v>
                </c:pt>
                <c:pt idx="4808">
                  <c:v>106.131012</c:v>
                </c:pt>
                <c:pt idx="4809">
                  <c:v>107.11997199999999</c:v>
                </c:pt>
                <c:pt idx="4810">
                  <c:v>105.54664600000001</c:v>
                </c:pt>
                <c:pt idx="4811">
                  <c:v>117.04369400000002</c:v>
                </c:pt>
                <c:pt idx="4812">
                  <c:v>102.410782</c:v>
                </c:pt>
                <c:pt idx="4813">
                  <c:v>109.902237</c:v>
                </c:pt>
                <c:pt idx="4814">
                  <c:v>105.141068</c:v>
                </c:pt>
                <c:pt idx="4815">
                  <c:v>101.538383</c:v>
                </c:pt>
                <c:pt idx="4816">
                  <c:v>101.993385</c:v>
                </c:pt>
                <c:pt idx="4817">
                  <c:v>168.99226400000001</c:v>
                </c:pt>
                <c:pt idx="4818">
                  <c:v>100.17513999999998</c:v>
                </c:pt>
                <c:pt idx="4819">
                  <c:v>122.982986</c:v>
                </c:pt>
                <c:pt idx="4820">
                  <c:v>122.27516199999998</c:v>
                </c:pt>
                <c:pt idx="4821">
                  <c:v>104.87280999999999</c:v>
                </c:pt>
                <c:pt idx="4822">
                  <c:v>104.729462</c:v>
                </c:pt>
                <c:pt idx="4823">
                  <c:v>136.65649400000001</c:v>
                </c:pt>
                <c:pt idx="4824">
                  <c:v>104.78613300000002</c:v>
                </c:pt>
                <c:pt idx="4825">
                  <c:v>131.34042400000001</c:v>
                </c:pt>
                <c:pt idx="4826">
                  <c:v>114.86209100000001</c:v>
                </c:pt>
                <c:pt idx="4827">
                  <c:v>105.13619199999998</c:v>
                </c:pt>
                <c:pt idx="4828">
                  <c:v>151.87844800000005</c:v>
                </c:pt>
                <c:pt idx="4829">
                  <c:v>148.01975999999996</c:v>
                </c:pt>
                <c:pt idx="4830">
                  <c:v>123.87751</c:v>
                </c:pt>
                <c:pt idx="4831">
                  <c:v>106.730339</c:v>
                </c:pt>
                <c:pt idx="4832">
                  <c:v>109.46028900000002</c:v>
                </c:pt>
                <c:pt idx="4833">
                  <c:v>103.28720900000002</c:v>
                </c:pt>
                <c:pt idx="4834">
                  <c:v>113.92655900000001</c:v>
                </c:pt>
                <c:pt idx="4835">
                  <c:v>116.964172</c:v>
                </c:pt>
                <c:pt idx="4836">
                  <c:v>102.028854</c:v>
                </c:pt>
                <c:pt idx="4837">
                  <c:v>127.597382</c:v>
                </c:pt>
                <c:pt idx="4838">
                  <c:v>100.87409199999999</c:v>
                </c:pt>
                <c:pt idx="4839">
                  <c:v>121.46514900000001</c:v>
                </c:pt>
                <c:pt idx="4840">
                  <c:v>162.64645399999998</c:v>
                </c:pt>
                <c:pt idx="4841">
                  <c:v>108.15261099999998</c:v>
                </c:pt>
                <c:pt idx="4842">
                  <c:v>100.11723300000001</c:v>
                </c:pt>
                <c:pt idx="4843">
                  <c:v>103.03285200000001</c:v>
                </c:pt>
                <c:pt idx="4844">
                  <c:v>108.22756200000002</c:v>
                </c:pt>
                <c:pt idx="4845">
                  <c:v>101.08184799999998</c:v>
                </c:pt>
                <c:pt idx="4846">
                  <c:v>107.839691</c:v>
                </c:pt>
                <c:pt idx="4847">
                  <c:v>131.32318100000001</c:v>
                </c:pt>
                <c:pt idx="4848">
                  <c:v>145.76939399999998</c:v>
                </c:pt>
                <c:pt idx="4849">
                  <c:v>109.560287</c:v>
                </c:pt>
                <c:pt idx="4850">
                  <c:v>106.27313199999999</c:v>
                </c:pt>
                <c:pt idx="4851">
                  <c:v>109.14253199999999</c:v>
                </c:pt>
                <c:pt idx="4852">
                  <c:v>101.93166400000003</c:v>
                </c:pt>
                <c:pt idx="4853">
                  <c:v>113.92437700000001</c:v>
                </c:pt>
                <c:pt idx="4854">
                  <c:v>104.75578299999997</c:v>
                </c:pt>
                <c:pt idx="4855">
                  <c:v>120.920517</c:v>
                </c:pt>
                <c:pt idx="4856">
                  <c:v>111.39389</c:v>
                </c:pt>
                <c:pt idx="4857">
                  <c:v>119.17844399999998</c:v>
                </c:pt>
                <c:pt idx="4858">
                  <c:v>145.01049800000001</c:v>
                </c:pt>
                <c:pt idx="4859">
                  <c:v>108.01039900000002</c:v>
                </c:pt>
                <c:pt idx="4860">
                  <c:v>100.34348300000002</c:v>
                </c:pt>
                <c:pt idx="4861">
                  <c:v>129.18536399999999</c:v>
                </c:pt>
                <c:pt idx="4862">
                  <c:v>107.28318</c:v>
                </c:pt>
                <c:pt idx="4863">
                  <c:v>101.883133</c:v>
                </c:pt>
                <c:pt idx="4864">
                  <c:v>103.09805299999998</c:v>
                </c:pt>
                <c:pt idx="4865">
                  <c:v>116.02178199999999</c:v>
                </c:pt>
                <c:pt idx="4866">
                  <c:v>100.65212999999999</c:v>
                </c:pt>
                <c:pt idx="4867">
                  <c:v>115.32633199999997</c:v>
                </c:pt>
                <c:pt idx="4868">
                  <c:v>100.00489</c:v>
                </c:pt>
                <c:pt idx="4869">
                  <c:v>100.76128400000002</c:v>
                </c:pt>
                <c:pt idx="4870">
                  <c:v>120.37114699999998</c:v>
                </c:pt>
                <c:pt idx="4871">
                  <c:v>117.11095400000002</c:v>
                </c:pt>
                <c:pt idx="4872">
                  <c:v>115.34741200000002</c:v>
                </c:pt>
                <c:pt idx="4873">
                  <c:v>108.73219300000001</c:v>
                </c:pt>
                <c:pt idx="4874">
                  <c:v>111.364075</c:v>
                </c:pt>
                <c:pt idx="4875">
                  <c:v>109.604309</c:v>
                </c:pt>
                <c:pt idx="4876">
                  <c:v>103.928764</c:v>
                </c:pt>
                <c:pt idx="4877">
                  <c:v>125.429131</c:v>
                </c:pt>
                <c:pt idx="4878">
                  <c:v>129.84278900000001</c:v>
                </c:pt>
                <c:pt idx="4879">
                  <c:v>102.90981300000001</c:v>
                </c:pt>
                <c:pt idx="4880">
                  <c:v>103.85133399999998</c:v>
                </c:pt>
                <c:pt idx="4881">
                  <c:v>100.38766500000001</c:v>
                </c:pt>
                <c:pt idx="4882">
                  <c:v>119.43707999999999</c:v>
                </c:pt>
                <c:pt idx="4883">
                  <c:v>109.69584699999999</c:v>
                </c:pt>
                <c:pt idx="4884">
                  <c:v>101.26082599999999</c:v>
                </c:pt>
                <c:pt idx="4885">
                  <c:v>123.278053</c:v>
                </c:pt>
                <c:pt idx="4886">
                  <c:v>118.91812100000001</c:v>
                </c:pt>
                <c:pt idx="4887">
                  <c:v>102.86528800000001</c:v>
                </c:pt>
                <c:pt idx="4888">
                  <c:v>119.310547</c:v>
                </c:pt>
                <c:pt idx="4889">
                  <c:v>104.17952</c:v>
                </c:pt>
                <c:pt idx="4890">
                  <c:v>117.030602</c:v>
                </c:pt>
                <c:pt idx="4891">
                  <c:v>101.84777800000001</c:v>
                </c:pt>
                <c:pt idx="4892">
                  <c:v>103.57882699999999</c:v>
                </c:pt>
                <c:pt idx="4893">
                  <c:v>109.802643</c:v>
                </c:pt>
                <c:pt idx="4894">
                  <c:v>107.37101699999998</c:v>
                </c:pt>
                <c:pt idx="4895">
                  <c:v>102.19380200000001</c:v>
                </c:pt>
                <c:pt idx="4896">
                  <c:v>100.498474</c:v>
                </c:pt>
                <c:pt idx="4897">
                  <c:v>105.36668400000002</c:v>
                </c:pt>
                <c:pt idx="4898">
                  <c:v>107.36946900000001</c:v>
                </c:pt>
                <c:pt idx="4899">
                  <c:v>112.860428</c:v>
                </c:pt>
                <c:pt idx="4900">
                  <c:v>132.84390299999998</c:v>
                </c:pt>
                <c:pt idx="4901">
                  <c:v>130.25299100000001</c:v>
                </c:pt>
                <c:pt idx="4902">
                  <c:v>101.24341600000001</c:v>
                </c:pt>
                <c:pt idx="4903">
                  <c:v>101.71722400000003</c:v>
                </c:pt>
                <c:pt idx="4904">
                  <c:v>103.370209</c:v>
                </c:pt>
                <c:pt idx="4905">
                  <c:v>106.304428</c:v>
                </c:pt>
                <c:pt idx="4906">
                  <c:v>101.54695100000002</c:v>
                </c:pt>
                <c:pt idx="4907">
                  <c:v>101.592766</c:v>
                </c:pt>
                <c:pt idx="4908">
                  <c:v>100.88977799999999</c:v>
                </c:pt>
                <c:pt idx="4909">
                  <c:v>100.390137</c:v>
                </c:pt>
                <c:pt idx="4910">
                  <c:v>101.116035</c:v>
                </c:pt>
                <c:pt idx="4911">
                  <c:v>116.42184399999999</c:v>
                </c:pt>
                <c:pt idx="4912">
                  <c:v>101.19332900000002</c:v>
                </c:pt>
                <c:pt idx="4913">
                  <c:v>106.77819799999999</c:v>
                </c:pt>
                <c:pt idx="4914">
                  <c:v>108.71566000000001</c:v>
                </c:pt>
                <c:pt idx="4915">
                  <c:v>111.99759700000001</c:v>
                </c:pt>
                <c:pt idx="4916">
                  <c:v>113.96270800000001</c:v>
                </c:pt>
                <c:pt idx="4917">
                  <c:v>101.44570899999998</c:v>
                </c:pt>
                <c:pt idx="4918">
                  <c:v>123.86266300000001</c:v>
                </c:pt>
                <c:pt idx="4919">
                  <c:v>104.53272200000001</c:v>
                </c:pt>
                <c:pt idx="4920">
                  <c:v>104.59463500000001</c:v>
                </c:pt>
                <c:pt idx="4921">
                  <c:v>111.18392900000002</c:v>
                </c:pt>
                <c:pt idx="4922">
                  <c:v>100.05735</c:v>
                </c:pt>
                <c:pt idx="4923">
                  <c:v>108.71202099999999</c:v>
                </c:pt>
                <c:pt idx="4924">
                  <c:v>105.46405000000001</c:v>
                </c:pt>
                <c:pt idx="4925">
                  <c:v>118.409172</c:v>
                </c:pt>
                <c:pt idx="4926">
                  <c:v>102.268242</c:v>
                </c:pt>
                <c:pt idx="4927">
                  <c:v>109.08364899999998</c:v>
                </c:pt>
                <c:pt idx="4928">
                  <c:v>104.13932800000001</c:v>
                </c:pt>
                <c:pt idx="4929">
                  <c:v>112.336128</c:v>
                </c:pt>
                <c:pt idx="4930">
                  <c:v>103.899841</c:v>
                </c:pt>
                <c:pt idx="4931">
                  <c:v>116.44660200000001</c:v>
                </c:pt>
                <c:pt idx="4932">
                  <c:v>103.67802399999998</c:v>
                </c:pt>
                <c:pt idx="4933">
                  <c:v>146.75520299999999</c:v>
                </c:pt>
                <c:pt idx="4934">
                  <c:v>126.553055</c:v>
                </c:pt>
                <c:pt idx="4935">
                  <c:v>102.48711400000003</c:v>
                </c:pt>
                <c:pt idx="4936">
                  <c:v>106.94864699999999</c:v>
                </c:pt>
                <c:pt idx="4937">
                  <c:v>102.81049299999998</c:v>
                </c:pt>
                <c:pt idx="4938">
                  <c:v>101.60380600000001</c:v>
                </c:pt>
                <c:pt idx="4939">
                  <c:v>105.849518</c:v>
                </c:pt>
                <c:pt idx="4940">
                  <c:v>108.34401699999999</c:v>
                </c:pt>
                <c:pt idx="4941">
                  <c:v>107.904976</c:v>
                </c:pt>
                <c:pt idx="4942">
                  <c:v>109.732574</c:v>
                </c:pt>
                <c:pt idx="4943">
                  <c:v>104.612251</c:v>
                </c:pt>
                <c:pt idx="4944">
                  <c:v>102.051346</c:v>
                </c:pt>
                <c:pt idx="4945">
                  <c:v>102.84266700000002</c:v>
                </c:pt>
                <c:pt idx="4946">
                  <c:v>100.846512</c:v>
                </c:pt>
                <c:pt idx="4947">
                  <c:v>143.39579800000001</c:v>
                </c:pt>
                <c:pt idx="4948">
                  <c:v>102.669884</c:v>
                </c:pt>
                <c:pt idx="4949">
                  <c:v>103.94718200000001</c:v>
                </c:pt>
                <c:pt idx="4950">
                  <c:v>102.839714</c:v>
                </c:pt>
                <c:pt idx="4951">
                  <c:v>106.51592300000002</c:v>
                </c:pt>
                <c:pt idx="4952">
                  <c:v>111.896568</c:v>
                </c:pt>
                <c:pt idx="4953">
                  <c:v>103.436897</c:v>
                </c:pt>
                <c:pt idx="4954">
                  <c:v>100.565956</c:v>
                </c:pt>
                <c:pt idx="4955">
                  <c:v>105.955994</c:v>
                </c:pt>
                <c:pt idx="4956">
                  <c:v>116.79126000000001</c:v>
                </c:pt>
                <c:pt idx="4957">
                  <c:v>114.12014000000001</c:v>
                </c:pt>
                <c:pt idx="4958">
                  <c:v>103.22036</c:v>
                </c:pt>
                <c:pt idx="4959">
                  <c:v>106.59802999999999</c:v>
                </c:pt>
                <c:pt idx="4960">
                  <c:v>114.46828499999999</c:v>
                </c:pt>
                <c:pt idx="4961">
                  <c:v>103.718208</c:v>
                </c:pt>
                <c:pt idx="4962">
                  <c:v>117.82043499999999</c:v>
                </c:pt>
                <c:pt idx="4963">
                  <c:v>107.786545</c:v>
                </c:pt>
                <c:pt idx="4964">
                  <c:v>120.37985199999999</c:v>
                </c:pt>
                <c:pt idx="4965">
                  <c:v>106.62184099999999</c:v>
                </c:pt>
                <c:pt idx="4966">
                  <c:v>108.431358</c:v>
                </c:pt>
                <c:pt idx="4967">
                  <c:v>121.94998200000002</c:v>
                </c:pt>
                <c:pt idx="4968">
                  <c:v>123.512367</c:v>
                </c:pt>
                <c:pt idx="4969">
                  <c:v>116.915367</c:v>
                </c:pt>
                <c:pt idx="4970">
                  <c:v>118.84995300000001</c:v>
                </c:pt>
                <c:pt idx="4971">
                  <c:v>102.84196500000002</c:v>
                </c:pt>
                <c:pt idx="4972">
                  <c:v>120.48490099999999</c:v>
                </c:pt>
                <c:pt idx="4973">
                  <c:v>102.870583</c:v>
                </c:pt>
                <c:pt idx="4974">
                  <c:v>102.75997199999999</c:v>
                </c:pt>
                <c:pt idx="4975">
                  <c:v>159.74040199999999</c:v>
                </c:pt>
                <c:pt idx="4976">
                  <c:v>110.47644799999999</c:v>
                </c:pt>
                <c:pt idx="4977">
                  <c:v>102.458168</c:v>
                </c:pt>
                <c:pt idx="4978">
                  <c:v>100.498482</c:v>
                </c:pt>
                <c:pt idx="4979">
                  <c:v>105.69902</c:v>
                </c:pt>
                <c:pt idx="4980">
                  <c:v>102.34503199999999</c:v>
                </c:pt>
                <c:pt idx="4981">
                  <c:v>108.04401400000002</c:v>
                </c:pt>
                <c:pt idx="4982">
                  <c:v>123.22846999999999</c:v>
                </c:pt>
                <c:pt idx="4983">
                  <c:v>106.84635900000002</c:v>
                </c:pt>
                <c:pt idx="4984">
                  <c:v>120.74319500000001</c:v>
                </c:pt>
                <c:pt idx="4985">
                  <c:v>101.22887399999999</c:v>
                </c:pt>
                <c:pt idx="4986">
                  <c:v>104.15917199999998</c:v>
                </c:pt>
                <c:pt idx="4987">
                  <c:v>101.94127700000001</c:v>
                </c:pt>
                <c:pt idx="4988">
                  <c:v>104.69431299999998</c:v>
                </c:pt>
                <c:pt idx="4989">
                  <c:v>102.67519399999999</c:v>
                </c:pt>
                <c:pt idx="4990">
                  <c:v>127.065544</c:v>
                </c:pt>
                <c:pt idx="4991">
                  <c:v>105.99942000000001</c:v>
                </c:pt>
                <c:pt idx="4992">
                  <c:v>101.071709</c:v>
                </c:pt>
                <c:pt idx="4993">
                  <c:v>111.877861</c:v>
                </c:pt>
                <c:pt idx="4994">
                  <c:v>117.18937699999996</c:v>
                </c:pt>
                <c:pt idx="4995">
                  <c:v>102.82624800000001</c:v>
                </c:pt>
                <c:pt idx="4996">
                  <c:v>107.29691300000002</c:v>
                </c:pt>
                <c:pt idx="4997">
                  <c:v>120.380692</c:v>
                </c:pt>
                <c:pt idx="4998">
                  <c:v>117.069931</c:v>
                </c:pt>
                <c:pt idx="4999">
                  <c:v>115.11640199999998</c:v>
                </c:pt>
                <c:pt idx="5000">
                  <c:v>118.58786000000002</c:v>
                </c:pt>
                <c:pt idx="5001">
                  <c:v>108.83338199999999</c:v>
                </c:pt>
                <c:pt idx="5002">
                  <c:v>105.401138</c:v>
                </c:pt>
                <c:pt idx="5003">
                  <c:v>101.116112</c:v>
                </c:pt>
                <c:pt idx="5004">
                  <c:v>111.065285</c:v>
                </c:pt>
                <c:pt idx="5005">
                  <c:v>112.57591199999999</c:v>
                </c:pt>
                <c:pt idx="5006">
                  <c:v>100.519745</c:v>
                </c:pt>
                <c:pt idx="5007">
                  <c:v>100.816452</c:v>
                </c:pt>
                <c:pt idx="5008">
                  <c:v>114.74190500000002</c:v>
                </c:pt>
                <c:pt idx="5009">
                  <c:v>126.89700300000001</c:v>
                </c:pt>
                <c:pt idx="5010">
                  <c:v>130.54907199999997</c:v>
                </c:pt>
                <c:pt idx="5011">
                  <c:v>103.95321700000001</c:v>
                </c:pt>
                <c:pt idx="5012">
                  <c:v>113.35096</c:v>
                </c:pt>
                <c:pt idx="5013">
                  <c:v>103.841751</c:v>
                </c:pt>
                <c:pt idx="5014">
                  <c:v>100.721512</c:v>
                </c:pt>
                <c:pt idx="5015">
                  <c:v>132.323059</c:v>
                </c:pt>
                <c:pt idx="5016">
                  <c:v>104.902672</c:v>
                </c:pt>
                <c:pt idx="5017">
                  <c:v>101.71769700000002</c:v>
                </c:pt>
                <c:pt idx="5018">
                  <c:v>122.95114100000002</c:v>
                </c:pt>
                <c:pt idx="5019">
                  <c:v>109.998642</c:v>
                </c:pt>
                <c:pt idx="5020">
                  <c:v>101.88108800000001</c:v>
                </c:pt>
                <c:pt idx="5021">
                  <c:v>109.86672999999999</c:v>
                </c:pt>
                <c:pt idx="5022">
                  <c:v>100.21194500000001</c:v>
                </c:pt>
                <c:pt idx="5023">
                  <c:v>100.46940600000002</c:v>
                </c:pt>
                <c:pt idx="5024">
                  <c:v>120.57858299999997</c:v>
                </c:pt>
                <c:pt idx="5025">
                  <c:v>106.45998400000002</c:v>
                </c:pt>
                <c:pt idx="5026">
                  <c:v>149.502869</c:v>
                </c:pt>
                <c:pt idx="5027">
                  <c:v>100.15555599999999</c:v>
                </c:pt>
                <c:pt idx="5028">
                  <c:v>103.005089</c:v>
                </c:pt>
                <c:pt idx="5029">
                  <c:v>101.581306</c:v>
                </c:pt>
                <c:pt idx="5030">
                  <c:v>102.642021</c:v>
                </c:pt>
                <c:pt idx="5031">
                  <c:v>106.015518</c:v>
                </c:pt>
                <c:pt idx="5032">
                  <c:v>108.58382400000002</c:v>
                </c:pt>
                <c:pt idx="5033">
                  <c:v>114.251358</c:v>
                </c:pt>
                <c:pt idx="5034">
                  <c:v>116.979607</c:v>
                </c:pt>
                <c:pt idx="5035">
                  <c:v>102.507042</c:v>
                </c:pt>
                <c:pt idx="5036">
                  <c:v>101.690079</c:v>
                </c:pt>
                <c:pt idx="5037">
                  <c:v>151.05044600000002</c:v>
                </c:pt>
                <c:pt idx="5038">
                  <c:v>111.64575199999999</c:v>
                </c:pt>
                <c:pt idx="5039">
                  <c:v>100.14052599999999</c:v>
                </c:pt>
                <c:pt idx="5040">
                  <c:v>102.928207</c:v>
                </c:pt>
                <c:pt idx="5041">
                  <c:v>102.40531900000002</c:v>
                </c:pt>
                <c:pt idx="5042">
                  <c:v>104.36792000000001</c:v>
                </c:pt>
                <c:pt idx="5043">
                  <c:v>108.93828600000002</c:v>
                </c:pt>
                <c:pt idx="5044">
                  <c:v>106.038155</c:v>
                </c:pt>
                <c:pt idx="5045">
                  <c:v>117.64496600000001</c:v>
                </c:pt>
                <c:pt idx="5046">
                  <c:v>103.300285</c:v>
                </c:pt>
                <c:pt idx="5047">
                  <c:v>145.06878700000001</c:v>
                </c:pt>
                <c:pt idx="5048">
                  <c:v>100.79499800000002</c:v>
                </c:pt>
                <c:pt idx="5049">
                  <c:v>106.088211</c:v>
                </c:pt>
                <c:pt idx="5050">
                  <c:v>105.76221500000001</c:v>
                </c:pt>
                <c:pt idx="5051">
                  <c:v>107.33575399999998</c:v>
                </c:pt>
                <c:pt idx="5052">
                  <c:v>101.78883399999998</c:v>
                </c:pt>
                <c:pt idx="5053">
                  <c:v>102.12866999999999</c:v>
                </c:pt>
                <c:pt idx="5054">
                  <c:v>102.14960499999999</c:v>
                </c:pt>
                <c:pt idx="5055">
                  <c:v>104.21807099999998</c:v>
                </c:pt>
                <c:pt idx="5056">
                  <c:v>102.593536</c:v>
                </c:pt>
                <c:pt idx="5057">
                  <c:v>112.95636</c:v>
                </c:pt>
                <c:pt idx="5058">
                  <c:v>100.62881499999999</c:v>
                </c:pt>
                <c:pt idx="5059">
                  <c:v>111.62516799999999</c:v>
                </c:pt>
                <c:pt idx="5060">
                  <c:v>115.44052900000003</c:v>
                </c:pt>
                <c:pt idx="5061">
                  <c:v>153.59146100000001</c:v>
                </c:pt>
                <c:pt idx="5062">
                  <c:v>100.493431</c:v>
                </c:pt>
                <c:pt idx="5063">
                  <c:v>105.18553900000001</c:v>
                </c:pt>
                <c:pt idx="5064">
                  <c:v>127.19049099999998</c:v>
                </c:pt>
                <c:pt idx="5065">
                  <c:v>125.67958099999998</c:v>
                </c:pt>
                <c:pt idx="5066">
                  <c:v>113.42250799999998</c:v>
                </c:pt>
                <c:pt idx="5067">
                  <c:v>101.37516799999999</c:v>
                </c:pt>
                <c:pt idx="5068">
                  <c:v>102.869865</c:v>
                </c:pt>
                <c:pt idx="5069">
                  <c:v>101.03215</c:v>
                </c:pt>
                <c:pt idx="5070">
                  <c:v>100.003128</c:v>
                </c:pt>
                <c:pt idx="5071">
                  <c:v>105.048485</c:v>
                </c:pt>
                <c:pt idx="5072">
                  <c:v>108.149208</c:v>
                </c:pt>
                <c:pt idx="5073">
                  <c:v>133.586578</c:v>
                </c:pt>
                <c:pt idx="5074">
                  <c:v>124.78167000000002</c:v>
                </c:pt>
                <c:pt idx="5075">
                  <c:v>109.053658</c:v>
                </c:pt>
                <c:pt idx="5076">
                  <c:v>114.33746300000001</c:v>
                </c:pt>
                <c:pt idx="5077">
                  <c:v>101.32350199999999</c:v>
                </c:pt>
                <c:pt idx="5078">
                  <c:v>124.211838</c:v>
                </c:pt>
                <c:pt idx="5079">
                  <c:v>103.98867</c:v>
                </c:pt>
                <c:pt idx="5080">
                  <c:v>103.87818900000001</c:v>
                </c:pt>
                <c:pt idx="5081">
                  <c:v>104.25301399999999</c:v>
                </c:pt>
                <c:pt idx="5082">
                  <c:v>119.68863699999999</c:v>
                </c:pt>
                <c:pt idx="5083">
                  <c:v>106.64421100000001</c:v>
                </c:pt>
                <c:pt idx="5084">
                  <c:v>111.31545300000002</c:v>
                </c:pt>
                <c:pt idx="5085">
                  <c:v>116.29760700000001</c:v>
                </c:pt>
                <c:pt idx="5086">
                  <c:v>104.84199500000001</c:v>
                </c:pt>
                <c:pt idx="5087">
                  <c:v>118.692505</c:v>
                </c:pt>
                <c:pt idx="5088">
                  <c:v>102.91074399999999</c:v>
                </c:pt>
                <c:pt idx="5089">
                  <c:v>109.70456700000001</c:v>
                </c:pt>
                <c:pt idx="5090">
                  <c:v>104.402916</c:v>
                </c:pt>
                <c:pt idx="5091">
                  <c:v>105.57749200000001</c:v>
                </c:pt>
                <c:pt idx="5092">
                  <c:v>114.71362300000003</c:v>
                </c:pt>
                <c:pt idx="5093">
                  <c:v>102.677162</c:v>
                </c:pt>
                <c:pt idx="5094">
                  <c:v>102.641373</c:v>
                </c:pt>
                <c:pt idx="5095">
                  <c:v>109.947472</c:v>
                </c:pt>
                <c:pt idx="5096">
                  <c:v>108.64632400000002</c:v>
                </c:pt>
                <c:pt idx="5097">
                  <c:v>106.66934999999998</c:v>
                </c:pt>
                <c:pt idx="5098">
                  <c:v>101.71666000000002</c:v>
                </c:pt>
                <c:pt idx="5099">
                  <c:v>106.59316300000002</c:v>
                </c:pt>
                <c:pt idx="5100">
                  <c:v>100.32199900000002</c:v>
                </c:pt>
                <c:pt idx="5101">
                  <c:v>109.18363199999999</c:v>
                </c:pt>
                <c:pt idx="5102">
                  <c:v>103.30014799999998</c:v>
                </c:pt>
                <c:pt idx="5103">
                  <c:v>100.70761899999999</c:v>
                </c:pt>
                <c:pt idx="5104">
                  <c:v>115.40183300000001</c:v>
                </c:pt>
                <c:pt idx="5105">
                  <c:v>117.14959</c:v>
                </c:pt>
                <c:pt idx="5106">
                  <c:v>109.38021900000001</c:v>
                </c:pt>
                <c:pt idx="5107">
                  <c:v>105.17853499999998</c:v>
                </c:pt>
                <c:pt idx="5108">
                  <c:v>109.697433</c:v>
                </c:pt>
                <c:pt idx="5109">
                  <c:v>104.17227899999999</c:v>
                </c:pt>
                <c:pt idx="5110">
                  <c:v>104.906418</c:v>
                </c:pt>
                <c:pt idx="5111">
                  <c:v>103.565697</c:v>
                </c:pt>
                <c:pt idx="5112">
                  <c:v>102.263092</c:v>
                </c:pt>
                <c:pt idx="5113">
                  <c:v>103.19193300000002</c:v>
                </c:pt>
                <c:pt idx="5114">
                  <c:v>100.82765999999999</c:v>
                </c:pt>
                <c:pt idx="5115">
                  <c:v>107.99457600000001</c:v>
                </c:pt>
                <c:pt idx="5116">
                  <c:v>108.43713400000001</c:v>
                </c:pt>
                <c:pt idx="5117">
                  <c:v>100.696533</c:v>
                </c:pt>
                <c:pt idx="5118">
                  <c:v>115.04212200000002</c:v>
                </c:pt>
                <c:pt idx="5119">
                  <c:v>124.331062</c:v>
                </c:pt>
                <c:pt idx="5120">
                  <c:v>102.07883499999998</c:v>
                </c:pt>
                <c:pt idx="5121">
                  <c:v>110.92688800000001</c:v>
                </c:pt>
                <c:pt idx="5122">
                  <c:v>106.04536400000002</c:v>
                </c:pt>
                <c:pt idx="5123">
                  <c:v>109.587334</c:v>
                </c:pt>
                <c:pt idx="5124">
                  <c:v>126.252174</c:v>
                </c:pt>
                <c:pt idx="5125">
                  <c:v>150.27195699999999</c:v>
                </c:pt>
                <c:pt idx="5126">
                  <c:v>101.23029300000002</c:v>
                </c:pt>
                <c:pt idx="5127">
                  <c:v>108.702957</c:v>
                </c:pt>
                <c:pt idx="5128">
                  <c:v>109.93215900000001</c:v>
                </c:pt>
                <c:pt idx="5129">
                  <c:v>105.401382</c:v>
                </c:pt>
                <c:pt idx="5130">
                  <c:v>111.45166800000001</c:v>
                </c:pt>
                <c:pt idx="5131">
                  <c:v>120.77583300000001</c:v>
                </c:pt>
                <c:pt idx="5132">
                  <c:v>123.31127900000001</c:v>
                </c:pt>
                <c:pt idx="5133">
                  <c:v>103.610985</c:v>
                </c:pt>
                <c:pt idx="5134">
                  <c:v>122.71682699999999</c:v>
                </c:pt>
                <c:pt idx="5135">
                  <c:v>112.17010500000001</c:v>
                </c:pt>
                <c:pt idx="5136">
                  <c:v>106.56925200000002</c:v>
                </c:pt>
                <c:pt idx="5137">
                  <c:v>114.74155400000001</c:v>
                </c:pt>
                <c:pt idx="5138">
                  <c:v>110.54161100000002</c:v>
                </c:pt>
                <c:pt idx="5139">
                  <c:v>126.22988100000001</c:v>
                </c:pt>
                <c:pt idx="5140">
                  <c:v>109.08165700000002</c:v>
                </c:pt>
                <c:pt idx="5141">
                  <c:v>104.36761500000001</c:v>
                </c:pt>
                <c:pt idx="5142">
                  <c:v>113.368713</c:v>
                </c:pt>
                <c:pt idx="5143">
                  <c:v>101.962982</c:v>
                </c:pt>
                <c:pt idx="5144">
                  <c:v>102.62863199999998</c:v>
                </c:pt>
                <c:pt idx="5145">
                  <c:v>124.86195400000001</c:v>
                </c:pt>
                <c:pt idx="5146">
                  <c:v>107.43171700000002</c:v>
                </c:pt>
                <c:pt idx="5147">
                  <c:v>121.255714</c:v>
                </c:pt>
                <c:pt idx="5148">
                  <c:v>135.43014500000001</c:v>
                </c:pt>
                <c:pt idx="5149">
                  <c:v>116.699646</c:v>
                </c:pt>
                <c:pt idx="5150">
                  <c:v>101.73931899999998</c:v>
                </c:pt>
                <c:pt idx="5151">
                  <c:v>101.45770300000001</c:v>
                </c:pt>
                <c:pt idx="5152">
                  <c:v>115.26908899999998</c:v>
                </c:pt>
                <c:pt idx="5153">
                  <c:v>110.61576100000001</c:v>
                </c:pt>
                <c:pt idx="5154">
                  <c:v>106.521942</c:v>
                </c:pt>
                <c:pt idx="5155">
                  <c:v>107.00897999999998</c:v>
                </c:pt>
                <c:pt idx="5156">
                  <c:v>112.25901</c:v>
                </c:pt>
                <c:pt idx="5157">
                  <c:v>114.976685</c:v>
                </c:pt>
                <c:pt idx="5158">
                  <c:v>105.17596399999998</c:v>
                </c:pt>
                <c:pt idx="5159">
                  <c:v>102.56819900000002</c:v>
                </c:pt>
                <c:pt idx="5160">
                  <c:v>118.51625100000001</c:v>
                </c:pt>
                <c:pt idx="5161">
                  <c:v>102.027817</c:v>
                </c:pt>
                <c:pt idx="5162">
                  <c:v>111.69480900000002</c:v>
                </c:pt>
                <c:pt idx="5163">
                  <c:v>101.49617000000002</c:v>
                </c:pt>
                <c:pt idx="5164">
                  <c:v>100.81752000000002</c:v>
                </c:pt>
                <c:pt idx="5165">
                  <c:v>131.35136400000002</c:v>
                </c:pt>
                <c:pt idx="5166">
                  <c:v>105.10723900000002</c:v>
                </c:pt>
                <c:pt idx="5167">
                  <c:v>122.13314099999998</c:v>
                </c:pt>
                <c:pt idx="5168">
                  <c:v>105.793808</c:v>
                </c:pt>
                <c:pt idx="5169">
                  <c:v>101.71143300000001</c:v>
                </c:pt>
                <c:pt idx="5170">
                  <c:v>104.734436</c:v>
                </c:pt>
                <c:pt idx="5171">
                  <c:v>129.19122300000001</c:v>
                </c:pt>
                <c:pt idx="5172">
                  <c:v>103.735657</c:v>
                </c:pt>
                <c:pt idx="5173">
                  <c:v>142.64122</c:v>
                </c:pt>
                <c:pt idx="5174">
                  <c:v>109.33593799999998</c:v>
                </c:pt>
                <c:pt idx="5175">
                  <c:v>102.30766300000003</c:v>
                </c:pt>
                <c:pt idx="5176">
                  <c:v>154.41246000000001</c:v>
                </c:pt>
                <c:pt idx="5177">
                  <c:v>129.75904800000001</c:v>
                </c:pt>
                <c:pt idx="5178">
                  <c:v>101.36838499999999</c:v>
                </c:pt>
                <c:pt idx="5179">
                  <c:v>104.06190500000001</c:v>
                </c:pt>
                <c:pt idx="5180">
                  <c:v>100.028893</c:v>
                </c:pt>
                <c:pt idx="5181">
                  <c:v>107.06786300000002</c:v>
                </c:pt>
                <c:pt idx="5182">
                  <c:v>101.22469300000002</c:v>
                </c:pt>
                <c:pt idx="5183">
                  <c:v>121.12400100000001</c:v>
                </c:pt>
                <c:pt idx="5184">
                  <c:v>123.01127600000001</c:v>
                </c:pt>
                <c:pt idx="5185">
                  <c:v>107.413887</c:v>
                </c:pt>
                <c:pt idx="5186">
                  <c:v>103.13021900000001</c:v>
                </c:pt>
                <c:pt idx="5187">
                  <c:v>104.99354599999999</c:v>
                </c:pt>
                <c:pt idx="5188">
                  <c:v>101.834671</c:v>
                </c:pt>
                <c:pt idx="5189">
                  <c:v>106.04425800000001</c:v>
                </c:pt>
                <c:pt idx="5190">
                  <c:v>119.039711</c:v>
                </c:pt>
                <c:pt idx="5191">
                  <c:v>103.43575300000002</c:v>
                </c:pt>
                <c:pt idx="5192">
                  <c:v>100.060783</c:v>
                </c:pt>
                <c:pt idx="5193">
                  <c:v>120.65197799999999</c:v>
                </c:pt>
                <c:pt idx="5194">
                  <c:v>117.720039</c:v>
                </c:pt>
                <c:pt idx="5195">
                  <c:v>125.44109300000002</c:v>
                </c:pt>
                <c:pt idx="5196">
                  <c:v>125.297752</c:v>
                </c:pt>
                <c:pt idx="5197">
                  <c:v>100.34429200000001</c:v>
                </c:pt>
                <c:pt idx="5198">
                  <c:v>101.25400500000002</c:v>
                </c:pt>
                <c:pt idx="5199">
                  <c:v>117.334396</c:v>
                </c:pt>
                <c:pt idx="5200">
                  <c:v>136.73701499999999</c:v>
                </c:pt>
                <c:pt idx="5201">
                  <c:v>105.334373</c:v>
                </c:pt>
                <c:pt idx="5202">
                  <c:v>109.77040100000001</c:v>
                </c:pt>
                <c:pt idx="5203">
                  <c:v>115.62083399999999</c:v>
                </c:pt>
                <c:pt idx="5204">
                  <c:v>112.44858600000002</c:v>
                </c:pt>
                <c:pt idx="5205">
                  <c:v>106.29873699999999</c:v>
                </c:pt>
                <c:pt idx="5206">
                  <c:v>104.065353</c:v>
                </c:pt>
                <c:pt idx="5207">
                  <c:v>104.49772600000001</c:v>
                </c:pt>
                <c:pt idx="5208">
                  <c:v>100.72731</c:v>
                </c:pt>
                <c:pt idx="5209">
                  <c:v>115.20220900000001</c:v>
                </c:pt>
                <c:pt idx="5210">
                  <c:v>128.08454900000001</c:v>
                </c:pt>
                <c:pt idx="5211">
                  <c:v>118.07891799999999</c:v>
                </c:pt>
                <c:pt idx="5212">
                  <c:v>128.40336600000001</c:v>
                </c:pt>
                <c:pt idx="5213">
                  <c:v>121.179993</c:v>
                </c:pt>
                <c:pt idx="5214">
                  <c:v>112.742172</c:v>
                </c:pt>
                <c:pt idx="5215">
                  <c:v>101.837357</c:v>
                </c:pt>
                <c:pt idx="5216">
                  <c:v>100.15566999999999</c:v>
                </c:pt>
                <c:pt idx="5217">
                  <c:v>100.08551</c:v>
                </c:pt>
                <c:pt idx="5218">
                  <c:v>112.356003</c:v>
                </c:pt>
                <c:pt idx="5219">
                  <c:v>100.12047599999998</c:v>
                </c:pt>
                <c:pt idx="5220">
                  <c:v>119.464752</c:v>
                </c:pt>
                <c:pt idx="5221">
                  <c:v>102.05068199999998</c:v>
                </c:pt>
                <c:pt idx="5222">
                  <c:v>109.01640300000001</c:v>
                </c:pt>
                <c:pt idx="5223">
                  <c:v>103.24826000000002</c:v>
                </c:pt>
                <c:pt idx="5224">
                  <c:v>101.16085099999998</c:v>
                </c:pt>
                <c:pt idx="5225">
                  <c:v>103.51086400000001</c:v>
                </c:pt>
                <c:pt idx="5226">
                  <c:v>105.822525</c:v>
                </c:pt>
                <c:pt idx="5227">
                  <c:v>113.263756</c:v>
                </c:pt>
                <c:pt idx="5228">
                  <c:v>105.036896</c:v>
                </c:pt>
                <c:pt idx="5229">
                  <c:v>103.91131600000001</c:v>
                </c:pt>
                <c:pt idx="5230">
                  <c:v>112.60837599999999</c:v>
                </c:pt>
                <c:pt idx="5231">
                  <c:v>113.29020700000001</c:v>
                </c:pt>
                <c:pt idx="5232">
                  <c:v>152.90954600000001</c:v>
                </c:pt>
                <c:pt idx="5233">
                  <c:v>107.79721100000002</c:v>
                </c:pt>
                <c:pt idx="5234">
                  <c:v>135.15222200000002</c:v>
                </c:pt>
                <c:pt idx="5235">
                  <c:v>100.210838</c:v>
                </c:pt>
                <c:pt idx="5236">
                  <c:v>104.339027</c:v>
                </c:pt>
                <c:pt idx="5237">
                  <c:v>130.93687399999999</c:v>
                </c:pt>
                <c:pt idx="5238">
                  <c:v>101.24081400000001</c:v>
                </c:pt>
                <c:pt idx="5239">
                  <c:v>108.22575399999998</c:v>
                </c:pt>
                <c:pt idx="5240">
                  <c:v>104.809944</c:v>
                </c:pt>
                <c:pt idx="5241">
                  <c:v>113.27712200000002</c:v>
                </c:pt>
                <c:pt idx="5242">
                  <c:v>106.801361</c:v>
                </c:pt>
                <c:pt idx="5243">
                  <c:v>100.98715199999999</c:v>
                </c:pt>
                <c:pt idx="5244">
                  <c:v>102.530128</c:v>
                </c:pt>
                <c:pt idx="5245">
                  <c:v>104.61438</c:v>
                </c:pt>
                <c:pt idx="5246">
                  <c:v>106.82012899999998</c:v>
                </c:pt>
                <c:pt idx="5247">
                  <c:v>124.31059300000001</c:v>
                </c:pt>
                <c:pt idx="5248">
                  <c:v>105.594948</c:v>
                </c:pt>
                <c:pt idx="5249">
                  <c:v>108.54193900000001</c:v>
                </c:pt>
                <c:pt idx="5250">
                  <c:v>100.30911999999999</c:v>
                </c:pt>
                <c:pt idx="5251">
                  <c:v>109.98790000000001</c:v>
                </c:pt>
                <c:pt idx="5252">
                  <c:v>110.660118</c:v>
                </c:pt>
                <c:pt idx="5253">
                  <c:v>110.72382399999999</c:v>
                </c:pt>
                <c:pt idx="5254">
                  <c:v>102.75033599999999</c:v>
                </c:pt>
                <c:pt idx="5255">
                  <c:v>117.96765900000003</c:v>
                </c:pt>
                <c:pt idx="5256">
                  <c:v>119.97744</c:v>
                </c:pt>
                <c:pt idx="5257">
                  <c:v>109.863899</c:v>
                </c:pt>
                <c:pt idx="5258">
                  <c:v>102.246475</c:v>
                </c:pt>
                <c:pt idx="5259">
                  <c:v>104.640839</c:v>
                </c:pt>
                <c:pt idx="5260">
                  <c:v>108.757408</c:v>
                </c:pt>
                <c:pt idx="5261">
                  <c:v>107.693451</c:v>
                </c:pt>
                <c:pt idx="5262">
                  <c:v>104.67235599999997</c:v>
                </c:pt>
                <c:pt idx="5263">
                  <c:v>101.36673699999999</c:v>
                </c:pt>
                <c:pt idx="5264">
                  <c:v>103.15870699999999</c:v>
                </c:pt>
                <c:pt idx="5265">
                  <c:v>104.96696500000002</c:v>
                </c:pt>
                <c:pt idx="5266">
                  <c:v>107.842491</c:v>
                </c:pt>
                <c:pt idx="5267">
                  <c:v>106.66152200000002</c:v>
                </c:pt>
                <c:pt idx="5268">
                  <c:v>103.44994400000002</c:v>
                </c:pt>
                <c:pt idx="5269">
                  <c:v>100.409485</c:v>
                </c:pt>
                <c:pt idx="5270">
                  <c:v>112.29662300000003</c:v>
                </c:pt>
                <c:pt idx="5271">
                  <c:v>115.54023000000001</c:v>
                </c:pt>
                <c:pt idx="5272">
                  <c:v>109.728493</c:v>
                </c:pt>
                <c:pt idx="5273">
                  <c:v>105.087074</c:v>
                </c:pt>
                <c:pt idx="5274">
                  <c:v>125.59242999999999</c:v>
                </c:pt>
                <c:pt idx="5275">
                  <c:v>109.68530999999999</c:v>
                </c:pt>
                <c:pt idx="5276">
                  <c:v>102.788803</c:v>
                </c:pt>
                <c:pt idx="5277">
                  <c:v>101.46460000000002</c:v>
                </c:pt>
                <c:pt idx="5278">
                  <c:v>100.186111</c:v>
                </c:pt>
                <c:pt idx="5279">
                  <c:v>110.30304</c:v>
                </c:pt>
                <c:pt idx="5280">
                  <c:v>100.15478499999999</c:v>
                </c:pt>
                <c:pt idx="5281">
                  <c:v>111.090996</c:v>
                </c:pt>
                <c:pt idx="5282">
                  <c:v>112.17272899999999</c:v>
                </c:pt>
                <c:pt idx="5283">
                  <c:v>105.063705</c:v>
                </c:pt>
                <c:pt idx="5284">
                  <c:v>113.49486500000002</c:v>
                </c:pt>
                <c:pt idx="5285">
                  <c:v>105.01068100000002</c:v>
                </c:pt>
                <c:pt idx="5286">
                  <c:v>101.83737199999999</c:v>
                </c:pt>
                <c:pt idx="5287">
                  <c:v>108.303062</c:v>
                </c:pt>
                <c:pt idx="5288">
                  <c:v>104.970795</c:v>
                </c:pt>
                <c:pt idx="5289">
                  <c:v>107.393074</c:v>
                </c:pt>
                <c:pt idx="5290">
                  <c:v>107.10974899999997</c:v>
                </c:pt>
                <c:pt idx="5291">
                  <c:v>103.246582</c:v>
                </c:pt>
                <c:pt idx="5292">
                  <c:v>138.53274500000001</c:v>
                </c:pt>
                <c:pt idx="5293">
                  <c:v>103.32043499999999</c:v>
                </c:pt>
                <c:pt idx="5294">
                  <c:v>130.22120700000002</c:v>
                </c:pt>
                <c:pt idx="5295">
                  <c:v>103.567436</c:v>
                </c:pt>
                <c:pt idx="5296">
                  <c:v>109.074806</c:v>
                </c:pt>
                <c:pt idx="5297">
                  <c:v>120.49479700000002</c:v>
                </c:pt>
                <c:pt idx="5298">
                  <c:v>120.04840900000002</c:v>
                </c:pt>
                <c:pt idx="5299">
                  <c:v>106.90460200000001</c:v>
                </c:pt>
                <c:pt idx="5300">
                  <c:v>102.47951500000002</c:v>
                </c:pt>
                <c:pt idx="5301">
                  <c:v>102.502724</c:v>
                </c:pt>
                <c:pt idx="5302">
                  <c:v>100.01623499999999</c:v>
                </c:pt>
                <c:pt idx="5303">
                  <c:v>106.133743</c:v>
                </c:pt>
                <c:pt idx="5304">
                  <c:v>115.38980100000001</c:v>
                </c:pt>
                <c:pt idx="5305">
                  <c:v>107.13593299999997</c:v>
                </c:pt>
                <c:pt idx="5306">
                  <c:v>126.73146100000001</c:v>
                </c:pt>
                <c:pt idx="5307">
                  <c:v>100.08609800000001</c:v>
                </c:pt>
                <c:pt idx="5308">
                  <c:v>107.25997199999999</c:v>
                </c:pt>
                <c:pt idx="5309">
                  <c:v>108.79865300000002</c:v>
                </c:pt>
                <c:pt idx="5310">
                  <c:v>112.40651699999999</c:v>
                </c:pt>
                <c:pt idx="5311">
                  <c:v>105.619713</c:v>
                </c:pt>
                <c:pt idx="5312">
                  <c:v>105.647034</c:v>
                </c:pt>
                <c:pt idx="5313">
                  <c:v>103.068039</c:v>
                </c:pt>
                <c:pt idx="5314">
                  <c:v>113.75979599999998</c:v>
                </c:pt>
                <c:pt idx="5315">
                  <c:v>117.79319000000001</c:v>
                </c:pt>
                <c:pt idx="5316">
                  <c:v>121.41616100000002</c:v>
                </c:pt>
                <c:pt idx="5317">
                  <c:v>101.601517</c:v>
                </c:pt>
                <c:pt idx="5318">
                  <c:v>102.5187</c:v>
                </c:pt>
                <c:pt idx="5319">
                  <c:v>138.77372699999998</c:v>
                </c:pt>
                <c:pt idx="5320">
                  <c:v>100.29664600000001</c:v>
                </c:pt>
                <c:pt idx="5321">
                  <c:v>102.54054300000001</c:v>
                </c:pt>
                <c:pt idx="5322">
                  <c:v>103.87588499999998</c:v>
                </c:pt>
                <c:pt idx="5323">
                  <c:v>113.383286</c:v>
                </c:pt>
                <c:pt idx="5324">
                  <c:v>106.35936</c:v>
                </c:pt>
                <c:pt idx="5325">
                  <c:v>101.55038500000001</c:v>
                </c:pt>
                <c:pt idx="5326">
                  <c:v>101.24753600000001</c:v>
                </c:pt>
                <c:pt idx="5327">
                  <c:v>110.87149799999999</c:v>
                </c:pt>
                <c:pt idx="5328">
                  <c:v>104.75087000000001</c:v>
                </c:pt>
                <c:pt idx="5329">
                  <c:v>104.07856799999999</c:v>
                </c:pt>
                <c:pt idx="5330">
                  <c:v>115.38538399999999</c:v>
                </c:pt>
                <c:pt idx="5331">
                  <c:v>107.91165900000003</c:v>
                </c:pt>
                <c:pt idx="5332">
                  <c:v>101.36773700000001</c:v>
                </c:pt>
                <c:pt idx="5333">
                  <c:v>115.55626700000002</c:v>
                </c:pt>
                <c:pt idx="5334">
                  <c:v>126.38067599999998</c:v>
                </c:pt>
                <c:pt idx="5335">
                  <c:v>108.93767500000001</c:v>
                </c:pt>
                <c:pt idx="5336">
                  <c:v>102.024727</c:v>
                </c:pt>
                <c:pt idx="5337">
                  <c:v>101.37227599999999</c:v>
                </c:pt>
                <c:pt idx="5338">
                  <c:v>105.54763000000001</c:v>
                </c:pt>
                <c:pt idx="5339">
                  <c:v>122.44733400000001</c:v>
                </c:pt>
                <c:pt idx="5340">
                  <c:v>103.12512999999998</c:v>
                </c:pt>
                <c:pt idx="5341">
                  <c:v>104.160995</c:v>
                </c:pt>
                <c:pt idx="5342">
                  <c:v>107.12008699999998</c:v>
                </c:pt>
                <c:pt idx="5343">
                  <c:v>116.57729300000001</c:v>
                </c:pt>
                <c:pt idx="5344">
                  <c:v>116.435349</c:v>
                </c:pt>
                <c:pt idx="5345">
                  <c:v>112.84169799999999</c:v>
                </c:pt>
                <c:pt idx="5346">
                  <c:v>105.42246999999999</c:v>
                </c:pt>
                <c:pt idx="5347">
                  <c:v>116.93273199999999</c:v>
                </c:pt>
                <c:pt idx="5348">
                  <c:v>114.98425300000002</c:v>
                </c:pt>
                <c:pt idx="5349">
                  <c:v>119.64175400000002</c:v>
                </c:pt>
                <c:pt idx="5350">
                  <c:v>105.67504899999999</c:v>
                </c:pt>
                <c:pt idx="5351">
                  <c:v>108.40126800000002</c:v>
                </c:pt>
                <c:pt idx="5352">
                  <c:v>103.436806</c:v>
                </c:pt>
                <c:pt idx="5353">
                  <c:v>102.26418300000002</c:v>
                </c:pt>
                <c:pt idx="5354">
                  <c:v>103.065819</c:v>
                </c:pt>
                <c:pt idx="5355">
                  <c:v>103.68261</c:v>
                </c:pt>
                <c:pt idx="5356">
                  <c:v>109.18135799999999</c:v>
                </c:pt>
                <c:pt idx="5357">
                  <c:v>102.89164000000001</c:v>
                </c:pt>
                <c:pt idx="5358">
                  <c:v>103.840141</c:v>
                </c:pt>
                <c:pt idx="5359">
                  <c:v>112.59380299999998</c:v>
                </c:pt>
                <c:pt idx="5360">
                  <c:v>122.69593799999998</c:v>
                </c:pt>
                <c:pt idx="5361">
                  <c:v>101.55935700000001</c:v>
                </c:pt>
                <c:pt idx="5362">
                  <c:v>137.772369</c:v>
                </c:pt>
                <c:pt idx="5363">
                  <c:v>110.79164100000001</c:v>
                </c:pt>
                <c:pt idx="5364">
                  <c:v>108.519676</c:v>
                </c:pt>
                <c:pt idx="5365">
                  <c:v>116.51501500000002</c:v>
                </c:pt>
                <c:pt idx="5366">
                  <c:v>107.616692</c:v>
                </c:pt>
                <c:pt idx="5367">
                  <c:v>105.62538099999998</c:v>
                </c:pt>
                <c:pt idx="5368">
                  <c:v>137.70500199999998</c:v>
                </c:pt>
                <c:pt idx="5369">
                  <c:v>105.21214300000001</c:v>
                </c:pt>
                <c:pt idx="5370">
                  <c:v>121.732491</c:v>
                </c:pt>
                <c:pt idx="5371">
                  <c:v>136.30590800000002</c:v>
                </c:pt>
                <c:pt idx="5372">
                  <c:v>101.41788500000001</c:v>
                </c:pt>
                <c:pt idx="5373">
                  <c:v>112.88898500000001</c:v>
                </c:pt>
                <c:pt idx="5374">
                  <c:v>109.37606</c:v>
                </c:pt>
                <c:pt idx="5375">
                  <c:v>117.64761400000002</c:v>
                </c:pt>
                <c:pt idx="5376">
                  <c:v>110.73988300000002</c:v>
                </c:pt>
                <c:pt idx="5377">
                  <c:v>110.63024900000002</c:v>
                </c:pt>
                <c:pt idx="5378">
                  <c:v>102.483047</c:v>
                </c:pt>
                <c:pt idx="5379">
                  <c:v>121.173149</c:v>
                </c:pt>
                <c:pt idx="5380">
                  <c:v>123.186043</c:v>
                </c:pt>
                <c:pt idx="5381">
                  <c:v>103.22821</c:v>
                </c:pt>
                <c:pt idx="5382">
                  <c:v>106.885696</c:v>
                </c:pt>
                <c:pt idx="5383">
                  <c:v>101.14728500000001</c:v>
                </c:pt>
                <c:pt idx="5384">
                  <c:v>121.11338000000001</c:v>
                </c:pt>
                <c:pt idx="5385">
                  <c:v>102.81037099999999</c:v>
                </c:pt>
                <c:pt idx="5386">
                  <c:v>114.655823</c:v>
                </c:pt>
                <c:pt idx="5387">
                  <c:v>100.47661600000002</c:v>
                </c:pt>
                <c:pt idx="5388">
                  <c:v>113.339539</c:v>
                </c:pt>
                <c:pt idx="5389">
                  <c:v>109.056366</c:v>
                </c:pt>
                <c:pt idx="5390">
                  <c:v>104.62052199999998</c:v>
                </c:pt>
                <c:pt idx="5391">
                  <c:v>107.063492</c:v>
                </c:pt>
                <c:pt idx="5392">
                  <c:v>102.94181100000002</c:v>
                </c:pt>
                <c:pt idx="5393">
                  <c:v>113.679329</c:v>
                </c:pt>
                <c:pt idx="5394">
                  <c:v>104.23138400000002</c:v>
                </c:pt>
                <c:pt idx="5395">
                  <c:v>109.70120199999999</c:v>
                </c:pt>
                <c:pt idx="5396">
                  <c:v>101.69141399999999</c:v>
                </c:pt>
                <c:pt idx="5397">
                  <c:v>116.79431200000002</c:v>
                </c:pt>
                <c:pt idx="5398">
                  <c:v>103.828217</c:v>
                </c:pt>
                <c:pt idx="5399">
                  <c:v>100.722145</c:v>
                </c:pt>
                <c:pt idx="5400">
                  <c:v>101.66745</c:v>
                </c:pt>
                <c:pt idx="5401">
                  <c:v>116.563461</c:v>
                </c:pt>
                <c:pt idx="5402">
                  <c:v>110.978241</c:v>
                </c:pt>
                <c:pt idx="5403">
                  <c:v>120.757492</c:v>
                </c:pt>
                <c:pt idx="5404">
                  <c:v>105.49027300000002</c:v>
                </c:pt>
                <c:pt idx="5405">
                  <c:v>128.78820800000003</c:v>
                </c:pt>
                <c:pt idx="5406">
                  <c:v>106.80497699999998</c:v>
                </c:pt>
                <c:pt idx="5407">
                  <c:v>101.314728</c:v>
                </c:pt>
                <c:pt idx="5408">
                  <c:v>104.785461</c:v>
                </c:pt>
                <c:pt idx="5409">
                  <c:v>115.89756000000001</c:v>
                </c:pt>
                <c:pt idx="5410">
                  <c:v>108.386276</c:v>
                </c:pt>
                <c:pt idx="5411">
                  <c:v>128.706131</c:v>
                </c:pt>
                <c:pt idx="5412">
                  <c:v>106.69338999999998</c:v>
                </c:pt>
                <c:pt idx="5413">
                  <c:v>109.435402</c:v>
                </c:pt>
                <c:pt idx="5414">
                  <c:v>102.563896</c:v>
                </c:pt>
                <c:pt idx="5415">
                  <c:v>101.35511799999999</c:v>
                </c:pt>
                <c:pt idx="5416">
                  <c:v>149.927155</c:v>
                </c:pt>
                <c:pt idx="5417">
                  <c:v>103.31449900000001</c:v>
                </c:pt>
                <c:pt idx="5418">
                  <c:v>100.553101</c:v>
                </c:pt>
                <c:pt idx="5419">
                  <c:v>100.687195</c:v>
                </c:pt>
                <c:pt idx="5420">
                  <c:v>103.25981899999998</c:v>
                </c:pt>
                <c:pt idx="5421">
                  <c:v>109.896805</c:v>
                </c:pt>
                <c:pt idx="5422">
                  <c:v>127.710747</c:v>
                </c:pt>
                <c:pt idx="5423">
                  <c:v>102.777985</c:v>
                </c:pt>
                <c:pt idx="5424">
                  <c:v>106.08329000000002</c:v>
                </c:pt>
                <c:pt idx="5425">
                  <c:v>106.733841</c:v>
                </c:pt>
                <c:pt idx="5426">
                  <c:v>103.396248</c:v>
                </c:pt>
                <c:pt idx="5427">
                  <c:v>100.93949900000001</c:v>
                </c:pt>
                <c:pt idx="5428">
                  <c:v>104.034592</c:v>
                </c:pt>
                <c:pt idx="5429">
                  <c:v>143.15498399999998</c:v>
                </c:pt>
                <c:pt idx="5430">
                  <c:v>107.883064</c:v>
                </c:pt>
                <c:pt idx="5431">
                  <c:v>120.52057600000001</c:v>
                </c:pt>
                <c:pt idx="5432">
                  <c:v>108.45962500000002</c:v>
                </c:pt>
                <c:pt idx="5433">
                  <c:v>102.428268</c:v>
                </c:pt>
                <c:pt idx="5434">
                  <c:v>100.340546</c:v>
                </c:pt>
                <c:pt idx="5435">
                  <c:v>100.88275899999996</c:v>
                </c:pt>
                <c:pt idx="5436">
                  <c:v>102.535202</c:v>
                </c:pt>
                <c:pt idx="5437">
                  <c:v>107.86216</c:v>
                </c:pt>
                <c:pt idx="5438">
                  <c:v>104.46082300000002</c:v>
                </c:pt>
                <c:pt idx="5439">
                  <c:v>110.480278</c:v>
                </c:pt>
                <c:pt idx="5440">
                  <c:v>114.090858</c:v>
                </c:pt>
                <c:pt idx="5441">
                  <c:v>104.17682600000001</c:v>
                </c:pt>
                <c:pt idx="5442">
                  <c:v>127.098991</c:v>
                </c:pt>
                <c:pt idx="5443">
                  <c:v>117.874245</c:v>
                </c:pt>
                <c:pt idx="5444">
                  <c:v>105.50907100000001</c:v>
                </c:pt>
                <c:pt idx="5445">
                  <c:v>107.97973599999999</c:v>
                </c:pt>
                <c:pt idx="5446">
                  <c:v>110.67530799999997</c:v>
                </c:pt>
                <c:pt idx="5447">
                  <c:v>132.73718299999999</c:v>
                </c:pt>
                <c:pt idx="5448">
                  <c:v>121.50356300000001</c:v>
                </c:pt>
                <c:pt idx="5449">
                  <c:v>130.17915299999996</c:v>
                </c:pt>
                <c:pt idx="5450">
                  <c:v>111.079369</c:v>
                </c:pt>
                <c:pt idx="5451">
                  <c:v>103.66597699999998</c:v>
                </c:pt>
                <c:pt idx="5452">
                  <c:v>100.435287</c:v>
                </c:pt>
                <c:pt idx="5453">
                  <c:v>116.52222399999999</c:v>
                </c:pt>
                <c:pt idx="5454">
                  <c:v>105.06727600000002</c:v>
                </c:pt>
                <c:pt idx="5455">
                  <c:v>116.636093</c:v>
                </c:pt>
                <c:pt idx="5456">
                  <c:v>108.15259599999999</c:v>
                </c:pt>
                <c:pt idx="5457">
                  <c:v>102.29064200000002</c:v>
                </c:pt>
                <c:pt idx="5458">
                  <c:v>132.81098900000001</c:v>
                </c:pt>
                <c:pt idx="5459">
                  <c:v>109.344841</c:v>
                </c:pt>
                <c:pt idx="5460">
                  <c:v>113.88407100000001</c:v>
                </c:pt>
                <c:pt idx="5461">
                  <c:v>110.11720300000002</c:v>
                </c:pt>
                <c:pt idx="5462">
                  <c:v>104.848427</c:v>
                </c:pt>
                <c:pt idx="5463">
                  <c:v>172.82212800000005</c:v>
                </c:pt>
                <c:pt idx="5464">
                  <c:v>101.36466200000001</c:v>
                </c:pt>
                <c:pt idx="5465">
                  <c:v>114.39077799999998</c:v>
                </c:pt>
                <c:pt idx="5466">
                  <c:v>100.44596100000001</c:v>
                </c:pt>
                <c:pt idx="5467">
                  <c:v>102.22579199999998</c:v>
                </c:pt>
                <c:pt idx="5468">
                  <c:v>114.745758</c:v>
                </c:pt>
                <c:pt idx="5469">
                  <c:v>100.10739100000001</c:v>
                </c:pt>
                <c:pt idx="5470">
                  <c:v>102.59517700000001</c:v>
                </c:pt>
                <c:pt idx="5471">
                  <c:v>100.59803799999999</c:v>
                </c:pt>
                <c:pt idx="5472">
                  <c:v>101.317078</c:v>
                </c:pt>
                <c:pt idx="5473">
                  <c:v>106.83942399999999</c:v>
                </c:pt>
                <c:pt idx="5474">
                  <c:v>121.653313</c:v>
                </c:pt>
                <c:pt idx="5475">
                  <c:v>127.82208300000001</c:v>
                </c:pt>
                <c:pt idx="5476">
                  <c:v>109.29750100000001</c:v>
                </c:pt>
                <c:pt idx="5477">
                  <c:v>103.26295500000002</c:v>
                </c:pt>
                <c:pt idx="5478">
                  <c:v>101.99372099999999</c:v>
                </c:pt>
                <c:pt idx="5479">
                  <c:v>114.14429500000001</c:v>
                </c:pt>
                <c:pt idx="5480">
                  <c:v>107.41516900000003</c:v>
                </c:pt>
                <c:pt idx="5481">
                  <c:v>101.471802</c:v>
                </c:pt>
                <c:pt idx="5482">
                  <c:v>120.62509900000001</c:v>
                </c:pt>
                <c:pt idx="5483">
                  <c:v>112.17427099999999</c:v>
                </c:pt>
                <c:pt idx="5484">
                  <c:v>130.07730100000001</c:v>
                </c:pt>
                <c:pt idx="5485">
                  <c:v>100.46959699999999</c:v>
                </c:pt>
                <c:pt idx="5486">
                  <c:v>103.51422100000003</c:v>
                </c:pt>
                <c:pt idx="5487">
                  <c:v>116.859863</c:v>
                </c:pt>
                <c:pt idx="5488">
                  <c:v>104.03745300000001</c:v>
                </c:pt>
                <c:pt idx="5489">
                  <c:v>109.18779799999999</c:v>
                </c:pt>
                <c:pt idx="5490">
                  <c:v>109.88797</c:v>
                </c:pt>
                <c:pt idx="5491">
                  <c:v>101.66239199999998</c:v>
                </c:pt>
                <c:pt idx="5492">
                  <c:v>111.975258</c:v>
                </c:pt>
                <c:pt idx="5493">
                  <c:v>104.327484</c:v>
                </c:pt>
                <c:pt idx="5494">
                  <c:v>106.90760800000001</c:v>
                </c:pt>
                <c:pt idx="5495">
                  <c:v>109.79937700000001</c:v>
                </c:pt>
                <c:pt idx="5496">
                  <c:v>102.45560500000002</c:v>
                </c:pt>
                <c:pt idx="5497">
                  <c:v>100.32804899999996</c:v>
                </c:pt>
                <c:pt idx="5498">
                  <c:v>115.159859</c:v>
                </c:pt>
                <c:pt idx="5499">
                  <c:v>108.651146</c:v>
                </c:pt>
                <c:pt idx="5500">
                  <c:v>110.555573</c:v>
                </c:pt>
                <c:pt idx="5501">
                  <c:v>103.14922300000003</c:v>
                </c:pt>
                <c:pt idx="5502">
                  <c:v>160.01786799999999</c:v>
                </c:pt>
                <c:pt idx="5503">
                  <c:v>106.808228</c:v>
                </c:pt>
                <c:pt idx="5504">
                  <c:v>101.32508099999998</c:v>
                </c:pt>
                <c:pt idx="5505">
                  <c:v>105.770966</c:v>
                </c:pt>
                <c:pt idx="5506">
                  <c:v>106.87571699999997</c:v>
                </c:pt>
                <c:pt idx="5507">
                  <c:v>105.25212900000001</c:v>
                </c:pt>
                <c:pt idx="5508">
                  <c:v>125.524704</c:v>
                </c:pt>
                <c:pt idx="5509">
                  <c:v>108.587334</c:v>
                </c:pt>
                <c:pt idx="5510">
                  <c:v>100.68350199999999</c:v>
                </c:pt>
                <c:pt idx="5511">
                  <c:v>106.94785299999999</c:v>
                </c:pt>
                <c:pt idx="5512">
                  <c:v>110.669174</c:v>
                </c:pt>
                <c:pt idx="5513">
                  <c:v>105.005234</c:v>
                </c:pt>
                <c:pt idx="5514">
                  <c:v>100.25636299999998</c:v>
                </c:pt>
                <c:pt idx="5515">
                  <c:v>101.006317</c:v>
                </c:pt>
                <c:pt idx="5516">
                  <c:v>101.03622400000002</c:v>
                </c:pt>
                <c:pt idx="5517">
                  <c:v>117.102104</c:v>
                </c:pt>
                <c:pt idx="5518">
                  <c:v>109.40915699999999</c:v>
                </c:pt>
                <c:pt idx="5519">
                  <c:v>100.305283</c:v>
                </c:pt>
                <c:pt idx="5520">
                  <c:v>100.026657</c:v>
                </c:pt>
                <c:pt idx="5521">
                  <c:v>112.015045</c:v>
                </c:pt>
                <c:pt idx="5522">
                  <c:v>105.69580799999999</c:v>
                </c:pt>
                <c:pt idx="5523">
                  <c:v>103.45817599999998</c:v>
                </c:pt>
                <c:pt idx="5524">
                  <c:v>104.13275899999996</c:v>
                </c:pt>
                <c:pt idx="5525">
                  <c:v>113.831085</c:v>
                </c:pt>
                <c:pt idx="5526">
                  <c:v>102.74385100000002</c:v>
                </c:pt>
                <c:pt idx="5527">
                  <c:v>126.634911</c:v>
                </c:pt>
                <c:pt idx="5528">
                  <c:v>114.10704</c:v>
                </c:pt>
                <c:pt idx="5529">
                  <c:v>100.367706</c:v>
                </c:pt>
                <c:pt idx="5530">
                  <c:v>114.49691799999999</c:v>
                </c:pt>
                <c:pt idx="5531">
                  <c:v>111.361328</c:v>
                </c:pt>
                <c:pt idx="5532">
                  <c:v>103.60800199999998</c:v>
                </c:pt>
                <c:pt idx="5533">
                  <c:v>105.77967799999999</c:v>
                </c:pt>
                <c:pt idx="5534">
                  <c:v>103.46010600000001</c:v>
                </c:pt>
                <c:pt idx="5535">
                  <c:v>113.04408300000001</c:v>
                </c:pt>
                <c:pt idx="5536">
                  <c:v>120.29499800000002</c:v>
                </c:pt>
                <c:pt idx="5537">
                  <c:v>111.63233899999999</c:v>
                </c:pt>
                <c:pt idx="5538">
                  <c:v>103.64225</c:v>
                </c:pt>
                <c:pt idx="5539">
                  <c:v>113.89865899999998</c:v>
                </c:pt>
                <c:pt idx="5540">
                  <c:v>101.847748</c:v>
                </c:pt>
                <c:pt idx="5541">
                  <c:v>119.66876999999998</c:v>
                </c:pt>
                <c:pt idx="5542">
                  <c:v>106.56610900000001</c:v>
                </c:pt>
                <c:pt idx="5543">
                  <c:v>102.01960800000002</c:v>
                </c:pt>
                <c:pt idx="5544">
                  <c:v>121.76327499999999</c:v>
                </c:pt>
                <c:pt idx="5545">
                  <c:v>100.762756</c:v>
                </c:pt>
                <c:pt idx="5546">
                  <c:v>110.75495900000001</c:v>
                </c:pt>
                <c:pt idx="5547">
                  <c:v>102.74870300000002</c:v>
                </c:pt>
                <c:pt idx="5548">
                  <c:v>106.615234</c:v>
                </c:pt>
                <c:pt idx="5549">
                  <c:v>111.737137</c:v>
                </c:pt>
                <c:pt idx="5550">
                  <c:v>111.667351</c:v>
                </c:pt>
                <c:pt idx="5551">
                  <c:v>125.70548199999999</c:v>
                </c:pt>
                <c:pt idx="5552">
                  <c:v>100.701767</c:v>
                </c:pt>
                <c:pt idx="5553">
                  <c:v>112.96022000000004</c:v>
                </c:pt>
                <c:pt idx="5554">
                  <c:v>102.66839599999999</c:v>
                </c:pt>
                <c:pt idx="5555">
                  <c:v>126.63896200000001</c:v>
                </c:pt>
                <c:pt idx="5556">
                  <c:v>102.68162500000001</c:v>
                </c:pt>
                <c:pt idx="5557">
                  <c:v>100.23700700000002</c:v>
                </c:pt>
                <c:pt idx="5558">
                  <c:v>104.67288199999997</c:v>
                </c:pt>
                <c:pt idx="5559">
                  <c:v>105.788918</c:v>
                </c:pt>
                <c:pt idx="5560">
                  <c:v>104.28440900000001</c:v>
                </c:pt>
                <c:pt idx="5561">
                  <c:v>109.920586</c:v>
                </c:pt>
                <c:pt idx="5562">
                  <c:v>115.31404900000001</c:v>
                </c:pt>
                <c:pt idx="5563">
                  <c:v>113.25627900000002</c:v>
                </c:pt>
                <c:pt idx="5564">
                  <c:v>109.65074199999997</c:v>
                </c:pt>
                <c:pt idx="5565">
                  <c:v>108.553642</c:v>
                </c:pt>
                <c:pt idx="5566">
                  <c:v>112.020714</c:v>
                </c:pt>
                <c:pt idx="5567">
                  <c:v>101.02571099999999</c:v>
                </c:pt>
                <c:pt idx="5568">
                  <c:v>104.692421</c:v>
                </c:pt>
                <c:pt idx="5569">
                  <c:v>112.22869900000002</c:v>
                </c:pt>
                <c:pt idx="5570">
                  <c:v>104.38501699999999</c:v>
                </c:pt>
                <c:pt idx="5571">
                  <c:v>100.63575699999998</c:v>
                </c:pt>
                <c:pt idx="5572">
                  <c:v>101.783997</c:v>
                </c:pt>
                <c:pt idx="5573">
                  <c:v>133.16111800000002</c:v>
                </c:pt>
                <c:pt idx="5574">
                  <c:v>103.107018</c:v>
                </c:pt>
                <c:pt idx="5575">
                  <c:v>108.663284</c:v>
                </c:pt>
                <c:pt idx="5576">
                  <c:v>108.59352900000002</c:v>
                </c:pt>
                <c:pt idx="5577">
                  <c:v>104.80043799999999</c:v>
                </c:pt>
                <c:pt idx="5578">
                  <c:v>114.74467500000002</c:v>
                </c:pt>
                <c:pt idx="5579">
                  <c:v>110.97530399999998</c:v>
                </c:pt>
                <c:pt idx="5580">
                  <c:v>100.12799099999998</c:v>
                </c:pt>
                <c:pt idx="5581">
                  <c:v>120.56089</c:v>
                </c:pt>
                <c:pt idx="5582">
                  <c:v>103.025589</c:v>
                </c:pt>
                <c:pt idx="5583">
                  <c:v>105.489677</c:v>
                </c:pt>
                <c:pt idx="5584">
                  <c:v>100.316101</c:v>
                </c:pt>
                <c:pt idx="5585">
                  <c:v>111.00782000000001</c:v>
                </c:pt>
                <c:pt idx="5586">
                  <c:v>101.41067500000001</c:v>
                </c:pt>
                <c:pt idx="5587">
                  <c:v>101.57580599999999</c:v>
                </c:pt>
                <c:pt idx="5588">
                  <c:v>101.29418900000002</c:v>
                </c:pt>
                <c:pt idx="5589">
                  <c:v>100.328964</c:v>
                </c:pt>
                <c:pt idx="5590">
                  <c:v>117.21227300000001</c:v>
                </c:pt>
                <c:pt idx="5591">
                  <c:v>127.163185</c:v>
                </c:pt>
                <c:pt idx="5592">
                  <c:v>119.83152000000001</c:v>
                </c:pt>
                <c:pt idx="5593">
                  <c:v>105.559242</c:v>
                </c:pt>
                <c:pt idx="5594">
                  <c:v>108.225883</c:v>
                </c:pt>
                <c:pt idx="5595">
                  <c:v>120.13640599999998</c:v>
                </c:pt>
                <c:pt idx="5596">
                  <c:v>128.98754900000003</c:v>
                </c:pt>
                <c:pt idx="5597">
                  <c:v>103.172569</c:v>
                </c:pt>
                <c:pt idx="5598">
                  <c:v>113.502258</c:v>
                </c:pt>
                <c:pt idx="5599">
                  <c:v>113.51325199999999</c:v>
                </c:pt>
                <c:pt idx="5600">
                  <c:v>104.32904099999999</c:v>
                </c:pt>
                <c:pt idx="5601">
                  <c:v>100.576019</c:v>
                </c:pt>
                <c:pt idx="5602">
                  <c:v>151.21046399999997</c:v>
                </c:pt>
                <c:pt idx="5603">
                  <c:v>101.40156600000002</c:v>
                </c:pt>
                <c:pt idx="5604">
                  <c:v>101.52503199999998</c:v>
                </c:pt>
                <c:pt idx="5605">
                  <c:v>103.479866</c:v>
                </c:pt>
                <c:pt idx="5606">
                  <c:v>119.61429600000001</c:v>
                </c:pt>
                <c:pt idx="5607">
                  <c:v>102.16806800000001</c:v>
                </c:pt>
                <c:pt idx="5608">
                  <c:v>101.28810900000002</c:v>
                </c:pt>
                <c:pt idx="5609">
                  <c:v>121.49543799999998</c:v>
                </c:pt>
                <c:pt idx="5610">
                  <c:v>114.79024500000001</c:v>
                </c:pt>
                <c:pt idx="5611">
                  <c:v>102.985687</c:v>
                </c:pt>
                <c:pt idx="5612">
                  <c:v>101.55506099999998</c:v>
                </c:pt>
                <c:pt idx="5613">
                  <c:v>110.224396</c:v>
                </c:pt>
                <c:pt idx="5614">
                  <c:v>101.005951</c:v>
                </c:pt>
                <c:pt idx="5615">
                  <c:v>107.74959600000001</c:v>
                </c:pt>
                <c:pt idx="5616">
                  <c:v>117.13591</c:v>
                </c:pt>
                <c:pt idx="5617">
                  <c:v>104.92952000000001</c:v>
                </c:pt>
                <c:pt idx="5618">
                  <c:v>103.79842400000001</c:v>
                </c:pt>
                <c:pt idx="5619">
                  <c:v>101.45867200000001</c:v>
                </c:pt>
                <c:pt idx="5620">
                  <c:v>114.22895800000001</c:v>
                </c:pt>
                <c:pt idx="5621">
                  <c:v>110.76120000000002</c:v>
                </c:pt>
                <c:pt idx="5622">
                  <c:v>102.93238799999999</c:v>
                </c:pt>
                <c:pt idx="5623">
                  <c:v>108.643158</c:v>
                </c:pt>
                <c:pt idx="5624">
                  <c:v>100.16460400000001</c:v>
                </c:pt>
                <c:pt idx="5625">
                  <c:v>126.72719600000002</c:v>
                </c:pt>
                <c:pt idx="5626">
                  <c:v>101.58454900000001</c:v>
                </c:pt>
                <c:pt idx="5627">
                  <c:v>103.23317</c:v>
                </c:pt>
                <c:pt idx="5628">
                  <c:v>112.65018499999998</c:v>
                </c:pt>
                <c:pt idx="5629">
                  <c:v>111.466858</c:v>
                </c:pt>
                <c:pt idx="5630">
                  <c:v>120.107574</c:v>
                </c:pt>
                <c:pt idx="5631">
                  <c:v>107.99060100000001</c:v>
                </c:pt>
                <c:pt idx="5632">
                  <c:v>118.62086499999998</c:v>
                </c:pt>
                <c:pt idx="5633">
                  <c:v>100.57444</c:v>
                </c:pt>
                <c:pt idx="5634">
                  <c:v>102.154922</c:v>
                </c:pt>
                <c:pt idx="5635">
                  <c:v>103.27370500000001</c:v>
                </c:pt>
                <c:pt idx="5636">
                  <c:v>110.41320800000001</c:v>
                </c:pt>
                <c:pt idx="5637">
                  <c:v>125.98429899999999</c:v>
                </c:pt>
                <c:pt idx="5638">
                  <c:v>107.01602900000002</c:v>
                </c:pt>
                <c:pt idx="5639">
                  <c:v>128.37037700000002</c:v>
                </c:pt>
                <c:pt idx="5640">
                  <c:v>107.36927799999998</c:v>
                </c:pt>
                <c:pt idx="5641">
                  <c:v>101.677864</c:v>
                </c:pt>
                <c:pt idx="5642">
                  <c:v>100.27372699999998</c:v>
                </c:pt>
                <c:pt idx="5643">
                  <c:v>122.47462500000002</c:v>
                </c:pt>
                <c:pt idx="5644">
                  <c:v>101.63317099999999</c:v>
                </c:pt>
                <c:pt idx="5645">
                  <c:v>112.53426400000001</c:v>
                </c:pt>
                <c:pt idx="5646">
                  <c:v>101.42767300000001</c:v>
                </c:pt>
                <c:pt idx="5647">
                  <c:v>118.52467300000002</c:v>
                </c:pt>
                <c:pt idx="5648">
                  <c:v>103.65173299999996</c:v>
                </c:pt>
                <c:pt idx="5649">
                  <c:v>108.71373699999998</c:v>
                </c:pt>
                <c:pt idx="5650">
                  <c:v>148.37638900000002</c:v>
                </c:pt>
                <c:pt idx="5651">
                  <c:v>108.37232199999998</c:v>
                </c:pt>
                <c:pt idx="5652">
                  <c:v>104.58976699999998</c:v>
                </c:pt>
                <c:pt idx="5653">
                  <c:v>100.000862</c:v>
                </c:pt>
                <c:pt idx="5654">
                  <c:v>107.82307400000001</c:v>
                </c:pt>
                <c:pt idx="5655">
                  <c:v>114.82757599999998</c:v>
                </c:pt>
                <c:pt idx="5656">
                  <c:v>132.19865399999998</c:v>
                </c:pt>
                <c:pt idx="5657">
                  <c:v>108.184288</c:v>
                </c:pt>
                <c:pt idx="5658">
                  <c:v>116.299736</c:v>
                </c:pt>
                <c:pt idx="5659">
                  <c:v>114.71064800000002</c:v>
                </c:pt>
                <c:pt idx="5660">
                  <c:v>104.279152</c:v>
                </c:pt>
                <c:pt idx="5661">
                  <c:v>100.96041099999999</c:v>
                </c:pt>
                <c:pt idx="5662">
                  <c:v>104.44459500000004</c:v>
                </c:pt>
                <c:pt idx="5663">
                  <c:v>132.21615599999998</c:v>
                </c:pt>
                <c:pt idx="5664">
                  <c:v>104.78278400000001</c:v>
                </c:pt>
                <c:pt idx="5665">
                  <c:v>114.41589399999999</c:v>
                </c:pt>
                <c:pt idx="5666">
                  <c:v>105.32878099999999</c:v>
                </c:pt>
                <c:pt idx="5667">
                  <c:v>106.108643</c:v>
                </c:pt>
                <c:pt idx="5668">
                  <c:v>106.85584999999999</c:v>
                </c:pt>
                <c:pt idx="5669">
                  <c:v>128.094391</c:v>
                </c:pt>
                <c:pt idx="5670">
                  <c:v>101.31112700000001</c:v>
                </c:pt>
                <c:pt idx="5671">
                  <c:v>112.389809</c:v>
                </c:pt>
                <c:pt idx="5672">
                  <c:v>100.989632</c:v>
                </c:pt>
                <c:pt idx="5673">
                  <c:v>105.49968699999999</c:v>
                </c:pt>
                <c:pt idx="5674">
                  <c:v>108.34154500000001</c:v>
                </c:pt>
                <c:pt idx="5675">
                  <c:v>119.052025</c:v>
                </c:pt>
                <c:pt idx="5676">
                  <c:v>104.62551099999999</c:v>
                </c:pt>
                <c:pt idx="5677">
                  <c:v>104.44859300000002</c:v>
                </c:pt>
                <c:pt idx="5678">
                  <c:v>141.068161</c:v>
                </c:pt>
                <c:pt idx="5679">
                  <c:v>116.49216500000001</c:v>
                </c:pt>
                <c:pt idx="5680">
                  <c:v>102.296707</c:v>
                </c:pt>
                <c:pt idx="5681">
                  <c:v>127.12610599999998</c:v>
                </c:pt>
                <c:pt idx="5682">
                  <c:v>111.4188</c:v>
                </c:pt>
                <c:pt idx="5683">
                  <c:v>113.96865099999999</c:v>
                </c:pt>
                <c:pt idx="5684">
                  <c:v>100.204712</c:v>
                </c:pt>
                <c:pt idx="5685">
                  <c:v>114.262794</c:v>
                </c:pt>
                <c:pt idx="5686">
                  <c:v>100.62088799999997</c:v>
                </c:pt>
                <c:pt idx="5687">
                  <c:v>102.51767700000002</c:v>
                </c:pt>
                <c:pt idx="5688">
                  <c:v>122.601608</c:v>
                </c:pt>
                <c:pt idx="5689">
                  <c:v>120.15245799999998</c:v>
                </c:pt>
                <c:pt idx="5690">
                  <c:v>101.578659</c:v>
                </c:pt>
                <c:pt idx="5691">
                  <c:v>111.63884699999998</c:v>
                </c:pt>
                <c:pt idx="5692">
                  <c:v>117.00562300000001</c:v>
                </c:pt>
                <c:pt idx="5693">
                  <c:v>115.450577</c:v>
                </c:pt>
                <c:pt idx="5694">
                  <c:v>295.78878799999995</c:v>
                </c:pt>
                <c:pt idx="5695">
                  <c:v>105.825226</c:v>
                </c:pt>
                <c:pt idx="5696">
                  <c:v>117.12688399999999</c:v>
                </c:pt>
                <c:pt idx="5697">
                  <c:v>125.805122</c:v>
                </c:pt>
                <c:pt idx="5698">
                  <c:v>104.221558</c:v>
                </c:pt>
                <c:pt idx="5699">
                  <c:v>104.34826700000002</c:v>
                </c:pt>
                <c:pt idx="5700">
                  <c:v>115.88842</c:v>
                </c:pt>
                <c:pt idx="5701">
                  <c:v>100.032349</c:v>
                </c:pt>
                <c:pt idx="5702">
                  <c:v>102.195915</c:v>
                </c:pt>
                <c:pt idx="5703">
                  <c:v>109.10330199999999</c:v>
                </c:pt>
                <c:pt idx="5704">
                  <c:v>123.31004299999998</c:v>
                </c:pt>
                <c:pt idx="5705">
                  <c:v>106.510048</c:v>
                </c:pt>
                <c:pt idx="5706">
                  <c:v>120.77175099999998</c:v>
                </c:pt>
                <c:pt idx="5707">
                  <c:v>126.310097</c:v>
                </c:pt>
                <c:pt idx="5708">
                  <c:v>113.76638800000001</c:v>
                </c:pt>
                <c:pt idx="5709">
                  <c:v>112.58535000000001</c:v>
                </c:pt>
                <c:pt idx="5710">
                  <c:v>107.33614300000002</c:v>
                </c:pt>
                <c:pt idx="5711">
                  <c:v>104.090431</c:v>
                </c:pt>
                <c:pt idx="5712">
                  <c:v>124.99499500000002</c:v>
                </c:pt>
                <c:pt idx="5713">
                  <c:v>109.055222</c:v>
                </c:pt>
                <c:pt idx="5714">
                  <c:v>107.449341</c:v>
                </c:pt>
                <c:pt idx="5715">
                  <c:v>100.452026</c:v>
                </c:pt>
                <c:pt idx="5716">
                  <c:v>100.836235</c:v>
                </c:pt>
                <c:pt idx="5717">
                  <c:v>112.37007899999999</c:v>
                </c:pt>
                <c:pt idx="5718">
                  <c:v>103.22507499999999</c:v>
                </c:pt>
                <c:pt idx="5719">
                  <c:v>101.99895500000001</c:v>
                </c:pt>
                <c:pt idx="5720">
                  <c:v>113.866547</c:v>
                </c:pt>
                <c:pt idx="5721">
                  <c:v>104.13919799999998</c:v>
                </c:pt>
                <c:pt idx="5722">
                  <c:v>126.113411</c:v>
                </c:pt>
                <c:pt idx="5723">
                  <c:v>104.29205300000001</c:v>
                </c:pt>
                <c:pt idx="5724">
                  <c:v>101.42935199999998</c:v>
                </c:pt>
                <c:pt idx="5725">
                  <c:v>103.12640399999998</c:v>
                </c:pt>
                <c:pt idx="5726">
                  <c:v>100.365364</c:v>
                </c:pt>
                <c:pt idx="5727">
                  <c:v>124.84877799999998</c:v>
                </c:pt>
                <c:pt idx="5728">
                  <c:v>101.238739</c:v>
                </c:pt>
                <c:pt idx="5729">
                  <c:v>107.59750400000001</c:v>
                </c:pt>
                <c:pt idx="5730">
                  <c:v>122.133202</c:v>
                </c:pt>
                <c:pt idx="5731">
                  <c:v>102.933891</c:v>
                </c:pt>
                <c:pt idx="5732">
                  <c:v>101.83614300000002</c:v>
                </c:pt>
                <c:pt idx="5733">
                  <c:v>103.41387899999998</c:v>
                </c:pt>
                <c:pt idx="5734">
                  <c:v>102.37837999999999</c:v>
                </c:pt>
                <c:pt idx="5735">
                  <c:v>105.88993799999999</c:v>
                </c:pt>
                <c:pt idx="5736">
                  <c:v>107.76711299999999</c:v>
                </c:pt>
                <c:pt idx="5737">
                  <c:v>101.91026300000003</c:v>
                </c:pt>
                <c:pt idx="5738">
                  <c:v>130.09089700000001</c:v>
                </c:pt>
                <c:pt idx="5739">
                  <c:v>101.283058</c:v>
                </c:pt>
                <c:pt idx="5740">
                  <c:v>105.00263200000001</c:v>
                </c:pt>
                <c:pt idx="5741">
                  <c:v>107.559006</c:v>
                </c:pt>
                <c:pt idx="5742">
                  <c:v>115.742981</c:v>
                </c:pt>
                <c:pt idx="5743">
                  <c:v>121.81282</c:v>
                </c:pt>
                <c:pt idx="5744">
                  <c:v>101.551056</c:v>
                </c:pt>
                <c:pt idx="5745">
                  <c:v>112.55072</c:v>
                </c:pt>
                <c:pt idx="5746">
                  <c:v>107.71150200000001</c:v>
                </c:pt>
                <c:pt idx="5747">
                  <c:v>104.201408</c:v>
                </c:pt>
                <c:pt idx="5748">
                  <c:v>103.47723400000001</c:v>
                </c:pt>
                <c:pt idx="5749">
                  <c:v>109.58554799999999</c:v>
                </c:pt>
                <c:pt idx="5750">
                  <c:v>109.670593</c:v>
                </c:pt>
                <c:pt idx="5751">
                  <c:v>102.61463900000001</c:v>
                </c:pt>
                <c:pt idx="5752">
                  <c:v>102.35344699999999</c:v>
                </c:pt>
                <c:pt idx="5753">
                  <c:v>102.59092699999999</c:v>
                </c:pt>
                <c:pt idx="5754">
                  <c:v>123.819092</c:v>
                </c:pt>
                <c:pt idx="5755">
                  <c:v>104.44921900000003</c:v>
                </c:pt>
                <c:pt idx="5756">
                  <c:v>114.268867</c:v>
                </c:pt>
                <c:pt idx="5757">
                  <c:v>101.46498900000002</c:v>
                </c:pt>
                <c:pt idx="5758">
                  <c:v>111.24110400000004</c:v>
                </c:pt>
                <c:pt idx="5759">
                  <c:v>105.389206</c:v>
                </c:pt>
                <c:pt idx="5760">
                  <c:v>102.59538999999998</c:v>
                </c:pt>
                <c:pt idx="5761">
                  <c:v>109.757797</c:v>
                </c:pt>
                <c:pt idx="5762">
                  <c:v>112.17796300000002</c:v>
                </c:pt>
                <c:pt idx="5763">
                  <c:v>119.93770600000002</c:v>
                </c:pt>
                <c:pt idx="5764">
                  <c:v>127.40704300000002</c:v>
                </c:pt>
                <c:pt idx="5765">
                  <c:v>113.328064</c:v>
                </c:pt>
                <c:pt idx="5766">
                  <c:v>100.839066</c:v>
                </c:pt>
                <c:pt idx="5767">
                  <c:v>107.48384900000002</c:v>
                </c:pt>
                <c:pt idx="5768">
                  <c:v>100.669067</c:v>
                </c:pt>
                <c:pt idx="5769">
                  <c:v>100.250061</c:v>
                </c:pt>
                <c:pt idx="5770">
                  <c:v>105.63427</c:v>
                </c:pt>
                <c:pt idx="5771">
                  <c:v>116.50524900000002</c:v>
                </c:pt>
                <c:pt idx="5772">
                  <c:v>101.41562700000001</c:v>
                </c:pt>
                <c:pt idx="5773">
                  <c:v>123.2286</c:v>
                </c:pt>
                <c:pt idx="5774">
                  <c:v>103.44358800000002</c:v>
                </c:pt>
                <c:pt idx="5775">
                  <c:v>115.713272</c:v>
                </c:pt>
                <c:pt idx="5776">
                  <c:v>106.77668799999998</c:v>
                </c:pt>
                <c:pt idx="5777">
                  <c:v>122.92320300000002</c:v>
                </c:pt>
                <c:pt idx="5778">
                  <c:v>104.08296999999999</c:v>
                </c:pt>
                <c:pt idx="5779">
                  <c:v>148.0728</c:v>
                </c:pt>
                <c:pt idx="5780">
                  <c:v>111.819847</c:v>
                </c:pt>
                <c:pt idx="5781">
                  <c:v>130.06126399999999</c:v>
                </c:pt>
                <c:pt idx="5782">
                  <c:v>125.765404</c:v>
                </c:pt>
                <c:pt idx="5783">
                  <c:v>104.13053099999999</c:v>
                </c:pt>
                <c:pt idx="5784">
                  <c:v>102.42247799999998</c:v>
                </c:pt>
                <c:pt idx="5785">
                  <c:v>106.836403</c:v>
                </c:pt>
                <c:pt idx="5786">
                  <c:v>108.468636</c:v>
                </c:pt>
                <c:pt idx="5787">
                  <c:v>128.331558</c:v>
                </c:pt>
                <c:pt idx="5788">
                  <c:v>119.596992</c:v>
                </c:pt>
                <c:pt idx="5789">
                  <c:v>111.54745500000001</c:v>
                </c:pt>
                <c:pt idx="5790">
                  <c:v>104.43454699999999</c:v>
                </c:pt>
                <c:pt idx="5791">
                  <c:v>100.958679</c:v>
                </c:pt>
                <c:pt idx="5792">
                  <c:v>103.69107799999999</c:v>
                </c:pt>
                <c:pt idx="5793">
                  <c:v>100.609222</c:v>
                </c:pt>
                <c:pt idx="5794">
                  <c:v>104.45899199999998</c:v>
                </c:pt>
                <c:pt idx="5795">
                  <c:v>104.09345999999999</c:v>
                </c:pt>
                <c:pt idx="5796">
                  <c:v>116.02862500000002</c:v>
                </c:pt>
                <c:pt idx="5797">
                  <c:v>103.539383</c:v>
                </c:pt>
                <c:pt idx="5798">
                  <c:v>100.34121700000001</c:v>
                </c:pt>
                <c:pt idx="5799">
                  <c:v>117.11236599999998</c:v>
                </c:pt>
                <c:pt idx="5800">
                  <c:v>113.59777800000001</c:v>
                </c:pt>
                <c:pt idx="5801">
                  <c:v>108.14688099999998</c:v>
                </c:pt>
                <c:pt idx="5802">
                  <c:v>103.96054100000002</c:v>
                </c:pt>
                <c:pt idx="5803">
                  <c:v>136.205231</c:v>
                </c:pt>
                <c:pt idx="5804">
                  <c:v>100.738579</c:v>
                </c:pt>
                <c:pt idx="5805">
                  <c:v>115.96859000000002</c:v>
                </c:pt>
                <c:pt idx="5806">
                  <c:v>104.42941999999999</c:v>
                </c:pt>
                <c:pt idx="5807">
                  <c:v>102.78401900000001</c:v>
                </c:pt>
                <c:pt idx="5808">
                  <c:v>103.96502700000002</c:v>
                </c:pt>
                <c:pt idx="5809">
                  <c:v>121.80726600000001</c:v>
                </c:pt>
                <c:pt idx="5810">
                  <c:v>112.91153000000001</c:v>
                </c:pt>
                <c:pt idx="5811">
                  <c:v>110.62557999999999</c:v>
                </c:pt>
                <c:pt idx="5812">
                  <c:v>107.50610399999999</c:v>
                </c:pt>
                <c:pt idx="5813">
                  <c:v>117.6092</c:v>
                </c:pt>
                <c:pt idx="5814">
                  <c:v>104.74401899999999</c:v>
                </c:pt>
                <c:pt idx="5815">
                  <c:v>120.91288</c:v>
                </c:pt>
                <c:pt idx="5816">
                  <c:v>108.42807799999999</c:v>
                </c:pt>
                <c:pt idx="5817">
                  <c:v>106.72592899999998</c:v>
                </c:pt>
                <c:pt idx="5818">
                  <c:v>117.44316900000003</c:v>
                </c:pt>
                <c:pt idx="5819">
                  <c:v>102.67013499999999</c:v>
                </c:pt>
                <c:pt idx="5820">
                  <c:v>106.812195</c:v>
                </c:pt>
                <c:pt idx="5821">
                  <c:v>106.27739</c:v>
                </c:pt>
                <c:pt idx="5822">
                  <c:v>107.03479799999998</c:v>
                </c:pt>
                <c:pt idx="5823">
                  <c:v>100.938141</c:v>
                </c:pt>
                <c:pt idx="5824">
                  <c:v>117.646912</c:v>
                </c:pt>
                <c:pt idx="5825">
                  <c:v>111.90834799999999</c:v>
                </c:pt>
                <c:pt idx="5826">
                  <c:v>119.86278499999999</c:v>
                </c:pt>
                <c:pt idx="5827">
                  <c:v>103.82364699999998</c:v>
                </c:pt>
                <c:pt idx="5828">
                  <c:v>123.530411</c:v>
                </c:pt>
                <c:pt idx="5829">
                  <c:v>133.67544599999999</c:v>
                </c:pt>
                <c:pt idx="5830">
                  <c:v>106.453011</c:v>
                </c:pt>
                <c:pt idx="5831">
                  <c:v>100.988045</c:v>
                </c:pt>
                <c:pt idx="5832">
                  <c:v>105.33738700000001</c:v>
                </c:pt>
                <c:pt idx="5833">
                  <c:v>103.567482</c:v>
                </c:pt>
                <c:pt idx="5834">
                  <c:v>104.703835</c:v>
                </c:pt>
                <c:pt idx="5835">
                  <c:v>103.458885</c:v>
                </c:pt>
                <c:pt idx="5836">
                  <c:v>113.035721</c:v>
                </c:pt>
                <c:pt idx="5837">
                  <c:v>126.55989099999998</c:v>
                </c:pt>
                <c:pt idx="5838">
                  <c:v>109.24629200000001</c:v>
                </c:pt>
                <c:pt idx="5839">
                  <c:v>114.94740299999999</c:v>
                </c:pt>
                <c:pt idx="5840">
                  <c:v>108.26640300000001</c:v>
                </c:pt>
                <c:pt idx="5841">
                  <c:v>113.408417</c:v>
                </c:pt>
                <c:pt idx="5842">
                  <c:v>100.96714799999999</c:v>
                </c:pt>
                <c:pt idx="5843">
                  <c:v>106.84206399999999</c:v>
                </c:pt>
                <c:pt idx="5844">
                  <c:v>103.577995</c:v>
                </c:pt>
                <c:pt idx="5845">
                  <c:v>111.76453400000001</c:v>
                </c:pt>
                <c:pt idx="5846">
                  <c:v>105.752594</c:v>
                </c:pt>
                <c:pt idx="5847">
                  <c:v>112.41814400000001</c:v>
                </c:pt>
                <c:pt idx="5848">
                  <c:v>100.31044</c:v>
                </c:pt>
                <c:pt idx="5849">
                  <c:v>101.027466</c:v>
                </c:pt>
                <c:pt idx="5850">
                  <c:v>107.41603900000001</c:v>
                </c:pt>
                <c:pt idx="5851">
                  <c:v>114.80439</c:v>
                </c:pt>
                <c:pt idx="5852">
                  <c:v>105.625023</c:v>
                </c:pt>
                <c:pt idx="5853">
                  <c:v>102.509247</c:v>
                </c:pt>
                <c:pt idx="5854">
                  <c:v>101.23384900000002</c:v>
                </c:pt>
                <c:pt idx="5855">
                  <c:v>103.31113400000001</c:v>
                </c:pt>
                <c:pt idx="5856">
                  <c:v>102.754097</c:v>
                </c:pt>
                <c:pt idx="5857">
                  <c:v>121.770195</c:v>
                </c:pt>
                <c:pt idx="5858">
                  <c:v>108.269981</c:v>
                </c:pt>
                <c:pt idx="5859">
                  <c:v>115.79752300000003</c:v>
                </c:pt>
                <c:pt idx="5860">
                  <c:v>125.97706599999999</c:v>
                </c:pt>
                <c:pt idx="5861">
                  <c:v>105.76048299999998</c:v>
                </c:pt>
                <c:pt idx="5862">
                  <c:v>102.48152200000001</c:v>
                </c:pt>
                <c:pt idx="5863">
                  <c:v>106.037987</c:v>
                </c:pt>
                <c:pt idx="5864">
                  <c:v>100.512749</c:v>
                </c:pt>
                <c:pt idx="5865">
                  <c:v>102.49256099999999</c:v>
                </c:pt>
                <c:pt idx="5866">
                  <c:v>112.833893</c:v>
                </c:pt>
                <c:pt idx="5867">
                  <c:v>111.83326000000001</c:v>
                </c:pt>
                <c:pt idx="5868">
                  <c:v>102.842049</c:v>
                </c:pt>
                <c:pt idx="5869">
                  <c:v>107.88640599999998</c:v>
                </c:pt>
                <c:pt idx="5870">
                  <c:v>105.15119199999998</c:v>
                </c:pt>
                <c:pt idx="5871">
                  <c:v>101.749382</c:v>
                </c:pt>
                <c:pt idx="5872">
                  <c:v>101.90875200000001</c:v>
                </c:pt>
                <c:pt idx="5873">
                  <c:v>108.97843899999997</c:v>
                </c:pt>
                <c:pt idx="5874">
                  <c:v>101.171165</c:v>
                </c:pt>
                <c:pt idx="5875">
                  <c:v>108.303764</c:v>
                </c:pt>
                <c:pt idx="5876">
                  <c:v>103.44715900000003</c:v>
                </c:pt>
                <c:pt idx="5877">
                  <c:v>139.81523100000001</c:v>
                </c:pt>
                <c:pt idx="5878">
                  <c:v>101.92189</c:v>
                </c:pt>
                <c:pt idx="5879">
                  <c:v>103.57344099999999</c:v>
                </c:pt>
                <c:pt idx="5880">
                  <c:v>123.138184</c:v>
                </c:pt>
                <c:pt idx="5881">
                  <c:v>110.71991000000001</c:v>
                </c:pt>
                <c:pt idx="5882">
                  <c:v>111.722633</c:v>
                </c:pt>
                <c:pt idx="5883">
                  <c:v>101.674622</c:v>
                </c:pt>
                <c:pt idx="5884">
                  <c:v>105.58416000000001</c:v>
                </c:pt>
                <c:pt idx="5885">
                  <c:v>102.205162</c:v>
                </c:pt>
                <c:pt idx="5886">
                  <c:v>103.23651099999999</c:v>
                </c:pt>
                <c:pt idx="5887">
                  <c:v>107.726257</c:v>
                </c:pt>
                <c:pt idx="5888">
                  <c:v>109.92025000000001</c:v>
                </c:pt>
                <c:pt idx="5889">
                  <c:v>104.335426</c:v>
                </c:pt>
                <c:pt idx="5890">
                  <c:v>107.383324</c:v>
                </c:pt>
                <c:pt idx="5891">
                  <c:v>101.610039</c:v>
                </c:pt>
                <c:pt idx="5892">
                  <c:v>104.339691</c:v>
                </c:pt>
                <c:pt idx="5893">
                  <c:v>112.691765</c:v>
                </c:pt>
                <c:pt idx="5894">
                  <c:v>112.76458000000001</c:v>
                </c:pt>
                <c:pt idx="5895">
                  <c:v>115.78845200000001</c:v>
                </c:pt>
                <c:pt idx="5896">
                  <c:v>106.31651300000001</c:v>
                </c:pt>
                <c:pt idx="5897">
                  <c:v>112.38239299999996</c:v>
                </c:pt>
                <c:pt idx="5898">
                  <c:v>122.506317</c:v>
                </c:pt>
                <c:pt idx="5899">
                  <c:v>101.021637</c:v>
                </c:pt>
                <c:pt idx="5900">
                  <c:v>118.01544199999998</c:v>
                </c:pt>
                <c:pt idx="5901">
                  <c:v>103.72914900000002</c:v>
                </c:pt>
                <c:pt idx="5902">
                  <c:v>104.394836</c:v>
                </c:pt>
                <c:pt idx="5903">
                  <c:v>106.57974999999999</c:v>
                </c:pt>
                <c:pt idx="5904">
                  <c:v>107.96906300000003</c:v>
                </c:pt>
                <c:pt idx="5905">
                  <c:v>105.848816</c:v>
                </c:pt>
                <c:pt idx="5906">
                  <c:v>117.38310199999998</c:v>
                </c:pt>
                <c:pt idx="5907">
                  <c:v>106.752914</c:v>
                </c:pt>
                <c:pt idx="5908">
                  <c:v>129.56738300000001</c:v>
                </c:pt>
                <c:pt idx="5909">
                  <c:v>139.47610499999999</c:v>
                </c:pt>
                <c:pt idx="5910">
                  <c:v>162.89946</c:v>
                </c:pt>
                <c:pt idx="5911">
                  <c:v>103.27639000000001</c:v>
                </c:pt>
                <c:pt idx="5912">
                  <c:v>102.80857099999999</c:v>
                </c:pt>
                <c:pt idx="5913">
                  <c:v>107.12289399999999</c:v>
                </c:pt>
                <c:pt idx="5914">
                  <c:v>110.40130600000002</c:v>
                </c:pt>
                <c:pt idx="5915">
                  <c:v>110.16136899999998</c:v>
                </c:pt>
                <c:pt idx="5916">
                  <c:v>123.06616200000002</c:v>
                </c:pt>
                <c:pt idx="5917">
                  <c:v>120.85214999999998</c:v>
                </c:pt>
                <c:pt idx="5918">
                  <c:v>104.07738500000001</c:v>
                </c:pt>
                <c:pt idx="5919">
                  <c:v>110.16210199999999</c:v>
                </c:pt>
                <c:pt idx="5920">
                  <c:v>102.161186</c:v>
                </c:pt>
                <c:pt idx="5921">
                  <c:v>108.80114</c:v>
                </c:pt>
                <c:pt idx="5922">
                  <c:v>103.413498</c:v>
                </c:pt>
                <c:pt idx="5923">
                  <c:v>122.576103</c:v>
                </c:pt>
                <c:pt idx="5924">
                  <c:v>132.90566999999999</c:v>
                </c:pt>
                <c:pt idx="5925">
                  <c:v>118.72662400000002</c:v>
                </c:pt>
                <c:pt idx="5926">
                  <c:v>101.171684</c:v>
                </c:pt>
                <c:pt idx="5927">
                  <c:v>102.516182</c:v>
                </c:pt>
                <c:pt idx="5928">
                  <c:v>119.35228699999999</c:v>
                </c:pt>
                <c:pt idx="5929">
                  <c:v>113.110321</c:v>
                </c:pt>
                <c:pt idx="5930">
                  <c:v>102.373909</c:v>
                </c:pt>
                <c:pt idx="5931">
                  <c:v>109.37815099999999</c:v>
                </c:pt>
                <c:pt idx="5932">
                  <c:v>156.514297</c:v>
                </c:pt>
                <c:pt idx="5933">
                  <c:v>100.117096</c:v>
                </c:pt>
                <c:pt idx="5934">
                  <c:v>103.873566</c:v>
                </c:pt>
                <c:pt idx="5935">
                  <c:v>110.92525500000002</c:v>
                </c:pt>
                <c:pt idx="5936">
                  <c:v>136.45372</c:v>
                </c:pt>
                <c:pt idx="5937">
                  <c:v>102.74340100000002</c:v>
                </c:pt>
                <c:pt idx="5938">
                  <c:v>105.67200499999998</c:v>
                </c:pt>
                <c:pt idx="5939">
                  <c:v>123.488846</c:v>
                </c:pt>
                <c:pt idx="5940">
                  <c:v>104.646912</c:v>
                </c:pt>
                <c:pt idx="5941">
                  <c:v>105.91899100000002</c:v>
                </c:pt>
                <c:pt idx="5942">
                  <c:v>100.21663700000002</c:v>
                </c:pt>
                <c:pt idx="5943">
                  <c:v>102.81875599999998</c:v>
                </c:pt>
                <c:pt idx="5944">
                  <c:v>113.191208</c:v>
                </c:pt>
                <c:pt idx="5945">
                  <c:v>102.62882999999998</c:v>
                </c:pt>
                <c:pt idx="5946">
                  <c:v>110.28485900000001</c:v>
                </c:pt>
                <c:pt idx="5947">
                  <c:v>114.399422</c:v>
                </c:pt>
                <c:pt idx="5948">
                  <c:v>134.11958299999995</c:v>
                </c:pt>
                <c:pt idx="5949">
                  <c:v>100.208305</c:v>
                </c:pt>
                <c:pt idx="5950">
                  <c:v>117.53630800000001</c:v>
                </c:pt>
                <c:pt idx="5951">
                  <c:v>104.450722</c:v>
                </c:pt>
                <c:pt idx="5952">
                  <c:v>114.405312</c:v>
                </c:pt>
                <c:pt idx="5953">
                  <c:v>101.31996900000001</c:v>
                </c:pt>
                <c:pt idx="5954">
                  <c:v>103.18848399999999</c:v>
                </c:pt>
                <c:pt idx="5955">
                  <c:v>107.341812</c:v>
                </c:pt>
                <c:pt idx="5956">
                  <c:v>133.25782800000002</c:v>
                </c:pt>
                <c:pt idx="5957">
                  <c:v>108.48928100000002</c:v>
                </c:pt>
                <c:pt idx="5958">
                  <c:v>109.295967</c:v>
                </c:pt>
                <c:pt idx="5959">
                  <c:v>103.420517</c:v>
                </c:pt>
                <c:pt idx="5960">
                  <c:v>114.166573</c:v>
                </c:pt>
                <c:pt idx="5961">
                  <c:v>110.226555</c:v>
                </c:pt>
                <c:pt idx="5962">
                  <c:v>102.85980199999999</c:v>
                </c:pt>
                <c:pt idx="5963">
                  <c:v>113.20740499999999</c:v>
                </c:pt>
                <c:pt idx="5964">
                  <c:v>114.08237499999998</c:v>
                </c:pt>
                <c:pt idx="5965">
                  <c:v>116.14173099999998</c:v>
                </c:pt>
                <c:pt idx="5966">
                  <c:v>102.879364</c:v>
                </c:pt>
                <c:pt idx="5967">
                  <c:v>100.11676</c:v>
                </c:pt>
                <c:pt idx="5968">
                  <c:v>100.090591</c:v>
                </c:pt>
                <c:pt idx="5969">
                  <c:v>101.30014</c:v>
                </c:pt>
                <c:pt idx="5970">
                  <c:v>138.795807</c:v>
                </c:pt>
                <c:pt idx="5971">
                  <c:v>125.498108</c:v>
                </c:pt>
                <c:pt idx="5972">
                  <c:v>106.57083099999998</c:v>
                </c:pt>
                <c:pt idx="5973">
                  <c:v>115.75206</c:v>
                </c:pt>
                <c:pt idx="5974">
                  <c:v>112.690231</c:v>
                </c:pt>
                <c:pt idx="5975">
                  <c:v>106.69952400000001</c:v>
                </c:pt>
                <c:pt idx="5976">
                  <c:v>115.968452</c:v>
                </c:pt>
                <c:pt idx="5977">
                  <c:v>101.68755299999998</c:v>
                </c:pt>
                <c:pt idx="5978">
                  <c:v>114.76853199999998</c:v>
                </c:pt>
                <c:pt idx="5979">
                  <c:v>121.003799</c:v>
                </c:pt>
                <c:pt idx="5980">
                  <c:v>108.399658</c:v>
                </c:pt>
                <c:pt idx="5981">
                  <c:v>117.46590399999999</c:v>
                </c:pt>
                <c:pt idx="5982">
                  <c:v>105.141098</c:v>
                </c:pt>
                <c:pt idx="5983">
                  <c:v>113.94647999999999</c:v>
                </c:pt>
                <c:pt idx="5984">
                  <c:v>104.22376300000002</c:v>
                </c:pt>
                <c:pt idx="5985">
                  <c:v>102.959709</c:v>
                </c:pt>
                <c:pt idx="5986">
                  <c:v>103.19747199999999</c:v>
                </c:pt>
                <c:pt idx="5987">
                  <c:v>115.00402099999999</c:v>
                </c:pt>
                <c:pt idx="5988">
                  <c:v>103.38962600000002</c:v>
                </c:pt>
                <c:pt idx="5989">
                  <c:v>112.78604900000002</c:v>
                </c:pt>
                <c:pt idx="5990">
                  <c:v>117.68545499999999</c:v>
                </c:pt>
                <c:pt idx="5991">
                  <c:v>111.42921400000002</c:v>
                </c:pt>
                <c:pt idx="5992">
                  <c:v>134.61535599999996</c:v>
                </c:pt>
                <c:pt idx="5993">
                  <c:v>107.06419400000001</c:v>
                </c:pt>
                <c:pt idx="5994">
                  <c:v>101.93496700000001</c:v>
                </c:pt>
                <c:pt idx="5995">
                  <c:v>103.74444600000001</c:v>
                </c:pt>
                <c:pt idx="5996">
                  <c:v>109.422417</c:v>
                </c:pt>
                <c:pt idx="5997">
                  <c:v>108.319298</c:v>
                </c:pt>
                <c:pt idx="5998">
                  <c:v>100.01039900000002</c:v>
                </c:pt>
                <c:pt idx="5999">
                  <c:v>103.46257799999998</c:v>
                </c:pt>
                <c:pt idx="6000">
                  <c:v>102.48061400000002</c:v>
                </c:pt>
                <c:pt idx="6001">
                  <c:v>109.38687099999999</c:v>
                </c:pt>
                <c:pt idx="6002">
                  <c:v>102.131516</c:v>
                </c:pt>
                <c:pt idx="6003">
                  <c:v>120.37462600000002</c:v>
                </c:pt>
                <c:pt idx="6004">
                  <c:v>105.25354799999998</c:v>
                </c:pt>
                <c:pt idx="6005">
                  <c:v>104.77069899999998</c:v>
                </c:pt>
                <c:pt idx="6006">
                  <c:v>107.12462600000002</c:v>
                </c:pt>
                <c:pt idx="6007">
                  <c:v>125.10691799999998</c:v>
                </c:pt>
                <c:pt idx="6008">
                  <c:v>103.279053</c:v>
                </c:pt>
                <c:pt idx="6009">
                  <c:v>111.033928</c:v>
                </c:pt>
                <c:pt idx="6010">
                  <c:v>108.26969900000002</c:v>
                </c:pt>
                <c:pt idx="6011">
                  <c:v>102.526291</c:v>
                </c:pt>
                <c:pt idx="6012">
                  <c:v>106.53840599999998</c:v>
                </c:pt>
                <c:pt idx="6013">
                  <c:v>113.94299300000002</c:v>
                </c:pt>
                <c:pt idx="6014">
                  <c:v>113.806427</c:v>
                </c:pt>
                <c:pt idx="6015">
                  <c:v>100.27371199999999</c:v>
                </c:pt>
                <c:pt idx="6016">
                  <c:v>129.01795999999999</c:v>
                </c:pt>
                <c:pt idx="6017">
                  <c:v>106.108025</c:v>
                </c:pt>
                <c:pt idx="6018">
                  <c:v>104.75367</c:v>
                </c:pt>
                <c:pt idx="6019">
                  <c:v>114.761368</c:v>
                </c:pt>
                <c:pt idx="6020">
                  <c:v>116.798508</c:v>
                </c:pt>
                <c:pt idx="6021">
                  <c:v>141.13694800000002</c:v>
                </c:pt>
                <c:pt idx="6022">
                  <c:v>115.61565400000002</c:v>
                </c:pt>
                <c:pt idx="6023">
                  <c:v>125.168144</c:v>
                </c:pt>
                <c:pt idx="6024">
                  <c:v>143.34802200000001</c:v>
                </c:pt>
                <c:pt idx="6025">
                  <c:v>116.57692</c:v>
                </c:pt>
                <c:pt idx="6026">
                  <c:v>126.281891</c:v>
                </c:pt>
                <c:pt idx="6027">
                  <c:v>140.267258</c:v>
                </c:pt>
                <c:pt idx="6028">
                  <c:v>105.44731899999999</c:v>
                </c:pt>
                <c:pt idx="6029">
                  <c:v>108.76481600000001</c:v>
                </c:pt>
                <c:pt idx="6030">
                  <c:v>109.225639</c:v>
                </c:pt>
                <c:pt idx="6031">
                  <c:v>100.751839</c:v>
                </c:pt>
                <c:pt idx="6032">
                  <c:v>107.821793</c:v>
                </c:pt>
                <c:pt idx="6033">
                  <c:v>109.52291099999998</c:v>
                </c:pt>
                <c:pt idx="6034">
                  <c:v>119.164345</c:v>
                </c:pt>
                <c:pt idx="6035">
                  <c:v>106.06413300000001</c:v>
                </c:pt>
                <c:pt idx="6036">
                  <c:v>102.436806</c:v>
                </c:pt>
                <c:pt idx="6037">
                  <c:v>100.17506400000001</c:v>
                </c:pt>
                <c:pt idx="6038">
                  <c:v>137.81189000000001</c:v>
                </c:pt>
                <c:pt idx="6039">
                  <c:v>102.180939</c:v>
                </c:pt>
                <c:pt idx="6040">
                  <c:v>114.36244199999999</c:v>
                </c:pt>
                <c:pt idx="6041">
                  <c:v>114.47356400000001</c:v>
                </c:pt>
                <c:pt idx="6042">
                  <c:v>113.02639799999999</c:v>
                </c:pt>
                <c:pt idx="6043">
                  <c:v>117.192993</c:v>
                </c:pt>
                <c:pt idx="6044">
                  <c:v>107.10560599999998</c:v>
                </c:pt>
                <c:pt idx="6045">
                  <c:v>108.21741500000002</c:v>
                </c:pt>
                <c:pt idx="6046">
                  <c:v>113.86406700000002</c:v>
                </c:pt>
                <c:pt idx="6047">
                  <c:v>138.323914</c:v>
                </c:pt>
                <c:pt idx="6048">
                  <c:v>123.25413500000002</c:v>
                </c:pt>
                <c:pt idx="6049">
                  <c:v>107.29284699999998</c:v>
                </c:pt>
                <c:pt idx="6050">
                  <c:v>115.64713300000001</c:v>
                </c:pt>
                <c:pt idx="6051">
                  <c:v>100.83844799999999</c:v>
                </c:pt>
                <c:pt idx="6052">
                  <c:v>105.773323</c:v>
                </c:pt>
                <c:pt idx="6053">
                  <c:v>100.53978699999999</c:v>
                </c:pt>
                <c:pt idx="6054">
                  <c:v>107.897751</c:v>
                </c:pt>
                <c:pt idx="6055">
                  <c:v>113.834084</c:v>
                </c:pt>
                <c:pt idx="6056">
                  <c:v>130.22169499999998</c:v>
                </c:pt>
                <c:pt idx="6057">
                  <c:v>107.715744</c:v>
                </c:pt>
                <c:pt idx="6058">
                  <c:v>104.520149</c:v>
                </c:pt>
                <c:pt idx="6059">
                  <c:v>102.03784899999998</c:v>
                </c:pt>
                <c:pt idx="6060">
                  <c:v>100.982536</c:v>
                </c:pt>
                <c:pt idx="6061">
                  <c:v>116.92878699999999</c:v>
                </c:pt>
                <c:pt idx="6062">
                  <c:v>103.785049</c:v>
                </c:pt>
                <c:pt idx="6063">
                  <c:v>103.442818</c:v>
                </c:pt>
                <c:pt idx="6064">
                  <c:v>103.04732500000001</c:v>
                </c:pt>
                <c:pt idx="6065">
                  <c:v>131.81724500000001</c:v>
                </c:pt>
                <c:pt idx="6066">
                  <c:v>101.82670599999999</c:v>
                </c:pt>
                <c:pt idx="6067">
                  <c:v>104.64109000000002</c:v>
                </c:pt>
                <c:pt idx="6068">
                  <c:v>109.82693500000001</c:v>
                </c:pt>
                <c:pt idx="6069">
                  <c:v>111.16495500000002</c:v>
                </c:pt>
                <c:pt idx="6070">
                  <c:v>101.30780799999998</c:v>
                </c:pt>
                <c:pt idx="6071">
                  <c:v>101.91861700000001</c:v>
                </c:pt>
                <c:pt idx="6072">
                  <c:v>108.88817599999999</c:v>
                </c:pt>
                <c:pt idx="6073">
                  <c:v>115.04726400000003</c:v>
                </c:pt>
                <c:pt idx="6074">
                  <c:v>100.200531</c:v>
                </c:pt>
                <c:pt idx="6075">
                  <c:v>114.78394299999998</c:v>
                </c:pt>
                <c:pt idx="6076">
                  <c:v>116.31169100000001</c:v>
                </c:pt>
                <c:pt idx="6077">
                  <c:v>106.06037099999999</c:v>
                </c:pt>
                <c:pt idx="6078">
                  <c:v>101.88958</c:v>
                </c:pt>
                <c:pt idx="6079">
                  <c:v>113.20026400000002</c:v>
                </c:pt>
                <c:pt idx="6080">
                  <c:v>105.60329400000002</c:v>
                </c:pt>
                <c:pt idx="6081">
                  <c:v>107.22674600000001</c:v>
                </c:pt>
                <c:pt idx="6082">
                  <c:v>106.27919</c:v>
                </c:pt>
                <c:pt idx="6083">
                  <c:v>104.893806</c:v>
                </c:pt>
                <c:pt idx="6084">
                  <c:v>103.506401</c:v>
                </c:pt>
                <c:pt idx="6085">
                  <c:v>105.73706799999999</c:v>
                </c:pt>
                <c:pt idx="6086">
                  <c:v>102.36897999999998</c:v>
                </c:pt>
                <c:pt idx="6087">
                  <c:v>117.06606300000001</c:v>
                </c:pt>
                <c:pt idx="6088">
                  <c:v>109.01168800000002</c:v>
                </c:pt>
                <c:pt idx="6089">
                  <c:v>103.22719600000002</c:v>
                </c:pt>
                <c:pt idx="6090">
                  <c:v>100.963852</c:v>
                </c:pt>
                <c:pt idx="6091">
                  <c:v>103.051132</c:v>
                </c:pt>
                <c:pt idx="6092">
                  <c:v>101.066948</c:v>
                </c:pt>
                <c:pt idx="6093">
                  <c:v>100.96778900000001</c:v>
                </c:pt>
                <c:pt idx="6094">
                  <c:v>101.86058</c:v>
                </c:pt>
                <c:pt idx="6095">
                  <c:v>101.920479</c:v>
                </c:pt>
                <c:pt idx="6096">
                  <c:v>115.807106</c:v>
                </c:pt>
                <c:pt idx="6097">
                  <c:v>132.15693700000003</c:v>
                </c:pt>
                <c:pt idx="6098">
                  <c:v>103.30721300000002</c:v>
                </c:pt>
                <c:pt idx="6099">
                  <c:v>100.91172800000001</c:v>
                </c:pt>
                <c:pt idx="6100">
                  <c:v>100.259384</c:v>
                </c:pt>
                <c:pt idx="6101">
                  <c:v>112.25293000000001</c:v>
                </c:pt>
                <c:pt idx="6102">
                  <c:v>105.90731000000001</c:v>
                </c:pt>
                <c:pt idx="6103">
                  <c:v>110.088112</c:v>
                </c:pt>
                <c:pt idx="6104">
                  <c:v>116.67697099999997</c:v>
                </c:pt>
                <c:pt idx="6105">
                  <c:v>113.91223100000002</c:v>
                </c:pt>
                <c:pt idx="6106">
                  <c:v>109.49648999999999</c:v>
                </c:pt>
                <c:pt idx="6107">
                  <c:v>115.928658</c:v>
                </c:pt>
                <c:pt idx="6108">
                  <c:v>131.14213599999999</c:v>
                </c:pt>
                <c:pt idx="6109">
                  <c:v>100.189194</c:v>
                </c:pt>
                <c:pt idx="6110">
                  <c:v>102.17008999999999</c:v>
                </c:pt>
                <c:pt idx="6111">
                  <c:v>108.646576</c:v>
                </c:pt>
                <c:pt idx="6112">
                  <c:v>105.78221900000001</c:v>
                </c:pt>
                <c:pt idx="6113">
                  <c:v>104.60152400000001</c:v>
                </c:pt>
                <c:pt idx="6114">
                  <c:v>103.277351</c:v>
                </c:pt>
                <c:pt idx="6115">
                  <c:v>104.22906500000002</c:v>
                </c:pt>
                <c:pt idx="6116">
                  <c:v>111.784142</c:v>
                </c:pt>
                <c:pt idx="6117">
                  <c:v>115.20471999999999</c:v>
                </c:pt>
                <c:pt idx="6118">
                  <c:v>106.99366000000003</c:v>
                </c:pt>
                <c:pt idx="6119">
                  <c:v>115.30583199999998</c:v>
                </c:pt>
                <c:pt idx="6120">
                  <c:v>101.0998</c:v>
                </c:pt>
                <c:pt idx="6121">
                  <c:v>111.332199</c:v>
                </c:pt>
                <c:pt idx="6122">
                  <c:v>112.29763000000001</c:v>
                </c:pt>
                <c:pt idx="6123">
                  <c:v>115.718002</c:v>
                </c:pt>
                <c:pt idx="6124">
                  <c:v>101.00741600000002</c:v>
                </c:pt>
                <c:pt idx="6125">
                  <c:v>109.36167900000001</c:v>
                </c:pt>
                <c:pt idx="6126">
                  <c:v>102.922867</c:v>
                </c:pt>
                <c:pt idx="6127">
                  <c:v>108.93027499999999</c:v>
                </c:pt>
                <c:pt idx="6128">
                  <c:v>105.51829499999999</c:v>
                </c:pt>
                <c:pt idx="6129">
                  <c:v>106.49636099999999</c:v>
                </c:pt>
                <c:pt idx="6130">
                  <c:v>106.821709</c:v>
                </c:pt>
                <c:pt idx="6131">
                  <c:v>102.84081999999999</c:v>
                </c:pt>
                <c:pt idx="6132">
                  <c:v>138.41094999999999</c:v>
                </c:pt>
                <c:pt idx="6133">
                  <c:v>146.48931900000002</c:v>
                </c:pt>
                <c:pt idx="6134">
                  <c:v>123.99572000000002</c:v>
                </c:pt>
                <c:pt idx="6135">
                  <c:v>109.31746699999999</c:v>
                </c:pt>
                <c:pt idx="6136">
                  <c:v>105.604248</c:v>
                </c:pt>
                <c:pt idx="6137">
                  <c:v>105.882195</c:v>
                </c:pt>
                <c:pt idx="6138">
                  <c:v>117.15370900000001</c:v>
                </c:pt>
                <c:pt idx="6139">
                  <c:v>107.30989799999999</c:v>
                </c:pt>
                <c:pt idx="6140">
                  <c:v>104.731087</c:v>
                </c:pt>
                <c:pt idx="6141">
                  <c:v>113.083984</c:v>
                </c:pt>
                <c:pt idx="6142">
                  <c:v>108.35620900000002</c:v>
                </c:pt>
                <c:pt idx="6143">
                  <c:v>111.31868</c:v>
                </c:pt>
                <c:pt idx="6144">
                  <c:v>146.88438400000001</c:v>
                </c:pt>
                <c:pt idx="6145">
                  <c:v>103.11932400000002</c:v>
                </c:pt>
                <c:pt idx="6146">
                  <c:v>127.799171</c:v>
                </c:pt>
                <c:pt idx="6147">
                  <c:v>109.33118399999999</c:v>
                </c:pt>
                <c:pt idx="6148">
                  <c:v>100.586716</c:v>
                </c:pt>
                <c:pt idx="6149">
                  <c:v>103.99475099999999</c:v>
                </c:pt>
                <c:pt idx="6150">
                  <c:v>111.612267</c:v>
                </c:pt>
                <c:pt idx="6151">
                  <c:v>103.08397699999999</c:v>
                </c:pt>
                <c:pt idx="6152">
                  <c:v>123.80323</c:v>
                </c:pt>
                <c:pt idx="6153">
                  <c:v>102.46555300000001</c:v>
                </c:pt>
                <c:pt idx="6154">
                  <c:v>128.12496899999999</c:v>
                </c:pt>
                <c:pt idx="6155">
                  <c:v>116.884895</c:v>
                </c:pt>
                <c:pt idx="6156">
                  <c:v>106.13636799999999</c:v>
                </c:pt>
                <c:pt idx="6157">
                  <c:v>106.692139</c:v>
                </c:pt>
                <c:pt idx="6158">
                  <c:v>103.366409</c:v>
                </c:pt>
                <c:pt idx="6159">
                  <c:v>136.522705</c:v>
                </c:pt>
                <c:pt idx="6160">
                  <c:v>117.052864</c:v>
                </c:pt>
                <c:pt idx="6161">
                  <c:v>103.71910900000002</c:v>
                </c:pt>
                <c:pt idx="6162">
                  <c:v>105.04531900000002</c:v>
                </c:pt>
                <c:pt idx="6163">
                  <c:v>114.23152899999999</c:v>
                </c:pt>
                <c:pt idx="6164">
                  <c:v>111.315315</c:v>
                </c:pt>
                <c:pt idx="6165">
                  <c:v>104.82209799999998</c:v>
                </c:pt>
                <c:pt idx="6166">
                  <c:v>112.27738199999999</c:v>
                </c:pt>
                <c:pt idx="6167">
                  <c:v>103.764847</c:v>
                </c:pt>
                <c:pt idx="6168">
                  <c:v>101.93302900000002</c:v>
                </c:pt>
                <c:pt idx="6169">
                  <c:v>100.923828</c:v>
                </c:pt>
                <c:pt idx="6170">
                  <c:v>102.785873</c:v>
                </c:pt>
                <c:pt idx="6171">
                  <c:v>107.19776899999998</c:v>
                </c:pt>
                <c:pt idx="6172">
                  <c:v>100.857208</c:v>
                </c:pt>
                <c:pt idx="6173">
                  <c:v>103.69496900000001</c:v>
                </c:pt>
                <c:pt idx="6174">
                  <c:v>132.67683399999999</c:v>
                </c:pt>
                <c:pt idx="6175">
                  <c:v>102.14346300000001</c:v>
                </c:pt>
                <c:pt idx="6176">
                  <c:v>100.37029999999999</c:v>
                </c:pt>
                <c:pt idx="6177">
                  <c:v>111.462242</c:v>
                </c:pt>
                <c:pt idx="6178">
                  <c:v>101.60992400000002</c:v>
                </c:pt>
                <c:pt idx="6179">
                  <c:v>101.83981300000002</c:v>
                </c:pt>
                <c:pt idx="6180">
                  <c:v>107.846687</c:v>
                </c:pt>
                <c:pt idx="6181">
                  <c:v>106.76927900000001</c:v>
                </c:pt>
                <c:pt idx="6182">
                  <c:v>110.88471199999998</c:v>
                </c:pt>
                <c:pt idx="6183">
                  <c:v>118.44181800000001</c:v>
                </c:pt>
                <c:pt idx="6184">
                  <c:v>103.052567</c:v>
                </c:pt>
                <c:pt idx="6185">
                  <c:v>100.24438499999999</c:v>
                </c:pt>
                <c:pt idx="6186">
                  <c:v>106.765091</c:v>
                </c:pt>
                <c:pt idx="6187">
                  <c:v>122.50530199999999</c:v>
                </c:pt>
                <c:pt idx="6188">
                  <c:v>111.454475</c:v>
                </c:pt>
                <c:pt idx="6189">
                  <c:v>105.54142000000002</c:v>
                </c:pt>
                <c:pt idx="6190">
                  <c:v>103.67025</c:v>
                </c:pt>
                <c:pt idx="6191">
                  <c:v>103.480957</c:v>
                </c:pt>
                <c:pt idx="6192">
                  <c:v>112.660461</c:v>
                </c:pt>
                <c:pt idx="6193">
                  <c:v>111.580017</c:v>
                </c:pt>
                <c:pt idx="6194">
                  <c:v>100.14383699999999</c:v>
                </c:pt>
                <c:pt idx="6195">
                  <c:v>103.91344500000001</c:v>
                </c:pt>
                <c:pt idx="6196">
                  <c:v>103.166695</c:v>
                </c:pt>
                <c:pt idx="6197">
                  <c:v>105.65721900000001</c:v>
                </c:pt>
                <c:pt idx="6198">
                  <c:v>100.831818</c:v>
                </c:pt>
                <c:pt idx="6199">
                  <c:v>104.40923300000001</c:v>
                </c:pt>
                <c:pt idx="6200">
                  <c:v>100.20753499999999</c:v>
                </c:pt>
                <c:pt idx="6201">
                  <c:v>113.79626500000003</c:v>
                </c:pt>
                <c:pt idx="6202">
                  <c:v>106.67872599999998</c:v>
                </c:pt>
                <c:pt idx="6203">
                  <c:v>115.10508699999998</c:v>
                </c:pt>
                <c:pt idx="6204">
                  <c:v>108.12818099999998</c:v>
                </c:pt>
                <c:pt idx="6205">
                  <c:v>106.313698</c:v>
                </c:pt>
                <c:pt idx="6206">
                  <c:v>111.04286999999999</c:v>
                </c:pt>
                <c:pt idx="6207">
                  <c:v>100.01726500000001</c:v>
                </c:pt>
                <c:pt idx="6208">
                  <c:v>112.53022799999999</c:v>
                </c:pt>
                <c:pt idx="6209">
                  <c:v>101.249977</c:v>
                </c:pt>
                <c:pt idx="6210">
                  <c:v>125.87393999999999</c:v>
                </c:pt>
                <c:pt idx="6211">
                  <c:v>100.25399</c:v>
                </c:pt>
                <c:pt idx="6212">
                  <c:v>105.45323900000001</c:v>
                </c:pt>
                <c:pt idx="6213">
                  <c:v>116.66509199999999</c:v>
                </c:pt>
                <c:pt idx="6214">
                  <c:v>106.55864</c:v>
                </c:pt>
                <c:pt idx="6215">
                  <c:v>104.227318</c:v>
                </c:pt>
                <c:pt idx="6216">
                  <c:v>105.60215799999999</c:v>
                </c:pt>
                <c:pt idx="6217">
                  <c:v>126.391716</c:v>
                </c:pt>
                <c:pt idx="6218">
                  <c:v>100.24107400000001</c:v>
                </c:pt>
                <c:pt idx="6219">
                  <c:v>108.60272999999998</c:v>
                </c:pt>
                <c:pt idx="6220">
                  <c:v>106.14117400000002</c:v>
                </c:pt>
                <c:pt idx="6221">
                  <c:v>103.91181899999999</c:v>
                </c:pt>
                <c:pt idx="6222">
                  <c:v>110.71159400000003</c:v>
                </c:pt>
                <c:pt idx="6223">
                  <c:v>114.466278</c:v>
                </c:pt>
                <c:pt idx="6224">
                  <c:v>106.748474</c:v>
                </c:pt>
                <c:pt idx="6225">
                  <c:v>108.11154900000001</c:v>
                </c:pt>
                <c:pt idx="6226">
                  <c:v>111.74791700000002</c:v>
                </c:pt>
                <c:pt idx="6227">
                  <c:v>105.65509799999998</c:v>
                </c:pt>
                <c:pt idx="6228">
                  <c:v>102.101517</c:v>
                </c:pt>
                <c:pt idx="6229">
                  <c:v>104.95784</c:v>
                </c:pt>
                <c:pt idx="6230">
                  <c:v>106.979401</c:v>
                </c:pt>
                <c:pt idx="6231">
                  <c:v>106.85308799999999</c:v>
                </c:pt>
                <c:pt idx="6232">
                  <c:v>117.37892199999999</c:v>
                </c:pt>
                <c:pt idx="6233">
                  <c:v>101.24665100000001</c:v>
                </c:pt>
                <c:pt idx="6234">
                  <c:v>105.17173799999998</c:v>
                </c:pt>
                <c:pt idx="6235">
                  <c:v>116.14530199999999</c:v>
                </c:pt>
                <c:pt idx="6236">
                  <c:v>103.371658</c:v>
                </c:pt>
                <c:pt idx="6237">
                  <c:v>101.18303699999998</c:v>
                </c:pt>
                <c:pt idx="6238">
                  <c:v>118.44488500000001</c:v>
                </c:pt>
                <c:pt idx="6239">
                  <c:v>101.43318900000001</c:v>
                </c:pt>
                <c:pt idx="6240">
                  <c:v>104.05204799999998</c:v>
                </c:pt>
                <c:pt idx="6241">
                  <c:v>130.07783499999999</c:v>
                </c:pt>
                <c:pt idx="6242">
                  <c:v>103.84470399999999</c:v>
                </c:pt>
                <c:pt idx="6243">
                  <c:v>149.40965299999996</c:v>
                </c:pt>
                <c:pt idx="6244">
                  <c:v>102.94616700000002</c:v>
                </c:pt>
                <c:pt idx="6245">
                  <c:v>125.180916</c:v>
                </c:pt>
                <c:pt idx="6246">
                  <c:v>100.861671</c:v>
                </c:pt>
                <c:pt idx="6247">
                  <c:v>104.34615300000002</c:v>
                </c:pt>
                <c:pt idx="6248">
                  <c:v>111.12479399999998</c:v>
                </c:pt>
                <c:pt idx="6249">
                  <c:v>106.40996600000001</c:v>
                </c:pt>
                <c:pt idx="6250">
                  <c:v>100.43837000000001</c:v>
                </c:pt>
                <c:pt idx="6251">
                  <c:v>102.23722800000002</c:v>
                </c:pt>
                <c:pt idx="6252">
                  <c:v>103.034508</c:v>
                </c:pt>
                <c:pt idx="6253">
                  <c:v>108.93590500000002</c:v>
                </c:pt>
                <c:pt idx="6254">
                  <c:v>108.17867299999999</c:v>
                </c:pt>
                <c:pt idx="6255">
                  <c:v>126.513451</c:v>
                </c:pt>
                <c:pt idx="6256">
                  <c:v>104.825684</c:v>
                </c:pt>
                <c:pt idx="6257">
                  <c:v>101.93359400000001</c:v>
                </c:pt>
                <c:pt idx="6258">
                  <c:v>113.360489</c:v>
                </c:pt>
                <c:pt idx="6259">
                  <c:v>110.50468400000001</c:v>
                </c:pt>
                <c:pt idx="6260">
                  <c:v>100.91688499999999</c:v>
                </c:pt>
                <c:pt idx="6261">
                  <c:v>109.67300400000001</c:v>
                </c:pt>
                <c:pt idx="6262">
                  <c:v>109.785957</c:v>
                </c:pt>
                <c:pt idx="6263">
                  <c:v>101.13295699999999</c:v>
                </c:pt>
                <c:pt idx="6264">
                  <c:v>106.41551200000002</c:v>
                </c:pt>
                <c:pt idx="6265">
                  <c:v>126.21190600000001</c:v>
                </c:pt>
                <c:pt idx="6266">
                  <c:v>108.68409</c:v>
                </c:pt>
                <c:pt idx="6267">
                  <c:v>112.686699</c:v>
                </c:pt>
                <c:pt idx="6268">
                  <c:v>109.318817</c:v>
                </c:pt>
                <c:pt idx="6269">
                  <c:v>111.71375300000001</c:v>
                </c:pt>
                <c:pt idx="6270">
                  <c:v>101.03227200000001</c:v>
                </c:pt>
                <c:pt idx="6271">
                  <c:v>108.60656</c:v>
                </c:pt>
                <c:pt idx="6272">
                  <c:v>109.215942</c:v>
                </c:pt>
                <c:pt idx="6273">
                  <c:v>110.95533799999998</c:v>
                </c:pt>
                <c:pt idx="6274">
                  <c:v>122.599716</c:v>
                </c:pt>
                <c:pt idx="6275">
                  <c:v>109.509056</c:v>
                </c:pt>
                <c:pt idx="6276">
                  <c:v>101.17042499999998</c:v>
                </c:pt>
                <c:pt idx="6277">
                  <c:v>101.686829</c:v>
                </c:pt>
                <c:pt idx="6278">
                  <c:v>113.78093</c:v>
                </c:pt>
                <c:pt idx="6279">
                  <c:v>130.98228500000002</c:v>
                </c:pt>
                <c:pt idx="6280">
                  <c:v>107.55837999999999</c:v>
                </c:pt>
                <c:pt idx="6281">
                  <c:v>102.09042400000001</c:v>
                </c:pt>
                <c:pt idx="6282">
                  <c:v>102.56196600000001</c:v>
                </c:pt>
                <c:pt idx="6283">
                  <c:v>102.30941</c:v>
                </c:pt>
                <c:pt idx="6284">
                  <c:v>101.09156800000001</c:v>
                </c:pt>
                <c:pt idx="6285">
                  <c:v>103.827454</c:v>
                </c:pt>
                <c:pt idx="6286">
                  <c:v>110.304146</c:v>
                </c:pt>
                <c:pt idx="6287">
                  <c:v>104.12053699999998</c:v>
                </c:pt>
                <c:pt idx="6288">
                  <c:v>112.71299</c:v>
                </c:pt>
                <c:pt idx="6289">
                  <c:v>169.79718</c:v>
                </c:pt>
                <c:pt idx="6290">
                  <c:v>102.533272</c:v>
                </c:pt>
                <c:pt idx="6291">
                  <c:v>105.90992000000001</c:v>
                </c:pt>
                <c:pt idx="6292">
                  <c:v>103.60069999999999</c:v>
                </c:pt>
                <c:pt idx="6293">
                  <c:v>101.33952300000001</c:v>
                </c:pt>
                <c:pt idx="6294">
                  <c:v>104.34118700000002</c:v>
                </c:pt>
                <c:pt idx="6295">
                  <c:v>107.30001799999998</c:v>
                </c:pt>
                <c:pt idx="6296">
                  <c:v>117.065765</c:v>
                </c:pt>
                <c:pt idx="6297">
                  <c:v>114.38287399999999</c:v>
                </c:pt>
                <c:pt idx="6298">
                  <c:v>126.80102500000001</c:v>
                </c:pt>
                <c:pt idx="6299">
                  <c:v>108.694839</c:v>
                </c:pt>
                <c:pt idx="6300">
                  <c:v>101.98866300000002</c:v>
                </c:pt>
                <c:pt idx="6301">
                  <c:v>122.812592</c:v>
                </c:pt>
                <c:pt idx="6302">
                  <c:v>100.44264200000002</c:v>
                </c:pt>
                <c:pt idx="6303">
                  <c:v>105.597328</c:v>
                </c:pt>
                <c:pt idx="6304">
                  <c:v>103.694366</c:v>
                </c:pt>
                <c:pt idx="6305">
                  <c:v>125.94908100000002</c:v>
                </c:pt>
                <c:pt idx="6306">
                  <c:v>103.394051</c:v>
                </c:pt>
                <c:pt idx="6307">
                  <c:v>104.25811</c:v>
                </c:pt>
                <c:pt idx="6308">
                  <c:v>101.20993799999998</c:v>
                </c:pt>
                <c:pt idx="6309">
                  <c:v>110.188599</c:v>
                </c:pt>
                <c:pt idx="6310">
                  <c:v>113.19102500000001</c:v>
                </c:pt>
                <c:pt idx="6311">
                  <c:v>111.482101</c:v>
                </c:pt>
                <c:pt idx="6312">
                  <c:v>100.550133</c:v>
                </c:pt>
                <c:pt idx="6313">
                  <c:v>103.054367</c:v>
                </c:pt>
                <c:pt idx="6314">
                  <c:v>119.833496</c:v>
                </c:pt>
                <c:pt idx="6315">
                  <c:v>108.32386799999999</c:v>
                </c:pt>
                <c:pt idx="6316">
                  <c:v>100.08477799999999</c:v>
                </c:pt>
                <c:pt idx="6317">
                  <c:v>102.326134</c:v>
                </c:pt>
                <c:pt idx="6318">
                  <c:v>102.82884999999999</c:v>
                </c:pt>
                <c:pt idx="6319">
                  <c:v>108.46651500000002</c:v>
                </c:pt>
                <c:pt idx="6320">
                  <c:v>106.611328</c:v>
                </c:pt>
                <c:pt idx="6321">
                  <c:v>115.299789</c:v>
                </c:pt>
                <c:pt idx="6322">
                  <c:v>105.468498</c:v>
                </c:pt>
                <c:pt idx="6323">
                  <c:v>100.251884</c:v>
                </c:pt>
                <c:pt idx="6324">
                  <c:v>126.068237</c:v>
                </c:pt>
                <c:pt idx="6325">
                  <c:v>118.21804</c:v>
                </c:pt>
                <c:pt idx="6326">
                  <c:v>100.230789</c:v>
                </c:pt>
                <c:pt idx="6327">
                  <c:v>104.639557</c:v>
                </c:pt>
                <c:pt idx="6328">
                  <c:v>124.68437199999998</c:v>
                </c:pt>
                <c:pt idx="6329">
                  <c:v>102.61032899999998</c:v>
                </c:pt>
                <c:pt idx="6330">
                  <c:v>109.59539799999999</c:v>
                </c:pt>
                <c:pt idx="6331">
                  <c:v>101.27639799999999</c:v>
                </c:pt>
                <c:pt idx="6332">
                  <c:v>101.40312200000001</c:v>
                </c:pt>
                <c:pt idx="6333">
                  <c:v>113.13155399999999</c:v>
                </c:pt>
                <c:pt idx="6334">
                  <c:v>103.22483800000001</c:v>
                </c:pt>
                <c:pt idx="6335">
                  <c:v>113.59813699999998</c:v>
                </c:pt>
                <c:pt idx="6336">
                  <c:v>104.604607</c:v>
                </c:pt>
                <c:pt idx="6337">
                  <c:v>100.38125599999999</c:v>
                </c:pt>
                <c:pt idx="6338">
                  <c:v>113.370529</c:v>
                </c:pt>
                <c:pt idx="6339">
                  <c:v>101.755844</c:v>
                </c:pt>
                <c:pt idx="6340">
                  <c:v>122.419388</c:v>
                </c:pt>
                <c:pt idx="6341">
                  <c:v>118.46987900000002</c:v>
                </c:pt>
                <c:pt idx="6342">
                  <c:v>103.575233</c:v>
                </c:pt>
                <c:pt idx="6343">
                  <c:v>111.728729</c:v>
                </c:pt>
                <c:pt idx="6344">
                  <c:v>104.44866200000001</c:v>
                </c:pt>
                <c:pt idx="6345">
                  <c:v>120.58251199999998</c:v>
                </c:pt>
                <c:pt idx="6346">
                  <c:v>100.469978</c:v>
                </c:pt>
                <c:pt idx="6347">
                  <c:v>114.64849100000001</c:v>
                </c:pt>
                <c:pt idx="6348">
                  <c:v>134.45913700000003</c:v>
                </c:pt>
                <c:pt idx="6349">
                  <c:v>106.89106000000001</c:v>
                </c:pt>
                <c:pt idx="6350">
                  <c:v>116.298058</c:v>
                </c:pt>
                <c:pt idx="6351">
                  <c:v>101.10408799999999</c:v>
                </c:pt>
                <c:pt idx="6352">
                  <c:v>126.61582199999998</c:v>
                </c:pt>
                <c:pt idx="6353">
                  <c:v>116.889679</c:v>
                </c:pt>
                <c:pt idx="6354">
                  <c:v>102.756096</c:v>
                </c:pt>
                <c:pt idx="6355">
                  <c:v>106.11454000000002</c:v>
                </c:pt>
                <c:pt idx="6356">
                  <c:v>105.60213499999999</c:v>
                </c:pt>
                <c:pt idx="6357">
                  <c:v>102.907471</c:v>
                </c:pt>
                <c:pt idx="6358">
                  <c:v>101.52649700000001</c:v>
                </c:pt>
                <c:pt idx="6359">
                  <c:v>114.879143</c:v>
                </c:pt>
                <c:pt idx="6360">
                  <c:v>100.43860599999999</c:v>
                </c:pt>
                <c:pt idx="6361">
                  <c:v>155.83090200000001</c:v>
                </c:pt>
                <c:pt idx="6362">
                  <c:v>116.67988599999998</c:v>
                </c:pt>
                <c:pt idx="6363">
                  <c:v>123.03510300000002</c:v>
                </c:pt>
                <c:pt idx="6364">
                  <c:v>113.690956</c:v>
                </c:pt>
                <c:pt idx="6365">
                  <c:v>100.46061700000001</c:v>
                </c:pt>
                <c:pt idx="6366">
                  <c:v>131.78454600000001</c:v>
                </c:pt>
                <c:pt idx="6367">
                  <c:v>158.81446800000001</c:v>
                </c:pt>
                <c:pt idx="6368">
                  <c:v>112.238281</c:v>
                </c:pt>
                <c:pt idx="6369">
                  <c:v>114.49932900000002</c:v>
                </c:pt>
                <c:pt idx="6370">
                  <c:v>110.034767</c:v>
                </c:pt>
                <c:pt idx="6371">
                  <c:v>102.84016400000002</c:v>
                </c:pt>
                <c:pt idx="6372">
                  <c:v>101.568962</c:v>
                </c:pt>
                <c:pt idx="6373">
                  <c:v>102.43011500000001</c:v>
                </c:pt>
                <c:pt idx="6374">
                  <c:v>104.03182200000002</c:v>
                </c:pt>
                <c:pt idx="6375">
                  <c:v>102.299408</c:v>
                </c:pt>
                <c:pt idx="6376">
                  <c:v>108.223366</c:v>
                </c:pt>
                <c:pt idx="6377">
                  <c:v>104.62750200000001</c:v>
                </c:pt>
                <c:pt idx="6378">
                  <c:v>126.10813099999999</c:v>
                </c:pt>
                <c:pt idx="6379">
                  <c:v>114.67685699999998</c:v>
                </c:pt>
                <c:pt idx="6380">
                  <c:v>101.40855400000001</c:v>
                </c:pt>
                <c:pt idx="6381">
                  <c:v>111.41040000000001</c:v>
                </c:pt>
                <c:pt idx="6382">
                  <c:v>107.27353699999999</c:v>
                </c:pt>
                <c:pt idx="6383">
                  <c:v>107.17299699999998</c:v>
                </c:pt>
                <c:pt idx="6384">
                  <c:v>107.46572900000001</c:v>
                </c:pt>
                <c:pt idx="6385">
                  <c:v>100.75988799999999</c:v>
                </c:pt>
                <c:pt idx="6386">
                  <c:v>127.90369400000002</c:v>
                </c:pt>
                <c:pt idx="6387">
                  <c:v>134.24580399999996</c:v>
                </c:pt>
                <c:pt idx="6388">
                  <c:v>112.26299299999998</c:v>
                </c:pt>
                <c:pt idx="6389">
                  <c:v>100.45047</c:v>
                </c:pt>
                <c:pt idx="6390">
                  <c:v>100.396584</c:v>
                </c:pt>
                <c:pt idx="6391">
                  <c:v>110.72938499999998</c:v>
                </c:pt>
                <c:pt idx="6392">
                  <c:v>128.69618199999999</c:v>
                </c:pt>
                <c:pt idx="6393">
                  <c:v>115.43018300000001</c:v>
                </c:pt>
                <c:pt idx="6394">
                  <c:v>104.60234099999998</c:v>
                </c:pt>
                <c:pt idx="6395">
                  <c:v>134.30325299999998</c:v>
                </c:pt>
                <c:pt idx="6396">
                  <c:v>105.194008</c:v>
                </c:pt>
                <c:pt idx="6397">
                  <c:v>102.562943</c:v>
                </c:pt>
              </c:numCache>
            </c:numRef>
          </c:xVal>
          <c:yVal>
            <c:numRef>
              <c:f>SCATTERPLOT6400DATI!$C$3:$C$6400</c:f>
              <c:numCache>
                <c:formatCode>General</c:formatCode>
                <c:ptCount val="6398"/>
                <c:pt idx="0">
                  <c:v>3.75</c:v>
                </c:pt>
                <c:pt idx="1">
                  <c:v>3.1499630000000001</c:v>
                </c:pt>
                <c:pt idx="2">
                  <c:v>4.3000339999999992</c:v>
                </c:pt>
                <c:pt idx="3">
                  <c:v>4.099975999999999</c:v>
                </c:pt>
                <c:pt idx="4">
                  <c:v>5.3000179999999988</c:v>
                </c:pt>
                <c:pt idx="5">
                  <c:v>3.8250119999999996</c:v>
                </c:pt>
                <c:pt idx="6">
                  <c:v>6.049987999999999</c:v>
                </c:pt>
                <c:pt idx="7">
                  <c:v>4.4750059999999996</c:v>
                </c:pt>
                <c:pt idx="8">
                  <c:v>3.8000179999999997</c:v>
                </c:pt>
                <c:pt idx="9">
                  <c:v>3.2750240000000002</c:v>
                </c:pt>
                <c:pt idx="10">
                  <c:v>3.8000029999999994</c:v>
                </c:pt>
                <c:pt idx="11">
                  <c:v>5.6000059999999987</c:v>
                </c:pt>
                <c:pt idx="12">
                  <c:v>3.8999629999999996</c:v>
                </c:pt>
                <c:pt idx="13">
                  <c:v>3.6499630000000001</c:v>
                </c:pt>
                <c:pt idx="14">
                  <c:v>3.6749879999999999</c:v>
                </c:pt>
                <c:pt idx="15">
                  <c:v>3.3000179999999997</c:v>
                </c:pt>
                <c:pt idx="16">
                  <c:v>4.2000120000000001</c:v>
                </c:pt>
                <c:pt idx="17">
                  <c:v>4.1750179999999988</c:v>
                </c:pt>
                <c:pt idx="18">
                  <c:v>4.1000059999999987</c:v>
                </c:pt>
                <c:pt idx="19">
                  <c:v>4.7250059999999987</c:v>
                </c:pt>
                <c:pt idx="20">
                  <c:v>3.4750059999999996</c:v>
                </c:pt>
                <c:pt idx="21">
                  <c:v>4.299987999999999</c:v>
                </c:pt>
                <c:pt idx="22">
                  <c:v>3.75</c:v>
                </c:pt>
                <c:pt idx="23">
                  <c:v>4.299987999999999</c:v>
                </c:pt>
                <c:pt idx="24">
                  <c:v>4.3000179999999988</c:v>
                </c:pt>
                <c:pt idx="25">
                  <c:v>4</c:v>
                </c:pt>
                <c:pt idx="26">
                  <c:v>4.8999939999999995</c:v>
                </c:pt>
                <c:pt idx="27">
                  <c:v>3.7999879999999999</c:v>
                </c:pt>
                <c:pt idx="28">
                  <c:v>4.375</c:v>
                </c:pt>
                <c:pt idx="29">
                  <c:v>3.4999689999999997</c:v>
                </c:pt>
                <c:pt idx="30">
                  <c:v>3.5499879999999999</c:v>
                </c:pt>
                <c:pt idx="31">
                  <c:v>3.6000369999999999</c:v>
                </c:pt>
                <c:pt idx="32">
                  <c:v>2.9500119999999996</c:v>
                </c:pt>
                <c:pt idx="33">
                  <c:v>4.2000270000000004</c:v>
                </c:pt>
                <c:pt idx="34">
                  <c:v>4.0500179999999988</c:v>
                </c:pt>
                <c:pt idx="35">
                  <c:v>2.899994</c:v>
                </c:pt>
                <c:pt idx="36">
                  <c:v>4.1500239999999993</c:v>
                </c:pt>
                <c:pt idx="37">
                  <c:v>3.8500369999999995</c:v>
                </c:pt>
                <c:pt idx="38">
                  <c:v>3.4499819999999999</c:v>
                </c:pt>
                <c:pt idx="39">
                  <c:v>3.3000179999999997</c:v>
                </c:pt>
                <c:pt idx="40">
                  <c:v>3.5</c:v>
                </c:pt>
                <c:pt idx="41">
                  <c:v>4.549987999999999</c:v>
                </c:pt>
                <c:pt idx="42">
                  <c:v>4.5</c:v>
                </c:pt>
                <c:pt idx="43">
                  <c:v>3.3999629999999996</c:v>
                </c:pt>
                <c:pt idx="44">
                  <c:v>3.3999629999999996</c:v>
                </c:pt>
                <c:pt idx="45">
                  <c:v>3.75</c:v>
                </c:pt>
                <c:pt idx="46">
                  <c:v>4.2749939999999995</c:v>
                </c:pt>
                <c:pt idx="47">
                  <c:v>3.1500240000000002</c:v>
                </c:pt>
                <c:pt idx="48">
                  <c:v>4.4750059999999996</c:v>
                </c:pt>
                <c:pt idx="49">
                  <c:v>4.3999629999999996</c:v>
                </c:pt>
                <c:pt idx="50">
                  <c:v>3.8000179999999997</c:v>
                </c:pt>
                <c:pt idx="51">
                  <c:v>3.399994</c:v>
                </c:pt>
                <c:pt idx="52">
                  <c:v>5.25</c:v>
                </c:pt>
                <c:pt idx="53">
                  <c:v>3.725006</c:v>
                </c:pt>
                <c:pt idx="54">
                  <c:v>4.2499849999999988</c:v>
                </c:pt>
                <c:pt idx="55">
                  <c:v>3.9999689999999997</c:v>
                </c:pt>
                <c:pt idx="56">
                  <c:v>3.5750119999999996</c:v>
                </c:pt>
                <c:pt idx="57">
                  <c:v>3.5999910000000002</c:v>
                </c:pt>
                <c:pt idx="58">
                  <c:v>3.7500309999999999</c:v>
                </c:pt>
                <c:pt idx="59">
                  <c:v>3.625</c:v>
                </c:pt>
                <c:pt idx="60">
                  <c:v>3.9749910000000002</c:v>
                </c:pt>
                <c:pt idx="61">
                  <c:v>3.5499879999999999</c:v>
                </c:pt>
                <c:pt idx="62">
                  <c:v>3.4499819999999999</c:v>
                </c:pt>
                <c:pt idx="63">
                  <c:v>4.4500120000000001</c:v>
                </c:pt>
                <c:pt idx="64">
                  <c:v>3.8249970000000002</c:v>
                </c:pt>
                <c:pt idx="65">
                  <c:v>4.8500059999999987</c:v>
                </c:pt>
                <c:pt idx="66">
                  <c:v>3.1999970000000002</c:v>
                </c:pt>
                <c:pt idx="67">
                  <c:v>4.25</c:v>
                </c:pt>
                <c:pt idx="68">
                  <c:v>3.600006</c:v>
                </c:pt>
                <c:pt idx="69">
                  <c:v>3.4249879999999999</c:v>
                </c:pt>
                <c:pt idx="70">
                  <c:v>3.0499879999999999</c:v>
                </c:pt>
                <c:pt idx="71">
                  <c:v>5.1999819999999994</c:v>
                </c:pt>
                <c:pt idx="72">
                  <c:v>5.2249759999999981</c:v>
                </c:pt>
                <c:pt idx="73">
                  <c:v>3.9000240000000002</c:v>
                </c:pt>
                <c:pt idx="74">
                  <c:v>3.8499759999999994</c:v>
                </c:pt>
                <c:pt idx="75">
                  <c:v>3.8499910000000002</c:v>
                </c:pt>
                <c:pt idx="76">
                  <c:v>4.25</c:v>
                </c:pt>
                <c:pt idx="77">
                  <c:v>3.5499879999999999</c:v>
                </c:pt>
                <c:pt idx="78">
                  <c:v>3.3499759999999994</c:v>
                </c:pt>
                <c:pt idx="79">
                  <c:v>3.6500240000000002</c:v>
                </c:pt>
                <c:pt idx="80">
                  <c:v>4.2000120000000001</c:v>
                </c:pt>
                <c:pt idx="81">
                  <c:v>3.6499940000000004</c:v>
                </c:pt>
                <c:pt idx="82">
                  <c:v>3.75</c:v>
                </c:pt>
                <c:pt idx="83">
                  <c:v>4.299987999999999</c:v>
                </c:pt>
                <c:pt idx="84">
                  <c:v>3.5000309999999999</c:v>
                </c:pt>
                <c:pt idx="85">
                  <c:v>3.8000179999999997</c:v>
                </c:pt>
                <c:pt idx="86">
                  <c:v>4.7749790000000001</c:v>
                </c:pt>
                <c:pt idx="87">
                  <c:v>4.1999819999999994</c:v>
                </c:pt>
                <c:pt idx="88">
                  <c:v>3.899994</c:v>
                </c:pt>
                <c:pt idx="89">
                  <c:v>3.5500179999999997</c:v>
                </c:pt>
                <c:pt idx="90">
                  <c:v>5.3750149999999994</c:v>
                </c:pt>
                <c:pt idx="91">
                  <c:v>3.6999819999999999</c:v>
                </c:pt>
                <c:pt idx="92">
                  <c:v>4.1499939999999995</c:v>
                </c:pt>
                <c:pt idx="93">
                  <c:v>3.3499759999999994</c:v>
                </c:pt>
                <c:pt idx="94">
                  <c:v>3.3999629999999996</c:v>
                </c:pt>
                <c:pt idx="95">
                  <c:v>3.7999879999999999</c:v>
                </c:pt>
                <c:pt idx="96">
                  <c:v>4.0249939999999986</c:v>
                </c:pt>
                <c:pt idx="97">
                  <c:v>3.5</c:v>
                </c:pt>
                <c:pt idx="98">
                  <c:v>3.9750059999999996</c:v>
                </c:pt>
                <c:pt idx="99">
                  <c:v>2.8499759999999994</c:v>
                </c:pt>
                <c:pt idx="100">
                  <c:v>4.074965999999999</c:v>
                </c:pt>
                <c:pt idx="101">
                  <c:v>3.75</c:v>
                </c:pt>
                <c:pt idx="102">
                  <c:v>3.399994</c:v>
                </c:pt>
                <c:pt idx="103">
                  <c:v>4.299987999999999</c:v>
                </c:pt>
                <c:pt idx="104">
                  <c:v>3.6499630000000001</c:v>
                </c:pt>
                <c:pt idx="105">
                  <c:v>3.7749940000000004</c:v>
                </c:pt>
                <c:pt idx="106">
                  <c:v>3.6499940000000004</c:v>
                </c:pt>
                <c:pt idx="107">
                  <c:v>4.1500239999999993</c:v>
                </c:pt>
                <c:pt idx="108">
                  <c:v>3.5999759999999994</c:v>
                </c:pt>
                <c:pt idx="109">
                  <c:v>3.8500059999999996</c:v>
                </c:pt>
                <c:pt idx="110">
                  <c:v>3.6499940000000004</c:v>
                </c:pt>
                <c:pt idx="111">
                  <c:v>4.0500179999999988</c:v>
                </c:pt>
                <c:pt idx="112">
                  <c:v>3.600006</c:v>
                </c:pt>
                <c:pt idx="113">
                  <c:v>4.1499939999999995</c:v>
                </c:pt>
                <c:pt idx="114">
                  <c:v>3.3749999999999996</c:v>
                </c:pt>
                <c:pt idx="115">
                  <c:v>3.9250179999999997</c:v>
                </c:pt>
                <c:pt idx="116">
                  <c:v>4.1499939999999995</c:v>
                </c:pt>
                <c:pt idx="117">
                  <c:v>3.9499819999999999</c:v>
                </c:pt>
                <c:pt idx="118">
                  <c:v>3.899994</c:v>
                </c:pt>
                <c:pt idx="119">
                  <c:v>4.0500179999999988</c:v>
                </c:pt>
                <c:pt idx="120">
                  <c:v>3.7999879999999999</c:v>
                </c:pt>
                <c:pt idx="121">
                  <c:v>3.9000240000000002</c:v>
                </c:pt>
                <c:pt idx="122">
                  <c:v>3.399994</c:v>
                </c:pt>
                <c:pt idx="123">
                  <c:v>3.899994</c:v>
                </c:pt>
                <c:pt idx="124">
                  <c:v>5.049987999999999</c:v>
                </c:pt>
                <c:pt idx="125">
                  <c:v>10.049988000000001</c:v>
                </c:pt>
                <c:pt idx="126">
                  <c:v>3.4499819999999999</c:v>
                </c:pt>
                <c:pt idx="127">
                  <c:v>3.5999759999999994</c:v>
                </c:pt>
                <c:pt idx="128">
                  <c:v>4</c:v>
                </c:pt>
                <c:pt idx="129">
                  <c:v>3.8000179999999997</c:v>
                </c:pt>
                <c:pt idx="130">
                  <c:v>3.4000240000000002</c:v>
                </c:pt>
                <c:pt idx="131">
                  <c:v>3.9000240000000002</c:v>
                </c:pt>
                <c:pt idx="132">
                  <c:v>4.0249629999999987</c:v>
                </c:pt>
                <c:pt idx="133">
                  <c:v>3.600006</c:v>
                </c:pt>
                <c:pt idx="134">
                  <c:v>3.5500179999999997</c:v>
                </c:pt>
                <c:pt idx="135">
                  <c:v>3.5999759999999994</c:v>
                </c:pt>
                <c:pt idx="136">
                  <c:v>3.5499879999999999</c:v>
                </c:pt>
                <c:pt idx="137">
                  <c:v>4</c:v>
                </c:pt>
                <c:pt idx="138">
                  <c:v>3.75</c:v>
                </c:pt>
                <c:pt idx="139">
                  <c:v>3.8500059999999996</c:v>
                </c:pt>
                <c:pt idx="140">
                  <c:v>3.0499879999999999</c:v>
                </c:pt>
                <c:pt idx="141">
                  <c:v>3.9000089999999994</c:v>
                </c:pt>
                <c:pt idx="142">
                  <c:v>3.1999970000000002</c:v>
                </c:pt>
                <c:pt idx="143">
                  <c:v>4.5749969999999989</c:v>
                </c:pt>
                <c:pt idx="144">
                  <c:v>4.1999969999999989</c:v>
                </c:pt>
                <c:pt idx="145">
                  <c:v>4.1999819999999994</c:v>
                </c:pt>
                <c:pt idx="146">
                  <c:v>3.3500059999999996</c:v>
                </c:pt>
                <c:pt idx="147">
                  <c:v>3.8000179999999997</c:v>
                </c:pt>
                <c:pt idx="148">
                  <c:v>4.2249759999999981</c:v>
                </c:pt>
                <c:pt idx="149">
                  <c:v>4.3000179999999988</c:v>
                </c:pt>
                <c:pt idx="150">
                  <c:v>3.8500059999999996</c:v>
                </c:pt>
                <c:pt idx="151">
                  <c:v>6.5</c:v>
                </c:pt>
                <c:pt idx="152">
                  <c:v>3.5999759999999994</c:v>
                </c:pt>
                <c:pt idx="153">
                  <c:v>3.5999759999999994</c:v>
                </c:pt>
                <c:pt idx="154">
                  <c:v>4.9500120000000001</c:v>
                </c:pt>
                <c:pt idx="155">
                  <c:v>3.399994</c:v>
                </c:pt>
                <c:pt idx="156">
                  <c:v>4.2750089999999998</c:v>
                </c:pt>
                <c:pt idx="157">
                  <c:v>3.2750240000000002</c:v>
                </c:pt>
                <c:pt idx="158">
                  <c:v>3.7499690000000001</c:v>
                </c:pt>
                <c:pt idx="159">
                  <c:v>4.9500120000000001</c:v>
                </c:pt>
                <c:pt idx="160">
                  <c:v>6.6000059999999987</c:v>
                </c:pt>
                <c:pt idx="161">
                  <c:v>4.6750030000000002</c:v>
                </c:pt>
                <c:pt idx="162">
                  <c:v>3.5999759999999994</c:v>
                </c:pt>
                <c:pt idx="163">
                  <c:v>4.7000120000000001</c:v>
                </c:pt>
                <c:pt idx="164">
                  <c:v>3.399994</c:v>
                </c:pt>
                <c:pt idx="165">
                  <c:v>4.1499939999999995</c:v>
                </c:pt>
                <c:pt idx="166">
                  <c:v>3.3249970000000002</c:v>
                </c:pt>
                <c:pt idx="167">
                  <c:v>3.725006</c:v>
                </c:pt>
                <c:pt idx="168">
                  <c:v>4.0500179999999988</c:v>
                </c:pt>
                <c:pt idx="169">
                  <c:v>3.4500119999999996</c:v>
                </c:pt>
                <c:pt idx="170">
                  <c:v>3.8999629999999996</c:v>
                </c:pt>
                <c:pt idx="171">
                  <c:v>4.0500179999999988</c:v>
                </c:pt>
                <c:pt idx="172">
                  <c:v>3.6500240000000002</c:v>
                </c:pt>
                <c:pt idx="173">
                  <c:v>4.4000240000000002</c:v>
                </c:pt>
                <c:pt idx="174">
                  <c:v>5.250030999999999</c:v>
                </c:pt>
                <c:pt idx="175">
                  <c:v>3.5999910000000002</c:v>
                </c:pt>
                <c:pt idx="176">
                  <c:v>2.7749940000000004</c:v>
                </c:pt>
                <c:pt idx="177">
                  <c:v>4.1499939999999995</c:v>
                </c:pt>
                <c:pt idx="178">
                  <c:v>4.000030999999999</c:v>
                </c:pt>
                <c:pt idx="179">
                  <c:v>3.9250179999999997</c:v>
                </c:pt>
                <c:pt idx="180">
                  <c:v>4.5500179999999988</c:v>
                </c:pt>
                <c:pt idx="181">
                  <c:v>3.75</c:v>
                </c:pt>
                <c:pt idx="182">
                  <c:v>3.4249879999999999</c:v>
                </c:pt>
                <c:pt idx="183">
                  <c:v>4.1999819999999994</c:v>
                </c:pt>
                <c:pt idx="184">
                  <c:v>4.8750149999999994</c:v>
                </c:pt>
                <c:pt idx="185">
                  <c:v>3.5500179999999997</c:v>
                </c:pt>
                <c:pt idx="186">
                  <c:v>4.1000059999999987</c:v>
                </c:pt>
                <c:pt idx="187">
                  <c:v>5.6999819999999994</c:v>
                </c:pt>
                <c:pt idx="188">
                  <c:v>4.549987999999999</c:v>
                </c:pt>
                <c:pt idx="189">
                  <c:v>4.1500239999999993</c:v>
                </c:pt>
                <c:pt idx="190">
                  <c:v>3.5500179999999997</c:v>
                </c:pt>
                <c:pt idx="191">
                  <c:v>4.9000240000000002</c:v>
                </c:pt>
                <c:pt idx="192">
                  <c:v>3.9500119999999996</c:v>
                </c:pt>
                <c:pt idx="193">
                  <c:v>3.6750179999999997</c:v>
                </c:pt>
                <c:pt idx="194">
                  <c:v>3.600006</c:v>
                </c:pt>
                <c:pt idx="195">
                  <c:v>3.7000120000000001</c:v>
                </c:pt>
                <c:pt idx="196">
                  <c:v>4.5</c:v>
                </c:pt>
                <c:pt idx="197">
                  <c:v>4.3750149999999994</c:v>
                </c:pt>
                <c:pt idx="198">
                  <c:v>3.100006</c:v>
                </c:pt>
                <c:pt idx="199">
                  <c:v>4</c:v>
                </c:pt>
                <c:pt idx="200">
                  <c:v>3.5</c:v>
                </c:pt>
                <c:pt idx="201">
                  <c:v>5.1499939999999995</c:v>
                </c:pt>
                <c:pt idx="202">
                  <c:v>3.6749879999999999</c:v>
                </c:pt>
                <c:pt idx="203">
                  <c:v>4.9000240000000002</c:v>
                </c:pt>
                <c:pt idx="204">
                  <c:v>3.4750209999999995</c:v>
                </c:pt>
                <c:pt idx="205">
                  <c:v>4.349975999999999</c:v>
                </c:pt>
                <c:pt idx="206">
                  <c:v>4.25</c:v>
                </c:pt>
                <c:pt idx="207">
                  <c:v>2.8500059999999996</c:v>
                </c:pt>
                <c:pt idx="208">
                  <c:v>3.7000120000000001</c:v>
                </c:pt>
                <c:pt idx="209">
                  <c:v>3.5</c:v>
                </c:pt>
                <c:pt idx="210">
                  <c:v>3.5500179999999997</c:v>
                </c:pt>
                <c:pt idx="211">
                  <c:v>4.1500239999999993</c:v>
                </c:pt>
                <c:pt idx="212">
                  <c:v>3.0750119999999996</c:v>
                </c:pt>
                <c:pt idx="213">
                  <c:v>3.3749689999999997</c:v>
                </c:pt>
                <c:pt idx="214">
                  <c:v>4.350020999999999</c:v>
                </c:pt>
                <c:pt idx="215">
                  <c:v>3.9000240000000002</c:v>
                </c:pt>
                <c:pt idx="216">
                  <c:v>3.3499759999999994</c:v>
                </c:pt>
                <c:pt idx="217">
                  <c:v>4.5500179999999988</c:v>
                </c:pt>
                <c:pt idx="218">
                  <c:v>3.8500059999999996</c:v>
                </c:pt>
                <c:pt idx="219">
                  <c:v>3.4000089999999994</c:v>
                </c:pt>
                <c:pt idx="220">
                  <c:v>3.600006</c:v>
                </c:pt>
                <c:pt idx="221">
                  <c:v>4.25</c:v>
                </c:pt>
                <c:pt idx="222">
                  <c:v>4.8999939999999995</c:v>
                </c:pt>
                <c:pt idx="223">
                  <c:v>4.6999819999999994</c:v>
                </c:pt>
                <c:pt idx="224">
                  <c:v>3.5</c:v>
                </c:pt>
                <c:pt idx="225">
                  <c:v>3.3750149999999994</c:v>
                </c:pt>
                <c:pt idx="226">
                  <c:v>3.2499690000000001</c:v>
                </c:pt>
                <c:pt idx="227">
                  <c:v>4.9500120000000001</c:v>
                </c:pt>
                <c:pt idx="228">
                  <c:v>3.5000309999999999</c:v>
                </c:pt>
                <c:pt idx="229">
                  <c:v>4.0249939999999986</c:v>
                </c:pt>
                <c:pt idx="230">
                  <c:v>3.625</c:v>
                </c:pt>
                <c:pt idx="231">
                  <c:v>4.0500179999999988</c:v>
                </c:pt>
                <c:pt idx="232">
                  <c:v>3.6499630000000001</c:v>
                </c:pt>
                <c:pt idx="233">
                  <c:v>4.9249879999999981</c:v>
                </c:pt>
                <c:pt idx="234">
                  <c:v>3.4499819999999999</c:v>
                </c:pt>
                <c:pt idx="235">
                  <c:v>3.9499819999999999</c:v>
                </c:pt>
                <c:pt idx="236">
                  <c:v>4.3999939999999995</c:v>
                </c:pt>
                <c:pt idx="237">
                  <c:v>4.4250179999999988</c:v>
                </c:pt>
                <c:pt idx="238">
                  <c:v>3.9500119999999996</c:v>
                </c:pt>
                <c:pt idx="239">
                  <c:v>3.6499940000000004</c:v>
                </c:pt>
                <c:pt idx="240">
                  <c:v>4.4749910000000002</c:v>
                </c:pt>
                <c:pt idx="241">
                  <c:v>4.0249939999999986</c:v>
                </c:pt>
                <c:pt idx="242">
                  <c:v>4.8000179999999988</c:v>
                </c:pt>
                <c:pt idx="243">
                  <c:v>3.75</c:v>
                </c:pt>
                <c:pt idx="244">
                  <c:v>3.5000309999999999</c:v>
                </c:pt>
                <c:pt idx="245">
                  <c:v>3.600006</c:v>
                </c:pt>
                <c:pt idx="246">
                  <c:v>3.7999879999999999</c:v>
                </c:pt>
                <c:pt idx="247">
                  <c:v>3.6000369999999999</c:v>
                </c:pt>
                <c:pt idx="248">
                  <c:v>3.899994</c:v>
                </c:pt>
                <c:pt idx="249">
                  <c:v>3.6500240000000002</c:v>
                </c:pt>
                <c:pt idx="250">
                  <c:v>3.1500240000000002</c:v>
                </c:pt>
                <c:pt idx="251">
                  <c:v>2.9499819999999999</c:v>
                </c:pt>
                <c:pt idx="252">
                  <c:v>4.799987999999999</c:v>
                </c:pt>
                <c:pt idx="253">
                  <c:v>4</c:v>
                </c:pt>
                <c:pt idx="254">
                  <c:v>3.4250029999999994</c:v>
                </c:pt>
                <c:pt idx="255">
                  <c:v>4.3500059999999987</c:v>
                </c:pt>
                <c:pt idx="256">
                  <c:v>4.5500489999999996</c:v>
                </c:pt>
                <c:pt idx="257">
                  <c:v>4</c:v>
                </c:pt>
                <c:pt idx="258">
                  <c:v>3.75</c:v>
                </c:pt>
                <c:pt idx="259">
                  <c:v>4.049987999999999</c:v>
                </c:pt>
                <c:pt idx="260">
                  <c:v>4.549987999999999</c:v>
                </c:pt>
                <c:pt idx="261">
                  <c:v>4.6500239999999993</c:v>
                </c:pt>
                <c:pt idx="262">
                  <c:v>3.625</c:v>
                </c:pt>
                <c:pt idx="263">
                  <c:v>3.699951</c:v>
                </c:pt>
                <c:pt idx="264">
                  <c:v>2.2750089999999994</c:v>
                </c:pt>
                <c:pt idx="265">
                  <c:v>3.4500119999999996</c:v>
                </c:pt>
                <c:pt idx="266">
                  <c:v>4.5</c:v>
                </c:pt>
                <c:pt idx="267">
                  <c:v>4.2249759999999981</c:v>
                </c:pt>
                <c:pt idx="268">
                  <c:v>4.3999939999999995</c:v>
                </c:pt>
                <c:pt idx="269">
                  <c:v>4.25</c:v>
                </c:pt>
                <c:pt idx="270">
                  <c:v>3.625</c:v>
                </c:pt>
                <c:pt idx="271">
                  <c:v>3.4750059999999996</c:v>
                </c:pt>
                <c:pt idx="272">
                  <c:v>3.25</c:v>
                </c:pt>
                <c:pt idx="273">
                  <c:v>3.4500119999999996</c:v>
                </c:pt>
                <c:pt idx="274">
                  <c:v>3.3750309999999994</c:v>
                </c:pt>
                <c:pt idx="275">
                  <c:v>4.0500179999999988</c:v>
                </c:pt>
                <c:pt idx="276">
                  <c:v>3.600006</c:v>
                </c:pt>
                <c:pt idx="277">
                  <c:v>4.3000179999999988</c:v>
                </c:pt>
                <c:pt idx="278">
                  <c:v>3.9500119999999996</c:v>
                </c:pt>
                <c:pt idx="279">
                  <c:v>3.6500240000000002</c:v>
                </c:pt>
                <c:pt idx="280">
                  <c:v>4.2000120000000001</c:v>
                </c:pt>
                <c:pt idx="281">
                  <c:v>3.3499759999999994</c:v>
                </c:pt>
                <c:pt idx="282">
                  <c:v>4.1250149999999985</c:v>
                </c:pt>
                <c:pt idx="283">
                  <c:v>4.1500239999999993</c:v>
                </c:pt>
                <c:pt idx="284">
                  <c:v>2.9250029999999994</c:v>
                </c:pt>
                <c:pt idx="285">
                  <c:v>3.8249819999999999</c:v>
                </c:pt>
                <c:pt idx="286">
                  <c:v>4.7749939999999995</c:v>
                </c:pt>
                <c:pt idx="287">
                  <c:v>3.8000029999999994</c:v>
                </c:pt>
                <c:pt idx="288">
                  <c:v>4.7000120000000001</c:v>
                </c:pt>
                <c:pt idx="289">
                  <c:v>4.3000179999999988</c:v>
                </c:pt>
                <c:pt idx="290">
                  <c:v>4.1000369999999995</c:v>
                </c:pt>
                <c:pt idx="291">
                  <c:v>4.5500179999999988</c:v>
                </c:pt>
                <c:pt idx="292">
                  <c:v>3.75</c:v>
                </c:pt>
                <c:pt idx="293">
                  <c:v>3.4750059999999996</c:v>
                </c:pt>
                <c:pt idx="294">
                  <c:v>3.699951</c:v>
                </c:pt>
                <c:pt idx="295">
                  <c:v>3.6999819999999999</c:v>
                </c:pt>
                <c:pt idx="296">
                  <c:v>4.9249879999999981</c:v>
                </c:pt>
                <c:pt idx="297">
                  <c:v>3.25</c:v>
                </c:pt>
                <c:pt idx="298">
                  <c:v>3.7999879999999999</c:v>
                </c:pt>
                <c:pt idx="299">
                  <c:v>3.9000240000000002</c:v>
                </c:pt>
                <c:pt idx="300">
                  <c:v>3.7500309999999999</c:v>
                </c:pt>
                <c:pt idx="301">
                  <c:v>6.4500120000000001</c:v>
                </c:pt>
                <c:pt idx="302">
                  <c:v>3.5</c:v>
                </c:pt>
                <c:pt idx="303">
                  <c:v>3.9500119999999996</c:v>
                </c:pt>
                <c:pt idx="304">
                  <c:v>4</c:v>
                </c:pt>
                <c:pt idx="305">
                  <c:v>3.5499879999999999</c:v>
                </c:pt>
                <c:pt idx="306">
                  <c:v>4.3750149999999994</c:v>
                </c:pt>
                <c:pt idx="307">
                  <c:v>3.5999759999999994</c:v>
                </c:pt>
                <c:pt idx="308">
                  <c:v>4.6500239999999993</c:v>
                </c:pt>
                <c:pt idx="309">
                  <c:v>4.5500179999999988</c:v>
                </c:pt>
                <c:pt idx="310">
                  <c:v>4.5000149999999994</c:v>
                </c:pt>
                <c:pt idx="311">
                  <c:v>3.6249850000000001</c:v>
                </c:pt>
                <c:pt idx="312">
                  <c:v>4.0749819999999994</c:v>
                </c:pt>
                <c:pt idx="313">
                  <c:v>3.7250209999999999</c:v>
                </c:pt>
                <c:pt idx="314">
                  <c:v>3.6499940000000004</c:v>
                </c:pt>
                <c:pt idx="315">
                  <c:v>3.5500179999999997</c:v>
                </c:pt>
                <c:pt idx="316">
                  <c:v>3.1250309999999999</c:v>
                </c:pt>
                <c:pt idx="317">
                  <c:v>4.6500239999999993</c:v>
                </c:pt>
                <c:pt idx="318">
                  <c:v>3.4500119999999996</c:v>
                </c:pt>
                <c:pt idx="319">
                  <c:v>3.8249970000000002</c:v>
                </c:pt>
                <c:pt idx="320">
                  <c:v>4.8250119999999992</c:v>
                </c:pt>
                <c:pt idx="321">
                  <c:v>3.8500059999999996</c:v>
                </c:pt>
                <c:pt idx="322">
                  <c:v>3.9500119999999996</c:v>
                </c:pt>
                <c:pt idx="323">
                  <c:v>3.2999879999999999</c:v>
                </c:pt>
                <c:pt idx="324">
                  <c:v>3.0749819999999999</c:v>
                </c:pt>
                <c:pt idx="325">
                  <c:v>4.25</c:v>
                </c:pt>
                <c:pt idx="326">
                  <c:v>4.500030999999999</c:v>
                </c:pt>
                <c:pt idx="327">
                  <c:v>4.3750149999999994</c:v>
                </c:pt>
                <c:pt idx="328">
                  <c:v>3.7749940000000004</c:v>
                </c:pt>
                <c:pt idx="329">
                  <c:v>3.2500309999999999</c:v>
                </c:pt>
                <c:pt idx="330">
                  <c:v>4.2000120000000001</c:v>
                </c:pt>
                <c:pt idx="331">
                  <c:v>4.1249999999999991</c:v>
                </c:pt>
                <c:pt idx="332">
                  <c:v>4.1999819999999994</c:v>
                </c:pt>
                <c:pt idx="333">
                  <c:v>4.0500179999999988</c:v>
                </c:pt>
                <c:pt idx="334">
                  <c:v>3.75</c:v>
                </c:pt>
                <c:pt idx="335">
                  <c:v>3.3000179999999997</c:v>
                </c:pt>
                <c:pt idx="336">
                  <c:v>3.9249879999999999</c:v>
                </c:pt>
                <c:pt idx="337">
                  <c:v>3.25</c:v>
                </c:pt>
                <c:pt idx="338">
                  <c:v>3.5999759999999994</c:v>
                </c:pt>
                <c:pt idx="339">
                  <c:v>4.0250089999999989</c:v>
                </c:pt>
                <c:pt idx="340">
                  <c:v>3.9249879999999999</c:v>
                </c:pt>
                <c:pt idx="341">
                  <c:v>4.1750179999999988</c:v>
                </c:pt>
                <c:pt idx="342">
                  <c:v>6.0749969999999989</c:v>
                </c:pt>
                <c:pt idx="343">
                  <c:v>3.5</c:v>
                </c:pt>
                <c:pt idx="344">
                  <c:v>4.25</c:v>
                </c:pt>
                <c:pt idx="345">
                  <c:v>4.100020999999999</c:v>
                </c:pt>
                <c:pt idx="346">
                  <c:v>3.7249759999999998</c:v>
                </c:pt>
                <c:pt idx="347">
                  <c:v>4.0500030000000002</c:v>
                </c:pt>
                <c:pt idx="348">
                  <c:v>3.7499690000000001</c:v>
                </c:pt>
                <c:pt idx="349">
                  <c:v>4.8500059999999987</c:v>
                </c:pt>
                <c:pt idx="350">
                  <c:v>3.1499940000000004</c:v>
                </c:pt>
                <c:pt idx="351">
                  <c:v>3.6500240000000002</c:v>
                </c:pt>
                <c:pt idx="352">
                  <c:v>3.6499940000000004</c:v>
                </c:pt>
                <c:pt idx="353">
                  <c:v>4.974975999999999</c:v>
                </c:pt>
                <c:pt idx="354">
                  <c:v>3.9500119999999996</c:v>
                </c:pt>
                <c:pt idx="355">
                  <c:v>3.9500119999999996</c:v>
                </c:pt>
                <c:pt idx="356">
                  <c:v>4.9750209999999999</c:v>
                </c:pt>
                <c:pt idx="357">
                  <c:v>4.3500059999999987</c:v>
                </c:pt>
                <c:pt idx="358">
                  <c:v>6.1500239999999993</c:v>
                </c:pt>
                <c:pt idx="359">
                  <c:v>4.1999969999999989</c:v>
                </c:pt>
                <c:pt idx="360">
                  <c:v>3.8499759999999994</c:v>
                </c:pt>
                <c:pt idx="361">
                  <c:v>4.2000120000000001</c:v>
                </c:pt>
                <c:pt idx="362">
                  <c:v>3.2000120000000001</c:v>
                </c:pt>
                <c:pt idx="363">
                  <c:v>3.9500119999999996</c:v>
                </c:pt>
                <c:pt idx="364">
                  <c:v>3.2749940000000004</c:v>
                </c:pt>
                <c:pt idx="365">
                  <c:v>3.9500119999999996</c:v>
                </c:pt>
                <c:pt idx="366">
                  <c:v>3.9500119999999996</c:v>
                </c:pt>
                <c:pt idx="367">
                  <c:v>3.8500059999999996</c:v>
                </c:pt>
                <c:pt idx="368">
                  <c:v>3.9500119999999996</c:v>
                </c:pt>
                <c:pt idx="369">
                  <c:v>3.9749910000000002</c:v>
                </c:pt>
                <c:pt idx="370">
                  <c:v>5.1500089999999989</c:v>
                </c:pt>
                <c:pt idx="371">
                  <c:v>3.75</c:v>
                </c:pt>
                <c:pt idx="372">
                  <c:v>4.9250030000000002</c:v>
                </c:pt>
                <c:pt idx="373">
                  <c:v>4.0500489999999996</c:v>
                </c:pt>
                <c:pt idx="374">
                  <c:v>3.8500059999999996</c:v>
                </c:pt>
                <c:pt idx="375">
                  <c:v>4.549987999999999</c:v>
                </c:pt>
                <c:pt idx="376">
                  <c:v>4.2750089999999998</c:v>
                </c:pt>
                <c:pt idx="377">
                  <c:v>3.5249940000000004</c:v>
                </c:pt>
                <c:pt idx="378">
                  <c:v>4.3249819999999985</c:v>
                </c:pt>
                <c:pt idx="379">
                  <c:v>3.3499759999999994</c:v>
                </c:pt>
                <c:pt idx="380">
                  <c:v>3.9000240000000002</c:v>
                </c:pt>
                <c:pt idx="381">
                  <c:v>3.8500059999999996</c:v>
                </c:pt>
                <c:pt idx="382">
                  <c:v>3.75</c:v>
                </c:pt>
                <c:pt idx="383">
                  <c:v>3.1750179999999997</c:v>
                </c:pt>
                <c:pt idx="384">
                  <c:v>3.5</c:v>
                </c:pt>
                <c:pt idx="385">
                  <c:v>3.75</c:v>
                </c:pt>
                <c:pt idx="386">
                  <c:v>4.1999819999999994</c:v>
                </c:pt>
                <c:pt idx="387">
                  <c:v>4.5</c:v>
                </c:pt>
                <c:pt idx="388">
                  <c:v>3.2999879999999999</c:v>
                </c:pt>
                <c:pt idx="389">
                  <c:v>4.4249729999999987</c:v>
                </c:pt>
                <c:pt idx="390">
                  <c:v>4.100020999999999</c:v>
                </c:pt>
                <c:pt idx="391">
                  <c:v>4.0500179999999988</c:v>
                </c:pt>
                <c:pt idx="392">
                  <c:v>3.2999879999999999</c:v>
                </c:pt>
                <c:pt idx="393">
                  <c:v>3.8000179999999997</c:v>
                </c:pt>
                <c:pt idx="394">
                  <c:v>4.25</c:v>
                </c:pt>
                <c:pt idx="395">
                  <c:v>3.8500059999999996</c:v>
                </c:pt>
                <c:pt idx="396">
                  <c:v>4.0749819999999994</c:v>
                </c:pt>
                <c:pt idx="397">
                  <c:v>3.8000489999999996</c:v>
                </c:pt>
                <c:pt idx="398">
                  <c:v>3.5749970000000002</c:v>
                </c:pt>
                <c:pt idx="399">
                  <c:v>3.4500119999999996</c:v>
                </c:pt>
                <c:pt idx="400">
                  <c:v>3.2999879999999999</c:v>
                </c:pt>
                <c:pt idx="401">
                  <c:v>4</c:v>
                </c:pt>
                <c:pt idx="402">
                  <c:v>3.5500179999999997</c:v>
                </c:pt>
                <c:pt idx="403">
                  <c:v>3.4250179999999997</c:v>
                </c:pt>
                <c:pt idx="404">
                  <c:v>4</c:v>
                </c:pt>
                <c:pt idx="405">
                  <c:v>3.1999819999999999</c:v>
                </c:pt>
                <c:pt idx="406">
                  <c:v>3.4500119999999996</c:v>
                </c:pt>
                <c:pt idx="407">
                  <c:v>3.5249940000000004</c:v>
                </c:pt>
                <c:pt idx="408">
                  <c:v>4.0249939999999986</c:v>
                </c:pt>
                <c:pt idx="409">
                  <c:v>3</c:v>
                </c:pt>
                <c:pt idx="410">
                  <c:v>3.7999879999999999</c:v>
                </c:pt>
                <c:pt idx="411">
                  <c:v>4.3749849999999979</c:v>
                </c:pt>
                <c:pt idx="412">
                  <c:v>3.5</c:v>
                </c:pt>
                <c:pt idx="413">
                  <c:v>3.3749849999999997</c:v>
                </c:pt>
                <c:pt idx="414">
                  <c:v>4.099975999999999</c:v>
                </c:pt>
                <c:pt idx="415">
                  <c:v>4.999969000000001</c:v>
                </c:pt>
                <c:pt idx="416">
                  <c:v>3.5500029999999994</c:v>
                </c:pt>
                <c:pt idx="417">
                  <c:v>4.9000089999999998</c:v>
                </c:pt>
                <c:pt idx="418">
                  <c:v>3.725006</c:v>
                </c:pt>
                <c:pt idx="419">
                  <c:v>4.3999939999999995</c:v>
                </c:pt>
                <c:pt idx="420">
                  <c:v>4.3499910000000002</c:v>
                </c:pt>
                <c:pt idx="421">
                  <c:v>3.3499759999999994</c:v>
                </c:pt>
                <c:pt idx="422">
                  <c:v>5.2749790000000001</c:v>
                </c:pt>
                <c:pt idx="423">
                  <c:v>3.8500209999999995</c:v>
                </c:pt>
                <c:pt idx="424">
                  <c:v>3.25</c:v>
                </c:pt>
                <c:pt idx="425">
                  <c:v>3.7500309999999999</c:v>
                </c:pt>
                <c:pt idx="426">
                  <c:v>6.75</c:v>
                </c:pt>
                <c:pt idx="427">
                  <c:v>3.2999879999999999</c:v>
                </c:pt>
                <c:pt idx="428">
                  <c:v>3.600006</c:v>
                </c:pt>
                <c:pt idx="429">
                  <c:v>4.249969000000001</c:v>
                </c:pt>
                <c:pt idx="430">
                  <c:v>3.8749999999999996</c:v>
                </c:pt>
                <c:pt idx="431">
                  <c:v>4.5999910000000002</c:v>
                </c:pt>
                <c:pt idx="432">
                  <c:v>3.6999819999999999</c:v>
                </c:pt>
                <c:pt idx="433">
                  <c:v>3.8250119999999996</c:v>
                </c:pt>
                <c:pt idx="434">
                  <c:v>4.1499939999999995</c:v>
                </c:pt>
                <c:pt idx="435">
                  <c:v>3.7999879999999999</c:v>
                </c:pt>
                <c:pt idx="436">
                  <c:v>4.1750030000000002</c:v>
                </c:pt>
                <c:pt idx="437">
                  <c:v>4.0500030000000002</c:v>
                </c:pt>
                <c:pt idx="438">
                  <c:v>3.6000369999999999</c:v>
                </c:pt>
                <c:pt idx="439">
                  <c:v>4.349975999999999</c:v>
                </c:pt>
                <c:pt idx="440">
                  <c:v>3.6499940000000004</c:v>
                </c:pt>
                <c:pt idx="441">
                  <c:v>3.4499819999999999</c:v>
                </c:pt>
                <c:pt idx="442">
                  <c:v>4.5</c:v>
                </c:pt>
                <c:pt idx="443">
                  <c:v>3.3499759999999994</c:v>
                </c:pt>
                <c:pt idx="444">
                  <c:v>3.75</c:v>
                </c:pt>
                <c:pt idx="445">
                  <c:v>3.899994</c:v>
                </c:pt>
                <c:pt idx="446">
                  <c:v>3.4999849999999997</c:v>
                </c:pt>
                <c:pt idx="447">
                  <c:v>4.5750120000000001</c:v>
                </c:pt>
                <c:pt idx="448">
                  <c:v>5.4499820000000003</c:v>
                </c:pt>
                <c:pt idx="449">
                  <c:v>3.3000179999999997</c:v>
                </c:pt>
                <c:pt idx="450">
                  <c:v>3.9249879999999999</c:v>
                </c:pt>
                <c:pt idx="451">
                  <c:v>3.7749940000000004</c:v>
                </c:pt>
                <c:pt idx="452">
                  <c:v>4.25</c:v>
                </c:pt>
                <c:pt idx="453">
                  <c:v>2.8250119999999996</c:v>
                </c:pt>
                <c:pt idx="454">
                  <c:v>3.0500179999999997</c:v>
                </c:pt>
                <c:pt idx="455">
                  <c:v>3.600006</c:v>
                </c:pt>
                <c:pt idx="456">
                  <c:v>5.1499939999999995</c:v>
                </c:pt>
                <c:pt idx="457">
                  <c:v>3.5250089999999994</c:v>
                </c:pt>
                <c:pt idx="458">
                  <c:v>3.2749940000000004</c:v>
                </c:pt>
                <c:pt idx="459">
                  <c:v>1.6499939999999997</c:v>
                </c:pt>
                <c:pt idx="460">
                  <c:v>3.5</c:v>
                </c:pt>
                <c:pt idx="461">
                  <c:v>4.4500120000000001</c:v>
                </c:pt>
                <c:pt idx="462">
                  <c:v>3.6500240000000002</c:v>
                </c:pt>
                <c:pt idx="463">
                  <c:v>3.5749970000000002</c:v>
                </c:pt>
                <c:pt idx="464">
                  <c:v>3.3499759999999994</c:v>
                </c:pt>
                <c:pt idx="465">
                  <c:v>3.8500369999999995</c:v>
                </c:pt>
                <c:pt idx="466">
                  <c:v>3.6749879999999999</c:v>
                </c:pt>
                <c:pt idx="467">
                  <c:v>4.3000489999999996</c:v>
                </c:pt>
                <c:pt idx="468">
                  <c:v>4.2000120000000001</c:v>
                </c:pt>
                <c:pt idx="469">
                  <c:v>4.1000059999999987</c:v>
                </c:pt>
                <c:pt idx="470">
                  <c:v>4.0749969999999989</c:v>
                </c:pt>
                <c:pt idx="471">
                  <c:v>4.099975999999999</c:v>
                </c:pt>
                <c:pt idx="472">
                  <c:v>4.3749690000000001</c:v>
                </c:pt>
                <c:pt idx="473">
                  <c:v>3.3500059999999996</c:v>
                </c:pt>
                <c:pt idx="474">
                  <c:v>3.5999910000000002</c:v>
                </c:pt>
                <c:pt idx="475">
                  <c:v>3.5499879999999999</c:v>
                </c:pt>
                <c:pt idx="476">
                  <c:v>4.3999939999999995</c:v>
                </c:pt>
                <c:pt idx="477">
                  <c:v>3.3000029999999994</c:v>
                </c:pt>
                <c:pt idx="478">
                  <c:v>3.899994</c:v>
                </c:pt>
                <c:pt idx="479">
                  <c:v>2.75</c:v>
                </c:pt>
                <c:pt idx="480">
                  <c:v>4.3000179999999988</c:v>
                </c:pt>
                <c:pt idx="481">
                  <c:v>4.3999939999999995</c:v>
                </c:pt>
                <c:pt idx="482">
                  <c:v>3.75</c:v>
                </c:pt>
                <c:pt idx="483">
                  <c:v>3.2999879999999999</c:v>
                </c:pt>
                <c:pt idx="484">
                  <c:v>4.25</c:v>
                </c:pt>
                <c:pt idx="485">
                  <c:v>3.5500179999999997</c:v>
                </c:pt>
                <c:pt idx="486">
                  <c:v>3.9750059999999996</c:v>
                </c:pt>
                <c:pt idx="487">
                  <c:v>3.4500119999999996</c:v>
                </c:pt>
                <c:pt idx="488">
                  <c:v>4.9499820000000003</c:v>
                </c:pt>
                <c:pt idx="489">
                  <c:v>3.8250119999999996</c:v>
                </c:pt>
                <c:pt idx="490">
                  <c:v>3.9499819999999999</c:v>
                </c:pt>
                <c:pt idx="491">
                  <c:v>4.2749939999999995</c:v>
                </c:pt>
                <c:pt idx="492">
                  <c:v>3.4499819999999999</c:v>
                </c:pt>
                <c:pt idx="493">
                  <c:v>3.6499940000000004</c:v>
                </c:pt>
                <c:pt idx="494">
                  <c:v>3.8500369999999995</c:v>
                </c:pt>
                <c:pt idx="495">
                  <c:v>3.6000369999999999</c:v>
                </c:pt>
                <c:pt idx="496">
                  <c:v>4.799987999999999</c:v>
                </c:pt>
                <c:pt idx="497">
                  <c:v>4.3500059999999987</c:v>
                </c:pt>
                <c:pt idx="498">
                  <c:v>4.1499629999999996</c:v>
                </c:pt>
                <c:pt idx="499">
                  <c:v>3.5500179999999997</c:v>
                </c:pt>
                <c:pt idx="500">
                  <c:v>3.8250119999999996</c:v>
                </c:pt>
                <c:pt idx="501">
                  <c:v>3.75</c:v>
                </c:pt>
                <c:pt idx="502">
                  <c:v>4.5249939999999986</c:v>
                </c:pt>
                <c:pt idx="503">
                  <c:v>4.1000059999999987</c:v>
                </c:pt>
                <c:pt idx="504">
                  <c:v>3.9000240000000002</c:v>
                </c:pt>
                <c:pt idx="505">
                  <c:v>4.7250059999999987</c:v>
                </c:pt>
                <c:pt idx="506">
                  <c:v>3.1499940000000004</c:v>
                </c:pt>
                <c:pt idx="507">
                  <c:v>3.899994</c:v>
                </c:pt>
                <c:pt idx="508">
                  <c:v>3.9750059999999996</c:v>
                </c:pt>
                <c:pt idx="509">
                  <c:v>3.8500059999999996</c:v>
                </c:pt>
                <c:pt idx="510">
                  <c:v>3.5500489999999996</c:v>
                </c:pt>
                <c:pt idx="511">
                  <c:v>4.0749969999999989</c:v>
                </c:pt>
                <c:pt idx="512">
                  <c:v>3.3499759999999994</c:v>
                </c:pt>
                <c:pt idx="513">
                  <c:v>4.324996999999998</c:v>
                </c:pt>
                <c:pt idx="514">
                  <c:v>3.8500059999999996</c:v>
                </c:pt>
                <c:pt idx="515">
                  <c:v>3.5250240000000002</c:v>
                </c:pt>
                <c:pt idx="516">
                  <c:v>3.4750059999999996</c:v>
                </c:pt>
                <c:pt idx="517">
                  <c:v>4.25</c:v>
                </c:pt>
                <c:pt idx="518">
                  <c:v>3.8000179999999997</c:v>
                </c:pt>
                <c:pt idx="519">
                  <c:v>3.8500059999999996</c:v>
                </c:pt>
                <c:pt idx="520">
                  <c:v>4.2750240000000002</c:v>
                </c:pt>
                <c:pt idx="521">
                  <c:v>3.9250029999999994</c:v>
                </c:pt>
                <c:pt idx="522">
                  <c:v>3.8000179999999997</c:v>
                </c:pt>
                <c:pt idx="523">
                  <c:v>3.5499879999999999</c:v>
                </c:pt>
                <c:pt idx="524">
                  <c:v>4.1000059999999987</c:v>
                </c:pt>
                <c:pt idx="525">
                  <c:v>4.25</c:v>
                </c:pt>
                <c:pt idx="526">
                  <c:v>3.6999819999999999</c:v>
                </c:pt>
                <c:pt idx="527">
                  <c:v>3.9000089999999994</c:v>
                </c:pt>
                <c:pt idx="528">
                  <c:v>3.25</c:v>
                </c:pt>
                <c:pt idx="529">
                  <c:v>4.8999629999999996</c:v>
                </c:pt>
                <c:pt idx="530">
                  <c:v>5.1250149999999985</c:v>
                </c:pt>
                <c:pt idx="531">
                  <c:v>3.9000240000000002</c:v>
                </c:pt>
                <c:pt idx="532">
                  <c:v>4.1000369999999995</c:v>
                </c:pt>
                <c:pt idx="533">
                  <c:v>6.299987999999999</c:v>
                </c:pt>
                <c:pt idx="534">
                  <c:v>4.4249879999999981</c:v>
                </c:pt>
                <c:pt idx="535">
                  <c:v>4.3999629999999996</c:v>
                </c:pt>
                <c:pt idx="536">
                  <c:v>3.5</c:v>
                </c:pt>
                <c:pt idx="537">
                  <c:v>3.100006</c:v>
                </c:pt>
                <c:pt idx="538">
                  <c:v>3.3499759999999994</c:v>
                </c:pt>
                <c:pt idx="539">
                  <c:v>3.5499879999999999</c:v>
                </c:pt>
                <c:pt idx="540">
                  <c:v>4.0500030000000002</c:v>
                </c:pt>
                <c:pt idx="541">
                  <c:v>4.6000059999999987</c:v>
                </c:pt>
                <c:pt idx="542">
                  <c:v>4.75</c:v>
                </c:pt>
                <c:pt idx="543">
                  <c:v>3.8000179999999997</c:v>
                </c:pt>
                <c:pt idx="544">
                  <c:v>3.0500489999999996</c:v>
                </c:pt>
                <c:pt idx="545">
                  <c:v>3.9249879999999999</c:v>
                </c:pt>
                <c:pt idx="546">
                  <c:v>3.4500119999999996</c:v>
                </c:pt>
                <c:pt idx="547">
                  <c:v>5.3500059999999987</c:v>
                </c:pt>
                <c:pt idx="548">
                  <c:v>3.6499940000000004</c:v>
                </c:pt>
                <c:pt idx="549">
                  <c:v>4.0500179999999988</c:v>
                </c:pt>
                <c:pt idx="550">
                  <c:v>4</c:v>
                </c:pt>
                <c:pt idx="551">
                  <c:v>3.5000309999999999</c:v>
                </c:pt>
                <c:pt idx="552">
                  <c:v>4.3500369999999995</c:v>
                </c:pt>
                <c:pt idx="553">
                  <c:v>4.2000120000000001</c:v>
                </c:pt>
                <c:pt idx="554">
                  <c:v>4.3250119999999992</c:v>
                </c:pt>
                <c:pt idx="555">
                  <c:v>4.2250059999999987</c:v>
                </c:pt>
                <c:pt idx="556">
                  <c:v>4.5500179999999988</c:v>
                </c:pt>
                <c:pt idx="557">
                  <c:v>3.75</c:v>
                </c:pt>
                <c:pt idx="558">
                  <c:v>3.7999879999999999</c:v>
                </c:pt>
                <c:pt idx="559">
                  <c:v>2.8499759999999994</c:v>
                </c:pt>
                <c:pt idx="560">
                  <c:v>3.6999819999999999</c:v>
                </c:pt>
                <c:pt idx="561">
                  <c:v>4.3500059999999987</c:v>
                </c:pt>
                <c:pt idx="562">
                  <c:v>4.549987999999999</c:v>
                </c:pt>
                <c:pt idx="563">
                  <c:v>4.1000059999999987</c:v>
                </c:pt>
                <c:pt idx="564">
                  <c:v>5</c:v>
                </c:pt>
                <c:pt idx="565">
                  <c:v>2.8999629999999996</c:v>
                </c:pt>
                <c:pt idx="566">
                  <c:v>5.1000059999999987</c:v>
                </c:pt>
                <c:pt idx="567">
                  <c:v>3.6500240000000002</c:v>
                </c:pt>
                <c:pt idx="568">
                  <c:v>3.125</c:v>
                </c:pt>
                <c:pt idx="569">
                  <c:v>3.5999910000000002</c:v>
                </c:pt>
                <c:pt idx="570">
                  <c:v>3.5749970000000002</c:v>
                </c:pt>
                <c:pt idx="571">
                  <c:v>3.5</c:v>
                </c:pt>
                <c:pt idx="572">
                  <c:v>3.8499910000000002</c:v>
                </c:pt>
                <c:pt idx="573">
                  <c:v>2.1750029999999994</c:v>
                </c:pt>
                <c:pt idx="574">
                  <c:v>4.4000240000000002</c:v>
                </c:pt>
                <c:pt idx="575">
                  <c:v>3.4500119999999996</c:v>
                </c:pt>
                <c:pt idx="576">
                  <c:v>4.2000120000000001</c:v>
                </c:pt>
                <c:pt idx="577">
                  <c:v>3.6500240000000002</c:v>
                </c:pt>
                <c:pt idx="578">
                  <c:v>3.25</c:v>
                </c:pt>
                <c:pt idx="579">
                  <c:v>3.6499940000000004</c:v>
                </c:pt>
                <c:pt idx="580">
                  <c:v>3.8000179999999997</c:v>
                </c:pt>
                <c:pt idx="581">
                  <c:v>3.399994</c:v>
                </c:pt>
                <c:pt idx="582">
                  <c:v>3.2249910000000006</c:v>
                </c:pt>
                <c:pt idx="583">
                  <c:v>3.9499819999999999</c:v>
                </c:pt>
                <c:pt idx="584">
                  <c:v>3.3500059999999996</c:v>
                </c:pt>
                <c:pt idx="585">
                  <c:v>3.3000179999999997</c:v>
                </c:pt>
                <c:pt idx="586">
                  <c:v>3.5250089999999994</c:v>
                </c:pt>
                <c:pt idx="587">
                  <c:v>3.75</c:v>
                </c:pt>
                <c:pt idx="588">
                  <c:v>3.8500059999999996</c:v>
                </c:pt>
                <c:pt idx="589">
                  <c:v>5.0749969999999989</c:v>
                </c:pt>
                <c:pt idx="590">
                  <c:v>3.3000179999999997</c:v>
                </c:pt>
                <c:pt idx="591">
                  <c:v>3.8499910000000002</c:v>
                </c:pt>
                <c:pt idx="592">
                  <c:v>4.2000120000000001</c:v>
                </c:pt>
                <c:pt idx="593">
                  <c:v>4.1999969999999989</c:v>
                </c:pt>
                <c:pt idx="594">
                  <c:v>3.600006</c:v>
                </c:pt>
                <c:pt idx="595">
                  <c:v>3.7999879999999999</c:v>
                </c:pt>
                <c:pt idx="596">
                  <c:v>3.8000179999999997</c:v>
                </c:pt>
                <c:pt idx="597">
                  <c:v>4.049987999999999</c:v>
                </c:pt>
                <c:pt idx="598">
                  <c:v>3.5749970000000002</c:v>
                </c:pt>
                <c:pt idx="599">
                  <c:v>3.3749999999999996</c:v>
                </c:pt>
                <c:pt idx="600">
                  <c:v>3.7999879999999999</c:v>
                </c:pt>
                <c:pt idx="601">
                  <c:v>3.9250029999999994</c:v>
                </c:pt>
                <c:pt idx="602">
                  <c:v>5.1249999999999991</c:v>
                </c:pt>
                <c:pt idx="603">
                  <c:v>3.25</c:v>
                </c:pt>
                <c:pt idx="604">
                  <c:v>4</c:v>
                </c:pt>
                <c:pt idx="605">
                  <c:v>3.4000240000000002</c:v>
                </c:pt>
                <c:pt idx="606">
                  <c:v>3</c:v>
                </c:pt>
                <c:pt idx="607">
                  <c:v>4.6999819999999994</c:v>
                </c:pt>
                <c:pt idx="608">
                  <c:v>4.25</c:v>
                </c:pt>
                <c:pt idx="609">
                  <c:v>3.5999759999999994</c:v>
                </c:pt>
                <c:pt idx="610">
                  <c:v>3.9500119999999996</c:v>
                </c:pt>
                <c:pt idx="611">
                  <c:v>4.9499820000000003</c:v>
                </c:pt>
                <c:pt idx="612">
                  <c:v>4.599975999999999</c:v>
                </c:pt>
                <c:pt idx="613">
                  <c:v>3.6499630000000001</c:v>
                </c:pt>
                <c:pt idx="614">
                  <c:v>4.2999729999999996</c:v>
                </c:pt>
                <c:pt idx="615">
                  <c:v>3.5499879999999999</c:v>
                </c:pt>
                <c:pt idx="616">
                  <c:v>4.1500239999999993</c:v>
                </c:pt>
                <c:pt idx="617">
                  <c:v>3.6500240000000002</c:v>
                </c:pt>
                <c:pt idx="618">
                  <c:v>3.7999879999999999</c:v>
                </c:pt>
                <c:pt idx="619">
                  <c:v>4.0249939999999986</c:v>
                </c:pt>
                <c:pt idx="620">
                  <c:v>4.3500059999999987</c:v>
                </c:pt>
                <c:pt idx="621">
                  <c:v>4.049987999999999</c:v>
                </c:pt>
                <c:pt idx="622">
                  <c:v>3.8750309999999994</c:v>
                </c:pt>
                <c:pt idx="623">
                  <c:v>4.5500489999999996</c:v>
                </c:pt>
                <c:pt idx="624">
                  <c:v>4.5</c:v>
                </c:pt>
                <c:pt idx="625">
                  <c:v>4.4249879999999981</c:v>
                </c:pt>
                <c:pt idx="626">
                  <c:v>3.2999879999999999</c:v>
                </c:pt>
                <c:pt idx="627">
                  <c:v>3.4499819999999999</c:v>
                </c:pt>
                <c:pt idx="628">
                  <c:v>3.7499690000000001</c:v>
                </c:pt>
                <c:pt idx="629">
                  <c:v>4.8000179999999988</c:v>
                </c:pt>
                <c:pt idx="630">
                  <c:v>3.1500240000000002</c:v>
                </c:pt>
                <c:pt idx="631">
                  <c:v>5</c:v>
                </c:pt>
                <c:pt idx="632">
                  <c:v>5.3000179999999988</c:v>
                </c:pt>
                <c:pt idx="633">
                  <c:v>3.6750029999999994</c:v>
                </c:pt>
                <c:pt idx="634">
                  <c:v>3.75</c:v>
                </c:pt>
                <c:pt idx="635">
                  <c:v>4.3250119999999992</c:v>
                </c:pt>
                <c:pt idx="636">
                  <c:v>4.049987999999999</c:v>
                </c:pt>
                <c:pt idx="637">
                  <c:v>4.2750089999999998</c:v>
                </c:pt>
                <c:pt idx="638">
                  <c:v>4.3500059999999987</c:v>
                </c:pt>
                <c:pt idx="639">
                  <c:v>3.8749999999999996</c:v>
                </c:pt>
                <c:pt idx="640">
                  <c:v>4.4249879999999981</c:v>
                </c:pt>
                <c:pt idx="641">
                  <c:v>4.5</c:v>
                </c:pt>
                <c:pt idx="642">
                  <c:v>4.1999969999999989</c:v>
                </c:pt>
                <c:pt idx="643">
                  <c:v>3.0249940000000004</c:v>
                </c:pt>
                <c:pt idx="644">
                  <c:v>3.4249879999999999</c:v>
                </c:pt>
                <c:pt idx="645">
                  <c:v>5.1999819999999994</c:v>
                </c:pt>
                <c:pt idx="646">
                  <c:v>5.3000179999999988</c:v>
                </c:pt>
                <c:pt idx="647">
                  <c:v>4.0249939999999986</c:v>
                </c:pt>
                <c:pt idx="648">
                  <c:v>4.5</c:v>
                </c:pt>
                <c:pt idx="649">
                  <c:v>4.4499510000000004</c:v>
                </c:pt>
                <c:pt idx="650">
                  <c:v>3.5999759999999994</c:v>
                </c:pt>
                <c:pt idx="651">
                  <c:v>3.399994</c:v>
                </c:pt>
                <c:pt idx="652">
                  <c:v>3.225006</c:v>
                </c:pt>
                <c:pt idx="653">
                  <c:v>4.1499939999999995</c:v>
                </c:pt>
                <c:pt idx="654">
                  <c:v>3.8499759999999994</c:v>
                </c:pt>
                <c:pt idx="655">
                  <c:v>5.6500239999999993</c:v>
                </c:pt>
                <c:pt idx="656">
                  <c:v>4.0500030000000002</c:v>
                </c:pt>
                <c:pt idx="657">
                  <c:v>4.750030999999999</c:v>
                </c:pt>
                <c:pt idx="658">
                  <c:v>2.8500369999999995</c:v>
                </c:pt>
                <c:pt idx="659">
                  <c:v>3.75</c:v>
                </c:pt>
                <c:pt idx="660">
                  <c:v>4.6999819999999994</c:v>
                </c:pt>
                <c:pt idx="661">
                  <c:v>4.5750120000000001</c:v>
                </c:pt>
                <c:pt idx="662">
                  <c:v>3.8499759999999994</c:v>
                </c:pt>
                <c:pt idx="663">
                  <c:v>4.0500179999999988</c:v>
                </c:pt>
                <c:pt idx="664">
                  <c:v>3.2999879999999999</c:v>
                </c:pt>
                <c:pt idx="665">
                  <c:v>3.8250119999999996</c:v>
                </c:pt>
                <c:pt idx="666">
                  <c:v>3.3000179999999997</c:v>
                </c:pt>
                <c:pt idx="667">
                  <c:v>4.8000179999999988</c:v>
                </c:pt>
                <c:pt idx="668">
                  <c:v>5.25</c:v>
                </c:pt>
                <c:pt idx="669">
                  <c:v>3.3000179999999997</c:v>
                </c:pt>
                <c:pt idx="670">
                  <c:v>3.0999759999999994</c:v>
                </c:pt>
                <c:pt idx="671">
                  <c:v>3.8249970000000002</c:v>
                </c:pt>
                <c:pt idx="672">
                  <c:v>4.9750059999999996</c:v>
                </c:pt>
                <c:pt idx="673">
                  <c:v>3.4500119999999996</c:v>
                </c:pt>
                <c:pt idx="674">
                  <c:v>3.8500059999999996</c:v>
                </c:pt>
                <c:pt idx="675">
                  <c:v>4.25</c:v>
                </c:pt>
                <c:pt idx="676">
                  <c:v>3.9000089999999994</c:v>
                </c:pt>
                <c:pt idx="677">
                  <c:v>3.7500149999999999</c:v>
                </c:pt>
                <c:pt idx="678">
                  <c:v>3.9499819999999999</c:v>
                </c:pt>
                <c:pt idx="679">
                  <c:v>3.2999879999999999</c:v>
                </c:pt>
                <c:pt idx="680">
                  <c:v>2.8750149999999994</c:v>
                </c:pt>
                <c:pt idx="681">
                  <c:v>3.4500119999999996</c:v>
                </c:pt>
                <c:pt idx="682">
                  <c:v>3.6999819999999999</c:v>
                </c:pt>
                <c:pt idx="683">
                  <c:v>4.6499939999999995</c:v>
                </c:pt>
                <c:pt idx="684">
                  <c:v>3.75</c:v>
                </c:pt>
                <c:pt idx="685">
                  <c:v>4.0500030000000002</c:v>
                </c:pt>
                <c:pt idx="686">
                  <c:v>4.5249939999999986</c:v>
                </c:pt>
                <c:pt idx="687">
                  <c:v>5.249969000000001</c:v>
                </c:pt>
                <c:pt idx="688">
                  <c:v>3.600006</c:v>
                </c:pt>
                <c:pt idx="689">
                  <c:v>3.6999819999999999</c:v>
                </c:pt>
                <c:pt idx="690">
                  <c:v>6.0249939999999986</c:v>
                </c:pt>
                <c:pt idx="691">
                  <c:v>3.8000029999999994</c:v>
                </c:pt>
                <c:pt idx="692">
                  <c:v>4.1500239999999993</c:v>
                </c:pt>
                <c:pt idx="693">
                  <c:v>3.8999629999999996</c:v>
                </c:pt>
                <c:pt idx="694">
                  <c:v>3.5749819999999999</c:v>
                </c:pt>
                <c:pt idx="695">
                  <c:v>4.1000059999999987</c:v>
                </c:pt>
                <c:pt idx="696">
                  <c:v>3.8500369999999995</c:v>
                </c:pt>
                <c:pt idx="697">
                  <c:v>3.8500059999999996</c:v>
                </c:pt>
                <c:pt idx="698">
                  <c:v>4.1500089999999989</c:v>
                </c:pt>
                <c:pt idx="699">
                  <c:v>3.4000240000000002</c:v>
                </c:pt>
                <c:pt idx="700">
                  <c:v>3.899994</c:v>
                </c:pt>
                <c:pt idx="701">
                  <c:v>3.75</c:v>
                </c:pt>
                <c:pt idx="702">
                  <c:v>3.5</c:v>
                </c:pt>
                <c:pt idx="703">
                  <c:v>3.6999819999999999</c:v>
                </c:pt>
                <c:pt idx="704">
                  <c:v>5.5750120000000001</c:v>
                </c:pt>
                <c:pt idx="705">
                  <c:v>4.3999939999999995</c:v>
                </c:pt>
                <c:pt idx="706">
                  <c:v>4.7000120000000001</c:v>
                </c:pt>
                <c:pt idx="707">
                  <c:v>4</c:v>
                </c:pt>
                <c:pt idx="708">
                  <c:v>3.3499759999999994</c:v>
                </c:pt>
                <c:pt idx="709">
                  <c:v>3.75</c:v>
                </c:pt>
                <c:pt idx="710">
                  <c:v>3.9250029999999994</c:v>
                </c:pt>
                <c:pt idx="711">
                  <c:v>3.5999759999999994</c:v>
                </c:pt>
                <c:pt idx="712">
                  <c:v>3.8500369999999995</c:v>
                </c:pt>
                <c:pt idx="713">
                  <c:v>3.9499659999999994</c:v>
                </c:pt>
                <c:pt idx="714">
                  <c:v>3.9000240000000002</c:v>
                </c:pt>
                <c:pt idx="715">
                  <c:v>3.4500119999999996</c:v>
                </c:pt>
                <c:pt idx="716">
                  <c:v>3.8500369999999995</c:v>
                </c:pt>
                <c:pt idx="717">
                  <c:v>5.0250239999999993</c:v>
                </c:pt>
                <c:pt idx="718">
                  <c:v>4.600020999999999</c:v>
                </c:pt>
                <c:pt idx="719">
                  <c:v>4.5749969999999989</c:v>
                </c:pt>
                <c:pt idx="720">
                  <c:v>4.4000240000000002</c:v>
                </c:pt>
                <c:pt idx="721">
                  <c:v>4.4500120000000001</c:v>
                </c:pt>
                <c:pt idx="722">
                  <c:v>3.6499790000000001</c:v>
                </c:pt>
                <c:pt idx="723">
                  <c:v>4.6249999999999991</c:v>
                </c:pt>
                <c:pt idx="724">
                  <c:v>3.7499850000000001</c:v>
                </c:pt>
                <c:pt idx="725">
                  <c:v>4.1499629999999996</c:v>
                </c:pt>
                <c:pt idx="726">
                  <c:v>4.049987999999999</c:v>
                </c:pt>
                <c:pt idx="727">
                  <c:v>4.3999629999999996</c:v>
                </c:pt>
                <c:pt idx="728">
                  <c:v>4.75</c:v>
                </c:pt>
                <c:pt idx="729">
                  <c:v>3.1249850000000001</c:v>
                </c:pt>
                <c:pt idx="730">
                  <c:v>3.0500179999999997</c:v>
                </c:pt>
                <c:pt idx="731">
                  <c:v>4.4499820000000003</c:v>
                </c:pt>
                <c:pt idx="732">
                  <c:v>4.2000120000000001</c:v>
                </c:pt>
                <c:pt idx="733">
                  <c:v>4.7750089999999998</c:v>
                </c:pt>
                <c:pt idx="734">
                  <c:v>3.25</c:v>
                </c:pt>
                <c:pt idx="735">
                  <c:v>4.1500239999999993</c:v>
                </c:pt>
                <c:pt idx="736">
                  <c:v>3.5</c:v>
                </c:pt>
                <c:pt idx="737">
                  <c:v>4.4000240000000002</c:v>
                </c:pt>
                <c:pt idx="738">
                  <c:v>3.3750309999999994</c:v>
                </c:pt>
                <c:pt idx="739">
                  <c:v>4.1750030000000002</c:v>
                </c:pt>
                <c:pt idx="740">
                  <c:v>3.625</c:v>
                </c:pt>
                <c:pt idx="741">
                  <c:v>3.4749910000000002</c:v>
                </c:pt>
                <c:pt idx="742">
                  <c:v>3.3500059999999996</c:v>
                </c:pt>
                <c:pt idx="743">
                  <c:v>3.5499879999999999</c:v>
                </c:pt>
                <c:pt idx="744">
                  <c:v>3.100006</c:v>
                </c:pt>
                <c:pt idx="745">
                  <c:v>3.4249879999999999</c:v>
                </c:pt>
                <c:pt idx="746">
                  <c:v>3.125</c:v>
                </c:pt>
                <c:pt idx="747">
                  <c:v>4.25</c:v>
                </c:pt>
                <c:pt idx="748">
                  <c:v>4.1500399999999988</c:v>
                </c:pt>
                <c:pt idx="749">
                  <c:v>4.6249689999999992</c:v>
                </c:pt>
                <c:pt idx="750">
                  <c:v>3.7000120000000001</c:v>
                </c:pt>
                <c:pt idx="751">
                  <c:v>3.2999879999999999</c:v>
                </c:pt>
                <c:pt idx="752">
                  <c:v>3.5749659999999994</c:v>
                </c:pt>
                <c:pt idx="753">
                  <c:v>3.6999970000000002</c:v>
                </c:pt>
                <c:pt idx="754">
                  <c:v>4.0500179999999988</c:v>
                </c:pt>
                <c:pt idx="755">
                  <c:v>3.2999879999999999</c:v>
                </c:pt>
                <c:pt idx="756">
                  <c:v>3.5499879999999999</c:v>
                </c:pt>
                <c:pt idx="757">
                  <c:v>2.8499599999999994</c:v>
                </c:pt>
                <c:pt idx="758">
                  <c:v>3.7499690000000001</c:v>
                </c:pt>
                <c:pt idx="759">
                  <c:v>3.600006</c:v>
                </c:pt>
                <c:pt idx="760">
                  <c:v>3.3500059999999996</c:v>
                </c:pt>
                <c:pt idx="761">
                  <c:v>4.4500120000000001</c:v>
                </c:pt>
                <c:pt idx="762">
                  <c:v>3.600006</c:v>
                </c:pt>
                <c:pt idx="763">
                  <c:v>5.599975999999999</c:v>
                </c:pt>
                <c:pt idx="764">
                  <c:v>3.2999879999999999</c:v>
                </c:pt>
                <c:pt idx="765">
                  <c:v>3.6249850000000001</c:v>
                </c:pt>
                <c:pt idx="766">
                  <c:v>5.1499939999999995</c:v>
                </c:pt>
                <c:pt idx="767">
                  <c:v>4.0749969999999989</c:v>
                </c:pt>
                <c:pt idx="768">
                  <c:v>3.4499819999999999</c:v>
                </c:pt>
                <c:pt idx="769">
                  <c:v>4.3249819999999985</c:v>
                </c:pt>
                <c:pt idx="770">
                  <c:v>4.324996999999998</c:v>
                </c:pt>
                <c:pt idx="771">
                  <c:v>3.5499879999999999</c:v>
                </c:pt>
                <c:pt idx="772">
                  <c:v>3.4500119999999996</c:v>
                </c:pt>
                <c:pt idx="773">
                  <c:v>4.499969000000001</c:v>
                </c:pt>
                <c:pt idx="774">
                  <c:v>4.2250059999999987</c:v>
                </c:pt>
                <c:pt idx="775">
                  <c:v>4.6499629999999996</c:v>
                </c:pt>
                <c:pt idx="776">
                  <c:v>4</c:v>
                </c:pt>
                <c:pt idx="777">
                  <c:v>4.4499820000000003</c:v>
                </c:pt>
                <c:pt idx="778">
                  <c:v>3.8999629999999996</c:v>
                </c:pt>
                <c:pt idx="779">
                  <c:v>3.9500119999999996</c:v>
                </c:pt>
                <c:pt idx="780">
                  <c:v>4.2249909999999993</c:v>
                </c:pt>
                <c:pt idx="781">
                  <c:v>3.4499819999999999</c:v>
                </c:pt>
                <c:pt idx="782">
                  <c:v>3.8000029999999994</c:v>
                </c:pt>
                <c:pt idx="783">
                  <c:v>3.2499690000000001</c:v>
                </c:pt>
                <c:pt idx="784">
                  <c:v>3.9500119999999996</c:v>
                </c:pt>
                <c:pt idx="785">
                  <c:v>3.7000120000000001</c:v>
                </c:pt>
                <c:pt idx="786">
                  <c:v>4.8000030000000002</c:v>
                </c:pt>
                <c:pt idx="787">
                  <c:v>3.9999689999999997</c:v>
                </c:pt>
                <c:pt idx="788">
                  <c:v>4.2000120000000001</c:v>
                </c:pt>
                <c:pt idx="789">
                  <c:v>3.8249970000000002</c:v>
                </c:pt>
                <c:pt idx="790">
                  <c:v>3.3749999999999996</c:v>
                </c:pt>
                <c:pt idx="791">
                  <c:v>4.1000059999999987</c:v>
                </c:pt>
                <c:pt idx="792">
                  <c:v>3.0500179999999997</c:v>
                </c:pt>
                <c:pt idx="793">
                  <c:v>3.625</c:v>
                </c:pt>
                <c:pt idx="794">
                  <c:v>3.9500119999999996</c:v>
                </c:pt>
                <c:pt idx="795">
                  <c:v>4.0000149999999994</c:v>
                </c:pt>
                <c:pt idx="796">
                  <c:v>3.399994</c:v>
                </c:pt>
                <c:pt idx="797">
                  <c:v>4.1999819999999994</c:v>
                </c:pt>
                <c:pt idx="798">
                  <c:v>4.8250119999999992</c:v>
                </c:pt>
                <c:pt idx="799">
                  <c:v>3.3500059999999996</c:v>
                </c:pt>
                <c:pt idx="800">
                  <c:v>4.7250059999999987</c:v>
                </c:pt>
                <c:pt idx="801">
                  <c:v>4</c:v>
                </c:pt>
                <c:pt idx="802">
                  <c:v>3.6499940000000004</c:v>
                </c:pt>
                <c:pt idx="803">
                  <c:v>3.7499690000000001</c:v>
                </c:pt>
                <c:pt idx="804">
                  <c:v>4.1000369999999995</c:v>
                </c:pt>
                <c:pt idx="805">
                  <c:v>4.2000120000000001</c:v>
                </c:pt>
                <c:pt idx="806">
                  <c:v>4.3999629999999996</c:v>
                </c:pt>
                <c:pt idx="807">
                  <c:v>3.725006</c:v>
                </c:pt>
                <c:pt idx="808">
                  <c:v>4.8500059999999987</c:v>
                </c:pt>
                <c:pt idx="809">
                  <c:v>4.3000179999999988</c:v>
                </c:pt>
                <c:pt idx="810">
                  <c:v>4.8500059999999987</c:v>
                </c:pt>
                <c:pt idx="811">
                  <c:v>3.5750119999999996</c:v>
                </c:pt>
                <c:pt idx="812">
                  <c:v>3.8499910000000002</c:v>
                </c:pt>
                <c:pt idx="813">
                  <c:v>3.9500429999999995</c:v>
                </c:pt>
                <c:pt idx="814">
                  <c:v>3.125</c:v>
                </c:pt>
                <c:pt idx="815">
                  <c:v>4.349975999999999</c:v>
                </c:pt>
                <c:pt idx="816">
                  <c:v>3.6500240000000002</c:v>
                </c:pt>
                <c:pt idx="817">
                  <c:v>3.8000179999999997</c:v>
                </c:pt>
                <c:pt idx="818">
                  <c:v>3.3749999999999996</c:v>
                </c:pt>
                <c:pt idx="819">
                  <c:v>3.600006</c:v>
                </c:pt>
                <c:pt idx="820">
                  <c:v>4.1000059999999987</c:v>
                </c:pt>
                <c:pt idx="821">
                  <c:v>4.6499939999999995</c:v>
                </c:pt>
                <c:pt idx="822">
                  <c:v>3.75</c:v>
                </c:pt>
                <c:pt idx="823">
                  <c:v>3.7000120000000001</c:v>
                </c:pt>
                <c:pt idx="824">
                  <c:v>3.2999879999999999</c:v>
                </c:pt>
                <c:pt idx="825">
                  <c:v>3.5999759999999994</c:v>
                </c:pt>
                <c:pt idx="826">
                  <c:v>3.1999819999999999</c:v>
                </c:pt>
                <c:pt idx="827">
                  <c:v>3.725006</c:v>
                </c:pt>
                <c:pt idx="828">
                  <c:v>3.4500119999999996</c:v>
                </c:pt>
                <c:pt idx="829">
                  <c:v>2.6749879999999999</c:v>
                </c:pt>
                <c:pt idx="830">
                  <c:v>4.0249939999999986</c:v>
                </c:pt>
                <c:pt idx="831">
                  <c:v>4.350020999999999</c:v>
                </c:pt>
                <c:pt idx="832">
                  <c:v>3.4499819999999999</c:v>
                </c:pt>
                <c:pt idx="833">
                  <c:v>3.9999689999999997</c:v>
                </c:pt>
                <c:pt idx="834">
                  <c:v>4.1500239999999993</c:v>
                </c:pt>
                <c:pt idx="835">
                  <c:v>4.4500120000000001</c:v>
                </c:pt>
                <c:pt idx="836">
                  <c:v>3.6499630000000001</c:v>
                </c:pt>
                <c:pt idx="837">
                  <c:v>3.9500119999999996</c:v>
                </c:pt>
                <c:pt idx="838">
                  <c:v>3.8499910000000002</c:v>
                </c:pt>
                <c:pt idx="839">
                  <c:v>2.9500119999999996</c:v>
                </c:pt>
                <c:pt idx="840">
                  <c:v>5.0000149999999994</c:v>
                </c:pt>
                <c:pt idx="841">
                  <c:v>3.8499910000000002</c:v>
                </c:pt>
                <c:pt idx="842">
                  <c:v>3.9249879999999999</c:v>
                </c:pt>
                <c:pt idx="843">
                  <c:v>4</c:v>
                </c:pt>
                <c:pt idx="844">
                  <c:v>4.2749939999999995</c:v>
                </c:pt>
                <c:pt idx="845">
                  <c:v>3.9250029999999994</c:v>
                </c:pt>
                <c:pt idx="846">
                  <c:v>3.4000240000000002</c:v>
                </c:pt>
                <c:pt idx="847">
                  <c:v>3.6999819999999999</c:v>
                </c:pt>
                <c:pt idx="848">
                  <c:v>3.25</c:v>
                </c:pt>
                <c:pt idx="849">
                  <c:v>4.4500120000000001</c:v>
                </c:pt>
                <c:pt idx="850">
                  <c:v>4.75</c:v>
                </c:pt>
                <c:pt idx="851">
                  <c:v>4</c:v>
                </c:pt>
                <c:pt idx="852">
                  <c:v>3.4000240000000002</c:v>
                </c:pt>
                <c:pt idx="853">
                  <c:v>3.6749879999999999</c:v>
                </c:pt>
                <c:pt idx="854">
                  <c:v>3.1750179999999997</c:v>
                </c:pt>
                <c:pt idx="855">
                  <c:v>3.4499819999999999</c:v>
                </c:pt>
                <c:pt idx="856">
                  <c:v>3.5</c:v>
                </c:pt>
                <c:pt idx="857">
                  <c:v>3.4499819999999999</c:v>
                </c:pt>
                <c:pt idx="858">
                  <c:v>4.799987999999999</c:v>
                </c:pt>
                <c:pt idx="859">
                  <c:v>3.6500240000000002</c:v>
                </c:pt>
                <c:pt idx="860">
                  <c:v>3.2749940000000004</c:v>
                </c:pt>
                <c:pt idx="861">
                  <c:v>3.5250089999999994</c:v>
                </c:pt>
                <c:pt idx="862">
                  <c:v>4.5</c:v>
                </c:pt>
                <c:pt idx="863">
                  <c:v>3.7000120000000001</c:v>
                </c:pt>
                <c:pt idx="864">
                  <c:v>3.5</c:v>
                </c:pt>
                <c:pt idx="865">
                  <c:v>3.4000240000000002</c:v>
                </c:pt>
                <c:pt idx="866">
                  <c:v>4.049987999999999</c:v>
                </c:pt>
                <c:pt idx="867">
                  <c:v>3.3500369999999995</c:v>
                </c:pt>
                <c:pt idx="868">
                  <c:v>4.0500179999999988</c:v>
                </c:pt>
                <c:pt idx="869">
                  <c:v>3.5</c:v>
                </c:pt>
                <c:pt idx="870">
                  <c:v>3.6749879999999999</c:v>
                </c:pt>
                <c:pt idx="871">
                  <c:v>3.8500059999999996</c:v>
                </c:pt>
                <c:pt idx="872">
                  <c:v>2.8749689999999997</c:v>
                </c:pt>
                <c:pt idx="873">
                  <c:v>4.299987999999999</c:v>
                </c:pt>
                <c:pt idx="874">
                  <c:v>3.6250149999999999</c:v>
                </c:pt>
                <c:pt idx="875">
                  <c:v>3.8500059999999996</c:v>
                </c:pt>
                <c:pt idx="876">
                  <c:v>3.5000309999999999</c:v>
                </c:pt>
                <c:pt idx="877">
                  <c:v>3.5</c:v>
                </c:pt>
                <c:pt idx="878">
                  <c:v>3.75</c:v>
                </c:pt>
                <c:pt idx="879">
                  <c:v>3.2999879999999999</c:v>
                </c:pt>
                <c:pt idx="880">
                  <c:v>3.5</c:v>
                </c:pt>
                <c:pt idx="881">
                  <c:v>4.1500239999999993</c:v>
                </c:pt>
                <c:pt idx="882">
                  <c:v>3.8000179999999997</c:v>
                </c:pt>
                <c:pt idx="883">
                  <c:v>4</c:v>
                </c:pt>
                <c:pt idx="884">
                  <c:v>5.1999969999999989</c:v>
                </c:pt>
                <c:pt idx="885">
                  <c:v>4.4500120000000001</c:v>
                </c:pt>
                <c:pt idx="886">
                  <c:v>4.3249819999999985</c:v>
                </c:pt>
                <c:pt idx="887">
                  <c:v>3.2000120000000001</c:v>
                </c:pt>
                <c:pt idx="888">
                  <c:v>4.7000120000000001</c:v>
                </c:pt>
                <c:pt idx="889">
                  <c:v>3.9500119999999996</c:v>
                </c:pt>
                <c:pt idx="890">
                  <c:v>3.4249879999999999</c:v>
                </c:pt>
                <c:pt idx="891">
                  <c:v>3.7749940000000004</c:v>
                </c:pt>
                <c:pt idx="892">
                  <c:v>5.1750030000000002</c:v>
                </c:pt>
                <c:pt idx="893">
                  <c:v>3.1000369999999999</c:v>
                </c:pt>
                <c:pt idx="894">
                  <c:v>5</c:v>
                </c:pt>
                <c:pt idx="895">
                  <c:v>4.0250239999999993</c:v>
                </c:pt>
                <c:pt idx="896">
                  <c:v>4.0500489999999996</c:v>
                </c:pt>
                <c:pt idx="897">
                  <c:v>4.6999819999999994</c:v>
                </c:pt>
                <c:pt idx="898">
                  <c:v>3.8749999999999996</c:v>
                </c:pt>
                <c:pt idx="899">
                  <c:v>5.2000270000000004</c:v>
                </c:pt>
                <c:pt idx="900">
                  <c:v>3.5749970000000002</c:v>
                </c:pt>
                <c:pt idx="901">
                  <c:v>4.0500179999999988</c:v>
                </c:pt>
                <c:pt idx="902">
                  <c:v>3.75</c:v>
                </c:pt>
                <c:pt idx="903">
                  <c:v>5.0500179999999988</c:v>
                </c:pt>
                <c:pt idx="904">
                  <c:v>2.8500059999999996</c:v>
                </c:pt>
                <c:pt idx="905">
                  <c:v>4.1499939999999995</c:v>
                </c:pt>
                <c:pt idx="906">
                  <c:v>4.4250179999999988</c:v>
                </c:pt>
                <c:pt idx="907">
                  <c:v>3.100006</c:v>
                </c:pt>
                <c:pt idx="908">
                  <c:v>4.049987999999999</c:v>
                </c:pt>
                <c:pt idx="909">
                  <c:v>2.9749910000000002</c:v>
                </c:pt>
                <c:pt idx="910">
                  <c:v>3.5499879999999999</c:v>
                </c:pt>
                <c:pt idx="911">
                  <c:v>4.999969000000001</c:v>
                </c:pt>
                <c:pt idx="912">
                  <c:v>3.2749940000000004</c:v>
                </c:pt>
                <c:pt idx="913">
                  <c:v>3.9999849999999997</c:v>
                </c:pt>
                <c:pt idx="914">
                  <c:v>4.799987999999999</c:v>
                </c:pt>
                <c:pt idx="915">
                  <c:v>3.6999819999999999</c:v>
                </c:pt>
                <c:pt idx="916">
                  <c:v>3.6499940000000004</c:v>
                </c:pt>
                <c:pt idx="917">
                  <c:v>3.2999879999999999</c:v>
                </c:pt>
                <c:pt idx="918">
                  <c:v>3.5999759999999994</c:v>
                </c:pt>
                <c:pt idx="919">
                  <c:v>6.1999969999999989</c:v>
                </c:pt>
                <c:pt idx="920">
                  <c:v>3.25</c:v>
                </c:pt>
                <c:pt idx="921">
                  <c:v>4.5249939999999986</c:v>
                </c:pt>
                <c:pt idx="922">
                  <c:v>3.2499690000000001</c:v>
                </c:pt>
                <c:pt idx="923">
                  <c:v>4.0250089999999989</c:v>
                </c:pt>
                <c:pt idx="924">
                  <c:v>3.4500119999999996</c:v>
                </c:pt>
                <c:pt idx="925">
                  <c:v>3.7000120000000001</c:v>
                </c:pt>
                <c:pt idx="926">
                  <c:v>3.5500179999999997</c:v>
                </c:pt>
                <c:pt idx="927">
                  <c:v>4.9499820000000003</c:v>
                </c:pt>
                <c:pt idx="928">
                  <c:v>3.8000179999999997</c:v>
                </c:pt>
                <c:pt idx="929">
                  <c:v>4.9500120000000001</c:v>
                </c:pt>
                <c:pt idx="930">
                  <c:v>3.399994</c:v>
                </c:pt>
                <c:pt idx="931">
                  <c:v>3.5</c:v>
                </c:pt>
                <c:pt idx="932">
                  <c:v>3.4500119999999996</c:v>
                </c:pt>
                <c:pt idx="933">
                  <c:v>3.8749999999999996</c:v>
                </c:pt>
                <c:pt idx="934">
                  <c:v>3.5</c:v>
                </c:pt>
                <c:pt idx="935">
                  <c:v>4.1000059999999987</c:v>
                </c:pt>
                <c:pt idx="936">
                  <c:v>4.2749939999999995</c:v>
                </c:pt>
                <c:pt idx="937">
                  <c:v>4.499969000000001</c:v>
                </c:pt>
                <c:pt idx="938">
                  <c:v>3.4000240000000002</c:v>
                </c:pt>
                <c:pt idx="939">
                  <c:v>3.2749790000000001</c:v>
                </c:pt>
                <c:pt idx="940">
                  <c:v>4.6500239999999993</c:v>
                </c:pt>
                <c:pt idx="941">
                  <c:v>3.4000240000000002</c:v>
                </c:pt>
                <c:pt idx="942">
                  <c:v>3.5999759999999994</c:v>
                </c:pt>
                <c:pt idx="943">
                  <c:v>3.9000240000000002</c:v>
                </c:pt>
                <c:pt idx="944">
                  <c:v>5.2749790000000001</c:v>
                </c:pt>
                <c:pt idx="945">
                  <c:v>3.7500309999999999</c:v>
                </c:pt>
                <c:pt idx="946">
                  <c:v>4.549987999999999</c:v>
                </c:pt>
                <c:pt idx="947">
                  <c:v>4.1499939999999995</c:v>
                </c:pt>
                <c:pt idx="948">
                  <c:v>4.25</c:v>
                </c:pt>
                <c:pt idx="949">
                  <c:v>3.3000029999999994</c:v>
                </c:pt>
                <c:pt idx="950">
                  <c:v>4.0500030000000002</c:v>
                </c:pt>
                <c:pt idx="951">
                  <c:v>4.25</c:v>
                </c:pt>
                <c:pt idx="952">
                  <c:v>3.1999970000000002</c:v>
                </c:pt>
                <c:pt idx="953">
                  <c:v>4.3999939999999995</c:v>
                </c:pt>
                <c:pt idx="954">
                  <c:v>4.1000059999999987</c:v>
                </c:pt>
                <c:pt idx="955">
                  <c:v>4.0999910000000002</c:v>
                </c:pt>
                <c:pt idx="956">
                  <c:v>4.0750120000000001</c:v>
                </c:pt>
                <c:pt idx="957">
                  <c:v>3.4500119999999996</c:v>
                </c:pt>
                <c:pt idx="958">
                  <c:v>5.6999819999999994</c:v>
                </c:pt>
                <c:pt idx="959">
                  <c:v>4.3500059999999987</c:v>
                </c:pt>
                <c:pt idx="960">
                  <c:v>4.0500179999999988</c:v>
                </c:pt>
                <c:pt idx="961">
                  <c:v>3.2999879999999999</c:v>
                </c:pt>
                <c:pt idx="962">
                  <c:v>4.2750240000000002</c:v>
                </c:pt>
                <c:pt idx="963">
                  <c:v>3.3000179999999997</c:v>
                </c:pt>
                <c:pt idx="964">
                  <c:v>5.1250149999999985</c:v>
                </c:pt>
                <c:pt idx="965">
                  <c:v>3.4499819999999999</c:v>
                </c:pt>
                <c:pt idx="966">
                  <c:v>4.2000120000000001</c:v>
                </c:pt>
                <c:pt idx="967">
                  <c:v>5.0249939999999986</c:v>
                </c:pt>
                <c:pt idx="968">
                  <c:v>3.4000240000000002</c:v>
                </c:pt>
                <c:pt idx="969">
                  <c:v>3.2999879999999999</c:v>
                </c:pt>
                <c:pt idx="970">
                  <c:v>3.2000120000000001</c:v>
                </c:pt>
                <c:pt idx="971">
                  <c:v>4.4500120000000001</c:v>
                </c:pt>
                <c:pt idx="972">
                  <c:v>3.6500089999999994</c:v>
                </c:pt>
                <c:pt idx="973">
                  <c:v>3.7250209999999999</c:v>
                </c:pt>
                <c:pt idx="974">
                  <c:v>3.6999819999999999</c:v>
                </c:pt>
                <c:pt idx="975">
                  <c:v>3.3749999999999996</c:v>
                </c:pt>
                <c:pt idx="976">
                  <c:v>4.849975999999999</c:v>
                </c:pt>
                <c:pt idx="977">
                  <c:v>4.5500179999999988</c:v>
                </c:pt>
                <c:pt idx="978">
                  <c:v>3.25</c:v>
                </c:pt>
                <c:pt idx="979">
                  <c:v>4.124984999999997</c:v>
                </c:pt>
                <c:pt idx="980">
                  <c:v>3.4500119999999996</c:v>
                </c:pt>
                <c:pt idx="981">
                  <c:v>4.1500239999999993</c:v>
                </c:pt>
                <c:pt idx="982">
                  <c:v>4.3999939999999995</c:v>
                </c:pt>
                <c:pt idx="983">
                  <c:v>4</c:v>
                </c:pt>
                <c:pt idx="984">
                  <c:v>4.500030999999999</c:v>
                </c:pt>
                <c:pt idx="985">
                  <c:v>5.1499939999999995</c:v>
                </c:pt>
                <c:pt idx="986">
                  <c:v>4.0750120000000001</c:v>
                </c:pt>
                <c:pt idx="987">
                  <c:v>3.6999819999999999</c:v>
                </c:pt>
                <c:pt idx="988">
                  <c:v>3.4499970000000002</c:v>
                </c:pt>
                <c:pt idx="989">
                  <c:v>4.2750089999999998</c:v>
                </c:pt>
                <c:pt idx="990">
                  <c:v>3.4250029999999994</c:v>
                </c:pt>
                <c:pt idx="991">
                  <c:v>4.4499820000000003</c:v>
                </c:pt>
                <c:pt idx="992">
                  <c:v>4.1499939999999995</c:v>
                </c:pt>
                <c:pt idx="993">
                  <c:v>3.600006</c:v>
                </c:pt>
                <c:pt idx="994">
                  <c:v>3.3750309999999994</c:v>
                </c:pt>
                <c:pt idx="995">
                  <c:v>4.1999969999999989</c:v>
                </c:pt>
                <c:pt idx="996">
                  <c:v>3.049973</c:v>
                </c:pt>
                <c:pt idx="997">
                  <c:v>4.1000059999999987</c:v>
                </c:pt>
                <c:pt idx="998">
                  <c:v>3.6499940000000004</c:v>
                </c:pt>
                <c:pt idx="999">
                  <c:v>3.6500240000000002</c:v>
                </c:pt>
                <c:pt idx="1000">
                  <c:v>4.5</c:v>
                </c:pt>
                <c:pt idx="1001">
                  <c:v>4.5</c:v>
                </c:pt>
                <c:pt idx="1002">
                  <c:v>3.2999879999999999</c:v>
                </c:pt>
                <c:pt idx="1003">
                  <c:v>3.6249690000000001</c:v>
                </c:pt>
                <c:pt idx="1004">
                  <c:v>4.049987999999999</c:v>
                </c:pt>
                <c:pt idx="1005">
                  <c:v>4.2000120000000001</c:v>
                </c:pt>
                <c:pt idx="1006">
                  <c:v>3.25</c:v>
                </c:pt>
                <c:pt idx="1007">
                  <c:v>5.25</c:v>
                </c:pt>
                <c:pt idx="1008">
                  <c:v>4.5249939999999986</c:v>
                </c:pt>
                <c:pt idx="1009">
                  <c:v>3.75</c:v>
                </c:pt>
                <c:pt idx="1010">
                  <c:v>3.9000240000000002</c:v>
                </c:pt>
                <c:pt idx="1011">
                  <c:v>3.5499879999999999</c:v>
                </c:pt>
                <c:pt idx="1012">
                  <c:v>4.049987999999999</c:v>
                </c:pt>
                <c:pt idx="1013">
                  <c:v>3.3000179999999997</c:v>
                </c:pt>
                <c:pt idx="1014">
                  <c:v>3.25</c:v>
                </c:pt>
                <c:pt idx="1015">
                  <c:v>5.0749819999999994</c:v>
                </c:pt>
                <c:pt idx="1016">
                  <c:v>4.0249939999999986</c:v>
                </c:pt>
                <c:pt idx="1017">
                  <c:v>4.1000059999999987</c:v>
                </c:pt>
                <c:pt idx="1018">
                  <c:v>3.625</c:v>
                </c:pt>
                <c:pt idx="1019">
                  <c:v>3.0749970000000002</c:v>
                </c:pt>
                <c:pt idx="1020">
                  <c:v>3.3500059999999996</c:v>
                </c:pt>
                <c:pt idx="1021">
                  <c:v>4.1999819999999994</c:v>
                </c:pt>
                <c:pt idx="1022">
                  <c:v>4.099975999999999</c:v>
                </c:pt>
                <c:pt idx="1023">
                  <c:v>4.4499820000000003</c:v>
                </c:pt>
                <c:pt idx="1024">
                  <c:v>3.8750149999999994</c:v>
                </c:pt>
                <c:pt idx="1025">
                  <c:v>3.5749970000000002</c:v>
                </c:pt>
                <c:pt idx="1026">
                  <c:v>4</c:v>
                </c:pt>
                <c:pt idx="1027">
                  <c:v>3.0999759999999994</c:v>
                </c:pt>
                <c:pt idx="1028">
                  <c:v>3.5749970000000002</c:v>
                </c:pt>
                <c:pt idx="1029">
                  <c:v>3.725006</c:v>
                </c:pt>
                <c:pt idx="1030">
                  <c:v>3.8000179999999997</c:v>
                </c:pt>
                <c:pt idx="1031">
                  <c:v>3.3000179999999997</c:v>
                </c:pt>
                <c:pt idx="1032">
                  <c:v>4.1249999999999991</c:v>
                </c:pt>
                <c:pt idx="1033">
                  <c:v>4.000030999999999</c:v>
                </c:pt>
                <c:pt idx="1034">
                  <c:v>3.8249819999999999</c:v>
                </c:pt>
                <c:pt idx="1035">
                  <c:v>3.6750179999999997</c:v>
                </c:pt>
                <c:pt idx="1036">
                  <c:v>3.5999759999999994</c:v>
                </c:pt>
                <c:pt idx="1037">
                  <c:v>4.25</c:v>
                </c:pt>
                <c:pt idx="1038">
                  <c:v>4.9499820000000003</c:v>
                </c:pt>
                <c:pt idx="1039">
                  <c:v>5.299987999999999</c:v>
                </c:pt>
                <c:pt idx="1040">
                  <c:v>3.4500119999999996</c:v>
                </c:pt>
                <c:pt idx="1041">
                  <c:v>3.7000120000000001</c:v>
                </c:pt>
                <c:pt idx="1042">
                  <c:v>3</c:v>
                </c:pt>
                <c:pt idx="1043">
                  <c:v>3.7999879999999999</c:v>
                </c:pt>
                <c:pt idx="1044">
                  <c:v>4.2000120000000001</c:v>
                </c:pt>
                <c:pt idx="1045">
                  <c:v>4.5750120000000001</c:v>
                </c:pt>
                <c:pt idx="1046">
                  <c:v>5.049987999999999</c:v>
                </c:pt>
                <c:pt idx="1047">
                  <c:v>4</c:v>
                </c:pt>
                <c:pt idx="1048">
                  <c:v>4.2000120000000001</c:v>
                </c:pt>
                <c:pt idx="1049">
                  <c:v>4.1249999999999991</c:v>
                </c:pt>
                <c:pt idx="1050">
                  <c:v>3.399994</c:v>
                </c:pt>
                <c:pt idx="1051">
                  <c:v>4.049987999999999</c:v>
                </c:pt>
                <c:pt idx="1052">
                  <c:v>4.7249909999999993</c:v>
                </c:pt>
                <c:pt idx="1053">
                  <c:v>4.0749819999999994</c:v>
                </c:pt>
                <c:pt idx="1054">
                  <c:v>3.899994</c:v>
                </c:pt>
                <c:pt idx="1055">
                  <c:v>5.3500369999999995</c:v>
                </c:pt>
                <c:pt idx="1056">
                  <c:v>4.2750089999999998</c:v>
                </c:pt>
                <c:pt idx="1057">
                  <c:v>3.5000309999999999</c:v>
                </c:pt>
                <c:pt idx="1058">
                  <c:v>3.3999629999999996</c:v>
                </c:pt>
                <c:pt idx="1059">
                  <c:v>3.5499879999999999</c:v>
                </c:pt>
                <c:pt idx="1060">
                  <c:v>3.5249940000000004</c:v>
                </c:pt>
                <c:pt idx="1061">
                  <c:v>4</c:v>
                </c:pt>
                <c:pt idx="1062">
                  <c:v>3.75</c:v>
                </c:pt>
                <c:pt idx="1063">
                  <c:v>3.3250119999999996</c:v>
                </c:pt>
                <c:pt idx="1064">
                  <c:v>5.2249759999999981</c:v>
                </c:pt>
                <c:pt idx="1065">
                  <c:v>3.600006</c:v>
                </c:pt>
                <c:pt idx="1066">
                  <c:v>4.6749879999999981</c:v>
                </c:pt>
                <c:pt idx="1067">
                  <c:v>3.3250119999999996</c:v>
                </c:pt>
                <c:pt idx="1068">
                  <c:v>3.5999759999999994</c:v>
                </c:pt>
                <c:pt idx="1069">
                  <c:v>4.6499629999999996</c:v>
                </c:pt>
                <c:pt idx="1070">
                  <c:v>3.7750240000000002</c:v>
                </c:pt>
                <c:pt idx="1071">
                  <c:v>2.8000179999999997</c:v>
                </c:pt>
                <c:pt idx="1072">
                  <c:v>5.0749819999999994</c:v>
                </c:pt>
                <c:pt idx="1073">
                  <c:v>4.7749939999999995</c:v>
                </c:pt>
                <c:pt idx="1074">
                  <c:v>3.5249940000000004</c:v>
                </c:pt>
                <c:pt idx="1075">
                  <c:v>3.5</c:v>
                </c:pt>
                <c:pt idx="1076">
                  <c:v>4.6500239999999993</c:v>
                </c:pt>
                <c:pt idx="1077">
                  <c:v>4.049987999999999</c:v>
                </c:pt>
                <c:pt idx="1078">
                  <c:v>4.049987999999999</c:v>
                </c:pt>
                <c:pt idx="1079">
                  <c:v>3.4499819999999999</c:v>
                </c:pt>
                <c:pt idx="1080">
                  <c:v>3.5250089999999994</c:v>
                </c:pt>
                <c:pt idx="1081">
                  <c:v>3.8500059999999996</c:v>
                </c:pt>
                <c:pt idx="1082">
                  <c:v>4.3999790000000001</c:v>
                </c:pt>
                <c:pt idx="1083">
                  <c:v>4.25</c:v>
                </c:pt>
                <c:pt idx="1084">
                  <c:v>4.8999939999999995</c:v>
                </c:pt>
                <c:pt idx="1085">
                  <c:v>3.75</c:v>
                </c:pt>
                <c:pt idx="1086">
                  <c:v>3.4499970000000002</c:v>
                </c:pt>
                <c:pt idx="1087">
                  <c:v>4.6000059999999987</c:v>
                </c:pt>
                <c:pt idx="1088">
                  <c:v>3.7999879999999999</c:v>
                </c:pt>
                <c:pt idx="1089">
                  <c:v>3.6499940000000004</c:v>
                </c:pt>
                <c:pt idx="1090">
                  <c:v>4.9250179999999988</c:v>
                </c:pt>
                <c:pt idx="1091">
                  <c:v>3.9250029999999994</c:v>
                </c:pt>
                <c:pt idx="1092">
                  <c:v>4.349975999999999</c:v>
                </c:pt>
                <c:pt idx="1093">
                  <c:v>4.7500149999999994</c:v>
                </c:pt>
                <c:pt idx="1094">
                  <c:v>3.8000179999999997</c:v>
                </c:pt>
                <c:pt idx="1095">
                  <c:v>4</c:v>
                </c:pt>
                <c:pt idx="1096">
                  <c:v>3.6499940000000004</c:v>
                </c:pt>
                <c:pt idx="1097">
                  <c:v>3.5249790000000001</c:v>
                </c:pt>
                <c:pt idx="1098">
                  <c:v>3.3499759999999994</c:v>
                </c:pt>
                <c:pt idx="1099">
                  <c:v>4.2000120000000001</c:v>
                </c:pt>
                <c:pt idx="1100">
                  <c:v>5.3000179999999988</c:v>
                </c:pt>
                <c:pt idx="1101">
                  <c:v>4.5</c:v>
                </c:pt>
                <c:pt idx="1102">
                  <c:v>3.8249819999999999</c:v>
                </c:pt>
                <c:pt idx="1103">
                  <c:v>3.5499879999999999</c:v>
                </c:pt>
                <c:pt idx="1104">
                  <c:v>3.600006</c:v>
                </c:pt>
                <c:pt idx="1105">
                  <c:v>3.3000179999999997</c:v>
                </c:pt>
                <c:pt idx="1106">
                  <c:v>3.6999819999999999</c:v>
                </c:pt>
                <c:pt idx="1107">
                  <c:v>3.5</c:v>
                </c:pt>
                <c:pt idx="1108">
                  <c:v>4.1000059999999987</c:v>
                </c:pt>
                <c:pt idx="1109">
                  <c:v>4.1999969999999989</c:v>
                </c:pt>
                <c:pt idx="1110">
                  <c:v>4.299987999999999</c:v>
                </c:pt>
                <c:pt idx="1111">
                  <c:v>3.4500119999999996</c:v>
                </c:pt>
                <c:pt idx="1112">
                  <c:v>4.7500149999999994</c:v>
                </c:pt>
                <c:pt idx="1113">
                  <c:v>4.2249909999999993</c:v>
                </c:pt>
                <c:pt idx="1114">
                  <c:v>3.725006</c:v>
                </c:pt>
                <c:pt idx="1115">
                  <c:v>4.25</c:v>
                </c:pt>
                <c:pt idx="1116">
                  <c:v>3.8499910000000002</c:v>
                </c:pt>
                <c:pt idx="1117">
                  <c:v>4.000030999999999</c:v>
                </c:pt>
                <c:pt idx="1118">
                  <c:v>4.3500369999999995</c:v>
                </c:pt>
                <c:pt idx="1119">
                  <c:v>3.1499940000000004</c:v>
                </c:pt>
                <c:pt idx="1120">
                  <c:v>3.9750059999999996</c:v>
                </c:pt>
                <c:pt idx="1121">
                  <c:v>4.4000240000000002</c:v>
                </c:pt>
                <c:pt idx="1122">
                  <c:v>3.7000120000000001</c:v>
                </c:pt>
                <c:pt idx="1123">
                  <c:v>4.8500059999999987</c:v>
                </c:pt>
                <c:pt idx="1124">
                  <c:v>3.5</c:v>
                </c:pt>
                <c:pt idx="1125">
                  <c:v>4.124984999999997</c:v>
                </c:pt>
                <c:pt idx="1126">
                  <c:v>4.0749819999999994</c:v>
                </c:pt>
                <c:pt idx="1127">
                  <c:v>4.7000120000000001</c:v>
                </c:pt>
                <c:pt idx="1128">
                  <c:v>3.9000240000000002</c:v>
                </c:pt>
                <c:pt idx="1129">
                  <c:v>3.4749910000000002</c:v>
                </c:pt>
                <c:pt idx="1130">
                  <c:v>3.6499630000000001</c:v>
                </c:pt>
                <c:pt idx="1131">
                  <c:v>4</c:v>
                </c:pt>
                <c:pt idx="1132">
                  <c:v>4.1000059999999987</c:v>
                </c:pt>
                <c:pt idx="1133">
                  <c:v>3.5</c:v>
                </c:pt>
                <c:pt idx="1134">
                  <c:v>3.25</c:v>
                </c:pt>
                <c:pt idx="1135">
                  <c:v>4</c:v>
                </c:pt>
                <c:pt idx="1136">
                  <c:v>4.349975999999999</c:v>
                </c:pt>
                <c:pt idx="1137">
                  <c:v>3.549973</c:v>
                </c:pt>
                <c:pt idx="1138">
                  <c:v>3.5250089999999994</c:v>
                </c:pt>
                <c:pt idx="1139">
                  <c:v>7</c:v>
                </c:pt>
                <c:pt idx="1140">
                  <c:v>3.899994</c:v>
                </c:pt>
                <c:pt idx="1141">
                  <c:v>4.4499820000000003</c:v>
                </c:pt>
                <c:pt idx="1142">
                  <c:v>4.1000059999999987</c:v>
                </c:pt>
                <c:pt idx="1143">
                  <c:v>4.3500059999999987</c:v>
                </c:pt>
                <c:pt idx="1144">
                  <c:v>3.5000309999999999</c:v>
                </c:pt>
                <c:pt idx="1145">
                  <c:v>4.049987999999999</c:v>
                </c:pt>
                <c:pt idx="1146">
                  <c:v>3.4250029999999994</c:v>
                </c:pt>
                <c:pt idx="1147">
                  <c:v>3.399994</c:v>
                </c:pt>
                <c:pt idx="1148">
                  <c:v>4.5250239999999993</c:v>
                </c:pt>
                <c:pt idx="1149">
                  <c:v>3.5499879999999999</c:v>
                </c:pt>
                <c:pt idx="1150">
                  <c:v>4.6499939999999995</c:v>
                </c:pt>
                <c:pt idx="1151">
                  <c:v>3.4499819999999999</c:v>
                </c:pt>
                <c:pt idx="1152">
                  <c:v>4.0500179999999988</c:v>
                </c:pt>
                <c:pt idx="1153">
                  <c:v>3.2499850000000001</c:v>
                </c:pt>
                <c:pt idx="1154">
                  <c:v>5.1249999999999991</c:v>
                </c:pt>
                <c:pt idx="1155">
                  <c:v>3.0500179999999997</c:v>
                </c:pt>
                <c:pt idx="1156">
                  <c:v>4.6000059999999987</c:v>
                </c:pt>
                <c:pt idx="1157">
                  <c:v>4.1999969999999989</c:v>
                </c:pt>
                <c:pt idx="1158">
                  <c:v>4.25</c:v>
                </c:pt>
                <c:pt idx="1159">
                  <c:v>5.2000120000000001</c:v>
                </c:pt>
                <c:pt idx="1160">
                  <c:v>3.5499879999999999</c:v>
                </c:pt>
                <c:pt idx="1161">
                  <c:v>3.7999879999999999</c:v>
                </c:pt>
                <c:pt idx="1162">
                  <c:v>4.849975999999999</c:v>
                </c:pt>
                <c:pt idx="1163">
                  <c:v>3.2000120000000001</c:v>
                </c:pt>
                <c:pt idx="1164">
                  <c:v>4.5</c:v>
                </c:pt>
                <c:pt idx="1165">
                  <c:v>3.399994</c:v>
                </c:pt>
                <c:pt idx="1166">
                  <c:v>3.9000240000000002</c:v>
                </c:pt>
                <c:pt idx="1167">
                  <c:v>3.8749999999999996</c:v>
                </c:pt>
                <c:pt idx="1168">
                  <c:v>4.5</c:v>
                </c:pt>
                <c:pt idx="1169">
                  <c:v>3.600006</c:v>
                </c:pt>
                <c:pt idx="1170">
                  <c:v>4.3999939999999995</c:v>
                </c:pt>
                <c:pt idx="1171">
                  <c:v>3.8500369999999995</c:v>
                </c:pt>
                <c:pt idx="1172">
                  <c:v>3.8999629999999996</c:v>
                </c:pt>
                <c:pt idx="1173">
                  <c:v>3.825027</c:v>
                </c:pt>
                <c:pt idx="1174">
                  <c:v>4.1749879999999981</c:v>
                </c:pt>
                <c:pt idx="1175">
                  <c:v>3.7749940000000004</c:v>
                </c:pt>
                <c:pt idx="1176">
                  <c:v>3.9000089999999994</c:v>
                </c:pt>
                <c:pt idx="1177">
                  <c:v>4.25</c:v>
                </c:pt>
                <c:pt idx="1178">
                  <c:v>3.5500179999999997</c:v>
                </c:pt>
                <c:pt idx="1179">
                  <c:v>3.4500119999999996</c:v>
                </c:pt>
                <c:pt idx="1180">
                  <c:v>4.1000059999999987</c:v>
                </c:pt>
                <c:pt idx="1181">
                  <c:v>4.0750120000000001</c:v>
                </c:pt>
                <c:pt idx="1182">
                  <c:v>4.549987999999999</c:v>
                </c:pt>
                <c:pt idx="1183">
                  <c:v>3.600006</c:v>
                </c:pt>
                <c:pt idx="1184">
                  <c:v>3.100006</c:v>
                </c:pt>
                <c:pt idx="1185">
                  <c:v>4.3999939999999995</c:v>
                </c:pt>
                <c:pt idx="1186">
                  <c:v>3.8749999999999996</c:v>
                </c:pt>
                <c:pt idx="1187">
                  <c:v>4.3000030000000002</c:v>
                </c:pt>
                <c:pt idx="1188">
                  <c:v>3.8499759999999994</c:v>
                </c:pt>
                <c:pt idx="1189">
                  <c:v>4.2000120000000001</c:v>
                </c:pt>
                <c:pt idx="1190">
                  <c:v>4.3499910000000002</c:v>
                </c:pt>
                <c:pt idx="1191">
                  <c:v>3.5249940000000004</c:v>
                </c:pt>
                <c:pt idx="1192">
                  <c:v>3.75</c:v>
                </c:pt>
                <c:pt idx="1193">
                  <c:v>3.8500369999999995</c:v>
                </c:pt>
                <c:pt idx="1194">
                  <c:v>4.3999939999999995</c:v>
                </c:pt>
                <c:pt idx="1195">
                  <c:v>3.4500119999999996</c:v>
                </c:pt>
                <c:pt idx="1196">
                  <c:v>4.25</c:v>
                </c:pt>
                <c:pt idx="1197">
                  <c:v>3.25</c:v>
                </c:pt>
                <c:pt idx="1198">
                  <c:v>3.6999819999999999</c:v>
                </c:pt>
                <c:pt idx="1199">
                  <c:v>3.6999819999999999</c:v>
                </c:pt>
                <c:pt idx="1200">
                  <c:v>3.1999819999999999</c:v>
                </c:pt>
                <c:pt idx="1201">
                  <c:v>3.1750179999999997</c:v>
                </c:pt>
                <c:pt idx="1202">
                  <c:v>4.2249759999999981</c:v>
                </c:pt>
                <c:pt idx="1203">
                  <c:v>3.399994</c:v>
                </c:pt>
                <c:pt idx="1204">
                  <c:v>3.899994</c:v>
                </c:pt>
                <c:pt idx="1205">
                  <c:v>3.2000120000000001</c:v>
                </c:pt>
                <c:pt idx="1206">
                  <c:v>4.8500059999999987</c:v>
                </c:pt>
                <c:pt idx="1207">
                  <c:v>3.3749999999999996</c:v>
                </c:pt>
                <c:pt idx="1208">
                  <c:v>3.7499690000000001</c:v>
                </c:pt>
                <c:pt idx="1209">
                  <c:v>6.5749819999999994</c:v>
                </c:pt>
                <c:pt idx="1210">
                  <c:v>3.5999910000000002</c:v>
                </c:pt>
                <c:pt idx="1211">
                  <c:v>3.4749910000000002</c:v>
                </c:pt>
                <c:pt idx="1212">
                  <c:v>4.4000240000000002</c:v>
                </c:pt>
                <c:pt idx="1213">
                  <c:v>3.4999689999999997</c:v>
                </c:pt>
                <c:pt idx="1214">
                  <c:v>3.6499940000000004</c:v>
                </c:pt>
                <c:pt idx="1215">
                  <c:v>3.25</c:v>
                </c:pt>
                <c:pt idx="1216">
                  <c:v>4.1499629999999996</c:v>
                </c:pt>
                <c:pt idx="1217">
                  <c:v>5.4000240000000002</c:v>
                </c:pt>
                <c:pt idx="1218">
                  <c:v>4.1000059999999987</c:v>
                </c:pt>
                <c:pt idx="1219">
                  <c:v>3.6499940000000004</c:v>
                </c:pt>
                <c:pt idx="1220">
                  <c:v>3.5</c:v>
                </c:pt>
                <c:pt idx="1221">
                  <c:v>4.2000120000000001</c:v>
                </c:pt>
                <c:pt idx="1222">
                  <c:v>3.399994</c:v>
                </c:pt>
                <c:pt idx="1223">
                  <c:v>4.1999819999999994</c:v>
                </c:pt>
                <c:pt idx="1224">
                  <c:v>5.4750209999999999</c:v>
                </c:pt>
                <c:pt idx="1225">
                  <c:v>3.5</c:v>
                </c:pt>
                <c:pt idx="1226">
                  <c:v>3.4500119999999996</c:v>
                </c:pt>
                <c:pt idx="1227">
                  <c:v>3.1999819999999999</c:v>
                </c:pt>
                <c:pt idx="1228">
                  <c:v>4.75</c:v>
                </c:pt>
                <c:pt idx="1229">
                  <c:v>3.1249690000000001</c:v>
                </c:pt>
                <c:pt idx="1230">
                  <c:v>3.2000120000000001</c:v>
                </c:pt>
                <c:pt idx="1231">
                  <c:v>2.674973</c:v>
                </c:pt>
                <c:pt idx="1232">
                  <c:v>3.6749879999999999</c:v>
                </c:pt>
                <c:pt idx="1233">
                  <c:v>4.25</c:v>
                </c:pt>
                <c:pt idx="1234">
                  <c:v>3.6999659999999994</c:v>
                </c:pt>
                <c:pt idx="1235">
                  <c:v>4.4000240000000002</c:v>
                </c:pt>
                <c:pt idx="1236">
                  <c:v>3.8750149999999994</c:v>
                </c:pt>
                <c:pt idx="1237">
                  <c:v>4.049987999999999</c:v>
                </c:pt>
                <c:pt idx="1238">
                  <c:v>4.3500059999999987</c:v>
                </c:pt>
                <c:pt idx="1239">
                  <c:v>3.3000179999999997</c:v>
                </c:pt>
                <c:pt idx="1240">
                  <c:v>4.6000059999999987</c:v>
                </c:pt>
                <c:pt idx="1241">
                  <c:v>3.2999879999999999</c:v>
                </c:pt>
                <c:pt idx="1242">
                  <c:v>3.2999879999999999</c:v>
                </c:pt>
                <c:pt idx="1243">
                  <c:v>3.600006</c:v>
                </c:pt>
                <c:pt idx="1244">
                  <c:v>3.8000179999999997</c:v>
                </c:pt>
                <c:pt idx="1245">
                  <c:v>3.6499940000000004</c:v>
                </c:pt>
                <c:pt idx="1246">
                  <c:v>3.75</c:v>
                </c:pt>
                <c:pt idx="1247">
                  <c:v>4.6000059999999987</c:v>
                </c:pt>
                <c:pt idx="1248">
                  <c:v>3.5500179999999997</c:v>
                </c:pt>
                <c:pt idx="1249">
                  <c:v>4.7749939999999995</c:v>
                </c:pt>
                <c:pt idx="1250">
                  <c:v>3.3499759999999994</c:v>
                </c:pt>
                <c:pt idx="1251">
                  <c:v>4.849975999999999</c:v>
                </c:pt>
                <c:pt idx="1252">
                  <c:v>3.4000240000000002</c:v>
                </c:pt>
                <c:pt idx="1253">
                  <c:v>2.899994</c:v>
                </c:pt>
                <c:pt idx="1254">
                  <c:v>4</c:v>
                </c:pt>
                <c:pt idx="1255">
                  <c:v>3.3750149999999994</c:v>
                </c:pt>
                <c:pt idx="1256">
                  <c:v>3.8749999999999996</c:v>
                </c:pt>
                <c:pt idx="1257">
                  <c:v>3.5000309999999999</c:v>
                </c:pt>
                <c:pt idx="1258">
                  <c:v>3.7750089999999994</c:v>
                </c:pt>
                <c:pt idx="1259">
                  <c:v>4.5250089999999989</c:v>
                </c:pt>
                <c:pt idx="1260">
                  <c:v>3.8500369999999995</c:v>
                </c:pt>
                <c:pt idx="1261">
                  <c:v>3.7749940000000004</c:v>
                </c:pt>
                <c:pt idx="1262">
                  <c:v>3.899994</c:v>
                </c:pt>
                <c:pt idx="1263">
                  <c:v>4.7500149999999994</c:v>
                </c:pt>
                <c:pt idx="1264">
                  <c:v>4.250030999999999</c:v>
                </c:pt>
                <c:pt idx="1265">
                  <c:v>3.8000179999999997</c:v>
                </c:pt>
                <c:pt idx="1266">
                  <c:v>4.0749819999999994</c:v>
                </c:pt>
                <c:pt idx="1267">
                  <c:v>3.5</c:v>
                </c:pt>
                <c:pt idx="1268">
                  <c:v>4.6249999999999991</c:v>
                </c:pt>
                <c:pt idx="1269">
                  <c:v>3.600006</c:v>
                </c:pt>
                <c:pt idx="1270">
                  <c:v>4.1999819999999994</c:v>
                </c:pt>
                <c:pt idx="1271">
                  <c:v>3.4500119999999996</c:v>
                </c:pt>
                <c:pt idx="1272">
                  <c:v>2.9499819999999999</c:v>
                </c:pt>
                <c:pt idx="1273">
                  <c:v>3.1499940000000004</c:v>
                </c:pt>
                <c:pt idx="1274">
                  <c:v>3.75</c:v>
                </c:pt>
                <c:pt idx="1275">
                  <c:v>3.4500119999999996</c:v>
                </c:pt>
                <c:pt idx="1276">
                  <c:v>4.3999629999999996</c:v>
                </c:pt>
                <c:pt idx="1277">
                  <c:v>3.9250340000000001</c:v>
                </c:pt>
                <c:pt idx="1278">
                  <c:v>5.1000369999999995</c:v>
                </c:pt>
                <c:pt idx="1279">
                  <c:v>3.7999879999999999</c:v>
                </c:pt>
                <c:pt idx="1280">
                  <c:v>4.1500239999999993</c:v>
                </c:pt>
                <c:pt idx="1281">
                  <c:v>3.4999689999999997</c:v>
                </c:pt>
                <c:pt idx="1282">
                  <c:v>3.9500119999999996</c:v>
                </c:pt>
                <c:pt idx="1283">
                  <c:v>4.7000120000000001</c:v>
                </c:pt>
                <c:pt idx="1284">
                  <c:v>3.75</c:v>
                </c:pt>
                <c:pt idx="1285">
                  <c:v>4</c:v>
                </c:pt>
                <c:pt idx="1286">
                  <c:v>3.600006</c:v>
                </c:pt>
                <c:pt idx="1287">
                  <c:v>4.1249999999999991</c:v>
                </c:pt>
                <c:pt idx="1288">
                  <c:v>3.8500059999999996</c:v>
                </c:pt>
                <c:pt idx="1289">
                  <c:v>4.75</c:v>
                </c:pt>
                <c:pt idx="1290">
                  <c:v>3.4500119999999996</c:v>
                </c:pt>
                <c:pt idx="1291">
                  <c:v>4.299987999999999</c:v>
                </c:pt>
                <c:pt idx="1292">
                  <c:v>4.1750030000000002</c:v>
                </c:pt>
                <c:pt idx="1293">
                  <c:v>3.8500059999999996</c:v>
                </c:pt>
                <c:pt idx="1294">
                  <c:v>3.8500059999999996</c:v>
                </c:pt>
                <c:pt idx="1295">
                  <c:v>3.7000120000000001</c:v>
                </c:pt>
                <c:pt idx="1296">
                  <c:v>3.6499630000000001</c:v>
                </c:pt>
                <c:pt idx="1297">
                  <c:v>4.6500239999999993</c:v>
                </c:pt>
                <c:pt idx="1298">
                  <c:v>3.5</c:v>
                </c:pt>
                <c:pt idx="1299">
                  <c:v>4.4000240000000002</c:v>
                </c:pt>
                <c:pt idx="1300">
                  <c:v>3.7500149999999999</c:v>
                </c:pt>
                <c:pt idx="1301">
                  <c:v>3.5499879999999999</c:v>
                </c:pt>
                <c:pt idx="1302">
                  <c:v>3.6249850000000001</c:v>
                </c:pt>
                <c:pt idx="1303">
                  <c:v>3.899994</c:v>
                </c:pt>
                <c:pt idx="1304">
                  <c:v>3.6500240000000002</c:v>
                </c:pt>
                <c:pt idx="1305">
                  <c:v>3.9500119999999996</c:v>
                </c:pt>
                <c:pt idx="1306">
                  <c:v>4.9499820000000003</c:v>
                </c:pt>
                <c:pt idx="1307">
                  <c:v>4.3000179999999988</c:v>
                </c:pt>
                <c:pt idx="1308">
                  <c:v>3.3000179999999997</c:v>
                </c:pt>
                <c:pt idx="1309">
                  <c:v>3.6499940000000004</c:v>
                </c:pt>
                <c:pt idx="1310">
                  <c:v>3.6750029999999994</c:v>
                </c:pt>
                <c:pt idx="1311">
                  <c:v>3.9999689999999997</c:v>
                </c:pt>
                <c:pt idx="1312">
                  <c:v>4.1000059999999987</c:v>
                </c:pt>
                <c:pt idx="1313">
                  <c:v>3.7749940000000004</c:v>
                </c:pt>
                <c:pt idx="1314">
                  <c:v>3.0000309999999999</c:v>
                </c:pt>
                <c:pt idx="1315">
                  <c:v>4.099975999999999</c:v>
                </c:pt>
                <c:pt idx="1316">
                  <c:v>3.7999879999999999</c:v>
                </c:pt>
                <c:pt idx="1317">
                  <c:v>3.9499819999999999</c:v>
                </c:pt>
                <c:pt idx="1318">
                  <c:v>3.5999759999999994</c:v>
                </c:pt>
                <c:pt idx="1319">
                  <c:v>4.1499939999999995</c:v>
                </c:pt>
                <c:pt idx="1320">
                  <c:v>6.6500239999999993</c:v>
                </c:pt>
                <c:pt idx="1321">
                  <c:v>3.25</c:v>
                </c:pt>
                <c:pt idx="1322">
                  <c:v>3.25</c:v>
                </c:pt>
                <c:pt idx="1323">
                  <c:v>3.4499819999999999</c:v>
                </c:pt>
                <c:pt idx="1324">
                  <c:v>4.8500059999999987</c:v>
                </c:pt>
                <c:pt idx="1325">
                  <c:v>4.2000120000000001</c:v>
                </c:pt>
                <c:pt idx="1326">
                  <c:v>3.6999819999999999</c:v>
                </c:pt>
                <c:pt idx="1327">
                  <c:v>4.3500059999999987</c:v>
                </c:pt>
                <c:pt idx="1328">
                  <c:v>4.2000120000000001</c:v>
                </c:pt>
                <c:pt idx="1329">
                  <c:v>3.7000120000000001</c:v>
                </c:pt>
                <c:pt idx="1330">
                  <c:v>3.5499879999999999</c:v>
                </c:pt>
                <c:pt idx="1331">
                  <c:v>3.4000089999999994</c:v>
                </c:pt>
                <c:pt idx="1332">
                  <c:v>4.4000240000000002</c:v>
                </c:pt>
                <c:pt idx="1333">
                  <c:v>4.299987999999999</c:v>
                </c:pt>
                <c:pt idx="1334">
                  <c:v>3.600006</c:v>
                </c:pt>
                <c:pt idx="1335">
                  <c:v>4.5</c:v>
                </c:pt>
                <c:pt idx="1336">
                  <c:v>3.5500179999999997</c:v>
                </c:pt>
                <c:pt idx="1337">
                  <c:v>3.7999879999999999</c:v>
                </c:pt>
                <c:pt idx="1338">
                  <c:v>4.099975999999999</c:v>
                </c:pt>
                <c:pt idx="1339">
                  <c:v>3.125</c:v>
                </c:pt>
                <c:pt idx="1340">
                  <c:v>3.9500429999999995</c:v>
                </c:pt>
                <c:pt idx="1341">
                  <c:v>3.1000369999999999</c:v>
                </c:pt>
                <c:pt idx="1342">
                  <c:v>5</c:v>
                </c:pt>
                <c:pt idx="1343">
                  <c:v>3.625</c:v>
                </c:pt>
                <c:pt idx="1344">
                  <c:v>3.7999879999999999</c:v>
                </c:pt>
                <c:pt idx="1345">
                  <c:v>4</c:v>
                </c:pt>
                <c:pt idx="1346">
                  <c:v>4.299987999999999</c:v>
                </c:pt>
                <c:pt idx="1347">
                  <c:v>4.4500270000000004</c:v>
                </c:pt>
                <c:pt idx="1348">
                  <c:v>3.6499940000000004</c:v>
                </c:pt>
                <c:pt idx="1349">
                  <c:v>3.1499940000000004</c:v>
                </c:pt>
                <c:pt idx="1350">
                  <c:v>4</c:v>
                </c:pt>
                <c:pt idx="1351">
                  <c:v>3.5499879999999999</c:v>
                </c:pt>
                <c:pt idx="1352">
                  <c:v>4.5500030000000002</c:v>
                </c:pt>
                <c:pt idx="1353">
                  <c:v>3.7250209999999999</c:v>
                </c:pt>
                <c:pt idx="1354">
                  <c:v>3.3750149999999994</c:v>
                </c:pt>
                <c:pt idx="1355">
                  <c:v>4.1000369999999995</c:v>
                </c:pt>
                <c:pt idx="1356">
                  <c:v>4.249969000000001</c:v>
                </c:pt>
                <c:pt idx="1357">
                  <c:v>4.1249999999999991</c:v>
                </c:pt>
                <c:pt idx="1358">
                  <c:v>4</c:v>
                </c:pt>
                <c:pt idx="1359">
                  <c:v>3.8500059999999996</c:v>
                </c:pt>
                <c:pt idx="1360">
                  <c:v>3.3499910000000002</c:v>
                </c:pt>
                <c:pt idx="1361">
                  <c:v>3.4750059999999996</c:v>
                </c:pt>
                <c:pt idx="1362">
                  <c:v>3.7999879999999999</c:v>
                </c:pt>
                <c:pt idx="1363">
                  <c:v>4</c:v>
                </c:pt>
                <c:pt idx="1364">
                  <c:v>4.299987999999999</c:v>
                </c:pt>
                <c:pt idx="1365">
                  <c:v>3.1499630000000001</c:v>
                </c:pt>
                <c:pt idx="1366">
                  <c:v>4.249969000000001</c:v>
                </c:pt>
                <c:pt idx="1367">
                  <c:v>3.5500179999999997</c:v>
                </c:pt>
                <c:pt idx="1368">
                  <c:v>4.099975999999999</c:v>
                </c:pt>
                <c:pt idx="1369">
                  <c:v>3.4500119999999996</c:v>
                </c:pt>
                <c:pt idx="1370">
                  <c:v>3.9500119999999996</c:v>
                </c:pt>
                <c:pt idx="1371">
                  <c:v>3.9000089999999994</c:v>
                </c:pt>
                <c:pt idx="1372">
                  <c:v>3.1750029999999994</c:v>
                </c:pt>
                <c:pt idx="1373">
                  <c:v>3.8500369999999995</c:v>
                </c:pt>
                <c:pt idx="1374">
                  <c:v>3.399994</c:v>
                </c:pt>
                <c:pt idx="1375">
                  <c:v>3.8749999999999996</c:v>
                </c:pt>
                <c:pt idx="1376">
                  <c:v>3.8499759999999994</c:v>
                </c:pt>
                <c:pt idx="1377">
                  <c:v>3.600006</c:v>
                </c:pt>
                <c:pt idx="1378">
                  <c:v>3.2500309999999999</c:v>
                </c:pt>
                <c:pt idx="1379">
                  <c:v>4.1249999999999991</c:v>
                </c:pt>
                <c:pt idx="1380">
                  <c:v>3.5000309999999999</c:v>
                </c:pt>
                <c:pt idx="1381">
                  <c:v>3.5500029999999994</c:v>
                </c:pt>
                <c:pt idx="1382">
                  <c:v>3.2999879999999999</c:v>
                </c:pt>
                <c:pt idx="1383">
                  <c:v>3.8249970000000002</c:v>
                </c:pt>
                <c:pt idx="1384">
                  <c:v>4.049987999999999</c:v>
                </c:pt>
                <c:pt idx="1385">
                  <c:v>3.25</c:v>
                </c:pt>
                <c:pt idx="1386">
                  <c:v>4.1500089999999989</c:v>
                </c:pt>
                <c:pt idx="1387">
                  <c:v>3.8749999999999996</c:v>
                </c:pt>
                <c:pt idx="1388">
                  <c:v>4.0500179999999988</c:v>
                </c:pt>
                <c:pt idx="1389">
                  <c:v>3.25</c:v>
                </c:pt>
                <c:pt idx="1390">
                  <c:v>4</c:v>
                </c:pt>
                <c:pt idx="1391">
                  <c:v>4.3000179999999988</c:v>
                </c:pt>
                <c:pt idx="1392">
                  <c:v>3.7249910000000006</c:v>
                </c:pt>
                <c:pt idx="1393">
                  <c:v>2.75</c:v>
                </c:pt>
                <c:pt idx="1394">
                  <c:v>4.3000179999999988</c:v>
                </c:pt>
                <c:pt idx="1395">
                  <c:v>4.6000059999999987</c:v>
                </c:pt>
                <c:pt idx="1396">
                  <c:v>4.1000369999999995</c:v>
                </c:pt>
                <c:pt idx="1397">
                  <c:v>3.625</c:v>
                </c:pt>
                <c:pt idx="1398">
                  <c:v>3.5750119999999996</c:v>
                </c:pt>
                <c:pt idx="1399">
                  <c:v>3.5500179999999997</c:v>
                </c:pt>
                <c:pt idx="1400">
                  <c:v>3.225006</c:v>
                </c:pt>
                <c:pt idx="1401">
                  <c:v>3.1000369999999999</c:v>
                </c:pt>
                <c:pt idx="1402">
                  <c:v>3.600006</c:v>
                </c:pt>
                <c:pt idx="1403">
                  <c:v>4.6499939999999995</c:v>
                </c:pt>
                <c:pt idx="1404">
                  <c:v>4.2499849999999988</c:v>
                </c:pt>
                <c:pt idx="1405">
                  <c:v>5.2250059999999987</c:v>
                </c:pt>
                <c:pt idx="1406">
                  <c:v>3.625</c:v>
                </c:pt>
                <c:pt idx="1407">
                  <c:v>3.1500089999999994</c:v>
                </c:pt>
                <c:pt idx="1408">
                  <c:v>4</c:v>
                </c:pt>
                <c:pt idx="1409">
                  <c:v>4.2000120000000001</c:v>
                </c:pt>
                <c:pt idx="1410">
                  <c:v>3.399994</c:v>
                </c:pt>
                <c:pt idx="1411">
                  <c:v>3.5749970000000002</c:v>
                </c:pt>
                <c:pt idx="1412">
                  <c:v>3.5500029999999994</c:v>
                </c:pt>
                <c:pt idx="1413">
                  <c:v>3.8499759999999994</c:v>
                </c:pt>
                <c:pt idx="1414">
                  <c:v>3.2749940000000004</c:v>
                </c:pt>
                <c:pt idx="1415">
                  <c:v>3.5499879999999999</c:v>
                </c:pt>
                <c:pt idx="1416">
                  <c:v>3.5499879999999999</c:v>
                </c:pt>
                <c:pt idx="1417">
                  <c:v>4.2000120000000001</c:v>
                </c:pt>
                <c:pt idx="1418">
                  <c:v>3.4250179999999997</c:v>
                </c:pt>
                <c:pt idx="1419">
                  <c:v>4.9500120000000001</c:v>
                </c:pt>
                <c:pt idx="1420">
                  <c:v>3.5249940000000004</c:v>
                </c:pt>
                <c:pt idx="1421">
                  <c:v>4.2000120000000001</c:v>
                </c:pt>
                <c:pt idx="1422">
                  <c:v>4.299987999999999</c:v>
                </c:pt>
                <c:pt idx="1423">
                  <c:v>4.6499790000000001</c:v>
                </c:pt>
                <c:pt idx="1424">
                  <c:v>3.6499940000000004</c:v>
                </c:pt>
                <c:pt idx="1425">
                  <c:v>3.5</c:v>
                </c:pt>
                <c:pt idx="1426">
                  <c:v>3.6000209999999999</c:v>
                </c:pt>
                <c:pt idx="1427">
                  <c:v>3.8500059999999996</c:v>
                </c:pt>
                <c:pt idx="1428">
                  <c:v>3.3000179999999997</c:v>
                </c:pt>
                <c:pt idx="1429">
                  <c:v>3.8000179999999997</c:v>
                </c:pt>
                <c:pt idx="1430">
                  <c:v>3.75</c:v>
                </c:pt>
                <c:pt idx="1431">
                  <c:v>3.25</c:v>
                </c:pt>
                <c:pt idx="1432">
                  <c:v>3.4500119999999996</c:v>
                </c:pt>
                <c:pt idx="1433">
                  <c:v>3.7499690000000001</c:v>
                </c:pt>
                <c:pt idx="1434">
                  <c:v>3.25</c:v>
                </c:pt>
                <c:pt idx="1435">
                  <c:v>4.049987999999999</c:v>
                </c:pt>
                <c:pt idx="1436">
                  <c:v>3.2000120000000001</c:v>
                </c:pt>
                <c:pt idx="1437">
                  <c:v>3.75</c:v>
                </c:pt>
                <c:pt idx="1438">
                  <c:v>3.8500209999999995</c:v>
                </c:pt>
                <c:pt idx="1439">
                  <c:v>3.7999879999999999</c:v>
                </c:pt>
                <c:pt idx="1440">
                  <c:v>4.4499820000000003</c:v>
                </c:pt>
                <c:pt idx="1441">
                  <c:v>3.7999879999999999</c:v>
                </c:pt>
                <c:pt idx="1442">
                  <c:v>4.1499939999999995</c:v>
                </c:pt>
                <c:pt idx="1443">
                  <c:v>4.6499939999999995</c:v>
                </c:pt>
                <c:pt idx="1444">
                  <c:v>4.0249939999999986</c:v>
                </c:pt>
                <c:pt idx="1445">
                  <c:v>3.7500309999999999</c:v>
                </c:pt>
                <c:pt idx="1446">
                  <c:v>3.6750029999999994</c:v>
                </c:pt>
                <c:pt idx="1447">
                  <c:v>4.0249939999999986</c:v>
                </c:pt>
                <c:pt idx="1448">
                  <c:v>5.1000059999999987</c:v>
                </c:pt>
                <c:pt idx="1449">
                  <c:v>3.6499940000000004</c:v>
                </c:pt>
                <c:pt idx="1450">
                  <c:v>3.4499970000000002</c:v>
                </c:pt>
                <c:pt idx="1451">
                  <c:v>4</c:v>
                </c:pt>
                <c:pt idx="1452">
                  <c:v>3.9500119999999996</c:v>
                </c:pt>
                <c:pt idx="1453">
                  <c:v>3.8249819999999999</c:v>
                </c:pt>
                <c:pt idx="1454">
                  <c:v>4.6000059999999987</c:v>
                </c:pt>
                <c:pt idx="1455">
                  <c:v>3.4750059999999996</c:v>
                </c:pt>
                <c:pt idx="1456">
                  <c:v>3.9499819999999999</c:v>
                </c:pt>
                <c:pt idx="1457">
                  <c:v>4.4000240000000002</c:v>
                </c:pt>
                <c:pt idx="1458">
                  <c:v>4.6750030000000002</c:v>
                </c:pt>
                <c:pt idx="1459">
                  <c:v>3.0000309999999999</c:v>
                </c:pt>
                <c:pt idx="1460">
                  <c:v>4.1500089999999989</c:v>
                </c:pt>
                <c:pt idx="1461">
                  <c:v>4.9000240000000002</c:v>
                </c:pt>
                <c:pt idx="1462">
                  <c:v>3.6500240000000002</c:v>
                </c:pt>
                <c:pt idx="1463">
                  <c:v>3.75</c:v>
                </c:pt>
                <c:pt idx="1464">
                  <c:v>3.899994</c:v>
                </c:pt>
                <c:pt idx="1465">
                  <c:v>10.550018</c:v>
                </c:pt>
                <c:pt idx="1466">
                  <c:v>4</c:v>
                </c:pt>
                <c:pt idx="1467">
                  <c:v>3.6500240000000002</c:v>
                </c:pt>
                <c:pt idx="1468">
                  <c:v>4.4500120000000001</c:v>
                </c:pt>
                <c:pt idx="1469">
                  <c:v>3.6999970000000002</c:v>
                </c:pt>
                <c:pt idx="1470">
                  <c:v>3.4000240000000002</c:v>
                </c:pt>
                <c:pt idx="1471">
                  <c:v>4.0750120000000001</c:v>
                </c:pt>
                <c:pt idx="1472">
                  <c:v>3.600006</c:v>
                </c:pt>
                <c:pt idx="1473">
                  <c:v>3.4000240000000002</c:v>
                </c:pt>
                <c:pt idx="1474">
                  <c:v>4.599975999999999</c:v>
                </c:pt>
                <c:pt idx="1475">
                  <c:v>4.2000120000000001</c:v>
                </c:pt>
                <c:pt idx="1476">
                  <c:v>3.5999759999999994</c:v>
                </c:pt>
                <c:pt idx="1477">
                  <c:v>3.600006</c:v>
                </c:pt>
                <c:pt idx="1478">
                  <c:v>4.299987999999999</c:v>
                </c:pt>
                <c:pt idx="1479">
                  <c:v>4.1999819999999994</c:v>
                </c:pt>
                <c:pt idx="1480">
                  <c:v>3.3000179999999997</c:v>
                </c:pt>
                <c:pt idx="1481">
                  <c:v>3.225006</c:v>
                </c:pt>
                <c:pt idx="1482">
                  <c:v>3.5500179999999997</c:v>
                </c:pt>
                <c:pt idx="1483">
                  <c:v>3.7999879999999999</c:v>
                </c:pt>
                <c:pt idx="1484">
                  <c:v>3.7999879999999999</c:v>
                </c:pt>
                <c:pt idx="1485">
                  <c:v>4.3500059999999987</c:v>
                </c:pt>
                <c:pt idx="1486">
                  <c:v>4.049987999999999</c:v>
                </c:pt>
                <c:pt idx="1487">
                  <c:v>3.7000120000000001</c:v>
                </c:pt>
                <c:pt idx="1488">
                  <c:v>4.0500179999999988</c:v>
                </c:pt>
                <c:pt idx="1489">
                  <c:v>3.0499879999999999</c:v>
                </c:pt>
                <c:pt idx="1490">
                  <c:v>3.9250179999999997</c:v>
                </c:pt>
                <c:pt idx="1491">
                  <c:v>4.8500059999999987</c:v>
                </c:pt>
                <c:pt idx="1492">
                  <c:v>3.7999879999999999</c:v>
                </c:pt>
                <c:pt idx="1493">
                  <c:v>3.0500029999999994</c:v>
                </c:pt>
                <c:pt idx="1494">
                  <c:v>3.1499940000000004</c:v>
                </c:pt>
                <c:pt idx="1495">
                  <c:v>3.0999910000000002</c:v>
                </c:pt>
                <c:pt idx="1496">
                  <c:v>3.8999789999999996</c:v>
                </c:pt>
                <c:pt idx="1497">
                  <c:v>4.8500369999999995</c:v>
                </c:pt>
                <c:pt idx="1498">
                  <c:v>3.3500059999999996</c:v>
                </c:pt>
                <c:pt idx="1499">
                  <c:v>3.7999879999999999</c:v>
                </c:pt>
                <c:pt idx="1500">
                  <c:v>3.7000120000000001</c:v>
                </c:pt>
                <c:pt idx="1501">
                  <c:v>3.5999910000000002</c:v>
                </c:pt>
                <c:pt idx="1502">
                  <c:v>3.399994</c:v>
                </c:pt>
                <c:pt idx="1503">
                  <c:v>4.1499939999999995</c:v>
                </c:pt>
                <c:pt idx="1504">
                  <c:v>4.875030999999999</c:v>
                </c:pt>
                <c:pt idx="1505">
                  <c:v>3.9000240000000002</c:v>
                </c:pt>
                <c:pt idx="1506">
                  <c:v>4.2000120000000001</c:v>
                </c:pt>
                <c:pt idx="1507">
                  <c:v>3.6999970000000002</c:v>
                </c:pt>
                <c:pt idx="1508">
                  <c:v>3.4750059999999996</c:v>
                </c:pt>
                <c:pt idx="1509">
                  <c:v>4</c:v>
                </c:pt>
                <c:pt idx="1510">
                  <c:v>3.8999629999999996</c:v>
                </c:pt>
                <c:pt idx="1511">
                  <c:v>4.349975999999999</c:v>
                </c:pt>
                <c:pt idx="1512">
                  <c:v>3.600006</c:v>
                </c:pt>
                <c:pt idx="1513">
                  <c:v>4.0500030000000002</c:v>
                </c:pt>
                <c:pt idx="1514">
                  <c:v>3.8749689999999997</c:v>
                </c:pt>
                <c:pt idx="1515">
                  <c:v>3.7749940000000004</c:v>
                </c:pt>
                <c:pt idx="1516">
                  <c:v>4.4249879999999981</c:v>
                </c:pt>
                <c:pt idx="1517">
                  <c:v>3.3500059999999996</c:v>
                </c:pt>
                <c:pt idx="1518">
                  <c:v>4.25</c:v>
                </c:pt>
                <c:pt idx="1519">
                  <c:v>3.9500119999999996</c:v>
                </c:pt>
                <c:pt idx="1520">
                  <c:v>5.4499969999999998</c:v>
                </c:pt>
                <c:pt idx="1521">
                  <c:v>3.2999879999999999</c:v>
                </c:pt>
                <c:pt idx="1522">
                  <c:v>3.25</c:v>
                </c:pt>
                <c:pt idx="1523">
                  <c:v>3.3500059999999996</c:v>
                </c:pt>
                <c:pt idx="1524">
                  <c:v>4.9500120000000001</c:v>
                </c:pt>
                <c:pt idx="1525">
                  <c:v>3.4500119999999996</c:v>
                </c:pt>
                <c:pt idx="1526">
                  <c:v>4.6499939999999995</c:v>
                </c:pt>
                <c:pt idx="1527">
                  <c:v>5.549987999999999</c:v>
                </c:pt>
                <c:pt idx="1528">
                  <c:v>3.3749849999999997</c:v>
                </c:pt>
                <c:pt idx="1529">
                  <c:v>3.9749910000000002</c:v>
                </c:pt>
                <c:pt idx="1530">
                  <c:v>5.1500239999999993</c:v>
                </c:pt>
                <c:pt idx="1531">
                  <c:v>3.5</c:v>
                </c:pt>
                <c:pt idx="1532">
                  <c:v>3.8500059999999996</c:v>
                </c:pt>
                <c:pt idx="1533">
                  <c:v>4.1750030000000002</c:v>
                </c:pt>
                <c:pt idx="1534">
                  <c:v>3.2000120000000001</c:v>
                </c:pt>
                <c:pt idx="1535">
                  <c:v>3.4000240000000002</c:v>
                </c:pt>
                <c:pt idx="1536">
                  <c:v>4</c:v>
                </c:pt>
                <c:pt idx="1537">
                  <c:v>3.7999879999999999</c:v>
                </c:pt>
                <c:pt idx="1538">
                  <c:v>4.2749939999999995</c:v>
                </c:pt>
                <c:pt idx="1539">
                  <c:v>3.25</c:v>
                </c:pt>
                <c:pt idx="1540">
                  <c:v>4.9000240000000002</c:v>
                </c:pt>
                <c:pt idx="1541">
                  <c:v>4.0250239999999993</c:v>
                </c:pt>
                <c:pt idx="1542">
                  <c:v>3.7500309999999999</c:v>
                </c:pt>
                <c:pt idx="1543">
                  <c:v>4.2749939999999995</c:v>
                </c:pt>
                <c:pt idx="1544">
                  <c:v>3.899994</c:v>
                </c:pt>
                <c:pt idx="1545">
                  <c:v>3.5499879999999999</c:v>
                </c:pt>
                <c:pt idx="1546">
                  <c:v>3.5500179999999997</c:v>
                </c:pt>
                <c:pt idx="1547">
                  <c:v>3.8000179999999997</c:v>
                </c:pt>
                <c:pt idx="1548">
                  <c:v>4.6000369999999995</c:v>
                </c:pt>
                <c:pt idx="1549">
                  <c:v>3.2500309999999999</c:v>
                </c:pt>
                <c:pt idx="1550">
                  <c:v>5.1499939999999995</c:v>
                </c:pt>
                <c:pt idx="1551">
                  <c:v>3.3249819999999999</c:v>
                </c:pt>
                <c:pt idx="1552">
                  <c:v>3.5</c:v>
                </c:pt>
                <c:pt idx="1553">
                  <c:v>3.8500369999999995</c:v>
                </c:pt>
                <c:pt idx="1554">
                  <c:v>3.7999879999999999</c:v>
                </c:pt>
                <c:pt idx="1555">
                  <c:v>3.1999970000000002</c:v>
                </c:pt>
                <c:pt idx="1556">
                  <c:v>3.6499940000000004</c:v>
                </c:pt>
                <c:pt idx="1557">
                  <c:v>4.1000059999999987</c:v>
                </c:pt>
                <c:pt idx="1558">
                  <c:v>4.099975999999999</c:v>
                </c:pt>
                <c:pt idx="1559">
                  <c:v>4.0500489999999996</c:v>
                </c:pt>
                <c:pt idx="1560">
                  <c:v>3.0499879999999999</c:v>
                </c:pt>
                <c:pt idx="1561">
                  <c:v>3.9750209999999995</c:v>
                </c:pt>
                <c:pt idx="1562">
                  <c:v>3.1500240000000002</c:v>
                </c:pt>
                <c:pt idx="1563">
                  <c:v>3.3749999999999996</c:v>
                </c:pt>
                <c:pt idx="1564">
                  <c:v>4.1749879999999981</c:v>
                </c:pt>
                <c:pt idx="1565">
                  <c:v>4.1749879999999981</c:v>
                </c:pt>
                <c:pt idx="1566">
                  <c:v>3.899994</c:v>
                </c:pt>
                <c:pt idx="1567">
                  <c:v>3.100006</c:v>
                </c:pt>
                <c:pt idx="1568">
                  <c:v>3.100006</c:v>
                </c:pt>
                <c:pt idx="1569">
                  <c:v>4.4499820000000003</c:v>
                </c:pt>
                <c:pt idx="1570">
                  <c:v>3.5499879999999999</c:v>
                </c:pt>
                <c:pt idx="1571">
                  <c:v>4.2000120000000001</c:v>
                </c:pt>
                <c:pt idx="1572">
                  <c:v>4.049987999999999</c:v>
                </c:pt>
                <c:pt idx="1573">
                  <c:v>3.8500059999999996</c:v>
                </c:pt>
                <c:pt idx="1574">
                  <c:v>4.3500059999999987</c:v>
                </c:pt>
                <c:pt idx="1575">
                  <c:v>3.2999879999999999</c:v>
                </c:pt>
                <c:pt idx="1576">
                  <c:v>3.1500089999999994</c:v>
                </c:pt>
                <c:pt idx="1577">
                  <c:v>3.8999789999999996</c:v>
                </c:pt>
                <c:pt idx="1578">
                  <c:v>5.875030999999999</c:v>
                </c:pt>
                <c:pt idx="1579">
                  <c:v>3.5750119999999996</c:v>
                </c:pt>
                <c:pt idx="1580">
                  <c:v>4.7250369999999995</c:v>
                </c:pt>
                <c:pt idx="1581">
                  <c:v>3.6499940000000004</c:v>
                </c:pt>
                <c:pt idx="1582">
                  <c:v>4.4000089999999998</c:v>
                </c:pt>
                <c:pt idx="1583">
                  <c:v>3.399994</c:v>
                </c:pt>
                <c:pt idx="1584">
                  <c:v>4.299987999999999</c:v>
                </c:pt>
                <c:pt idx="1585">
                  <c:v>2.9750209999999995</c:v>
                </c:pt>
                <c:pt idx="1586">
                  <c:v>3.600006</c:v>
                </c:pt>
                <c:pt idx="1587">
                  <c:v>4.1999819999999994</c:v>
                </c:pt>
                <c:pt idx="1588">
                  <c:v>3.0749819999999999</c:v>
                </c:pt>
                <c:pt idx="1589">
                  <c:v>3.8000179999999997</c:v>
                </c:pt>
                <c:pt idx="1590">
                  <c:v>4.1999819999999994</c:v>
                </c:pt>
                <c:pt idx="1591">
                  <c:v>4.6249999999999991</c:v>
                </c:pt>
                <c:pt idx="1592">
                  <c:v>3.600006</c:v>
                </c:pt>
                <c:pt idx="1593">
                  <c:v>4</c:v>
                </c:pt>
                <c:pt idx="1594">
                  <c:v>3.7499850000000001</c:v>
                </c:pt>
                <c:pt idx="1595">
                  <c:v>4.5</c:v>
                </c:pt>
                <c:pt idx="1596">
                  <c:v>3.899994</c:v>
                </c:pt>
                <c:pt idx="1597">
                  <c:v>4.4250030000000002</c:v>
                </c:pt>
                <c:pt idx="1598">
                  <c:v>3.8499759999999994</c:v>
                </c:pt>
                <c:pt idx="1599">
                  <c:v>3.5499879999999999</c:v>
                </c:pt>
                <c:pt idx="1600">
                  <c:v>4.049987999999999</c:v>
                </c:pt>
                <c:pt idx="1601">
                  <c:v>3.5500179999999997</c:v>
                </c:pt>
                <c:pt idx="1602">
                  <c:v>3.25</c:v>
                </c:pt>
                <c:pt idx="1603">
                  <c:v>3.6999819999999999</c:v>
                </c:pt>
                <c:pt idx="1604">
                  <c:v>4.5750270000000004</c:v>
                </c:pt>
                <c:pt idx="1605">
                  <c:v>4.5500030000000002</c:v>
                </c:pt>
                <c:pt idx="1606">
                  <c:v>4.5</c:v>
                </c:pt>
                <c:pt idx="1607">
                  <c:v>4.0749969999999989</c:v>
                </c:pt>
                <c:pt idx="1608">
                  <c:v>5.249969000000001</c:v>
                </c:pt>
                <c:pt idx="1609">
                  <c:v>4.3999939999999995</c:v>
                </c:pt>
                <c:pt idx="1610">
                  <c:v>5.5500030000000002</c:v>
                </c:pt>
                <c:pt idx="1611">
                  <c:v>3.7999879999999999</c:v>
                </c:pt>
                <c:pt idx="1612">
                  <c:v>4</c:v>
                </c:pt>
                <c:pt idx="1613">
                  <c:v>3.7999879999999999</c:v>
                </c:pt>
                <c:pt idx="1614">
                  <c:v>4.375</c:v>
                </c:pt>
                <c:pt idx="1615">
                  <c:v>4.6999819999999994</c:v>
                </c:pt>
                <c:pt idx="1616">
                  <c:v>2.9999849999999997</c:v>
                </c:pt>
                <c:pt idx="1617">
                  <c:v>3.399994</c:v>
                </c:pt>
                <c:pt idx="1618">
                  <c:v>4.1000059999999987</c:v>
                </c:pt>
                <c:pt idx="1619">
                  <c:v>5.4000240000000002</c:v>
                </c:pt>
                <c:pt idx="1620">
                  <c:v>2.8000179999999997</c:v>
                </c:pt>
                <c:pt idx="1621">
                  <c:v>4.349975999999999</c:v>
                </c:pt>
                <c:pt idx="1622">
                  <c:v>3.75</c:v>
                </c:pt>
                <c:pt idx="1623">
                  <c:v>3.125</c:v>
                </c:pt>
                <c:pt idx="1624">
                  <c:v>3.9749910000000002</c:v>
                </c:pt>
                <c:pt idx="1625">
                  <c:v>4.3000179999999988</c:v>
                </c:pt>
                <c:pt idx="1626">
                  <c:v>3.2500149999999999</c:v>
                </c:pt>
                <c:pt idx="1627">
                  <c:v>3.399994</c:v>
                </c:pt>
                <c:pt idx="1628">
                  <c:v>4.5</c:v>
                </c:pt>
                <c:pt idx="1629">
                  <c:v>3.5999759999999994</c:v>
                </c:pt>
                <c:pt idx="1630">
                  <c:v>4.1499939999999995</c:v>
                </c:pt>
                <c:pt idx="1631">
                  <c:v>4.6499629999999996</c:v>
                </c:pt>
                <c:pt idx="1632">
                  <c:v>2.7000120000000001</c:v>
                </c:pt>
                <c:pt idx="1633">
                  <c:v>4.8500059999999987</c:v>
                </c:pt>
                <c:pt idx="1634">
                  <c:v>3.75</c:v>
                </c:pt>
                <c:pt idx="1635">
                  <c:v>3.6249690000000001</c:v>
                </c:pt>
                <c:pt idx="1636">
                  <c:v>4.1999819999999994</c:v>
                </c:pt>
                <c:pt idx="1637">
                  <c:v>3.9499819999999999</c:v>
                </c:pt>
                <c:pt idx="1638">
                  <c:v>4.049987999999999</c:v>
                </c:pt>
                <c:pt idx="1639">
                  <c:v>4.75</c:v>
                </c:pt>
                <c:pt idx="1640">
                  <c:v>3.1999970000000002</c:v>
                </c:pt>
                <c:pt idx="1641">
                  <c:v>3.5499879999999999</c:v>
                </c:pt>
                <c:pt idx="1642">
                  <c:v>3.5749970000000002</c:v>
                </c:pt>
                <c:pt idx="1643">
                  <c:v>4.4500120000000001</c:v>
                </c:pt>
                <c:pt idx="1644">
                  <c:v>3.3499759999999994</c:v>
                </c:pt>
                <c:pt idx="1645">
                  <c:v>3.3499759999999994</c:v>
                </c:pt>
                <c:pt idx="1646">
                  <c:v>3.5999759999999994</c:v>
                </c:pt>
                <c:pt idx="1647">
                  <c:v>5.0500179999999988</c:v>
                </c:pt>
                <c:pt idx="1648">
                  <c:v>3.5500179999999997</c:v>
                </c:pt>
                <c:pt idx="1649">
                  <c:v>4.0749819999999994</c:v>
                </c:pt>
                <c:pt idx="1650">
                  <c:v>4.0500179999999988</c:v>
                </c:pt>
                <c:pt idx="1651">
                  <c:v>3.9000240000000002</c:v>
                </c:pt>
                <c:pt idx="1652">
                  <c:v>3.3500059999999996</c:v>
                </c:pt>
                <c:pt idx="1653">
                  <c:v>3.6499940000000004</c:v>
                </c:pt>
                <c:pt idx="1654">
                  <c:v>4.1500089999999989</c:v>
                </c:pt>
                <c:pt idx="1655">
                  <c:v>4</c:v>
                </c:pt>
                <c:pt idx="1656">
                  <c:v>3.3500059999999996</c:v>
                </c:pt>
                <c:pt idx="1657">
                  <c:v>4.549987999999999</c:v>
                </c:pt>
                <c:pt idx="1658">
                  <c:v>3.9000240000000002</c:v>
                </c:pt>
                <c:pt idx="1659">
                  <c:v>3.6750029999999994</c:v>
                </c:pt>
                <c:pt idx="1660">
                  <c:v>4.5749819999999994</c:v>
                </c:pt>
                <c:pt idx="1661">
                  <c:v>3.7749940000000004</c:v>
                </c:pt>
                <c:pt idx="1662">
                  <c:v>4.549987999999999</c:v>
                </c:pt>
                <c:pt idx="1663">
                  <c:v>5.0500179999999988</c:v>
                </c:pt>
                <c:pt idx="1664">
                  <c:v>3.9750059999999996</c:v>
                </c:pt>
                <c:pt idx="1665">
                  <c:v>5.1000059999999987</c:v>
                </c:pt>
                <c:pt idx="1666">
                  <c:v>4.2000120000000001</c:v>
                </c:pt>
                <c:pt idx="1667">
                  <c:v>3.9750059999999996</c:v>
                </c:pt>
                <c:pt idx="1668">
                  <c:v>3</c:v>
                </c:pt>
                <c:pt idx="1669">
                  <c:v>3.2000270000000004</c:v>
                </c:pt>
                <c:pt idx="1670">
                  <c:v>3.399994</c:v>
                </c:pt>
                <c:pt idx="1671">
                  <c:v>2.8749689999999997</c:v>
                </c:pt>
                <c:pt idx="1672">
                  <c:v>3.9250179999999997</c:v>
                </c:pt>
                <c:pt idx="1673">
                  <c:v>4.1500239999999993</c:v>
                </c:pt>
                <c:pt idx="1674">
                  <c:v>4.1000059999999987</c:v>
                </c:pt>
                <c:pt idx="1675">
                  <c:v>3.5499879999999999</c:v>
                </c:pt>
                <c:pt idx="1676">
                  <c:v>3.5499879999999999</c:v>
                </c:pt>
                <c:pt idx="1677">
                  <c:v>3.6500240000000002</c:v>
                </c:pt>
                <c:pt idx="1678">
                  <c:v>3.9000240000000002</c:v>
                </c:pt>
                <c:pt idx="1679">
                  <c:v>3.6999819999999999</c:v>
                </c:pt>
                <c:pt idx="1680">
                  <c:v>4.5500179999999988</c:v>
                </c:pt>
                <c:pt idx="1681">
                  <c:v>3.600006</c:v>
                </c:pt>
                <c:pt idx="1682">
                  <c:v>3.75</c:v>
                </c:pt>
                <c:pt idx="1683">
                  <c:v>3.7000120000000001</c:v>
                </c:pt>
                <c:pt idx="1684">
                  <c:v>4.1749879999999981</c:v>
                </c:pt>
                <c:pt idx="1685">
                  <c:v>4.1000369999999995</c:v>
                </c:pt>
                <c:pt idx="1686">
                  <c:v>3.25</c:v>
                </c:pt>
                <c:pt idx="1687">
                  <c:v>4.2000120000000001</c:v>
                </c:pt>
                <c:pt idx="1688">
                  <c:v>3.7499690000000001</c:v>
                </c:pt>
                <c:pt idx="1689">
                  <c:v>3.9500119999999996</c:v>
                </c:pt>
                <c:pt idx="1690">
                  <c:v>3.5500029999999994</c:v>
                </c:pt>
                <c:pt idx="1691">
                  <c:v>4.3249819999999985</c:v>
                </c:pt>
                <c:pt idx="1692">
                  <c:v>3.5</c:v>
                </c:pt>
                <c:pt idx="1693">
                  <c:v>4.5500179999999988</c:v>
                </c:pt>
                <c:pt idx="1694">
                  <c:v>4.1000369999999995</c:v>
                </c:pt>
                <c:pt idx="1695">
                  <c:v>2.7000120000000001</c:v>
                </c:pt>
                <c:pt idx="1696">
                  <c:v>5.0249939999999986</c:v>
                </c:pt>
                <c:pt idx="1697">
                  <c:v>2.9000089999999994</c:v>
                </c:pt>
                <c:pt idx="1698">
                  <c:v>3.399994</c:v>
                </c:pt>
                <c:pt idx="1699">
                  <c:v>3.125</c:v>
                </c:pt>
                <c:pt idx="1700">
                  <c:v>3.399994</c:v>
                </c:pt>
                <c:pt idx="1701">
                  <c:v>3.5249790000000001</c:v>
                </c:pt>
                <c:pt idx="1702">
                  <c:v>3.3500059999999996</c:v>
                </c:pt>
                <c:pt idx="1703">
                  <c:v>4.824996999999998</c:v>
                </c:pt>
                <c:pt idx="1704">
                  <c:v>4.0500030000000002</c:v>
                </c:pt>
                <c:pt idx="1705">
                  <c:v>3.3500059999999996</c:v>
                </c:pt>
                <c:pt idx="1706">
                  <c:v>4.1000059999999987</c:v>
                </c:pt>
                <c:pt idx="1707">
                  <c:v>4.7500149999999994</c:v>
                </c:pt>
                <c:pt idx="1708">
                  <c:v>3.8000179999999997</c:v>
                </c:pt>
                <c:pt idx="1709">
                  <c:v>4.1500239999999993</c:v>
                </c:pt>
                <c:pt idx="1710">
                  <c:v>3.9499970000000002</c:v>
                </c:pt>
                <c:pt idx="1711">
                  <c:v>4.074965999999999</c:v>
                </c:pt>
                <c:pt idx="1712">
                  <c:v>4.1500239999999993</c:v>
                </c:pt>
                <c:pt idx="1713">
                  <c:v>3.2999879999999999</c:v>
                </c:pt>
                <c:pt idx="1714">
                  <c:v>4.1499939999999995</c:v>
                </c:pt>
                <c:pt idx="1715">
                  <c:v>3.8499759999999994</c:v>
                </c:pt>
                <c:pt idx="1716">
                  <c:v>4.25</c:v>
                </c:pt>
                <c:pt idx="1717">
                  <c:v>3.5500179999999997</c:v>
                </c:pt>
                <c:pt idx="1718">
                  <c:v>3.3000179999999997</c:v>
                </c:pt>
                <c:pt idx="1719">
                  <c:v>3.1499940000000004</c:v>
                </c:pt>
                <c:pt idx="1720">
                  <c:v>3.8500369999999995</c:v>
                </c:pt>
                <c:pt idx="1721">
                  <c:v>3.5250240000000002</c:v>
                </c:pt>
                <c:pt idx="1722">
                  <c:v>3.5250089999999994</c:v>
                </c:pt>
                <c:pt idx="1723">
                  <c:v>4.4000089999999998</c:v>
                </c:pt>
                <c:pt idx="1724">
                  <c:v>3.8499759999999994</c:v>
                </c:pt>
                <c:pt idx="1725">
                  <c:v>3.8000179999999997</c:v>
                </c:pt>
                <c:pt idx="1726">
                  <c:v>3.1999970000000002</c:v>
                </c:pt>
                <c:pt idx="1727">
                  <c:v>4.1500239999999993</c:v>
                </c:pt>
                <c:pt idx="1728">
                  <c:v>4.099975999999999</c:v>
                </c:pt>
                <c:pt idx="1729">
                  <c:v>4.549987999999999</c:v>
                </c:pt>
                <c:pt idx="1730">
                  <c:v>3.6499940000000004</c:v>
                </c:pt>
                <c:pt idx="1731">
                  <c:v>3.2250369999999999</c:v>
                </c:pt>
                <c:pt idx="1732">
                  <c:v>4.3500059999999987</c:v>
                </c:pt>
                <c:pt idx="1733">
                  <c:v>3.9500119999999996</c:v>
                </c:pt>
                <c:pt idx="1734">
                  <c:v>4.3999939999999995</c:v>
                </c:pt>
                <c:pt idx="1735">
                  <c:v>2.8000029999999994</c:v>
                </c:pt>
                <c:pt idx="1736">
                  <c:v>4.0749969999999989</c:v>
                </c:pt>
                <c:pt idx="1737">
                  <c:v>4.1500239999999993</c:v>
                </c:pt>
                <c:pt idx="1738">
                  <c:v>4</c:v>
                </c:pt>
                <c:pt idx="1739">
                  <c:v>3.6000209999999999</c:v>
                </c:pt>
                <c:pt idx="1740">
                  <c:v>3.9000240000000002</c:v>
                </c:pt>
                <c:pt idx="1741">
                  <c:v>3.9500119999999996</c:v>
                </c:pt>
                <c:pt idx="1742">
                  <c:v>3.3500059999999996</c:v>
                </c:pt>
                <c:pt idx="1743">
                  <c:v>4.6499939999999995</c:v>
                </c:pt>
                <c:pt idx="1744">
                  <c:v>5.324996999999998</c:v>
                </c:pt>
                <c:pt idx="1745">
                  <c:v>3.5000309999999999</c:v>
                </c:pt>
                <c:pt idx="1746">
                  <c:v>3.75</c:v>
                </c:pt>
                <c:pt idx="1747">
                  <c:v>2.8500369999999995</c:v>
                </c:pt>
                <c:pt idx="1748">
                  <c:v>3.6749879999999999</c:v>
                </c:pt>
                <c:pt idx="1749">
                  <c:v>4.5000149999999994</c:v>
                </c:pt>
                <c:pt idx="1750">
                  <c:v>4.1500089999999989</c:v>
                </c:pt>
                <c:pt idx="1751">
                  <c:v>3.9499819999999999</c:v>
                </c:pt>
                <c:pt idx="1752">
                  <c:v>3.6499940000000004</c:v>
                </c:pt>
                <c:pt idx="1753">
                  <c:v>2.8499759999999994</c:v>
                </c:pt>
                <c:pt idx="1754">
                  <c:v>3.9000089999999994</c:v>
                </c:pt>
                <c:pt idx="1755">
                  <c:v>3.0499879999999999</c:v>
                </c:pt>
                <c:pt idx="1756">
                  <c:v>5.6000059999999987</c:v>
                </c:pt>
                <c:pt idx="1757">
                  <c:v>5.8249819999999985</c:v>
                </c:pt>
                <c:pt idx="1758">
                  <c:v>5.099975999999999</c:v>
                </c:pt>
                <c:pt idx="1759">
                  <c:v>4.2250059999999987</c:v>
                </c:pt>
                <c:pt idx="1760">
                  <c:v>4.3000179999999988</c:v>
                </c:pt>
                <c:pt idx="1761">
                  <c:v>3.2500309999999999</c:v>
                </c:pt>
                <c:pt idx="1762">
                  <c:v>3.2999879999999999</c:v>
                </c:pt>
                <c:pt idx="1763">
                  <c:v>4</c:v>
                </c:pt>
                <c:pt idx="1764">
                  <c:v>4.1000059999999987</c:v>
                </c:pt>
                <c:pt idx="1765">
                  <c:v>3.5249940000000004</c:v>
                </c:pt>
                <c:pt idx="1766">
                  <c:v>4.9749910000000002</c:v>
                </c:pt>
                <c:pt idx="1767">
                  <c:v>4.25</c:v>
                </c:pt>
                <c:pt idx="1768">
                  <c:v>4.3499910000000002</c:v>
                </c:pt>
                <c:pt idx="1769">
                  <c:v>3.7500309999999999</c:v>
                </c:pt>
                <c:pt idx="1770">
                  <c:v>3.4500119999999996</c:v>
                </c:pt>
                <c:pt idx="1771">
                  <c:v>3.75</c:v>
                </c:pt>
                <c:pt idx="1772">
                  <c:v>3.7249910000000006</c:v>
                </c:pt>
                <c:pt idx="1773">
                  <c:v>3.5</c:v>
                </c:pt>
                <c:pt idx="1774">
                  <c:v>4.0750120000000001</c:v>
                </c:pt>
                <c:pt idx="1775">
                  <c:v>2.625</c:v>
                </c:pt>
                <c:pt idx="1776">
                  <c:v>3.8500369999999995</c:v>
                </c:pt>
                <c:pt idx="1777">
                  <c:v>3.2999879999999999</c:v>
                </c:pt>
                <c:pt idx="1778">
                  <c:v>3.9499970000000002</c:v>
                </c:pt>
                <c:pt idx="1779">
                  <c:v>3.5499879999999999</c:v>
                </c:pt>
                <c:pt idx="1780">
                  <c:v>3.5</c:v>
                </c:pt>
                <c:pt idx="1781">
                  <c:v>3.5</c:v>
                </c:pt>
                <c:pt idx="1782">
                  <c:v>4.1499939999999995</c:v>
                </c:pt>
                <c:pt idx="1783">
                  <c:v>2.9500119999999996</c:v>
                </c:pt>
                <c:pt idx="1784">
                  <c:v>3.2749630000000001</c:v>
                </c:pt>
                <c:pt idx="1785">
                  <c:v>4.849975999999999</c:v>
                </c:pt>
                <c:pt idx="1786">
                  <c:v>4.1500239999999993</c:v>
                </c:pt>
                <c:pt idx="1787">
                  <c:v>3.2750089999999994</c:v>
                </c:pt>
                <c:pt idx="1788">
                  <c:v>3.1750029999999994</c:v>
                </c:pt>
                <c:pt idx="1789">
                  <c:v>3.4750059999999996</c:v>
                </c:pt>
                <c:pt idx="1790">
                  <c:v>3.7000120000000001</c:v>
                </c:pt>
                <c:pt idx="1791">
                  <c:v>4.9499820000000003</c:v>
                </c:pt>
                <c:pt idx="1792">
                  <c:v>3.9250179999999997</c:v>
                </c:pt>
                <c:pt idx="1793">
                  <c:v>3.9500119999999996</c:v>
                </c:pt>
                <c:pt idx="1794">
                  <c:v>3.5250089999999994</c:v>
                </c:pt>
                <c:pt idx="1795">
                  <c:v>4</c:v>
                </c:pt>
                <c:pt idx="1796">
                  <c:v>3.5</c:v>
                </c:pt>
                <c:pt idx="1797">
                  <c:v>3.1250149999999999</c:v>
                </c:pt>
                <c:pt idx="1798">
                  <c:v>3.8500059999999996</c:v>
                </c:pt>
                <c:pt idx="1799">
                  <c:v>3.2500309999999999</c:v>
                </c:pt>
                <c:pt idx="1800">
                  <c:v>3.3499759999999994</c:v>
                </c:pt>
                <c:pt idx="1801">
                  <c:v>3.9000240000000002</c:v>
                </c:pt>
                <c:pt idx="1802">
                  <c:v>3.899994</c:v>
                </c:pt>
                <c:pt idx="1803">
                  <c:v>4.049987999999999</c:v>
                </c:pt>
                <c:pt idx="1804">
                  <c:v>3.100006</c:v>
                </c:pt>
                <c:pt idx="1805">
                  <c:v>3.8750149999999994</c:v>
                </c:pt>
                <c:pt idx="1806">
                  <c:v>3.3500059999999996</c:v>
                </c:pt>
                <c:pt idx="1807">
                  <c:v>3.6999819999999999</c:v>
                </c:pt>
                <c:pt idx="1808">
                  <c:v>4.0500339999999992</c:v>
                </c:pt>
                <c:pt idx="1809">
                  <c:v>3.75</c:v>
                </c:pt>
                <c:pt idx="1810">
                  <c:v>3.0999759999999994</c:v>
                </c:pt>
                <c:pt idx="1811">
                  <c:v>3.75</c:v>
                </c:pt>
                <c:pt idx="1812">
                  <c:v>4.1999969999999989</c:v>
                </c:pt>
                <c:pt idx="1813">
                  <c:v>4.5249939999999986</c:v>
                </c:pt>
                <c:pt idx="1814">
                  <c:v>5.8000179999999988</c:v>
                </c:pt>
                <c:pt idx="1815">
                  <c:v>3.6499940000000004</c:v>
                </c:pt>
                <c:pt idx="1816">
                  <c:v>3.4250340000000001</c:v>
                </c:pt>
                <c:pt idx="1817">
                  <c:v>4.3249819999999985</c:v>
                </c:pt>
                <c:pt idx="1818">
                  <c:v>3.2999879999999999</c:v>
                </c:pt>
                <c:pt idx="1819">
                  <c:v>3.7999879999999999</c:v>
                </c:pt>
                <c:pt idx="1820">
                  <c:v>5.6749879999999981</c:v>
                </c:pt>
                <c:pt idx="1821">
                  <c:v>3.5499879999999999</c:v>
                </c:pt>
                <c:pt idx="1822">
                  <c:v>4.0749969999999989</c:v>
                </c:pt>
                <c:pt idx="1823">
                  <c:v>3.9499819999999999</c:v>
                </c:pt>
                <c:pt idx="1824">
                  <c:v>4.1499939999999995</c:v>
                </c:pt>
                <c:pt idx="1825">
                  <c:v>2.8249970000000002</c:v>
                </c:pt>
                <c:pt idx="1826">
                  <c:v>3.2749940000000004</c:v>
                </c:pt>
                <c:pt idx="1827">
                  <c:v>3.7750089999999994</c:v>
                </c:pt>
                <c:pt idx="1828">
                  <c:v>3.5500029999999994</c:v>
                </c:pt>
                <c:pt idx="1829">
                  <c:v>3.9499819999999999</c:v>
                </c:pt>
                <c:pt idx="1830">
                  <c:v>4.7749790000000001</c:v>
                </c:pt>
                <c:pt idx="1831">
                  <c:v>4.2249759999999981</c:v>
                </c:pt>
                <c:pt idx="1832">
                  <c:v>3.1499940000000004</c:v>
                </c:pt>
                <c:pt idx="1833">
                  <c:v>3.7000120000000001</c:v>
                </c:pt>
                <c:pt idx="1834">
                  <c:v>4.049987999999999</c:v>
                </c:pt>
                <c:pt idx="1835">
                  <c:v>3.9000399999999997</c:v>
                </c:pt>
                <c:pt idx="1836">
                  <c:v>3.5499879999999999</c:v>
                </c:pt>
                <c:pt idx="1837">
                  <c:v>3.6999819999999999</c:v>
                </c:pt>
                <c:pt idx="1838">
                  <c:v>3.6499940000000004</c:v>
                </c:pt>
                <c:pt idx="1839">
                  <c:v>4.1999969999999989</c:v>
                </c:pt>
                <c:pt idx="1840">
                  <c:v>3.7000120000000001</c:v>
                </c:pt>
                <c:pt idx="1841">
                  <c:v>4.499969000000001</c:v>
                </c:pt>
                <c:pt idx="1842">
                  <c:v>4.25</c:v>
                </c:pt>
                <c:pt idx="1843">
                  <c:v>3.7000120000000001</c:v>
                </c:pt>
                <c:pt idx="1844">
                  <c:v>5.3999939999999995</c:v>
                </c:pt>
                <c:pt idx="1845">
                  <c:v>4.2250059999999987</c:v>
                </c:pt>
                <c:pt idx="1846">
                  <c:v>3.3499759999999994</c:v>
                </c:pt>
                <c:pt idx="1847">
                  <c:v>4</c:v>
                </c:pt>
                <c:pt idx="1848">
                  <c:v>3.9500119999999996</c:v>
                </c:pt>
                <c:pt idx="1849">
                  <c:v>4.299987999999999</c:v>
                </c:pt>
                <c:pt idx="1850">
                  <c:v>3.5749819999999999</c:v>
                </c:pt>
                <c:pt idx="1851">
                  <c:v>4.2249909999999993</c:v>
                </c:pt>
                <c:pt idx="1852">
                  <c:v>3.7000120000000001</c:v>
                </c:pt>
                <c:pt idx="1853">
                  <c:v>4.25</c:v>
                </c:pt>
                <c:pt idx="1854">
                  <c:v>3.5500179999999997</c:v>
                </c:pt>
                <c:pt idx="1855">
                  <c:v>3.0750119999999996</c:v>
                </c:pt>
                <c:pt idx="1856">
                  <c:v>3.6749879999999999</c:v>
                </c:pt>
                <c:pt idx="1857">
                  <c:v>4.1000059999999987</c:v>
                </c:pt>
                <c:pt idx="1858">
                  <c:v>3.4000240000000002</c:v>
                </c:pt>
                <c:pt idx="1859">
                  <c:v>3</c:v>
                </c:pt>
                <c:pt idx="1860">
                  <c:v>2.9500119999999996</c:v>
                </c:pt>
                <c:pt idx="1861">
                  <c:v>3.9750059999999996</c:v>
                </c:pt>
                <c:pt idx="1862">
                  <c:v>4.2750089999999998</c:v>
                </c:pt>
                <c:pt idx="1863">
                  <c:v>2.6499940000000004</c:v>
                </c:pt>
                <c:pt idx="1864">
                  <c:v>4.250030999999999</c:v>
                </c:pt>
                <c:pt idx="1865">
                  <c:v>3.9499970000000002</c:v>
                </c:pt>
                <c:pt idx="1866">
                  <c:v>3.4749910000000002</c:v>
                </c:pt>
                <c:pt idx="1867">
                  <c:v>4.749969000000001</c:v>
                </c:pt>
                <c:pt idx="1868">
                  <c:v>3.3999629999999996</c:v>
                </c:pt>
                <c:pt idx="1869">
                  <c:v>3.9000240000000002</c:v>
                </c:pt>
                <c:pt idx="1870">
                  <c:v>3.9250029999999994</c:v>
                </c:pt>
                <c:pt idx="1871">
                  <c:v>3.75</c:v>
                </c:pt>
                <c:pt idx="1872">
                  <c:v>4.2749790000000001</c:v>
                </c:pt>
                <c:pt idx="1873">
                  <c:v>4.25</c:v>
                </c:pt>
                <c:pt idx="1874">
                  <c:v>3.8249970000000002</c:v>
                </c:pt>
                <c:pt idx="1875">
                  <c:v>4.4249879999999981</c:v>
                </c:pt>
                <c:pt idx="1876">
                  <c:v>3.6749879999999999</c:v>
                </c:pt>
                <c:pt idx="1877">
                  <c:v>4.4499820000000003</c:v>
                </c:pt>
                <c:pt idx="1878">
                  <c:v>4.4249879999999981</c:v>
                </c:pt>
                <c:pt idx="1879">
                  <c:v>3.600006</c:v>
                </c:pt>
                <c:pt idx="1880">
                  <c:v>3.9499970000000002</c:v>
                </c:pt>
                <c:pt idx="1881">
                  <c:v>4.6000059999999987</c:v>
                </c:pt>
                <c:pt idx="1882">
                  <c:v>3.600006</c:v>
                </c:pt>
                <c:pt idx="1883">
                  <c:v>3.825027</c:v>
                </c:pt>
                <c:pt idx="1884">
                  <c:v>4.049987999999999</c:v>
                </c:pt>
                <c:pt idx="1885">
                  <c:v>3.1499940000000004</c:v>
                </c:pt>
                <c:pt idx="1886">
                  <c:v>3.1250309999999999</c:v>
                </c:pt>
                <c:pt idx="1887">
                  <c:v>5.2250059999999987</c:v>
                </c:pt>
                <c:pt idx="1888">
                  <c:v>3.8249970000000002</c:v>
                </c:pt>
                <c:pt idx="1889">
                  <c:v>3.5500029999999994</c:v>
                </c:pt>
                <c:pt idx="1890">
                  <c:v>3.2249759999999998</c:v>
                </c:pt>
                <c:pt idx="1891">
                  <c:v>3.9499819999999999</c:v>
                </c:pt>
                <c:pt idx="1892">
                  <c:v>4.8500059999999987</c:v>
                </c:pt>
                <c:pt idx="1893">
                  <c:v>4.5249939999999986</c:v>
                </c:pt>
                <c:pt idx="1894">
                  <c:v>3.600006</c:v>
                </c:pt>
                <c:pt idx="1895">
                  <c:v>3.5999759999999994</c:v>
                </c:pt>
                <c:pt idx="1896">
                  <c:v>4.4000240000000002</c:v>
                </c:pt>
                <c:pt idx="1897">
                  <c:v>5.0749969999999989</c:v>
                </c:pt>
                <c:pt idx="1898">
                  <c:v>3.2750089999999994</c:v>
                </c:pt>
                <c:pt idx="1899">
                  <c:v>4.7000120000000001</c:v>
                </c:pt>
                <c:pt idx="1900">
                  <c:v>3.2250369999999999</c:v>
                </c:pt>
                <c:pt idx="1901">
                  <c:v>2.8500059999999996</c:v>
                </c:pt>
                <c:pt idx="1902">
                  <c:v>5.4500120000000001</c:v>
                </c:pt>
                <c:pt idx="1903">
                  <c:v>3.6500240000000002</c:v>
                </c:pt>
                <c:pt idx="1904">
                  <c:v>4.2000120000000001</c:v>
                </c:pt>
                <c:pt idx="1905">
                  <c:v>4.0500179999999988</c:v>
                </c:pt>
                <c:pt idx="1906">
                  <c:v>5.1000059999999987</c:v>
                </c:pt>
                <c:pt idx="1907">
                  <c:v>3.2250209999999999</c:v>
                </c:pt>
                <c:pt idx="1908">
                  <c:v>3</c:v>
                </c:pt>
                <c:pt idx="1909">
                  <c:v>3.9999689999999997</c:v>
                </c:pt>
                <c:pt idx="1910">
                  <c:v>3.8500059999999996</c:v>
                </c:pt>
                <c:pt idx="1911">
                  <c:v>4.000030999999999</c:v>
                </c:pt>
                <c:pt idx="1912">
                  <c:v>3.4499819999999999</c:v>
                </c:pt>
                <c:pt idx="1913">
                  <c:v>3.75</c:v>
                </c:pt>
                <c:pt idx="1914">
                  <c:v>4.5500179999999988</c:v>
                </c:pt>
                <c:pt idx="1915">
                  <c:v>3.9500119999999996</c:v>
                </c:pt>
                <c:pt idx="1916">
                  <c:v>4.049987999999999</c:v>
                </c:pt>
                <c:pt idx="1917">
                  <c:v>4.299987999999999</c:v>
                </c:pt>
                <c:pt idx="1918">
                  <c:v>4.9999849999999988</c:v>
                </c:pt>
                <c:pt idx="1919">
                  <c:v>3.1749879999999999</c:v>
                </c:pt>
                <c:pt idx="1920">
                  <c:v>4.1000059999999987</c:v>
                </c:pt>
                <c:pt idx="1921">
                  <c:v>3.3249970000000002</c:v>
                </c:pt>
                <c:pt idx="1922">
                  <c:v>3.7249910000000006</c:v>
                </c:pt>
                <c:pt idx="1923">
                  <c:v>3.8500209999999995</c:v>
                </c:pt>
                <c:pt idx="1924">
                  <c:v>3.8749999999999996</c:v>
                </c:pt>
                <c:pt idx="1925">
                  <c:v>4.6249999999999991</c:v>
                </c:pt>
                <c:pt idx="1926">
                  <c:v>4.049987999999999</c:v>
                </c:pt>
                <c:pt idx="1927">
                  <c:v>3.0999759999999994</c:v>
                </c:pt>
                <c:pt idx="1928">
                  <c:v>5.799987999999999</c:v>
                </c:pt>
                <c:pt idx="1929">
                  <c:v>3.2000120000000001</c:v>
                </c:pt>
                <c:pt idx="1930">
                  <c:v>4.1999969999999989</c:v>
                </c:pt>
                <c:pt idx="1931">
                  <c:v>3.3749999999999996</c:v>
                </c:pt>
                <c:pt idx="1932">
                  <c:v>3.6249850000000001</c:v>
                </c:pt>
                <c:pt idx="1933">
                  <c:v>3.7749790000000001</c:v>
                </c:pt>
                <c:pt idx="1934">
                  <c:v>3.8500059999999996</c:v>
                </c:pt>
                <c:pt idx="1935">
                  <c:v>3.9749910000000002</c:v>
                </c:pt>
                <c:pt idx="1936">
                  <c:v>3.100006</c:v>
                </c:pt>
                <c:pt idx="1937">
                  <c:v>3.6000369999999999</c:v>
                </c:pt>
                <c:pt idx="1938">
                  <c:v>3.2000120000000001</c:v>
                </c:pt>
                <c:pt idx="1939">
                  <c:v>3.3500059999999996</c:v>
                </c:pt>
                <c:pt idx="1940">
                  <c:v>4.3500059999999987</c:v>
                </c:pt>
                <c:pt idx="1941">
                  <c:v>4.0500179999999988</c:v>
                </c:pt>
                <c:pt idx="1942">
                  <c:v>3.1999819999999999</c:v>
                </c:pt>
                <c:pt idx="1943">
                  <c:v>3.9250029999999994</c:v>
                </c:pt>
                <c:pt idx="1944">
                  <c:v>5.2000120000000001</c:v>
                </c:pt>
                <c:pt idx="1945">
                  <c:v>3.6499940000000004</c:v>
                </c:pt>
                <c:pt idx="1946">
                  <c:v>4.0249939999999986</c:v>
                </c:pt>
                <c:pt idx="1947">
                  <c:v>3.4500119999999996</c:v>
                </c:pt>
                <c:pt idx="1948">
                  <c:v>4.4500120000000001</c:v>
                </c:pt>
                <c:pt idx="1949">
                  <c:v>2.9750059999999996</c:v>
                </c:pt>
                <c:pt idx="1950">
                  <c:v>4.999969000000001</c:v>
                </c:pt>
                <c:pt idx="1951">
                  <c:v>3.600006</c:v>
                </c:pt>
                <c:pt idx="1952">
                  <c:v>4.8000339999999992</c:v>
                </c:pt>
                <c:pt idx="1953">
                  <c:v>3.6499940000000004</c:v>
                </c:pt>
                <c:pt idx="1954">
                  <c:v>4.6000369999999995</c:v>
                </c:pt>
                <c:pt idx="1955">
                  <c:v>4.25</c:v>
                </c:pt>
                <c:pt idx="1956">
                  <c:v>3.8000179999999997</c:v>
                </c:pt>
                <c:pt idx="1957">
                  <c:v>3.6499790000000001</c:v>
                </c:pt>
                <c:pt idx="1958">
                  <c:v>4.3000339999999992</c:v>
                </c:pt>
                <c:pt idx="1959">
                  <c:v>5.2000120000000001</c:v>
                </c:pt>
                <c:pt idx="1960">
                  <c:v>3.7249759999999998</c:v>
                </c:pt>
                <c:pt idx="1961">
                  <c:v>3.0999759999999994</c:v>
                </c:pt>
                <c:pt idx="1962">
                  <c:v>3.5999759999999994</c:v>
                </c:pt>
                <c:pt idx="1963">
                  <c:v>3.9250179999999997</c:v>
                </c:pt>
                <c:pt idx="1964">
                  <c:v>3.6999659999999994</c:v>
                </c:pt>
                <c:pt idx="1965">
                  <c:v>4.8250119999999992</c:v>
                </c:pt>
                <c:pt idx="1966">
                  <c:v>3.7500309999999999</c:v>
                </c:pt>
                <c:pt idx="1967">
                  <c:v>4.0499729999999996</c:v>
                </c:pt>
                <c:pt idx="1968">
                  <c:v>5.25</c:v>
                </c:pt>
                <c:pt idx="1969">
                  <c:v>3.5999759999999994</c:v>
                </c:pt>
                <c:pt idx="1970">
                  <c:v>4.25</c:v>
                </c:pt>
                <c:pt idx="1971">
                  <c:v>4.049987999999999</c:v>
                </c:pt>
                <c:pt idx="1972">
                  <c:v>3.3999629999999996</c:v>
                </c:pt>
                <c:pt idx="1973">
                  <c:v>3.674973</c:v>
                </c:pt>
                <c:pt idx="1974">
                  <c:v>4.5250239999999993</c:v>
                </c:pt>
                <c:pt idx="1975">
                  <c:v>4</c:v>
                </c:pt>
                <c:pt idx="1976">
                  <c:v>5.049987999999999</c:v>
                </c:pt>
                <c:pt idx="1977">
                  <c:v>3.8000029999999994</c:v>
                </c:pt>
                <c:pt idx="1978">
                  <c:v>3.5999759999999994</c:v>
                </c:pt>
                <c:pt idx="1979">
                  <c:v>3.5500179999999997</c:v>
                </c:pt>
                <c:pt idx="1980">
                  <c:v>3</c:v>
                </c:pt>
                <c:pt idx="1981">
                  <c:v>3.5999759999999994</c:v>
                </c:pt>
                <c:pt idx="1982">
                  <c:v>3.8500369999999995</c:v>
                </c:pt>
                <c:pt idx="1983">
                  <c:v>3.899994</c:v>
                </c:pt>
                <c:pt idx="1984">
                  <c:v>3.4499970000000002</c:v>
                </c:pt>
                <c:pt idx="1985">
                  <c:v>3.7999879999999999</c:v>
                </c:pt>
                <c:pt idx="1986">
                  <c:v>4.9500120000000001</c:v>
                </c:pt>
                <c:pt idx="1987">
                  <c:v>3.5500179999999997</c:v>
                </c:pt>
                <c:pt idx="1988">
                  <c:v>3.4249879999999999</c:v>
                </c:pt>
                <c:pt idx="1989">
                  <c:v>3.6000369999999999</c:v>
                </c:pt>
                <c:pt idx="1990">
                  <c:v>3.5</c:v>
                </c:pt>
                <c:pt idx="1991">
                  <c:v>5.8999939999999995</c:v>
                </c:pt>
                <c:pt idx="1992">
                  <c:v>3.3000029999999994</c:v>
                </c:pt>
                <c:pt idx="1993">
                  <c:v>3.5</c:v>
                </c:pt>
                <c:pt idx="1994">
                  <c:v>3.0499879999999999</c:v>
                </c:pt>
                <c:pt idx="1995">
                  <c:v>3.6750029999999994</c:v>
                </c:pt>
                <c:pt idx="1996">
                  <c:v>3.0250240000000002</c:v>
                </c:pt>
                <c:pt idx="1997">
                  <c:v>3.5499879999999999</c:v>
                </c:pt>
                <c:pt idx="1998">
                  <c:v>4.849975999999999</c:v>
                </c:pt>
                <c:pt idx="1999">
                  <c:v>3.5</c:v>
                </c:pt>
                <c:pt idx="2000">
                  <c:v>4.2749939999999995</c:v>
                </c:pt>
                <c:pt idx="2001">
                  <c:v>7.6499629999999996</c:v>
                </c:pt>
                <c:pt idx="2002">
                  <c:v>4.25</c:v>
                </c:pt>
                <c:pt idx="2003">
                  <c:v>4.9499969999999998</c:v>
                </c:pt>
                <c:pt idx="2004">
                  <c:v>5.049987999999999</c:v>
                </c:pt>
                <c:pt idx="2005">
                  <c:v>3.6499940000000004</c:v>
                </c:pt>
                <c:pt idx="2006">
                  <c:v>3.4499819999999999</c:v>
                </c:pt>
                <c:pt idx="2007">
                  <c:v>4.4499820000000003</c:v>
                </c:pt>
                <c:pt idx="2008">
                  <c:v>3.4249879999999999</c:v>
                </c:pt>
                <c:pt idx="2009">
                  <c:v>2.8000179999999997</c:v>
                </c:pt>
                <c:pt idx="2010">
                  <c:v>4.0249939999999986</c:v>
                </c:pt>
                <c:pt idx="2011">
                  <c:v>3.5499879999999999</c:v>
                </c:pt>
                <c:pt idx="2012">
                  <c:v>4.25</c:v>
                </c:pt>
                <c:pt idx="2013">
                  <c:v>3.600006</c:v>
                </c:pt>
                <c:pt idx="2014">
                  <c:v>5</c:v>
                </c:pt>
                <c:pt idx="2015">
                  <c:v>3.4249879999999999</c:v>
                </c:pt>
                <c:pt idx="2016">
                  <c:v>4</c:v>
                </c:pt>
                <c:pt idx="2017">
                  <c:v>3.8749999999999996</c:v>
                </c:pt>
                <c:pt idx="2018">
                  <c:v>3.9500119999999996</c:v>
                </c:pt>
                <c:pt idx="2019">
                  <c:v>3.8500369999999995</c:v>
                </c:pt>
                <c:pt idx="2020">
                  <c:v>4.3999629999999996</c:v>
                </c:pt>
                <c:pt idx="2021">
                  <c:v>3.0499879999999999</c:v>
                </c:pt>
                <c:pt idx="2022">
                  <c:v>4.5250089999999989</c:v>
                </c:pt>
                <c:pt idx="2023">
                  <c:v>4</c:v>
                </c:pt>
                <c:pt idx="2024">
                  <c:v>3.6499940000000004</c:v>
                </c:pt>
                <c:pt idx="2025">
                  <c:v>4.25</c:v>
                </c:pt>
                <c:pt idx="2026">
                  <c:v>4.3999790000000001</c:v>
                </c:pt>
                <c:pt idx="2027">
                  <c:v>3.1999819999999999</c:v>
                </c:pt>
                <c:pt idx="2028">
                  <c:v>4.3999629999999996</c:v>
                </c:pt>
                <c:pt idx="2029">
                  <c:v>3.3999789999999996</c:v>
                </c:pt>
                <c:pt idx="2030">
                  <c:v>4.324996999999998</c:v>
                </c:pt>
                <c:pt idx="2031">
                  <c:v>4.3749849999999979</c:v>
                </c:pt>
                <c:pt idx="2032">
                  <c:v>5.100020999999999</c:v>
                </c:pt>
                <c:pt idx="2033">
                  <c:v>3.7749940000000004</c:v>
                </c:pt>
                <c:pt idx="2034">
                  <c:v>4.1999819999999994</c:v>
                </c:pt>
                <c:pt idx="2035">
                  <c:v>5.4250030000000002</c:v>
                </c:pt>
                <c:pt idx="2036">
                  <c:v>2.9749910000000002</c:v>
                </c:pt>
                <c:pt idx="2037">
                  <c:v>5.8500059999999987</c:v>
                </c:pt>
                <c:pt idx="2038">
                  <c:v>3.8500059999999996</c:v>
                </c:pt>
                <c:pt idx="2039">
                  <c:v>3.2500309999999999</c:v>
                </c:pt>
                <c:pt idx="2040">
                  <c:v>4</c:v>
                </c:pt>
                <c:pt idx="2041">
                  <c:v>4.2000270000000004</c:v>
                </c:pt>
                <c:pt idx="2042">
                  <c:v>4.25</c:v>
                </c:pt>
                <c:pt idx="2043">
                  <c:v>2.8249659999999994</c:v>
                </c:pt>
                <c:pt idx="2044">
                  <c:v>3.9500119999999996</c:v>
                </c:pt>
                <c:pt idx="2045">
                  <c:v>3.5499879999999999</c:v>
                </c:pt>
                <c:pt idx="2046">
                  <c:v>4.1249999999999991</c:v>
                </c:pt>
                <c:pt idx="2047">
                  <c:v>3.1999819999999999</c:v>
                </c:pt>
                <c:pt idx="2048">
                  <c:v>3.8999629999999996</c:v>
                </c:pt>
                <c:pt idx="2049">
                  <c:v>3.75</c:v>
                </c:pt>
                <c:pt idx="2050">
                  <c:v>3.5749970000000002</c:v>
                </c:pt>
                <c:pt idx="2051">
                  <c:v>4.799987999999999</c:v>
                </c:pt>
                <c:pt idx="2052">
                  <c:v>8.75</c:v>
                </c:pt>
                <c:pt idx="2053">
                  <c:v>7.2000120000000001</c:v>
                </c:pt>
                <c:pt idx="2054">
                  <c:v>3.5249940000000004</c:v>
                </c:pt>
                <c:pt idx="2055">
                  <c:v>4.349975999999999</c:v>
                </c:pt>
                <c:pt idx="2056">
                  <c:v>4.049987999999999</c:v>
                </c:pt>
                <c:pt idx="2057">
                  <c:v>4.299987999999999</c:v>
                </c:pt>
                <c:pt idx="2058">
                  <c:v>3.75</c:v>
                </c:pt>
                <c:pt idx="2059">
                  <c:v>3.600006</c:v>
                </c:pt>
                <c:pt idx="2060">
                  <c:v>2.75</c:v>
                </c:pt>
                <c:pt idx="2061">
                  <c:v>3.3249970000000002</c:v>
                </c:pt>
                <c:pt idx="2062">
                  <c:v>4.25</c:v>
                </c:pt>
                <c:pt idx="2063">
                  <c:v>4.0500179999999988</c:v>
                </c:pt>
                <c:pt idx="2064">
                  <c:v>3.9250029999999994</c:v>
                </c:pt>
                <c:pt idx="2065">
                  <c:v>4.7750089999999998</c:v>
                </c:pt>
                <c:pt idx="2066">
                  <c:v>3.7999879999999999</c:v>
                </c:pt>
                <c:pt idx="2067">
                  <c:v>3.5</c:v>
                </c:pt>
                <c:pt idx="2068">
                  <c:v>3.3500369999999995</c:v>
                </c:pt>
                <c:pt idx="2069">
                  <c:v>3.1500240000000002</c:v>
                </c:pt>
                <c:pt idx="2070">
                  <c:v>3.0250089999999994</c:v>
                </c:pt>
                <c:pt idx="2071">
                  <c:v>3.549957</c:v>
                </c:pt>
                <c:pt idx="2072">
                  <c:v>3.7999879999999999</c:v>
                </c:pt>
                <c:pt idx="2073">
                  <c:v>3.6999819999999999</c:v>
                </c:pt>
                <c:pt idx="2074">
                  <c:v>2.9250029999999994</c:v>
                </c:pt>
                <c:pt idx="2075">
                  <c:v>3.5</c:v>
                </c:pt>
                <c:pt idx="2076">
                  <c:v>3.3000179999999997</c:v>
                </c:pt>
                <c:pt idx="2077">
                  <c:v>3.7000120000000001</c:v>
                </c:pt>
                <c:pt idx="2078">
                  <c:v>3.7500309999999999</c:v>
                </c:pt>
                <c:pt idx="2079">
                  <c:v>3.4000240000000002</c:v>
                </c:pt>
                <c:pt idx="2080">
                  <c:v>4.799987999999999</c:v>
                </c:pt>
                <c:pt idx="2081">
                  <c:v>3.5750119999999996</c:v>
                </c:pt>
                <c:pt idx="2082">
                  <c:v>3.3500369999999995</c:v>
                </c:pt>
                <c:pt idx="2083">
                  <c:v>4.3250119999999992</c:v>
                </c:pt>
                <c:pt idx="2084">
                  <c:v>3.6999970000000002</c:v>
                </c:pt>
                <c:pt idx="2085">
                  <c:v>3.8499759999999994</c:v>
                </c:pt>
                <c:pt idx="2086">
                  <c:v>3.75</c:v>
                </c:pt>
                <c:pt idx="2087">
                  <c:v>3.1500089999999994</c:v>
                </c:pt>
                <c:pt idx="2088">
                  <c:v>3.4250029999999994</c:v>
                </c:pt>
                <c:pt idx="2089">
                  <c:v>4.4250179999999988</c:v>
                </c:pt>
                <c:pt idx="2090">
                  <c:v>3.8999789999999996</c:v>
                </c:pt>
                <c:pt idx="2091">
                  <c:v>4.5</c:v>
                </c:pt>
                <c:pt idx="2092">
                  <c:v>4.2750089999999998</c:v>
                </c:pt>
                <c:pt idx="2093">
                  <c:v>3.4500119999999996</c:v>
                </c:pt>
                <c:pt idx="2094">
                  <c:v>3.2999879999999999</c:v>
                </c:pt>
                <c:pt idx="2095">
                  <c:v>4.2000120000000001</c:v>
                </c:pt>
                <c:pt idx="2096">
                  <c:v>4.75</c:v>
                </c:pt>
                <c:pt idx="2097">
                  <c:v>4.049987999999999</c:v>
                </c:pt>
                <c:pt idx="2098">
                  <c:v>4.8500059999999987</c:v>
                </c:pt>
                <c:pt idx="2099">
                  <c:v>3.5499879999999999</c:v>
                </c:pt>
                <c:pt idx="2100">
                  <c:v>3.3000029999999994</c:v>
                </c:pt>
                <c:pt idx="2101">
                  <c:v>3.4249879999999999</c:v>
                </c:pt>
                <c:pt idx="2102">
                  <c:v>3.9999849999999997</c:v>
                </c:pt>
                <c:pt idx="2103">
                  <c:v>3.9500119999999996</c:v>
                </c:pt>
                <c:pt idx="2104">
                  <c:v>3.9250029999999994</c:v>
                </c:pt>
                <c:pt idx="2105">
                  <c:v>3.3500059999999996</c:v>
                </c:pt>
                <c:pt idx="2106">
                  <c:v>3.5499879999999999</c:v>
                </c:pt>
                <c:pt idx="2107">
                  <c:v>4.7749939999999995</c:v>
                </c:pt>
                <c:pt idx="2108">
                  <c:v>5.124984999999997</c:v>
                </c:pt>
                <c:pt idx="2109">
                  <c:v>4.2249909999999993</c:v>
                </c:pt>
                <c:pt idx="2110">
                  <c:v>4</c:v>
                </c:pt>
                <c:pt idx="2111">
                  <c:v>4.0249789999999992</c:v>
                </c:pt>
                <c:pt idx="2112">
                  <c:v>3.8500059999999996</c:v>
                </c:pt>
                <c:pt idx="2113">
                  <c:v>4</c:v>
                </c:pt>
                <c:pt idx="2114">
                  <c:v>3.6499940000000004</c:v>
                </c:pt>
                <c:pt idx="2115">
                  <c:v>3.9500119999999996</c:v>
                </c:pt>
                <c:pt idx="2116">
                  <c:v>2.924973</c:v>
                </c:pt>
                <c:pt idx="2117">
                  <c:v>4</c:v>
                </c:pt>
                <c:pt idx="2118">
                  <c:v>4.9250179999999988</c:v>
                </c:pt>
                <c:pt idx="2119">
                  <c:v>2.9500119999999996</c:v>
                </c:pt>
                <c:pt idx="2120">
                  <c:v>4.2000120000000001</c:v>
                </c:pt>
                <c:pt idx="2121">
                  <c:v>4.6500239999999993</c:v>
                </c:pt>
                <c:pt idx="2122">
                  <c:v>3.6999819999999999</c:v>
                </c:pt>
                <c:pt idx="2123">
                  <c:v>4.1500089999999989</c:v>
                </c:pt>
                <c:pt idx="2124">
                  <c:v>3.5499879999999999</c:v>
                </c:pt>
                <c:pt idx="2125">
                  <c:v>3.4500119999999996</c:v>
                </c:pt>
                <c:pt idx="2126">
                  <c:v>3.7000120000000001</c:v>
                </c:pt>
                <c:pt idx="2127">
                  <c:v>3.7000120000000001</c:v>
                </c:pt>
                <c:pt idx="2128">
                  <c:v>4.1500239999999993</c:v>
                </c:pt>
                <c:pt idx="2129">
                  <c:v>4.1000369999999995</c:v>
                </c:pt>
                <c:pt idx="2130">
                  <c:v>5.3999939999999995</c:v>
                </c:pt>
                <c:pt idx="2131">
                  <c:v>4.1500239999999993</c:v>
                </c:pt>
                <c:pt idx="2132">
                  <c:v>4.6999819999999994</c:v>
                </c:pt>
                <c:pt idx="2133">
                  <c:v>3.1249850000000001</c:v>
                </c:pt>
                <c:pt idx="2134">
                  <c:v>3.5250089999999994</c:v>
                </c:pt>
                <c:pt idx="2135">
                  <c:v>4.549987999999999</c:v>
                </c:pt>
                <c:pt idx="2136">
                  <c:v>3.25</c:v>
                </c:pt>
                <c:pt idx="2137">
                  <c:v>3.4500119999999996</c:v>
                </c:pt>
                <c:pt idx="2138">
                  <c:v>3.9500119999999996</c:v>
                </c:pt>
                <c:pt idx="2139">
                  <c:v>3.6000369999999999</c:v>
                </c:pt>
                <c:pt idx="2140">
                  <c:v>3.5000149999999999</c:v>
                </c:pt>
                <c:pt idx="2141">
                  <c:v>3.5</c:v>
                </c:pt>
                <c:pt idx="2142">
                  <c:v>4.5</c:v>
                </c:pt>
                <c:pt idx="2143">
                  <c:v>4.4000240000000002</c:v>
                </c:pt>
                <c:pt idx="2144">
                  <c:v>3.25</c:v>
                </c:pt>
                <c:pt idx="2145">
                  <c:v>3.6999819999999999</c:v>
                </c:pt>
                <c:pt idx="2146">
                  <c:v>3.8750149999999994</c:v>
                </c:pt>
                <c:pt idx="2147">
                  <c:v>4.4499969999999998</c:v>
                </c:pt>
                <c:pt idx="2148">
                  <c:v>3.3749999999999996</c:v>
                </c:pt>
                <c:pt idx="2149">
                  <c:v>4.6999969999999989</c:v>
                </c:pt>
                <c:pt idx="2150">
                  <c:v>3.8249970000000002</c:v>
                </c:pt>
                <c:pt idx="2151">
                  <c:v>3.1999819999999999</c:v>
                </c:pt>
                <c:pt idx="2152">
                  <c:v>4.2749790000000001</c:v>
                </c:pt>
                <c:pt idx="2153">
                  <c:v>3.0750119999999996</c:v>
                </c:pt>
                <c:pt idx="2154">
                  <c:v>3.1250309999999999</c:v>
                </c:pt>
                <c:pt idx="2155">
                  <c:v>3.2999879999999999</c:v>
                </c:pt>
                <c:pt idx="2156">
                  <c:v>3.75</c:v>
                </c:pt>
                <c:pt idx="2157">
                  <c:v>3.8499759999999994</c:v>
                </c:pt>
                <c:pt idx="2158">
                  <c:v>4.4499969999999998</c:v>
                </c:pt>
                <c:pt idx="2159">
                  <c:v>2.9750209999999995</c:v>
                </c:pt>
                <c:pt idx="2160">
                  <c:v>4.2249909999999993</c:v>
                </c:pt>
                <c:pt idx="2161">
                  <c:v>3.25</c:v>
                </c:pt>
                <c:pt idx="2162">
                  <c:v>4.8000179999999988</c:v>
                </c:pt>
                <c:pt idx="2163">
                  <c:v>3.424973</c:v>
                </c:pt>
                <c:pt idx="2164">
                  <c:v>4.8250119999999992</c:v>
                </c:pt>
                <c:pt idx="2165">
                  <c:v>3.2500149999999999</c:v>
                </c:pt>
                <c:pt idx="2166">
                  <c:v>3.4500119999999996</c:v>
                </c:pt>
                <c:pt idx="2167">
                  <c:v>3.6500240000000002</c:v>
                </c:pt>
                <c:pt idx="2168">
                  <c:v>3.825027</c:v>
                </c:pt>
                <c:pt idx="2169">
                  <c:v>3.8500369999999995</c:v>
                </c:pt>
                <c:pt idx="2170">
                  <c:v>3.4499819999999999</c:v>
                </c:pt>
                <c:pt idx="2171">
                  <c:v>3.75</c:v>
                </c:pt>
                <c:pt idx="2172">
                  <c:v>4.549987999999999</c:v>
                </c:pt>
                <c:pt idx="2173">
                  <c:v>5.3999939999999995</c:v>
                </c:pt>
                <c:pt idx="2174">
                  <c:v>3.6500240000000002</c:v>
                </c:pt>
                <c:pt idx="2175">
                  <c:v>4.049987999999999</c:v>
                </c:pt>
                <c:pt idx="2176">
                  <c:v>3.5999759999999994</c:v>
                </c:pt>
                <c:pt idx="2177">
                  <c:v>4.25</c:v>
                </c:pt>
                <c:pt idx="2178">
                  <c:v>3.600006</c:v>
                </c:pt>
                <c:pt idx="2179">
                  <c:v>4.1499939999999995</c:v>
                </c:pt>
                <c:pt idx="2180">
                  <c:v>3.1000369999999999</c:v>
                </c:pt>
                <c:pt idx="2181">
                  <c:v>3.399994</c:v>
                </c:pt>
                <c:pt idx="2182">
                  <c:v>3.1999819999999999</c:v>
                </c:pt>
                <c:pt idx="2183">
                  <c:v>3.9999689999999997</c:v>
                </c:pt>
                <c:pt idx="2184">
                  <c:v>3.3500059999999996</c:v>
                </c:pt>
                <c:pt idx="2185">
                  <c:v>3.3500059999999996</c:v>
                </c:pt>
                <c:pt idx="2186">
                  <c:v>3.600006</c:v>
                </c:pt>
                <c:pt idx="2187">
                  <c:v>3.5250240000000002</c:v>
                </c:pt>
                <c:pt idx="2188">
                  <c:v>3.7000120000000001</c:v>
                </c:pt>
                <c:pt idx="2189">
                  <c:v>4.349975999999999</c:v>
                </c:pt>
                <c:pt idx="2190">
                  <c:v>3.7249910000000006</c:v>
                </c:pt>
                <c:pt idx="2191">
                  <c:v>3.7999879999999999</c:v>
                </c:pt>
                <c:pt idx="2192">
                  <c:v>4.4000089999999998</c:v>
                </c:pt>
                <c:pt idx="2193">
                  <c:v>3.7000120000000001</c:v>
                </c:pt>
                <c:pt idx="2194">
                  <c:v>3.9750059999999996</c:v>
                </c:pt>
                <c:pt idx="2195">
                  <c:v>3.5500179999999997</c:v>
                </c:pt>
                <c:pt idx="2196">
                  <c:v>4.299987999999999</c:v>
                </c:pt>
                <c:pt idx="2197">
                  <c:v>3.8000179999999997</c:v>
                </c:pt>
                <c:pt idx="2198">
                  <c:v>4.124984999999997</c:v>
                </c:pt>
                <c:pt idx="2199">
                  <c:v>3.0500179999999997</c:v>
                </c:pt>
                <c:pt idx="2200">
                  <c:v>3.9000240000000002</c:v>
                </c:pt>
                <c:pt idx="2201">
                  <c:v>3.2500309999999999</c:v>
                </c:pt>
                <c:pt idx="2202">
                  <c:v>4.1499939999999995</c:v>
                </c:pt>
                <c:pt idx="2203">
                  <c:v>3.3500059999999996</c:v>
                </c:pt>
                <c:pt idx="2204">
                  <c:v>4.2749939999999995</c:v>
                </c:pt>
                <c:pt idx="2205">
                  <c:v>3.4999689999999997</c:v>
                </c:pt>
                <c:pt idx="2206">
                  <c:v>3.8500059999999996</c:v>
                </c:pt>
                <c:pt idx="2207">
                  <c:v>4.5999910000000002</c:v>
                </c:pt>
                <c:pt idx="2208">
                  <c:v>4.75</c:v>
                </c:pt>
                <c:pt idx="2209">
                  <c:v>4.7999729999999996</c:v>
                </c:pt>
                <c:pt idx="2210">
                  <c:v>3.6750179999999997</c:v>
                </c:pt>
                <c:pt idx="2211">
                  <c:v>4.349975999999999</c:v>
                </c:pt>
                <c:pt idx="2212">
                  <c:v>4.000030999999999</c:v>
                </c:pt>
                <c:pt idx="2213">
                  <c:v>4.0750120000000001</c:v>
                </c:pt>
                <c:pt idx="2214">
                  <c:v>3.2999879999999999</c:v>
                </c:pt>
                <c:pt idx="2215">
                  <c:v>3.8000179999999997</c:v>
                </c:pt>
                <c:pt idx="2216">
                  <c:v>4.0000149999999994</c:v>
                </c:pt>
                <c:pt idx="2217">
                  <c:v>5.1749879999999981</c:v>
                </c:pt>
                <c:pt idx="2218">
                  <c:v>3.5499879999999999</c:v>
                </c:pt>
                <c:pt idx="2219">
                  <c:v>3.6499940000000004</c:v>
                </c:pt>
                <c:pt idx="2220">
                  <c:v>3.5500489999999996</c:v>
                </c:pt>
                <c:pt idx="2221">
                  <c:v>3.0999759999999994</c:v>
                </c:pt>
                <c:pt idx="2222">
                  <c:v>4.5250089999999989</c:v>
                </c:pt>
                <c:pt idx="2223">
                  <c:v>3.5750119999999996</c:v>
                </c:pt>
                <c:pt idx="2224">
                  <c:v>3.6250149999999999</c:v>
                </c:pt>
                <c:pt idx="2225">
                  <c:v>4.75</c:v>
                </c:pt>
                <c:pt idx="2226">
                  <c:v>3.9499819999999999</c:v>
                </c:pt>
                <c:pt idx="2227">
                  <c:v>4.299987999999999</c:v>
                </c:pt>
                <c:pt idx="2228">
                  <c:v>2.9499970000000002</c:v>
                </c:pt>
                <c:pt idx="2229">
                  <c:v>4.3500369999999995</c:v>
                </c:pt>
                <c:pt idx="2230">
                  <c:v>3.7000120000000001</c:v>
                </c:pt>
                <c:pt idx="2231">
                  <c:v>3.5000309999999999</c:v>
                </c:pt>
                <c:pt idx="2232">
                  <c:v>5.7000120000000001</c:v>
                </c:pt>
                <c:pt idx="2233">
                  <c:v>4.1000059999999987</c:v>
                </c:pt>
                <c:pt idx="2234">
                  <c:v>4.25</c:v>
                </c:pt>
                <c:pt idx="2235">
                  <c:v>3.25</c:v>
                </c:pt>
                <c:pt idx="2236">
                  <c:v>4.1499939999999995</c:v>
                </c:pt>
                <c:pt idx="2237">
                  <c:v>3.8499759999999994</c:v>
                </c:pt>
                <c:pt idx="2238">
                  <c:v>3.8000029999999994</c:v>
                </c:pt>
                <c:pt idx="2239">
                  <c:v>5.5000149999999994</c:v>
                </c:pt>
                <c:pt idx="2240">
                  <c:v>3.600006</c:v>
                </c:pt>
                <c:pt idx="2241">
                  <c:v>3.5500179999999997</c:v>
                </c:pt>
                <c:pt idx="2242">
                  <c:v>4.225020999999999</c:v>
                </c:pt>
                <c:pt idx="2243">
                  <c:v>5.4499969999999998</c:v>
                </c:pt>
                <c:pt idx="2244">
                  <c:v>3.7999879999999999</c:v>
                </c:pt>
                <c:pt idx="2245">
                  <c:v>4</c:v>
                </c:pt>
                <c:pt idx="2246">
                  <c:v>3.2000120000000001</c:v>
                </c:pt>
                <c:pt idx="2247">
                  <c:v>3.7249759999999998</c:v>
                </c:pt>
                <c:pt idx="2248">
                  <c:v>3.5499879999999999</c:v>
                </c:pt>
                <c:pt idx="2249">
                  <c:v>3.9249879999999999</c:v>
                </c:pt>
                <c:pt idx="2250">
                  <c:v>2.7999879999999999</c:v>
                </c:pt>
                <c:pt idx="2251">
                  <c:v>3.4500119999999996</c:v>
                </c:pt>
                <c:pt idx="2252">
                  <c:v>5.049987999999999</c:v>
                </c:pt>
                <c:pt idx="2253">
                  <c:v>4.0750120000000001</c:v>
                </c:pt>
                <c:pt idx="2254">
                  <c:v>3.25</c:v>
                </c:pt>
                <c:pt idx="2255">
                  <c:v>3.8499759999999994</c:v>
                </c:pt>
                <c:pt idx="2256">
                  <c:v>5.1499939999999995</c:v>
                </c:pt>
                <c:pt idx="2257">
                  <c:v>4.6999819999999994</c:v>
                </c:pt>
                <c:pt idx="2258">
                  <c:v>4.250030999999999</c:v>
                </c:pt>
                <c:pt idx="2259">
                  <c:v>4.549987999999999</c:v>
                </c:pt>
                <c:pt idx="2260">
                  <c:v>4.1000059999999987</c:v>
                </c:pt>
                <c:pt idx="2261">
                  <c:v>4.5500179999999988</c:v>
                </c:pt>
                <c:pt idx="2262">
                  <c:v>4.6999509999999995</c:v>
                </c:pt>
                <c:pt idx="2263">
                  <c:v>3.1499940000000004</c:v>
                </c:pt>
                <c:pt idx="2264">
                  <c:v>3.4499970000000002</c:v>
                </c:pt>
                <c:pt idx="2265">
                  <c:v>3.7000120000000001</c:v>
                </c:pt>
                <c:pt idx="2266">
                  <c:v>4.3000179999999988</c:v>
                </c:pt>
                <c:pt idx="2267">
                  <c:v>4.75</c:v>
                </c:pt>
                <c:pt idx="2268">
                  <c:v>4</c:v>
                </c:pt>
                <c:pt idx="2269">
                  <c:v>4</c:v>
                </c:pt>
                <c:pt idx="2270">
                  <c:v>3.25</c:v>
                </c:pt>
                <c:pt idx="2271">
                  <c:v>3.5500179999999997</c:v>
                </c:pt>
                <c:pt idx="2272">
                  <c:v>3.9500119999999996</c:v>
                </c:pt>
                <c:pt idx="2273">
                  <c:v>4.1499939999999995</c:v>
                </c:pt>
                <c:pt idx="2274">
                  <c:v>4.1000059999999987</c:v>
                </c:pt>
                <c:pt idx="2275">
                  <c:v>3</c:v>
                </c:pt>
                <c:pt idx="2276">
                  <c:v>3.4999849999999997</c:v>
                </c:pt>
                <c:pt idx="2277">
                  <c:v>3.1499940000000004</c:v>
                </c:pt>
                <c:pt idx="2278">
                  <c:v>3.5499879999999999</c:v>
                </c:pt>
                <c:pt idx="2279">
                  <c:v>3.2500149999999999</c:v>
                </c:pt>
                <c:pt idx="2280">
                  <c:v>4.3500059999999987</c:v>
                </c:pt>
                <c:pt idx="2281">
                  <c:v>3.5</c:v>
                </c:pt>
                <c:pt idx="2282">
                  <c:v>3.8000179999999997</c:v>
                </c:pt>
                <c:pt idx="2283">
                  <c:v>3.2249910000000006</c:v>
                </c:pt>
                <c:pt idx="2284">
                  <c:v>3.7999879999999999</c:v>
                </c:pt>
                <c:pt idx="2285">
                  <c:v>3.3500059999999996</c:v>
                </c:pt>
                <c:pt idx="2286">
                  <c:v>3.8500369999999995</c:v>
                </c:pt>
                <c:pt idx="2287">
                  <c:v>3.4499819999999999</c:v>
                </c:pt>
                <c:pt idx="2288">
                  <c:v>3.8749849999999997</c:v>
                </c:pt>
                <c:pt idx="2289">
                  <c:v>4.2750089999999998</c:v>
                </c:pt>
                <c:pt idx="2290">
                  <c:v>3.5</c:v>
                </c:pt>
                <c:pt idx="2291">
                  <c:v>4.1999819999999994</c:v>
                </c:pt>
                <c:pt idx="2292">
                  <c:v>4.1750030000000002</c:v>
                </c:pt>
                <c:pt idx="2293">
                  <c:v>3.9250029999999994</c:v>
                </c:pt>
                <c:pt idx="2294">
                  <c:v>3.4500119999999996</c:v>
                </c:pt>
                <c:pt idx="2295">
                  <c:v>3.7499690000000001</c:v>
                </c:pt>
                <c:pt idx="2296">
                  <c:v>5.299987999999999</c:v>
                </c:pt>
                <c:pt idx="2297">
                  <c:v>5.5</c:v>
                </c:pt>
                <c:pt idx="2298">
                  <c:v>3.6999970000000002</c:v>
                </c:pt>
                <c:pt idx="2299">
                  <c:v>3.3499910000000002</c:v>
                </c:pt>
                <c:pt idx="2300">
                  <c:v>2.75</c:v>
                </c:pt>
                <c:pt idx="2301">
                  <c:v>3.5</c:v>
                </c:pt>
                <c:pt idx="2302">
                  <c:v>3.2500149999999999</c:v>
                </c:pt>
                <c:pt idx="2303">
                  <c:v>3.1499940000000004</c:v>
                </c:pt>
                <c:pt idx="2304">
                  <c:v>3.6750179999999997</c:v>
                </c:pt>
                <c:pt idx="2305">
                  <c:v>3.3250119999999996</c:v>
                </c:pt>
                <c:pt idx="2306">
                  <c:v>3.9500119999999996</c:v>
                </c:pt>
                <c:pt idx="2307">
                  <c:v>3.9499819999999999</c:v>
                </c:pt>
                <c:pt idx="2308">
                  <c:v>3.8500059999999996</c:v>
                </c:pt>
                <c:pt idx="2309">
                  <c:v>4</c:v>
                </c:pt>
                <c:pt idx="2310">
                  <c:v>3.924973</c:v>
                </c:pt>
                <c:pt idx="2311">
                  <c:v>4.0500030000000002</c:v>
                </c:pt>
                <c:pt idx="2312">
                  <c:v>3.1499630000000001</c:v>
                </c:pt>
                <c:pt idx="2313">
                  <c:v>3.4500119999999996</c:v>
                </c:pt>
                <c:pt idx="2314">
                  <c:v>3.3250119999999996</c:v>
                </c:pt>
                <c:pt idx="2315">
                  <c:v>4.7250059999999987</c:v>
                </c:pt>
                <c:pt idx="2316">
                  <c:v>4.0500179999999988</c:v>
                </c:pt>
                <c:pt idx="2317">
                  <c:v>3.6500240000000002</c:v>
                </c:pt>
                <c:pt idx="2318">
                  <c:v>4.6750030000000002</c:v>
                </c:pt>
                <c:pt idx="2319">
                  <c:v>5.1500239999999993</c:v>
                </c:pt>
                <c:pt idx="2320">
                  <c:v>4.1499939999999995</c:v>
                </c:pt>
                <c:pt idx="2321">
                  <c:v>3.1249850000000001</c:v>
                </c:pt>
                <c:pt idx="2322">
                  <c:v>4.299987999999999</c:v>
                </c:pt>
                <c:pt idx="2323">
                  <c:v>5.824996999999998</c:v>
                </c:pt>
                <c:pt idx="2324">
                  <c:v>4.75</c:v>
                </c:pt>
                <c:pt idx="2325">
                  <c:v>3.899994</c:v>
                </c:pt>
                <c:pt idx="2326">
                  <c:v>4.1500239999999993</c:v>
                </c:pt>
                <c:pt idx="2327">
                  <c:v>5.375</c:v>
                </c:pt>
                <c:pt idx="2328">
                  <c:v>3.5</c:v>
                </c:pt>
                <c:pt idx="2329">
                  <c:v>3.9500119999999996</c:v>
                </c:pt>
                <c:pt idx="2330">
                  <c:v>3.3999629999999996</c:v>
                </c:pt>
                <c:pt idx="2331">
                  <c:v>3.6999819999999999</c:v>
                </c:pt>
                <c:pt idx="2332">
                  <c:v>4.624984999999997</c:v>
                </c:pt>
                <c:pt idx="2333">
                  <c:v>4.1999819999999994</c:v>
                </c:pt>
                <c:pt idx="2334">
                  <c:v>3.299973</c:v>
                </c:pt>
                <c:pt idx="2335">
                  <c:v>4.2000120000000001</c:v>
                </c:pt>
                <c:pt idx="2336">
                  <c:v>3.725006</c:v>
                </c:pt>
                <c:pt idx="2337">
                  <c:v>3.899994</c:v>
                </c:pt>
                <c:pt idx="2338">
                  <c:v>5.549987999999999</c:v>
                </c:pt>
                <c:pt idx="2339">
                  <c:v>3.8500059999999996</c:v>
                </c:pt>
                <c:pt idx="2340">
                  <c:v>4.4000089999999998</c:v>
                </c:pt>
                <c:pt idx="2341">
                  <c:v>3.75</c:v>
                </c:pt>
                <c:pt idx="2342">
                  <c:v>3.4000240000000002</c:v>
                </c:pt>
                <c:pt idx="2343">
                  <c:v>4.7000120000000001</c:v>
                </c:pt>
                <c:pt idx="2344">
                  <c:v>3.6500240000000002</c:v>
                </c:pt>
                <c:pt idx="2345">
                  <c:v>3.7500309999999999</c:v>
                </c:pt>
                <c:pt idx="2346">
                  <c:v>4.4500120000000001</c:v>
                </c:pt>
                <c:pt idx="2347">
                  <c:v>3.3500059999999996</c:v>
                </c:pt>
                <c:pt idx="2348">
                  <c:v>3.6499940000000004</c:v>
                </c:pt>
                <c:pt idx="2349">
                  <c:v>4</c:v>
                </c:pt>
                <c:pt idx="2350">
                  <c:v>4.25</c:v>
                </c:pt>
                <c:pt idx="2351">
                  <c:v>3.75</c:v>
                </c:pt>
                <c:pt idx="2352">
                  <c:v>3.8249970000000002</c:v>
                </c:pt>
                <c:pt idx="2353">
                  <c:v>3.7499850000000001</c:v>
                </c:pt>
                <c:pt idx="2354">
                  <c:v>3.5999759999999994</c:v>
                </c:pt>
                <c:pt idx="2355">
                  <c:v>3.2999879999999999</c:v>
                </c:pt>
                <c:pt idx="2356">
                  <c:v>3.5749970000000002</c:v>
                </c:pt>
                <c:pt idx="2357">
                  <c:v>3.8249819999999999</c:v>
                </c:pt>
                <c:pt idx="2358">
                  <c:v>4.099975999999999</c:v>
                </c:pt>
                <c:pt idx="2359">
                  <c:v>3.7750089999999994</c:v>
                </c:pt>
                <c:pt idx="2360">
                  <c:v>4.8999629999999996</c:v>
                </c:pt>
                <c:pt idx="2361">
                  <c:v>3.8000179999999997</c:v>
                </c:pt>
                <c:pt idx="2362">
                  <c:v>4.1249999999999991</c:v>
                </c:pt>
                <c:pt idx="2363">
                  <c:v>4.4500120000000001</c:v>
                </c:pt>
                <c:pt idx="2364">
                  <c:v>5.349975999999999</c:v>
                </c:pt>
                <c:pt idx="2365">
                  <c:v>4.3500059999999987</c:v>
                </c:pt>
                <c:pt idx="2366">
                  <c:v>3.600006</c:v>
                </c:pt>
                <c:pt idx="2367">
                  <c:v>3.899994</c:v>
                </c:pt>
                <c:pt idx="2368">
                  <c:v>4.2000120000000001</c:v>
                </c:pt>
                <c:pt idx="2369">
                  <c:v>3.8999629999999996</c:v>
                </c:pt>
                <c:pt idx="2370">
                  <c:v>4.0500179999999988</c:v>
                </c:pt>
                <c:pt idx="2371">
                  <c:v>4.5</c:v>
                </c:pt>
                <c:pt idx="2372">
                  <c:v>3.5500029999999994</c:v>
                </c:pt>
                <c:pt idx="2373">
                  <c:v>4</c:v>
                </c:pt>
                <c:pt idx="2374">
                  <c:v>3.399994</c:v>
                </c:pt>
                <c:pt idx="2375">
                  <c:v>3.7000120000000001</c:v>
                </c:pt>
                <c:pt idx="2376">
                  <c:v>3.3749689999999997</c:v>
                </c:pt>
                <c:pt idx="2377">
                  <c:v>3.825027</c:v>
                </c:pt>
                <c:pt idx="2378">
                  <c:v>3.5499879999999999</c:v>
                </c:pt>
                <c:pt idx="2379">
                  <c:v>3.75</c:v>
                </c:pt>
                <c:pt idx="2380">
                  <c:v>4.2000270000000004</c:v>
                </c:pt>
                <c:pt idx="2381">
                  <c:v>4.250030999999999</c:v>
                </c:pt>
                <c:pt idx="2382">
                  <c:v>3.6500240000000002</c:v>
                </c:pt>
                <c:pt idx="2383">
                  <c:v>5.1499939999999995</c:v>
                </c:pt>
                <c:pt idx="2384">
                  <c:v>3</c:v>
                </c:pt>
                <c:pt idx="2385">
                  <c:v>3.950027</c:v>
                </c:pt>
                <c:pt idx="2386">
                  <c:v>4.1999969999999989</c:v>
                </c:pt>
                <c:pt idx="2387">
                  <c:v>4.6499790000000001</c:v>
                </c:pt>
                <c:pt idx="2388">
                  <c:v>4.0750270000000004</c:v>
                </c:pt>
                <c:pt idx="2389">
                  <c:v>4.1250149999999985</c:v>
                </c:pt>
                <c:pt idx="2390">
                  <c:v>4.324996999999998</c:v>
                </c:pt>
                <c:pt idx="2391">
                  <c:v>4.4249879999999981</c:v>
                </c:pt>
                <c:pt idx="2392">
                  <c:v>3.049973</c:v>
                </c:pt>
                <c:pt idx="2393">
                  <c:v>3.6499940000000004</c:v>
                </c:pt>
                <c:pt idx="2394">
                  <c:v>3.5</c:v>
                </c:pt>
                <c:pt idx="2395">
                  <c:v>3.5249940000000004</c:v>
                </c:pt>
                <c:pt idx="2396">
                  <c:v>3.5</c:v>
                </c:pt>
                <c:pt idx="2397">
                  <c:v>4.3499910000000002</c:v>
                </c:pt>
                <c:pt idx="2398">
                  <c:v>3.7000120000000001</c:v>
                </c:pt>
                <c:pt idx="2399">
                  <c:v>4.7499849999999988</c:v>
                </c:pt>
                <c:pt idx="2400">
                  <c:v>4.250030999999999</c:v>
                </c:pt>
                <c:pt idx="2401">
                  <c:v>4.75</c:v>
                </c:pt>
                <c:pt idx="2402">
                  <c:v>2.9500119999999996</c:v>
                </c:pt>
                <c:pt idx="2403">
                  <c:v>4.2749790000000001</c:v>
                </c:pt>
                <c:pt idx="2404">
                  <c:v>3.5499879999999999</c:v>
                </c:pt>
                <c:pt idx="2405">
                  <c:v>4.0749969999999989</c:v>
                </c:pt>
                <c:pt idx="2406">
                  <c:v>3.75</c:v>
                </c:pt>
                <c:pt idx="2407">
                  <c:v>3.3999629999999996</c:v>
                </c:pt>
                <c:pt idx="2408">
                  <c:v>3.4749759999999994</c:v>
                </c:pt>
                <c:pt idx="2409">
                  <c:v>3.2999879999999999</c:v>
                </c:pt>
                <c:pt idx="2410">
                  <c:v>5.3499910000000002</c:v>
                </c:pt>
                <c:pt idx="2411">
                  <c:v>4.1999819999999994</c:v>
                </c:pt>
                <c:pt idx="2412">
                  <c:v>4.249969000000001</c:v>
                </c:pt>
                <c:pt idx="2413">
                  <c:v>5.1499939999999995</c:v>
                </c:pt>
                <c:pt idx="2414">
                  <c:v>3.3499910000000002</c:v>
                </c:pt>
                <c:pt idx="2415">
                  <c:v>4.5</c:v>
                </c:pt>
                <c:pt idx="2416">
                  <c:v>3.3500369999999995</c:v>
                </c:pt>
                <c:pt idx="2417">
                  <c:v>3.7000120000000001</c:v>
                </c:pt>
                <c:pt idx="2418">
                  <c:v>4.2000120000000001</c:v>
                </c:pt>
                <c:pt idx="2419">
                  <c:v>4.3500059999999987</c:v>
                </c:pt>
                <c:pt idx="2420">
                  <c:v>3.625</c:v>
                </c:pt>
                <c:pt idx="2421">
                  <c:v>3.5</c:v>
                </c:pt>
                <c:pt idx="2422">
                  <c:v>3.9499970000000002</c:v>
                </c:pt>
                <c:pt idx="2423">
                  <c:v>3.5250089999999994</c:v>
                </c:pt>
                <c:pt idx="2424">
                  <c:v>4.6749879999999981</c:v>
                </c:pt>
                <c:pt idx="2425">
                  <c:v>3.6499790000000001</c:v>
                </c:pt>
                <c:pt idx="2426">
                  <c:v>12.849976</c:v>
                </c:pt>
                <c:pt idx="2427">
                  <c:v>3.8499759999999994</c:v>
                </c:pt>
                <c:pt idx="2428">
                  <c:v>3.8499910000000002</c:v>
                </c:pt>
                <c:pt idx="2429">
                  <c:v>3.5</c:v>
                </c:pt>
                <c:pt idx="2430">
                  <c:v>10.099976</c:v>
                </c:pt>
                <c:pt idx="2431">
                  <c:v>4.549987999999999</c:v>
                </c:pt>
                <c:pt idx="2432">
                  <c:v>3.3500059999999996</c:v>
                </c:pt>
                <c:pt idx="2433">
                  <c:v>4.974975999999999</c:v>
                </c:pt>
                <c:pt idx="2434">
                  <c:v>3.600006</c:v>
                </c:pt>
                <c:pt idx="2435">
                  <c:v>3.6999819999999999</c:v>
                </c:pt>
                <c:pt idx="2436">
                  <c:v>5.049987999999999</c:v>
                </c:pt>
                <c:pt idx="2437">
                  <c:v>3.9999689999999997</c:v>
                </c:pt>
                <c:pt idx="2438">
                  <c:v>3.0499879999999999</c:v>
                </c:pt>
                <c:pt idx="2439">
                  <c:v>3.9500119999999996</c:v>
                </c:pt>
                <c:pt idx="2440">
                  <c:v>3.3500369999999995</c:v>
                </c:pt>
                <c:pt idx="2441">
                  <c:v>3.5</c:v>
                </c:pt>
                <c:pt idx="2442">
                  <c:v>3.7750089999999994</c:v>
                </c:pt>
                <c:pt idx="2443">
                  <c:v>5.1499939999999995</c:v>
                </c:pt>
                <c:pt idx="2444">
                  <c:v>3.6999819999999999</c:v>
                </c:pt>
                <c:pt idx="2445">
                  <c:v>3.7999879999999999</c:v>
                </c:pt>
                <c:pt idx="2446">
                  <c:v>5.7749939999999995</c:v>
                </c:pt>
                <c:pt idx="2447">
                  <c:v>3.6250149999999999</c:v>
                </c:pt>
                <c:pt idx="2448">
                  <c:v>3.0499879999999999</c:v>
                </c:pt>
                <c:pt idx="2449">
                  <c:v>3.100006</c:v>
                </c:pt>
                <c:pt idx="2450">
                  <c:v>3.1499940000000004</c:v>
                </c:pt>
                <c:pt idx="2451">
                  <c:v>5.1999969999999989</c:v>
                </c:pt>
                <c:pt idx="2452">
                  <c:v>3.899994</c:v>
                </c:pt>
                <c:pt idx="2453">
                  <c:v>4.4250030000000002</c:v>
                </c:pt>
                <c:pt idx="2454">
                  <c:v>3.9749759999999994</c:v>
                </c:pt>
                <c:pt idx="2455">
                  <c:v>3.5500179999999997</c:v>
                </c:pt>
                <c:pt idx="2456">
                  <c:v>4.049987999999999</c:v>
                </c:pt>
                <c:pt idx="2457">
                  <c:v>3.8499759999999994</c:v>
                </c:pt>
                <c:pt idx="2458">
                  <c:v>3.6250149999999999</c:v>
                </c:pt>
                <c:pt idx="2459">
                  <c:v>3.1249850000000001</c:v>
                </c:pt>
                <c:pt idx="2460">
                  <c:v>4.2250059999999987</c:v>
                </c:pt>
                <c:pt idx="2461">
                  <c:v>4.299987999999999</c:v>
                </c:pt>
                <c:pt idx="2462">
                  <c:v>4.0250089999999989</c:v>
                </c:pt>
                <c:pt idx="2463">
                  <c:v>4</c:v>
                </c:pt>
                <c:pt idx="2464">
                  <c:v>3.75</c:v>
                </c:pt>
                <c:pt idx="2465">
                  <c:v>4.1000059999999987</c:v>
                </c:pt>
                <c:pt idx="2466">
                  <c:v>4.049987999999999</c:v>
                </c:pt>
                <c:pt idx="2467">
                  <c:v>4.1499790000000001</c:v>
                </c:pt>
                <c:pt idx="2468">
                  <c:v>4.9749910000000002</c:v>
                </c:pt>
                <c:pt idx="2469">
                  <c:v>3.2499690000000001</c:v>
                </c:pt>
                <c:pt idx="2470">
                  <c:v>3.3249819999999999</c:v>
                </c:pt>
                <c:pt idx="2471">
                  <c:v>3.3499759999999994</c:v>
                </c:pt>
                <c:pt idx="2472">
                  <c:v>3.6000369999999999</c:v>
                </c:pt>
                <c:pt idx="2473">
                  <c:v>4.1499629999999996</c:v>
                </c:pt>
                <c:pt idx="2474">
                  <c:v>3.3250119999999996</c:v>
                </c:pt>
                <c:pt idx="2475">
                  <c:v>3.6749879999999999</c:v>
                </c:pt>
                <c:pt idx="2476">
                  <c:v>3.9000240000000002</c:v>
                </c:pt>
                <c:pt idx="2477">
                  <c:v>4.099975999999999</c:v>
                </c:pt>
                <c:pt idx="2478">
                  <c:v>3.1499630000000001</c:v>
                </c:pt>
                <c:pt idx="2479">
                  <c:v>3.2999879999999999</c:v>
                </c:pt>
                <c:pt idx="2480">
                  <c:v>2.8000179999999997</c:v>
                </c:pt>
                <c:pt idx="2481">
                  <c:v>4.299987999999999</c:v>
                </c:pt>
                <c:pt idx="2482">
                  <c:v>3.75</c:v>
                </c:pt>
                <c:pt idx="2483">
                  <c:v>4.1499939999999995</c:v>
                </c:pt>
                <c:pt idx="2484">
                  <c:v>3.9499819999999999</c:v>
                </c:pt>
                <c:pt idx="2485">
                  <c:v>3.2999879999999999</c:v>
                </c:pt>
                <c:pt idx="2486">
                  <c:v>4.299987999999999</c:v>
                </c:pt>
                <c:pt idx="2487">
                  <c:v>3.8000179999999997</c:v>
                </c:pt>
                <c:pt idx="2488">
                  <c:v>4.8999790000000001</c:v>
                </c:pt>
                <c:pt idx="2489">
                  <c:v>3.5499879999999999</c:v>
                </c:pt>
                <c:pt idx="2490">
                  <c:v>5.3249819999999985</c:v>
                </c:pt>
                <c:pt idx="2491">
                  <c:v>4</c:v>
                </c:pt>
                <c:pt idx="2492">
                  <c:v>3.9500119999999996</c:v>
                </c:pt>
                <c:pt idx="2493">
                  <c:v>2.7999879999999999</c:v>
                </c:pt>
                <c:pt idx="2494">
                  <c:v>3.1750179999999997</c:v>
                </c:pt>
                <c:pt idx="2495">
                  <c:v>4.799987999999999</c:v>
                </c:pt>
                <c:pt idx="2496">
                  <c:v>3.1500240000000002</c:v>
                </c:pt>
                <c:pt idx="2497">
                  <c:v>3.2999879999999999</c:v>
                </c:pt>
                <c:pt idx="2498">
                  <c:v>4.8750149999999994</c:v>
                </c:pt>
                <c:pt idx="2499">
                  <c:v>4.5250239999999993</c:v>
                </c:pt>
                <c:pt idx="2500">
                  <c:v>3.6499940000000004</c:v>
                </c:pt>
                <c:pt idx="2501">
                  <c:v>3.2749630000000001</c:v>
                </c:pt>
                <c:pt idx="2502">
                  <c:v>4.8000179999999988</c:v>
                </c:pt>
                <c:pt idx="2503">
                  <c:v>3.899994</c:v>
                </c:pt>
                <c:pt idx="2504">
                  <c:v>3.399994</c:v>
                </c:pt>
                <c:pt idx="2505">
                  <c:v>4.4500120000000001</c:v>
                </c:pt>
                <c:pt idx="2506">
                  <c:v>4.049987999999999</c:v>
                </c:pt>
                <c:pt idx="2507">
                  <c:v>4.5749969999999989</c:v>
                </c:pt>
                <c:pt idx="2508">
                  <c:v>4.1499939999999995</c:v>
                </c:pt>
                <c:pt idx="2509">
                  <c:v>3.2500149999999999</c:v>
                </c:pt>
                <c:pt idx="2510">
                  <c:v>4.1499790000000001</c:v>
                </c:pt>
                <c:pt idx="2511">
                  <c:v>3.1999970000000002</c:v>
                </c:pt>
                <c:pt idx="2512">
                  <c:v>3.5749970000000002</c:v>
                </c:pt>
                <c:pt idx="2513">
                  <c:v>4.0500179999999988</c:v>
                </c:pt>
                <c:pt idx="2514">
                  <c:v>3.549973</c:v>
                </c:pt>
                <c:pt idx="2515">
                  <c:v>3.8749999999999996</c:v>
                </c:pt>
                <c:pt idx="2516">
                  <c:v>3.725006</c:v>
                </c:pt>
                <c:pt idx="2517">
                  <c:v>3.899994</c:v>
                </c:pt>
                <c:pt idx="2518">
                  <c:v>4.9499820000000003</c:v>
                </c:pt>
                <c:pt idx="2519">
                  <c:v>4.2249759999999981</c:v>
                </c:pt>
                <c:pt idx="2520">
                  <c:v>4.3749690000000001</c:v>
                </c:pt>
                <c:pt idx="2521">
                  <c:v>4.1000369999999995</c:v>
                </c:pt>
                <c:pt idx="2522">
                  <c:v>3.6999970000000002</c:v>
                </c:pt>
                <c:pt idx="2523">
                  <c:v>3.9499819999999999</c:v>
                </c:pt>
                <c:pt idx="2524">
                  <c:v>4.8000030000000002</c:v>
                </c:pt>
                <c:pt idx="2525">
                  <c:v>3.6499940000000004</c:v>
                </c:pt>
                <c:pt idx="2526">
                  <c:v>3.9500119999999996</c:v>
                </c:pt>
                <c:pt idx="2527">
                  <c:v>3.399994</c:v>
                </c:pt>
                <c:pt idx="2528">
                  <c:v>3.5999759999999994</c:v>
                </c:pt>
                <c:pt idx="2529">
                  <c:v>4.6000059999999987</c:v>
                </c:pt>
                <c:pt idx="2530">
                  <c:v>3.100006</c:v>
                </c:pt>
                <c:pt idx="2531">
                  <c:v>4.1999819999999994</c:v>
                </c:pt>
                <c:pt idx="2532">
                  <c:v>4.2249759999999981</c:v>
                </c:pt>
                <c:pt idx="2533">
                  <c:v>3.225006</c:v>
                </c:pt>
                <c:pt idx="2534">
                  <c:v>3.7249910000000006</c:v>
                </c:pt>
                <c:pt idx="2535">
                  <c:v>3.7500309999999999</c:v>
                </c:pt>
                <c:pt idx="2536">
                  <c:v>3.8000179999999997</c:v>
                </c:pt>
                <c:pt idx="2537">
                  <c:v>3.899994</c:v>
                </c:pt>
                <c:pt idx="2538">
                  <c:v>4.2000120000000001</c:v>
                </c:pt>
                <c:pt idx="2539">
                  <c:v>3.1499630000000001</c:v>
                </c:pt>
                <c:pt idx="2540">
                  <c:v>3.4999689999999997</c:v>
                </c:pt>
                <c:pt idx="2541">
                  <c:v>3.1000369999999999</c:v>
                </c:pt>
                <c:pt idx="2542">
                  <c:v>4.049987999999999</c:v>
                </c:pt>
                <c:pt idx="2543">
                  <c:v>2.9250179999999997</c:v>
                </c:pt>
                <c:pt idx="2544">
                  <c:v>3.5500179999999997</c:v>
                </c:pt>
                <c:pt idx="2545">
                  <c:v>4.5</c:v>
                </c:pt>
                <c:pt idx="2546">
                  <c:v>3.7000120000000001</c:v>
                </c:pt>
                <c:pt idx="2547">
                  <c:v>3.9499819999999999</c:v>
                </c:pt>
                <c:pt idx="2548">
                  <c:v>3.5999759999999994</c:v>
                </c:pt>
                <c:pt idx="2549">
                  <c:v>3.6999970000000002</c:v>
                </c:pt>
                <c:pt idx="2550">
                  <c:v>4.049987999999999</c:v>
                </c:pt>
                <c:pt idx="2551">
                  <c:v>4.099975999999999</c:v>
                </c:pt>
                <c:pt idx="2552">
                  <c:v>3.5</c:v>
                </c:pt>
                <c:pt idx="2553">
                  <c:v>3.6499940000000004</c:v>
                </c:pt>
                <c:pt idx="2554">
                  <c:v>3.5</c:v>
                </c:pt>
                <c:pt idx="2555">
                  <c:v>4.5749969999999989</c:v>
                </c:pt>
                <c:pt idx="2556">
                  <c:v>4</c:v>
                </c:pt>
                <c:pt idx="2557">
                  <c:v>3.1999819999999999</c:v>
                </c:pt>
                <c:pt idx="2558">
                  <c:v>4.6499790000000001</c:v>
                </c:pt>
                <c:pt idx="2559">
                  <c:v>3.7999879999999999</c:v>
                </c:pt>
                <c:pt idx="2560">
                  <c:v>3.2499850000000001</c:v>
                </c:pt>
                <c:pt idx="2561">
                  <c:v>3.7000120000000001</c:v>
                </c:pt>
                <c:pt idx="2562">
                  <c:v>3.8749999999999996</c:v>
                </c:pt>
                <c:pt idx="2563">
                  <c:v>5.1249999999999991</c:v>
                </c:pt>
                <c:pt idx="2564">
                  <c:v>3.4499970000000002</c:v>
                </c:pt>
                <c:pt idx="2565">
                  <c:v>3.3500209999999995</c:v>
                </c:pt>
                <c:pt idx="2566">
                  <c:v>4.0249939999999986</c:v>
                </c:pt>
                <c:pt idx="2567">
                  <c:v>4.5</c:v>
                </c:pt>
                <c:pt idx="2568">
                  <c:v>4.250030999999999</c:v>
                </c:pt>
                <c:pt idx="2569">
                  <c:v>3.8749999999999996</c:v>
                </c:pt>
                <c:pt idx="2570">
                  <c:v>3.8500369999999995</c:v>
                </c:pt>
                <c:pt idx="2571">
                  <c:v>3.25</c:v>
                </c:pt>
                <c:pt idx="2572">
                  <c:v>3.6000209999999999</c:v>
                </c:pt>
                <c:pt idx="2573">
                  <c:v>4.299987999999999</c:v>
                </c:pt>
                <c:pt idx="2574">
                  <c:v>4.5250239999999993</c:v>
                </c:pt>
                <c:pt idx="2575">
                  <c:v>3.6749879999999999</c:v>
                </c:pt>
                <c:pt idx="2576">
                  <c:v>4.6499939999999995</c:v>
                </c:pt>
                <c:pt idx="2577">
                  <c:v>3.8000179999999997</c:v>
                </c:pt>
                <c:pt idx="2578">
                  <c:v>3.8249659999999994</c:v>
                </c:pt>
                <c:pt idx="2579">
                  <c:v>4.6249999999999991</c:v>
                </c:pt>
                <c:pt idx="2580">
                  <c:v>3.600006</c:v>
                </c:pt>
                <c:pt idx="2581">
                  <c:v>4.8999939999999995</c:v>
                </c:pt>
                <c:pt idx="2582">
                  <c:v>3.3500369999999995</c:v>
                </c:pt>
                <c:pt idx="2583">
                  <c:v>3.3000029999999994</c:v>
                </c:pt>
                <c:pt idx="2584">
                  <c:v>3.9249879999999999</c:v>
                </c:pt>
                <c:pt idx="2585">
                  <c:v>4.25</c:v>
                </c:pt>
                <c:pt idx="2586">
                  <c:v>3.625</c:v>
                </c:pt>
                <c:pt idx="2587">
                  <c:v>4.8999629999999996</c:v>
                </c:pt>
                <c:pt idx="2588">
                  <c:v>4.75</c:v>
                </c:pt>
                <c:pt idx="2589">
                  <c:v>3.9500119999999996</c:v>
                </c:pt>
                <c:pt idx="2590">
                  <c:v>4.099975999999999</c:v>
                </c:pt>
                <c:pt idx="2591">
                  <c:v>4.3000030000000002</c:v>
                </c:pt>
                <c:pt idx="2592">
                  <c:v>2.8499759999999994</c:v>
                </c:pt>
                <c:pt idx="2593">
                  <c:v>3.7750089999999994</c:v>
                </c:pt>
                <c:pt idx="2594">
                  <c:v>3.399994</c:v>
                </c:pt>
                <c:pt idx="2595">
                  <c:v>5.2250059999999987</c:v>
                </c:pt>
                <c:pt idx="2596">
                  <c:v>3.5999910000000002</c:v>
                </c:pt>
                <c:pt idx="2597">
                  <c:v>4.1499790000000001</c:v>
                </c:pt>
                <c:pt idx="2598">
                  <c:v>4.375</c:v>
                </c:pt>
                <c:pt idx="2599">
                  <c:v>3.4000240000000002</c:v>
                </c:pt>
                <c:pt idx="2600">
                  <c:v>4.1499790000000001</c:v>
                </c:pt>
                <c:pt idx="2601">
                  <c:v>5.75</c:v>
                </c:pt>
                <c:pt idx="2602">
                  <c:v>3.9750059999999996</c:v>
                </c:pt>
                <c:pt idx="2603">
                  <c:v>3.5749819999999999</c:v>
                </c:pt>
                <c:pt idx="2604">
                  <c:v>4.250030999999999</c:v>
                </c:pt>
                <c:pt idx="2605">
                  <c:v>3.9249879999999999</c:v>
                </c:pt>
                <c:pt idx="2606">
                  <c:v>4.9499820000000003</c:v>
                </c:pt>
                <c:pt idx="2607">
                  <c:v>3.899994</c:v>
                </c:pt>
                <c:pt idx="2608">
                  <c:v>3.9000240000000002</c:v>
                </c:pt>
                <c:pt idx="2609">
                  <c:v>3.7500309999999999</c:v>
                </c:pt>
                <c:pt idx="2610">
                  <c:v>3.6749879999999999</c:v>
                </c:pt>
                <c:pt idx="2611">
                  <c:v>4.5500179999999988</c:v>
                </c:pt>
                <c:pt idx="2612">
                  <c:v>3.9500119999999996</c:v>
                </c:pt>
                <c:pt idx="2613">
                  <c:v>3.5499879999999999</c:v>
                </c:pt>
                <c:pt idx="2614">
                  <c:v>3.399994</c:v>
                </c:pt>
                <c:pt idx="2615">
                  <c:v>3.7000120000000001</c:v>
                </c:pt>
                <c:pt idx="2616">
                  <c:v>3.9499819999999999</c:v>
                </c:pt>
                <c:pt idx="2617">
                  <c:v>3.3749849999999997</c:v>
                </c:pt>
                <c:pt idx="2618">
                  <c:v>5.0750120000000001</c:v>
                </c:pt>
                <c:pt idx="2619">
                  <c:v>3.9499819999999999</c:v>
                </c:pt>
                <c:pt idx="2620">
                  <c:v>5.049987999999999</c:v>
                </c:pt>
                <c:pt idx="2621">
                  <c:v>3.2750240000000002</c:v>
                </c:pt>
                <c:pt idx="2622">
                  <c:v>3.9499819999999999</c:v>
                </c:pt>
                <c:pt idx="2623">
                  <c:v>3.6000369999999999</c:v>
                </c:pt>
                <c:pt idx="2624">
                  <c:v>2.9249879999999999</c:v>
                </c:pt>
                <c:pt idx="2625">
                  <c:v>4.25</c:v>
                </c:pt>
                <c:pt idx="2626">
                  <c:v>5.1499939999999995</c:v>
                </c:pt>
                <c:pt idx="2627">
                  <c:v>3.5999759999999994</c:v>
                </c:pt>
                <c:pt idx="2628">
                  <c:v>4.25</c:v>
                </c:pt>
                <c:pt idx="2629">
                  <c:v>4.249969000000001</c:v>
                </c:pt>
                <c:pt idx="2630">
                  <c:v>2.9500119999999996</c:v>
                </c:pt>
                <c:pt idx="2631">
                  <c:v>3.9250179999999997</c:v>
                </c:pt>
                <c:pt idx="2632">
                  <c:v>4.3000030000000002</c:v>
                </c:pt>
                <c:pt idx="2633">
                  <c:v>3</c:v>
                </c:pt>
                <c:pt idx="2634">
                  <c:v>4.1750339999999992</c:v>
                </c:pt>
                <c:pt idx="2635">
                  <c:v>3.3999789999999996</c:v>
                </c:pt>
                <c:pt idx="2636">
                  <c:v>3.7999879999999999</c:v>
                </c:pt>
                <c:pt idx="2637">
                  <c:v>4.049987999999999</c:v>
                </c:pt>
                <c:pt idx="2638">
                  <c:v>3.75</c:v>
                </c:pt>
                <c:pt idx="2639">
                  <c:v>4.6499939999999995</c:v>
                </c:pt>
                <c:pt idx="2640">
                  <c:v>3.2999879999999999</c:v>
                </c:pt>
                <c:pt idx="2641">
                  <c:v>3.600006</c:v>
                </c:pt>
                <c:pt idx="2642">
                  <c:v>4.1750030000000002</c:v>
                </c:pt>
                <c:pt idx="2643">
                  <c:v>3.8000179999999997</c:v>
                </c:pt>
                <c:pt idx="2644">
                  <c:v>4.8749849999999979</c:v>
                </c:pt>
                <c:pt idx="2645">
                  <c:v>3.9500119999999996</c:v>
                </c:pt>
                <c:pt idx="2646">
                  <c:v>6.0500179999999988</c:v>
                </c:pt>
                <c:pt idx="2647">
                  <c:v>3.2000120000000001</c:v>
                </c:pt>
                <c:pt idx="2648">
                  <c:v>5.4499820000000003</c:v>
                </c:pt>
                <c:pt idx="2649">
                  <c:v>4.1249999999999991</c:v>
                </c:pt>
                <c:pt idx="2650">
                  <c:v>3.0749819999999999</c:v>
                </c:pt>
                <c:pt idx="2651">
                  <c:v>3.6749879999999999</c:v>
                </c:pt>
                <c:pt idx="2652">
                  <c:v>6.1499939999999995</c:v>
                </c:pt>
                <c:pt idx="2653">
                  <c:v>4</c:v>
                </c:pt>
                <c:pt idx="2654">
                  <c:v>3.9500119999999996</c:v>
                </c:pt>
                <c:pt idx="2655">
                  <c:v>4.1500239999999993</c:v>
                </c:pt>
                <c:pt idx="2656">
                  <c:v>3.4000240000000002</c:v>
                </c:pt>
                <c:pt idx="2657">
                  <c:v>4.5500179999999988</c:v>
                </c:pt>
                <c:pt idx="2658">
                  <c:v>4.1000059999999987</c:v>
                </c:pt>
                <c:pt idx="2659">
                  <c:v>3.6999819999999999</c:v>
                </c:pt>
                <c:pt idx="2660">
                  <c:v>4.4499820000000003</c:v>
                </c:pt>
                <c:pt idx="2661">
                  <c:v>4.0250239999999993</c:v>
                </c:pt>
                <c:pt idx="2662">
                  <c:v>3.8499759999999994</c:v>
                </c:pt>
                <c:pt idx="2663">
                  <c:v>4.3249659999999981</c:v>
                </c:pt>
                <c:pt idx="2664">
                  <c:v>3.3500059999999996</c:v>
                </c:pt>
                <c:pt idx="2665">
                  <c:v>3</c:v>
                </c:pt>
                <c:pt idx="2666">
                  <c:v>3.4250179999999997</c:v>
                </c:pt>
                <c:pt idx="2667">
                  <c:v>4.4249729999999987</c:v>
                </c:pt>
                <c:pt idx="2668">
                  <c:v>3.4500119999999996</c:v>
                </c:pt>
                <c:pt idx="2669">
                  <c:v>3.0250089999999994</c:v>
                </c:pt>
                <c:pt idx="2670">
                  <c:v>3.899994</c:v>
                </c:pt>
                <c:pt idx="2671">
                  <c:v>3.7499690000000001</c:v>
                </c:pt>
                <c:pt idx="2672">
                  <c:v>3.7999879999999999</c:v>
                </c:pt>
                <c:pt idx="2673">
                  <c:v>4.0000149999999994</c:v>
                </c:pt>
                <c:pt idx="2674">
                  <c:v>2.9750209999999995</c:v>
                </c:pt>
                <c:pt idx="2675">
                  <c:v>4.1500239999999993</c:v>
                </c:pt>
                <c:pt idx="2676">
                  <c:v>3.8500059999999996</c:v>
                </c:pt>
                <c:pt idx="2677">
                  <c:v>2.8250119999999996</c:v>
                </c:pt>
                <c:pt idx="2678">
                  <c:v>3.9500119999999996</c:v>
                </c:pt>
                <c:pt idx="2679">
                  <c:v>3.600006</c:v>
                </c:pt>
                <c:pt idx="2680">
                  <c:v>3.7000120000000001</c:v>
                </c:pt>
                <c:pt idx="2681">
                  <c:v>4.049987999999999</c:v>
                </c:pt>
                <c:pt idx="2682">
                  <c:v>3.9500119999999996</c:v>
                </c:pt>
                <c:pt idx="2683">
                  <c:v>5.0500179999999988</c:v>
                </c:pt>
                <c:pt idx="2684">
                  <c:v>3.924957</c:v>
                </c:pt>
                <c:pt idx="2685">
                  <c:v>4.5</c:v>
                </c:pt>
                <c:pt idx="2686">
                  <c:v>4.3000179999999988</c:v>
                </c:pt>
                <c:pt idx="2687">
                  <c:v>3.4500119999999996</c:v>
                </c:pt>
                <c:pt idx="2688">
                  <c:v>3</c:v>
                </c:pt>
                <c:pt idx="2689">
                  <c:v>3.1750029999999994</c:v>
                </c:pt>
                <c:pt idx="2690">
                  <c:v>5.299987999999999</c:v>
                </c:pt>
                <c:pt idx="2691">
                  <c:v>3.9249879999999999</c:v>
                </c:pt>
                <c:pt idx="2692">
                  <c:v>4.0500179999999988</c:v>
                </c:pt>
                <c:pt idx="2693">
                  <c:v>2.6499630000000001</c:v>
                </c:pt>
                <c:pt idx="2694">
                  <c:v>3.6750179999999997</c:v>
                </c:pt>
                <c:pt idx="2695">
                  <c:v>3.6499790000000001</c:v>
                </c:pt>
                <c:pt idx="2696">
                  <c:v>4.099975999999999</c:v>
                </c:pt>
                <c:pt idx="2697">
                  <c:v>4.7749939999999995</c:v>
                </c:pt>
                <c:pt idx="2698">
                  <c:v>3.3500059999999996</c:v>
                </c:pt>
                <c:pt idx="2699">
                  <c:v>4.2749939999999995</c:v>
                </c:pt>
                <c:pt idx="2700">
                  <c:v>3.25</c:v>
                </c:pt>
                <c:pt idx="2701">
                  <c:v>3.6499630000000001</c:v>
                </c:pt>
                <c:pt idx="2702">
                  <c:v>3.7500309999999999</c:v>
                </c:pt>
                <c:pt idx="2703">
                  <c:v>4.1999819999999994</c:v>
                </c:pt>
                <c:pt idx="2704">
                  <c:v>3.4500119999999996</c:v>
                </c:pt>
                <c:pt idx="2705">
                  <c:v>3.4000240000000002</c:v>
                </c:pt>
                <c:pt idx="2706">
                  <c:v>3.75</c:v>
                </c:pt>
                <c:pt idx="2707">
                  <c:v>3.25</c:v>
                </c:pt>
                <c:pt idx="2708">
                  <c:v>4.25</c:v>
                </c:pt>
                <c:pt idx="2709">
                  <c:v>3.6000369999999999</c:v>
                </c:pt>
                <c:pt idx="2710">
                  <c:v>3.9999689999999997</c:v>
                </c:pt>
                <c:pt idx="2711">
                  <c:v>4.25</c:v>
                </c:pt>
                <c:pt idx="2712">
                  <c:v>7.0500179999999988</c:v>
                </c:pt>
                <c:pt idx="2713">
                  <c:v>3.6999819999999999</c:v>
                </c:pt>
                <c:pt idx="2714">
                  <c:v>3.4500119999999996</c:v>
                </c:pt>
                <c:pt idx="2715">
                  <c:v>3.75</c:v>
                </c:pt>
                <c:pt idx="2716">
                  <c:v>3.7000120000000001</c:v>
                </c:pt>
                <c:pt idx="2717">
                  <c:v>3.4500119999999996</c:v>
                </c:pt>
                <c:pt idx="2718">
                  <c:v>4.1499939999999995</c:v>
                </c:pt>
                <c:pt idx="2719">
                  <c:v>4.349975999999999</c:v>
                </c:pt>
                <c:pt idx="2720">
                  <c:v>3.0499879999999999</c:v>
                </c:pt>
                <c:pt idx="2721">
                  <c:v>4.599975999999999</c:v>
                </c:pt>
                <c:pt idx="2722">
                  <c:v>4.1000059999999987</c:v>
                </c:pt>
                <c:pt idx="2723">
                  <c:v>3.6500240000000002</c:v>
                </c:pt>
                <c:pt idx="2724">
                  <c:v>3.3499759999999994</c:v>
                </c:pt>
                <c:pt idx="2725">
                  <c:v>4.4499820000000003</c:v>
                </c:pt>
                <c:pt idx="2726">
                  <c:v>5.299987999999999</c:v>
                </c:pt>
                <c:pt idx="2727">
                  <c:v>3.9750059999999996</c:v>
                </c:pt>
                <c:pt idx="2728">
                  <c:v>3.5999759999999994</c:v>
                </c:pt>
                <c:pt idx="2729">
                  <c:v>3.3500059999999996</c:v>
                </c:pt>
                <c:pt idx="2730">
                  <c:v>3.5500179999999997</c:v>
                </c:pt>
                <c:pt idx="2731">
                  <c:v>3.3500369999999995</c:v>
                </c:pt>
                <c:pt idx="2732">
                  <c:v>3.7499690000000001</c:v>
                </c:pt>
                <c:pt idx="2733">
                  <c:v>5.9000240000000002</c:v>
                </c:pt>
                <c:pt idx="2734">
                  <c:v>3.75</c:v>
                </c:pt>
                <c:pt idx="2735">
                  <c:v>3.625</c:v>
                </c:pt>
                <c:pt idx="2736">
                  <c:v>3.7000120000000001</c:v>
                </c:pt>
                <c:pt idx="2737">
                  <c:v>4.099975999999999</c:v>
                </c:pt>
                <c:pt idx="2738">
                  <c:v>2.8999629999999996</c:v>
                </c:pt>
                <c:pt idx="2739">
                  <c:v>3.2249910000000006</c:v>
                </c:pt>
                <c:pt idx="2740">
                  <c:v>3.8000179999999997</c:v>
                </c:pt>
                <c:pt idx="2741">
                  <c:v>4.0500179999999988</c:v>
                </c:pt>
                <c:pt idx="2742">
                  <c:v>3.5500179999999997</c:v>
                </c:pt>
                <c:pt idx="2743">
                  <c:v>3.7999879999999999</c:v>
                </c:pt>
                <c:pt idx="2744">
                  <c:v>3.5499879999999999</c:v>
                </c:pt>
                <c:pt idx="2745">
                  <c:v>4.2749939999999995</c:v>
                </c:pt>
                <c:pt idx="2746">
                  <c:v>3.2999879999999999</c:v>
                </c:pt>
                <c:pt idx="2747">
                  <c:v>5.8500059999999987</c:v>
                </c:pt>
                <c:pt idx="2748">
                  <c:v>3.8500059999999996</c:v>
                </c:pt>
                <c:pt idx="2749">
                  <c:v>3.8500059999999996</c:v>
                </c:pt>
                <c:pt idx="2750">
                  <c:v>3.8499759999999994</c:v>
                </c:pt>
                <c:pt idx="2751">
                  <c:v>4.499969000000001</c:v>
                </c:pt>
                <c:pt idx="2752">
                  <c:v>4.4000240000000002</c:v>
                </c:pt>
                <c:pt idx="2753">
                  <c:v>4.0249789999999992</c:v>
                </c:pt>
                <c:pt idx="2754">
                  <c:v>4.3000179999999988</c:v>
                </c:pt>
                <c:pt idx="2755">
                  <c:v>3.6500240000000002</c:v>
                </c:pt>
                <c:pt idx="2756">
                  <c:v>3.5</c:v>
                </c:pt>
                <c:pt idx="2757">
                  <c:v>4.000030999999999</c:v>
                </c:pt>
                <c:pt idx="2758">
                  <c:v>3.6500089999999994</c:v>
                </c:pt>
                <c:pt idx="2759">
                  <c:v>3.4500119999999996</c:v>
                </c:pt>
                <c:pt idx="2760">
                  <c:v>3.9000089999999994</c:v>
                </c:pt>
                <c:pt idx="2761">
                  <c:v>4.6999819999999994</c:v>
                </c:pt>
                <c:pt idx="2762">
                  <c:v>3.3499759999999994</c:v>
                </c:pt>
                <c:pt idx="2763">
                  <c:v>4.1999819999999994</c:v>
                </c:pt>
                <c:pt idx="2764">
                  <c:v>3.4250029999999994</c:v>
                </c:pt>
                <c:pt idx="2765">
                  <c:v>3.8749999999999996</c:v>
                </c:pt>
                <c:pt idx="2766">
                  <c:v>2.9750059999999996</c:v>
                </c:pt>
                <c:pt idx="2767">
                  <c:v>4.4249879999999981</c:v>
                </c:pt>
                <c:pt idx="2768">
                  <c:v>3.3249819999999999</c:v>
                </c:pt>
                <c:pt idx="2769">
                  <c:v>3.1499630000000001</c:v>
                </c:pt>
                <c:pt idx="2770">
                  <c:v>3.600006</c:v>
                </c:pt>
                <c:pt idx="2771">
                  <c:v>4.049987999999999</c:v>
                </c:pt>
                <c:pt idx="2772">
                  <c:v>4.3999939999999995</c:v>
                </c:pt>
                <c:pt idx="2773">
                  <c:v>3.4499819999999999</c:v>
                </c:pt>
                <c:pt idx="2774">
                  <c:v>3.6750029999999994</c:v>
                </c:pt>
                <c:pt idx="2775">
                  <c:v>3.1750029999999994</c:v>
                </c:pt>
                <c:pt idx="2776">
                  <c:v>3.8499759999999994</c:v>
                </c:pt>
                <c:pt idx="2777">
                  <c:v>3.5750119999999996</c:v>
                </c:pt>
                <c:pt idx="2778">
                  <c:v>4.000030999999999</c:v>
                </c:pt>
                <c:pt idx="2779">
                  <c:v>3.899994</c:v>
                </c:pt>
                <c:pt idx="2780">
                  <c:v>3.5000309999999999</c:v>
                </c:pt>
                <c:pt idx="2781">
                  <c:v>3.699951</c:v>
                </c:pt>
                <c:pt idx="2782">
                  <c:v>3.725006</c:v>
                </c:pt>
                <c:pt idx="2783">
                  <c:v>3.100006</c:v>
                </c:pt>
                <c:pt idx="2784">
                  <c:v>6.2000120000000001</c:v>
                </c:pt>
                <c:pt idx="2785">
                  <c:v>4.8750149999999994</c:v>
                </c:pt>
                <c:pt idx="2786">
                  <c:v>3.6999819999999999</c:v>
                </c:pt>
                <c:pt idx="2787">
                  <c:v>3.75</c:v>
                </c:pt>
                <c:pt idx="2788">
                  <c:v>3.399994</c:v>
                </c:pt>
                <c:pt idx="2789">
                  <c:v>3.4500119999999996</c:v>
                </c:pt>
                <c:pt idx="2790">
                  <c:v>3.4249879999999999</c:v>
                </c:pt>
                <c:pt idx="2791">
                  <c:v>5.4750059999999996</c:v>
                </c:pt>
                <c:pt idx="2792">
                  <c:v>4.3500369999999995</c:v>
                </c:pt>
                <c:pt idx="2793">
                  <c:v>3.399994</c:v>
                </c:pt>
                <c:pt idx="2794">
                  <c:v>3.9750059999999996</c:v>
                </c:pt>
                <c:pt idx="2795">
                  <c:v>4.2750240000000002</c:v>
                </c:pt>
                <c:pt idx="2796">
                  <c:v>3.3000179999999997</c:v>
                </c:pt>
                <c:pt idx="2797">
                  <c:v>4.25</c:v>
                </c:pt>
                <c:pt idx="2798">
                  <c:v>4.9499820000000003</c:v>
                </c:pt>
                <c:pt idx="2799">
                  <c:v>3.3500059999999996</c:v>
                </c:pt>
                <c:pt idx="2800">
                  <c:v>3.5500179999999997</c:v>
                </c:pt>
                <c:pt idx="2801">
                  <c:v>3.6000369999999999</c:v>
                </c:pt>
                <c:pt idx="2802">
                  <c:v>3.8000029999999994</c:v>
                </c:pt>
                <c:pt idx="2803">
                  <c:v>4.5750120000000001</c:v>
                </c:pt>
                <c:pt idx="2804">
                  <c:v>4.3000179999999988</c:v>
                </c:pt>
                <c:pt idx="2805">
                  <c:v>2.8999629999999996</c:v>
                </c:pt>
                <c:pt idx="2806">
                  <c:v>3.9249879999999999</c:v>
                </c:pt>
                <c:pt idx="2807">
                  <c:v>3.8250119999999996</c:v>
                </c:pt>
                <c:pt idx="2808">
                  <c:v>3.5249940000000004</c:v>
                </c:pt>
                <c:pt idx="2809">
                  <c:v>4.1999819999999994</c:v>
                </c:pt>
                <c:pt idx="2810">
                  <c:v>4.2000120000000001</c:v>
                </c:pt>
                <c:pt idx="2811">
                  <c:v>3.8500059999999996</c:v>
                </c:pt>
                <c:pt idx="2812">
                  <c:v>4.5749969999999989</c:v>
                </c:pt>
                <c:pt idx="2813">
                  <c:v>3.3749849999999997</c:v>
                </c:pt>
                <c:pt idx="2814">
                  <c:v>4.3999939999999995</c:v>
                </c:pt>
                <c:pt idx="2815">
                  <c:v>4.0249629999999987</c:v>
                </c:pt>
                <c:pt idx="2816">
                  <c:v>2.9749759999999994</c:v>
                </c:pt>
                <c:pt idx="2817">
                  <c:v>4</c:v>
                </c:pt>
                <c:pt idx="2818">
                  <c:v>3.8499759999999994</c:v>
                </c:pt>
                <c:pt idx="2819">
                  <c:v>4</c:v>
                </c:pt>
                <c:pt idx="2820">
                  <c:v>3.6500240000000002</c:v>
                </c:pt>
                <c:pt idx="2821">
                  <c:v>4.6499629999999996</c:v>
                </c:pt>
                <c:pt idx="2822">
                  <c:v>3.75</c:v>
                </c:pt>
                <c:pt idx="2823">
                  <c:v>3.75</c:v>
                </c:pt>
                <c:pt idx="2824">
                  <c:v>3.2000120000000001</c:v>
                </c:pt>
                <c:pt idx="2825">
                  <c:v>3.399994</c:v>
                </c:pt>
                <c:pt idx="2826">
                  <c:v>4.799987999999999</c:v>
                </c:pt>
                <c:pt idx="2827">
                  <c:v>4.1999819999999994</c:v>
                </c:pt>
                <c:pt idx="2828">
                  <c:v>5.25</c:v>
                </c:pt>
                <c:pt idx="2829">
                  <c:v>4.4500120000000001</c:v>
                </c:pt>
                <c:pt idx="2830">
                  <c:v>3.6249850000000001</c:v>
                </c:pt>
                <c:pt idx="2831">
                  <c:v>3.9250029999999994</c:v>
                </c:pt>
                <c:pt idx="2832">
                  <c:v>3.899994</c:v>
                </c:pt>
                <c:pt idx="2833">
                  <c:v>4.2250059999999987</c:v>
                </c:pt>
                <c:pt idx="2834">
                  <c:v>3.5750119999999996</c:v>
                </c:pt>
                <c:pt idx="2835">
                  <c:v>4.000030999999999</c:v>
                </c:pt>
                <c:pt idx="2836">
                  <c:v>6.7000120000000001</c:v>
                </c:pt>
                <c:pt idx="2837">
                  <c:v>3.7500309999999999</c:v>
                </c:pt>
                <c:pt idx="2838">
                  <c:v>3.6750029999999994</c:v>
                </c:pt>
                <c:pt idx="2839">
                  <c:v>3.3749999999999996</c:v>
                </c:pt>
                <c:pt idx="2840">
                  <c:v>3.6749879999999999</c:v>
                </c:pt>
                <c:pt idx="2841">
                  <c:v>5.5500179999999988</c:v>
                </c:pt>
                <c:pt idx="2842">
                  <c:v>4.5</c:v>
                </c:pt>
                <c:pt idx="2843">
                  <c:v>3.9499819999999999</c:v>
                </c:pt>
                <c:pt idx="2844">
                  <c:v>4.25</c:v>
                </c:pt>
                <c:pt idx="2845">
                  <c:v>3.7000120000000001</c:v>
                </c:pt>
                <c:pt idx="2846">
                  <c:v>3.6999819999999999</c:v>
                </c:pt>
                <c:pt idx="2847">
                  <c:v>4.324996999999998</c:v>
                </c:pt>
                <c:pt idx="2848">
                  <c:v>4.1499939999999995</c:v>
                </c:pt>
                <c:pt idx="2849">
                  <c:v>4.3000179999999988</c:v>
                </c:pt>
                <c:pt idx="2850">
                  <c:v>3.899994</c:v>
                </c:pt>
                <c:pt idx="2851">
                  <c:v>3.1999819999999999</c:v>
                </c:pt>
                <c:pt idx="2852">
                  <c:v>3.7999879999999999</c:v>
                </c:pt>
                <c:pt idx="2853">
                  <c:v>4</c:v>
                </c:pt>
                <c:pt idx="2854">
                  <c:v>4.1750179999999988</c:v>
                </c:pt>
                <c:pt idx="2855">
                  <c:v>3.5749819999999999</c:v>
                </c:pt>
                <c:pt idx="2856">
                  <c:v>3.8749999999999996</c:v>
                </c:pt>
                <c:pt idx="2857">
                  <c:v>4.0999910000000002</c:v>
                </c:pt>
                <c:pt idx="2858">
                  <c:v>3.899994</c:v>
                </c:pt>
                <c:pt idx="2859">
                  <c:v>4.1749879999999981</c:v>
                </c:pt>
                <c:pt idx="2860">
                  <c:v>4</c:v>
                </c:pt>
                <c:pt idx="2861">
                  <c:v>3.8999629999999996</c:v>
                </c:pt>
                <c:pt idx="2862">
                  <c:v>3.8249819999999999</c:v>
                </c:pt>
                <c:pt idx="2863">
                  <c:v>3.8499759999999994</c:v>
                </c:pt>
                <c:pt idx="2864">
                  <c:v>3.5</c:v>
                </c:pt>
                <c:pt idx="2865">
                  <c:v>4.2000120000000001</c:v>
                </c:pt>
                <c:pt idx="2866">
                  <c:v>3.4749910000000002</c:v>
                </c:pt>
                <c:pt idx="2867">
                  <c:v>3.4000240000000002</c:v>
                </c:pt>
                <c:pt idx="2868">
                  <c:v>4.6500239999999993</c:v>
                </c:pt>
                <c:pt idx="2869">
                  <c:v>4.2749939999999995</c:v>
                </c:pt>
                <c:pt idx="2870">
                  <c:v>3.5500179999999997</c:v>
                </c:pt>
                <c:pt idx="2871">
                  <c:v>3.2999879999999999</c:v>
                </c:pt>
                <c:pt idx="2872">
                  <c:v>3.424973</c:v>
                </c:pt>
                <c:pt idx="2873">
                  <c:v>5.4499820000000003</c:v>
                </c:pt>
                <c:pt idx="2874">
                  <c:v>3.2500149999999999</c:v>
                </c:pt>
                <c:pt idx="2875">
                  <c:v>3.5749970000000002</c:v>
                </c:pt>
                <c:pt idx="2876">
                  <c:v>4.4499820000000003</c:v>
                </c:pt>
                <c:pt idx="2877">
                  <c:v>4.4500120000000001</c:v>
                </c:pt>
                <c:pt idx="2878">
                  <c:v>4.3000179999999988</c:v>
                </c:pt>
                <c:pt idx="2879">
                  <c:v>3.1750029999999994</c:v>
                </c:pt>
                <c:pt idx="2880">
                  <c:v>4.549987999999999</c:v>
                </c:pt>
                <c:pt idx="2881">
                  <c:v>3.7999879999999999</c:v>
                </c:pt>
                <c:pt idx="2882">
                  <c:v>2.9750059999999996</c:v>
                </c:pt>
                <c:pt idx="2883">
                  <c:v>3.4500119999999996</c:v>
                </c:pt>
                <c:pt idx="2884">
                  <c:v>3.0999759999999994</c:v>
                </c:pt>
                <c:pt idx="2885">
                  <c:v>5.25</c:v>
                </c:pt>
                <c:pt idx="2886">
                  <c:v>3.7249759999999998</c:v>
                </c:pt>
                <c:pt idx="2887">
                  <c:v>3.5250089999999994</c:v>
                </c:pt>
                <c:pt idx="2888">
                  <c:v>4.124984999999997</c:v>
                </c:pt>
                <c:pt idx="2889">
                  <c:v>3.8500369999999995</c:v>
                </c:pt>
                <c:pt idx="2890">
                  <c:v>3.8500059999999996</c:v>
                </c:pt>
                <c:pt idx="2891">
                  <c:v>4.2000120000000001</c:v>
                </c:pt>
                <c:pt idx="2892">
                  <c:v>4.1750179999999988</c:v>
                </c:pt>
                <c:pt idx="2893">
                  <c:v>3</c:v>
                </c:pt>
                <c:pt idx="2894">
                  <c:v>4.1749879999999981</c:v>
                </c:pt>
                <c:pt idx="2895">
                  <c:v>3.5</c:v>
                </c:pt>
                <c:pt idx="2896">
                  <c:v>7.4500120000000001</c:v>
                </c:pt>
                <c:pt idx="2897">
                  <c:v>4</c:v>
                </c:pt>
                <c:pt idx="2898">
                  <c:v>4.049987999999999</c:v>
                </c:pt>
                <c:pt idx="2899">
                  <c:v>4.1499939999999995</c:v>
                </c:pt>
                <c:pt idx="2900">
                  <c:v>3.3500059999999996</c:v>
                </c:pt>
                <c:pt idx="2901">
                  <c:v>5.375</c:v>
                </c:pt>
                <c:pt idx="2902">
                  <c:v>1.1249689999999999</c:v>
                </c:pt>
                <c:pt idx="2903">
                  <c:v>3.5499879999999999</c:v>
                </c:pt>
                <c:pt idx="2904">
                  <c:v>3.9500119999999996</c:v>
                </c:pt>
                <c:pt idx="2905">
                  <c:v>3.4250029999999994</c:v>
                </c:pt>
                <c:pt idx="2906">
                  <c:v>3.3749999999999996</c:v>
                </c:pt>
                <c:pt idx="2907">
                  <c:v>3.75</c:v>
                </c:pt>
                <c:pt idx="2908">
                  <c:v>4.1999969999999989</c:v>
                </c:pt>
                <c:pt idx="2909">
                  <c:v>3.1250149999999999</c:v>
                </c:pt>
                <c:pt idx="2910">
                  <c:v>4.25</c:v>
                </c:pt>
                <c:pt idx="2911">
                  <c:v>4.349975999999999</c:v>
                </c:pt>
                <c:pt idx="2912">
                  <c:v>2.8750309999999994</c:v>
                </c:pt>
                <c:pt idx="2913">
                  <c:v>3.8500059999999996</c:v>
                </c:pt>
                <c:pt idx="2914">
                  <c:v>4.049987999999999</c:v>
                </c:pt>
                <c:pt idx="2915">
                  <c:v>3.5</c:v>
                </c:pt>
                <c:pt idx="2916">
                  <c:v>3.5999910000000002</c:v>
                </c:pt>
                <c:pt idx="2917">
                  <c:v>3.9500119999999996</c:v>
                </c:pt>
                <c:pt idx="2918">
                  <c:v>3.6500240000000002</c:v>
                </c:pt>
                <c:pt idx="2919">
                  <c:v>3.6499940000000004</c:v>
                </c:pt>
                <c:pt idx="2920">
                  <c:v>3.2500309999999999</c:v>
                </c:pt>
                <c:pt idx="2921">
                  <c:v>4.875030999999999</c:v>
                </c:pt>
                <c:pt idx="2922">
                  <c:v>4.3500059999999987</c:v>
                </c:pt>
                <c:pt idx="2923">
                  <c:v>5.1000059999999987</c:v>
                </c:pt>
                <c:pt idx="2924">
                  <c:v>3.600006</c:v>
                </c:pt>
                <c:pt idx="2925">
                  <c:v>3.7750089999999994</c:v>
                </c:pt>
                <c:pt idx="2926">
                  <c:v>3.9499970000000002</c:v>
                </c:pt>
                <c:pt idx="2927">
                  <c:v>4.3999939999999995</c:v>
                </c:pt>
                <c:pt idx="2928">
                  <c:v>3.7500309999999999</c:v>
                </c:pt>
                <c:pt idx="2929">
                  <c:v>3.0500179999999997</c:v>
                </c:pt>
                <c:pt idx="2930">
                  <c:v>4.1499939999999995</c:v>
                </c:pt>
                <c:pt idx="2931">
                  <c:v>4</c:v>
                </c:pt>
                <c:pt idx="2932">
                  <c:v>4.4499820000000003</c:v>
                </c:pt>
                <c:pt idx="2933">
                  <c:v>4.049987999999999</c:v>
                </c:pt>
                <c:pt idx="2934">
                  <c:v>3.5</c:v>
                </c:pt>
                <c:pt idx="2935">
                  <c:v>3.2000120000000001</c:v>
                </c:pt>
                <c:pt idx="2936">
                  <c:v>3.9499970000000002</c:v>
                </c:pt>
                <c:pt idx="2937">
                  <c:v>3.5000149999999999</c:v>
                </c:pt>
                <c:pt idx="2938">
                  <c:v>4</c:v>
                </c:pt>
                <c:pt idx="2939">
                  <c:v>3.9499970000000002</c:v>
                </c:pt>
                <c:pt idx="2940">
                  <c:v>4.0500179999999988</c:v>
                </c:pt>
                <c:pt idx="2941">
                  <c:v>3.7249910000000006</c:v>
                </c:pt>
                <c:pt idx="2942">
                  <c:v>4.000030999999999</c:v>
                </c:pt>
                <c:pt idx="2943">
                  <c:v>3.4249879999999999</c:v>
                </c:pt>
                <c:pt idx="2944">
                  <c:v>4</c:v>
                </c:pt>
                <c:pt idx="2945">
                  <c:v>4.0499729999999996</c:v>
                </c:pt>
                <c:pt idx="2946">
                  <c:v>3.4499819999999999</c:v>
                </c:pt>
                <c:pt idx="2947">
                  <c:v>4.4499820000000003</c:v>
                </c:pt>
                <c:pt idx="2948">
                  <c:v>3.7000120000000001</c:v>
                </c:pt>
                <c:pt idx="2949">
                  <c:v>4.6249999999999991</c:v>
                </c:pt>
                <c:pt idx="2950">
                  <c:v>3.2250209999999999</c:v>
                </c:pt>
                <c:pt idx="2951">
                  <c:v>4.6500239999999993</c:v>
                </c:pt>
                <c:pt idx="2952">
                  <c:v>3.5500179999999997</c:v>
                </c:pt>
                <c:pt idx="2953">
                  <c:v>3.9249879999999999</c:v>
                </c:pt>
                <c:pt idx="2954">
                  <c:v>4.0750120000000001</c:v>
                </c:pt>
                <c:pt idx="2955">
                  <c:v>3.6500240000000002</c:v>
                </c:pt>
                <c:pt idx="2956">
                  <c:v>3.6249850000000001</c:v>
                </c:pt>
                <c:pt idx="2957">
                  <c:v>4.3250119999999992</c:v>
                </c:pt>
                <c:pt idx="2958">
                  <c:v>3.1500240000000002</c:v>
                </c:pt>
                <c:pt idx="2959">
                  <c:v>3.7000120000000001</c:v>
                </c:pt>
                <c:pt idx="2960">
                  <c:v>5.6999819999999994</c:v>
                </c:pt>
                <c:pt idx="2961">
                  <c:v>4</c:v>
                </c:pt>
                <c:pt idx="2962">
                  <c:v>4.124984999999997</c:v>
                </c:pt>
                <c:pt idx="2963">
                  <c:v>3.7999879999999999</c:v>
                </c:pt>
                <c:pt idx="2964">
                  <c:v>4.4499820000000003</c:v>
                </c:pt>
                <c:pt idx="2965">
                  <c:v>3.4500119999999996</c:v>
                </c:pt>
                <c:pt idx="2966">
                  <c:v>3.8499759999999994</c:v>
                </c:pt>
                <c:pt idx="2967">
                  <c:v>3.2749790000000001</c:v>
                </c:pt>
                <c:pt idx="2968">
                  <c:v>3.6249850000000001</c:v>
                </c:pt>
                <c:pt idx="2969">
                  <c:v>2.8999629999999996</c:v>
                </c:pt>
                <c:pt idx="2970">
                  <c:v>3.6999819999999999</c:v>
                </c:pt>
                <c:pt idx="2971">
                  <c:v>3.5999759999999994</c:v>
                </c:pt>
                <c:pt idx="2972">
                  <c:v>3.399994</c:v>
                </c:pt>
                <c:pt idx="2973">
                  <c:v>3.3749999999999996</c:v>
                </c:pt>
                <c:pt idx="2974">
                  <c:v>3.9000240000000002</c:v>
                </c:pt>
                <c:pt idx="2975">
                  <c:v>5.049987999999999</c:v>
                </c:pt>
                <c:pt idx="2976">
                  <c:v>3.0000309999999999</c:v>
                </c:pt>
                <c:pt idx="2977">
                  <c:v>3.6999970000000002</c:v>
                </c:pt>
                <c:pt idx="2978">
                  <c:v>3.9500119999999996</c:v>
                </c:pt>
                <c:pt idx="2979">
                  <c:v>3.125</c:v>
                </c:pt>
                <c:pt idx="2980">
                  <c:v>4.2000120000000001</c:v>
                </c:pt>
                <c:pt idx="2981">
                  <c:v>4.6750179999999988</c:v>
                </c:pt>
                <c:pt idx="2982">
                  <c:v>3.3000179999999997</c:v>
                </c:pt>
                <c:pt idx="2983">
                  <c:v>4.7249759999999981</c:v>
                </c:pt>
                <c:pt idx="2984">
                  <c:v>3.4249879999999999</c:v>
                </c:pt>
                <c:pt idx="2985">
                  <c:v>3.7000120000000001</c:v>
                </c:pt>
                <c:pt idx="2986">
                  <c:v>3.75</c:v>
                </c:pt>
                <c:pt idx="2987">
                  <c:v>3.600006</c:v>
                </c:pt>
                <c:pt idx="2988">
                  <c:v>3.3500369999999995</c:v>
                </c:pt>
                <c:pt idx="2989">
                  <c:v>4.5</c:v>
                </c:pt>
                <c:pt idx="2990">
                  <c:v>3.75</c:v>
                </c:pt>
                <c:pt idx="2991">
                  <c:v>3.899994</c:v>
                </c:pt>
                <c:pt idx="2992">
                  <c:v>3.4250029999999994</c:v>
                </c:pt>
                <c:pt idx="2993">
                  <c:v>3.4500119999999996</c:v>
                </c:pt>
                <c:pt idx="2994">
                  <c:v>3.100006</c:v>
                </c:pt>
                <c:pt idx="2995">
                  <c:v>3.1750029999999994</c:v>
                </c:pt>
                <c:pt idx="2996">
                  <c:v>3.3499759999999994</c:v>
                </c:pt>
                <c:pt idx="2997">
                  <c:v>3.899994</c:v>
                </c:pt>
                <c:pt idx="2998">
                  <c:v>3.225006</c:v>
                </c:pt>
                <c:pt idx="2999">
                  <c:v>3.4500119999999996</c:v>
                </c:pt>
                <c:pt idx="3000">
                  <c:v>3.7000120000000001</c:v>
                </c:pt>
                <c:pt idx="3001">
                  <c:v>0.54998800000000003</c:v>
                </c:pt>
                <c:pt idx="3002">
                  <c:v>3.5500029999999994</c:v>
                </c:pt>
                <c:pt idx="3003">
                  <c:v>3.9249879999999999</c:v>
                </c:pt>
                <c:pt idx="3004">
                  <c:v>3.4499819999999999</c:v>
                </c:pt>
                <c:pt idx="3005">
                  <c:v>3.6999970000000002</c:v>
                </c:pt>
                <c:pt idx="3006">
                  <c:v>3.399994</c:v>
                </c:pt>
                <c:pt idx="3007">
                  <c:v>3.3500059999999996</c:v>
                </c:pt>
                <c:pt idx="3008">
                  <c:v>4.8000179999999988</c:v>
                </c:pt>
                <c:pt idx="3009">
                  <c:v>4</c:v>
                </c:pt>
                <c:pt idx="3010">
                  <c:v>3.0749970000000002</c:v>
                </c:pt>
                <c:pt idx="3011">
                  <c:v>2.9749910000000002</c:v>
                </c:pt>
                <c:pt idx="3012">
                  <c:v>4.0750120000000001</c:v>
                </c:pt>
                <c:pt idx="3013">
                  <c:v>3.3500059999999996</c:v>
                </c:pt>
                <c:pt idx="3014">
                  <c:v>4.0249939999999986</c:v>
                </c:pt>
                <c:pt idx="3015">
                  <c:v>3.7000120000000001</c:v>
                </c:pt>
                <c:pt idx="3016">
                  <c:v>3.899994</c:v>
                </c:pt>
                <c:pt idx="3017">
                  <c:v>4.2000120000000001</c:v>
                </c:pt>
                <c:pt idx="3018">
                  <c:v>3.9500119999999996</c:v>
                </c:pt>
                <c:pt idx="3019">
                  <c:v>3.4000240000000002</c:v>
                </c:pt>
                <c:pt idx="3020">
                  <c:v>3.924973</c:v>
                </c:pt>
                <c:pt idx="3021">
                  <c:v>3.2999879999999999</c:v>
                </c:pt>
                <c:pt idx="3022">
                  <c:v>3.9000240000000002</c:v>
                </c:pt>
                <c:pt idx="3023">
                  <c:v>3.75</c:v>
                </c:pt>
                <c:pt idx="3024">
                  <c:v>4.0749819999999994</c:v>
                </c:pt>
                <c:pt idx="3025">
                  <c:v>3.75</c:v>
                </c:pt>
                <c:pt idx="3026">
                  <c:v>4.0500179999999988</c:v>
                </c:pt>
                <c:pt idx="3027">
                  <c:v>4.8249819999999985</c:v>
                </c:pt>
                <c:pt idx="3028">
                  <c:v>4.849975999999999</c:v>
                </c:pt>
                <c:pt idx="3029">
                  <c:v>3.4999849999999997</c:v>
                </c:pt>
                <c:pt idx="3030">
                  <c:v>3.6749879999999999</c:v>
                </c:pt>
                <c:pt idx="3031">
                  <c:v>5.1999819999999994</c:v>
                </c:pt>
                <c:pt idx="3032">
                  <c:v>3.100006</c:v>
                </c:pt>
                <c:pt idx="3033">
                  <c:v>3.1500240000000002</c:v>
                </c:pt>
                <c:pt idx="3034">
                  <c:v>3.5500179999999997</c:v>
                </c:pt>
                <c:pt idx="3035">
                  <c:v>3.9000240000000002</c:v>
                </c:pt>
                <c:pt idx="3036">
                  <c:v>5.0500179999999988</c:v>
                </c:pt>
                <c:pt idx="3037">
                  <c:v>4.3750149999999994</c:v>
                </c:pt>
                <c:pt idx="3038">
                  <c:v>4.7000120000000001</c:v>
                </c:pt>
                <c:pt idx="3039">
                  <c:v>3.8749999999999996</c:v>
                </c:pt>
                <c:pt idx="3040">
                  <c:v>3.25</c:v>
                </c:pt>
                <c:pt idx="3041">
                  <c:v>4.25</c:v>
                </c:pt>
                <c:pt idx="3042">
                  <c:v>3.3000029999999994</c:v>
                </c:pt>
                <c:pt idx="3043">
                  <c:v>3.7999879999999999</c:v>
                </c:pt>
                <c:pt idx="3044">
                  <c:v>4.1249999999999991</c:v>
                </c:pt>
                <c:pt idx="3045">
                  <c:v>4.3000179999999988</c:v>
                </c:pt>
                <c:pt idx="3046">
                  <c:v>2.75</c:v>
                </c:pt>
                <c:pt idx="3047">
                  <c:v>4.3000179999999988</c:v>
                </c:pt>
                <c:pt idx="3048">
                  <c:v>4.2250059999999987</c:v>
                </c:pt>
                <c:pt idx="3049">
                  <c:v>3.5500179999999997</c:v>
                </c:pt>
                <c:pt idx="3050">
                  <c:v>4.0250089999999989</c:v>
                </c:pt>
                <c:pt idx="3051">
                  <c:v>3.25</c:v>
                </c:pt>
                <c:pt idx="3052">
                  <c:v>4.1000369999999995</c:v>
                </c:pt>
                <c:pt idx="3053">
                  <c:v>4.000030999999999</c:v>
                </c:pt>
                <c:pt idx="3054">
                  <c:v>3.3000179999999997</c:v>
                </c:pt>
                <c:pt idx="3055">
                  <c:v>3.5</c:v>
                </c:pt>
                <c:pt idx="3056">
                  <c:v>3.7499690000000001</c:v>
                </c:pt>
                <c:pt idx="3057">
                  <c:v>3.7999879999999999</c:v>
                </c:pt>
                <c:pt idx="3058">
                  <c:v>4.3999939999999995</c:v>
                </c:pt>
                <c:pt idx="3059">
                  <c:v>4.5500179999999988</c:v>
                </c:pt>
                <c:pt idx="3060">
                  <c:v>2.75</c:v>
                </c:pt>
                <c:pt idx="3061">
                  <c:v>3.2749940000000004</c:v>
                </c:pt>
                <c:pt idx="3062">
                  <c:v>2.7000120000000001</c:v>
                </c:pt>
                <c:pt idx="3063">
                  <c:v>3.5500179999999997</c:v>
                </c:pt>
                <c:pt idx="3064">
                  <c:v>3.7000120000000001</c:v>
                </c:pt>
                <c:pt idx="3065">
                  <c:v>3.8999629999999996</c:v>
                </c:pt>
                <c:pt idx="3066">
                  <c:v>2.8249970000000002</c:v>
                </c:pt>
                <c:pt idx="3067">
                  <c:v>3.5249940000000004</c:v>
                </c:pt>
                <c:pt idx="3068">
                  <c:v>4.8749849999999979</c:v>
                </c:pt>
                <c:pt idx="3069">
                  <c:v>3.8500369999999995</c:v>
                </c:pt>
                <c:pt idx="3070">
                  <c:v>6.4500120000000001</c:v>
                </c:pt>
                <c:pt idx="3071">
                  <c:v>3.5</c:v>
                </c:pt>
                <c:pt idx="3072">
                  <c:v>3.5499879999999999</c:v>
                </c:pt>
                <c:pt idx="3073">
                  <c:v>3.4999849999999997</c:v>
                </c:pt>
                <c:pt idx="3074">
                  <c:v>3.7000120000000001</c:v>
                </c:pt>
                <c:pt idx="3075">
                  <c:v>3.5750119999999996</c:v>
                </c:pt>
                <c:pt idx="3076">
                  <c:v>3.899994</c:v>
                </c:pt>
                <c:pt idx="3077">
                  <c:v>4.2000120000000001</c:v>
                </c:pt>
                <c:pt idx="3078">
                  <c:v>2.9500119999999996</c:v>
                </c:pt>
                <c:pt idx="3079">
                  <c:v>4.1499939999999995</c:v>
                </c:pt>
                <c:pt idx="3080">
                  <c:v>3.9749910000000002</c:v>
                </c:pt>
                <c:pt idx="3081">
                  <c:v>3.75</c:v>
                </c:pt>
                <c:pt idx="3082">
                  <c:v>3.9250179999999997</c:v>
                </c:pt>
                <c:pt idx="3083">
                  <c:v>3.6000369999999999</c:v>
                </c:pt>
                <c:pt idx="3084">
                  <c:v>3.5499879999999999</c:v>
                </c:pt>
                <c:pt idx="3085">
                  <c:v>3.600006</c:v>
                </c:pt>
                <c:pt idx="3086">
                  <c:v>3.8749849999999997</c:v>
                </c:pt>
                <c:pt idx="3087">
                  <c:v>4.0250089999999989</c:v>
                </c:pt>
                <c:pt idx="3088">
                  <c:v>3.1750029999999994</c:v>
                </c:pt>
                <c:pt idx="3089">
                  <c:v>4.3000179999999988</c:v>
                </c:pt>
                <c:pt idx="3090">
                  <c:v>4.1999819999999994</c:v>
                </c:pt>
                <c:pt idx="3091">
                  <c:v>3.5250089999999994</c:v>
                </c:pt>
                <c:pt idx="3092">
                  <c:v>2.8249970000000002</c:v>
                </c:pt>
                <c:pt idx="3093">
                  <c:v>4.049987999999999</c:v>
                </c:pt>
                <c:pt idx="3094">
                  <c:v>3.1000369999999999</c:v>
                </c:pt>
                <c:pt idx="3095">
                  <c:v>4.2000120000000001</c:v>
                </c:pt>
                <c:pt idx="3096">
                  <c:v>4.6499939999999995</c:v>
                </c:pt>
                <c:pt idx="3097">
                  <c:v>3.1750179999999997</c:v>
                </c:pt>
                <c:pt idx="3098">
                  <c:v>3.8499759999999994</c:v>
                </c:pt>
                <c:pt idx="3099">
                  <c:v>3.6500240000000002</c:v>
                </c:pt>
                <c:pt idx="3100">
                  <c:v>3.549957</c:v>
                </c:pt>
                <c:pt idx="3101">
                  <c:v>4.75</c:v>
                </c:pt>
                <c:pt idx="3102">
                  <c:v>3.6999819999999999</c:v>
                </c:pt>
                <c:pt idx="3103">
                  <c:v>4.4000240000000002</c:v>
                </c:pt>
                <c:pt idx="3104">
                  <c:v>3.1749879999999999</c:v>
                </c:pt>
                <c:pt idx="3105">
                  <c:v>3.5999759999999994</c:v>
                </c:pt>
                <c:pt idx="3106">
                  <c:v>3.399994</c:v>
                </c:pt>
                <c:pt idx="3107">
                  <c:v>3.5499879999999999</c:v>
                </c:pt>
                <c:pt idx="3108">
                  <c:v>3.6999819999999999</c:v>
                </c:pt>
                <c:pt idx="3109">
                  <c:v>3.9499819999999999</c:v>
                </c:pt>
                <c:pt idx="3110">
                  <c:v>3.899994</c:v>
                </c:pt>
                <c:pt idx="3111">
                  <c:v>4.1749879999999981</c:v>
                </c:pt>
                <c:pt idx="3112">
                  <c:v>4.1499939999999995</c:v>
                </c:pt>
                <c:pt idx="3113">
                  <c:v>3.625</c:v>
                </c:pt>
                <c:pt idx="3114">
                  <c:v>3.8749999999999996</c:v>
                </c:pt>
                <c:pt idx="3115">
                  <c:v>3.399994</c:v>
                </c:pt>
                <c:pt idx="3116">
                  <c:v>4.8000179999999988</c:v>
                </c:pt>
                <c:pt idx="3117">
                  <c:v>5.099975999999999</c:v>
                </c:pt>
                <c:pt idx="3118">
                  <c:v>4.2249909999999993</c:v>
                </c:pt>
                <c:pt idx="3119">
                  <c:v>3.399994</c:v>
                </c:pt>
                <c:pt idx="3120">
                  <c:v>4.6000059999999987</c:v>
                </c:pt>
                <c:pt idx="3121">
                  <c:v>3.8000179999999997</c:v>
                </c:pt>
                <c:pt idx="3122">
                  <c:v>3.8499910000000002</c:v>
                </c:pt>
                <c:pt idx="3123">
                  <c:v>3.2000120000000001</c:v>
                </c:pt>
                <c:pt idx="3124">
                  <c:v>4.1499939999999995</c:v>
                </c:pt>
                <c:pt idx="3125">
                  <c:v>2.9000089999999994</c:v>
                </c:pt>
                <c:pt idx="3126">
                  <c:v>2.8500059999999996</c:v>
                </c:pt>
                <c:pt idx="3127">
                  <c:v>3.7749940000000004</c:v>
                </c:pt>
                <c:pt idx="3128">
                  <c:v>3.7999879999999999</c:v>
                </c:pt>
                <c:pt idx="3129">
                  <c:v>4.299987999999999</c:v>
                </c:pt>
                <c:pt idx="3130">
                  <c:v>3.6500240000000002</c:v>
                </c:pt>
                <c:pt idx="3131">
                  <c:v>4.3999939999999995</c:v>
                </c:pt>
                <c:pt idx="3132">
                  <c:v>4.099975999999999</c:v>
                </c:pt>
                <c:pt idx="3133">
                  <c:v>3.6499940000000004</c:v>
                </c:pt>
                <c:pt idx="3134">
                  <c:v>3.6500240000000002</c:v>
                </c:pt>
                <c:pt idx="3135">
                  <c:v>4.0500030000000002</c:v>
                </c:pt>
                <c:pt idx="3136">
                  <c:v>3.399994</c:v>
                </c:pt>
                <c:pt idx="3137">
                  <c:v>3.6500240000000002</c:v>
                </c:pt>
                <c:pt idx="3138">
                  <c:v>3.899994</c:v>
                </c:pt>
                <c:pt idx="3139">
                  <c:v>3.7000120000000001</c:v>
                </c:pt>
                <c:pt idx="3140">
                  <c:v>3.0999910000000002</c:v>
                </c:pt>
                <c:pt idx="3141">
                  <c:v>4.1750179999999988</c:v>
                </c:pt>
                <c:pt idx="3142">
                  <c:v>4.0249939999999986</c:v>
                </c:pt>
                <c:pt idx="3143">
                  <c:v>3.2999879999999999</c:v>
                </c:pt>
                <c:pt idx="3144">
                  <c:v>3.9000240000000002</c:v>
                </c:pt>
                <c:pt idx="3145">
                  <c:v>5.124984999999997</c:v>
                </c:pt>
                <c:pt idx="3146">
                  <c:v>3.9749759999999994</c:v>
                </c:pt>
                <c:pt idx="3147">
                  <c:v>3.6750179999999997</c:v>
                </c:pt>
                <c:pt idx="3148">
                  <c:v>3.399994</c:v>
                </c:pt>
                <c:pt idx="3149">
                  <c:v>4.6499939999999995</c:v>
                </c:pt>
                <c:pt idx="3150">
                  <c:v>3.399994</c:v>
                </c:pt>
                <c:pt idx="3151">
                  <c:v>4.549987999999999</c:v>
                </c:pt>
                <c:pt idx="3152">
                  <c:v>3.9000240000000002</c:v>
                </c:pt>
                <c:pt idx="3153">
                  <c:v>3</c:v>
                </c:pt>
                <c:pt idx="3154">
                  <c:v>4.1500239999999993</c:v>
                </c:pt>
                <c:pt idx="3155">
                  <c:v>3.5250089999999994</c:v>
                </c:pt>
                <c:pt idx="3156">
                  <c:v>4.5</c:v>
                </c:pt>
                <c:pt idx="3157">
                  <c:v>3.5499879999999999</c:v>
                </c:pt>
                <c:pt idx="3158">
                  <c:v>3.8500059999999996</c:v>
                </c:pt>
                <c:pt idx="3159">
                  <c:v>3.7750089999999994</c:v>
                </c:pt>
                <c:pt idx="3160">
                  <c:v>3.449951</c:v>
                </c:pt>
                <c:pt idx="3161">
                  <c:v>4.4750059999999996</c:v>
                </c:pt>
                <c:pt idx="3162">
                  <c:v>4.875030999999999</c:v>
                </c:pt>
                <c:pt idx="3163">
                  <c:v>3.899994</c:v>
                </c:pt>
                <c:pt idx="3164">
                  <c:v>3.699951</c:v>
                </c:pt>
                <c:pt idx="3165">
                  <c:v>4.4500120000000001</c:v>
                </c:pt>
                <c:pt idx="3166">
                  <c:v>3.5499879999999999</c:v>
                </c:pt>
                <c:pt idx="3167">
                  <c:v>3.2500309999999999</c:v>
                </c:pt>
                <c:pt idx="3168">
                  <c:v>3.600006</c:v>
                </c:pt>
                <c:pt idx="3169">
                  <c:v>4.0500030000000002</c:v>
                </c:pt>
                <c:pt idx="3170">
                  <c:v>3.8499910000000002</c:v>
                </c:pt>
                <c:pt idx="3171">
                  <c:v>3.5499879999999999</c:v>
                </c:pt>
                <c:pt idx="3172">
                  <c:v>3.8000029999999994</c:v>
                </c:pt>
                <c:pt idx="3173">
                  <c:v>3.2999879999999999</c:v>
                </c:pt>
                <c:pt idx="3174">
                  <c:v>3.7000120000000001</c:v>
                </c:pt>
                <c:pt idx="3175">
                  <c:v>4.1999819999999994</c:v>
                </c:pt>
                <c:pt idx="3176">
                  <c:v>3.5249940000000004</c:v>
                </c:pt>
                <c:pt idx="3177">
                  <c:v>3.9500119999999996</c:v>
                </c:pt>
                <c:pt idx="3178">
                  <c:v>3.6500240000000002</c:v>
                </c:pt>
                <c:pt idx="3179">
                  <c:v>3.4750059999999996</c:v>
                </c:pt>
                <c:pt idx="3180">
                  <c:v>3.75</c:v>
                </c:pt>
                <c:pt idx="3181">
                  <c:v>3.9749759999999994</c:v>
                </c:pt>
                <c:pt idx="3182">
                  <c:v>3.8999629999999996</c:v>
                </c:pt>
                <c:pt idx="3183">
                  <c:v>5.799987999999999</c:v>
                </c:pt>
                <c:pt idx="3184">
                  <c:v>3.5500029999999994</c:v>
                </c:pt>
                <c:pt idx="3185">
                  <c:v>4.4749910000000002</c:v>
                </c:pt>
                <c:pt idx="3186">
                  <c:v>4.1000059999999987</c:v>
                </c:pt>
                <c:pt idx="3187">
                  <c:v>3.5999759999999994</c:v>
                </c:pt>
                <c:pt idx="3188">
                  <c:v>4.5</c:v>
                </c:pt>
                <c:pt idx="3189">
                  <c:v>5.4500120000000001</c:v>
                </c:pt>
                <c:pt idx="3190">
                  <c:v>3.3749689999999997</c:v>
                </c:pt>
                <c:pt idx="3191">
                  <c:v>5.7249909999999993</c:v>
                </c:pt>
                <c:pt idx="3192">
                  <c:v>4.4500120000000001</c:v>
                </c:pt>
                <c:pt idx="3193">
                  <c:v>3.5500029999999994</c:v>
                </c:pt>
                <c:pt idx="3194">
                  <c:v>5.7250059999999987</c:v>
                </c:pt>
                <c:pt idx="3195">
                  <c:v>4.6499939999999995</c:v>
                </c:pt>
                <c:pt idx="3196">
                  <c:v>4.049987999999999</c:v>
                </c:pt>
                <c:pt idx="3197">
                  <c:v>3.399994</c:v>
                </c:pt>
                <c:pt idx="3198">
                  <c:v>3.8500059999999996</c:v>
                </c:pt>
                <c:pt idx="3199">
                  <c:v>3.4499970000000002</c:v>
                </c:pt>
                <c:pt idx="3200">
                  <c:v>3.2250209999999999</c:v>
                </c:pt>
                <c:pt idx="3201">
                  <c:v>4.2000120000000001</c:v>
                </c:pt>
                <c:pt idx="3202">
                  <c:v>3.225006</c:v>
                </c:pt>
                <c:pt idx="3203">
                  <c:v>5.3999939999999995</c:v>
                </c:pt>
                <c:pt idx="3204">
                  <c:v>3.1500240000000002</c:v>
                </c:pt>
                <c:pt idx="3205">
                  <c:v>4</c:v>
                </c:pt>
                <c:pt idx="3206">
                  <c:v>4.9750059999999996</c:v>
                </c:pt>
                <c:pt idx="3207">
                  <c:v>3.1499630000000001</c:v>
                </c:pt>
                <c:pt idx="3208">
                  <c:v>3.899994</c:v>
                </c:pt>
                <c:pt idx="3209">
                  <c:v>3.199951</c:v>
                </c:pt>
                <c:pt idx="3210">
                  <c:v>3.5</c:v>
                </c:pt>
                <c:pt idx="3211">
                  <c:v>3.9499819999999999</c:v>
                </c:pt>
                <c:pt idx="3212">
                  <c:v>3.2750089999999994</c:v>
                </c:pt>
                <c:pt idx="3213">
                  <c:v>4.8000179999999988</c:v>
                </c:pt>
                <c:pt idx="3214">
                  <c:v>3.3249819999999999</c:v>
                </c:pt>
                <c:pt idx="3215">
                  <c:v>3.4000240000000002</c:v>
                </c:pt>
                <c:pt idx="3216">
                  <c:v>5.7000120000000001</c:v>
                </c:pt>
                <c:pt idx="3217">
                  <c:v>3.8499910000000002</c:v>
                </c:pt>
                <c:pt idx="3218">
                  <c:v>4.2749939999999995</c:v>
                </c:pt>
                <c:pt idx="3219">
                  <c:v>3.75</c:v>
                </c:pt>
                <c:pt idx="3220">
                  <c:v>4.549987999999999</c:v>
                </c:pt>
                <c:pt idx="3221">
                  <c:v>3.0749970000000002</c:v>
                </c:pt>
                <c:pt idx="3222">
                  <c:v>4.4499969999999998</c:v>
                </c:pt>
                <c:pt idx="3223">
                  <c:v>3.399994</c:v>
                </c:pt>
                <c:pt idx="3224">
                  <c:v>4</c:v>
                </c:pt>
                <c:pt idx="3225">
                  <c:v>3.7000120000000001</c:v>
                </c:pt>
                <c:pt idx="3226">
                  <c:v>3.1749879999999999</c:v>
                </c:pt>
                <c:pt idx="3227">
                  <c:v>4.3500059999999987</c:v>
                </c:pt>
                <c:pt idx="3228">
                  <c:v>3.9749910000000002</c:v>
                </c:pt>
                <c:pt idx="3229">
                  <c:v>3.3499759999999994</c:v>
                </c:pt>
                <c:pt idx="3230">
                  <c:v>4.000030999999999</c:v>
                </c:pt>
                <c:pt idx="3231">
                  <c:v>3.600006</c:v>
                </c:pt>
                <c:pt idx="3232">
                  <c:v>3.25</c:v>
                </c:pt>
                <c:pt idx="3233">
                  <c:v>3.8500369999999995</c:v>
                </c:pt>
                <c:pt idx="3234">
                  <c:v>4.0749969999999989</c:v>
                </c:pt>
                <c:pt idx="3235">
                  <c:v>3.4499819999999999</c:v>
                </c:pt>
                <c:pt idx="3236">
                  <c:v>3.8499759999999994</c:v>
                </c:pt>
                <c:pt idx="3237">
                  <c:v>3.8500209999999995</c:v>
                </c:pt>
                <c:pt idx="3238">
                  <c:v>3.2249759999999998</c:v>
                </c:pt>
                <c:pt idx="3239">
                  <c:v>4.9500120000000001</c:v>
                </c:pt>
                <c:pt idx="3240">
                  <c:v>2.9499970000000002</c:v>
                </c:pt>
                <c:pt idx="3241">
                  <c:v>3.3499910000000002</c:v>
                </c:pt>
                <c:pt idx="3242">
                  <c:v>3.8749999999999996</c:v>
                </c:pt>
                <c:pt idx="3243">
                  <c:v>4.5249939999999986</c:v>
                </c:pt>
                <c:pt idx="3244">
                  <c:v>4.1499939999999995</c:v>
                </c:pt>
                <c:pt idx="3245">
                  <c:v>3.3500369999999995</c:v>
                </c:pt>
                <c:pt idx="3246">
                  <c:v>4</c:v>
                </c:pt>
                <c:pt idx="3247">
                  <c:v>4.2250059999999987</c:v>
                </c:pt>
                <c:pt idx="3248">
                  <c:v>3.7000120000000001</c:v>
                </c:pt>
                <c:pt idx="3249">
                  <c:v>3.9500119999999996</c:v>
                </c:pt>
                <c:pt idx="3250">
                  <c:v>3.5499879999999999</c:v>
                </c:pt>
                <c:pt idx="3251">
                  <c:v>4.299987999999999</c:v>
                </c:pt>
                <c:pt idx="3252">
                  <c:v>3.7249759999999998</c:v>
                </c:pt>
                <c:pt idx="3253">
                  <c:v>3.7000120000000001</c:v>
                </c:pt>
                <c:pt idx="3254">
                  <c:v>4.7749939999999995</c:v>
                </c:pt>
                <c:pt idx="3255">
                  <c:v>3.600006</c:v>
                </c:pt>
                <c:pt idx="3256">
                  <c:v>2.9249879999999999</c:v>
                </c:pt>
                <c:pt idx="3257">
                  <c:v>3.5500179999999997</c:v>
                </c:pt>
                <c:pt idx="3258">
                  <c:v>3.9000089999999994</c:v>
                </c:pt>
                <c:pt idx="3259">
                  <c:v>4.049987999999999</c:v>
                </c:pt>
                <c:pt idx="3260">
                  <c:v>3.3999629999999996</c:v>
                </c:pt>
                <c:pt idx="3261">
                  <c:v>3.5499879999999999</c:v>
                </c:pt>
                <c:pt idx="3262">
                  <c:v>4.0750120000000001</c:v>
                </c:pt>
                <c:pt idx="3263">
                  <c:v>3.8499759999999994</c:v>
                </c:pt>
                <c:pt idx="3264">
                  <c:v>3.8500059999999996</c:v>
                </c:pt>
                <c:pt idx="3265">
                  <c:v>4.25</c:v>
                </c:pt>
                <c:pt idx="3266">
                  <c:v>4.0500179999999988</c:v>
                </c:pt>
                <c:pt idx="3267">
                  <c:v>3.7999879999999999</c:v>
                </c:pt>
                <c:pt idx="3268">
                  <c:v>3.2500149999999999</c:v>
                </c:pt>
                <c:pt idx="3269">
                  <c:v>3.1749879999999999</c:v>
                </c:pt>
                <c:pt idx="3270">
                  <c:v>3.5499879999999999</c:v>
                </c:pt>
                <c:pt idx="3271">
                  <c:v>4.1000059999999987</c:v>
                </c:pt>
                <c:pt idx="3272">
                  <c:v>4.4000240000000002</c:v>
                </c:pt>
                <c:pt idx="3273">
                  <c:v>4.6750030000000002</c:v>
                </c:pt>
                <c:pt idx="3274">
                  <c:v>3.8250429999999995</c:v>
                </c:pt>
                <c:pt idx="3275">
                  <c:v>3.9999689999999997</c:v>
                </c:pt>
                <c:pt idx="3276">
                  <c:v>3.75</c:v>
                </c:pt>
                <c:pt idx="3277">
                  <c:v>4.4749910000000002</c:v>
                </c:pt>
                <c:pt idx="3278">
                  <c:v>3.6499940000000004</c:v>
                </c:pt>
                <c:pt idx="3279">
                  <c:v>2.6500240000000002</c:v>
                </c:pt>
                <c:pt idx="3280">
                  <c:v>3.5</c:v>
                </c:pt>
                <c:pt idx="3281">
                  <c:v>3.6499940000000004</c:v>
                </c:pt>
                <c:pt idx="3282">
                  <c:v>4.4750209999999999</c:v>
                </c:pt>
                <c:pt idx="3283">
                  <c:v>3.100006</c:v>
                </c:pt>
                <c:pt idx="3284">
                  <c:v>3.5499879999999999</c:v>
                </c:pt>
                <c:pt idx="3285">
                  <c:v>4.1249999999999991</c:v>
                </c:pt>
                <c:pt idx="3286">
                  <c:v>4.4500120000000001</c:v>
                </c:pt>
                <c:pt idx="3287">
                  <c:v>3.2999879999999999</c:v>
                </c:pt>
                <c:pt idx="3288">
                  <c:v>4.1499629999999996</c:v>
                </c:pt>
                <c:pt idx="3289">
                  <c:v>3.5749819999999999</c:v>
                </c:pt>
                <c:pt idx="3290">
                  <c:v>3.600006</c:v>
                </c:pt>
                <c:pt idx="3291">
                  <c:v>3.2000120000000001</c:v>
                </c:pt>
                <c:pt idx="3292">
                  <c:v>3.5999759999999994</c:v>
                </c:pt>
                <c:pt idx="3293">
                  <c:v>3.8000029999999994</c:v>
                </c:pt>
                <c:pt idx="3294">
                  <c:v>3.25</c:v>
                </c:pt>
                <c:pt idx="3295">
                  <c:v>3.8000179999999997</c:v>
                </c:pt>
                <c:pt idx="3296">
                  <c:v>3.399994</c:v>
                </c:pt>
                <c:pt idx="3297">
                  <c:v>3.1500240000000002</c:v>
                </c:pt>
                <c:pt idx="3298">
                  <c:v>3.600006</c:v>
                </c:pt>
                <c:pt idx="3299">
                  <c:v>2.6750179999999997</c:v>
                </c:pt>
                <c:pt idx="3300">
                  <c:v>4.3499910000000002</c:v>
                </c:pt>
                <c:pt idx="3301">
                  <c:v>3.5500029999999994</c:v>
                </c:pt>
                <c:pt idx="3302">
                  <c:v>3.1499630000000001</c:v>
                </c:pt>
                <c:pt idx="3303">
                  <c:v>3.1500240000000002</c:v>
                </c:pt>
                <c:pt idx="3304">
                  <c:v>4.2749939999999995</c:v>
                </c:pt>
                <c:pt idx="3305">
                  <c:v>4.1749729999999987</c:v>
                </c:pt>
                <c:pt idx="3306">
                  <c:v>3.899994</c:v>
                </c:pt>
                <c:pt idx="3307">
                  <c:v>3.5000309999999999</c:v>
                </c:pt>
                <c:pt idx="3308">
                  <c:v>5.0500030000000002</c:v>
                </c:pt>
                <c:pt idx="3309">
                  <c:v>3.6750029999999994</c:v>
                </c:pt>
                <c:pt idx="3310">
                  <c:v>3.75</c:v>
                </c:pt>
                <c:pt idx="3311">
                  <c:v>4.0750120000000001</c:v>
                </c:pt>
                <c:pt idx="3312">
                  <c:v>4.4249729999999987</c:v>
                </c:pt>
                <c:pt idx="3313">
                  <c:v>4.124984999999997</c:v>
                </c:pt>
                <c:pt idx="3314">
                  <c:v>3.1499940000000004</c:v>
                </c:pt>
                <c:pt idx="3315">
                  <c:v>3.1999819999999999</c:v>
                </c:pt>
                <c:pt idx="3316">
                  <c:v>4.1750030000000002</c:v>
                </c:pt>
                <c:pt idx="3317">
                  <c:v>3.5999759999999994</c:v>
                </c:pt>
                <c:pt idx="3318">
                  <c:v>4.349975999999999</c:v>
                </c:pt>
                <c:pt idx="3319">
                  <c:v>3.8999629999999996</c:v>
                </c:pt>
                <c:pt idx="3320">
                  <c:v>4.75</c:v>
                </c:pt>
                <c:pt idx="3321">
                  <c:v>4.7249909999999993</c:v>
                </c:pt>
                <c:pt idx="3322">
                  <c:v>3.3999629999999996</c:v>
                </c:pt>
                <c:pt idx="3323">
                  <c:v>3.9000240000000002</c:v>
                </c:pt>
                <c:pt idx="3324">
                  <c:v>4.2000120000000001</c:v>
                </c:pt>
                <c:pt idx="3325">
                  <c:v>4.0500179999999988</c:v>
                </c:pt>
                <c:pt idx="3326">
                  <c:v>3.4499819999999999</c:v>
                </c:pt>
                <c:pt idx="3327">
                  <c:v>4.1500089999999989</c:v>
                </c:pt>
                <c:pt idx="3328">
                  <c:v>4.75</c:v>
                </c:pt>
                <c:pt idx="3329">
                  <c:v>3.4000240000000002</c:v>
                </c:pt>
                <c:pt idx="3330">
                  <c:v>3.25</c:v>
                </c:pt>
                <c:pt idx="3331">
                  <c:v>4.75</c:v>
                </c:pt>
                <c:pt idx="3332">
                  <c:v>3.9499819999999999</c:v>
                </c:pt>
                <c:pt idx="3333">
                  <c:v>4.6499939999999995</c:v>
                </c:pt>
                <c:pt idx="3334">
                  <c:v>4.1499939999999995</c:v>
                </c:pt>
                <c:pt idx="3335">
                  <c:v>3.4000240000000002</c:v>
                </c:pt>
                <c:pt idx="3336">
                  <c:v>3.299973</c:v>
                </c:pt>
                <c:pt idx="3337">
                  <c:v>4.0249939999999986</c:v>
                </c:pt>
                <c:pt idx="3338">
                  <c:v>3.949951</c:v>
                </c:pt>
                <c:pt idx="3339">
                  <c:v>3.7249759999999998</c:v>
                </c:pt>
                <c:pt idx="3340">
                  <c:v>3.4250179999999997</c:v>
                </c:pt>
                <c:pt idx="3341">
                  <c:v>3.899994</c:v>
                </c:pt>
                <c:pt idx="3342">
                  <c:v>3.399994</c:v>
                </c:pt>
                <c:pt idx="3343">
                  <c:v>3.3500059999999996</c:v>
                </c:pt>
                <c:pt idx="3344">
                  <c:v>3.5749970000000002</c:v>
                </c:pt>
                <c:pt idx="3345">
                  <c:v>8.6499939999999995</c:v>
                </c:pt>
                <c:pt idx="3346">
                  <c:v>4.074965999999999</c:v>
                </c:pt>
                <c:pt idx="3347">
                  <c:v>3.75</c:v>
                </c:pt>
                <c:pt idx="3348">
                  <c:v>3.5750119999999996</c:v>
                </c:pt>
                <c:pt idx="3349">
                  <c:v>3.9000240000000002</c:v>
                </c:pt>
                <c:pt idx="3350">
                  <c:v>4.6000059999999987</c:v>
                </c:pt>
                <c:pt idx="3351">
                  <c:v>4</c:v>
                </c:pt>
                <c:pt idx="3352">
                  <c:v>3.8499759999999994</c:v>
                </c:pt>
                <c:pt idx="3353">
                  <c:v>3.25</c:v>
                </c:pt>
                <c:pt idx="3354">
                  <c:v>3.3500369999999995</c:v>
                </c:pt>
                <c:pt idx="3355">
                  <c:v>3.5000309999999999</c:v>
                </c:pt>
                <c:pt idx="3356">
                  <c:v>3.9500119999999996</c:v>
                </c:pt>
                <c:pt idx="3357">
                  <c:v>4.1999509999999995</c:v>
                </c:pt>
                <c:pt idx="3358">
                  <c:v>3.3500059999999996</c:v>
                </c:pt>
                <c:pt idx="3359">
                  <c:v>3.4749910000000002</c:v>
                </c:pt>
                <c:pt idx="3360">
                  <c:v>3.6999819999999999</c:v>
                </c:pt>
                <c:pt idx="3361">
                  <c:v>3.625</c:v>
                </c:pt>
                <c:pt idx="3362">
                  <c:v>5.1250149999999985</c:v>
                </c:pt>
                <c:pt idx="3363">
                  <c:v>3.25</c:v>
                </c:pt>
                <c:pt idx="3364">
                  <c:v>3.899994</c:v>
                </c:pt>
                <c:pt idx="3365">
                  <c:v>3.2999879999999999</c:v>
                </c:pt>
                <c:pt idx="3366">
                  <c:v>3.9750209999999995</c:v>
                </c:pt>
                <c:pt idx="3367">
                  <c:v>3.3250119999999996</c:v>
                </c:pt>
                <c:pt idx="3368">
                  <c:v>3.3500209999999995</c:v>
                </c:pt>
                <c:pt idx="3369">
                  <c:v>3.7250369999999999</c:v>
                </c:pt>
                <c:pt idx="3370">
                  <c:v>4.5</c:v>
                </c:pt>
                <c:pt idx="3371">
                  <c:v>4.5749819999999994</c:v>
                </c:pt>
                <c:pt idx="3372">
                  <c:v>3.4250029999999994</c:v>
                </c:pt>
                <c:pt idx="3373">
                  <c:v>3.9499819999999999</c:v>
                </c:pt>
                <c:pt idx="3374">
                  <c:v>3.399994</c:v>
                </c:pt>
                <c:pt idx="3375">
                  <c:v>3.3500059999999996</c:v>
                </c:pt>
                <c:pt idx="3376">
                  <c:v>4.1999819999999994</c:v>
                </c:pt>
                <c:pt idx="3377">
                  <c:v>4.049987999999999</c:v>
                </c:pt>
                <c:pt idx="3378">
                  <c:v>3.5749970000000002</c:v>
                </c:pt>
                <c:pt idx="3379">
                  <c:v>3.5500489999999996</c:v>
                </c:pt>
                <c:pt idx="3380">
                  <c:v>4.8500059999999987</c:v>
                </c:pt>
                <c:pt idx="3381">
                  <c:v>4.349975999999999</c:v>
                </c:pt>
                <c:pt idx="3382">
                  <c:v>3.5</c:v>
                </c:pt>
                <c:pt idx="3383">
                  <c:v>3.899994</c:v>
                </c:pt>
                <c:pt idx="3384">
                  <c:v>3.9499970000000002</c:v>
                </c:pt>
                <c:pt idx="3385">
                  <c:v>4.8500059999999987</c:v>
                </c:pt>
                <c:pt idx="3386">
                  <c:v>3.75</c:v>
                </c:pt>
                <c:pt idx="3387">
                  <c:v>3.7000120000000001</c:v>
                </c:pt>
                <c:pt idx="3388">
                  <c:v>3.6249690000000001</c:v>
                </c:pt>
                <c:pt idx="3389">
                  <c:v>3.1500240000000002</c:v>
                </c:pt>
                <c:pt idx="3390">
                  <c:v>4.2750089999999998</c:v>
                </c:pt>
                <c:pt idx="3391">
                  <c:v>3.5749970000000002</c:v>
                </c:pt>
                <c:pt idx="3392">
                  <c:v>3.600006</c:v>
                </c:pt>
                <c:pt idx="3393">
                  <c:v>4.0500030000000002</c:v>
                </c:pt>
                <c:pt idx="3394">
                  <c:v>5.25</c:v>
                </c:pt>
                <c:pt idx="3395">
                  <c:v>3.7249599999999998</c:v>
                </c:pt>
                <c:pt idx="3396">
                  <c:v>4.4750059999999996</c:v>
                </c:pt>
                <c:pt idx="3397">
                  <c:v>5.1750030000000002</c:v>
                </c:pt>
                <c:pt idx="3398">
                  <c:v>3.5500029999999994</c:v>
                </c:pt>
                <c:pt idx="3399">
                  <c:v>4.8000179999999988</c:v>
                </c:pt>
                <c:pt idx="3400">
                  <c:v>4.299987999999999</c:v>
                </c:pt>
                <c:pt idx="3401">
                  <c:v>3.3500369999999995</c:v>
                </c:pt>
                <c:pt idx="3402">
                  <c:v>3.3500209999999995</c:v>
                </c:pt>
                <c:pt idx="3403">
                  <c:v>3.5750119999999996</c:v>
                </c:pt>
                <c:pt idx="3404">
                  <c:v>4.5249939999999986</c:v>
                </c:pt>
                <c:pt idx="3405">
                  <c:v>3.600006</c:v>
                </c:pt>
                <c:pt idx="3406">
                  <c:v>4.1499939999999995</c:v>
                </c:pt>
                <c:pt idx="3407">
                  <c:v>3.1999819999999999</c:v>
                </c:pt>
                <c:pt idx="3408">
                  <c:v>3.2000120000000001</c:v>
                </c:pt>
                <c:pt idx="3409">
                  <c:v>4.5</c:v>
                </c:pt>
                <c:pt idx="3410">
                  <c:v>3.6999970000000002</c:v>
                </c:pt>
                <c:pt idx="3411">
                  <c:v>3.9000240000000002</c:v>
                </c:pt>
                <c:pt idx="3412">
                  <c:v>3.0500179999999997</c:v>
                </c:pt>
                <c:pt idx="3413">
                  <c:v>2.9249879999999999</c:v>
                </c:pt>
                <c:pt idx="3414">
                  <c:v>3.4000240000000002</c:v>
                </c:pt>
                <c:pt idx="3415">
                  <c:v>3.3500059999999996</c:v>
                </c:pt>
                <c:pt idx="3416">
                  <c:v>5.5</c:v>
                </c:pt>
                <c:pt idx="3417">
                  <c:v>2.9499970000000002</c:v>
                </c:pt>
                <c:pt idx="3418">
                  <c:v>3.3250119999999996</c:v>
                </c:pt>
                <c:pt idx="3419">
                  <c:v>4</c:v>
                </c:pt>
                <c:pt idx="3420">
                  <c:v>3.3500059999999996</c:v>
                </c:pt>
                <c:pt idx="3421">
                  <c:v>4.4250179999999988</c:v>
                </c:pt>
                <c:pt idx="3422">
                  <c:v>4.4000240000000002</c:v>
                </c:pt>
                <c:pt idx="3423">
                  <c:v>3.8500059999999996</c:v>
                </c:pt>
                <c:pt idx="3424">
                  <c:v>5.1750030000000002</c:v>
                </c:pt>
                <c:pt idx="3425">
                  <c:v>3.5500179999999997</c:v>
                </c:pt>
                <c:pt idx="3426">
                  <c:v>4.6999969999999989</c:v>
                </c:pt>
                <c:pt idx="3427">
                  <c:v>2.8499910000000002</c:v>
                </c:pt>
                <c:pt idx="3428">
                  <c:v>3.3749999999999996</c:v>
                </c:pt>
                <c:pt idx="3429">
                  <c:v>3.7999879999999999</c:v>
                </c:pt>
                <c:pt idx="3430">
                  <c:v>3.600006</c:v>
                </c:pt>
                <c:pt idx="3431">
                  <c:v>4.6499939999999995</c:v>
                </c:pt>
                <c:pt idx="3432">
                  <c:v>3.7499690000000001</c:v>
                </c:pt>
                <c:pt idx="3433">
                  <c:v>3.4250029999999994</c:v>
                </c:pt>
                <c:pt idx="3434">
                  <c:v>2.9499819999999999</c:v>
                </c:pt>
                <c:pt idx="3435">
                  <c:v>3.899994</c:v>
                </c:pt>
                <c:pt idx="3436">
                  <c:v>3.6500240000000002</c:v>
                </c:pt>
                <c:pt idx="3437">
                  <c:v>3.5</c:v>
                </c:pt>
                <c:pt idx="3438">
                  <c:v>3.4000240000000002</c:v>
                </c:pt>
                <c:pt idx="3439">
                  <c:v>3.8000179999999997</c:v>
                </c:pt>
                <c:pt idx="3440">
                  <c:v>3.8000029999999994</c:v>
                </c:pt>
                <c:pt idx="3441">
                  <c:v>3.899994</c:v>
                </c:pt>
                <c:pt idx="3442">
                  <c:v>4.0249939999999986</c:v>
                </c:pt>
                <c:pt idx="3443">
                  <c:v>4.3999939999999995</c:v>
                </c:pt>
                <c:pt idx="3444">
                  <c:v>4.0249939999999986</c:v>
                </c:pt>
                <c:pt idx="3445">
                  <c:v>4.2000120000000001</c:v>
                </c:pt>
                <c:pt idx="3446">
                  <c:v>3.4500119999999996</c:v>
                </c:pt>
                <c:pt idx="3447">
                  <c:v>3.399994</c:v>
                </c:pt>
                <c:pt idx="3448">
                  <c:v>3.7000120000000001</c:v>
                </c:pt>
                <c:pt idx="3449">
                  <c:v>5.4000240000000002</c:v>
                </c:pt>
                <c:pt idx="3450">
                  <c:v>3.100006</c:v>
                </c:pt>
                <c:pt idx="3451">
                  <c:v>5.25</c:v>
                </c:pt>
                <c:pt idx="3452">
                  <c:v>3.75</c:v>
                </c:pt>
                <c:pt idx="3453">
                  <c:v>3.7999879999999999</c:v>
                </c:pt>
                <c:pt idx="3454">
                  <c:v>4.375030999999999</c:v>
                </c:pt>
                <c:pt idx="3455">
                  <c:v>3.3500369999999995</c:v>
                </c:pt>
                <c:pt idx="3456">
                  <c:v>2.924973</c:v>
                </c:pt>
                <c:pt idx="3457">
                  <c:v>3.6999970000000002</c:v>
                </c:pt>
                <c:pt idx="3458">
                  <c:v>3.9000240000000002</c:v>
                </c:pt>
                <c:pt idx="3459">
                  <c:v>3.9499970000000002</c:v>
                </c:pt>
                <c:pt idx="3460">
                  <c:v>4.049987999999999</c:v>
                </c:pt>
                <c:pt idx="3461">
                  <c:v>3.7999879999999999</c:v>
                </c:pt>
                <c:pt idx="3462">
                  <c:v>3.3749689999999997</c:v>
                </c:pt>
                <c:pt idx="3463">
                  <c:v>2.7999879999999999</c:v>
                </c:pt>
                <c:pt idx="3464">
                  <c:v>3.5999759999999994</c:v>
                </c:pt>
                <c:pt idx="3465">
                  <c:v>4.2749939999999995</c:v>
                </c:pt>
                <c:pt idx="3466">
                  <c:v>3.600006</c:v>
                </c:pt>
                <c:pt idx="3467">
                  <c:v>3.4500119999999996</c:v>
                </c:pt>
                <c:pt idx="3468">
                  <c:v>4.2000120000000001</c:v>
                </c:pt>
                <c:pt idx="3469">
                  <c:v>3.75</c:v>
                </c:pt>
                <c:pt idx="3470">
                  <c:v>3.2999879999999999</c:v>
                </c:pt>
                <c:pt idx="3471">
                  <c:v>3.4249879999999999</c:v>
                </c:pt>
                <c:pt idx="3472">
                  <c:v>3.7000120000000001</c:v>
                </c:pt>
                <c:pt idx="3473">
                  <c:v>3.125</c:v>
                </c:pt>
                <c:pt idx="3474">
                  <c:v>4.2000120000000001</c:v>
                </c:pt>
                <c:pt idx="3475">
                  <c:v>4.5</c:v>
                </c:pt>
                <c:pt idx="3476">
                  <c:v>4.2000120000000001</c:v>
                </c:pt>
                <c:pt idx="3477">
                  <c:v>3.4749759999999994</c:v>
                </c:pt>
                <c:pt idx="3478">
                  <c:v>3.9000240000000002</c:v>
                </c:pt>
                <c:pt idx="3479">
                  <c:v>4.250030999999999</c:v>
                </c:pt>
                <c:pt idx="3480">
                  <c:v>3.4250179999999997</c:v>
                </c:pt>
                <c:pt idx="3481">
                  <c:v>3.9000240000000002</c:v>
                </c:pt>
                <c:pt idx="3482">
                  <c:v>3.8000179999999997</c:v>
                </c:pt>
                <c:pt idx="3483">
                  <c:v>4</c:v>
                </c:pt>
                <c:pt idx="3484">
                  <c:v>3.8000179999999997</c:v>
                </c:pt>
                <c:pt idx="3485">
                  <c:v>4.1499939999999995</c:v>
                </c:pt>
                <c:pt idx="3486">
                  <c:v>3.5</c:v>
                </c:pt>
                <c:pt idx="3487">
                  <c:v>2.8500209999999995</c:v>
                </c:pt>
                <c:pt idx="3488">
                  <c:v>4.0749819999999994</c:v>
                </c:pt>
                <c:pt idx="3489">
                  <c:v>3.3500209999999995</c:v>
                </c:pt>
                <c:pt idx="3490">
                  <c:v>3.600006</c:v>
                </c:pt>
                <c:pt idx="3491">
                  <c:v>3.8500059999999996</c:v>
                </c:pt>
                <c:pt idx="3492">
                  <c:v>3.4500119999999996</c:v>
                </c:pt>
                <c:pt idx="3493">
                  <c:v>3.3749999999999996</c:v>
                </c:pt>
                <c:pt idx="3494">
                  <c:v>4.099975999999999</c:v>
                </c:pt>
                <c:pt idx="3495">
                  <c:v>3.9249879999999999</c:v>
                </c:pt>
                <c:pt idx="3496">
                  <c:v>4.4500120000000001</c:v>
                </c:pt>
                <c:pt idx="3497">
                  <c:v>4.849975999999999</c:v>
                </c:pt>
                <c:pt idx="3498">
                  <c:v>5.4500120000000001</c:v>
                </c:pt>
                <c:pt idx="3499">
                  <c:v>3.3499759999999994</c:v>
                </c:pt>
                <c:pt idx="3500">
                  <c:v>4.349975999999999</c:v>
                </c:pt>
                <c:pt idx="3501">
                  <c:v>4.549987999999999</c:v>
                </c:pt>
                <c:pt idx="3502">
                  <c:v>3.0750119999999996</c:v>
                </c:pt>
                <c:pt idx="3503">
                  <c:v>3.5</c:v>
                </c:pt>
                <c:pt idx="3504">
                  <c:v>3.8500059999999996</c:v>
                </c:pt>
                <c:pt idx="3505">
                  <c:v>2.5499879999999999</c:v>
                </c:pt>
                <c:pt idx="3506">
                  <c:v>4</c:v>
                </c:pt>
                <c:pt idx="3507">
                  <c:v>4.6499790000000001</c:v>
                </c:pt>
                <c:pt idx="3508">
                  <c:v>4.6000059999999987</c:v>
                </c:pt>
                <c:pt idx="3509">
                  <c:v>4.0750120000000001</c:v>
                </c:pt>
                <c:pt idx="3510">
                  <c:v>3.75</c:v>
                </c:pt>
                <c:pt idx="3511">
                  <c:v>3.1750029999999994</c:v>
                </c:pt>
                <c:pt idx="3512">
                  <c:v>4.5249939999999986</c:v>
                </c:pt>
                <c:pt idx="3513">
                  <c:v>4.799987999999999</c:v>
                </c:pt>
                <c:pt idx="3514">
                  <c:v>4.1749879999999981</c:v>
                </c:pt>
                <c:pt idx="3515">
                  <c:v>3.5999759999999994</c:v>
                </c:pt>
                <c:pt idx="3516">
                  <c:v>2.9750059999999996</c:v>
                </c:pt>
                <c:pt idx="3517">
                  <c:v>4.1999819999999994</c:v>
                </c:pt>
                <c:pt idx="3518">
                  <c:v>3.899994</c:v>
                </c:pt>
                <c:pt idx="3519">
                  <c:v>3.8749999999999996</c:v>
                </c:pt>
                <c:pt idx="3520">
                  <c:v>4</c:v>
                </c:pt>
                <c:pt idx="3521">
                  <c:v>4</c:v>
                </c:pt>
                <c:pt idx="3522">
                  <c:v>3.2749940000000004</c:v>
                </c:pt>
                <c:pt idx="3523">
                  <c:v>3.1500240000000002</c:v>
                </c:pt>
                <c:pt idx="3524">
                  <c:v>6.049987999999999</c:v>
                </c:pt>
                <c:pt idx="3525">
                  <c:v>4.25</c:v>
                </c:pt>
                <c:pt idx="3526">
                  <c:v>3.6000369999999999</c:v>
                </c:pt>
                <c:pt idx="3527">
                  <c:v>4.8250119999999992</c:v>
                </c:pt>
                <c:pt idx="3528">
                  <c:v>4.25</c:v>
                </c:pt>
                <c:pt idx="3529">
                  <c:v>3.2999879999999999</c:v>
                </c:pt>
                <c:pt idx="3530">
                  <c:v>4.9500120000000001</c:v>
                </c:pt>
                <c:pt idx="3531">
                  <c:v>4.0749819999999994</c:v>
                </c:pt>
                <c:pt idx="3532">
                  <c:v>3.3000489999999996</c:v>
                </c:pt>
                <c:pt idx="3533">
                  <c:v>4.5249939999999986</c:v>
                </c:pt>
                <c:pt idx="3534">
                  <c:v>3.9499819999999999</c:v>
                </c:pt>
                <c:pt idx="3535">
                  <c:v>3.8750149999999994</c:v>
                </c:pt>
                <c:pt idx="3536">
                  <c:v>4.9750209999999999</c:v>
                </c:pt>
                <c:pt idx="3537">
                  <c:v>3.7999879999999999</c:v>
                </c:pt>
                <c:pt idx="3538">
                  <c:v>4.124984999999997</c:v>
                </c:pt>
                <c:pt idx="3539">
                  <c:v>3.3999789999999996</c:v>
                </c:pt>
                <c:pt idx="3540">
                  <c:v>3.1749879999999999</c:v>
                </c:pt>
                <c:pt idx="3541">
                  <c:v>3.5</c:v>
                </c:pt>
                <c:pt idx="3542">
                  <c:v>4.4499969999999998</c:v>
                </c:pt>
                <c:pt idx="3543">
                  <c:v>6.9500120000000001</c:v>
                </c:pt>
                <c:pt idx="3544">
                  <c:v>3.8999629999999996</c:v>
                </c:pt>
                <c:pt idx="3545">
                  <c:v>3.8250119999999996</c:v>
                </c:pt>
                <c:pt idx="3546">
                  <c:v>5.0749969999999989</c:v>
                </c:pt>
                <c:pt idx="3547">
                  <c:v>3.8000179999999997</c:v>
                </c:pt>
                <c:pt idx="3548">
                  <c:v>4.0500179999999988</c:v>
                </c:pt>
                <c:pt idx="3549">
                  <c:v>3.5999910000000002</c:v>
                </c:pt>
                <c:pt idx="3550">
                  <c:v>3.8500059999999996</c:v>
                </c:pt>
                <c:pt idx="3551">
                  <c:v>4.1749879999999981</c:v>
                </c:pt>
                <c:pt idx="3552">
                  <c:v>4.1499939999999995</c:v>
                </c:pt>
                <c:pt idx="3553">
                  <c:v>3.3500059999999996</c:v>
                </c:pt>
                <c:pt idx="3554">
                  <c:v>3.6750179999999997</c:v>
                </c:pt>
                <c:pt idx="3555">
                  <c:v>3.100006</c:v>
                </c:pt>
                <c:pt idx="3556">
                  <c:v>4.2000120000000001</c:v>
                </c:pt>
                <c:pt idx="3557">
                  <c:v>4.4500120000000001</c:v>
                </c:pt>
                <c:pt idx="3558">
                  <c:v>3.8749999999999996</c:v>
                </c:pt>
                <c:pt idx="3559">
                  <c:v>6</c:v>
                </c:pt>
                <c:pt idx="3560">
                  <c:v>3.5</c:v>
                </c:pt>
                <c:pt idx="3561">
                  <c:v>5.0249939999999986</c:v>
                </c:pt>
                <c:pt idx="3562">
                  <c:v>3.4000240000000002</c:v>
                </c:pt>
                <c:pt idx="3563">
                  <c:v>4.9000089999999998</c:v>
                </c:pt>
                <c:pt idx="3564">
                  <c:v>3.6500240000000002</c:v>
                </c:pt>
                <c:pt idx="3565">
                  <c:v>4.1999819999999994</c:v>
                </c:pt>
                <c:pt idx="3566">
                  <c:v>4</c:v>
                </c:pt>
                <c:pt idx="3567">
                  <c:v>3.600006</c:v>
                </c:pt>
                <c:pt idx="3568">
                  <c:v>3.5999759999999994</c:v>
                </c:pt>
                <c:pt idx="3569">
                  <c:v>3.5999759999999994</c:v>
                </c:pt>
                <c:pt idx="3570">
                  <c:v>3.8000179999999997</c:v>
                </c:pt>
                <c:pt idx="3571">
                  <c:v>3.4000240000000002</c:v>
                </c:pt>
                <c:pt idx="3572">
                  <c:v>4.1000059999999987</c:v>
                </c:pt>
                <c:pt idx="3573">
                  <c:v>4.6999969999999989</c:v>
                </c:pt>
                <c:pt idx="3574">
                  <c:v>3.2000120000000001</c:v>
                </c:pt>
                <c:pt idx="3575">
                  <c:v>3.5</c:v>
                </c:pt>
                <c:pt idx="3576">
                  <c:v>4.100020999999999</c:v>
                </c:pt>
                <c:pt idx="3577">
                  <c:v>4.0749969999999989</c:v>
                </c:pt>
                <c:pt idx="3578">
                  <c:v>4.25</c:v>
                </c:pt>
                <c:pt idx="3579">
                  <c:v>3.5500179999999997</c:v>
                </c:pt>
                <c:pt idx="3580">
                  <c:v>4.1750030000000002</c:v>
                </c:pt>
                <c:pt idx="3581">
                  <c:v>3.2999879999999999</c:v>
                </c:pt>
                <c:pt idx="3582">
                  <c:v>4.3000179999999988</c:v>
                </c:pt>
                <c:pt idx="3583">
                  <c:v>3.4499819999999999</c:v>
                </c:pt>
                <c:pt idx="3584">
                  <c:v>3.9999849999999997</c:v>
                </c:pt>
                <c:pt idx="3585">
                  <c:v>3.100006</c:v>
                </c:pt>
                <c:pt idx="3586">
                  <c:v>4.25</c:v>
                </c:pt>
                <c:pt idx="3587">
                  <c:v>3.3500369999999995</c:v>
                </c:pt>
                <c:pt idx="3588">
                  <c:v>3.6750029999999994</c:v>
                </c:pt>
                <c:pt idx="3589">
                  <c:v>3.9750209999999995</c:v>
                </c:pt>
                <c:pt idx="3590">
                  <c:v>3.7999879999999999</c:v>
                </c:pt>
                <c:pt idx="3591">
                  <c:v>3.600006</c:v>
                </c:pt>
                <c:pt idx="3592">
                  <c:v>3.5499879999999999</c:v>
                </c:pt>
                <c:pt idx="3593">
                  <c:v>4.6999819999999994</c:v>
                </c:pt>
                <c:pt idx="3594">
                  <c:v>4.0749969999999989</c:v>
                </c:pt>
                <c:pt idx="3595">
                  <c:v>4.9499969999999998</c:v>
                </c:pt>
                <c:pt idx="3596">
                  <c:v>3.4500119999999996</c:v>
                </c:pt>
                <c:pt idx="3597">
                  <c:v>3.3249819999999999</c:v>
                </c:pt>
                <c:pt idx="3598">
                  <c:v>5.3999939999999995</c:v>
                </c:pt>
                <c:pt idx="3599">
                  <c:v>2.6999970000000002</c:v>
                </c:pt>
                <c:pt idx="3600">
                  <c:v>3.75</c:v>
                </c:pt>
                <c:pt idx="3601">
                  <c:v>3.3000179999999997</c:v>
                </c:pt>
                <c:pt idx="3602">
                  <c:v>4.4499820000000003</c:v>
                </c:pt>
                <c:pt idx="3603">
                  <c:v>3.2000120000000001</c:v>
                </c:pt>
                <c:pt idx="3604">
                  <c:v>3.7749940000000004</c:v>
                </c:pt>
                <c:pt idx="3605">
                  <c:v>4.25</c:v>
                </c:pt>
                <c:pt idx="3606">
                  <c:v>3.4499819999999999</c:v>
                </c:pt>
                <c:pt idx="3607">
                  <c:v>3.3500369999999995</c:v>
                </c:pt>
                <c:pt idx="3608">
                  <c:v>3.625</c:v>
                </c:pt>
                <c:pt idx="3609">
                  <c:v>3.7750089999999994</c:v>
                </c:pt>
                <c:pt idx="3610">
                  <c:v>3.0749659999999994</c:v>
                </c:pt>
                <c:pt idx="3611">
                  <c:v>4.4000240000000002</c:v>
                </c:pt>
                <c:pt idx="3612">
                  <c:v>3.6499630000000001</c:v>
                </c:pt>
                <c:pt idx="3613">
                  <c:v>3.25</c:v>
                </c:pt>
                <c:pt idx="3614">
                  <c:v>3.7500149999999999</c:v>
                </c:pt>
                <c:pt idx="3615">
                  <c:v>4.3000179999999988</c:v>
                </c:pt>
                <c:pt idx="3616">
                  <c:v>4.7750240000000002</c:v>
                </c:pt>
                <c:pt idx="3617">
                  <c:v>3.6499630000000001</c:v>
                </c:pt>
                <c:pt idx="3618">
                  <c:v>4.1750179999999988</c:v>
                </c:pt>
                <c:pt idx="3619">
                  <c:v>4.600020999999999</c:v>
                </c:pt>
                <c:pt idx="3620">
                  <c:v>4.3499910000000002</c:v>
                </c:pt>
                <c:pt idx="3621">
                  <c:v>3.600006</c:v>
                </c:pt>
                <c:pt idx="3622">
                  <c:v>3.1999819999999999</c:v>
                </c:pt>
                <c:pt idx="3623">
                  <c:v>4.549987999999999</c:v>
                </c:pt>
                <c:pt idx="3624">
                  <c:v>3.6499940000000004</c:v>
                </c:pt>
                <c:pt idx="3625">
                  <c:v>3.3749999999999996</c:v>
                </c:pt>
                <c:pt idx="3626">
                  <c:v>3.7999879999999999</c:v>
                </c:pt>
                <c:pt idx="3627">
                  <c:v>4.6499939999999995</c:v>
                </c:pt>
                <c:pt idx="3628">
                  <c:v>2.9000240000000002</c:v>
                </c:pt>
                <c:pt idx="3629">
                  <c:v>4.5500030000000002</c:v>
                </c:pt>
                <c:pt idx="3630">
                  <c:v>4.1750030000000002</c:v>
                </c:pt>
                <c:pt idx="3631">
                  <c:v>4.2250059999999987</c:v>
                </c:pt>
                <c:pt idx="3632">
                  <c:v>3.1499630000000001</c:v>
                </c:pt>
                <c:pt idx="3633">
                  <c:v>3.6999659999999994</c:v>
                </c:pt>
                <c:pt idx="3634">
                  <c:v>2.899994</c:v>
                </c:pt>
                <c:pt idx="3635">
                  <c:v>3.5500179999999997</c:v>
                </c:pt>
                <c:pt idx="3636">
                  <c:v>4.4499510000000004</c:v>
                </c:pt>
                <c:pt idx="3637">
                  <c:v>3.399994</c:v>
                </c:pt>
                <c:pt idx="3638">
                  <c:v>3.9000240000000002</c:v>
                </c:pt>
                <c:pt idx="3639">
                  <c:v>3.1249850000000001</c:v>
                </c:pt>
                <c:pt idx="3640">
                  <c:v>3.0750119999999996</c:v>
                </c:pt>
                <c:pt idx="3641">
                  <c:v>3.8749999999999996</c:v>
                </c:pt>
                <c:pt idx="3642">
                  <c:v>3.9250179999999997</c:v>
                </c:pt>
                <c:pt idx="3643">
                  <c:v>4.2000120000000001</c:v>
                </c:pt>
                <c:pt idx="3644">
                  <c:v>3.8499759999999994</c:v>
                </c:pt>
                <c:pt idx="3645">
                  <c:v>3.625</c:v>
                </c:pt>
                <c:pt idx="3646">
                  <c:v>4</c:v>
                </c:pt>
                <c:pt idx="3647">
                  <c:v>3.3749849999999997</c:v>
                </c:pt>
                <c:pt idx="3648">
                  <c:v>3.5749819999999999</c:v>
                </c:pt>
                <c:pt idx="3649">
                  <c:v>3.4000089999999994</c:v>
                </c:pt>
                <c:pt idx="3650">
                  <c:v>3.5</c:v>
                </c:pt>
                <c:pt idx="3651">
                  <c:v>4.1499629999999996</c:v>
                </c:pt>
                <c:pt idx="3652">
                  <c:v>4.249969000000001</c:v>
                </c:pt>
                <c:pt idx="3653">
                  <c:v>5.299987999999999</c:v>
                </c:pt>
                <c:pt idx="3654">
                  <c:v>3.600006</c:v>
                </c:pt>
                <c:pt idx="3655">
                  <c:v>3.25</c:v>
                </c:pt>
                <c:pt idx="3656">
                  <c:v>3.6499940000000004</c:v>
                </c:pt>
                <c:pt idx="3657">
                  <c:v>3.2000120000000001</c:v>
                </c:pt>
                <c:pt idx="3658">
                  <c:v>3.8749849999999997</c:v>
                </c:pt>
                <c:pt idx="3659">
                  <c:v>3.9000240000000002</c:v>
                </c:pt>
                <c:pt idx="3660">
                  <c:v>4.049987999999999</c:v>
                </c:pt>
                <c:pt idx="3661">
                  <c:v>3.7500149999999999</c:v>
                </c:pt>
                <c:pt idx="3662">
                  <c:v>3.75</c:v>
                </c:pt>
                <c:pt idx="3663">
                  <c:v>4.1499939999999995</c:v>
                </c:pt>
                <c:pt idx="3664">
                  <c:v>2.8749999999999996</c:v>
                </c:pt>
                <c:pt idx="3665">
                  <c:v>4.1500239999999993</c:v>
                </c:pt>
                <c:pt idx="3666">
                  <c:v>4.3250119999999992</c:v>
                </c:pt>
                <c:pt idx="3667">
                  <c:v>3.75</c:v>
                </c:pt>
                <c:pt idx="3668">
                  <c:v>3.1499790000000001</c:v>
                </c:pt>
                <c:pt idx="3669">
                  <c:v>4.3749849999999979</c:v>
                </c:pt>
                <c:pt idx="3670">
                  <c:v>3.3000179999999997</c:v>
                </c:pt>
                <c:pt idx="3671">
                  <c:v>4.6000059999999987</c:v>
                </c:pt>
                <c:pt idx="3672">
                  <c:v>4.1499939999999995</c:v>
                </c:pt>
                <c:pt idx="3673">
                  <c:v>4.299987999999999</c:v>
                </c:pt>
                <c:pt idx="3674">
                  <c:v>3.3500369999999995</c:v>
                </c:pt>
                <c:pt idx="3675">
                  <c:v>3.4750059999999996</c:v>
                </c:pt>
                <c:pt idx="3676">
                  <c:v>4.4500120000000001</c:v>
                </c:pt>
                <c:pt idx="3677">
                  <c:v>3.9999849999999997</c:v>
                </c:pt>
                <c:pt idx="3678">
                  <c:v>4.2499849999999988</c:v>
                </c:pt>
                <c:pt idx="3679">
                  <c:v>3.3000179999999997</c:v>
                </c:pt>
                <c:pt idx="3680">
                  <c:v>3.6750029999999994</c:v>
                </c:pt>
                <c:pt idx="3681">
                  <c:v>4.375030999999999</c:v>
                </c:pt>
                <c:pt idx="3682">
                  <c:v>41</c:v>
                </c:pt>
                <c:pt idx="3683">
                  <c:v>3.75</c:v>
                </c:pt>
                <c:pt idx="3684">
                  <c:v>4.099975999999999</c:v>
                </c:pt>
                <c:pt idx="3685">
                  <c:v>4.0749969999999989</c:v>
                </c:pt>
                <c:pt idx="3686">
                  <c:v>3.9500119999999996</c:v>
                </c:pt>
                <c:pt idx="3687">
                  <c:v>3.5750119999999996</c:v>
                </c:pt>
                <c:pt idx="3688">
                  <c:v>3.9749910000000002</c:v>
                </c:pt>
                <c:pt idx="3689">
                  <c:v>3.0750119999999996</c:v>
                </c:pt>
                <c:pt idx="3690">
                  <c:v>3.6000369999999999</c:v>
                </c:pt>
                <c:pt idx="3691">
                  <c:v>3.5999759999999994</c:v>
                </c:pt>
                <c:pt idx="3692">
                  <c:v>4.0500179999999988</c:v>
                </c:pt>
                <c:pt idx="3693">
                  <c:v>3.825027</c:v>
                </c:pt>
                <c:pt idx="3694">
                  <c:v>3.9249879999999999</c:v>
                </c:pt>
                <c:pt idx="3695">
                  <c:v>4.549987999999999</c:v>
                </c:pt>
                <c:pt idx="3696">
                  <c:v>3.625</c:v>
                </c:pt>
                <c:pt idx="3697">
                  <c:v>4.1499939999999995</c:v>
                </c:pt>
                <c:pt idx="3698">
                  <c:v>3.5499879999999999</c:v>
                </c:pt>
                <c:pt idx="3699">
                  <c:v>3.9250179999999997</c:v>
                </c:pt>
                <c:pt idx="3700">
                  <c:v>4.549987999999999</c:v>
                </c:pt>
                <c:pt idx="3701">
                  <c:v>3.2499690000000001</c:v>
                </c:pt>
                <c:pt idx="3702">
                  <c:v>4.5250089999999989</c:v>
                </c:pt>
                <c:pt idx="3703">
                  <c:v>4.1999819999999994</c:v>
                </c:pt>
                <c:pt idx="3704">
                  <c:v>3.5750119999999996</c:v>
                </c:pt>
                <c:pt idx="3705">
                  <c:v>4.099975999999999</c:v>
                </c:pt>
                <c:pt idx="3706">
                  <c:v>3.0249940000000004</c:v>
                </c:pt>
                <c:pt idx="3707">
                  <c:v>3.100006</c:v>
                </c:pt>
                <c:pt idx="3708">
                  <c:v>4.7000120000000001</c:v>
                </c:pt>
                <c:pt idx="3709">
                  <c:v>3.5499879999999999</c:v>
                </c:pt>
                <c:pt idx="3710">
                  <c:v>3.3999629999999996</c:v>
                </c:pt>
                <c:pt idx="3711">
                  <c:v>3.6499940000000004</c:v>
                </c:pt>
                <c:pt idx="3712">
                  <c:v>3.6499940000000004</c:v>
                </c:pt>
                <c:pt idx="3713">
                  <c:v>3.6999819999999999</c:v>
                </c:pt>
                <c:pt idx="3714">
                  <c:v>4.1000059999999987</c:v>
                </c:pt>
                <c:pt idx="3715">
                  <c:v>3.7499690000000001</c:v>
                </c:pt>
                <c:pt idx="3716">
                  <c:v>4</c:v>
                </c:pt>
                <c:pt idx="3717">
                  <c:v>3.6499630000000001</c:v>
                </c:pt>
                <c:pt idx="3718">
                  <c:v>4.4499820000000003</c:v>
                </c:pt>
                <c:pt idx="3719">
                  <c:v>3.8499910000000002</c:v>
                </c:pt>
                <c:pt idx="3720">
                  <c:v>4.049987999999999</c:v>
                </c:pt>
                <c:pt idx="3721">
                  <c:v>4.1500239999999993</c:v>
                </c:pt>
                <c:pt idx="3722">
                  <c:v>4.7249909999999993</c:v>
                </c:pt>
                <c:pt idx="3723">
                  <c:v>4.9750059999999996</c:v>
                </c:pt>
                <c:pt idx="3724">
                  <c:v>4.3999939999999995</c:v>
                </c:pt>
                <c:pt idx="3725">
                  <c:v>3.5500179999999997</c:v>
                </c:pt>
                <c:pt idx="3726">
                  <c:v>3.7750089999999994</c:v>
                </c:pt>
                <c:pt idx="3727">
                  <c:v>3.0499879999999999</c:v>
                </c:pt>
                <c:pt idx="3728">
                  <c:v>3.8499759999999994</c:v>
                </c:pt>
                <c:pt idx="3729">
                  <c:v>3.5500179999999997</c:v>
                </c:pt>
                <c:pt idx="3730">
                  <c:v>4.875</c:v>
                </c:pt>
                <c:pt idx="3731">
                  <c:v>4.1999969999999989</c:v>
                </c:pt>
                <c:pt idx="3732">
                  <c:v>3.3000179999999997</c:v>
                </c:pt>
                <c:pt idx="3733">
                  <c:v>4.3999790000000001</c:v>
                </c:pt>
                <c:pt idx="3734">
                  <c:v>4.6499939999999995</c:v>
                </c:pt>
                <c:pt idx="3735">
                  <c:v>3.75</c:v>
                </c:pt>
                <c:pt idx="3736">
                  <c:v>4.5</c:v>
                </c:pt>
                <c:pt idx="3737">
                  <c:v>4.0000149999999994</c:v>
                </c:pt>
                <c:pt idx="3738">
                  <c:v>3.799973</c:v>
                </c:pt>
                <c:pt idx="3739">
                  <c:v>3.8500369999999995</c:v>
                </c:pt>
                <c:pt idx="3740">
                  <c:v>3.7999879999999999</c:v>
                </c:pt>
                <c:pt idx="3741">
                  <c:v>3.399994</c:v>
                </c:pt>
                <c:pt idx="3742">
                  <c:v>4.049987999999999</c:v>
                </c:pt>
                <c:pt idx="3743">
                  <c:v>3.75</c:v>
                </c:pt>
                <c:pt idx="3744">
                  <c:v>4.0750270000000004</c:v>
                </c:pt>
                <c:pt idx="3745">
                  <c:v>3.399994</c:v>
                </c:pt>
                <c:pt idx="3746">
                  <c:v>5.0999910000000002</c:v>
                </c:pt>
                <c:pt idx="3747">
                  <c:v>3.2999879999999999</c:v>
                </c:pt>
                <c:pt idx="3748">
                  <c:v>3.4500119999999996</c:v>
                </c:pt>
                <c:pt idx="3749">
                  <c:v>3.225006</c:v>
                </c:pt>
                <c:pt idx="3750">
                  <c:v>3.9000240000000002</c:v>
                </c:pt>
                <c:pt idx="3751">
                  <c:v>4.3000179999999988</c:v>
                </c:pt>
                <c:pt idx="3752">
                  <c:v>4.5</c:v>
                </c:pt>
                <c:pt idx="3753">
                  <c:v>5.225020999999999</c:v>
                </c:pt>
                <c:pt idx="3754">
                  <c:v>3.399994</c:v>
                </c:pt>
                <c:pt idx="3755">
                  <c:v>3.75</c:v>
                </c:pt>
                <c:pt idx="3756">
                  <c:v>3.7000120000000001</c:v>
                </c:pt>
                <c:pt idx="3757">
                  <c:v>4.1749879999999981</c:v>
                </c:pt>
                <c:pt idx="3758">
                  <c:v>3.3499759999999994</c:v>
                </c:pt>
                <c:pt idx="3759">
                  <c:v>3.9999689999999997</c:v>
                </c:pt>
                <c:pt idx="3760">
                  <c:v>2.9499970000000002</c:v>
                </c:pt>
                <c:pt idx="3761">
                  <c:v>3.3499759999999994</c:v>
                </c:pt>
                <c:pt idx="3762">
                  <c:v>3.5499879999999999</c:v>
                </c:pt>
                <c:pt idx="3763">
                  <c:v>4.5</c:v>
                </c:pt>
                <c:pt idx="3764">
                  <c:v>4.349975999999999</c:v>
                </c:pt>
                <c:pt idx="3765">
                  <c:v>4.849975999999999</c:v>
                </c:pt>
                <c:pt idx="3766">
                  <c:v>4.350020999999999</c:v>
                </c:pt>
                <c:pt idx="3767">
                  <c:v>4.299987999999999</c:v>
                </c:pt>
                <c:pt idx="3768">
                  <c:v>3.575027</c:v>
                </c:pt>
                <c:pt idx="3769">
                  <c:v>3.3749999999999996</c:v>
                </c:pt>
                <c:pt idx="3770">
                  <c:v>4.2000120000000001</c:v>
                </c:pt>
                <c:pt idx="3771">
                  <c:v>3.1999819999999999</c:v>
                </c:pt>
                <c:pt idx="3772">
                  <c:v>3.5</c:v>
                </c:pt>
                <c:pt idx="3773">
                  <c:v>3.5249940000000004</c:v>
                </c:pt>
                <c:pt idx="3774">
                  <c:v>4.5500030000000002</c:v>
                </c:pt>
                <c:pt idx="3775">
                  <c:v>2.7999879999999999</c:v>
                </c:pt>
                <c:pt idx="3776">
                  <c:v>3.8999629999999996</c:v>
                </c:pt>
                <c:pt idx="3777">
                  <c:v>3.4000240000000002</c:v>
                </c:pt>
                <c:pt idx="3778">
                  <c:v>4.1999819999999994</c:v>
                </c:pt>
                <c:pt idx="3779">
                  <c:v>3.5</c:v>
                </c:pt>
                <c:pt idx="3780">
                  <c:v>4.3249819999999985</c:v>
                </c:pt>
                <c:pt idx="3781">
                  <c:v>3.7000120000000001</c:v>
                </c:pt>
                <c:pt idx="3782">
                  <c:v>3.9500119999999996</c:v>
                </c:pt>
                <c:pt idx="3783">
                  <c:v>4.9500120000000001</c:v>
                </c:pt>
                <c:pt idx="3784">
                  <c:v>3.9500119999999996</c:v>
                </c:pt>
                <c:pt idx="3785">
                  <c:v>3.725006</c:v>
                </c:pt>
                <c:pt idx="3786">
                  <c:v>3.25</c:v>
                </c:pt>
                <c:pt idx="3787">
                  <c:v>4.3999629999999996</c:v>
                </c:pt>
                <c:pt idx="3788">
                  <c:v>3.4499819999999999</c:v>
                </c:pt>
                <c:pt idx="3789">
                  <c:v>4.549987999999999</c:v>
                </c:pt>
                <c:pt idx="3790">
                  <c:v>3.1249850000000001</c:v>
                </c:pt>
                <c:pt idx="3791">
                  <c:v>2.8000029999999994</c:v>
                </c:pt>
                <c:pt idx="3792">
                  <c:v>4.5249939999999986</c:v>
                </c:pt>
                <c:pt idx="3793">
                  <c:v>3.2999879999999999</c:v>
                </c:pt>
                <c:pt idx="3794">
                  <c:v>3.899994</c:v>
                </c:pt>
                <c:pt idx="3795">
                  <c:v>3.8999789999999996</c:v>
                </c:pt>
                <c:pt idx="3796">
                  <c:v>4.2749939999999995</c:v>
                </c:pt>
                <c:pt idx="3797">
                  <c:v>3.4499819999999999</c:v>
                </c:pt>
                <c:pt idx="3798">
                  <c:v>4.1499939999999995</c:v>
                </c:pt>
                <c:pt idx="3799">
                  <c:v>3.9499819999999999</c:v>
                </c:pt>
                <c:pt idx="3800">
                  <c:v>3.6750029999999994</c:v>
                </c:pt>
                <c:pt idx="3801">
                  <c:v>3.2499690000000001</c:v>
                </c:pt>
                <c:pt idx="3802">
                  <c:v>4.7249909999999993</c:v>
                </c:pt>
                <c:pt idx="3803">
                  <c:v>3.600006</c:v>
                </c:pt>
                <c:pt idx="3804">
                  <c:v>3.5</c:v>
                </c:pt>
                <c:pt idx="3805">
                  <c:v>5.000030999999999</c:v>
                </c:pt>
                <c:pt idx="3806">
                  <c:v>3.2999879999999999</c:v>
                </c:pt>
                <c:pt idx="3807">
                  <c:v>3.9000240000000002</c:v>
                </c:pt>
                <c:pt idx="3808">
                  <c:v>4.0500179999999988</c:v>
                </c:pt>
                <c:pt idx="3809">
                  <c:v>3.5</c:v>
                </c:pt>
                <c:pt idx="3810">
                  <c:v>4.500030999999999</c:v>
                </c:pt>
                <c:pt idx="3811">
                  <c:v>3.3499910000000002</c:v>
                </c:pt>
                <c:pt idx="3812">
                  <c:v>4.4249879999999981</c:v>
                </c:pt>
                <c:pt idx="3813">
                  <c:v>4.8500059999999987</c:v>
                </c:pt>
                <c:pt idx="3814">
                  <c:v>4.0500030000000002</c:v>
                </c:pt>
                <c:pt idx="3815">
                  <c:v>3.899994</c:v>
                </c:pt>
                <c:pt idx="3816">
                  <c:v>5.5</c:v>
                </c:pt>
                <c:pt idx="3817">
                  <c:v>3.6499940000000004</c:v>
                </c:pt>
                <c:pt idx="3818">
                  <c:v>4.9000240000000002</c:v>
                </c:pt>
                <c:pt idx="3819">
                  <c:v>4.5000149999999994</c:v>
                </c:pt>
                <c:pt idx="3820">
                  <c:v>6.3999939999999995</c:v>
                </c:pt>
                <c:pt idx="3821">
                  <c:v>3.0000309999999999</c:v>
                </c:pt>
                <c:pt idx="3822">
                  <c:v>4.0749819999999994</c:v>
                </c:pt>
                <c:pt idx="3823">
                  <c:v>5.1000059999999987</c:v>
                </c:pt>
                <c:pt idx="3824">
                  <c:v>3.7999879999999999</c:v>
                </c:pt>
                <c:pt idx="3825">
                  <c:v>3.25</c:v>
                </c:pt>
                <c:pt idx="3826">
                  <c:v>3.5</c:v>
                </c:pt>
                <c:pt idx="3827">
                  <c:v>3.9000089999999994</c:v>
                </c:pt>
                <c:pt idx="3828">
                  <c:v>6</c:v>
                </c:pt>
                <c:pt idx="3829">
                  <c:v>2.600006</c:v>
                </c:pt>
                <c:pt idx="3830">
                  <c:v>2.7999879999999999</c:v>
                </c:pt>
                <c:pt idx="3831">
                  <c:v>3.4000240000000002</c:v>
                </c:pt>
                <c:pt idx="3832">
                  <c:v>4.1499939999999995</c:v>
                </c:pt>
                <c:pt idx="3833">
                  <c:v>3.899994</c:v>
                </c:pt>
                <c:pt idx="3834">
                  <c:v>3.25</c:v>
                </c:pt>
                <c:pt idx="3835">
                  <c:v>4.3249819999999985</c:v>
                </c:pt>
                <c:pt idx="3836">
                  <c:v>3.3500369999999995</c:v>
                </c:pt>
                <c:pt idx="3837">
                  <c:v>3.9500119999999996</c:v>
                </c:pt>
                <c:pt idx="3838">
                  <c:v>3.6500240000000002</c:v>
                </c:pt>
                <c:pt idx="3839">
                  <c:v>4</c:v>
                </c:pt>
                <c:pt idx="3840">
                  <c:v>3.5999759999999994</c:v>
                </c:pt>
                <c:pt idx="3841">
                  <c:v>4.25</c:v>
                </c:pt>
                <c:pt idx="3842">
                  <c:v>3.4999689999999997</c:v>
                </c:pt>
                <c:pt idx="3843">
                  <c:v>4.049987999999999</c:v>
                </c:pt>
                <c:pt idx="3844">
                  <c:v>4.3000179999999988</c:v>
                </c:pt>
                <c:pt idx="3845">
                  <c:v>3.9500119999999996</c:v>
                </c:pt>
                <c:pt idx="3846">
                  <c:v>3.799973</c:v>
                </c:pt>
                <c:pt idx="3847">
                  <c:v>4.1999819999999994</c:v>
                </c:pt>
                <c:pt idx="3848">
                  <c:v>4.6250149999999985</c:v>
                </c:pt>
                <c:pt idx="3849">
                  <c:v>4.6000369999999995</c:v>
                </c:pt>
                <c:pt idx="3850">
                  <c:v>3.7500309999999999</c:v>
                </c:pt>
                <c:pt idx="3851">
                  <c:v>4.0500179999999988</c:v>
                </c:pt>
                <c:pt idx="3852">
                  <c:v>3.5249940000000004</c:v>
                </c:pt>
                <c:pt idx="3853">
                  <c:v>3.399994</c:v>
                </c:pt>
                <c:pt idx="3854">
                  <c:v>3.5999759999999994</c:v>
                </c:pt>
                <c:pt idx="3855">
                  <c:v>2.8249819999999999</c:v>
                </c:pt>
                <c:pt idx="3856">
                  <c:v>3.5000309999999999</c:v>
                </c:pt>
                <c:pt idx="3857">
                  <c:v>3.7499690000000001</c:v>
                </c:pt>
                <c:pt idx="3858">
                  <c:v>3.8999629999999996</c:v>
                </c:pt>
                <c:pt idx="3859">
                  <c:v>3.3499599999999994</c:v>
                </c:pt>
                <c:pt idx="3860">
                  <c:v>3.6499940000000004</c:v>
                </c:pt>
                <c:pt idx="3861">
                  <c:v>3.899994</c:v>
                </c:pt>
                <c:pt idx="3862">
                  <c:v>4.600020999999999</c:v>
                </c:pt>
                <c:pt idx="3863">
                  <c:v>3.75</c:v>
                </c:pt>
                <c:pt idx="3864">
                  <c:v>4.049987999999999</c:v>
                </c:pt>
                <c:pt idx="3865">
                  <c:v>3.5999759999999994</c:v>
                </c:pt>
                <c:pt idx="3866">
                  <c:v>4.3249819999999985</c:v>
                </c:pt>
                <c:pt idx="3867">
                  <c:v>3.100006</c:v>
                </c:pt>
                <c:pt idx="3868">
                  <c:v>3.5499879999999999</c:v>
                </c:pt>
                <c:pt idx="3869">
                  <c:v>4.6499939999999995</c:v>
                </c:pt>
                <c:pt idx="3870">
                  <c:v>3.100006</c:v>
                </c:pt>
                <c:pt idx="3871">
                  <c:v>5.1000059999999987</c:v>
                </c:pt>
                <c:pt idx="3872">
                  <c:v>3.6000369999999999</c:v>
                </c:pt>
                <c:pt idx="3873">
                  <c:v>4.25</c:v>
                </c:pt>
                <c:pt idx="3874">
                  <c:v>3.1999819999999999</c:v>
                </c:pt>
                <c:pt idx="3875">
                  <c:v>3.3749999999999996</c:v>
                </c:pt>
                <c:pt idx="3876">
                  <c:v>3.399994</c:v>
                </c:pt>
                <c:pt idx="3877">
                  <c:v>4.1000059999999987</c:v>
                </c:pt>
                <c:pt idx="3878">
                  <c:v>3.4250179999999997</c:v>
                </c:pt>
                <c:pt idx="3879">
                  <c:v>3.8499759999999994</c:v>
                </c:pt>
                <c:pt idx="3880">
                  <c:v>3.3250119999999996</c:v>
                </c:pt>
                <c:pt idx="3881">
                  <c:v>3.7999879999999999</c:v>
                </c:pt>
                <c:pt idx="3882">
                  <c:v>4.6499939999999995</c:v>
                </c:pt>
                <c:pt idx="3883">
                  <c:v>3.75</c:v>
                </c:pt>
                <c:pt idx="3884">
                  <c:v>4.749969000000001</c:v>
                </c:pt>
                <c:pt idx="3885">
                  <c:v>4.2000120000000001</c:v>
                </c:pt>
                <c:pt idx="3886">
                  <c:v>3.7749790000000001</c:v>
                </c:pt>
                <c:pt idx="3887">
                  <c:v>4.124984999999997</c:v>
                </c:pt>
                <c:pt idx="3888">
                  <c:v>3.5499879999999999</c:v>
                </c:pt>
                <c:pt idx="3889">
                  <c:v>3.6500240000000002</c:v>
                </c:pt>
                <c:pt idx="3890">
                  <c:v>4.3500059999999987</c:v>
                </c:pt>
                <c:pt idx="3891">
                  <c:v>3.6749879999999999</c:v>
                </c:pt>
                <c:pt idx="3892">
                  <c:v>2.9749910000000002</c:v>
                </c:pt>
                <c:pt idx="3893">
                  <c:v>3.7000120000000001</c:v>
                </c:pt>
                <c:pt idx="3894">
                  <c:v>5.1749879999999981</c:v>
                </c:pt>
                <c:pt idx="3895">
                  <c:v>3.5499879999999999</c:v>
                </c:pt>
                <c:pt idx="3896">
                  <c:v>3.2999879999999999</c:v>
                </c:pt>
                <c:pt idx="3897">
                  <c:v>3.3499910000000002</c:v>
                </c:pt>
                <c:pt idx="3898">
                  <c:v>2.899994</c:v>
                </c:pt>
                <c:pt idx="3899">
                  <c:v>4.75</c:v>
                </c:pt>
                <c:pt idx="3900">
                  <c:v>4.049987999999999</c:v>
                </c:pt>
                <c:pt idx="3901">
                  <c:v>3.5499879999999999</c:v>
                </c:pt>
                <c:pt idx="3902">
                  <c:v>3.5</c:v>
                </c:pt>
                <c:pt idx="3903">
                  <c:v>4.2249909999999993</c:v>
                </c:pt>
                <c:pt idx="3904">
                  <c:v>3.7999879999999999</c:v>
                </c:pt>
                <c:pt idx="3905">
                  <c:v>3.3499910000000002</c:v>
                </c:pt>
                <c:pt idx="3906">
                  <c:v>4.0000149999999994</c:v>
                </c:pt>
                <c:pt idx="3907">
                  <c:v>3.1499940000000004</c:v>
                </c:pt>
                <c:pt idx="3908">
                  <c:v>4.1000059999999987</c:v>
                </c:pt>
                <c:pt idx="3909">
                  <c:v>3.5</c:v>
                </c:pt>
                <c:pt idx="3910">
                  <c:v>3.75</c:v>
                </c:pt>
                <c:pt idx="3911">
                  <c:v>4.099975999999999</c:v>
                </c:pt>
                <c:pt idx="3912">
                  <c:v>3.8750149999999994</c:v>
                </c:pt>
                <c:pt idx="3913">
                  <c:v>3.1499630000000001</c:v>
                </c:pt>
                <c:pt idx="3914">
                  <c:v>3.6499940000000004</c:v>
                </c:pt>
                <c:pt idx="3915">
                  <c:v>4.25</c:v>
                </c:pt>
                <c:pt idx="3916">
                  <c:v>5.4500120000000001</c:v>
                </c:pt>
                <c:pt idx="3917">
                  <c:v>3.8500059999999996</c:v>
                </c:pt>
                <c:pt idx="3918">
                  <c:v>4.7250369999999995</c:v>
                </c:pt>
                <c:pt idx="3919">
                  <c:v>3.5</c:v>
                </c:pt>
                <c:pt idx="3920">
                  <c:v>3.6500240000000002</c:v>
                </c:pt>
                <c:pt idx="3921">
                  <c:v>3.7000120000000001</c:v>
                </c:pt>
                <c:pt idx="3922">
                  <c:v>3.4499819999999999</c:v>
                </c:pt>
                <c:pt idx="3923">
                  <c:v>3.399994</c:v>
                </c:pt>
                <c:pt idx="3924">
                  <c:v>4.2499849999999988</c:v>
                </c:pt>
                <c:pt idx="3925">
                  <c:v>3.899994</c:v>
                </c:pt>
                <c:pt idx="3926">
                  <c:v>4.6000059999999987</c:v>
                </c:pt>
                <c:pt idx="3927">
                  <c:v>4.0500179999999988</c:v>
                </c:pt>
                <c:pt idx="3928">
                  <c:v>4.1000059999999987</c:v>
                </c:pt>
                <c:pt idx="3929">
                  <c:v>3.75</c:v>
                </c:pt>
                <c:pt idx="3930">
                  <c:v>4.6999819999999994</c:v>
                </c:pt>
                <c:pt idx="3931">
                  <c:v>4.3250119999999992</c:v>
                </c:pt>
                <c:pt idx="3932">
                  <c:v>3.325027</c:v>
                </c:pt>
                <c:pt idx="3933">
                  <c:v>4.1499939999999995</c:v>
                </c:pt>
                <c:pt idx="3934">
                  <c:v>3.6500240000000002</c:v>
                </c:pt>
                <c:pt idx="3935">
                  <c:v>3.4499819999999999</c:v>
                </c:pt>
                <c:pt idx="3936">
                  <c:v>4.6750030000000002</c:v>
                </c:pt>
                <c:pt idx="3937">
                  <c:v>4.75</c:v>
                </c:pt>
                <c:pt idx="3938">
                  <c:v>3.2749790000000001</c:v>
                </c:pt>
                <c:pt idx="3939">
                  <c:v>4.375</c:v>
                </c:pt>
                <c:pt idx="3940">
                  <c:v>3.5499879999999999</c:v>
                </c:pt>
                <c:pt idx="3941">
                  <c:v>3.6000369999999999</c:v>
                </c:pt>
                <c:pt idx="3942">
                  <c:v>3.4749910000000002</c:v>
                </c:pt>
                <c:pt idx="3943">
                  <c:v>3.5</c:v>
                </c:pt>
                <c:pt idx="3944">
                  <c:v>3.8500059999999996</c:v>
                </c:pt>
                <c:pt idx="3945">
                  <c:v>3.8499759999999994</c:v>
                </c:pt>
                <c:pt idx="3946">
                  <c:v>3.7250209999999999</c:v>
                </c:pt>
                <c:pt idx="3947">
                  <c:v>4.2999729999999996</c:v>
                </c:pt>
                <c:pt idx="3948">
                  <c:v>4.6499939999999995</c:v>
                </c:pt>
                <c:pt idx="3949">
                  <c:v>2.8000179999999997</c:v>
                </c:pt>
                <c:pt idx="3950">
                  <c:v>3.7500309999999999</c:v>
                </c:pt>
                <c:pt idx="3951">
                  <c:v>3.7999879999999999</c:v>
                </c:pt>
                <c:pt idx="3952">
                  <c:v>4.750030999999999</c:v>
                </c:pt>
                <c:pt idx="3953">
                  <c:v>3.8499759999999994</c:v>
                </c:pt>
                <c:pt idx="3954">
                  <c:v>5.5750120000000001</c:v>
                </c:pt>
                <c:pt idx="3955">
                  <c:v>3.4750209999999995</c:v>
                </c:pt>
                <c:pt idx="3956">
                  <c:v>3.600006</c:v>
                </c:pt>
                <c:pt idx="3957">
                  <c:v>4.1750030000000002</c:v>
                </c:pt>
                <c:pt idx="3958">
                  <c:v>3.7999879999999999</c:v>
                </c:pt>
                <c:pt idx="3959">
                  <c:v>5.6750179999999988</c:v>
                </c:pt>
                <c:pt idx="3960">
                  <c:v>4.049987999999999</c:v>
                </c:pt>
                <c:pt idx="3961">
                  <c:v>3.0499879999999999</c:v>
                </c:pt>
                <c:pt idx="3962">
                  <c:v>4.1000059999999987</c:v>
                </c:pt>
                <c:pt idx="3963">
                  <c:v>4.1250149999999985</c:v>
                </c:pt>
                <c:pt idx="3964">
                  <c:v>4.2000120000000001</c:v>
                </c:pt>
                <c:pt idx="3965">
                  <c:v>3.7999879999999999</c:v>
                </c:pt>
                <c:pt idx="3966">
                  <c:v>4.349975999999999</c:v>
                </c:pt>
                <c:pt idx="3967">
                  <c:v>4.1500239999999993</c:v>
                </c:pt>
                <c:pt idx="3968">
                  <c:v>2.9250179999999997</c:v>
                </c:pt>
                <c:pt idx="3969">
                  <c:v>4.049987999999999</c:v>
                </c:pt>
                <c:pt idx="3970">
                  <c:v>3.6500240000000002</c:v>
                </c:pt>
                <c:pt idx="3971">
                  <c:v>4.25</c:v>
                </c:pt>
                <c:pt idx="3972">
                  <c:v>3.5</c:v>
                </c:pt>
                <c:pt idx="3973">
                  <c:v>3.6499630000000001</c:v>
                </c:pt>
                <c:pt idx="3974">
                  <c:v>3.3249819999999999</c:v>
                </c:pt>
                <c:pt idx="3975">
                  <c:v>3.25</c:v>
                </c:pt>
                <c:pt idx="3976">
                  <c:v>3.2999879999999999</c:v>
                </c:pt>
                <c:pt idx="3977">
                  <c:v>3.5</c:v>
                </c:pt>
                <c:pt idx="3978">
                  <c:v>4.549987999999999</c:v>
                </c:pt>
                <c:pt idx="3979">
                  <c:v>3.3499759999999994</c:v>
                </c:pt>
                <c:pt idx="3980">
                  <c:v>4.4000240000000002</c:v>
                </c:pt>
                <c:pt idx="3981">
                  <c:v>3.4500119999999996</c:v>
                </c:pt>
                <c:pt idx="3982">
                  <c:v>4.8999939999999995</c:v>
                </c:pt>
                <c:pt idx="3983">
                  <c:v>4.3250269999999995</c:v>
                </c:pt>
                <c:pt idx="3984">
                  <c:v>3.5750119999999996</c:v>
                </c:pt>
                <c:pt idx="3985">
                  <c:v>2.7500149999999999</c:v>
                </c:pt>
                <c:pt idx="3986">
                  <c:v>3.8499910000000002</c:v>
                </c:pt>
                <c:pt idx="3987">
                  <c:v>4.7000120000000001</c:v>
                </c:pt>
                <c:pt idx="3988">
                  <c:v>3.6250149999999999</c:v>
                </c:pt>
                <c:pt idx="3989">
                  <c:v>3.9749910000000002</c:v>
                </c:pt>
                <c:pt idx="3990">
                  <c:v>5.6500239999999993</c:v>
                </c:pt>
                <c:pt idx="3991">
                  <c:v>4.0749969999999989</c:v>
                </c:pt>
                <c:pt idx="3992">
                  <c:v>4.7000120000000001</c:v>
                </c:pt>
                <c:pt idx="3993">
                  <c:v>3.7000120000000001</c:v>
                </c:pt>
                <c:pt idx="3994">
                  <c:v>4.9249729999999987</c:v>
                </c:pt>
                <c:pt idx="3995">
                  <c:v>3.3000029999999994</c:v>
                </c:pt>
                <c:pt idx="3996">
                  <c:v>3.8000179999999997</c:v>
                </c:pt>
                <c:pt idx="3997">
                  <c:v>3.6750179999999997</c:v>
                </c:pt>
                <c:pt idx="3998">
                  <c:v>3.4500119999999996</c:v>
                </c:pt>
                <c:pt idx="3999">
                  <c:v>4.1249999999999991</c:v>
                </c:pt>
                <c:pt idx="4000">
                  <c:v>3.7000120000000001</c:v>
                </c:pt>
                <c:pt idx="4001">
                  <c:v>4.049987999999999</c:v>
                </c:pt>
                <c:pt idx="4002">
                  <c:v>4.1500239999999993</c:v>
                </c:pt>
                <c:pt idx="4003">
                  <c:v>3.4499819999999999</c:v>
                </c:pt>
                <c:pt idx="4004">
                  <c:v>4.1750179999999988</c:v>
                </c:pt>
                <c:pt idx="4005">
                  <c:v>3.4500119999999996</c:v>
                </c:pt>
                <c:pt idx="4006">
                  <c:v>4.3000179999999988</c:v>
                </c:pt>
                <c:pt idx="4007">
                  <c:v>3.3999789999999996</c:v>
                </c:pt>
                <c:pt idx="4008">
                  <c:v>3.7999879999999999</c:v>
                </c:pt>
                <c:pt idx="4009">
                  <c:v>3.1750029999999994</c:v>
                </c:pt>
                <c:pt idx="4010">
                  <c:v>2.899994</c:v>
                </c:pt>
                <c:pt idx="4011">
                  <c:v>3.7999879999999999</c:v>
                </c:pt>
                <c:pt idx="4012">
                  <c:v>3.9749910000000002</c:v>
                </c:pt>
                <c:pt idx="4013">
                  <c:v>5.4250030000000002</c:v>
                </c:pt>
                <c:pt idx="4014">
                  <c:v>3.3499759999999994</c:v>
                </c:pt>
                <c:pt idx="4015">
                  <c:v>4.600020999999999</c:v>
                </c:pt>
                <c:pt idx="4016">
                  <c:v>3.2999879999999999</c:v>
                </c:pt>
                <c:pt idx="4017">
                  <c:v>3.9499819999999999</c:v>
                </c:pt>
                <c:pt idx="4018">
                  <c:v>3.25</c:v>
                </c:pt>
                <c:pt idx="4019">
                  <c:v>4.349975999999999</c:v>
                </c:pt>
                <c:pt idx="4020">
                  <c:v>4.1999819999999994</c:v>
                </c:pt>
                <c:pt idx="4021">
                  <c:v>3.6999819999999999</c:v>
                </c:pt>
                <c:pt idx="4022">
                  <c:v>4.2749939999999995</c:v>
                </c:pt>
                <c:pt idx="4023">
                  <c:v>3.75</c:v>
                </c:pt>
                <c:pt idx="4024">
                  <c:v>5.250030999999999</c:v>
                </c:pt>
                <c:pt idx="4025">
                  <c:v>3.6500089999999994</c:v>
                </c:pt>
                <c:pt idx="4026">
                  <c:v>3.4500119999999996</c:v>
                </c:pt>
                <c:pt idx="4027">
                  <c:v>3.7999879999999999</c:v>
                </c:pt>
                <c:pt idx="4028">
                  <c:v>3.4000240000000002</c:v>
                </c:pt>
                <c:pt idx="4029">
                  <c:v>4.549987999999999</c:v>
                </c:pt>
                <c:pt idx="4030">
                  <c:v>4.0250239999999993</c:v>
                </c:pt>
                <c:pt idx="4031">
                  <c:v>3.3250119999999996</c:v>
                </c:pt>
                <c:pt idx="4032">
                  <c:v>3.6750029999999994</c:v>
                </c:pt>
                <c:pt idx="4033">
                  <c:v>3.8250119999999996</c:v>
                </c:pt>
                <c:pt idx="4034">
                  <c:v>2.9749910000000002</c:v>
                </c:pt>
                <c:pt idx="4035">
                  <c:v>3.6500240000000002</c:v>
                </c:pt>
                <c:pt idx="4036">
                  <c:v>3.600006</c:v>
                </c:pt>
                <c:pt idx="4037">
                  <c:v>3.9500119999999996</c:v>
                </c:pt>
                <c:pt idx="4038">
                  <c:v>3.2000120000000001</c:v>
                </c:pt>
                <c:pt idx="4039">
                  <c:v>3.9000089999999994</c:v>
                </c:pt>
                <c:pt idx="4040">
                  <c:v>3.6500240000000002</c:v>
                </c:pt>
                <c:pt idx="4041">
                  <c:v>4.349975999999999</c:v>
                </c:pt>
                <c:pt idx="4042">
                  <c:v>3.8500209999999995</c:v>
                </c:pt>
                <c:pt idx="4043">
                  <c:v>3.225006</c:v>
                </c:pt>
                <c:pt idx="4044">
                  <c:v>3.6499630000000001</c:v>
                </c:pt>
                <c:pt idx="4045">
                  <c:v>4.1999819999999994</c:v>
                </c:pt>
                <c:pt idx="4046">
                  <c:v>3.5499879999999999</c:v>
                </c:pt>
                <c:pt idx="4047">
                  <c:v>3.3000179999999997</c:v>
                </c:pt>
                <c:pt idx="4048">
                  <c:v>5.2250059999999987</c:v>
                </c:pt>
                <c:pt idx="4049">
                  <c:v>3.7999879999999999</c:v>
                </c:pt>
                <c:pt idx="4050">
                  <c:v>4.5250089999999989</c:v>
                </c:pt>
                <c:pt idx="4051">
                  <c:v>3.9500119999999996</c:v>
                </c:pt>
                <c:pt idx="4052">
                  <c:v>3.8999629999999996</c:v>
                </c:pt>
                <c:pt idx="4053">
                  <c:v>4.6499939999999995</c:v>
                </c:pt>
                <c:pt idx="4054">
                  <c:v>3.9999849999999997</c:v>
                </c:pt>
                <c:pt idx="4055">
                  <c:v>4.6499939999999995</c:v>
                </c:pt>
                <c:pt idx="4056">
                  <c:v>4.9500120000000001</c:v>
                </c:pt>
                <c:pt idx="4057">
                  <c:v>3.3500059999999996</c:v>
                </c:pt>
                <c:pt idx="4058">
                  <c:v>3.4500119999999996</c:v>
                </c:pt>
                <c:pt idx="4059">
                  <c:v>3.625</c:v>
                </c:pt>
                <c:pt idx="4060">
                  <c:v>3.5999759999999994</c:v>
                </c:pt>
                <c:pt idx="4061">
                  <c:v>4.0000149999999994</c:v>
                </c:pt>
                <c:pt idx="4062">
                  <c:v>4.0249629999999987</c:v>
                </c:pt>
                <c:pt idx="4063">
                  <c:v>3.8000179999999997</c:v>
                </c:pt>
                <c:pt idx="4064">
                  <c:v>4.7000120000000001</c:v>
                </c:pt>
                <c:pt idx="4065">
                  <c:v>3.1249850000000001</c:v>
                </c:pt>
                <c:pt idx="4066">
                  <c:v>3.7999879999999999</c:v>
                </c:pt>
                <c:pt idx="4067">
                  <c:v>4.124984999999997</c:v>
                </c:pt>
                <c:pt idx="4068">
                  <c:v>3.5749970000000002</c:v>
                </c:pt>
                <c:pt idx="4069">
                  <c:v>5.2750089999999998</c:v>
                </c:pt>
                <c:pt idx="4070">
                  <c:v>3.3999629999999996</c:v>
                </c:pt>
                <c:pt idx="4071">
                  <c:v>3.899994</c:v>
                </c:pt>
                <c:pt idx="4072">
                  <c:v>5.1000059999999987</c:v>
                </c:pt>
                <c:pt idx="4073">
                  <c:v>4.7000120000000001</c:v>
                </c:pt>
                <c:pt idx="4074">
                  <c:v>3.4499819999999999</c:v>
                </c:pt>
                <c:pt idx="4075">
                  <c:v>4.7000120000000001</c:v>
                </c:pt>
                <c:pt idx="4076">
                  <c:v>3.75</c:v>
                </c:pt>
                <c:pt idx="4077">
                  <c:v>4.8000030000000002</c:v>
                </c:pt>
                <c:pt idx="4078">
                  <c:v>4.375</c:v>
                </c:pt>
                <c:pt idx="4079">
                  <c:v>3.9000240000000002</c:v>
                </c:pt>
                <c:pt idx="4080">
                  <c:v>3.4499819999999999</c:v>
                </c:pt>
                <c:pt idx="4081">
                  <c:v>3.225006</c:v>
                </c:pt>
                <c:pt idx="4082">
                  <c:v>4.1499939999999995</c:v>
                </c:pt>
                <c:pt idx="4083">
                  <c:v>3.5000309999999999</c:v>
                </c:pt>
                <c:pt idx="4084">
                  <c:v>3.4500119999999996</c:v>
                </c:pt>
                <c:pt idx="4085">
                  <c:v>4.099975999999999</c:v>
                </c:pt>
                <c:pt idx="4086">
                  <c:v>4.3000179999999988</c:v>
                </c:pt>
                <c:pt idx="4087">
                  <c:v>4.4500120000000001</c:v>
                </c:pt>
                <c:pt idx="4088">
                  <c:v>3.3500059999999996</c:v>
                </c:pt>
                <c:pt idx="4089">
                  <c:v>3.2249910000000006</c:v>
                </c:pt>
                <c:pt idx="4090">
                  <c:v>3.6499630000000001</c:v>
                </c:pt>
                <c:pt idx="4091">
                  <c:v>3.7749940000000004</c:v>
                </c:pt>
                <c:pt idx="4092">
                  <c:v>3.4499819999999999</c:v>
                </c:pt>
                <c:pt idx="4093">
                  <c:v>3.8000029999999994</c:v>
                </c:pt>
                <c:pt idx="4094">
                  <c:v>3.4500119999999996</c:v>
                </c:pt>
                <c:pt idx="4095">
                  <c:v>7.049987999999999</c:v>
                </c:pt>
                <c:pt idx="4096">
                  <c:v>2.4000240000000002</c:v>
                </c:pt>
                <c:pt idx="4097">
                  <c:v>3.8000179999999997</c:v>
                </c:pt>
                <c:pt idx="4098">
                  <c:v>6.6500239999999993</c:v>
                </c:pt>
                <c:pt idx="4099">
                  <c:v>3.8000029999999994</c:v>
                </c:pt>
                <c:pt idx="4100">
                  <c:v>3.6499940000000004</c:v>
                </c:pt>
                <c:pt idx="4101">
                  <c:v>3.5499879999999999</c:v>
                </c:pt>
                <c:pt idx="4102">
                  <c:v>3.899994</c:v>
                </c:pt>
                <c:pt idx="4103">
                  <c:v>3.5</c:v>
                </c:pt>
                <c:pt idx="4104">
                  <c:v>3.9499819999999999</c:v>
                </c:pt>
                <c:pt idx="4105">
                  <c:v>3.1499940000000004</c:v>
                </c:pt>
                <c:pt idx="4106">
                  <c:v>3.8499759999999994</c:v>
                </c:pt>
                <c:pt idx="4107">
                  <c:v>3.7250209999999999</c:v>
                </c:pt>
                <c:pt idx="4108">
                  <c:v>3.6499940000000004</c:v>
                </c:pt>
                <c:pt idx="4109">
                  <c:v>3.4250029999999994</c:v>
                </c:pt>
                <c:pt idx="4110">
                  <c:v>3.8000179999999997</c:v>
                </c:pt>
                <c:pt idx="4111">
                  <c:v>3.4500119999999996</c:v>
                </c:pt>
                <c:pt idx="4112">
                  <c:v>4.3500059999999987</c:v>
                </c:pt>
                <c:pt idx="4113">
                  <c:v>3.625</c:v>
                </c:pt>
                <c:pt idx="4114">
                  <c:v>2.9500119999999996</c:v>
                </c:pt>
                <c:pt idx="4115">
                  <c:v>3.3000179999999997</c:v>
                </c:pt>
                <c:pt idx="4116">
                  <c:v>3.3750149999999994</c:v>
                </c:pt>
                <c:pt idx="4117">
                  <c:v>4.849975999999999</c:v>
                </c:pt>
                <c:pt idx="4118">
                  <c:v>3.4000089999999994</c:v>
                </c:pt>
                <c:pt idx="4119">
                  <c:v>5.349975999999999</c:v>
                </c:pt>
                <c:pt idx="4120">
                  <c:v>4.4749910000000002</c:v>
                </c:pt>
                <c:pt idx="4121">
                  <c:v>3.8750149999999994</c:v>
                </c:pt>
                <c:pt idx="4122">
                  <c:v>4.9499510000000004</c:v>
                </c:pt>
                <c:pt idx="4123">
                  <c:v>4.25</c:v>
                </c:pt>
                <c:pt idx="4124">
                  <c:v>3.2750089999999994</c:v>
                </c:pt>
                <c:pt idx="4125">
                  <c:v>2.7000120000000001</c:v>
                </c:pt>
                <c:pt idx="4126">
                  <c:v>3.600006</c:v>
                </c:pt>
                <c:pt idx="4127">
                  <c:v>4.349975999999999</c:v>
                </c:pt>
                <c:pt idx="4128">
                  <c:v>3.3250119999999996</c:v>
                </c:pt>
                <c:pt idx="4129">
                  <c:v>3.5999759999999994</c:v>
                </c:pt>
                <c:pt idx="4130">
                  <c:v>3.9999849999999997</c:v>
                </c:pt>
                <c:pt idx="4131">
                  <c:v>3.6499940000000004</c:v>
                </c:pt>
                <c:pt idx="4132">
                  <c:v>3.399994</c:v>
                </c:pt>
                <c:pt idx="4133">
                  <c:v>4.0500179999999988</c:v>
                </c:pt>
                <c:pt idx="4134">
                  <c:v>3.6500240000000002</c:v>
                </c:pt>
                <c:pt idx="4135">
                  <c:v>4.324996999999998</c:v>
                </c:pt>
                <c:pt idx="4136">
                  <c:v>3.5250089999999994</c:v>
                </c:pt>
                <c:pt idx="4137">
                  <c:v>4.375</c:v>
                </c:pt>
                <c:pt idx="4138">
                  <c:v>4.0500179999999988</c:v>
                </c:pt>
                <c:pt idx="4139">
                  <c:v>3.6249690000000001</c:v>
                </c:pt>
                <c:pt idx="4140">
                  <c:v>3.5500179999999997</c:v>
                </c:pt>
                <c:pt idx="4141">
                  <c:v>4.3000179999999988</c:v>
                </c:pt>
                <c:pt idx="4142">
                  <c:v>3.4500119999999996</c:v>
                </c:pt>
                <c:pt idx="4143">
                  <c:v>3.4500119999999996</c:v>
                </c:pt>
                <c:pt idx="4144">
                  <c:v>3.9500119999999996</c:v>
                </c:pt>
                <c:pt idx="4145">
                  <c:v>4.1749569999999991</c:v>
                </c:pt>
                <c:pt idx="4146">
                  <c:v>4.25</c:v>
                </c:pt>
                <c:pt idx="4147">
                  <c:v>3.4499819999999999</c:v>
                </c:pt>
                <c:pt idx="4148">
                  <c:v>3.3500209999999995</c:v>
                </c:pt>
                <c:pt idx="4149">
                  <c:v>4.799987999999999</c:v>
                </c:pt>
                <c:pt idx="4150">
                  <c:v>4.5500179999999988</c:v>
                </c:pt>
                <c:pt idx="4151">
                  <c:v>3.6999819999999999</c:v>
                </c:pt>
                <c:pt idx="4152">
                  <c:v>3.6999819999999999</c:v>
                </c:pt>
                <c:pt idx="4153">
                  <c:v>3.75</c:v>
                </c:pt>
                <c:pt idx="4154">
                  <c:v>4.6499939999999995</c:v>
                </c:pt>
                <c:pt idx="4155">
                  <c:v>3.75</c:v>
                </c:pt>
                <c:pt idx="4156">
                  <c:v>4.5</c:v>
                </c:pt>
                <c:pt idx="4157">
                  <c:v>3.5500179999999997</c:v>
                </c:pt>
                <c:pt idx="4158">
                  <c:v>4.5500179999999988</c:v>
                </c:pt>
                <c:pt idx="4159">
                  <c:v>3.5250240000000002</c:v>
                </c:pt>
                <c:pt idx="4160">
                  <c:v>4.5</c:v>
                </c:pt>
                <c:pt idx="4161">
                  <c:v>4.9500120000000001</c:v>
                </c:pt>
                <c:pt idx="4162">
                  <c:v>3.4749910000000002</c:v>
                </c:pt>
                <c:pt idx="4163">
                  <c:v>3.75</c:v>
                </c:pt>
                <c:pt idx="4164">
                  <c:v>3.5499879999999999</c:v>
                </c:pt>
                <c:pt idx="4165">
                  <c:v>4.3000179999999988</c:v>
                </c:pt>
                <c:pt idx="4166">
                  <c:v>3.699951</c:v>
                </c:pt>
                <c:pt idx="4167">
                  <c:v>3.7000120000000001</c:v>
                </c:pt>
                <c:pt idx="4168">
                  <c:v>3.4500119999999996</c:v>
                </c:pt>
                <c:pt idx="4169">
                  <c:v>4</c:v>
                </c:pt>
                <c:pt idx="4170">
                  <c:v>3.5500179999999997</c:v>
                </c:pt>
                <c:pt idx="4171">
                  <c:v>3.6499940000000004</c:v>
                </c:pt>
                <c:pt idx="4172">
                  <c:v>3.6750029999999994</c:v>
                </c:pt>
                <c:pt idx="4173">
                  <c:v>3.4000240000000002</c:v>
                </c:pt>
                <c:pt idx="4174">
                  <c:v>4.4000089999999998</c:v>
                </c:pt>
                <c:pt idx="4175">
                  <c:v>3.9000240000000002</c:v>
                </c:pt>
                <c:pt idx="4176">
                  <c:v>4.3500369999999995</c:v>
                </c:pt>
                <c:pt idx="4177">
                  <c:v>3.3249819999999999</c:v>
                </c:pt>
                <c:pt idx="4178">
                  <c:v>4.25</c:v>
                </c:pt>
                <c:pt idx="4179">
                  <c:v>3.2499690000000001</c:v>
                </c:pt>
                <c:pt idx="4180">
                  <c:v>3.7499850000000001</c:v>
                </c:pt>
                <c:pt idx="4181">
                  <c:v>4.6000059999999987</c:v>
                </c:pt>
                <c:pt idx="4182">
                  <c:v>3.725006</c:v>
                </c:pt>
                <c:pt idx="4183">
                  <c:v>3.3749999999999996</c:v>
                </c:pt>
                <c:pt idx="4184">
                  <c:v>4.1999969999999989</c:v>
                </c:pt>
                <c:pt idx="4185">
                  <c:v>3.2499690000000001</c:v>
                </c:pt>
                <c:pt idx="4186">
                  <c:v>3.6500240000000002</c:v>
                </c:pt>
                <c:pt idx="4187">
                  <c:v>3.600006</c:v>
                </c:pt>
                <c:pt idx="4188">
                  <c:v>3.3000029999999994</c:v>
                </c:pt>
                <c:pt idx="4189">
                  <c:v>4.0750120000000001</c:v>
                </c:pt>
                <c:pt idx="4190">
                  <c:v>3.0249940000000004</c:v>
                </c:pt>
                <c:pt idx="4191">
                  <c:v>3.6999819999999999</c:v>
                </c:pt>
                <c:pt idx="4192">
                  <c:v>4.049987999999999</c:v>
                </c:pt>
                <c:pt idx="4193">
                  <c:v>3.1249690000000001</c:v>
                </c:pt>
                <c:pt idx="4194">
                  <c:v>4.0250239999999993</c:v>
                </c:pt>
                <c:pt idx="4195">
                  <c:v>3.7999879999999999</c:v>
                </c:pt>
                <c:pt idx="4196">
                  <c:v>4.1750030000000002</c:v>
                </c:pt>
                <c:pt idx="4197">
                  <c:v>3.600006</c:v>
                </c:pt>
                <c:pt idx="4198">
                  <c:v>3.4999689999999997</c:v>
                </c:pt>
                <c:pt idx="4199">
                  <c:v>4.1999969999999989</c:v>
                </c:pt>
                <c:pt idx="4200">
                  <c:v>3.2999879999999999</c:v>
                </c:pt>
                <c:pt idx="4201">
                  <c:v>3.8749999999999996</c:v>
                </c:pt>
                <c:pt idx="4202">
                  <c:v>3.600006</c:v>
                </c:pt>
                <c:pt idx="4203">
                  <c:v>3.4249879999999999</c:v>
                </c:pt>
                <c:pt idx="4204">
                  <c:v>3.5750119999999996</c:v>
                </c:pt>
                <c:pt idx="4205">
                  <c:v>3.5999759999999994</c:v>
                </c:pt>
                <c:pt idx="4206">
                  <c:v>4.4000240000000002</c:v>
                </c:pt>
                <c:pt idx="4207">
                  <c:v>4.049987999999999</c:v>
                </c:pt>
                <c:pt idx="4208">
                  <c:v>3.4499970000000002</c:v>
                </c:pt>
                <c:pt idx="4209">
                  <c:v>3.8500369999999995</c:v>
                </c:pt>
                <c:pt idx="4210">
                  <c:v>2.6499940000000004</c:v>
                </c:pt>
                <c:pt idx="4211">
                  <c:v>3</c:v>
                </c:pt>
                <c:pt idx="4212">
                  <c:v>3.8000179999999997</c:v>
                </c:pt>
                <c:pt idx="4213">
                  <c:v>4.299987999999999</c:v>
                </c:pt>
                <c:pt idx="4214">
                  <c:v>3.424973</c:v>
                </c:pt>
                <c:pt idx="4215">
                  <c:v>3.9500119999999996</c:v>
                </c:pt>
                <c:pt idx="4216">
                  <c:v>3.8999629999999996</c:v>
                </c:pt>
                <c:pt idx="4217">
                  <c:v>3.8000029999999994</c:v>
                </c:pt>
                <c:pt idx="4218">
                  <c:v>4</c:v>
                </c:pt>
                <c:pt idx="4219">
                  <c:v>4.9499820000000003</c:v>
                </c:pt>
                <c:pt idx="4220">
                  <c:v>4.1000059999999987</c:v>
                </c:pt>
                <c:pt idx="4221">
                  <c:v>3.6999819999999999</c:v>
                </c:pt>
                <c:pt idx="4222">
                  <c:v>5.0250089999999989</c:v>
                </c:pt>
                <c:pt idx="4223">
                  <c:v>4.7000120000000001</c:v>
                </c:pt>
                <c:pt idx="4224">
                  <c:v>3.399994</c:v>
                </c:pt>
                <c:pt idx="4225">
                  <c:v>4.6750030000000002</c:v>
                </c:pt>
                <c:pt idx="4226">
                  <c:v>4.750030999999999</c:v>
                </c:pt>
                <c:pt idx="4227">
                  <c:v>3.1499940000000004</c:v>
                </c:pt>
                <c:pt idx="4228">
                  <c:v>3.5749819999999999</c:v>
                </c:pt>
                <c:pt idx="4229">
                  <c:v>3.75</c:v>
                </c:pt>
                <c:pt idx="4230">
                  <c:v>4.3500059999999987</c:v>
                </c:pt>
                <c:pt idx="4231">
                  <c:v>5.3500059999999987</c:v>
                </c:pt>
                <c:pt idx="4232">
                  <c:v>3.1499940000000004</c:v>
                </c:pt>
                <c:pt idx="4233">
                  <c:v>4.499969000000001</c:v>
                </c:pt>
                <c:pt idx="4234">
                  <c:v>3.2999879999999999</c:v>
                </c:pt>
                <c:pt idx="4235">
                  <c:v>3.4249879999999999</c:v>
                </c:pt>
                <c:pt idx="4236">
                  <c:v>3.4000240000000002</c:v>
                </c:pt>
                <c:pt idx="4237">
                  <c:v>3.8749849999999997</c:v>
                </c:pt>
                <c:pt idx="4238">
                  <c:v>4.3999939999999995</c:v>
                </c:pt>
                <c:pt idx="4239">
                  <c:v>3.3250119999999996</c:v>
                </c:pt>
                <c:pt idx="4240">
                  <c:v>2.9750059999999996</c:v>
                </c:pt>
                <c:pt idx="4241">
                  <c:v>4.2749629999999996</c:v>
                </c:pt>
                <c:pt idx="4242">
                  <c:v>4.1749879999999981</c:v>
                </c:pt>
                <c:pt idx="4243">
                  <c:v>3.6999819999999999</c:v>
                </c:pt>
                <c:pt idx="4244">
                  <c:v>3.4749910000000002</c:v>
                </c:pt>
                <c:pt idx="4245">
                  <c:v>4.3250119999999992</c:v>
                </c:pt>
                <c:pt idx="4246">
                  <c:v>3.399994</c:v>
                </c:pt>
                <c:pt idx="4247">
                  <c:v>3.6499940000000004</c:v>
                </c:pt>
                <c:pt idx="4248">
                  <c:v>3.899994</c:v>
                </c:pt>
                <c:pt idx="4249">
                  <c:v>4.624984999999997</c:v>
                </c:pt>
                <c:pt idx="4250">
                  <c:v>3.1500240000000002</c:v>
                </c:pt>
                <c:pt idx="4251">
                  <c:v>3.4250029999999994</c:v>
                </c:pt>
                <c:pt idx="4252">
                  <c:v>3.9000240000000002</c:v>
                </c:pt>
                <c:pt idx="4253">
                  <c:v>3.9250029999999994</c:v>
                </c:pt>
                <c:pt idx="4254">
                  <c:v>3.9499819999999999</c:v>
                </c:pt>
                <c:pt idx="4255">
                  <c:v>3.2999879999999999</c:v>
                </c:pt>
                <c:pt idx="4256">
                  <c:v>3.3499759999999994</c:v>
                </c:pt>
                <c:pt idx="4257">
                  <c:v>3.8500059999999996</c:v>
                </c:pt>
                <c:pt idx="4258">
                  <c:v>3.2000270000000004</c:v>
                </c:pt>
                <c:pt idx="4259">
                  <c:v>2.7750240000000002</c:v>
                </c:pt>
                <c:pt idx="4260">
                  <c:v>3.6499940000000004</c:v>
                </c:pt>
                <c:pt idx="4261">
                  <c:v>4.6000369999999995</c:v>
                </c:pt>
                <c:pt idx="4262">
                  <c:v>4.2249909999999993</c:v>
                </c:pt>
                <c:pt idx="4263">
                  <c:v>4.4500120000000001</c:v>
                </c:pt>
                <c:pt idx="4264">
                  <c:v>3.7000120000000001</c:v>
                </c:pt>
                <c:pt idx="4265">
                  <c:v>3.75</c:v>
                </c:pt>
                <c:pt idx="4266">
                  <c:v>4.3999939999999995</c:v>
                </c:pt>
                <c:pt idx="4267">
                  <c:v>3.2000120000000001</c:v>
                </c:pt>
                <c:pt idx="4268">
                  <c:v>4.1499939999999995</c:v>
                </c:pt>
                <c:pt idx="4269">
                  <c:v>4.1000369999999995</c:v>
                </c:pt>
                <c:pt idx="4270">
                  <c:v>4.1499939999999995</c:v>
                </c:pt>
                <c:pt idx="4271">
                  <c:v>3.9499819999999999</c:v>
                </c:pt>
                <c:pt idx="4272">
                  <c:v>3.600006</c:v>
                </c:pt>
                <c:pt idx="4273">
                  <c:v>3.3500059999999996</c:v>
                </c:pt>
                <c:pt idx="4274">
                  <c:v>3.6499940000000004</c:v>
                </c:pt>
                <c:pt idx="4275">
                  <c:v>3.6249690000000001</c:v>
                </c:pt>
                <c:pt idx="4276">
                  <c:v>6.1000369999999995</c:v>
                </c:pt>
                <c:pt idx="4277">
                  <c:v>3.2750089999999994</c:v>
                </c:pt>
                <c:pt idx="4278">
                  <c:v>3.4500119999999996</c:v>
                </c:pt>
                <c:pt idx="4279">
                  <c:v>3.7999879999999999</c:v>
                </c:pt>
                <c:pt idx="4280">
                  <c:v>3.1749879999999999</c:v>
                </c:pt>
                <c:pt idx="4281">
                  <c:v>4.549987999999999</c:v>
                </c:pt>
                <c:pt idx="4282">
                  <c:v>3.6999970000000002</c:v>
                </c:pt>
                <c:pt idx="4283">
                  <c:v>3.25</c:v>
                </c:pt>
                <c:pt idx="4284">
                  <c:v>4.4750059999999996</c:v>
                </c:pt>
                <c:pt idx="4285">
                  <c:v>4.4499969999999998</c:v>
                </c:pt>
                <c:pt idx="4286">
                  <c:v>3.75</c:v>
                </c:pt>
                <c:pt idx="4287">
                  <c:v>4.4500120000000001</c:v>
                </c:pt>
                <c:pt idx="4288">
                  <c:v>4.8000030000000002</c:v>
                </c:pt>
                <c:pt idx="4289">
                  <c:v>3.1999819999999999</c:v>
                </c:pt>
                <c:pt idx="4290">
                  <c:v>4.6000059999999987</c:v>
                </c:pt>
                <c:pt idx="4291">
                  <c:v>3.899994</c:v>
                </c:pt>
                <c:pt idx="4292">
                  <c:v>4.2249759999999981</c:v>
                </c:pt>
                <c:pt idx="4293">
                  <c:v>3.3249970000000002</c:v>
                </c:pt>
                <c:pt idx="4294">
                  <c:v>3.7000120000000001</c:v>
                </c:pt>
                <c:pt idx="4295">
                  <c:v>3.8250119999999996</c:v>
                </c:pt>
                <c:pt idx="4296">
                  <c:v>3.8499759999999994</c:v>
                </c:pt>
                <c:pt idx="4297">
                  <c:v>5.2000120000000001</c:v>
                </c:pt>
                <c:pt idx="4298">
                  <c:v>3.3999629999999996</c:v>
                </c:pt>
                <c:pt idx="4299">
                  <c:v>4.299987999999999</c:v>
                </c:pt>
                <c:pt idx="4300">
                  <c:v>4.299987999999999</c:v>
                </c:pt>
                <c:pt idx="4301">
                  <c:v>3.049973</c:v>
                </c:pt>
                <c:pt idx="4302">
                  <c:v>3.4000240000000002</c:v>
                </c:pt>
                <c:pt idx="4303">
                  <c:v>5.5250089999999989</c:v>
                </c:pt>
                <c:pt idx="4304">
                  <c:v>4.0000149999999994</c:v>
                </c:pt>
                <c:pt idx="4305">
                  <c:v>3.9500119999999996</c:v>
                </c:pt>
                <c:pt idx="4306">
                  <c:v>3.3749999999999996</c:v>
                </c:pt>
                <c:pt idx="4307">
                  <c:v>4.9000240000000002</c:v>
                </c:pt>
                <c:pt idx="4308">
                  <c:v>3.5999910000000002</c:v>
                </c:pt>
                <c:pt idx="4309">
                  <c:v>3.9000240000000002</c:v>
                </c:pt>
                <c:pt idx="4310">
                  <c:v>3.7749940000000004</c:v>
                </c:pt>
                <c:pt idx="4311">
                  <c:v>2.9500119999999996</c:v>
                </c:pt>
                <c:pt idx="4312">
                  <c:v>3.8750149999999994</c:v>
                </c:pt>
                <c:pt idx="4313">
                  <c:v>3.9500119999999996</c:v>
                </c:pt>
                <c:pt idx="4314">
                  <c:v>3.7750240000000002</c:v>
                </c:pt>
                <c:pt idx="4315">
                  <c:v>4.6999819999999994</c:v>
                </c:pt>
                <c:pt idx="4316">
                  <c:v>4.3500059999999987</c:v>
                </c:pt>
                <c:pt idx="4317">
                  <c:v>15.749968999999998</c:v>
                </c:pt>
                <c:pt idx="4318">
                  <c:v>6.3000030000000002</c:v>
                </c:pt>
                <c:pt idx="4319">
                  <c:v>3.25</c:v>
                </c:pt>
                <c:pt idx="4320">
                  <c:v>3.5999910000000002</c:v>
                </c:pt>
                <c:pt idx="4321">
                  <c:v>3.8500369999999995</c:v>
                </c:pt>
                <c:pt idx="4322">
                  <c:v>4.3000030000000002</c:v>
                </c:pt>
                <c:pt idx="4323">
                  <c:v>2.9750059999999996</c:v>
                </c:pt>
                <c:pt idx="4324">
                  <c:v>3.8249970000000002</c:v>
                </c:pt>
                <c:pt idx="4325">
                  <c:v>3.6500240000000002</c:v>
                </c:pt>
                <c:pt idx="4326">
                  <c:v>4.25</c:v>
                </c:pt>
                <c:pt idx="4327">
                  <c:v>3.6500240000000002</c:v>
                </c:pt>
                <c:pt idx="4328">
                  <c:v>4.049987999999999</c:v>
                </c:pt>
                <c:pt idx="4329">
                  <c:v>4.6250309999999981</c:v>
                </c:pt>
                <c:pt idx="4330">
                  <c:v>4.4749910000000002</c:v>
                </c:pt>
                <c:pt idx="4331">
                  <c:v>3.9499970000000002</c:v>
                </c:pt>
                <c:pt idx="4332">
                  <c:v>3.600006</c:v>
                </c:pt>
                <c:pt idx="4333">
                  <c:v>3.3999789999999996</c:v>
                </c:pt>
                <c:pt idx="4334">
                  <c:v>3.5</c:v>
                </c:pt>
                <c:pt idx="4335">
                  <c:v>3.600006</c:v>
                </c:pt>
                <c:pt idx="4336">
                  <c:v>4.249969000000001</c:v>
                </c:pt>
                <c:pt idx="4337">
                  <c:v>3.5000309999999999</c:v>
                </c:pt>
                <c:pt idx="4338">
                  <c:v>3.3000029999999994</c:v>
                </c:pt>
                <c:pt idx="4339">
                  <c:v>3.9499819999999999</c:v>
                </c:pt>
                <c:pt idx="4340">
                  <c:v>4.2249909999999993</c:v>
                </c:pt>
                <c:pt idx="4341">
                  <c:v>3.75</c:v>
                </c:pt>
                <c:pt idx="4342">
                  <c:v>3.7000120000000001</c:v>
                </c:pt>
                <c:pt idx="4343">
                  <c:v>5.25</c:v>
                </c:pt>
                <c:pt idx="4344">
                  <c:v>3.4500119999999996</c:v>
                </c:pt>
                <c:pt idx="4345">
                  <c:v>4.549987999999999</c:v>
                </c:pt>
                <c:pt idx="4346">
                  <c:v>3.7999879999999999</c:v>
                </c:pt>
                <c:pt idx="4347">
                  <c:v>3.725006</c:v>
                </c:pt>
                <c:pt idx="4348">
                  <c:v>4.0750120000000001</c:v>
                </c:pt>
                <c:pt idx="4349">
                  <c:v>4.25</c:v>
                </c:pt>
                <c:pt idx="4350">
                  <c:v>8.1499629999999996</c:v>
                </c:pt>
                <c:pt idx="4351">
                  <c:v>3.4500119999999996</c:v>
                </c:pt>
                <c:pt idx="4352">
                  <c:v>3.399994</c:v>
                </c:pt>
                <c:pt idx="4353">
                  <c:v>3.2000120000000001</c:v>
                </c:pt>
                <c:pt idx="4354">
                  <c:v>2.9000089999999994</c:v>
                </c:pt>
                <c:pt idx="4355">
                  <c:v>3.4750209999999995</c:v>
                </c:pt>
                <c:pt idx="4356">
                  <c:v>4.1499939999999995</c:v>
                </c:pt>
                <c:pt idx="4357">
                  <c:v>4.9500120000000001</c:v>
                </c:pt>
                <c:pt idx="4358">
                  <c:v>3.1499630000000001</c:v>
                </c:pt>
                <c:pt idx="4359">
                  <c:v>4.0500179999999988</c:v>
                </c:pt>
                <c:pt idx="4360">
                  <c:v>3.9000240000000002</c:v>
                </c:pt>
                <c:pt idx="4361">
                  <c:v>4.0000149999999994</c:v>
                </c:pt>
                <c:pt idx="4362">
                  <c:v>3.7000120000000001</c:v>
                </c:pt>
                <c:pt idx="4363">
                  <c:v>4.1249999999999991</c:v>
                </c:pt>
                <c:pt idx="4364">
                  <c:v>3.8500059999999996</c:v>
                </c:pt>
                <c:pt idx="4365">
                  <c:v>3.7999879999999999</c:v>
                </c:pt>
                <c:pt idx="4366">
                  <c:v>3.8500059999999996</c:v>
                </c:pt>
                <c:pt idx="4367">
                  <c:v>3.7999879999999999</c:v>
                </c:pt>
                <c:pt idx="4368">
                  <c:v>4.8249819999999985</c:v>
                </c:pt>
                <c:pt idx="4369">
                  <c:v>4.5750120000000001</c:v>
                </c:pt>
                <c:pt idx="4370">
                  <c:v>5.1250149999999985</c:v>
                </c:pt>
                <c:pt idx="4371">
                  <c:v>3.1999819999999999</c:v>
                </c:pt>
                <c:pt idx="4372">
                  <c:v>3.6000209999999999</c:v>
                </c:pt>
                <c:pt idx="4373">
                  <c:v>3.600006</c:v>
                </c:pt>
                <c:pt idx="4374">
                  <c:v>4.299987999999999</c:v>
                </c:pt>
                <c:pt idx="4375">
                  <c:v>2.725006</c:v>
                </c:pt>
                <c:pt idx="4376">
                  <c:v>3.2999879999999999</c:v>
                </c:pt>
                <c:pt idx="4377">
                  <c:v>3.4500119999999996</c:v>
                </c:pt>
                <c:pt idx="4378">
                  <c:v>5.1000369999999995</c:v>
                </c:pt>
                <c:pt idx="4379">
                  <c:v>3.4750209999999995</c:v>
                </c:pt>
                <c:pt idx="4380">
                  <c:v>3.399994</c:v>
                </c:pt>
                <c:pt idx="4381">
                  <c:v>3.25</c:v>
                </c:pt>
                <c:pt idx="4382">
                  <c:v>3.5000149999999999</c:v>
                </c:pt>
                <c:pt idx="4383">
                  <c:v>3.9000240000000002</c:v>
                </c:pt>
                <c:pt idx="4384">
                  <c:v>3.5999759999999994</c:v>
                </c:pt>
                <c:pt idx="4385">
                  <c:v>5.4249879999999981</c:v>
                </c:pt>
                <c:pt idx="4386">
                  <c:v>3.1499940000000004</c:v>
                </c:pt>
                <c:pt idx="4387">
                  <c:v>2.9500119999999996</c:v>
                </c:pt>
                <c:pt idx="4388">
                  <c:v>5.75</c:v>
                </c:pt>
                <c:pt idx="4389">
                  <c:v>4.5</c:v>
                </c:pt>
                <c:pt idx="4390">
                  <c:v>3.9500119999999996</c:v>
                </c:pt>
                <c:pt idx="4391">
                  <c:v>3.5250240000000002</c:v>
                </c:pt>
                <c:pt idx="4392">
                  <c:v>3.3499910000000002</c:v>
                </c:pt>
                <c:pt idx="4393">
                  <c:v>4.3999939999999995</c:v>
                </c:pt>
                <c:pt idx="4394">
                  <c:v>4</c:v>
                </c:pt>
                <c:pt idx="4395">
                  <c:v>4.5</c:v>
                </c:pt>
                <c:pt idx="4396">
                  <c:v>3.8500369999999995</c:v>
                </c:pt>
                <c:pt idx="4397">
                  <c:v>4.000030999999999</c:v>
                </c:pt>
                <c:pt idx="4398">
                  <c:v>3.1500089999999994</c:v>
                </c:pt>
                <c:pt idx="4399">
                  <c:v>4.375</c:v>
                </c:pt>
                <c:pt idx="4400">
                  <c:v>3.8249970000000002</c:v>
                </c:pt>
                <c:pt idx="4401">
                  <c:v>3.600006</c:v>
                </c:pt>
                <c:pt idx="4402">
                  <c:v>4.5</c:v>
                </c:pt>
                <c:pt idx="4403">
                  <c:v>3.5</c:v>
                </c:pt>
                <c:pt idx="4404">
                  <c:v>3.25</c:v>
                </c:pt>
                <c:pt idx="4405">
                  <c:v>3.4249879999999999</c:v>
                </c:pt>
                <c:pt idx="4406">
                  <c:v>4.25</c:v>
                </c:pt>
                <c:pt idx="4407">
                  <c:v>3.75</c:v>
                </c:pt>
                <c:pt idx="4408">
                  <c:v>3.1000369999999999</c:v>
                </c:pt>
                <c:pt idx="4409">
                  <c:v>4.3500059999999987</c:v>
                </c:pt>
                <c:pt idx="4410">
                  <c:v>4.6000059999999987</c:v>
                </c:pt>
                <c:pt idx="4411">
                  <c:v>3.4499819999999999</c:v>
                </c:pt>
                <c:pt idx="4412">
                  <c:v>3.5500179999999997</c:v>
                </c:pt>
                <c:pt idx="4413">
                  <c:v>6.0500179999999988</c:v>
                </c:pt>
                <c:pt idx="4414">
                  <c:v>4.6750179999999988</c:v>
                </c:pt>
                <c:pt idx="4415">
                  <c:v>3.549973</c:v>
                </c:pt>
                <c:pt idx="4416">
                  <c:v>4.3999790000000001</c:v>
                </c:pt>
                <c:pt idx="4417">
                  <c:v>3.5749970000000002</c:v>
                </c:pt>
                <c:pt idx="4418">
                  <c:v>4.75</c:v>
                </c:pt>
                <c:pt idx="4419">
                  <c:v>3.5999910000000002</c:v>
                </c:pt>
                <c:pt idx="4420">
                  <c:v>3.3250119999999996</c:v>
                </c:pt>
                <c:pt idx="4421">
                  <c:v>4.0250239999999993</c:v>
                </c:pt>
                <c:pt idx="4422">
                  <c:v>3.6500089999999994</c:v>
                </c:pt>
                <c:pt idx="4423">
                  <c:v>4.2249909999999993</c:v>
                </c:pt>
                <c:pt idx="4424">
                  <c:v>4.1499939999999995</c:v>
                </c:pt>
                <c:pt idx="4425">
                  <c:v>4.299987999999999</c:v>
                </c:pt>
                <c:pt idx="4426">
                  <c:v>4.0750120000000001</c:v>
                </c:pt>
                <c:pt idx="4427">
                  <c:v>4.4499969999999998</c:v>
                </c:pt>
                <c:pt idx="4428">
                  <c:v>3.6499940000000004</c:v>
                </c:pt>
                <c:pt idx="4429">
                  <c:v>3.8500059999999996</c:v>
                </c:pt>
                <c:pt idx="4430">
                  <c:v>3.5500179999999997</c:v>
                </c:pt>
                <c:pt idx="4431">
                  <c:v>4.3749849999999979</c:v>
                </c:pt>
                <c:pt idx="4432">
                  <c:v>4.0749819999999994</c:v>
                </c:pt>
                <c:pt idx="4433">
                  <c:v>3.6499790000000001</c:v>
                </c:pt>
                <c:pt idx="4434">
                  <c:v>3.8000029999999994</c:v>
                </c:pt>
                <c:pt idx="4435">
                  <c:v>4.4250030000000002</c:v>
                </c:pt>
                <c:pt idx="4436">
                  <c:v>4.6000059999999987</c:v>
                </c:pt>
                <c:pt idx="4437">
                  <c:v>3.5</c:v>
                </c:pt>
                <c:pt idx="4438">
                  <c:v>2.825027</c:v>
                </c:pt>
                <c:pt idx="4439">
                  <c:v>3.899994</c:v>
                </c:pt>
                <c:pt idx="4440">
                  <c:v>4.2000120000000001</c:v>
                </c:pt>
                <c:pt idx="4441">
                  <c:v>3.625</c:v>
                </c:pt>
                <c:pt idx="4442">
                  <c:v>2.9999849999999997</c:v>
                </c:pt>
                <c:pt idx="4443">
                  <c:v>4.049987999999999</c:v>
                </c:pt>
                <c:pt idx="4444">
                  <c:v>3.75</c:v>
                </c:pt>
                <c:pt idx="4445">
                  <c:v>3.7999879999999999</c:v>
                </c:pt>
                <c:pt idx="4446">
                  <c:v>4.1750179999999988</c:v>
                </c:pt>
                <c:pt idx="4447">
                  <c:v>4.2749939999999995</c:v>
                </c:pt>
                <c:pt idx="4448">
                  <c:v>3.0249790000000001</c:v>
                </c:pt>
                <c:pt idx="4449">
                  <c:v>3.8250119999999996</c:v>
                </c:pt>
                <c:pt idx="4450">
                  <c:v>3.6749879999999999</c:v>
                </c:pt>
                <c:pt idx="4451">
                  <c:v>4.6500239999999993</c:v>
                </c:pt>
                <c:pt idx="4452">
                  <c:v>4.250030999999999</c:v>
                </c:pt>
                <c:pt idx="4453">
                  <c:v>3.3749849999999997</c:v>
                </c:pt>
                <c:pt idx="4454">
                  <c:v>4.3999629999999996</c:v>
                </c:pt>
                <c:pt idx="4455">
                  <c:v>3.5999759999999994</c:v>
                </c:pt>
                <c:pt idx="4456">
                  <c:v>3.600006</c:v>
                </c:pt>
                <c:pt idx="4457">
                  <c:v>3.8500369999999995</c:v>
                </c:pt>
                <c:pt idx="4458">
                  <c:v>3.6499630000000001</c:v>
                </c:pt>
                <c:pt idx="4459">
                  <c:v>4.1499629999999996</c:v>
                </c:pt>
                <c:pt idx="4460">
                  <c:v>4.299987999999999</c:v>
                </c:pt>
                <c:pt idx="4461">
                  <c:v>1.0249939999999997</c:v>
                </c:pt>
                <c:pt idx="4462">
                  <c:v>3.125</c:v>
                </c:pt>
                <c:pt idx="4463">
                  <c:v>3.3500369999999995</c:v>
                </c:pt>
                <c:pt idx="4464">
                  <c:v>3.5499879999999999</c:v>
                </c:pt>
                <c:pt idx="4465">
                  <c:v>3.899994</c:v>
                </c:pt>
                <c:pt idx="4466">
                  <c:v>3.0250240000000002</c:v>
                </c:pt>
                <c:pt idx="4467">
                  <c:v>4.6249999999999991</c:v>
                </c:pt>
                <c:pt idx="4468">
                  <c:v>4.5</c:v>
                </c:pt>
                <c:pt idx="4469">
                  <c:v>3.5499879999999999</c:v>
                </c:pt>
                <c:pt idx="4470">
                  <c:v>4.3499910000000002</c:v>
                </c:pt>
                <c:pt idx="4471">
                  <c:v>4.3500059999999987</c:v>
                </c:pt>
                <c:pt idx="4472">
                  <c:v>4.549987999999999</c:v>
                </c:pt>
                <c:pt idx="4473">
                  <c:v>6.1249999999999991</c:v>
                </c:pt>
                <c:pt idx="4474">
                  <c:v>4.9500120000000001</c:v>
                </c:pt>
                <c:pt idx="4475">
                  <c:v>3.75</c:v>
                </c:pt>
                <c:pt idx="4476">
                  <c:v>4</c:v>
                </c:pt>
                <c:pt idx="4477">
                  <c:v>4.3250119999999992</c:v>
                </c:pt>
                <c:pt idx="4478">
                  <c:v>3.7999879999999999</c:v>
                </c:pt>
                <c:pt idx="4479">
                  <c:v>4.225020999999999</c:v>
                </c:pt>
                <c:pt idx="4480">
                  <c:v>3.0999759999999994</c:v>
                </c:pt>
                <c:pt idx="4481">
                  <c:v>4.9250030000000002</c:v>
                </c:pt>
                <c:pt idx="4482">
                  <c:v>4.5</c:v>
                </c:pt>
                <c:pt idx="4483">
                  <c:v>3.9999849999999997</c:v>
                </c:pt>
                <c:pt idx="4484">
                  <c:v>4.6500239999999993</c:v>
                </c:pt>
                <c:pt idx="4485">
                  <c:v>3.5499879999999999</c:v>
                </c:pt>
                <c:pt idx="4486">
                  <c:v>2.6500089999999994</c:v>
                </c:pt>
                <c:pt idx="4487">
                  <c:v>3.924973</c:v>
                </c:pt>
                <c:pt idx="4488">
                  <c:v>3.25</c:v>
                </c:pt>
                <c:pt idx="4489">
                  <c:v>3.7999879999999999</c:v>
                </c:pt>
                <c:pt idx="4490">
                  <c:v>3.7750089999999994</c:v>
                </c:pt>
                <c:pt idx="4491">
                  <c:v>3.1500240000000002</c:v>
                </c:pt>
                <c:pt idx="4492">
                  <c:v>3.899994</c:v>
                </c:pt>
                <c:pt idx="4493">
                  <c:v>3.75</c:v>
                </c:pt>
                <c:pt idx="4494">
                  <c:v>4.0500179999999988</c:v>
                </c:pt>
                <c:pt idx="4495">
                  <c:v>3.1999819999999999</c:v>
                </c:pt>
                <c:pt idx="4496">
                  <c:v>3.3000179999999997</c:v>
                </c:pt>
                <c:pt idx="4497">
                  <c:v>5.9749910000000002</c:v>
                </c:pt>
                <c:pt idx="4498">
                  <c:v>5.6499629999999996</c:v>
                </c:pt>
                <c:pt idx="4499">
                  <c:v>4.750030999999999</c:v>
                </c:pt>
                <c:pt idx="4500">
                  <c:v>3.6499630000000001</c:v>
                </c:pt>
                <c:pt idx="4501">
                  <c:v>4.0250239999999993</c:v>
                </c:pt>
                <c:pt idx="4502">
                  <c:v>3.7000120000000001</c:v>
                </c:pt>
                <c:pt idx="4503">
                  <c:v>4.1499939999999995</c:v>
                </c:pt>
                <c:pt idx="4504">
                  <c:v>4.2000120000000001</c:v>
                </c:pt>
                <c:pt idx="4505">
                  <c:v>3.3750149999999994</c:v>
                </c:pt>
                <c:pt idx="4506">
                  <c:v>3.9000399999999997</c:v>
                </c:pt>
                <c:pt idx="4507">
                  <c:v>4.2000120000000001</c:v>
                </c:pt>
                <c:pt idx="4508">
                  <c:v>3.2999879999999999</c:v>
                </c:pt>
                <c:pt idx="4509">
                  <c:v>3.9499970000000002</c:v>
                </c:pt>
                <c:pt idx="4510">
                  <c:v>3.6500240000000002</c:v>
                </c:pt>
                <c:pt idx="4511">
                  <c:v>3.6000209999999999</c:v>
                </c:pt>
                <c:pt idx="4512">
                  <c:v>3.4499819999999999</c:v>
                </c:pt>
                <c:pt idx="4513">
                  <c:v>3.9500119999999996</c:v>
                </c:pt>
                <c:pt idx="4514">
                  <c:v>4.0500179999999988</c:v>
                </c:pt>
                <c:pt idx="4515">
                  <c:v>3.7499690000000001</c:v>
                </c:pt>
                <c:pt idx="4516">
                  <c:v>4.375</c:v>
                </c:pt>
                <c:pt idx="4517">
                  <c:v>5.1000369999999995</c:v>
                </c:pt>
                <c:pt idx="4518">
                  <c:v>5.4000240000000002</c:v>
                </c:pt>
                <c:pt idx="4519">
                  <c:v>3.0999910000000002</c:v>
                </c:pt>
                <c:pt idx="4520">
                  <c:v>4.0250089999999989</c:v>
                </c:pt>
                <c:pt idx="4521">
                  <c:v>3.1499630000000001</c:v>
                </c:pt>
                <c:pt idx="4522">
                  <c:v>4.3999939999999995</c:v>
                </c:pt>
                <c:pt idx="4523">
                  <c:v>3.1999819999999999</c:v>
                </c:pt>
                <c:pt idx="4524">
                  <c:v>3.25</c:v>
                </c:pt>
                <c:pt idx="4525">
                  <c:v>3.3499759999999994</c:v>
                </c:pt>
                <c:pt idx="4526">
                  <c:v>4.8999939999999995</c:v>
                </c:pt>
                <c:pt idx="4527">
                  <c:v>3.7000120000000001</c:v>
                </c:pt>
                <c:pt idx="4528">
                  <c:v>4</c:v>
                </c:pt>
                <c:pt idx="4529">
                  <c:v>3.5999759999999994</c:v>
                </c:pt>
                <c:pt idx="4530">
                  <c:v>3.75</c:v>
                </c:pt>
                <c:pt idx="4531">
                  <c:v>4.25</c:v>
                </c:pt>
                <c:pt idx="4532">
                  <c:v>4.299987999999999</c:v>
                </c:pt>
                <c:pt idx="4533">
                  <c:v>3.5500179999999997</c:v>
                </c:pt>
                <c:pt idx="4534">
                  <c:v>3.600006</c:v>
                </c:pt>
                <c:pt idx="4535">
                  <c:v>3.9500119999999996</c:v>
                </c:pt>
                <c:pt idx="4536">
                  <c:v>2.0999759999999994</c:v>
                </c:pt>
                <c:pt idx="4537">
                  <c:v>3.8499759999999994</c:v>
                </c:pt>
                <c:pt idx="4538">
                  <c:v>3.25</c:v>
                </c:pt>
                <c:pt idx="4539">
                  <c:v>4.75</c:v>
                </c:pt>
                <c:pt idx="4540">
                  <c:v>3.8250119999999996</c:v>
                </c:pt>
                <c:pt idx="4541">
                  <c:v>3.8749999999999996</c:v>
                </c:pt>
                <c:pt idx="4542">
                  <c:v>3.399994</c:v>
                </c:pt>
                <c:pt idx="4543">
                  <c:v>3.8000179999999997</c:v>
                </c:pt>
                <c:pt idx="4544">
                  <c:v>4.1500089999999989</c:v>
                </c:pt>
                <c:pt idx="4545">
                  <c:v>3.6250309999999999</c:v>
                </c:pt>
                <c:pt idx="4546">
                  <c:v>4.1999819999999994</c:v>
                </c:pt>
                <c:pt idx="4547">
                  <c:v>3.9000240000000002</c:v>
                </c:pt>
                <c:pt idx="4548">
                  <c:v>3.1999659999999994</c:v>
                </c:pt>
                <c:pt idx="4549">
                  <c:v>3.5</c:v>
                </c:pt>
                <c:pt idx="4550">
                  <c:v>3.9500119999999996</c:v>
                </c:pt>
                <c:pt idx="4551">
                  <c:v>3.5</c:v>
                </c:pt>
                <c:pt idx="4552">
                  <c:v>3.25</c:v>
                </c:pt>
                <c:pt idx="4553">
                  <c:v>3.1499940000000004</c:v>
                </c:pt>
                <c:pt idx="4554">
                  <c:v>4</c:v>
                </c:pt>
                <c:pt idx="4555">
                  <c:v>4.1750030000000002</c:v>
                </c:pt>
                <c:pt idx="4556">
                  <c:v>3</c:v>
                </c:pt>
                <c:pt idx="4557">
                  <c:v>2.9000240000000002</c:v>
                </c:pt>
                <c:pt idx="4558">
                  <c:v>4.049987999999999</c:v>
                </c:pt>
                <c:pt idx="4559">
                  <c:v>4.1000059999999987</c:v>
                </c:pt>
                <c:pt idx="4560">
                  <c:v>2.8499759999999994</c:v>
                </c:pt>
                <c:pt idx="4561">
                  <c:v>3.4750209999999995</c:v>
                </c:pt>
                <c:pt idx="4562">
                  <c:v>3.75</c:v>
                </c:pt>
                <c:pt idx="4563">
                  <c:v>3.4000240000000002</c:v>
                </c:pt>
                <c:pt idx="4564">
                  <c:v>3.6500089999999994</c:v>
                </c:pt>
                <c:pt idx="4565">
                  <c:v>4.299987999999999</c:v>
                </c:pt>
                <c:pt idx="4566">
                  <c:v>3.6000369999999999</c:v>
                </c:pt>
                <c:pt idx="4567">
                  <c:v>3.6749879999999999</c:v>
                </c:pt>
                <c:pt idx="4568">
                  <c:v>4.3000179999999988</c:v>
                </c:pt>
                <c:pt idx="4569">
                  <c:v>3.4499819999999999</c:v>
                </c:pt>
                <c:pt idx="4570">
                  <c:v>3.7750089999999994</c:v>
                </c:pt>
                <c:pt idx="4571">
                  <c:v>3.5500179999999997</c:v>
                </c:pt>
                <c:pt idx="4572">
                  <c:v>4.8499910000000002</c:v>
                </c:pt>
                <c:pt idx="4573">
                  <c:v>4.1250149999999985</c:v>
                </c:pt>
                <c:pt idx="4574">
                  <c:v>4.3999939999999995</c:v>
                </c:pt>
                <c:pt idx="4575">
                  <c:v>4.2500149999999994</c:v>
                </c:pt>
                <c:pt idx="4576">
                  <c:v>4.0499729999999996</c:v>
                </c:pt>
                <c:pt idx="4577">
                  <c:v>3.899994</c:v>
                </c:pt>
                <c:pt idx="4578">
                  <c:v>3.4000240000000002</c:v>
                </c:pt>
                <c:pt idx="4579">
                  <c:v>3.4750059999999996</c:v>
                </c:pt>
                <c:pt idx="4580">
                  <c:v>3.25</c:v>
                </c:pt>
                <c:pt idx="4581">
                  <c:v>3.6500240000000002</c:v>
                </c:pt>
                <c:pt idx="4582">
                  <c:v>3.6999970000000002</c:v>
                </c:pt>
                <c:pt idx="4583">
                  <c:v>4.049987999999999</c:v>
                </c:pt>
                <c:pt idx="4584">
                  <c:v>6.049987999999999</c:v>
                </c:pt>
                <c:pt idx="4585">
                  <c:v>3.4500119999999996</c:v>
                </c:pt>
                <c:pt idx="4586">
                  <c:v>4.5500179999999988</c:v>
                </c:pt>
                <c:pt idx="4587">
                  <c:v>3.5999759999999994</c:v>
                </c:pt>
                <c:pt idx="4588">
                  <c:v>3.2749790000000001</c:v>
                </c:pt>
                <c:pt idx="4589">
                  <c:v>3.75</c:v>
                </c:pt>
                <c:pt idx="4590">
                  <c:v>3.2999879999999999</c:v>
                </c:pt>
                <c:pt idx="4591">
                  <c:v>4.799987999999999</c:v>
                </c:pt>
                <c:pt idx="4592">
                  <c:v>5.1000059999999987</c:v>
                </c:pt>
                <c:pt idx="4593">
                  <c:v>4.4500120000000001</c:v>
                </c:pt>
                <c:pt idx="4594">
                  <c:v>3.600006</c:v>
                </c:pt>
                <c:pt idx="4595">
                  <c:v>3.5500179999999997</c:v>
                </c:pt>
                <c:pt idx="4596">
                  <c:v>3.3750149999999994</c:v>
                </c:pt>
                <c:pt idx="4597">
                  <c:v>4.2000120000000001</c:v>
                </c:pt>
                <c:pt idx="4598">
                  <c:v>3.8500059999999996</c:v>
                </c:pt>
                <c:pt idx="4599">
                  <c:v>3.5</c:v>
                </c:pt>
                <c:pt idx="4600">
                  <c:v>4.049987999999999</c:v>
                </c:pt>
                <c:pt idx="4601">
                  <c:v>3.0999759999999994</c:v>
                </c:pt>
                <c:pt idx="4602">
                  <c:v>3.7249759999999998</c:v>
                </c:pt>
                <c:pt idx="4603">
                  <c:v>4.5</c:v>
                </c:pt>
                <c:pt idx="4604">
                  <c:v>3.6500240000000002</c:v>
                </c:pt>
                <c:pt idx="4605">
                  <c:v>4.1999969999999989</c:v>
                </c:pt>
                <c:pt idx="4606">
                  <c:v>4.0249939999999986</c:v>
                </c:pt>
                <c:pt idx="4607">
                  <c:v>5.0749969999999989</c:v>
                </c:pt>
                <c:pt idx="4608">
                  <c:v>3.9750059999999996</c:v>
                </c:pt>
                <c:pt idx="4609">
                  <c:v>3.5500179999999997</c:v>
                </c:pt>
                <c:pt idx="4610">
                  <c:v>3.5</c:v>
                </c:pt>
                <c:pt idx="4611">
                  <c:v>4</c:v>
                </c:pt>
                <c:pt idx="4612">
                  <c:v>3.4499819999999999</c:v>
                </c:pt>
                <c:pt idx="4613">
                  <c:v>4.1000369999999995</c:v>
                </c:pt>
                <c:pt idx="4614">
                  <c:v>3.25</c:v>
                </c:pt>
                <c:pt idx="4615">
                  <c:v>4.4500120000000001</c:v>
                </c:pt>
                <c:pt idx="4616">
                  <c:v>4.5250239999999993</c:v>
                </c:pt>
                <c:pt idx="4617">
                  <c:v>4.8999939999999995</c:v>
                </c:pt>
                <c:pt idx="4618">
                  <c:v>4.3500059999999987</c:v>
                </c:pt>
                <c:pt idx="4619">
                  <c:v>3.3749999999999996</c:v>
                </c:pt>
                <c:pt idx="4620">
                  <c:v>4.2749939999999995</c:v>
                </c:pt>
                <c:pt idx="4621">
                  <c:v>3.9500119999999996</c:v>
                </c:pt>
                <c:pt idx="4622">
                  <c:v>5.25</c:v>
                </c:pt>
                <c:pt idx="4623">
                  <c:v>3.899994</c:v>
                </c:pt>
                <c:pt idx="4624">
                  <c:v>3.3249819999999999</c:v>
                </c:pt>
                <c:pt idx="4625">
                  <c:v>4.349975999999999</c:v>
                </c:pt>
                <c:pt idx="4626">
                  <c:v>3.8749999999999996</c:v>
                </c:pt>
                <c:pt idx="4627">
                  <c:v>3.8749999999999996</c:v>
                </c:pt>
                <c:pt idx="4628">
                  <c:v>3.5999759999999994</c:v>
                </c:pt>
                <c:pt idx="4629">
                  <c:v>4.599975999999999</c:v>
                </c:pt>
                <c:pt idx="4630">
                  <c:v>3.3250119999999996</c:v>
                </c:pt>
                <c:pt idx="4631">
                  <c:v>3.600006</c:v>
                </c:pt>
                <c:pt idx="4632">
                  <c:v>4.3500059999999987</c:v>
                </c:pt>
                <c:pt idx="4633">
                  <c:v>3.5249940000000004</c:v>
                </c:pt>
                <c:pt idx="4634">
                  <c:v>3.5749819999999999</c:v>
                </c:pt>
                <c:pt idx="4635">
                  <c:v>4.0500179999999988</c:v>
                </c:pt>
                <c:pt idx="4636">
                  <c:v>4.500030999999999</c:v>
                </c:pt>
                <c:pt idx="4637">
                  <c:v>3.75</c:v>
                </c:pt>
                <c:pt idx="4638">
                  <c:v>3.8000179999999997</c:v>
                </c:pt>
                <c:pt idx="4639">
                  <c:v>3.3749999999999996</c:v>
                </c:pt>
                <c:pt idx="4640">
                  <c:v>3.8250119999999996</c:v>
                </c:pt>
                <c:pt idx="4641">
                  <c:v>3.9999689999999997</c:v>
                </c:pt>
                <c:pt idx="4642">
                  <c:v>3.1750340000000001</c:v>
                </c:pt>
                <c:pt idx="4643">
                  <c:v>3.1499630000000001</c:v>
                </c:pt>
                <c:pt idx="4644">
                  <c:v>3.7750240000000002</c:v>
                </c:pt>
                <c:pt idx="4645">
                  <c:v>4.6000059999999987</c:v>
                </c:pt>
                <c:pt idx="4646">
                  <c:v>4.7000120000000001</c:v>
                </c:pt>
                <c:pt idx="4647">
                  <c:v>3.4499819999999999</c:v>
                </c:pt>
                <c:pt idx="4648">
                  <c:v>4.0500179999999988</c:v>
                </c:pt>
                <c:pt idx="4649">
                  <c:v>3.9499819999999999</c:v>
                </c:pt>
                <c:pt idx="4650">
                  <c:v>4.7749629999999996</c:v>
                </c:pt>
                <c:pt idx="4651">
                  <c:v>4.0250089999999989</c:v>
                </c:pt>
                <c:pt idx="4652">
                  <c:v>3.3749999999999996</c:v>
                </c:pt>
                <c:pt idx="4653">
                  <c:v>3.4500119999999996</c:v>
                </c:pt>
                <c:pt idx="4654">
                  <c:v>2.9250029999999994</c:v>
                </c:pt>
                <c:pt idx="4655">
                  <c:v>3.8000029999999994</c:v>
                </c:pt>
                <c:pt idx="4656">
                  <c:v>3.5999759999999994</c:v>
                </c:pt>
                <c:pt idx="4657">
                  <c:v>3.0249940000000004</c:v>
                </c:pt>
                <c:pt idx="4658">
                  <c:v>3.3999789999999996</c:v>
                </c:pt>
                <c:pt idx="4659">
                  <c:v>3.5499879999999999</c:v>
                </c:pt>
                <c:pt idx="4660">
                  <c:v>4.250030999999999</c:v>
                </c:pt>
                <c:pt idx="4661">
                  <c:v>3.7000120000000001</c:v>
                </c:pt>
                <c:pt idx="4662">
                  <c:v>4.1250309999999981</c:v>
                </c:pt>
                <c:pt idx="4663">
                  <c:v>3.0999759999999994</c:v>
                </c:pt>
                <c:pt idx="4664">
                  <c:v>3.5999759999999994</c:v>
                </c:pt>
                <c:pt idx="4665">
                  <c:v>4.1000059999999987</c:v>
                </c:pt>
                <c:pt idx="4666">
                  <c:v>4.8999939999999995</c:v>
                </c:pt>
                <c:pt idx="4667">
                  <c:v>4.3000030000000002</c:v>
                </c:pt>
                <c:pt idx="4668">
                  <c:v>3.3499759999999994</c:v>
                </c:pt>
                <c:pt idx="4669">
                  <c:v>4.4500120000000001</c:v>
                </c:pt>
                <c:pt idx="4670">
                  <c:v>3.8500369999999995</c:v>
                </c:pt>
                <c:pt idx="4671">
                  <c:v>3.9499819999999999</c:v>
                </c:pt>
                <c:pt idx="4672">
                  <c:v>3.4250179999999997</c:v>
                </c:pt>
                <c:pt idx="4673">
                  <c:v>2.5</c:v>
                </c:pt>
                <c:pt idx="4674">
                  <c:v>3.8499759999999994</c:v>
                </c:pt>
                <c:pt idx="4675">
                  <c:v>3.5750119999999996</c:v>
                </c:pt>
                <c:pt idx="4676">
                  <c:v>4.3999939999999995</c:v>
                </c:pt>
                <c:pt idx="4677">
                  <c:v>3.9500119999999996</c:v>
                </c:pt>
                <c:pt idx="4678">
                  <c:v>4.9499510000000004</c:v>
                </c:pt>
                <c:pt idx="4679">
                  <c:v>5.6000369999999995</c:v>
                </c:pt>
                <c:pt idx="4680">
                  <c:v>3.5</c:v>
                </c:pt>
                <c:pt idx="4681">
                  <c:v>3.8749849999999997</c:v>
                </c:pt>
                <c:pt idx="4682">
                  <c:v>3.6499940000000004</c:v>
                </c:pt>
                <c:pt idx="4683">
                  <c:v>4.299987999999999</c:v>
                </c:pt>
                <c:pt idx="4684">
                  <c:v>2.9500119999999996</c:v>
                </c:pt>
                <c:pt idx="4685">
                  <c:v>3.3999629999999996</c:v>
                </c:pt>
                <c:pt idx="4686">
                  <c:v>2.6999970000000002</c:v>
                </c:pt>
                <c:pt idx="4687">
                  <c:v>4.049987999999999</c:v>
                </c:pt>
                <c:pt idx="4688">
                  <c:v>3.4500119999999996</c:v>
                </c:pt>
                <c:pt idx="4689">
                  <c:v>5.3000030000000002</c:v>
                </c:pt>
                <c:pt idx="4690">
                  <c:v>3.9999849999999997</c:v>
                </c:pt>
                <c:pt idx="4691">
                  <c:v>4.0250239999999993</c:v>
                </c:pt>
                <c:pt idx="4692">
                  <c:v>4.2000120000000001</c:v>
                </c:pt>
                <c:pt idx="4693">
                  <c:v>3.7499690000000001</c:v>
                </c:pt>
                <c:pt idx="4694">
                  <c:v>5.049987999999999</c:v>
                </c:pt>
                <c:pt idx="4695">
                  <c:v>3.8499759999999994</c:v>
                </c:pt>
                <c:pt idx="4696">
                  <c:v>4.5</c:v>
                </c:pt>
                <c:pt idx="4697">
                  <c:v>4.349975999999999</c:v>
                </c:pt>
                <c:pt idx="4698">
                  <c:v>4.3000030000000002</c:v>
                </c:pt>
                <c:pt idx="4699">
                  <c:v>4.299987999999999</c:v>
                </c:pt>
                <c:pt idx="4700">
                  <c:v>3.4749759999999994</c:v>
                </c:pt>
                <c:pt idx="4701">
                  <c:v>3.399994</c:v>
                </c:pt>
                <c:pt idx="4702">
                  <c:v>3.7000120000000001</c:v>
                </c:pt>
                <c:pt idx="4703">
                  <c:v>3.899994</c:v>
                </c:pt>
                <c:pt idx="4704">
                  <c:v>3.3749849999999997</c:v>
                </c:pt>
                <c:pt idx="4705">
                  <c:v>4.0500179999999988</c:v>
                </c:pt>
                <c:pt idx="4706">
                  <c:v>5.1999969999999989</c:v>
                </c:pt>
                <c:pt idx="4707">
                  <c:v>3.6500240000000002</c:v>
                </c:pt>
                <c:pt idx="4708">
                  <c:v>4.2000120000000001</c:v>
                </c:pt>
                <c:pt idx="4709">
                  <c:v>3.2999879999999999</c:v>
                </c:pt>
                <c:pt idx="4710">
                  <c:v>4.6249689999999992</c:v>
                </c:pt>
                <c:pt idx="4711">
                  <c:v>3.3000029999999994</c:v>
                </c:pt>
                <c:pt idx="4712">
                  <c:v>4.1999819999999994</c:v>
                </c:pt>
                <c:pt idx="4713">
                  <c:v>3.725006</c:v>
                </c:pt>
                <c:pt idx="4714">
                  <c:v>3.6500089999999994</c:v>
                </c:pt>
                <c:pt idx="4715">
                  <c:v>3.4000240000000002</c:v>
                </c:pt>
                <c:pt idx="4716">
                  <c:v>3.3500059999999996</c:v>
                </c:pt>
                <c:pt idx="4717">
                  <c:v>3.7000120000000001</c:v>
                </c:pt>
                <c:pt idx="4718">
                  <c:v>4.4249879999999981</c:v>
                </c:pt>
                <c:pt idx="4719">
                  <c:v>4.0500179999999988</c:v>
                </c:pt>
                <c:pt idx="4720">
                  <c:v>3.0999759999999994</c:v>
                </c:pt>
                <c:pt idx="4721">
                  <c:v>3.7750240000000002</c:v>
                </c:pt>
                <c:pt idx="4722">
                  <c:v>4.6999819999999994</c:v>
                </c:pt>
                <c:pt idx="4723">
                  <c:v>3.1499940000000004</c:v>
                </c:pt>
                <c:pt idx="4724">
                  <c:v>3.8250119999999996</c:v>
                </c:pt>
                <c:pt idx="4725">
                  <c:v>3.6999819999999999</c:v>
                </c:pt>
                <c:pt idx="4726">
                  <c:v>2.9500119999999996</c:v>
                </c:pt>
                <c:pt idx="4727">
                  <c:v>3.9500119999999996</c:v>
                </c:pt>
                <c:pt idx="4728">
                  <c:v>3.4499819999999999</c:v>
                </c:pt>
                <c:pt idx="4729">
                  <c:v>3.8500059999999996</c:v>
                </c:pt>
                <c:pt idx="4730">
                  <c:v>4.2000120000000001</c:v>
                </c:pt>
                <c:pt idx="4731">
                  <c:v>3.4500119999999996</c:v>
                </c:pt>
                <c:pt idx="4732">
                  <c:v>3.7750089999999994</c:v>
                </c:pt>
                <c:pt idx="4733">
                  <c:v>4.299987999999999</c:v>
                </c:pt>
                <c:pt idx="4734">
                  <c:v>3.299973</c:v>
                </c:pt>
                <c:pt idx="4735">
                  <c:v>3.5499879999999999</c:v>
                </c:pt>
                <c:pt idx="4736">
                  <c:v>3.7249910000000006</c:v>
                </c:pt>
                <c:pt idx="4737">
                  <c:v>4.1249999999999991</c:v>
                </c:pt>
                <c:pt idx="4738">
                  <c:v>4.375030999999999</c:v>
                </c:pt>
                <c:pt idx="4739">
                  <c:v>4.1749879999999981</c:v>
                </c:pt>
                <c:pt idx="4740">
                  <c:v>4.0749969999999989</c:v>
                </c:pt>
                <c:pt idx="4741">
                  <c:v>4.349975999999999</c:v>
                </c:pt>
                <c:pt idx="4742">
                  <c:v>4.25</c:v>
                </c:pt>
                <c:pt idx="4743">
                  <c:v>4.3999790000000001</c:v>
                </c:pt>
                <c:pt idx="4744">
                  <c:v>3.625</c:v>
                </c:pt>
                <c:pt idx="4745">
                  <c:v>3.600006</c:v>
                </c:pt>
                <c:pt idx="4746">
                  <c:v>4.2000120000000001</c:v>
                </c:pt>
                <c:pt idx="4747">
                  <c:v>3.8749999999999996</c:v>
                </c:pt>
                <c:pt idx="4748">
                  <c:v>3.0249940000000004</c:v>
                </c:pt>
                <c:pt idx="4749">
                  <c:v>3.5</c:v>
                </c:pt>
                <c:pt idx="4750">
                  <c:v>3.2749940000000004</c:v>
                </c:pt>
                <c:pt idx="4751">
                  <c:v>3.5499879999999999</c:v>
                </c:pt>
                <c:pt idx="4752">
                  <c:v>4.1500239999999993</c:v>
                </c:pt>
                <c:pt idx="4753">
                  <c:v>4.8750149999999994</c:v>
                </c:pt>
                <c:pt idx="4754">
                  <c:v>4.3500059999999987</c:v>
                </c:pt>
                <c:pt idx="4755">
                  <c:v>3.3500369999999995</c:v>
                </c:pt>
                <c:pt idx="4756">
                  <c:v>3.4500119999999996</c:v>
                </c:pt>
                <c:pt idx="4757">
                  <c:v>4.3249819999999985</c:v>
                </c:pt>
                <c:pt idx="4758">
                  <c:v>3.4500119999999996</c:v>
                </c:pt>
                <c:pt idx="4759">
                  <c:v>5.049987999999999</c:v>
                </c:pt>
                <c:pt idx="4760">
                  <c:v>3.7999879999999999</c:v>
                </c:pt>
                <c:pt idx="4761">
                  <c:v>3.5499879999999999</c:v>
                </c:pt>
                <c:pt idx="4762">
                  <c:v>3.6499940000000004</c:v>
                </c:pt>
                <c:pt idx="4763">
                  <c:v>3.899994</c:v>
                </c:pt>
                <c:pt idx="4764">
                  <c:v>3.75</c:v>
                </c:pt>
                <c:pt idx="4765">
                  <c:v>3.5999759999999994</c:v>
                </c:pt>
                <c:pt idx="4766">
                  <c:v>5.049987999999999</c:v>
                </c:pt>
                <c:pt idx="4767">
                  <c:v>3.1500240000000002</c:v>
                </c:pt>
                <c:pt idx="4768">
                  <c:v>4.0500179999999988</c:v>
                </c:pt>
                <c:pt idx="4769">
                  <c:v>4.1499939999999995</c:v>
                </c:pt>
                <c:pt idx="4770">
                  <c:v>3.2000120000000001</c:v>
                </c:pt>
                <c:pt idx="4771">
                  <c:v>3.75</c:v>
                </c:pt>
                <c:pt idx="4772">
                  <c:v>3.0250240000000002</c:v>
                </c:pt>
                <c:pt idx="4773">
                  <c:v>3.6499940000000004</c:v>
                </c:pt>
                <c:pt idx="4774">
                  <c:v>3.899994</c:v>
                </c:pt>
                <c:pt idx="4775">
                  <c:v>3.9250029999999994</c:v>
                </c:pt>
                <c:pt idx="4776">
                  <c:v>4.049987999999999</c:v>
                </c:pt>
                <c:pt idx="4777">
                  <c:v>4.049987999999999</c:v>
                </c:pt>
                <c:pt idx="4778">
                  <c:v>3.4500119999999996</c:v>
                </c:pt>
                <c:pt idx="4779">
                  <c:v>4.1750030000000002</c:v>
                </c:pt>
                <c:pt idx="4780">
                  <c:v>3.6499940000000004</c:v>
                </c:pt>
                <c:pt idx="4781">
                  <c:v>2.9000240000000002</c:v>
                </c:pt>
                <c:pt idx="4782">
                  <c:v>3.6750029999999994</c:v>
                </c:pt>
                <c:pt idx="4783">
                  <c:v>3.600006</c:v>
                </c:pt>
                <c:pt idx="4784">
                  <c:v>3.8499910000000002</c:v>
                </c:pt>
                <c:pt idx="4785">
                  <c:v>3.5</c:v>
                </c:pt>
                <c:pt idx="4786">
                  <c:v>3.7000120000000001</c:v>
                </c:pt>
                <c:pt idx="4787">
                  <c:v>4.0749969999999989</c:v>
                </c:pt>
                <c:pt idx="4788">
                  <c:v>4.8250119999999992</c:v>
                </c:pt>
                <c:pt idx="4789">
                  <c:v>4.0250089999999989</c:v>
                </c:pt>
                <c:pt idx="4790">
                  <c:v>3.6750029999999994</c:v>
                </c:pt>
                <c:pt idx="4791">
                  <c:v>3.5749819999999999</c:v>
                </c:pt>
                <c:pt idx="4792">
                  <c:v>3.6499940000000004</c:v>
                </c:pt>
                <c:pt idx="4793">
                  <c:v>3.600006</c:v>
                </c:pt>
                <c:pt idx="4794">
                  <c:v>3.9249879999999999</c:v>
                </c:pt>
                <c:pt idx="4795">
                  <c:v>4.0500030000000002</c:v>
                </c:pt>
                <c:pt idx="4796">
                  <c:v>4.1249999999999991</c:v>
                </c:pt>
                <c:pt idx="4797">
                  <c:v>4.25</c:v>
                </c:pt>
                <c:pt idx="4798">
                  <c:v>4.4500120000000001</c:v>
                </c:pt>
                <c:pt idx="4799">
                  <c:v>4.0500179999999988</c:v>
                </c:pt>
                <c:pt idx="4800">
                  <c:v>3.7999879999999999</c:v>
                </c:pt>
                <c:pt idx="4801">
                  <c:v>4.599975999999999</c:v>
                </c:pt>
                <c:pt idx="4802">
                  <c:v>5.4499820000000003</c:v>
                </c:pt>
                <c:pt idx="4803">
                  <c:v>3.4750059999999996</c:v>
                </c:pt>
                <c:pt idx="4804">
                  <c:v>3.8500209999999995</c:v>
                </c:pt>
                <c:pt idx="4805">
                  <c:v>3.25</c:v>
                </c:pt>
                <c:pt idx="4806">
                  <c:v>3.4999689999999997</c:v>
                </c:pt>
                <c:pt idx="4807">
                  <c:v>3.8499759999999994</c:v>
                </c:pt>
                <c:pt idx="4808">
                  <c:v>3.4500119999999996</c:v>
                </c:pt>
                <c:pt idx="4809">
                  <c:v>4.9500120000000001</c:v>
                </c:pt>
                <c:pt idx="4810">
                  <c:v>3.5999910000000002</c:v>
                </c:pt>
                <c:pt idx="4811">
                  <c:v>4.25</c:v>
                </c:pt>
                <c:pt idx="4812">
                  <c:v>3.1250309999999999</c:v>
                </c:pt>
                <c:pt idx="4813">
                  <c:v>5.4749910000000002</c:v>
                </c:pt>
                <c:pt idx="4814">
                  <c:v>3.8249819999999999</c:v>
                </c:pt>
                <c:pt idx="4815">
                  <c:v>3.0750119999999996</c:v>
                </c:pt>
                <c:pt idx="4816">
                  <c:v>3.6999819999999999</c:v>
                </c:pt>
                <c:pt idx="4817">
                  <c:v>6.0500179999999988</c:v>
                </c:pt>
                <c:pt idx="4818">
                  <c:v>3.7249910000000006</c:v>
                </c:pt>
                <c:pt idx="4819">
                  <c:v>4.0250089999999989</c:v>
                </c:pt>
                <c:pt idx="4820">
                  <c:v>4.5999910000000002</c:v>
                </c:pt>
                <c:pt idx="4821">
                  <c:v>4.1000059999999987</c:v>
                </c:pt>
                <c:pt idx="4822">
                  <c:v>3.4499970000000002</c:v>
                </c:pt>
                <c:pt idx="4823">
                  <c:v>4.324996999999998</c:v>
                </c:pt>
                <c:pt idx="4824">
                  <c:v>3.9500119999999996</c:v>
                </c:pt>
                <c:pt idx="4825">
                  <c:v>4.1499939999999995</c:v>
                </c:pt>
                <c:pt idx="4826">
                  <c:v>4.0500179999999988</c:v>
                </c:pt>
                <c:pt idx="4827">
                  <c:v>3.7000120000000001</c:v>
                </c:pt>
                <c:pt idx="4828">
                  <c:v>5.3249819999999985</c:v>
                </c:pt>
                <c:pt idx="4829">
                  <c:v>4.3999939999999995</c:v>
                </c:pt>
                <c:pt idx="4830">
                  <c:v>4.4499820000000003</c:v>
                </c:pt>
                <c:pt idx="4831">
                  <c:v>3.1499940000000004</c:v>
                </c:pt>
                <c:pt idx="4832">
                  <c:v>3.899994</c:v>
                </c:pt>
                <c:pt idx="4833">
                  <c:v>2.4749759999999994</c:v>
                </c:pt>
                <c:pt idx="4834">
                  <c:v>3.7999879999999999</c:v>
                </c:pt>
                <c:pt idx="4835">
                  <c:v>4.1749879999999981</c:v>
                </c:pt>
                <c:pt idx="4836">
                  <c:v>3.7500309999999999</c:v>
                </c:pt>
                <c:pt idx="4837">
                  <c:v>5.5500030000000002</c:v>
                </c:pt>
                <c:pt idx="4838">
                  <c:v>3.2999879999999999</c:v>
                </c:pt>
                <c:pt idx="4839">
                  <c:v>4.0499729999999996</c:v>
                </c:pt>
                <c:pt idx="4840">
                  <c:v>5.3999790000000001</c:v>
                </c:pt>
                <c:pt idx="4841">
                  <c:v>3.7000120000000001</c:v>
                </c:pt>
                <c:pt idx="4842">
                  <c:v>3.7250209999999999</c:v>
                </c:pt>
                <c:pt idx="4843">
                  <c:v>3.0500179999999997</c:v>
                </c:pt>
                <c:pt idx="4844">
                  <c:v>3.3000179999999997</c:v>
                </c:pt>
                <c:pt idx="4845">
                  <c:v>3.8499910000000002</c:v>
                </c:pt>
                <c:pt idx="4846">
                  <c:v>3.3500059999999996</c:v>
                </c:pt>
                <c:pt idx="4847">
                  <c:v>4.6499629999999996</c:v>
                </c:pt>
                <c:pt idx="4848">
                  <c:v>5.299987999999999</c:v>
                </c:pt>
                <c:pt idx="4849">
                  <c:v>3.5500489999999996</c:v>
                </c:pt>
                <c:pt idx="4850">
                  <c:v>3.7500309999999999</c:v>
                </c:pt>
                <c:pt idx="4851">
                  <c:v>3.8499759999999994</c:v>
                </c:pt>
                <c:pt idx="4852">
                  <c:v>3.3999629999999996</c:v>
                </c:pt>
                <c:pt idx="4853">
                  <c:v>4.1500239999999993</c:v>
                </c:pt>
                <c:pt idx="4854">
                  <c:v>3.4000240000000002</c:v>
                </c:pt>
                <c:pt idx="4855">
                  <c:v>4.25</c:v>
                </c:pt>
                <c:pt idx="4856">
                  <c:v>3.9750369999999995</c:v>
                </c:pt>
                <c:pt idx="4857">
                  <c:v>4.3000030000000002</c:v>
                </c:pt>
                <c:pt idx="4858">
                  <c:v>4.9750370000000004</c:v>
                </c:pt>
                <c:pt idx="4859">
                  <c:v>3.4750209999999995</c:v>
                </c:pt>
                <c:pt idx="4860">
                  <c:v>3.8500059999999996</c:v>
                </c:pt>
                <c:pt idx="4861">
                  <c:v>4.4500120000000001</c:v>
                </c:pt>
                <c:pt idx="4862">
                  <c:v>3.4500119999999996</c:v>
                </c:pt>
                <c:pt idx="4863">
                  <c:v>3.75</c:v>
                </c:pt>
                <c:pt idx="4864">
                  <c:v>3.3499759999999994</c:v>
                </c:pt>
                <c:pt idx="4865">
                  <c:v>3.8499759999999994</c:v>
                </c:pt>
                <c:pt idx="4866">
                  <c:v>4.3000030000000002</c:v>
                </c:pt>
                <c:pt idx="4867">
                  <c:v>4.7000120000000001</c:v>
                </c:pt>
                <c:pt idx="4868">
                  <c:v>3.3500369999999995</c:v>
                </c:pt>
                <c:pt idx="4869">
                  <c:v>3.4999689999999997</c:v>
                </c:pt>
                <c:pt idx="4870">
                  <c:v>4.375</c:v>
                </c:pt>
                <c:pt idx="4871">
                  <c:v>3.7000120000000001</c:v>
                </c:pt>
                <c:pt idx="4872">
                  <c:v>4.25</c:v>
                </c:pt>
                <c:pt idx="4873">
                  <c:v>3.600006</c:v>
                </c:pt>
                <c:pt idx="4874">
                  <c:v>3.4000089999999994</c:v>
                </c:pt>
                <c:pt idx="4875">
                  <c:v>4.549987999999999</c:v>
                </c:pt>
                <c:pt idx="4876">
                  <c:v>3.600006</c:v>
                </c:pt>
                <c:pt idx="4877">
                  <c:v>4.6499939999999995</c:v>
                </c:pt>
                <c:pt idx="4878">
                  <c:v>4.7000120000000001</c:v>
                </c:pt>
                <c:pt idx="4879">
                  <c:v>3.0250240000000002</c:v>
                </c:pt>
                <c:pt idx="4880">
                  <c:v>3.2999879999999999</c:v>
                </c:pt>
                <c:pt idx="4881">
                  <c:v>3.2750089999999994</c:v>
                </c:pt>
                <c:pt idx="4882">
                  <c:v>4.1999819999999994</c:v>
                </c:pt>
                <c:pt idx="4883">
                  <c:v>3.7999879999999999</c:v>
                </c:pt>
                <c:pt idx="4884">
                  <c:v>4.049987999999999</c:v>
                </c:pt>
                <c:pt idx="4885">
                  <c:v>4.5</c:v>
                </c:pt>
                <c:pt idx="4886">
                  <c:v>3.5999759999999994</c:v>
                </c:pt>
                <c:pt idx="4887">
                  <c:v>4.049987999999999</c:v>
                </c:pt>
                <c:pt idx="4888">
                  <c:v>4.3999790000000001</c:v>
                </c:pt>
                <c:pt idx="4889">
                  <c:v>4.099975999999999</c:v>
                </c:pt>
                <c:pt idx="4890">
                  <c:v>4</c:v>
                </c:pt>
                <c:pt idx="4891">
                  <c:v>3.7750240000000002</c:v>
                </c:pt>
                <c:pt idx="4892">
                  <c:v>3.9999689999999997</c:v>
                </c:pt>
                <c:pt idx="4893">
                  <c:v>4.3500059999999987</c:v>
                </c:pt>
                <c:pt idx="4894">
                  <c:v>4.4500120000000001</c:v>
                </c:pt>
                <c:pt idx="4895">
                  <c:v>3.25</c:v>
                </c:pt>
                <c:pt idx="4896">
                  <c:v>2.7000120000000001</c:v>
                </c:pt>
                <c:pt idx="4897">
                  <c:v>3.75</c:v>
                </c:pt>
                <c:pt idx="4898">
                  <c:v>4.5</c:v>
                </c:pt>
                <c:pt idx="4899">
                  <c:v>4.4750059999999996</c:v>
                </c:pt>
                <c:pt idx="4900">
                  <c:v>5.1000059999999987</c:v>
                </c:pt>
                <c:pt idx="4901">
                  <c:v>4.4750059999999996</c:v>
                </c:pt>
                <c:pt idx="4902">
                  <c:v>3.9499819999999999</c:v>
                </c:pt>
                <c:pt idx="4903">
                  <c:v>3.424973</c:v>
                </c:pt>
                <c:pt idx="4904">
                  <c:v>3.75</c:v>
                </c:pt>
                <c:pt idx="4905">
                  <c:v>3.8500059999999996</c:v>
                </c:pt>
                <c:pt idx="4906">
                  <c:v>3.4750059999999996</c:v>
                </c:pt>
                <c:pt idx="4907">
                  <c:v>4.2000120000000001</c:v>
                </c:pt>
                <c:pt idx="4908">
                  <c:v>3.899994</c:v>
                </c:pt>
                <c:pt idx="4909">
                  <c:v>3.3249819999999999</c:v>
                </c:pt>
                <c:pt idx="4910">
                  <c:v>4</c:v>
                </c:pt>
                <c:pt idx="4911">
                  <c:v>4.2000120000000001</c:v>
                </c:pt>
                <c:pt idx="4912">
                  <c:v>3.9500119999999996</c:v>
                </c:pt>
                <c:pt idx="4913">
                  <c:v>4.1499939999999995</c:v>
                </c:pt>
                <c:pt idx="4914">
                  <c:v>3.949951</c:v>
                </c:pt>
                <c:pt idx="4915">
                  <c:v>3.7000120000000001</c:v>
                </c:pt>
                <c:pt idx="4916">
                  <c:v>4.25</c:v>
                </c:pt>
                <c:pt idx="4917">
                  <c:v>4.9500120000000001</c:v>
                </c:pt>
                <c:pt idx="4918">
                  <c:v>3.5</c:v>
                </c:pt>
                <c:pt idx="4919">
                  <c:v>4.1000369999999995</c:v>
                </c:pt>
                <c:pt idx="4920">
                  <c:v>3.4500119999999996</c:v>
                </c:pt>
                <c:pt idx="4921">
                  <c:v>3.8500059999999996</c:v>
                </c:pt>
                <c:pt idx="4922">
                  <c:v>3.4500119999999996</c:v>
                </c:pt>
                <c:pt idx="4923">
                  <c:v>3.4000240000000002</c:v>
                </c:pt>
                <c:pt idx="4924">
                  <c:v>3.100006</c:v>
                </c:pt>
                <c:pt idx="4925">
                  <c:v>4.0500179999999988</c:v>
                </c:pt>
                <c:pt idx="4926">
                  <c:v>3.399994</c:v>
                </c:pt>
                <c:pt idx="4927">
                  <c:v>3.5000149999999999</c:v>
                </c:pt>
                <c:pt idx="4928">
                  <c:v>4.0500179999999988</c:v>
                </c:pt>
                <c:pt idx="4929">
                  <c:v>3.75</c:v>
                </c:pt>
                <c:pt idx="4930">
                  <c:v>3.3000029999999994</c:v>
                </c:pt>
                <c:pt idx="4931">
                  <c:v>3.2750240000000002</c:v>
                </c:pt>
                <c:pt idx="4932">
                  <c:v>3.2000120000000001</c:v>
                </c:pt>
                <c:pt idx="4933">
                  <c:v>5.4499820000000003</c:v>
                </c:pt>
                <c:pt idx="4934">
                  <c:v>3.5</c:v>
                </c:pt>
                <c:pt idx="4935">
                  <c:v>3.5499879999999999</c:v>
                </c:pt>
                <c:pt idx="4936">
                  <c:v>3.6750029999999994</c:v>
                </c:pt>
                <c:pt idx="4937">
                  <c:v>3.0999759999999994</c:v>
                </c:pt>
                <c:pt idx="4938">
                  <c:v>3.5499879999999999</c:v>
                </c:pt>
                <c:pt idx="4939">
                  <c:v>3.9249879999999999</c:v>
                </c:pt>
                <c:pt idx="4940">
                  <c:v>3.6000209999999999</c:v>
                </c:pt>
                <c:pt idx="4941">
                  <c:v>3.4249879999999999</c:v>
                </c:pt>
                <c:pt idx="4942">
                  <c:v>4.0249789999999992</c:v>
                </c:pt>
                <c:pt idx="4943">
                  <c:v>3.3000029999999994</c:v>
                </c:pt>
                <c:pt idx="4944">
                  <c:v>3.1250149999999999</c:v>
                </c:pt>
                <c:pt idx="4945">
                  <c:v>3.7000120000000001</c:v>
                </c:pt>
                <c:pt idx="4946">
                  <c:v>3.4749910000000002</c:v>
                </c:pt>
                <c:pt idx="4947">
                  <c:v>3.9250029999999994</c:v>
                </c:pt>
                <c:pt idx="4948">
                  <c:v>3.0749970000000002</c:v>
                </c:pt>
                <c:pt idx="4949">
                  <c:v>3.6999819999999999</c:v>
                </c:pt>
                <c:pt idx="4950">
                  <c:v>3.3500059999999996</c:v>
                </c:pt>
                <c:pt idx="4951">
                  <c:v>3.9749910000000002</c:v>
                </c:pt>
                <c:pt idx="4952">
                  <c:v>3.8749999999999996</c:v>
                </c:pt>
                <c:pt idx="4953">
                  <c:v>5.2000120000000001</c:v>
                </c:pt>
                <c:pt idx="4954">
                  <c:v>4.1499939999999995</c:v>
                </c:pt>
                <c:pt idx="4955">
                  <c:v>3.6750029999999994</c:v>
                </c:pt>
                <c:pt idx="4956">
                  <c:v>4.0249939999999986</c:v>
                </c:pt>
                <c:pt idx="4957">
                  <c:v>4.6500239999999993</c:v>
                </c:pt>
                <c:pt idx="4958">
                  <c:v>3.7000120000000001</c:v>
                </c:pt>
                <c:pt idx="4959">
                  <c:v>4.299987999999999</c:v>
                </c:pt>
                <c:pt idx="4960">
                  <c:v>3.75</c:v>
                </c:pt>
                <c:pt idx="4961">
                  <c:v>3.399994</c:v>
                </c:pt>
                <c:pt idx="4962">
                  <c:v>4.3500059999999987</c:v>
                </c:pt>
                <c:pt idx="4963">
                  <c:v>4.549987999999999</c:v>
                </c:pt>
                <c:pt idx="4964">
                  <c:v>4.5500179999999988</c:v>
                </c:pt>
                <c:pt idx="4965">
                  <c:v>4.5</c:v>
                </c:pt>
                <c:pt idx="4966">
                  <c:v>3.6500240000000002</c:v>
                </c:pt>
                <c:pt idx="4967">
                  <c:v>4.0249789999999992</c:v>
                </c:pt>
                <c:pt idx="4968">
                  <c:v>4.5</c:v>
                </c:pt>
                <c:pt idx="4969">
                  <c:v>4.249969000000001</c:v>
                </c:pt>
                <c:pt idx="4970">
                  <c:v>3.8999629999999996</c:v>
                </c:pt>
                <c:pt idx="4971">
                  <c:v>3.8249970000000002</c:v>
                </c:pt>
                <c:pt idx="4972">
                  <c:v>4.5</c:v>
                </c:pt>
                <c:pt idx="4973">
                  <c:v>2.9250029999999994</c:v>
                </c:pt>
                <c:pt idx="4974">
                  <c:v>3.9499819999999999</c:v>
                </c:pt>
                <c:pt idx="4975">
                  <c:v>5.25</c:v>
                </c:pt>
                <c:pt idx="4976">
                  <c:v>4.1500239999999993</c:v>
                </c:pt>
                <c:pt idx="4977">
                  <c:v>3.6750179999999997</c:v>
                </c:pt>
                <c:pt idx="4978">
                  <c:v>2.8000179999999997</c:v>
                </c:pt>
                <c:pt idx="4979">
                  <c:v>3.6499940000000004</c:v>
                </c:pt>
                <c:pt idx="4980">
                  <c:v>3.6499630000000001</c:v>
                </c:pt>
                <c:pt idx="4981">
                  <c:v>3.7249910000000006</c:v>
                </c:pt>
                <c:pt idx="4982">
                  <c:v>4.6499629999999996</c:v>
                </c:pt>
                <c:pt idx="4983">
                  <c:v>3.6999970000000002</c:v>
                </c:pt>
                <c:pt idx="4984">
                  <c:v>4.1750030000000002</c:v>
                </c:pt>
                <c:pt idx="4985">
                  <c:v>3.9249879999999999</c:v>
                </c:pt>
                <c:pt idx="4986">
                  <c:v>3.0499879999999999</c:v>
                </c:pt>
                <c:pt idx="4987">
                  <c:v>3.5249940000000004</c:v>
                </c:pt>
                <c:pt idx="4988">
                  <c:v>3.6999819999999999</c:v>
                </c:pt>
                <c:pt idx="4989">
                  <c:v>3.3500369999999995</c:v>
                </c:pt>
                <c:pt idx="4990">
                  <c:v>4.349975999999999</c:v>
                </c:pt>
                <c:pt idx="4991">
                  <c:v>4.249969000000001</c:v>
                </c:pt>
                <c:pt idx="4992">
                  <c:v>3.8499759999999994</c:v>
                </c:pt>
                <c:pt idx="4993">
                  <c:v>3.9500119999999996</c:v>
                </c:pt>
                <c:pt idx="4994">
                  <c:v>3.9499819999999999</c:v>
                </c:pt>
                <c:pt idx="4995">
                  <c:v>3.8749999999999996</c:v>
                </c:pt>
                <c:pt idx="4996">
                  <c:v>3.9500119999999996</c:v>
                </c:pt>
                <c:pt idx="4997">
                  <c:v>4.4499820000000003</c:v>
                </c:pt>
                <c:pt idx="4998">
                  <c:v>4.1499939999999995</c:v>
                </c:pt>
                <c:pt idx="4999">
                  <c:v>4.4499820000000003</c:v>
                </c:pt>
                <c:pt idx="5000">
                  <c:v>3.8500369999999995</c:v>
                </c:pt>
                <c:pt idx="5001">
                  <c:v>3.75</c:v>
                </c:pt>
                <c:pt idx="5002">
                  <c:v>3.5499879999999999</c:v>
                </c:pt>
                <c:pt idx="5003">
                  <c:v>3.4249879999999999</c:v>
                </c:pt>
                <c:pt idx="5004">
                  <c:v>3.3000179999999997</c:v>
                </c:pt>
                <c:pt idx="5005">
                  <c:v>4.1000059999999987</c:v>
                </c:pt>
                <c:pt idx="5006">
                  <c:v>3</c:v>
                </c:pt>
                <c:pt idx="5007">
                  <c:v>3.7499690000000001</c:v>
                </c:pt>
                <c:pt idx="5008">
                  <c:v>4.0500179999999988</c:v>
                </c:pt>
                <c:pt idx="5009">
                  <c:v>5.4500120000000001</c:v>
                </c:pt>
                <c:pt idx="5010">
                  <c:v>4.599975999999999</c:v>
                </c:pt>
                <c:pt idx="5011">
                  <c:v>3.4500119999999996</c:v>
                </c:pt>
                <c:pt idx="5012">
                  <c:v>4.1999969999999989</c:v>
                </c:pt>
                <c:pt idx="5013">
                  <c:v>3.6500089999999994</c:v>
                </c:pt>
                <c:pt idx="5014">
                  <c:v>4</c:v>
                </c:pt>
                <c:pt idx="5015">
                  <c:v>4.6249999999999991</c:v>
                </c:pt>
                <c:pt idx="5016">
                  <c:v>3.7999879999999999</c:v>
                </c:pt>
                <c:pt idx="5017">
                  <c:v>3.699951</c:v>
                </c:pt>
                <c:pt idx="5018">
                  <c:v>4.299987999999999</c:v>
                </c:pt>
                <c:pt idx="5019">
                  <c:v>3.8500059999999996</c:v>
                </c:pt>
                <c:pt idx="5020">
                  <c:v>4.0249939999999986</c:v>
                </c:pt>
                <c:pt idx="5021">
                  <c:v>4.3000179999999988</c:v>
                </c:pt>
                <c:pt idx="5022">
                  <c:v>2.9500119999999996</c:v>
                </c:pt>
                <c:pt idx="5023">
                  <c:v>3.7999879999999999</c:v>
                </c:pt>
                <c:pt idx="5024">
                  <c:v>4.1999819999999994</c:v>
                </c:pt>
                <c:pt idx="5025">
                  <c:v>4.25</c:v>
                </c:pt>
                <c:pt idx="5026">
                  <c:v>5.299987999999999</c:v>
                </c:pt>
                <c:pt idx="5027">
                  <c:v>3.2749940000000004</c:v>
                </c:pt>
                <c:pt idx="5028">
                  <c:v>3.2999879999999999</c:v>
                </c:pt>
                <c:pt idx="5029">
                  <c:v>4.1750179999999988</c:v>
                </c:pt>
                <c:pt idx="5030">
                  <c:v>3.3500059999999996</c:v>
                </c:pt>
                <c:pt idx="5031">
                  <c:v>3.7000120000000001</c:v>
                </c:pt>
                <c:pt idx="5032">
                  <c:v>4</c:v>
                </c:pt>
                <c:pt idx="5033">
                  <c:v>3.75</c:v>
                </c:pt>
                <c:pt idx="5034">
                  <c:v>3.8999629999999996</c:v>
                </c:pt>
                <c:pt idx="5035">
                  <c:v>3.6499630000000001</c:v>
                </c:pt>
                <c:pt idx="5036">
                  <c:v>3.7999879999999999</c:v>
                </c:pt>
                <c:pt idx="5037">
                  <c:v>5.6999819999999994</c:v>
                </c:pt>
                <c:pt idx="5038">
                  <c:v>3.2749790000000001</c:v>
                </c:pt>
                <c:pt idx="5039">
                  <c:v>3.7999879999999999</c:v>
                </c:pt>
                <c:pt idx="5040">
                  <c:v>3.4000089999999994</c:v>
                </c:pt>
                <c:pt idx="5041">
                  <c:v>3.8499759999999994</c:v>
                </c:pt>
                <c:pt idx="5042">
                  <c:v>3.9500119999999996</c:v>
                </c:pt>
                <c:pt idx="5043">
                  <c:v>3.9749910000000002</c:v>
                </c:pt>
                <c:pt idx="5044">
                  <c:v>3.8750149999999994</c:v>
                </c:pt>
                <c:pt idx="5045">
                  <c:v>3.8999789999999996</c:v>
                </c:pt>
                <c:pt idx="5046">
                  <c:v>2.8500369999999995</c:v>
                </c:pt>
                <c:pt idx="5047">
                  <c:v>4.7750089999999998</c:v>
                </c:pt>
                <c:pt idx="5048">
                  <c:v>3.8499759999999994</c:v>
                </c:pt>
                <c:pt idx="5049">
                  <c:v>3.2500149999999999</c:v>
                </c:pt>
                <c:pt idx="5050">
                  <c:v>3.6999819999999999</c:v>
                </c:pt>
                <c:pt idx="5051">
                  <c:v>3.75</c:v>
                </c:pt>
                <c:pt idx="5052">
                  <c:v>3.2250209999999999</c:v>
                </c:pt>
                <c:pt idx="5053">
                  <c:v>3.9500119999999996</c:v>
                </c:pt>
                <c:pt idx="5054">
                  <c:v>3.5</c:v>
                </c:pt>
                <c:pt idx="5055">
                  <c:v>2.7750240000000002</c:v>
                </c:pt>
                <c:pt idx="5056">
                  <c:v>3.8749689999999997</c:v>
                </c:pt>
                <c:pt idx="5057">
                  <c:v>3.9250179999999997</c:v>
                </c:pt>
                <c:pt idx="5058">
                  <c:v>3.0250089999999994</c:v>
                </c:pt>
                <c:pt idx="5059">
                  <c:v>5.2000120000000001</c:v>
                </c:pt>
                <c:pt idx="5060">
                  <c:v>3.9000240000000002</c:v>
                </c:pt>
                <c:pt idx="5061">
                  <c:v>5.6749729999999987</c:v>
                </c:pt>
                <c:pt idx="5062">
                  <c:v>3.75</c:v>
                </c:pt>
                <c:pt idx="5063">
                  <c:v>3.3749999999999996</c:v>
                </c:pt>
                <c:pt idx="5064">
                  <c:v>4.849975999999999</c:v>
                </c:pt>
                <c:pt idx="5065">
                  <c:v>4.3000179999999988</c:v>
                </c:pt>
                <c:pt idx="5066">
                  <c:v>4.0500179999999988</c:v>
                </c:pt>
                <c:pt idx="5067">
                  <c:v>3.4999689999999997</c:v>
                </c:pt>
                <c:pt idx="5068">
                  <c:v>4.25</c:v>
                </c:pt>
                <c:pt idx="5069">
                  <c:v>3.0250089999999994</c:v>
                </c:pt>
                <c:pt idx="5070">
                  <c:v>3.6999819999999999</c:v>
                </c:pt>
                <c:pt idx="5071">
                  <c:v>3.75</c:v>
                </c:pt>
                <c:pt idx="5072">
                  <c:v>3.7499690000000001</c:v>
                </c:pt>
                <c:pt idx="5073">
                  <c:v>4.9499820000000003</c:v>
                </c:pt>
                <c:pt idx="5074">
                  <c:v>4.5</c:v>
                </c:pt>
                <c:pt idx="5075">
                  <c:v>4.124984999999997</c:v>
                </c:pt>
                <c:pt idx="5076">
                  <c:v>4.1999819999999994</c:v>
                </c:pt>
                <c:pt idx="5077">
                  <c:v>3.6000369999999999</c:v>
                </c:pt>
                <c:pt idx="5078">
                  <c:v>3.9499819999999999</c:v>
                </c:pt>
                <c:pt idx="5079">
                  <c:v>4.7749939999999995</c:v>
                </c:pt>
                <c:pt idx="5080">
                  <c:v>3.5499879999999999</c:v>
                </c:pt>
                <c:pt idx="5081">
                  <c:v>5.749969000000001</c:v>
                </c:pt>
                <c:pt idx="5082">
                  <c:v>4.549987999999999</c:v>
                </c:pt>
                <c:pt idx="5083">
                  <c:v>3.9750059999999996</c:v>
                </c:pt>
                <c:pt idx="5084">
                  <c:v>3.75</c:v>
                </c:pt>
                <c:pt idx="5085">
                  <c:v>4.0500179999999988</c:v>
                </c:pt>
                <c:pt idx="5086">
                  <c:v>3.3500059999999996</c:v>
                </c:pt>
                <c:pt idx="5087">
                  <c:v>4.549987999999999</c:v>
                </c:pt>
                <c:pt idx="5088">
                  <c:v>2.9249879999999999</c:v>
                </c:pt>
                <c:pt idx="5089">
                  <c:v>4.3000179999999988</c:v>
                </c:pt>
                <c:pt idx="5090">
                  <c:v>3.75</c:v>
                </c:pt>
                <c:pt idx="5091">
                  <c:v>4.299987999999999</c:v>
                </c:pt>
                <c:pt idx="5092">
                  <c:v>4.6499939999999995</c:v>
                </c:pt>
                <c:pt idx="5093">
                  <c:v>3.7750089999999994</c:v>
                </c:pt>
                <c:pt idx="5094">
                  <c:v>3.7500309999999999</c:v>
                </c:pt>
                <c:pt idx="5095">
                  <c:v>3.4749910000000002</c:v>
                </c:pt>
                <c:pt idx="5096">
                  <c:v>3.2000120000000001</c:v>
                </c:pt>
                <c:pt idx="5097">
                  <c:v>4.0249939999999986</c:v>
                </c:pt>
                <c:pt idx="5098">
                  <c:v>3.6000369999999999</c:v>
                </c:pt>
                <c:pt idx="5099">
                  <c:v>4.824996999999998</c:v>
                </c:pt>
                <c:pt idx="5100">
                  <c:v>3.399994</c:v>
                </c:pt>
                <c:pt idx="5101">
                  <c:v>2.8249970000000002</c:v>
                </c:pt>
                <c:pt idx="5102">
                  <c:v>3.4000240000000002</c:v>
                </c:pt>
                <c:pt idx="5103">
                  <c:v>3.5500179999999997</c:v>
                </c:pt>
                <c:pt idx="5104">
                  <c:v>3.625</c:v>
                </c:pt>
                <c:pt idx="5105">
                  <c:v>3.6499940000000004</c:v>
                </c:pt>
                <c:pt idx="5106">
                  <c:v>3.9000240000000002</c:v>
                </c:pt>
                <c:pt idx="5107">
                  <c:v>3.7749940000000004</c:v>
                </c:pt>
                <c:pt idx="5108">
                  <c:v>3.7249759999999998</c:v>
                </c:pt>
                <c:pt idx="5109">
                  <c:v>3.3499759999999994</c:v>
                </c:pt>
                <c:pt idx="5110">
                  <c:v>4.0750120000000001</c:v>
                </c:pt>
                <c:pt idx="5111">
                  <c:v>3.25</c:v>
                </c:pt>
                <c:pt idx="5112">
                  <c:v>3.600006</c:v>
                </c:pt>
                <c:pt idx="5113">
                  <c:v>3.5</c:v>
                </c:pt>
                <c:pt idx="5114">
                  <c:v>3.3000179999999997</c:v>
                </c:pt>
                <c:pt idx="5115">
                  <c:v>3.600006</c:v>
                </c:pt>
                <c:pt idx="5116">
                  <c:v>3.8249970000000002</c:v>
                </c:pt>
                <c:pt idx="5117">
                  <c:v>3.2000120000000001</c:v>
                </c:pt>
                <c:pt idx="5118">
                  <c:v>4.4000089999999998</c:v>
                </c:pt>
                <c:pt idx="5119">
                  <c:v>4.4000240000000002</c:v>
                </c:pt>
                <c:pt idx="5120">
                  <c:v>3.7000120000000001</c:v>
                </c:pt>
                <c:pt idx="5121">
                  <c:v>4.1000059999999987</c:v>
                </c:pt>
                <c:pt idx="5122">
                  <c:v>3.8500059999999996</c:v>
                </c:pt>
                <c:pt idx="5123">
                  <c:v>3.9999689999999997</c:v>
                </c:pt>
                <c:pt idx="5124">
                  <c:v>4.6249999999999991</c:v>
                </c:pt>
                <c:pt idx="5125">
                  <c:v>5.3249819999999985</c:v>
                </c:pt>
                <c:pt idx="5126">
                  <c:v>3.6499940000000004</c:v>
                </c:pt>
                <c:pt idx="5127">
                  <c:v>4.2749939999999995</c:v>
                </c:pt>
                <c:pt idx="5128">
                  <c:v>3.5499879999999999</c:v>
                </c:pt>
                <c:pt idx="5129">
                  <c:v>3.5500489999999996</c:v>
                </c:pt>
                <c:pt idx="5130">
                  <c:v>4</c:v>
                </c:pt>
                <c:pt idx="5131">
                  <c:v>3.9499819999999999</c:v>
                </c:pt>
                <c:pt idx="5132">
                  <c:v>4.2250059999999987</c:v>
                </c:pt>
                <c:pt idx="5133">
                  <c:v>3.25</c:v>
                </c:pt>
                <c:pt idx="5134">
                  <c:v>4.2000120000000001</c:v>
                </c:pt>
                <c:pt idx="5135">
                  <c:v>3.9000089999999994</c:v>
                </c:pt>
                <c:pt idx="5136">
                  <c:v>3.2999879999999999</c:v>
                </c:pt>
                <c:pt idx="5137">
                  <c:v>4.049987999999999</c:v>
                </c:pt>
                <c:pt idx="5138">
                  <c:v>4.500030999999999</c:v>
                </c:pt>
                <c:pt idx="5139">
                  <c:v>4.6750179999999988</c:v>
                </c:pt>
                <c:pt idx="5140">
                  <c:v>3.6750029999999994</c:v>
                </c:pt>
                <c:pt idx="5141">
                  <c:v>3.9499819999999999</c:v>
                </c:pt>
                <c:pt idx="5142">
                  <c:v>4.1500239999999993</c:v>
                </c:pt>
                <c:pt idx="5143">
                  <c:v>3.9750059999999996</c:v>
                </c:pt>
                <c:pt idx="5144">
                  <c:v>3.5249940000000004</c:v>
                </c:pt>
                <c:pt idx="5145">
                  <c:v>4.0249789999999992</c:v>
                </c:pt>
                <c:pt idx="5146">
                  <c:v>3.6000209999999999</c:v>
                </c:pt>
                <c:pt idx="5147">
                  <c:v>4.0750120000000001</c:v>
                </c:pt>
                <c:pt idx="5148">
                  <c:v>4.5749969999999989</c:v>
                </c:pt>
                <c:pt idx="5149">
                  <c:v>4.250030999999999</c:v>
                </c:pt>
                <c:pt idx="5150">
                  <c:v>3.8500059999999996</c:v>
                </c:pt>
                <c:pt idx="5151">
                  <c:v>3.1999819999999999</c:v>
                </c:pt>
                <c:pt idx="5152">
                  <c:v>3.899994</c:v>
                </c:pt>
                <c:pt idx="5153">
                  <c:v>3.8250119999999996</c:v>
                </c:pt>
                <c:pt idx="5154">
                  <c:v>4.1000059999999987</c:v>
                </c:pt>
                <c:pt idx="5155">
                  <c:v>3.6500240000000002</c:v>
                </c:pt>
                <c:pt idx="5156">
                  <c:v>3.6999819999999999</c:v>
                </c:pt>
                <c:pt idx="5157">
                  <c:v>3.25</c:v>
                </c:pt>
                <c:pt idx="5158">
                  <c:v>3.6500240000000002</c:v>
                </c:pt>
                <c:pt idx="5159">
                  <c:v>3.8500059999999996</c:v>
                </c:pt>
                <c:pt idx="5160">
                  <c:v>4.0750120000000001</c:v>
                </c:pt>
                <c:pt idx="5161">
                  <c:v>3.75</c:v>
                </c:pt>
                <c:pt idx="5162">
                  <c:v>4.1000059999999987</c:v>
                </c:pt>
                <c:pt idx="5163">
                  <c:v>3.3500369999999995</c:v>
                </c:pt>
                <c:pt idx="5164">
                  <c:v>3.0499879999999999</c:v>
                </c:pt>
                <c:pt idx="5165">
                  <c:v>4.9499969999999998</c:v>
                </c:pt>
                <c:pt idx="5166">
                  <c:v>3.8000489999999996</c:v>
                </c:pt>
                <c:pt idx="5167">
                  <c:v>4.324996999999998</c:v>
                </c:pt>
                <c:pt idx="5168">
                  <c:v>3.4499970000000002</c:v>
                </c:pt>
                <c:pt idx="5169">
                  <c:v>3.5500179999999997</c:v>
                </c:pt>
                <c:pt idx="5170">
                  <c:v>3.7499690000000001</c:v>
                </c:pt>
                <c:pt idx="5171">
                  <c:v>4.3000030000000002</c:v>
                </c:pt>
                <c:pt idx="5172">
                  <c:v>3.100006</c:v>
                </c:pt>
                <c:pt idx="5173">
                  <c:v>5.099975999999999</c:v>
                </c:pt>
                <c:pt idx="5174">
                  <c:v>4</c:v>
                </c:pt>
                <c:pt idx="5175">
                  <c:v>3.4000089999999994</c:v>
                </c:pt>
                <c:pt idx="5176">
                  <c:v>5.3000030000000002</c:v>
                </c:pt>
                <c:pt idx="5177">
                  <c:v>4.8000179999999988</c:v>
                </c:pt>
                <c:pt idx="5178">
                  <c:v>3.399994</c:v>
                </c:pt>
                <c:pt idx="5179">
                  <c:v>3.8749999999999996</c:v>
                </c:pt>
                <c:pt idx="5180">
                  <c:v>3.5999759999999994</c:v>
                </c:pt>
                <c:pt idx="5181">
                  <c:v>3.25</c:v>
                </c:pt>
                <c:pt idx="5182">
                  <c:v>3.5499879999999999</c:v>
                </c:pt>
                <c:pt idx="5183">
                  <c:v>4.2000120000000001</c:v>
                </c:pt>
                <c:pt idx="5184">
                  <c:v>3.8500059999999996</c:v>
                </c:pt>
                <c:pt idx="5185">
                  <c:v>3.6500240000000002</c:v>
                </c:pt>
                <c:pt idx="5186">
                  <c:v>3.7749790000000001</c:v>
                </c:pt>
                <c:pt idx="5187">
                  <c:v>3.8000179999999997</c:v>
                </c:pt>
                <c:pt idx="5188">
                  <c:v>3.9499819999999999</c:v>
                </c:pt>
                <c:pt idx="5189">
                  <c:v>3.0750119999999996</c:v>
                </c:pt>
                <c:pt idx="5190">
                  <c:v>4.6500239999999993</c:v>
                </c:pt>
                <c:pt idx="5191">
                  <c:v>3.3000179999999997</c:v>
                </c:pt>
                <c:pt idx="5192">
                  <c:v>3.5000309999999999</c:v>
                </c:pt>
                <c:pt idx="5193">
                  <c:v>4.4499820000000003</c:v>
                </c:pt>
                <c:pt idx="5194">
                  <c:v>4.3250119999999992</c:v>
                </c:pt>
                <c:pt idx="5195">
                  <c:v>4.6749879999999981</c:v>
                </c:pt>
                <c:pt idx="5196">
                  <c:v>4.2749939999999995</c:v>
                </c:pt>
                <c:pt idx="5197">
                  <c:v>3.399994</c:v>
                </c:pt>
                <c:pt idx="5198">
                  <c:v>3.3249970000000002</c:v>
                </c:pt>
                <c:pt idx="5199">
                  <c:v>4.5000149999999994</c:v>
                </c:pt>
                <c:pt idx="5200">
                  <c:v>4.3999939999999995</c:v>
                </c:pt>
                <c:pt idx="5201">
                  <c:v>3.7000120000000001</c:v>
                </c:pt>
                <c:pt idx="5202">
                  <c:v>4.1749879999999981</c:v>
                </c:pt>
                <c:pt idx="5203">
                  <c:v>4.3249819999999985</c:v>
                </c:pt>
                <c:pt idx="5204">
                  <c:v>3.6499940000000004</c:v>
                </c:pt>
                <c:pt idx="5205">
                  <c:v>3.6000369999999999</c:v>
                </c:pt>
                <c:pt idx="5206">
                  <c:v>3.4000240000000002</c:v>
                </c:pt>
                <c:pt idx="5207">
                  <c:v>3.5000309999999999</c:v>
                </c:pt>
                <c:pt idx="5208">
                  <c:v>3.6749879999999999</c:v>
                </c:pt>
                <c:pt idx="5209">
                  <c:v>3.7249759999999998</c:v>
                </c:pt>
                <c:pt idx="5210">
                  <c:v>4.7250059999999987</c:v>
                </c:pt>
                <c:pt idx="5211">
                  <c:v>4.3500059999999987</c:v>
                </c:pt>
                <c:pt idx="5212">
                  <c:v>4.2000120000000001</c:v>
                </c:pt>
                <c:pt idx="5213">
                  <c:v>3.6499630000000001</c:v>
                </c:pt>
                <c:pt idx="5214">
                  <c:v>6.8500059999999987</c:v>
                </c:pt>
                <c:pt idx="5215">
                  <c:v>3.2749630000000001</c:v>
                </c:pt>
                <c:pt idx="5216">
                  <c:v>2.9749759999999994</c:v>
                </c:pt>
                <c:pt idx="5217">
                  <c:v>3.5499879999999999</c:v>
                </c:pt>
                <c:pt idx="5218">
                  <c:v>4.349975999999999</c:v>
                </c:pt>
                <c:pt idx="5219">
                  <c:v>3.6249690000000001</c:v>
                </c:pt>
                <c:pt idx="5220">
                  <c:v>3.7749790000000001</c:v>
                </c:pt>
                <c:pt idx="5221">
                  <c:v>2.8499759999999994</c:v>
                </c:pt>
                <c:pt idx="5222">
                  <c:v>3.0500179999999997</c:v>
                </c:pt>
                <c:pt idx="5223">
                  <c:v>4</c:v>
                </c:pt>
                <c:pt idx="5224">
                  <c:v>3.2999879999999999</c:v>
                </c:pt>
                <c:pt idx="5225">
                  <c:v>3.3499759999999994</c:v>
                </c:pt>
                <c:pt idx="5226">
                  <c:v>3.8249970000000002</c:v>
                </c:pt>
                <c:pt idx="5227">
                  <c:v>4</c:v>
                </c:pt>
                <c:pt idx="5228">
                  <c:v>4.049987999999999</c:v>
                </c:pt>
                <c:pt idx="5229">
                  <c:v>3.7000120000000001</c:v>
                </c:pt>
                <c:pt idx="5230">
                  <c:v>4.2249909999999993</c:v>
                </c:pt>
                <c:pt idx="5231">
                  <c:v>3.5000309999999999</c:v>
                </c:pt>
                <c:pt idx="5232">
                  <c:v>5.6000369999999995</c:v>
                </c:pt>
                <c:pt idx="5233">
                  <c:v>3.7750089999999994</c:v>
                </c:pt>
                <c:pt idx="5234">
                  <c:v>4.1000059999999987</c:v>
                </c:pt>
                <c:pt idx="5235">
                  <c:v>3.2999879999999999</c:v>
                </c:pt>
                <c:pt idx="5236">
                  <c:v>3.6500240000000002</c:v>
                </c:pt>
                <c:pt idx="5237">
                  <c:v>4.9499820000000003</c:v>
                </c:pt>
                <c:pt idx="5238">
                  <c:v>3.199951</c:v>
                </c:pt>
                <c:pt idx="5239">
                  <c:v>4.3000179999999988</c:v>
                </c:pt>
                <c:pt idx="5240">
                  <c:v>3.7999879999999999</c:v>
                </c:pt>
                <c:pt idx="5241">
                  <c:v>4.1499629999999996</c:v>
                </c:pt>
                <c:pt idx="5242">
                  <c:v>3.5500179999999997</c:v>
                </c:pt>
                <c:pt idx="5243">
                  <c:v>4.049987999999999</c:v>
                </c:pt>
                <c:pt idx="5244">
                  <c:v>3.25</c:v>
                </c:pt>
                <c:pt idx="5245">
                  <c:v>3.3250119999999996</c:v>
                </c:pt>
                <c:pt idx="5246">
                  <c:v>4</c:v>
                </c:pt>
                <c:pt idx="5247">
                  <c:v>4.249969000000001</c:v>
                </c:pt>
                <c:pt idx="5248">
                  <c:v>3.899994</c:v>
                </c:pt>
                <c:pt idx="5249">
                  <c:v>4</c:v>
                </c:pt>
                <c:pt idx="5250">
                  <c:v>3.5500179999999997</c:v>
                </c:pt>
                <c:pt idx="5251">
                  <c:v>4.750030999999999</c:v>
                </c:pt>
                <c:pt idx="5252">
                  <c:v>3.5</c:v>
                </c:pt>
                <c:pt idx="5253">
                  <c:v>3.399994</c:v>
                </c:pt>
                <c:pt idx="5254">
                  <c:v>3.5999759999999994</c:v>
                </c:pt>
                <c:pt idx="5255">
                  <c:v>3.5999759999999994</c:v>
                </c:pt>
                <c:pt idx="5256">
                  <c:v>5.049987999999999</c:v>
                </c:pt>
                <c:pt idx="5257">
                  <c:v>3.2999879999999999</c:v>
                </c:pt>
                <c:pt idx="5258">
                  <c:v>3.5999759999999994</c:v>
                </c:pt>
                <c:pt idx="5259">
                  <c:v>3.8749849999999997</c:v>
                </c:pt>
                <c:pt idx="5260">
                  <c:v>3.9750209999999995</c:v>
                </c:pt>
                <c:pt idx="5261">
                  <c:v>3.4499970000000002</c:v>
                </c:pt>
                <c:pt idx="5262">
                  <c:v>4.4749910000000002</c:v>
                </c:pt>
                <c:pt idx="5263">
                  <c:v>3.8750309999999994</c:v>
                </c:pt>
                <c:pt idx="5264">
                  <c:v>3.8249819999999999</c:v>
                </c:pt>
                <c:pt idx="5265">
                  <c:v>3.6499940000000004</c:v>
                </c:pt>
                <c:pt idx="5266">
                  <c:v>4.1000369999999995</c:v>
                </c:pt>
                <c:pt idx="5267">
                  <c:v>3.9250029999999994</c:v>
                </c:pt>
                <c:pt idx="5268">
                  <c:v>3.8000340000000001</c:v>
                </c:pt>
                <c:pt idx="5269">
                  <c:v>3.1999659999999994</c:v>
                </c:pt>
                <c:pt idx="5270">
                  <c:v>4.4500120000000001</c:v>
                </c:pt>
                <c:pt idx="5271">
                  <c:v>4.3000179999999988</c:v>
                </c:pt>
                <c:pt idx="5272">
                  <c:v>3.7750089999999994</c:v>
                </c:pt>
                <c:pt idx="5273">
                  <c:v>2.9999689999999997</c:v>
                </c:pt>
                <c:pt idx="5274">
                  <c:v>4.1750339999999992</c:v>
                </c:pt>
                <c:pt idx="5275">
                  <c:v>4.1499939999999995</c:v>
                </c:pt>
                <c:pt idx="5276">
                  <c:v>3.7500149999999999</c:v>
                </c:pt>
                <c:pt idx="5277">
                  <c:v>4.25</c:v>
                </c:pt>
                <c:pt idx="5278">
                  <c:v>4.099975999999999</c:v>
                </c:pt>
                <c:pt idx="5279">
                  <c:v>4.4500120000000001</c:v>
                </c:pt>
                <c:pt idx="5280">
                  <c:v>3.4000240000000002</c:v>
                </c:pt>
                <c:pt idx="5281">
                  <c:v>3.9250179999999997</c:v>
                </c:pt>
                <c:pt idx="5282">
                  <c:v>3.449951</c:v>
                </c:pt>
                <c:pt idx="5283">
                  <c:v>3.9000240000000002</c:v>
                </c:pt>
                <c:pt idx="5284">
                  <c:v>4.0249939999999986</c:v>
                </c:pt>
                <c:pt idx="5285">
                  <c:v>4.049987999999999</c:v>
                </c:pt>
                <c:pt idx="5286">
                  <c:v>3.3499759999999994</c:v>
                </c:pt>
                <c:pt idx="5287">
                  <c:v>4.4500120000000001</c:v>
                </c:pt>
                <c:pt idx="5288">
                  <c:v>3.25</c:v>
                </c:pt>
                <c:pt idx="5289">
                  <c:v>4.1499939999999995</c:v>
                </c:pt>
                <c:pt idx="5290">
                  <c:v>3.5750119999999996</c:v>
                </c:pt>
                <c:pt idx="5291">
                  <c:v>3.100006</c:v>
                </c:pt>
                <c:pt idx="5292">
                  <c:v>4.3500059999999987</c:v>
                </c:pt>
                <c:pt idx="5293">
                  <c:v>3.6499630000000001</c:v>
                </c:pt>
                <c:pt idx="5294">
                  <c:v>4.9000089999999998</c:v>
                </c:pt>
                <c:pt idx="5295">
                  <c:v>3.8000029999999994</c:v>
                </c:pt>
                <c:pt idx="5296">
                  <c:v>3.5499879999999999</c:v>
                </c:pt>
                <c:pt idx="5297">
                  <c:v>4.749969000000001</c:v>
                </c:pt>
                <c:pt idx="5298">
                  <c:v>4.1500239999999993</c:v>
                </c:pt>
                <c:pt idx="5299">
                  <c:v>3.8749849999999997</c:v>
                </c:pt>
                <c:pt idx="5300">
                  <c:v>5.3500369999999995</c:v>
                </c:pt>
                <c:pt idx="5301">
                  <c:v>3.3499910000000002</c:v>
                </c:pt>
                <c:pt idx="5302">
                  <c:v>3.100006</c:v>
                </c:pt>
                <c:pt idx="5303">
                  <c:v>3.5</c:v>
                </c:pt>
                <c:pt idx="5304">
                  <c:v>4.8999939999999995</c:v>
                </c:pt>
                <c:pt idx="5305">
                  <c:v>4.0500179999999988</c:v>
                </c:pt>
                <c:pt idx="5306">
                  <c:v>4.4000240000000002</c:v>
                </c:pt>
                <c:pt idx="5307">
                  <c:v>4.2000120000000001</c:v>
                </c:pt>
                <c:pt idx="5308">
                  <c:v>3.3999629999999996</c:v>
                </c:pt>
                <c:pt idx="5309">
                  <c:v>4</c:v>
                </c:pt>
                <c:pt idx="5310">
                  <c:v>4.3500059999999987</c:v>
                </c:pt>
                <c:pt idx="5311">
                  <c:v>3.3750309999999994</c:v>
                </c:pt>
                <c:pt idx="5312">
                  <c:v>3.25</c:v>
                </c:pt>
                <c:pt idx="5313">
                  <c:v>3.6499940000000004</c:v>
                </c:pt>
                <c:pt idx="5314">
                  <c:v>3.6250149999999999</c:v>
                </c:pt>
                <c:pt idx="5315">
                  <c:v>4.3999939999999995</c:v>
                </c:pt>
                <c:pt idx="5316">
                  <c:v>3.7750089999999994</c:v>
                </c:pt>
                <c:pt idx="5317">
                  <c:v>4.2000120000000001</c:v>
                </c:pt>
                <c:pt idx="5318">
                  <c:v>4.3999939999999995</c:v>
                </c:pt>
                <c:pt idx="5319">
                  <c:v>4.8999629999999996</c:v>
                </c:pt>
                <c:pt idx="5320">
                  <c:v>2.8750149999999994</c:v>
                </c:pt>
                <c:pt idx="5321">
                  <c:v>4</c:v>
                </c:pt>
                <c:pt idx="5322">
                  <c:v>3.8500059999999996</c:v>
                </c:pt>
                <c:pt idx="5323">
                  <c:v>3.600006</c:v>
                </c:pt>
                <c:pt idx="5324">
                  <c:v>2.899994</c:v>
                </c:pt>
                <c:pt idx="5325">
                  <c:v>3.8499910000000002</c:v>
                </c:pt>
                <c:pt idx="5326">
                  <c:v>3.0749970000000002</c:v>
                </c:pt>
                <c:pt idx="5327">
                  <c:v>3.6499940000000004</c:v>
                </c:pt>
                <c:pt idx="5328">
                  <c:v>3.4999689999999997</c:v>
                </c:pt>
                <c:pt idx="5329">
                  <c:v>3.8749999999999996</c:v>
                </c:pt>
                <c:pt idx="5330">
                  <c:v>4.049987999999999</c:v>
                </c:pt>
                <c:pt idx="5331">
                  <c:v>3.0250089999999994</c:v>
                </c:pt>
                <c:pt idx="5332">
                  <c:v>3.225006</c:v>
                </c:pt>
                <c:pt idx="5333">
                  <c:v>4.349975999999999</c:v>
                </c:pt>
                <c:pt idx="5334">
                  <c:v>3.3250119999999996</c:v>
                </c:pt>
                <c:pt idx="5335">
                  <c:v>3.8250119999999996</c:v>
                </c:pt>
                <c:pt idx="5336">
                  <c:v>3.9500119999999996</c:v>
                </c:pt>
                <c:pt idx="5337">
                  <c:v>3.3500059999999996</c:v>
                </c:pt>
                <c:pt idx="5338">
                  <c:v>4</c:v>
                </c:pt>
                <c:pt idx="5339">
                  <c:v>4.4999849999999988</c:v>
                </c:pt>
                <c:pt idx="5340">
                  <c:v>1.675003</c:v>
                </c:pt>
                <c:pt idx="5341">
                  <c:v>3.399994</c:v>
                </c:pt>
                <c:pt idx="5342">
                  <c:v>3.75</c:v>
                </c:pt>
                <c:pt idx="5343">
                  <c:v>3.8500059999999996</c:v>
                </c:pt>
                <c:pt idx="5344">
                  <c:v>4.1000059999999987</c:v>
                </c:pt>
                <c:pt idx="5345">
                  <c:v>3.6499940000000004</c:v>
                </c:pt>
                <c:pt idx="5346">
                  <c:v>4.349975999999999</c:v>
                </c:pt>
                <c:pt idx="5347">
                  <c:v>4.25</c:v>
                </c:pt>
                <c:pt idx="5348">
                  <c:v>4.2000120000000001</c:v>
                </c:pt>
                <c:pt idx="5349">
                  <c:v>3.8749999999999996</c:v>
                </c:pt>
                <c:pt idx="5350">
                  <c:v>3.6250149999999999</c:v>
                </c:pt>
                <c:pt idx="5351">
                  <c:v>3.8500059999999996</c:v>
                </c:pt>
                <c:pt idx="5352">
                  <c:v>3.5</c:v>
                </c:pt>
                <c:pt idx="5353">
                  <c:v>4.4499969999999998</c:v>
                </c:pt>
                <c:pt idx="5354">
                  <c:v>4.0500179999999988</c:v>
                </c:pt>
                <c:pt idx="5355">
                  <c:v>3</c:v>
                </c:pt>
                <c:pt idx="5356">
                  <c:v>3.8000489999999996</c:v>
                </c:pt>
                <c:pt idx="5357">
                  <c:v>3.1999819999999999</c:v>
                </c:pt>
                <c:pt idx="5358">
                  <c:v>4.1250309999999981</c:v>
                </c:pt>
                <c:pt idx="5359">
                  <c:v>3.8499759999999994</c:v>
                </c:pt>
                <c:pt idx="5360">
                  <c:v>2.0999759999999994</c:v>
                </c:pt>
                <c:pt idx="5361">
                  <c:v>2.1500240000000002</c:v>
                </c:pt>
                <c:pt idx="5362">
                  <c:v>5.3500059999999987</c:v>
                </c:pt>
                <c:pt idx="5363">
                  <c:v>3.3000489999999996</c:v>
                </c:pt>
                <c:pt idx="5364">
                  <c:v>3.4250179999999997</c:v>
                </c:pt>
                <c:pt idx="5365">
                  <c:v>3.9500119999999996</c:v>
                </c:pt>
                <c:pt idx="5366">
                  <c:v>3.7999879999999999</c:v>
                </c:pt>
                <c:pt idx="5367">
                  <c:v>3.5499879999999999</c:v>
                </c:pt>
                <c:pt idx="5368">
                  <c:v>5.0999910000000002</c:v>
                </c:pt>
                <c:pt idx="5369">
                  <c:v>3.5499879999999999</c:v>
                </c:pt>
                <c:pt idx="5370">
                  <c:v>4</c:v>
                </c:pt>
                <c:pt idx="5371">
                  <c:v>4.799987999999999</c:v>
                </c:pt>
                <c:pt idx="5372">
                  <c:v>3.3500059999999996</c:v>
                </c:pt>
                <c:pt idx="5373">
                  <c:v>3.7000120000000001</c:v>
                </c:pt>
                <c:pt idx="5374">
                  <c:v>4.099975999999999</c:v>
                </c:pt>
                <c:pt idx="5375">
                  <c:v>4.1499939999999995</c:v>
                </c:pt>
                <c:pt idx="5376">
                  <c:v>3.4499970000000002</c:v>
                </c:pt>
                <c:pt idx="5377">
                  <c:v>4.499969000000001</c:v>
                </c:pt>
                <c:pt idx="5378">
                  <c:v>3.125</c:v>
                </c:pt>
                <c:pt idx="5379">
                  <c:v>4.7749939999999995</c:v>
                </c:pt>
                <c:pt idx="5380">
                  <c:v>4.5</c:v>
                </c:pt>
                <c:pt idx="5381">
                  <c:v>4.299987999999999</c:v>
                </c:pt>
                <c:pt idx="5382">
                  <c:v>4.5749819999999994</c:v>
                </c:pt>
                <c:pt idx="5383">
                  <c:v>2.75</c:v>
                </c:pt>
                <c:pt idx="5384">
                  <c:v>4.2750240000000002</c:v>
                </c:pt>
                <c:pt idx="5385">
                  <c:v>3.3999629999999996</c:v>
                </c:pt>
                <c:pt idx="5386">
                  <c:v>4</c:v>
                </c:pt>
                <c:pt idx="5387">
                  <c:v>3.7000120000000001</c:v>
                </c:pt>
                <c:pt idx="5388">
                  <c:v>3.8499759999999994</c:v>
                </c:pt>
                <c:pt idx="5389">
                  <c:v>3.5249630000000001</c:v>
                </c:pt>
                <c:pt idx="5390">
                  <c:v>3.4250179999999997</c:v>
                </c:pt>
                <c:pt idx="5391">
                  <c:v>3.75</c:v>
                </c:pt>
                <c:pt idx="5392">
                  <c:v>4</c:v>
                </c:pt>
                <c:pt idx="5393">
                  <c:v>3.7000120000000001</c:v>
                </c:pt>
                <c:pt idx="5394">
                  <c:v>3.3000179999999997</c:v>
                </c:pt>
                <c:pt idx="5395">
                  <c:v>3.9000240000000002</c:v>
                </c:pt>
                <c:pt idx="5396">
                  <c:v>4.4500120000000001</c:v>
                </c:pt>
                <c:pt idx="5397">
                  <c:v>3.7750089999999994</c:v>
                </c:pt>
                <c:pt idx="5398">
                  <c:v>3.399994</c:v>
                </c:pt>
                <c:pt idx="5399">
                  <c:v>3.6499940000000004</c:v>
                </c:pt>
                <c:pt idx="5400">
                  <c:v>3.125</c:v>
                </c:pt>
                <c:pt idx="5401">
                  <c:v>3.5499879999999999</c:v>
                </c:pt>
                <c:pt idx="5402">
                  <c:v>4.4749910000000002</c:v>
                </c:pt>
                <c:pt idx="5403">
                  <c:v>4.5</c:v>
                </c:pt>
                <c:pt idx="5404">
                  <c:v>3.7999879999999999</c:v>
                </c:pt>
                <c:pt idx="5405">
                  <c:v>4.5</c:v>
                </c:pt>
                <c:pt idx="5406">
                  <c:v>3.7000120000000001</c:v>
                </c:pt>
                <c:pt idx="5407">
                  <c:v>3.3249970000000002</c:v>
                </c:pt>
                <c:pt idx="5408">
                  <c:v>3.7999879999999999</c:v>
                </c:pt>
                <c:pt idx="5409">
                  <c:v>4.5500179999999988</c:v>
                </c:pt>
                <c:pt idx="5410">
                  <c:v>3.6500240000000002</c:v>
                </c:pt>
                <c:pt idx="5411">
                  <c:v>4.3500059999999987</c:v>
                </c:pt>
                <c:pt idx="5412">
                  <c:v>4.25</c:v>
                </c:pt>
                <c:pt idx="5413">
                  <c:v>3.3249659999999994</c:v>
                </c:pt>
                <c:pt idx="5414">
                  <c:v>3.3750149999999994</c:v>
                </c:pt>
                <c:pt idx="5415">
                  <c:v>3.2999879999999999</c:v>
                </c:pt>
                <c:pt idx="5416">
                  <c:v>5.4749600000000003</c:v>
                </c:pt>
                <c:pt idx="5417">
                  <c:v>3.3000029999999994</c:v>
                </c:pt>
                <c:pt idx="5418">
                  <c:v>5.4500120000000001</c:v>
                </c:pt>
                <c:pt idx="5419">
                  <c:v>3.5500179999999997</c:v>
                </c:pt>
                <c:pt idx="5420">
                  <c:v>3.4499819999999999</c:v>
                </c:pt>
                <c:pt idx="5421">
                  <c:v>3.9500119999999996</c:v>
                </c:pt>
                <c:pt idx="5422">
                  <c:v>5.2000120000000001</c:v>
                </c:pt>
                <c:pt idx="5423">
                  <c:v>3.75</c:v>
                </c:pt>
                <c:pt idx="5424">
                  <c:v>3.3500059999999996</c:v>
                </c:pt>
                <c:pt idx="5425">
                  <c:v>3.9249879999999999</c:v>
                </c:pt>
                <c:pt idx="5426">
                  <c:v>4.0249939999999986</c:v>
                </c:pt>
                <c:pt idx="5427">
                  <c:v>3.1249850000000001</c:v>
                </c:pt>
                <c:pt idx="5428">
                  <c:v>4.0500030000000002</c:v>
                </c:pt>
                <c:pt idx="5429">
                  <c:v>4.999969000000001</c:v>
                </c:pt>
                <c:pt idx="5430">
                  <c:v>3.9750059999999996</c:v>
                </c:pt>
                <c:pt idx="5431">
                  <c:v>4.5</c:v>
                </c:pt>
                <c:pt idx="5432">
                  <c:v>3.5499879999999999</c:v>
                </c:pt>
                <c:pt idx="5433">
                  <c:v>3.3500209999999995</c:v>
                </c:pt>
                <c:pt idx="5434">
                  <c:v>3.5749819999999999</c:v>
                </c:pt>
                <c:pt idx="5435">
                  <c:v>3.25</c:v>
                </c:pt>
                <c:pt idx="5436">
                  <c:v>2.6999970000000002</c:v>
                </c:pt>
                <c:pt idx="5437">
                  <c:v>3.8000179999999997</c:v>
                </c:pt>
                <c:pt idx="5438">
                  <c:v>3.1999970000000002</c:v>
                </c:pt>
                <c:pt idx="5439">
                  <c:v>3.899994</c:v>
                </c:pt>
                <c:pt idx="5440">
                  <c:v>3.4749910000000002</c:v>
                </c:pt>
                <c:pt idx="5441">
                  <c:v>3.9250029999999994</c:v>
                </c:pt>
                <c:pt idx="5442">
                  <c:v>4.3999939999999995</c:v>
                </c:pt>
                <c:pt idx="5443">
                  <c:v>4.1000059999999987</c:v>
                </c:pt>
                <c:pt idx="5444">
                  <c:v>3.3749999999999996</c:v>
                </c:pt>
                <c:pt idx="5445">
                  <c:v>3.75</c:v>
                </c:pt>
                <c:pt idx="5446">
                  <c:v>4</c:v>
                </c:pt>
                <c:pt idx="5447">
                  <c:v>5.0250239999999993</c:v>
                </c:pt>
                <c:pt idx="5448">
                  <c:v>4.349975999999999</c:v>
                </c:pt>
                <c:pt idx="5449">
                  <c:v>5.2000120000000001</c:v>
                </c:pt>
                <c:pt idx="5450">
                  <c:v>3.5500179999999997</c:v>
                </c:pt>
                <c:pt idx="5451">
                  <c:v>3.399994</c:v>
                </c:pt>
                <c:pt idx="5452">
                  <c:v>3.1499630000000001</c:v>
                </c:pt>
                <c:pt idx="5453">
                  <c:v>3.899994</c:v>
                </c:pt>
                <c:pt idx="5454">
                  <c:v>3.6499940000000004</c:v>
                </c:pt>
                <c:pt idx="5455">
                  <c:v>4.3999939999999995</c:v>
                </c:pt>
                <c:pt idx="5456">
                  <c:v>5</c:v>
                </c:pt>
                <c:pt idx="5457">
                  <c:v>3.3499759999999994</c:v>
                </c:pt>
                <c:pt idx="5458">
                  <c:v>4.6000059999999987</c:v>
                </c:pt>
                <c:pt idx="5459">
                  <c:v>3.2000120000000001</c:v>
                </c:pt>
                <c:pt idx="5460">
                  <c:v>4.599975999999999</c:v>
                </c:pt>
                <c:pt idx="5461">
                  <c:v>3.4500119999999996</c:v>
                </c:pt>
                <c:pt idx="5462">
                  <c:v>3.75</c:v>
                </c:pt>
                <c:pt idx="5463">
                  <c:v>9.5999759999999998</c:v>
                </c:pt>
                <c:pt idx="5464">
                  <c:v>3.6999819999999999</c:v>
                </c:pt>
                <c:pt idx="5465">
                  <c:v>4.1500089999999989</c:v>
                </c:pt>
                <c:pt idx="5466">
                  <c:v>3.5500179999999997</c:v>
                </c:pt>
                <c:pt idx="5467">
                  <c:v>3.4500119999999996</c:v>
                </c:pt>
                <c:pt idx="5468">
                  <c:v>4.599975999999999</c:v>
                </c:pt>
                <c:pt idx="5469">
                  <c:v>4.099975999999999</c:v>
                </c:pt>
                <c:pt idx="5470">
                  <c:v>3.75</c:v>
                </c:pt>
                <c:pt idx="5471">
                  <c:v>4.0249939999999986</c:v>
                </c:pt>
                <c:pt idx="5472">
                  <c:v>3.8749849999999997</c:v>
                </c:pt>
                <c:pt idx="5473">
                  <c:v>3.5499879999999999</c:v>
                </c:pt>
                <c:pt idx="5474">
                  <c:v>4.3999939999999995</c:v>
                </c:pt>
                <c:pt idx="5475">
                  <c:v>5.6999969999999989</c:v>
                </c:pt>
                <c:pt idx="5476">
                  <c:v>3.9249879999999999</c:v>
                </c:pt>
                <c:pt idx="5477">
                  <c:v>3.4750059999999996</c:v>
                </c:pt>
                <c:pt idx="5478">
                  <c:v>3.4000240000000002</c:v>
                </c:pt>
                <c:pt idx="5479">
                  <c:v>3.899994</c:v>
                </c:pt>
                <c:pt idx="5480">
                  <c:v>3.7999879999999999</c:v>
                </c:pt>
                <c:pt idx="5481">
                  <c:v>6.8000339999999992</c:v>
                </c:pt>
                <c:pt idx="5482">
                  <c:v>4.299987999999999</c:v>
                </c:pt>
                <c:pt idx="5483">
                  <c:v>3.9499970000000002</c:v>
                </c:pt>
                <c:pt idx="5484">
                  <c:v>4.3000030000000002</c:v>
                </c:pt>
                <c:pt idx="5485">
                  <c:v>3.5500179999999997</c:v>
                </c:pt>
                <c:pt idx="5486">
                  <c:v>3.6499940000000004</c:v>
                </c:pt>
                <c:pt idx="5487">
                  <c:v>3.5749659999999994</c:v>
                </c:pt>
                <c:pt idx="5488">
                  <c:v>3.6499940000000004</c:v>
                </c:pt>
                <c:pt idx="5489">
                  <c:v>4.2000120000000001</c:v>
                </c:pt>
                <c:pt idx="5490">
                  <c:v>4.1000059999999987</c:v>
                </c:pt>
                <c:pt idx="5491">
                  <c:v>3.2000120000000001</c:v>
                </c:pt>
                <c:pt idx="5492">
                  <c:v>3.3500369999999995</c:v>
                </c:pt>
                <c:pt idx="5493">
                  <c:v>4.1500239999999993</c:v>
                </c:pt>
                <c:pt idx="5494">
                  <c:v>3.2500309999999999</c:v>
                </c:pt>
                <c:pt idx="5495">
                  <c:v>3.8500059999999996</c:v>
                </c:pt>
                <c:pt idx="5496">
                  <c:v>2.9250029999999994</c:v>
                </c:pt>
                <c:pt idx="5497">
                  <c:v>3.725006</c:v>
                </c:pt>
                <c:pt idx="5498">
                  <c:v>4.3000179999999988</c:v>
                </c:pt>
                <c:pt idx="5499">
                  <c:v>3.5</c:v>
                </c:pt>
                <c:pt idx="5500">
                  <c:v>4.1000369999999995</c:v>
                </c:pt>
                <c:pt idx="5501">
                  <c:v>4.1749879999999981</c:v>
                </c:pt>
                <c:pt idx="5502">
                  <c:v>6.3250119999999992</c:v>
                </c:pt>
                <c:pt idx="5503">
                  <c:v>3.8000029999999994</c:v>
                </c:pt>
                <c:pt idx="5504">
                  <c:v>3.1999819999999999</c:v>
                </c:pt>
                <c:pt idx="5505">
                  <c:v>4.1500089999999989</c:v>
                </c:pt>
                <c:pt idx="5506">
                  <c:v>3.75</c:v>
                </c:pt>
                <c:pt idx="5507">
                  <c:v>4.3500059999999987</c:v>
                </c:pt>
                <c:pt idx="5508">
                  <c:v>4.6000059999999987</c:v>
                </c:pt>
                <c:pt idx="5509">
                  <c:v>4</c:v>
                </c:pt>
                <c:pt idx="5510">
                  <c:v>3.600006</c:v>
                </c:pt>
                <c:pt idx="5511">
                  <c:v>2.8500059999999996</c:v>
                </c:pt>
                <c:pt idx="5512">
                  <c:v>4</c:v>
                </c:pt>
                <c:pt idx="5513">
                  <c:v>3.899994</c:v>
                </c:pt>
                <c:pt idx="5514">
                  <c:v>3.8999629999999996</c:v>
                </c:pt>
                <c:pt idx="5515">
                  <c:v>3.7500309999999999</c:v>
                </c:pt>
                <c:pt idx="5516">
                  <c:v>3.7000120000000001</c:v>
                </c:pt>
                <c:pt idx="5517">
                  <c:v>4.4000240000000002</c:v>
                </c:pt>
                <c:pt idx="5518">
                  <c:v>3.4249879999999999</c:v>
                </c:pt>
                <c:pt idx="5519">
                  <c:v>3.3000489999999996</c:v>
                </c:pt>
                <c:pt idx="5520">
                  <c:v>3.3749999999999996</c:v>
                </c:pt>
                <c:pt idx="5521">
                  <c:v>4.549987999999999</c:v>
                </c:pt>
                <c:pt idx="5522">
                  <c:v>3.9249879999999999</c:v>
                </c:pt>
                <c:pt idx="5523">
                  <c:v>4</c:v>
                </c:pt>
                <c:pt idx="5524">
                  <c:v>3.5500179999999997</c:v>
                </c:pt>
                <c:pt idx="5525">
                  <c:v>4.2249909999999993</c:v>
                </c:pt>
                <c:pt idx="5526">
                  <c:v>4.1749879999999981</c:v>
                </c:pt>
                <c:pt idx="5527">
                  <c:v>5.4249879999999981</c:v>
                </c:pt>
                <c:pt idx="5528">
                  <c:v>4.1499939999999995</c:v>
                </c:pt>
                <c:pt idx="5529">
                  <c:v>4.1000059999999987</c:v>
                </c:pt>
                <c:pt idx="5530">
                  <c:v>4.4000240000000002</c:v>
                </c:pt>
                <c:pt idx="5531">
                  <c:v>3.9750209999999995</c:v>
                </c:pt>
                <c:pt idx="5532">
                  <c:v>3.4500119999999996</c:v>
                </c:pt>
                <c:pt idx="5533">
                  <c:v>3.2749940000000004</c:v>
                </c:pt>
                <c:pt idx="5534">
                  <c:v>3.2999879999999999</c:v>
                </c:pt>
                <c:pt idx="5535">
                  <c:v>4.5000149999999994</c:v>
                </c:pt>
                <c:pt idx="5536">
                  <c:v>4</c:v>
                </c:pt>
                <c:pt idx="5537">
                  <c:v>3.899994</c:v>
                </c:pt>
                <c:pt idx="5538">
                  <c:v>3.7499690000000001</c:v>
                </c:pt>
                <c:pt idx="5539">
                  <c:v>4.099975999999999</c:v>
                </c:pt>
                <c:pt idx="5540">
                  <c:v>3.3249970000000002</c:v>
                </c:pt>
                <c:pt idx="5541">
                  <c:v>4.25</c:v>
                </c:pt>
                <c:pt idx="5542">
                  <c:v>3.25</c:v>
                </c:pt>
                <c:pt idx="5543">
                  <c:v>3.5500179999999997</c:v>
                </c:pt>
                <c:pt idx="5544">
                  <c:v>4.849975999999999</c:v>
                </c:pt>
                <c:pt idx="5545">
                  <c:v>3.2000120000000001</c:v>
                </c:pt>
                <c:pt idx="5546">
                  <c:v>4.3499910000000002</c:v>
                </c:pt>
                <c:pt idx="5547">
                  <c:v>3.899994</c:v>
                </c:pt>
                <c:pt idx="5548">
                  <c:v>3.7999879999999999</c:v>
                </c:pt>
                <c:pt idx="5549">
                  <c:v>4.25</c:v>
                </c:pt>
                <c:pt idx="5550">
                  <c:v>3.3500059999999996</c:v>
                </c:pt>
                <c:pt idx="5551">
                  <c:v>3.7749790000000001</c:v>
                </c:pt>
                <c:pt idx="5552">
                  <c:v>3.600006</c:v>
                </c:pt>
                <c:pt idx="5553">
                  <c:v>3.7249759999999998</c:v>
                </c:pt>
                <c:pt idx="5554">
                  <c:v>3.0999759999999994</c:v>
                </c:pt>
                <c:pt idx="5555">
                  <c:v>5.6250149999999985</c:v>
                </c:pt>
                <c:pt idx="5556">
                  <c:v>3.4999689999999997</c:v>
                </c:pt>
                <c:pt idx="5557">
                  <c:v>3.5</c:v>
                </c:pt>
                <c:pt idx="5558">
                  <c:v>3.4500119999999996</c:v>
                </c:pt>
                <c:pt idx="5559">
                  <c:v>3.6499630000000001</c:v>
                </c:pt>
                <c:pt idx="5560">
                  <c:v>3.2999879999999999</c:v>
                </c:pt>
                <c:pt idx="5561">
                  <c:v>3.9500119999999996</c:v>
                </c:pt>
                <c:pt idx="5562">
                  <c:v>4.5500030000000002</c:v>
                </c:pt>
                <c:pt idx="5563">
                  <c:v>4</c:v>
                </c:pt>
                <c:pt idx="5564">
                  <c:v>4.4749910000000002</c:v>
                </c:pt>
                <c:pt idx="5565">
                  <c:v>3.9500119999999996</c:v>
                </c:pt>
                <c:pt idx="5566">
                  <c:v>4.299987999999999</c:v>
                </c:pt>
                <c:pt idx="5567">
                  <c:v>3.3500369999999995</c:v>
                </c:pt>
                <c:pt idx="5568">
                  <c:v>3.5500179999999997</c:v>
                </c:pt>
                <c:pt idx="5569">
                  <c:v>4.1999819999999994</c:v>
                </c:pt>
                <c:pt idx="5570">
                  <c:v>3.725006</c:v>
                </c:pt>
                <c:pt idx="5571">
                  <c:v>3.5749819999999999</c:v>
                </c:pt>
                <c:pt idx="5572">
                  <c:v>3.1500240000000002</c:v>
                </c:pt>
                <c:pt idx="5573">
                  <c:v>4.875</c:v>
                </c:pt>
                <c:pt idx="5574">
                  <c:v>3.0749970000000002</c:v>
                </c:pt>
                <c:pt idx="5575">
                  <c:v>3.6499940000000004</c:v>
                </c:pt>
                <c:pt idx="5576">
                  <c:v>3.8500369999999995</c:v>
                </c:pt>
                <c:pt idx="5577">
                  <c:v>3.8249970000000002</c:v>
                </c:pt>
                <c:pt idx="5578">
                  <c:v>3.6999819999999999</c:v>
                </c:pt>
                <c:pt idx="5579">
                  <c:v>3.8249819999999999</c:v>
                </c:pt>
                <c:pt idx="5580">
                  <c:v>3.2750089999999994</c:v>
                </c:pt>
                <c:pt idx="5581">
                  <c:v>3.9500119999999996</c:v>
                </c:pt>
                <c:pt idx="5582">
                  <c:v>3.2750089999999994</c:v>
                </c:pt>
                <c:pt idx="5583">
                  <c:v>3.7750089999999994</c:v>
                </c:pt>
                <c:pt idx="5584">
                  <c:v>3.3749849999999997</c:v>
                </c:pt>
                <c:pt idx="5585">
                  <c:v>4.824996999999998</c:v>
                </c:pt>
                <c:pt idx="5586">
                  <c:v>3.8499759999999994</c:v>
                </c:pt>
                <c:pt idx="5587">
                  <c:v>4.0500030000000002</c:v>
                </c:pt>
                <c:pt idx="5588">
                  <c:v>3.5</c:v>
                </c:pt>
                <c:pt idx="5589">
                  <c:v>3.5999759999999994</c:v>
                </c:pt>
                <c:pt idx="5590">
                  <c:v>4.3750149999999994</c:v>
                </c:pt>
                <c:pt idx="5591">
                  <c:v>4.6000369999999995</c:v>
                </c:pt>
                <c:pt idx="5592">
                  <c:v>3.9999689999999997</c:v>
                </c:pt>
                <c:pt idx="5593">
                  <c:v>4.1000369999999995</c:v>
                </c:pt>
                <c:pt idx="5594">
                  <c:v>3.8499759999999994</c:v>
                </c:pt>
                <c:pt idx="5595">
                  <c:v>3.5</c:v>
                </c:pt>
                <c:pt idx="5596">
                  <c:v>5.6499939999999995</c:v>
                </c:pt>
                <c:pt idx="5597">
                  <c:v>3.5</c:v>
                </c:pt>
                <c:pt idx="5598">
                  <c:v>3.4000240000000002</c:v>
                </c:pt>
                <c:pt idx="5599">
                  <c:v>4.4000089999999998</c:v>
                </c:pt>
                <c:pt idx="5600">
                  <c:v>3.899994</c:v>
                </c:pt>
                <c:pt idx="5601">
                  <c:v>3.0500179999999997</c:v>
                </c:pt>
                <c:pt idx="5602">
                  <c:v>5.8250119999999992</c:v>
                </c:pt>
                <c:pt idx="5603">
                  <c:v>3.6749879999999999</c:v>
                </c:pt>
                <c:pt idx="5604">
                  <c:v>4.3000179999999988</c:v>
                </c:pt>
                <c:pt idx="5605">
                  <c:v>2.8500369999999995</c:v>
                </c:pt>
                <c:pt idx="5606">
                  <c:v>3.7249759999999998</c:v>
                </c:pt>
                <c:pt idx="5607">
                  <c:v>3.5</c:v>
                </c:pt>
                <c:pt idx="5608">
                  <c:v>3.5999759999999994</c:v>
                </c:pt>
                <c:pt idx="5609">
                  <c:v>4.25</c:v>
                </c:pt>
                <c:pt idx="5610">
                  <c:v>4.1250149999999985</c:v>
                </c:pt>
                <c:pt idx="5611">
                  <c:v>4.3999939999999995</c:v>
                </c:pt>
                <c:pt idx="5612">
                  <c:v>4</c:v>
                </c:pt>
                <c:pt idx="5613">
                  <c:v>3.5</c:v>
                </c:pt>
                <c:pt idx="5614">
                  <c:v>3.1499940000000004</c:v>
                </c:pt>
                <c:pt idx="5615">
                  <c:v>3.4749759999999994</c:v>
                </c:pt>
                <c:pt idx="5616">
                  <c:v>4.1999819999999994</c:v>
                </c:pt>
                <c:pt idx="5617">
                  <c:v>3.399994</c:v>
                </c:pt>
                <c:pt idx="5618">
                  <c:v>3.7999879999999999</c:v>
                </c:pt>
                <c:pt idx="5619">
                  <c:v>3.6499940000000004</c:v>
                </c:pt>
                <c:pt idx="5620">
                  <c:v>3.7999879999999999</c:v>
                </c:pt>
                <c:pt idx="5621">
                  <c:v>3.6000369999999999</c:v>
                </c:pt>
                <c:pt idx="5622">
                  <c:v>2.9249879999999999</c:v>
                </c:pt>
                <c:pt idx="5623">
                  <c:v>3.4000089999999994</c:v>
                </c:pt>
                <c:pt idx="5624">
                  <c:v>4.1499629999999996</c:v>
                </c:pt>
                <c:pt idx="5625">
                  <c:v>5.1250149999999985</c:v>
                </c:pt>
                <c:pt idx="5626">
                  <c:v>3.25</c:v>
                </c:pt>
                <c:pt idx="5627">
                  <c:v>4.0750270000000004</c:v>
                </c:pt>
                <c:pt idx="5628">
                  <c:v>4</c:v>
                </c:pt>
                <c:pt idx="5629">
                  <c:v>3.4749910000000002</c:v>
                </c:pt>
                <c:pt idx="5630">
                  <c:v>4.2000120000000001</c:v>
                </c:pt>
                <c:pt idx="5631">
                  <c:v>3.3999789999999996</c:v>
                </c:pt>
                <c:pt idx="5632">
                  <c:v>4.599975999999999</c:v>
                </c:pt>
                <c:pt idx="5633">
                  <c:v>3.9500119999999996</c:v>
                </c:pt>
                <c:pt idx="5634">
                  <c:v>3.9250029999999994</c:v>
                </c:pt>
                <c:pt idx="5635">
                  <c:v>3.2750089999999994</c:v>
                </c:pt>
                <c:pt idx="5636">
                  <c:v>3.8500059999999996</c:v>
                </c:pt>
                <c:pt idx="5637">
                  <c:v>4.0750120000000001</c:v>
                </c:pt>
                <c:pt idx="5638">
                  <c:v>4.0250239999999993</c:v>
                </c:pt>
                <c:pt idx="5639">
                  <c:v>4.599975999999999</c:v>
                </c:pt>
                <c:pt idx="5640">
                  <c:v>3.8499759999999994</c:v>
                </c:pt>
                <c:pt idx="5641">
                  <c:v>3.2500309999999999</c:v>
                </c:pt>
                <c:pt idx="5642">
                  <c:v>3.5999759999999994</c:v>
                </c:pt>
                <c:pt idx="5643">
                  <c:v>4.049987999999999</c:v>
                </c:pt>
                <c:pt idx="5644">
                  <c:v>3.2249910000000006</c:v>
                </c:pt>
                <c:pt idx="5645">
                  <c:v>3.75</c:v>
                </c:pt>
                <c:pt idx="5646">
                  <c:v>4.049987999999999</c:v>
                </c:pt>
                <c:pt idx="5647">
                  <c:v>3.8999629999999996</c:v>
                </c:pt>
                <c:pt idx="5648">
                  <c:v>3.6999819999999999</c:v>
                </c:pt>
                <c:pt idx="5649">
                  <c:v>4.1499939999999995</c:v>
                </c:pt>
                <c:pt idx="5650">
                  <c:v>5.4250030000000002</c:v>
                </c:pt>
                <c:pt idx="5651">
                  <c:v>3.7999879999999999</c:v>
                </c:pt>
                <c:pt idx="5652">
                  <c:v>3.9500119999999996</c:v>
                </c:pt>
                <c:pt idx="5653">
                  <c:v>3.5500179999999997</c:v>
                </c:pt>
                <c:pt idx="5654">
                  <c:v>3.8999629999999996</c:v>
                </c:pt>
                <c:pt idx="5655">
                  <c:v>3.9999689999999997</c:v>
                </c:pt>
                <c:pt idx="5656">
                  <c:v>4.8500059999999987</c:v>
                </c:pt>
                <c:pt idx="5657">
                  <c:v>3.75</c:v>
                </c:pt>
                <c:pt idx="5658">
                  <c:v>3.8000029999999994</c:v>
                </c:pt>
                <c:pt idx="5659">
                  <c:v>3.9249879999999999</c:v>
                </c:pt>
                <c:pt idx="5660">
                  <c:v>3.8000029999999994</c:v>
                </c:pt>
                <c:pt idx="5661">
                  <c:v>3.100006</c:v>
                </c:pt>
                <c:pt idx="5662">
                  <c:v>3.5500179999999997</c:v>
                </c:pt>
                <c:pt idx="5663">
                  <c:v>8.5500180000000015</c:v>
                </c:pt>
                <c:pt idx="5664">
                  <c:v>3.4500119999999996</c:v>
                </c:pt>
                <c:pt idx="5665">
                  <c:v>3.6000369999999999</c:v>
                </c:pt>
                <c:pt idx="5666">
                  <c:v>3.9750059999999996</c:v>
                </c:pt>
                <c:pt idx="5667">
                  <c:v>4.6000059999999987</c:v>
                </c:pt>
                <c:pt idx="5668">
                  <c:v>3.7500309999999999</c:v>
                </c:pt>
                <c:pt idx="5669">
                  <c:v>4.824996999999998</c:v>
                </c:pt>
                <c:pt idx="5670">
                  <c:v>3.2999879999999999</c:v>
                </c:pt>
                <c:pt idx="5671">
                  <c:v>3.75</c:v>
                </c:pt>
                <c:pt idx="5672">
                  <c:v>3.5999759999999994</c:v>
                </c:pt>
                <c:pt idx="5673">
                  <c:v>3.7000120000000001</c:v>
                </c:pt>
                <c:pt idx="5674">
                  <c:v>4.3000179999999988</c:v>
                </c:pt>
                <c:pt idx="5675">
                  <c:v>4.7000120000000001</c:v>
                </c:pt>
                <c:pt idx="5676">
                  <c:v>3.600006</c:v>
                </c:pt>
                <c:pt idx="5677">
                  <c:v>3.3500059999999996</c:v>
                </c:pt>
                <c:pt idx="5678">
                  <c:v>4.9499820000000003</c:v>
                </c:pt>
                <c:pt idx="5679">
                  <c:v>3.4000240000000002</c:v>
                </c:pt>
                <c:pt idx="5680">
                  <c:v>3.2999879999999999</c:v>
                </c:pt>
                <c:pt idx="5681">
                  <c:v>4.099975999999999</c:v>
                </c:pt>
                <c:pt idx="5682">
                  <c:v>3.8000179999999997</c:v>
                </c:pt>
                <c:pt idx="5683">
                  <c:v>4.599975999999999</c:v>
                </c:pt>
                <c:pt idx="5684">
                  <c:v>3.5</c:v>
                </c:pt>
                <c:pt idx="5685">
                  <c:v>3.0749819999999999</c:v>
                </c:pt>
                <c:pt idx="5686">
                  <c:v>2.9750369999999995</c:v>
                </c:pt>
                <c:pt idx="5687">
                  <c:v>3.5499879999999999</c:v>
                </c:pt>
                <c:pt idx="5688">
                  <c:v>4.1499939999999995</c:v>
                </c:pt>
                <c:pt idx="5689">
                  <c:v>4.4500120000000001</c:v>
                </c:pt>
                <c:pt idx="5690">
                  <c:v>3.5</c:v>
                </c:pt>
                <c:pt idx="5691">
                  <c:v>3.4500429999999995</c:v>
                </c:pt>
                <c:pt idx="5692">
                  <c:v>4.4500120000000001</c:v>
                </c:pt>
                <c:pt idx="5693">
                  <c:v>4.6000369999999995</c:v>
                </c:pt>
                <c:pt idx="5694">
                  <c:v>38.049987999999999</c:v>
                </c:pt>
                <c:pt idx="5695">
                  <c:v>3.4000240000000002</c:v>
                </c:pt>
                <c:pt idx="5696">
                  <c:v>4.25</c:v>
                </c:pt>
                <c:pt idx="5697">
                  <c:v>4.9750059999999996</c:v>
                </c:pt>
                <c:pt idx="5698">
                  <c:v>3.3499759999999994</c:v>
                </c:pt>
                <c:pt idx="5699">
                  <c:v>3.5250089999999994</c:v>
                </c:pt>
                <c:pt idx="5700">
                  <c:v>4.3000179999999988</c:v>
                </c:pt>
                <c:pt idx="5701">
                  <c:v>3.9500119999999996</c:v>
                </c:pt>
                <c:pt idx="5702">
                  <c:v>3.9000240000000002</c:v>
                </c:pt>
                <c:pt idx="5703">
                  <c:v>3.3250119999999996</c:v>
                </c:pt>
                <c:pt idx="5704">
                  <c:v>4.8999939999999995</c:v>
                </c:pt>
                <c:pt idx="5705">
                  <c:v>4.1249999999999991</c:v>
                </c:pt>
                <c:pt idx="5706">
                  <c:v>4.6249999999999991</c:v>
                </c:pt>
                <c:pt idx="5707">
                  <c:v>4.5750120000000001</c:v>
                </c:pt>
                <c:pt idx="5708">
                  <c:v>3.9500119999999996</c:v>
                </c:pt>
                <c:pt idx="5709">
                  <c:v>4.25</c:v>
                </c:pt>
                <c:pt idx="5710">
                  <c:v>4.049987999999999</c:v>
                </c:pt>
                <c:pt idx="5711">
                  <c:v>3.3749999999999996</c:v>
                </c:pt>
                <c:pt idx="5712">
                  <c:v>4.599975999999999</c:v>
                </c:pt>
                <c:pt idx="5713">
                  <c:v>3.1999819999999999</c:v>
                </c:pt>
                <c:pt idx="5714">
                  <c:v>4.25</c:v>
                </c:pt>
                <c:pt idx="5715">
                  <c:v>4.1999819999999994</c:v>
                </c:pt>
                <c:pt idx="5716">
                  <c:v>3.4249879999999999</c:v>
                </c:pt>
                <c:pt idx="5717">
                  <c:v>4.000030999999999</c:v>
                </c:pt>
                <c:pt idx="5718">
                  <c:v>3.3999629999999996</c:v>
                </c:pt>
                <c:pt idx="5719">
                  <c:v>2.5499879999999999</c:v>
                </c:pt>
                <c:pt idx="5720">
                  <c:v>3.6499940000000004</c:v>
                </c:pt>
                <c:pt idx="5721">
                  <c:v>3.5</c:v>
                </c:pt>
                <c:pt idx="5722">
                  <c:v>4.1500239999999993</c:v>
                </c:pt>
                <c:pt idx="5723">
                  <c:v>3.7249910000000006</c:v>
                </c:pt>
                <c:pt idx="5724">
                  <c:v>3.5500179999999997</c:v>
                </c:pt>
                <c:pt idx="5725">
                  <c:v>4.3999790000000001</c:v>
                </c:pt>
                <c:pt idx="5726">
                  <c:v>3.5999910000000002</c:v>
                </c:pt>
                <c:pt idx="5727">
                  <c:v>4.4749910000000002</c:v>
                </c:pt>
                <c:pt idx="5728">
                  <c:v>2.8000179999999997</c:v>
                </c:pt>
                <c:pt idx="5729">
                  <c:v>4.0749819999999994</c:v>
                </c:pt>
                <c:pt idx="5730">
                  <c:v>3.7499690000000001</c:v>
                </c:pt>
                <c:pt idx="5731">
                  <c:v>3.7999879999999999</c:v>
                </c:pt>
                <c:pt idx="5732">
                  <c:v>3.4000240000000002</c:v>
                </c:pt>
                <c:pt idx="5733">
                  <c:v>3.6499630000000001</c:v>
                </c:pt>
                <c:pt idx="5734">
                  <c:v>3.4750059999999996</c:v>
                </c:pt>
                <c:pt idx="5735">
                  <c:v>4.6000369999999995</c:v>
                </c:pt>
                <c:pt idx="5736">
                  <c:v>3.6499940000000004</c:v>
                </c:pt>
                <c:pt idx="5737">
                  <c:v>3.6500240000000002</c:v>
                </c:pt>
                <c:pt idx="5738">
                  <c:v>5.999969000000001</c:v>
                </c:pt>
                <c:pt idx="5739">
                  <c:v>3.5499879999999999</c:v>
                </c:pt>
                <c:pt idx="5740">
                  <c:v>2.5499879999999999</c:v>
                </c:pt>
                <c:pt idx="5741">
                  <c:v>3.6499940000000004</c:v>
                </c:pt>
                <c:pt idx="5742">
                  <c:v>4</c:v>
                </c:pt>
                <c:pt idx="5743">
                  <c:v>4.25</c:v>
                </c:pt>
                <c:pt idx="5744">
                  <c:v>3.725006</c:v>
                </c:pt>
                <c:pt idx="5745">
                  <c:v>4.6000369999999995</c:v>
                </c:pt>
                <c:pt idx="5746">
                  <c:v>3.7750089999999994</c:v>
                </c:pt>
                <c:pt idx="5747">
                  <c:v>3.8000489999999996</c:v>
                </c:pt>
                <c:pt idx="5748">
                  <c:v>3.3500059999999996</c:v>
                </c:pt>
                <c:pt idx="5749">
                  <c:v>3.9000240000000002</c:v>
                </c:pt>
                <c:pt idx="5750">
                  <c:v>3.8749849999999997</c:v>
                </c:pt>
                <c:pt idx="5751">
                  <c:v>3.5</c:v>
                </c:pt>
                <c:pt idx="5752">
                  <c:v>3.5</c:v>
                </c:pt>
                <c:pt idx="5753">
                  <c:v>2.9499970000000002</c:v>
                </c:pt>
                <c:pt idx="5754">
                  <c:v>3.8999629999999996</c:v>
                </c:pt>
                <c:pt idx="5755">
                  <c:v>3.5249630000000001</c:v>
                </c:pt>
                <c:pt idx="5756">
                  <c:v>3.4500119999999996</c:v>
                </c:pt>
                <c:pt idx="5757">
                  <c:v>3.6499790000000001</c:v>
                </c:pt>
                <c:pt idx="5758">
                  <c:v>3.1000369999999999</c:v>
                </c:pt>
                <c:pt idx="5759">
                  <c:v>3.225006</c:v>
                </c:pt>
                <c:pt idx="5760">
                  <c:v>3.4500119999999996</c:v>
                </c:pt>
                <c:pt idx="5761">
                  <c:v>3.8999629999999996</c:v>
                </c:pt>
                <c:pt idx="5762">
                  <c:v>3.8500059999999996</c:v>
                </c:pt>
                <c:pt idx="5763">
                  <c:v>3.699951</c:v>
                </c:pt>
                <c:pt idx="5764">
                  <c:v>4.5249939999999986</c:v>
                </c:pt>
                <c:pt idx="5765">
                  <c:v>2.8000029999999994</c:v>
                </c:pt>
                <c:pt idx="5766">
                  <c:v>3.4249879999999999</c:v>
                </c:pt>
                <c:pt idx="5767">
                  <c:v>5.099975999999999</c:v>
                </c:pt>
                <c:pt idx="5768">
                  <c:v>3.6499940000000004</c:v>
                </c:pt>
                <c:pt idx="5769">
                  <c:v>3.6500240000000002</c:v>
                </c:pt>
                <c:pt idx="5770">
                  <c:v>4.574965999999999</c:v>
                </c:pt>
                <c:pt idx="5771">
                  <c:v>4.0500179999999988</c:v>
                </c:pt>
                <c:pt idx="5772">
                  <c:v>3.6499940000000004</c:v>
                </c:pt>
                <c:pt idx="5773">
                  <c:v>3.9250029999999994</c:v>
                </c:pt>
                <c:pt idx="5774">
                  <c:v>4.2749939999999995</c:v>
                </c:pt>
                <c:pt idx="5775">
                  <c:v>3.8750309999999994</c:v>
                </c:pt>
                <c:pt idx="5776">
                  <c:v>3.399994</c:v>
                </c:pt>
                <c:pt idx="5777">
                  <c:v>4.4499820000000003</c:v>
                </c:pt>
                <c:pt idx="5778">
                  <c:v>5.1499939999999995</c:v>
                </c:pt>
                <c:pt idx="5779">
                  <c:v>5.2749939999999995</c:v>
                </c:pt>
                <c:pt idx="5780">
                  <c:v>4.4499820000000003</c:v>
                </c:pt>
                <c:pt idx="5781">
                  <c:v>5.049987999999999</c:v>
                </c:pt>
                <c:pt idx="5782">
                  <c:v>4.5750120000000001</c:v>
                </c:pt>
                <c:pt idx="5783">
                  <c:v>3.9499970000000002</c:v>
                </c:pt>
                <c:pt idx="5784">
                  <c:v>4.2750240000000002</c:v>
                </c:pt>
                <c:pt idx="5785">
                  <c:v>3.6499940000000004</c:v>
                </c:pt>
                <c:pt idx="5786">
                  <c:v>3.899994</c:v>
                </c:pt>
                <c:pt idx="5787">
                  <c:v>4.7749939999999995</c:v>
                </c:pt>
                <c:pt idx="5788">
                  <c:v>4.0500179999999988</c:v>
                </c:pt>
                <c:pt idx="5789">
                  <c:v>3.8500059999999996</c:v>
                </c:pt>
                <c:pt idx="5790">
                  <c:v>4.3000179999999988</c:v>
                </c:pt>
                <c:pt idx="5791">
                  <c:v>3.600006</c:v>
                </c:pt>
                <c:pt idx="5792">
                  <c:v>3.5000149999999999</c:v>
                </c:pt>
                <c:pt idx="5793">
                  <c:v>3.5</c:v>
                </c:pt>
                <c:pt idx="5794">
                  <c:v>3.75</c:v>
                </c:pt>
                <c:pt idx="5795">
                  <c:v>3.3250119999999996</c:v>
                </c:pt>
                <c:pt idx="5796">
                  <c:v>3.899994</c:v>
                </c:pt>
                <c:pt idx="5797">
                  <c:v>3.9499819999999999</c:v>
                </c:pt>
                <c:pt idx="5798">
                  <c:v>3.5500029999999994</c:v>
                </c:pt>
                <c:pt idx="5799">
                  <c:v>3.7500149999999999</c:v>
                </c:pt>
                <c:pt idx="5800">
                  <c:v>3.8000179999999997</c:v>
                </c:pt>
                <c:pt idx="5801">
                  <c:v>3.9499819999999999</c:v>
                </c:pt>
                <c:pt idx="5802">
                  <c:v>3.899994</c:v>
                </c:pt>
                <c:pt idx="5803">
                  <c:v>4.0749819999999994</c:v>
                </c:pt>
                <c:pt idx="5804">
                  <c:v>3.9000089999999994</c:v>
                </c:pt>
                <c:pt idx="5805">
                  <c:v>4</c:v>
                </c:pt>
                <c:pt idx="5806">
                  <c:v>3.5499879999999999</c:v>
                </c:pt>
                <c:pt idx="5807">
                  <c:v>3.6749879999999999</c:v>
                </c:pt>
                <c:pt idx="5808">
                  <c:v>3.6000369999999999</c:v>
                </c:pt>
                <c:pt idx="5809">
                  <c:v>4.2750089999999998</c:v>
                </c:pt>
                <c:pt idx="5810">
                  <c:v>3.8749849999999997</c:v>
                </c:pt>
                <c:pt idx="5811">
                  <c:v>4.599975999999999</c:v>
                </c:pt>
                <c:pt idx="5812">
                  <c:v>3.8500059999999996</c:v>
                </c:pt>
                <c:pt idx="5813">
                  <c:v>4.1499939999999995</c:v>
                </c:pt>
                <c:pt idx="5814">
                  <c:v>3.6749879999999999</c:v>
                </c:pt>
                <c:pt idx="5815">
                  <c:v>6.1000059999999987</c:v>
                </c:pt>
                <c:pt idx="5816">
                  <c:v>3.6499630000000001</c:v>
                </c:pt>
                <c:pt idx="5817">
                  <c:v>3.7000120000000001</c:v>
                </c:pt>
                <c:pt idx="5818">
                  <c:v>3.9500119999999996</c:v>
                </c:pt>
                <c:pt idx="5819">
                  <c:v>3.6500240000000002</c:v>
                </c:pt>
                <c:pt idx="5820">
                  <c:v>4.2250059999999987</c:v>
                </c:pt>
                <c:pt idx="5821">
                  <c:v>3.9500119999999996</c:v>
                </c:pt>
                <c:pt idx="5822">
                  <c:v>3.6999819999999999</c:v>
                </c:pt>
                <c:pt idx="5823">
                  <c:v>3.8500059999999996</c:v>
                </c:pt>
                <c:pt idx="5824">
                  <c:v>3.8000029999999994</c:v>
                </c:pt>
                <c:pt idx="5825">
                  <c:v>3.6499940000000004</c:v>
                </c:pt>
                <c:pt idx="5826">
                  <c:v>4.75</c:v>
                </c:pt>
                <c:pt idx="5827">
                  <c:v>3.9749910000000002</c:v>
                </c:pt>
                <c:pt idx="5828">
                  <c:v>4.25</c:v>
                </c:pt>
                <c:pt idx="5829">
                  <c:v>4.6999819999999994</c:v>
                </c:pt>
                <c:pt idx="5830">
                  <c:v>3.7749630000000001</c:v>
                </c:pt>
                <c:pt idx="5831">
                  <c:v>3.1500089999999994</c:v>
                </c:pt>
                <c:pt idx="5832">
                  <c:v>3.4749910000000002</c:v>
                </c:pt>
                <c:pt idx="5833">
                  <c:v>4.549987999999999</c:v>
                </c:pt>
                <c:pt idx="5834">
                  <c:v>4.5500030000000002</c:v>
                </c:pt>
                <c:pt idx="5835">
                  <c:v>4.3499910000000002</c:v>
                </c:pt>
                <c:pt idx="5836">
                  <c:v>3.899994</c:v>
                </c:pt>
                <c:pt idx="5837">
                  <c:v>4.1499939999999995</c:v>
                </c:pt>
                <c:pt idx="5838">
                  <c:v>3.4499819999999999</c:v>
                </c:pt>
                <c:pt idx="5839">
                  <c:v>4.2000120000000001</c:v>
                </c:pt>
                <c:pt idx="5840">
                  <c:v>3.8000179999999997</c:v>
                </c:pt>
                <c:pt idx="5841">
                  <c:v>4.049987999999999</c:v>
                </c:pt>
                <c:pt idx="5842">
                  <c:v>3.5999759999999994</c:v>
                </c:pt>
                <c:pt idx="5843">
                  <c:v>4.1000059999999987</c:v>
                </c:pt>
                <c:pt idx="5844">
                  <c:v>3.75</c:v>
                </c:pt>
                <c:pt idx="5845">
                  <c:v>3.9500119999999996</c:v>
                </c:pt>
                <c:pt idx="5846">
                  <c:v>4.0750120000000001</c:v>
                </c:pt>
                <c:pt idx="5847">
                  <c:v>3.7999879999999999</c:v>
                </c:pt>
                <c:pt idx="5848">
                  <c:v>3.9249879999999999</c:v>
                </c:pt>
                <c:pt idx="5849">
                  <c:v>3.299973</c:v>
                </c:pt>
                <c:pt idx="5850">
                  <c:v>3.5499879999999999</c:v>
                </c:pt>
                <c:pt idx="5851">
                  <c:v>5.0500179999999988</c:v>
                </c:pt>
                <c:pt idx="5852">
                  <c:v>3.1499940000000004</c:v>
                </c:pt>
                <c:pt idx="5853">
                  <c:v>4.1000059999999987</c:v>
                </c:pt>
                <c:pt idx="5854">
                  <c:v>2.6750029999999994</c:v>
                </c:pt>
                <c:pt idx="5855">
                  <c:v>4.0500179999999988</c:v>
                </c:pt>
                <c:pt idx="5856">
                  <c:v>3.5499879999999999</c:v>
                </c:pt>
                <c:pt idx="5857">
                  <c:v>4</c:v>
                </c:pt>
                <c:pt idx="5858">
                  <c:v>3.5999759999999994</c:v>
                </c:pt>
                <c:pt idx="5859">
                  <c:v>3.7749940000000004</c:v>
                </c:pt>
                <c:pt idx="5860">
                  <c:v>4.824996999999998</c:v>
                </c:pt>
                <c:pt idx="5861">
                  <c:v>3.9499970000000002</c:v>
                </c:pt>
                <c:pt idx="5862">
                  <c:v>3.3000179999999997</c:v>
                </c:pt>
                <c:pt idx="5863">
                  <c:v>3.6499790000000001</c:v>
                </c:pt>
                <c:pt idx="5864">
                  <c:v>2.9999849999999997</c:v>
                </c:pt>
                <c:pt idx="5865">
                  <c:v>4.1999819999999994</c:v>
                </c:pt>
                <c:pt idx="5866">
                  <c:v>3.8500059999999996</c:v>
                </c:pt>
                <c:pt idx="5867">
                  <c:v>4.250030999999999</c:v>
                </c:pt>
                <c:pt idx="5868">
                  <c:v>2.9499970000000002</c:v>
                </c:pt>
                <c:pt idx="5869">
                  <c:v>3.6499940000000004</c:v>
                </c:pt>
                <c:pt idx="5870">
                  <c:v>4</c:v>
                </c:pt>
                <c:pt idx="5871">
                  <c:v>3.3500059999999996</c:v>
                </c:pt>
                <c:pt idx="5872">
                  <c:v>2.8250119999999996</c:v>
                </c:pt>
                <c:pt idx="5873">
                  <c:v>3.75</c:v>
                </c:pt>
                <c:pt idx="5874">
                  <c:v>3.4500119999999996</c:v>
                </c:pt>
                <c:pt idx="5875">
                  <c:v>2.674973</c:v>
                </c:pt>
                <c:pt idx="5876">
                  <c:v>3.5</c:v>
                </c:pt>
                <c:pt idx="5877">
                  <c:v>4.9499820000000003</c:v>
                </c:pt>
                <c:pt idx="5878">
                  <c:v>3.8749999999999996</c:v>
                </c:pt>
                <c:pt idx="5879">
                  <c:v>4.2499849999999988</c:v>
                </c:pt>
                <c:pt idx="5880">
                  <c:v>4.9000399999999997</c:v>
                </c:pt>
                <c:pt idx="5881">
                  <c:v>3.7999879999999999</c:v>
                </c:pt>
                <c:pt idx="5882">
                  <c:v>4.1999969999999989</c:v>
                </c:pt>
                <c:pt idx="5883">
                  <c:v>3.6999819999999999</c:v>
                </c:pt>
                <c:pt idx="5884">
                  <c:v>4.25</c:v>
                </c:pt>
                <c:pt idx="5885">
                  <c:v>4.0500179999999988</c:v>
                </c:pt>
                <c:pt idx="5886">
                  <c:v>3.5499879999999999</c:v>
                </c:pt>
                <c:pt idx="5887">
                  <c:v>4.1000059999999987</c:v>
                </c:pt>
                <c:pt idx="5888">
                  <c:v>3.725006</c:v>
                </c:pt>
                <c:pt idx="5889">
                  <c:v>3.5</c:v>
                </c:pt>
                <c:pt idx="5890">
                  <c:v>4</c:v>
                </c:pt>
                <c:pt idx="5891">
                  <c:v>4.1499939999999995</c:v>
                </c:pt>
                <c:pt idx="5892">
                  <c:v>4</c:v>
                </c:pt>
                <c:pt idx="5893">
                  <c:v>3.7000120000000001</c:v>
                </c:pt>
                <c:pt idx="5894">
                  <c:v>3.8499759999999994</c:v>
                </c:pt>
                <c:pt idx="5895">
                  <c:v>3.7749790000000001</c:v>
                </c:pt>
                <c:pt idx="5896">
                  <c:v>3.8500369999999995</c:v>
                </c:pt>
                <c:pt idx="5897">
                  <c:v>4.0250089999999989</c:v>
                </c:pt>
                <c:pt idx="5898">
                  <c:v>3.9749910000000002</c:v>
                </c:pt>
                <c:pt idx="5899">
                  <c:v>3.1000209999999999</c:v>
                </c:pt>
                <c:pt idx="5900">
                  <c:v>4.1499629999999996</c:v>
                </c:pt>
                <c:pt idx="5901">
                  <c:v>3.5</c:v>
                </c:pt>
                <c:pt idx="5902">
                  <c:v>3.5999759999999994</c:v>
                </c:pt>
                <c:pt idx="5903">
                  <c:v>3.8749999999999996</c:v>
                </c:pt>
                <c:pt idx="5904">
                  <c:v>3.5499879999999999</c:v>
                </c:pt>
                <c:pt idx="5905">
                  <c:v>2.9499819999999999</c:v>
                </c:pt>
                <c:pt idx="5906">
                  <c:v>4.299987999999999</c:v>
                </c:pt>
                <c:pt idx="5907">
                  <c:v>3.6499630000000001</c:v>
                </c:pt>
                <c:pt idx="5908">
                  <c:v>4.2000120000000001</c:v>
                </c:pt>
                <c:pt idx="5909">
                  <c:v>5.1499629999999996</c:v>
                </c:pt>
                <c:pt idx="5910">
                  <c:v>5.6000059999999987</c:v>
                </c:pt>
                <c:pt idx="5911">
                  <c:v>4.299987999999999</c:v>
                </c:pt>
                <c:pt idx="5912">
                  <c:v>3.8000179999999997</c:v>
                </c:pt>
                <c:pt idx="5913">
                  <c:v>3.5999759999999994</c:v>
                </c:pt>
                <c:pt idx="5914">
                  <c:v>4.1499939999999995</c:v>
                </c:pt>
                <c:pt idx="5915">
                  <c:v>3.600006</c:v>
                </c:pt>
                <c:pt idx="5916">
                  <c:v>4.8999629999999996</c:v>
                </c:pt>
                <c:pt idx="5917">
                  <c:v>3.9500119999999996</c:v>
                </c:pt>
                <c:pt idx="5918">
                  <c:v>3.5499879999999999</c:v>
                </c:pt>
                <c:pt idx="5919">
                  <c:v>3.5500179999999997</c:v>
                </c:pt>
                <c:pt idx="5920">
                  <c:v>3.625</c:v>
                </c:pt>
                <c:pt idx="5921">
                  <c:v>3.8000179999999997</c:v>
                </c:pt>
                <c:pt idx="5922">
                  <c:v>3.4500119999999996</c:v>
                </c:pt>
                <c:pt idx="5923">
                  <c:v>4.8000179999999988</c:v>
                </c:pt>
                <c:pt idx="5924">
                  <c:v>5.0500179999999988</c:v>
                </c:pt>
                <c:pt idx="5925">
                  <c:v>3.8999629999999996</c:v>
                </c:pt>
                <c:pt idx="5926">
                  <c:v>3.725006</c:v>
                </c:pt>
                <c:pt idx="5927">
                  <c:v>3.5999759999999994</c:v>
                </c:pt>
                <c:pt idx="5928">
                  <c:v>4.5249939999999986</c:v>
                </c:pt>
                <c:pt idx="5929">
                  <c:v>3.75</c:v>
                </c:pt>
                <c:pt idx="5930">
                  <c:v>3.699951</c:v>
                </c:pt>
                <c:pt idx="5931">
                  <c:v>3.600006</c:v>
                </c:pt>
                <c:pt idx="5932">
                  <c:v>5.7249909999999993</c:v>
                </c:pt>
                <c:pt idx="5933">
                  <c:v>3.5500029999999994</c:v>
                </c:pt>
                <c:pt idx="5934">
                  <c:v>3.575027</c:v>
                </c:pt>
                <c:pt idx="5935">
                  <c:v>4.099975999999999</c:v>
                </c:pt>
                <c:pt idx="5936">
                  <c:v>5.0750120000000001</c:v>
                </c:pt>
                <c:pt idx="5937">
                  <c:v>3.8000179999999997</c:v>
                </c:pt>
                <c:pt idx="5938">
                  <c:v>3.75</c:v>
                </c:pt>
                <c:pt idx="5939">
                  <c:v>3.9499970000000002</c:v>
                </c:pt>
                <c:pt idx="5940">
                  <c:v>3.5499879999999999</c:v>
                </c:pt>
                <c:pt idx="5941">
                  <c:v>3.7249759999999998</c:v>
                </c:pt>
                <c:pt idx="5942">
                  <c:v>3.8499759999999994</c:v>
                </c:pt>
                <c:pt idx="5943">
                  <c:v>3.5500179999999997</c:v>
                </c:pt>
                <c:pt idx="5944">
                  <c:v>4.1499939999999995</c:v>
                </c:pt>
                <c:pt idx="5945">
                  <c:v>3.7750089999999994</c:v>
                </c:pt>
                <c:pt idx="5946">
                  <c:v>3.75</c:v>
                </c:pt>
                <c:pt idx="5947">
                  <c:v>5.375</c:v>
                </c:pt>
                <c:pt idx="5948">
                  <c:v>4.2000120000000001</c:v>
                </c:pt>
                <c:pt idx="5949">
                  <c:v>4.349975999999999</c:v>
                </c:pt>
                <c:pt idx="5950">
                  <c:v>4.1499790000000001</c:v>
                </c:pt>
                <c:pt idx="5951">
                  <c:v>3.9500119999999996</c:v>
                </c:pt>
                <c:pt idx="5952">
                  <c:v>4.2000120000000001</c:v>
                </c:pt>
                <c:pt idx="5953">
                  <c:v>3.6999819999999999</c:v>
                </c:pt>
                <c:pt idx="5954">
                  <c:v>3</c:v>
                </c:pt>
                <c:pt idx="5955">
                  <c:v>3.5500179999999997</c:v>
                </c:pt>
                <c:pt idx="5956">
                  <c:v>5.049987999999999</c:v>
                </c:pt>
                <c:pt idx="5957">
                  <c:v>3.8500059999999996</c:v>
                </c:pt>
                <c:pt idx="5958">
                  <c:v>4</c:v>
                </c:pt>
                <c:pt idx="5959">
                  <c:v>3.4000240000000002</c:v>
                </c:pt>
                <c:pt idx="5960">
                  <c:v>3.6000369999999999</c:v>
                </c:pt>
                <c:pt idx="5961">
                  <c:v>4</c:v>
                </c:pt>
                <c:pt idx="5962">
                  <c:v>3.399994</c:v>
                </c:pt>
                <c:pt idx="5963">
                  <c:v>4.0500179999999988</c:v>
                </c:pt>
                <c:pt idx="5964">
                  <c:v>4.2000120000000001</c:v>
                </c:pt>
                <c:pt idx="5965">
                  <c:v>3.7999879999999999</c:v>
                </c:pt>
                <c:pt idx="5966">
                  <c:v>3.5500179999999997</c:v>
                </c:pt>
                <c:pt idx="5967">
                  <c:v>3.4250029999999994</c:v>
                </c:pt>
                <c:pt idx="5968">
                  <c:v>3.4500119999999996</c:v>
                </c:pt>
                <c:pt idx="5969">
                  <c:v>3.4250029999999994</c:v>
                </c:pt>
                <c:pt idx="5970">
                  <c:v>4.6249999999999991</c:v>
                </c:pt>
                <c:pt idx="5971">
                  <c:v>4.4749910000000002</c:v>
                </c:pt>
                <c:pt idx="5972">
                  <c:v>3.4500119999999996</c:v>
                </c:pt>
                <c:pt idx="5973">
                  <c:v>4.1000369999999995</c:v>
                </c:pt>
                <c:pt idx="5974">
                  <c:v>3.6749879999999999</c:v>
                </c:pt>
                <c:pt idx="5975">
                  <c:v>3.600006</c:v>
                </c:pt>
                <c:pt idx="5976">
                  <c:v>3.7999879999999999</c:v>
                </c:pt>
                <c:pt idx="5977">
                  <c:v>3.5000309999999999</c:v>
                </c:pt>
                <c:pt idx="5978">
                  <c:v>4.099975999999999</c:v>
                </c:pt>
                <c:pt idx="5979">
                  <c:v>4.2249909999999993</c:v>
                </c:pt>
                <c:pt idx="5980">
                  <c:v>4.1000369999999995</c:v>
                </c:pt>
                <c:pt idx="5981">
                  <c:v>4.7250059999999987</c:v>
                </c:pt>
                <c:pt idx="5982">
                  <c:v>4.0749969999999989</c:v>
                </c:pt>
                <c:pt idx="5983">
                  <c:v>3.8499759999999994</c:v>
                </c:pt>
                <c:pt idx="5984">
                  <c:v>3.6499940000000004</c:v>
                </c:pt>
                <c:pt idx="5985">
                  <c:v>3.9250029999999994</c:v>
                </c:pt>
                <c:pt idx="5986">
                  <c:v>3.3249970000000002</c:v>
                </c:pt>
                <c:pt idx="5987">
                  <c:v>3.600006</c:v>
                </c:pt>
                <c:pt idx="5988">
                  <c:v>3.8249819999999999</c:v>
                </c:pt>
                <c:pt idx="5989">
                  <c:v>4.099975999999999</c:v>
                </c:pt>
                <c:pt idx="5990">
                  <c:v>3.6499940000000004</c:v>
                </c:pt>
                <c:pt idx="5991">
                  <c:v>4.0500179999999988</c:v>
                </c:pt>
                <c:pt idx="5992">
                  <c:v>5</c:v>
                </c:pt>
                <c:pt idx="5993">
                  <c:v>4.6000059999999987</c:v>
                </c:pt>
                <c:pt idx="5994">
                  <c:v>4.000030999999999</c:v>
                </c:pt>
                <c:pt idx="5995">
                  <c:v>3.5750119999999996</c:v>
                </c:pt>
                <c:pt idx="5996">
                  <c:v>3.6999819999999999</c:v>
                </c:pt>
                <c:pt idx="5997">
                  <c:v>3.8499759999999994</c:v>
                </c:pt>
                <c:pt idx="5998">
                  <c:v>3.25</c:v>
                </c:pt>
                <c:pt idx="5999">
                  <c:v>4</c:v>
                </c:pt>
                <c:pt idx="6000">
                  <c:v>3.7499690000000001</c:v>
                </c:pt>
                <c:pt idx="6001">
                  <c:v>4.9249879999999981</c:v>
                </c:pt>
                <c:pt idx="6002">
                  <c:v>3.9000240000000002</c:v>
                </c:pt>
                <c:pt idx="6003">
                  <c:v>4.3500059999999987</c:v>
                </c:pt>
                <c:pt idx="6004">
                  <c:v>3.3500059999999996</c:v>
                </c:pt>
                <c:pt idx="6005">
                  <c:v>3.4499819999999999</c:v>
                </c:pt>
                <c:pt idx="6006">
                  <c:v>3.2000120000000001</c:v>
                </c:pt>
                <c:pt idx="6007">
                  <c:v>4.4000240000000002</c:v>
                </c:pt>
                <c:pt idx="6008">
                  <c:v>3.5500179999999997</c:v>
                </c:pt>
                <c:pt idx="6009">
                  <c:v>4.5500179999999988</c:v>
                </c:pt>
                <c:pt idx="6010">
                  <c:v>3.75</c:v>
                </c:pt>
                <c:pt idx="6011">
                  <c:v>3.8999629999999996</c:v>
                </c:pt>
                <c:pt idx="6012">
                  <c:v>4.099975999999999</c:v>
                </c:pt>
                <c:pt idx="6013">
                  <c:v>4.3250119999999992</c:v>
                </c:pt>
                <c:pt idx="6014">
                  <c:v>4.2000120000000001</c:v>
                </c:pt>
                <c:pt idx="6015">
                  <c:v>3.4000240000000002</c:v>
                </c:pt>
                <c:pt idx="6016">
                  <c:v>4.799987999999999</c:v>
                </c:pt>
                <c:pt idx="6017">
                  <c:v>4.7000120000000001</c:v>
                </c:pt>
                <c:pt idx="6018">
                  <c:v>4.0249939999999986</c:v>
                </c:pt>
                <c:pt idx="6019">
                  <c:v>3.9249879999999999</c:v>
                </c:pt>
                <c:pt idx="6020">
                  <c:v>3.9000240000000002</c:v>
                </c:pt>
                <c:pt idx="6021">
                  <c:v>4.4749910000000002</c:v>
                </c:pt>
                <c:pt idx="6022">
                  <c:v>3.7000120000000001</c:v>
                </c:pt>
                <c:pt idx="6023">
                  <c:v>4.124984999999997</c:v>
                </c:pt>
                <c:pt idx="6024">
                  <c:v>5.2750089999999998</c:v>
                </c:pt>
                <c:pt idx="6025">
                  <c:v>3.9499819999999999</c:v>
                </c:pt>
                <c:pt idx="6026">
                  <c:v>5.25</c:v>
                </c:pt>
                <c:pt idx="6027">
                  <c:v>4.875</c:v>
                </c:pt>
                <c:pt idx="6028">
                  <c:v>3.7000120000000001</c:v>
                </c:pt>
                <c:pt idx="6029">
                  <c:v>4</c:v>
                </c:pt>
                <c:pt idx="6030">
                  <c:v>3.7249910000000006</c:v>
                </c:pt>
                <c:pt idx="6031">
                  <c:v>2.6249690000000001</c:v>
                </c:pt>
                <c:pt idx="6032">
                  <c:v>4.249969000000001</c:v>
                </c:pt>
                <c:pt idx="6033">
                  <c:v>3.9499819999999999</c:v>
                </c:pt>
                <c:pt idx="6034">
                  <c:v>3.7999879999999999</c:v>
                </c:pt>
                <c:pt idx="6035">
                  <c:v>4.1749879999999981</c:v>
                </c:pt>
                <c:pt idx="6036">
                  <c:v>3.6750340000000001</c:v>
                </c:pt>
                <c:pt idx="6037">
                  <c:v>3.7250209999999999</c:v>
                </c:pt>
                <c:pt idx="6038">
                  <c:v>5.049987999999999</c:v>
                </c:pt>
                <c:pt idx="6039">
                  <c:v>3.1499940000000004</c:v>
                </c:pt>
                <c:pt idx="6040">
                  <c:v>3.7249910000000006</c:v>
                </c:pt>
                <c:pt idx="6041">
                  <c:v>4.1749879999999981</c:v>
                </c:pt>
                <c:pt idx="6042">
                  <c:v>3.9249879999999999</c:v>
                </c:pt>
                <c:pt idx="6043">
                  <c:v>3.8999629999999996</c:v>
                </c:pt>
                <c:pt idx="6044">
                  <c:v>3.8250119999999996</c:v>
                </c:pt>
                <c:pt idx="6045">
                  <c:v>4.1499939999999995</c:v>
                </c:pt>
                <c:pt idx="6046">
                  <c:v>4.049987999999999</c:v>
                </c:pt>
                <c:pt idx="6047">
                  <c:v>5.4500120000000001</c:v>
                </c:pt>
                <c:pt idx="6048">
                  <c:v>4.375</c:v>
                </c:pt>
                <c:pt idx="6049">
                  <c:v>3.9499819999999999</c:v>
                </c:pt>
                <c:pt idx="6050">
                  <c:v>4.099975999999999</c:v>
                </c:pt>
                <c:pt idx="6051">
                  <c:v>3.5499879999999999</c:v>
                </c:pt>
                <c:pt idx="6052">
                  <c:v>3.625</c:v>
                </c:pt>
                <c:pt idx="6053">
                  <c:v>3.6999819999999999</c:v>
                </c:pt>
                <c:pt idx="6054">
                  <c:v>3.1750029999999994</c:v>
                </c:pt>
                <c:pt idx="6055">
                  <c:v>4.599975999999999</c:v>
                </c:pt>
                <c:pt idx="6056">
                  <c:v>4.6000059999999987</c:v>
                </c:pt>
                <c:pt idx="6057">
                  <c:v>3.9500119999999996</c:v>
                </c:pt>
                <c:pt idx="6058">
                  <c:v>4</c:v>
                </c:pt>
                <c:pt idx="6059">
                  <c:v>3.4500119999999996</c:v>
                </c:pt>
                <c:pt idx="6060">
                  <c:v>3.75</c:v>
                </c:pt>
                <c:pt idx="6061">
                  <c:v>4.0500489999999996</c:v>
                </c:pt>
                <c:pt idx="6062">
                  <c:v>3.3500369999999995</c:v>
                </c:pt>
                <c:pt idx="6063">
                  <c:v>3.7000120000000001</c:v>
                </c:pt>
                <c:pt idx="6064">
                  <c:v>3.6499940000000004</c:v>
                </c:pt>
                <c:pt idx="6065">
                  <c:v>4.549987999999999</c:v>
                </c:pt>
                <c:pt idx="6066">
                  <c:v>3.8749999999999996</c:v>
                </c:pt>
                <c:pt idx="6067">
                  <c:v>3.225006</c:v>
                </c:pt>
                <c:pt idx="6068">
                  <c:v>4.049987999999999</c:v>
                </c:pt>
                <c:pt idx="6069">
                  <c:v>3.7999879999999999</c:v>
                </c:pt>
                <c:pt idx="6070">
                  <c:v>3.6499940000000004</c:v>
                </c:pt>
                <c:pt idx="6071">
                  <c:v>4.049987999999999</c:v>
                </c:pt>
                <c:pt idx="6072">
                  <c:v>3.2749940000000004</c:v>
                </c:pt>
                <c:pt idx="6073">
                  <c:v>4.4500120000000001</c:v>
                </c:pt>
                <c:pt idx="6074">
                  <c:v>3.100006</c:v>
                </c:pt>
                <c:pt idx="6075">
                  <c:v>3.3500059999999996</c:v>
                </c:pt>
                <c:pt idx="6076">
                  <c:v>4</c:v>
                </c:pt>
                <c:pt idx="6077">
                  <c:v>3.5499879999999999</c:v>
                </c:pt>
                <c:pt idx="6078">
                  <c:v>3.600006</c:v>
                </c:pt>
                <c:pt idx="6079">
                  <c:v>4.6750030000000002</c:v>
                </c:pt>
                <c:pt idx="6080">
                  <c:v>3.2249910000000006</c:v>
                </c:pt>
                <c:pt idx="6081">
                  <c:v>3.1000369999999999</c:v>
                </c:pt>
                <c:pt idx="6082">
                  <c:v>4.1000369999999995</c:v>
                </c:pt>
                <c:pt idx="6083">
                  <c:v>4.25</c:v>
                </c:pt>
                <c:pt idx="6084">
                  <c:v>3.5</c:v>
                </c:pt>
                <c:pt idx="6085">
                  <c:v>3.8499759999999994</c:v>
                </c:pt>
                <c:pt idx="6086">
                  <c:v>4.0749819999999994</c:v>
                </c:pt>
                <c:pt idx="6087">
                  <c:v>4.1499939999999995</c:v>
                </c:pt>
                <c:pt idx="6088">
                  <c:v>3.8500059999999996</c:v>
                </c:pt>
                <c:pt idx="6089">
                  <c:v>3.6000369999999999</c:v>
                </c:pt>
                <c:pt idx="6090">
                  <c:v>3.7499850000000001</c:v>
                </c:pt>
                <c:pt idx="6091">
                  <c:v>3.4749759999999994</c:v>
                </c:pt>
                <c:pt idx="6092">
                  <c:v>3.4250029999999994</c:v>
                </c:pt>
                <c:pt idx="6093">
                  <c:v>3.5</c:v>
                </c:pt>
                <c:pt idx="6094">
                  <c:v>4.0749969999999989</c:v>
                </c:pt>
                <c:pt idx="6095">
                  <c:v>3.8750309999999994</c:v>
                </c:pt>
                <c:pt idx="6096">
                  <c:v>4.25</c:v>
                </c:pt>
                <c:pt idx="6097">
                  <c:v>5.0250239999999993</c:v>
                </c:pt>
                <c:pt idx="6098">
                  <c:v>4.0750120000000001</c:v>
                </c:pt>
                <c:pt idx="6099">
                  <c:v>3.6500240000000002</c:v>
                </c:pt>
                <c:pt idx="6100">
                  <c:v>4.2000120000000001</c:v>
                </c:pt>
                <c:pt idx="6101">
                  <c:v>3.600006</c:v>
                </c:pt>
                <c:pt idx="6102">
                  <c:v>3.4000089999999994</c:v>
                </c:pt>
                <c:pt idx="6103">
                  <c:v>3.7750240000000002</c:v>
                </c:pt>
                <c:pt idx="6104">
                  <c:v>4.2750089999999998</c:v>
                </c:pt>
                <c:pt idx="6105">
                  <c:v>3.9000240000000002</c:v>
                </c:pt>
                <c:pt idx="6106">
                  <c:v>3.1499940000000004</c:v>
                </c:pt>
                <c:pt idx="6107">
                  <c:v>4</c:v>
                </c:pt>
                <c:pt idx="6108">
                  <c:v>4.6999819999999994</c:v>
                </c:pt>
                <c:pt idx="6109">
                  <c:v>3.899994</c:v>
                </c:pt>
                <c:pt idx="6110">
                  <c:v>2.9750059999999996</c:v>
                </c:pt>
                <c:pt idx="6111">
                  <c:v>3.7000120000000001</c:v>
                </c:pt>
                <c:pt idx="6112">
                  <c:v>2.7749940000000004</c:v>
                </c:pt>
                <c:pt idx="6113">
                  <c:v>4.049987999999999</c:v>
                </c:pt>
                <c:pt idx="6114">
                  <c:v>4.3500059999999987</c:v>
                </c:pt>
                <c:pt idx="6115">
                  <c:v>3.7999879999999999</c:v>
                </c:pt>
                <c:pt idx="6116">
                  <c:v>4.3500369999999995</c:v>
                </c:pt>
                <c:pt idx="6117">
                  <c:v>3.6499940000000004</c:v>
                </c:pt>
                <c:pt idx="6118">
                  <c:v>3.6500240000000002</c:v>
                </c:pt>
                <c:pt idx="6119">
                  <c:v>4.6000059999999987</c:v>
                </c:pt>
                <c:pt idx="6120">
                  <c:v>3.5999759999999994</c:v>
                </c:pt>
                <c:pt idx="6121">
                  <c:v>3.6749879999999999</c:v>
                </c:pt>
                <c:pt idx="6122">
                  <c:v>4.2000120000000001</c:v>
                </c:pt>
                <c:pt idx="6123">
                  <c:v>4.049987999999999</c:v>
                </c:pt>
                <c:pt idx="6124">
                  <c:v>3.5</c:v>
                </c:pt>
                <c:pt idx="6125">
                  <c:v>3.100006</c:v>
                </c:pt>
                <c:pt idx="6126">
                  <c:v>3.8500059999999996</c:v>
                </c:pt>
                <c:pt idx="6127">
                  <c:v>3.5500489999999996</c:v>
                </c:pt>
                <c:pt idx="6128">
                  <c:v>3.7000120000000001</c:v>
                </c:pt>
                <c:pt idx="6129">
                  <c:v>3.2000120000000001</c:v>
                </c:pt>
                <c:pt idx="6130">
                  <c:v>3.7500309999999999</c:v>
                </c:pt>
                <c:pt idx="6131">
                  <c:v>3.5500029999999994</c:v>
                </c:pt>
                <c:pt idx="6132">
                  <c:v>5.0749819999999994</c:v>
                </c:pt>
                <c:pt idx="6133">
                  <c:v>5.3999629999999996</c:v>
                </c:pt>
                <c:pt idx="6134">
                  <c:v>4.0999910000000002</c:v>
                </c:pt>
                <c:pt idx="6135">
                  <c:v>3.7999879999999999</c:v>
                </c:pt>
                <c:pt idx="6136">
                  <c:v>4.0750120000000001</c:v>
                </c:pt>
                <c:pt idx="6137">
                  <c:v>3.600006</c:v>
                </c:pt>
                <c:pt idx="6138">
                  <c:v>4.099975999999999</c:v>
                </c:pt>
                <c:pt idx="6139">
                  <c:v>3.3500059999999996</c:v>
                </c:pt>
                <c:pt idx="6140">
                  <c:v>4</c:v>
                </c:pt>
                <c:pt idx="6141">
                  <c:v>4.074965999999999</c:v>
                </c:pt>
                <c:pt idx="6142">
                  <c:v>3.1999819999999999</c:v>
                </c:pt>
                <c:pt idx="6143">
                  <c:v>3.7000120000000001</c:v>
                </c:pt>
                <c:pt idx="6144">
                  <c:v>5.75</c:v>
                </c:pt>
                <c:pt idx="6145">
                  <c:v>3.399994</c:v>
                </c:pt>
                <c:pt idx="6146">
                  <c:v>4.599975999999999</c:v>
                </c:pt>
                <c:pt idx="6147">
                  <c:v>3.75</c:v>
                </c:pt>
                <c:pt idx="6148">
                  <c:v>4.3000179999999988</c:v>
                </c:pt>
                <c:pt idx="6149">
                  <c:v>3.8250119999999996</c:v>
                </c:pt>
                <c:pt idx="6150">
                  <c:v>4.1499629999999996</c:v>
                </c:pt>
                <c:pt idx="6151">
                  <c:v>4.2000120000000001</c:v>
                </c:pt>
                <c:pt idx="6152">
                  <c:v>4.5500179999999988</c:v>
                </c:pt>
                <c:pt idx="6153">
                  <c:v>3.7249910000000006</c:v>
                </c:pt>
                <c:pt idx="6154">
                  <c:v>5.2250059999999987</c:v>
                </c:pt>
                <c:pt idx="6155">
                  <c:v>3.7499690000000001</c:v>
                </c:pt>
                <c:pt idx="6156">
                  <c:v>3.0499879999999999</c:v>
                </c:pt>
                <c:pt idx="6157">
                  <c:v>3.9999689999999997</c:v>
                </c:pt>
                <c:pt idx="6158">
                  <c:v>3.7749940000000004</c:v>
                </c:pt>
                <c:pt idx="6159">
                  <c:v>5.1000369999999995</c:v>
                </c:pt>
                <c:pt idx="6160">
                  <c:v>4.2749939999999995</c:v>
                </c:pt>
                <c:pt idx="6161">
                  <c:v>3.1499940000000004</c:v>
                </c:pt>
                <c:pt idx="6162">
                  <c:v>3.4499819999999999</c:v>
                </c:pt>
                <c:pt idx="6163">
                  <c:v>8.2749939999999995</c:v>
                </c:pt>
                <c:pt idx="6164">
                  <c:v>3.9999689999999997</c:v>
                </c:pt>
                <c:pt idx="6165">
                  <c:v>3.9499819999999999</c:v>
                </c:pt>
                <c:pt idx="6166">
                  <c:v>2.75</c:v>
                </c:pt>
                <c:pt idx="6167">
                  <c:v>3.4999849999999997</c:v>
                </c:pt>
                <c:pt idx="6168">
                  <c:v>3.5999910000000002</c:v>
                </c:pt>
                <c:pt idx="6169">
                  <c:v>3.575027</c:v>
                </c:pt>
                <c:pt idx="6170">
                  <c:v>3.8500059999999996</c:v>
                </c:pt>
                <c:pt idx="6171">
                  <c:v>3.4999689999999997</c:v>
                </c:pt>
                <c:pt idx="6172">
                  <c:v>3.7999879999999999</c:v>
                </c:pt>
                <c:pt idx="6173">
                  <c:v>3.5749819999999999</c:v>
                </c:pt>
                <c:pt idx="6174">
                  <c:v>5.299987999999999</c:v>
                </c:pt>
                <c:pt idx="6175">
                  <c:v>3.4749910000000002</c:v>
                </c:pt>
                <c:pt idx="6176">
                  <c:v>3.9750059999999996</c:v>
                </c:pt>
                <c:pt idx="6177">
                  <c:v>3.125</c:v>
                </c:pt>
                <c:pt idx="6178">
                  <c:v>3.600006</c:v>
                </c:pt>
                <c:pt idx="6179">
                  <c:v>3.899994</c:v>
                </c:pt>
                <c:pt idx="6180">
                  <c:v>6.4750059999999996</c:v>
                </c:pt>
                <c:pt idx="6181">
                  <c:v>3.899994</c:v>
                </c:pt>
                <c:pt idx="6182">
                  <c:v>3.75</c:v>
                </c:pt>
                <c:pt idx="6183">
                  <c:v>4.225020999999999</c:v>
                </c:pt>
                <c:pt idx="6184">
                  <c:v>3.7999879999999999</c:v>
                </c:pt>
                <c:pt idx="6185">
                  <c:v>4.1500239999999993</c:v>
                </c:pt>
                <c:pt idx="6186">
                  <c:v>4.1000059999999987</c:v>
                </c:pt>
                <c:pt idx="6187">
                  <c:v>4.6500239999999993</c:v>
                </c:pt>
                <c:pt idx="6188">
                  <c:v>3.899994</c:v>
                </c:pt>
                <c:pt idx="6189">
                  <c:v>3.3499759999999994</c:v>
                </c:pt>
                <c:pt idx="6190">
                  <c:v>3.2749790000000001</c:v>
                </c:pt>
                <c:pt idx="6191">
                  <c:v>4.0749969999999989</c:v>
                </c:pt>
                <c:pt idx="6192">
                  <c:v>4.0500179999999988</c:v>
                </c:pt>
                <c:pt idx="6193">
                  <c:v>3.6500240000000002</c:v>
                </c:pt>
                <c:pt idx="6194">
                  <c:v>3.2500309999999999</c:v>
                </c:pt>
                <c:pt idx="6195">
                  <c:v>3.7500309999999999</c:v>
                </c:pt>
                <c:pt idx="6196">
                  <c:v>3.5</c:v>
                </c:pt>
                <c:pt idx="6197">
                  <c:v>4.624984999999997</c:v>
                </c:pt>
                <c:pt idx="6198">
                  <c:v>3.9500119999999996</c:v>
                </c:pt>
                <c:pt idx="6199">
                  <c:v>3.6999819999999999</c:v>
                </c:pt>
                <c:pt idx="6200">
                  <c:v>3.75</c:v>
                </c:pt>
                <c:pt idx="6201">
                  <c:v>3.399994</c:v>
                </c:pt>
                <c:pt idx="6202">
                  <c:v>3.7750089999999994</c:v>
                </c:pt>
                <c:pt idx="6203">
                  <c:v>4.75</c:v>
                </c:pt>
                <c:pt idx="6204">
                  <c:v>2.9250029999999994</c:v>
                </c:pt>
                <c:pt idx="6205">
                  <c:v>3.7999879999999999</c:v>
                </c:pt>
                <c:pt idx="6206">
                  <c:v>4.1500239999999993</c:v>
                </c:pt>
                <c:pt idx="6207">
                  <c:v>3.5749819999999999</c:v>
                </c:pt>
                <c:pt idx="6208">
                  <c:v>3.7000120000000001</c:v>
                </c:pt>
                <c:pt idx="6209">
                  <c:v>3.7999879999999999</c:v>
                </c:pt>
                <c:pt idx="6210">
                  <c:v>4.1500089999999989</c:v>
                </c:pt>
                <c:pt idx="6211">
                  <c:v>3.4000240000000002</c:v>
                </c:pt>
                <c:pt idx="6212">
                  <c:v>3.6500240000000002</c:v>
                </c:pt>
                <c:pt idx="6213">
                  <c:v>4.4499969999999998</c:v>
                </c:pt>
                <c:pt idx="6214">
                  <c:v>4</c:v>
                </c:pt>
                <c:pt idx="6215">
                  <c:v>3.5499879999999999</c:v>
                </c:pt>
                <c:pt idx="6216">
                  <c:v>4</c:v>
                </c:pt>
                <c:pt idx="6217">
                  <c:v>4.4500120000000001</c:v>
                </c:pt>
                <c:pt idx="6218">
                  <c:v>3.4749759999999994</c:v>
                </c:pt>
                <c:pt idx="6219">
                  <c:v>3.8000179999999997</c:v>
                </c:pt>
                <c:pt idx="6220">
                  <c:v>4.0500179999999988</c:v>
                </c:pt>
                <c:pt idx="6221">
                  <c:v>3.225006</c:v>
                </c:pt>
                <c:pt idx="6222">
                  <c:v>4.0000149999999994</c:v>
                </c:pt>
                <c:pt idx="6223">
                  <c:v>3.75</c:v>
                </c:pt>
                <c:pt idx="6224">
                  <c:v>3.7750240000000002</c:v>
                </c:pt>
                <c:pt idx="6225">
                  <c:v>3.6500240000000002</c:v>
                </c:pt>
                <c:pt idx="6226">
                  <c:v>4.3000179999999988</c:v>
                </c:pt>
                <c:pt idx="6227">
                  <c:v>3.4999689999999997</c:v>
                </c:pt>
                <c:pt idx="6228">
                  <c:v>3.9750369999999995</c:v>
                </c:pt>
                <c:pt idx="6229">
                  <c:v>3.1499940000000004</c:v>
                </c:pt>
                <c:pt idx="6230">
                  <c:v>4.4499969999999998</c:v>
                </c:pt>
                <c:pt idx="6231">
                  <c:v>3.1999819999999999</c:v>
                </c:pt>
                <c:pt idx="6232">
                  <c:v>4.6999819999999994</c:v>
                </c:pt>
                <c:pt idx="6233">
                  <c:v>3.4499819999999999</c:v>
                </c:pt>
                <c:pt idx="6234">
                  <c:v>3.6499940000000004</c:v>
                </c:pt>
                <c:pt idx="6235">
                  <c:v>3.7999879999999999</c:v>
                </c:pt>
                <c:pt idx="6236">
                  <c:v>3.8000179999999997</c:v>
                </c:pt>
                <c:pt idx="6237">
                  <c:v>3.5499879999999999</c:v>
                </c:pt>
                <c:pt idx="6238">
                  <c:v>4.1499790000000001</c:v>
                </c:pt>
                <c:pt idx="6239">
                  <c:v>3.3249970000000002</c:v>
                </c:pt>
                <c:pt idx="6240">
                  <c:v>3.7000120000000001</c:v>
                </c:pt>
                <c:pt idx="6241">
                  <c:v>4.5</c:v>
                </c:pt>
                <c:pt idx="6242">
                  <c:v>4.1500239999999993</c:v>
                </c:pt>
                <c:pt idx="6243">
                  <c:v>5.1500239999999993</c:v>
                </c:pt>
                <c:pt idx="6244">
                  <c:v>3.8249819999999999</c:v>
                </c:pt>
                <c:pt idx="6245">
                  <c:v>5.0500179999999988</c:v>
                </c:pt>
                <c:pt idx="6246">
                  <c:v>3.6999819999999999</c:v>
                </c:pt>
                <c:pt idx="6247">
                  <c:v>3.0999910000000002</c:v>
                </c:pt>
                <c:pt idx="6248">
                  <c:v>4.1000059999999987</c:v>
                </c:pt>
                <c:pt idx="6249">
                  <c:v>4.2750240000000002</c:v>
                </c:pt>
                <c:pt idx="6250">
                  <c:v>4.25</c:v>
                </c:pt>
                <c:pt idx="6251">
                  <c:v>3.449951</c:v>
                </c:pt>
                <c:pt idx="6252">
                  <c:v>4.1249999999999991</c:v>
                </c:pt>
                <c:pt idx="6253">
                  <c:v>4.5749819999999994</c:v>
                </c:pt>
                <c:pt idx="6254">
                  <c:v>3.2499850000000001</c:v>
                </c:pt>
                <c:pt idx="6255">
                  <c:v>4.5</c:v>
                </c:pt>
                <c:pt idx="6256">
                  <c:v>3.3499759999999994</c:v>
                </c:pt>
                <c:pt idx="6257">
                  <c:v>3</c:v>
                </c:pt>
                <c:pt idx="6258">
                  <c:v>4.8249819999999985</c:v>
                </c:pt>
                <c:pt idx="6259">
                  <c:v>4</c:v>
                </c:pt>
                <c:pt idx="6260">
                  <c:v>3.5249940000000004</c:v>
                </c:pt>
                <c:pt idx="6261">
                  <c:v>3.4249879999999999</c:v>
                </c:pt>
                <c:pt idx="6262">
                  <c:v>3.7999879999999999</c:v>
                </c:pt>
                <c:pt idx="6263">
                  <c:v>3.8500369999999995</c:v>
                </c:pt>
                <c:pt idx="6264">
                  <c:v>3.549973</c:v>
                </c:pt>
                <c:pt idx="6265">
                  <c:v>4.6249999999999991</c:v>
                </c:pt>
                <c:pt idx="6266">
                  <c:v>4.0749969999999989</c:v>
                </c:pt>
                <c:pt idx="6267">
                  <c:v>3.3249819999999999</c:v>
                </c:pt>
                <c:pt idx="6268">
                  <c:v>3.5499879999999999</c:v>
                </c:pt>
                <c:pt idx="6269">
                  <c:v>3.5499879999999999</c:v>
                </c:pt>
                <c:pt idx="6270">
                  <c:v>3.8249970000000002</c:v>
                </c:pt>
                <c:pt idx="6271">
                  <c:v>3.6499940000000004</c:v>
                </c:pt>
                <c:pt idx="6272">
                  <c:v>3.5500029999999994</c:v>
                </c:pt>
                <c:pt idx="6273">
                  <c:v>4.1999819999999994</c:v>
                </c:pt>
                <c:pt idx="6274">
                  <c:v>4.4250030000000002</c:v>
                </c:pt>
                <c:pt idx="6275">
                  <c:v>3.0249940000000004</c:v>
                </c:pt>
                <c:pt idx="6276">
                  <c:v>3.5499879999999999</c:v>
                </c:pt>
                <c:pt idx="6277">
                  <c:v>3.100006</c:v>
                </c:pt>
                <c:pt idx="6278">
                  <c:v>3.9500119999999996</c:v>
                </c:pt>
                <c:pt idx="6279">
                  <c:v>4.4499659999999999</c:v>
                </c:pt>
                <c:pt idx="6280">
                  <c:v>4.2250059999999987</c:v>
                </c:pt>
                <c:pt idx="6281">
                  <c:v>3.3500059999999996</c:v>
                </c:pt>
                <c:pt idx="6282">
                  <c:v>3.5499879999999999</c:v>
                </c:pt>
                <c:pt idx="6283">
                  <c:v>2.899994</c:v>
                </c:pt>
                <c:pt idx="6284">
                  <c:v>2.8250119999999996</c:v>
                </c:pt>
                <c:pt idx="6285">
                  <c:v>3.8249819999999999</c:v>
                </c:pt>
                <c:pt idx="6286">
                  <c:v>4.1999509999999995</c:v>
                </c:pt>
                <c:pt idx="6287">
                  <c:v>3.6499940000000004</c:v>
                </c:pt>
                <c:pt idx="6288">
                  <c:v>3.5999759999999994</c:v>
                </c:pt>
                <c:pt idx="6289">
                  <c:v>6.6750030000000002</c:v>
                </c:pt>
                <c:pt idx="6290">
                  <c:v>3.5999759999999994</c:v>
                </c:pt>
                <c:pt idx="6291">
                  <c:v>3.7999879999999999</c:v>
                </c:pt>
                <c:pt idx="6292">
                  <c:v>3.9500119999999996</c:v>
                </c:pt>
                <c:pt idx="6293">
                  <c:v>3.2000120000000001</c:v>
                </c:pt>
                <c:pt idx="6294">
                  <c:v>3.0500179999999997</c:v>
                </c:pt>
                <c:pt idx="6295">
                  <c:v>3.2000120000000001</c:v>
                </c:pt>
                <c:pt idx="6296">
                  <c:v>4.2000120000000001</c:v>
                </c:pt>
                <c:pt idx="6297">
                  <c:v>4.1500239999999993</c:v>
                </c:pt>
                <c:pt idx="6298">
                  <c:v>4.549987999999999</c:v>
                </c:pt>
                <c:pt idx="6299">
                  <c:v>3.600006</c:v>
                </c:pt>
                <c:pt idx="6300">
                  <c:v>3.1750179999999997</c:v>
                </c:pt>
                <c:pt idx="6301">
                  <c:v>4.474975999999999</c:v>
                </c:pt>
                <c:pt idx="6302">
                  <c:v>3.9500119999999996</c:v>
                </c:pt>
                <c:pt idx="6303">
                  <c:v>3.9500119999999996</c:v>
                </c:pt>
                <c:pt idx="6304">
                  <c:v>3.5499879999999999</c:v>
                </c:pt>
                <c:pt idx="6305">
                  <c:v>4.75</c:v>
                </c:pt>
                <c:pt idx="6306">
                  <c:v>3.0500179999999997</c:v>
                </c:pt>
                <c:pt idx="6307">
                  <c:v>3.5</c:v>
                </c:pt>
                <c:pt idx="6308">
                  <c:v>3.3999629999999996</c:v>
                </c:pt>
                <c:pt idx="6309">
                  <c:v>4.1000059999999987</c:v>
                </c:pt>
                <c:pt idx="6310">
                  <c:v>3.125</c:v>
                </c:pt>
                <c:pt idx="6311">
                  <c:v>4.299987999999999</c:v>
                </c:pt>
                <c:pt idx="6312">
                  <c:v>3.4499819999999999</c:v>
                </c:pt>
                <c:pt idx="6313">
                  <c:v>2.9750059999999996</c:v>
                </c:pt>
                <c:pt idx="6314">
                  <c:v>4.049987999999999</c:v>
                </c:pt>
                <c:pt idx="6315">
                  <c:v>3.1499940000000004</c:v>
                </c:pt>
                <c:pt idx="6316">
                  <c:v>3.4249879999999999</c:v>
                </c:pt>
                <c:pt idx="6317">
                  <c:v>4.2250059999999987</c:v>
                </c:pt>
                <c:pt idx="6318">
                  <c:v>3.7500309999999999</c:v>
                </c:pt>
                <c:pt idx="6319">
                  <c:v>3.699951</c:v>
                </c:pt>
                <c:pt idx="6320">
                  <c:v>4.1499939999999995</c:v>
                </c:pt>
                <c:pt idx="6321">
                  <c:v>3.8249819999999999</c:v>
                </c:pt>
                <c:pt idx="6322">
                  <c:v>3.5499879999999999</c:v>
                </c:pt>
                <c:pt idx="6323">
                  <c:v>3.8499759999999994</c:v>
                </c:pt>
                <c:pt idx="6324">
                  <c:v>4.1250309999999981</c:v>
                </c:pt>
                <c:pt idx="6325">
                  <c:v>4.3500059999999987</c:v>
                </c:pt>
                <c:pt idx="6326">
                  <c:v>3.5</c:v>
                </c:pt>
                <c:pt idx="6327">
                  <c:v>3.5</c:v>
                </c:pt>
                <c:pt idx="6328">
                  <c:v>4.9750059999999996</c:v>
                </c:pt>
                <c:pt idx="6329">
                  <c:v>4</c:v>
                </c:pt>
                <c:pt idx="6330">
                  <c:v>8.5500180000000015</c:v>
                </c:pt>
                <c:pt idx="6331">
                  <c:v>3.2500309999999999</c:v>
                </c:pt>
                <c:pt idx="6332">
                  <c:v>2.9500119999999996</c:v>
                </c:pt>
                <c:pt idx="6333">
                  <c:v>4.3500059999999987</c:v>
                </c:pt>
                <c:pt idx="6334">
                  <c:v>3.4499819999999999</c:v>
                </c:pt>
                <c:pt idx="6335">
                  <c:v>4.1500239999999993</c:v>
                </c:pt>
                <c:pt idx="6336">
                  <c:v>4.049987999999999</c:v>
                </c:pt>
                <c:pt idx="6337">
                  <c:v>3.8500059999999996</c:v>
                </c:pt>
                <c:pt idx="6338">
                  <c:v>3.5249940000000004</c:v>
                </c:pt>
                <c:pt idx="6339">
                  <c:v>3.5499879999999999</c:v>
                </c:pt>
                <c:pt idx="6340">
                  <c:v>3.8749999999999996</c:v>
                </c:pt>
                <c:pt idx="6341">
                  <c:v>3.8499759999999994</c:v>
                </c:pt>
                <c:pt idx="6342">
                  <c:v>3.899994</c:v>
                </c:pt>
                <c:pt idx="6343">
                  <c:v>4</c:v>
                </c:pt>
                <c:pt idx="6344">
                  <c:v>3.9249879999999999</c:v>
                </c:pt>
                <c:pt idx="6345">
                  <c:v>4.5</c:v>
                </c:pt>
                <c:pt idx="6346">
                  <c:v>3.8250119999999996</c:v>
                </c:pt>
                <c:pt idx="6347">
                  <c:v>4.7250059999999987</c:v>
                </c:pt>
                <c:pt idx="6348">
                  <c:v>5.7250059999999987</c:v>
                </c:pt>
                <c:pt idx="6349">
                  <c:v>3.6500240000000002</c:v>
                </c:pt>
                <c:pt idx="6350">
                  <c:v>5.250030999999999</c:v>
                </c:pt>
                <c:pt idx="6351">
                  <c:v>3.8500059999999996</c:v>
                </c:pt>
                <c:pt idx="6352">
                  <c:v>4.9000240000000002</c:v>
                </c:pt>
                <c:pt idx="6353">
                  <c:v>4.3999939999999995</c:v>
                </c:pt>
                <c:pt idx="6354">
                  <c:v>4.474975999999999</c:v>
                </c:pt>
                <c:pt idx="6355">
                  <c:v>3.6999819999999999</c:v>
                </c:pt>
                <c:pt idx="6356">
                  <c:v>4.4499820000000003</c:v>
                </c:pt>
                <c:pt idx="6357">
                  <c:v>3.2999879999999999</c:v>
                </c:pt>
                <c:pt idx="6358">
                  <c:v>3.5499879999999999</c:v>
                </c:pt>
                <c:pt idx="6359">
                  <c:v>3.1000369999999999</c:v>
                </c:pt>
                <c:pt idx="6360">
                  <c:v>3.0249790000000001</c:v>
                </c:pt>
                <c:pt idx="6361">
                  <c:v>5.6750179999999988</c:v>
                </c:pt>
                <c:pt idx="6362">
                  <c:v>5.4500120000000001</c:v>
                </c:pt>
                <c:pt idx="6363">
                  <c:v>3.4500119999999996</c:v>
                </c:pt>
                <c:pt idx="6364">
                  <c:v>3.8500059999999996</c:v>
                </c:pt>
                <c:pt idx="6365">
                  <c:v>2.5499879999999999</c:v>
                </c:pt>
                <c:pt idx="6366">
                  <c:v>4.8250119999999992</c:v>
                </c:pt>
                <c:pt idx="6367">
                  <c:v>5.7749939999999995</c:v>
                </c:pt>
                <c:pt idx="6368">
                  <c:v>4.1999819999999994</c:v>
                </c:pt>
                <c:pt idx="6369">
                  <c:v>4.2000270000000004</c:v>
                </c:pt>
                <c:pt idx="6370">
                  <c:v>3.9500119999999996</c:v>
                </c:pt>
                <c:pt idx="6371">
                  <c:v>3.3749849999999997</c:v>
                </c:pt>
                <c:pt idx="6372">
                  <c:v>3.7999879999999999</c:v>
                </c:pt>
                <c:pt idx="6373">
                  <c:v>3.5</c:v>
                </c:pt>
                <c:pt idx="6374">
                  <c:v>3.6999970000000002</c:v>
                </c:pt>
                <c:pt idx="6375">
                  <c:v>3.8749999999999996</c:v>
                </c:pt>
                <c:pt idx="6376">
                  <c:v>3.0999759999999994</c:v>
                </c:pt>
                <c:pt idx="6377">
                  <c:v>3.3749849999999997</c:v>
                </c:pt>
                <c:pt idx="6378">
                  <c:v>4.549987999999999</c:v>
                </c:pt>
                <c:pt idx="6379">
                  <c:v>1.7749939999999997</c:v>
                </c:pt>
                <c:pt idx="6380">
                  <c:v>3.8500369999999995</c:v>
                </c:pt>
                <c:pt idx="6381">
                  <c:v>3.600006</c:v>
                </c:pt>
                <c:pt idx="6382">
                  <c:v>3.75</c:v>
                </c:pt>
                <c:pt idx="6383">
                  <c:v>4.1999819999999994</c:v>
                </c:pt>
                <c:pt idx="6384">
                  <c:v>3.4499819999999999</c:v>
                </c:pt>
                <c:pt idx="6385">
                  <c:v>3.4000240000000002</c:v>
                </c:pt>
                <c:pt idx="6386">
                  <c:v>4.599975999999999</c:v>
                </c:pt>
                <c:pt idx="6387">
                  <c:v>5.000030999999999</c:v>
                </c:pt>
                <c:pt idx="6388">
                  <c:v>4.1499939999999995</c:v>
                </c:pt>
                <c:pt idx="6389">
                  <c:v>3.225006</c:v>
                </c:pt>
                <c:pt idx="6390">
                  <c:v>3.8500369999999995</c:v>
                </c:pt>
                <c:pt idx="6391">
                  <c:v>4.75</c:v>
                </c:pt>
                <c:pt idx="6392">
                  <c:v>4.9750059999999996</c:v>
                </c:pt>
                <c:pt idx="6393">
                  <c:v>4.1999969999999989</c:v>
                </c:pt>
                <c:pt idx="6394">
                  <c:v>3.2750240000000002</c:v>
                </c:pt>
                <c:pt idx="6395">
                  <c:v>5.0249939999999986</c:v>
                </c:pt>
                <c:pt idx="6396">
                  <c:v>4.3750149999999994</c:v>
                </c:pt>
                <c:pt idx="6397">
                  <c:v>3.2999879999999999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301696"/>
        <c:axId val="166303616"/>
      </c:scatterChart>
      <c:valAx>
        <c:axId val="166301696"/>
        <c:scaling>
          <c:orientation val="minMax"/>
          <c:max val="180"/>
          <c:min val="8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Comic Sans MS" pitchFamily="66" charset="0"/>
                  </a:defRPr>
                </a:pPr>
                <a:r>
                  <a:rPr lang="en-US">
                    <a:latin typeface="Comic Sans MS" pitchFamily="66" charset="0"/>
                  </a:rPr>
                  <a:t>TL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6303616"/>
        <c:crosses val="autoZero"/>
        <c:crossBetween val="midCat"/>
      </c:valAx>
      <c:valAx>
        <c:axId val="166303616"/>
        <c:scaling>
          <c:orientation val="minMax"/>
          <c:max val="1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latin typeface="Comic Sans MS" pitchFamily="66" charset="0"/>
                  </a:defRPr>
                </a:pPr>
                <a:r>
                  <a:rPr lang="en-US">
                    <a:latin typeface="Comic Sans MS" pitchFamily="66" charset="0"/>
                  </a:rPr>
                  <a:t>tof (ns)</a:t>
                </a:r>
              </a:p>
            </c:rich>
          </c:tx>
          <c:layout>
            <c:manualLayout>
              <c:xMode val="edge"/>
              <c:yMode val="edge"/>
              <c:x val="0.15555555555555556"/>
              <c:y val="0.143300524934383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63016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80796150481191"/>
          <c:y val="0.13809055118110244"/>
          <c:w val="0.69550590551181102"/>
          <c:h val="0.72771179644211326"/>
        </c:manualLayout>
      </c:layout>
      <c:scatterChart>
        <c:scatterStyle val="lineMarker"/>
        <c:varyColors val="0"/>
        <c:ser>
          <c:idx val="3"/>
          <c:order val="0"/>
          <c:tx>
            <c:v>TRAP-01</c:v>
          </c:tx>
          <c:spPr>
            <a:ln w="28575">
              <a:noFill/>
            </a:ln>
          </c:spPr>
          <c:marker>
            <c:symbol val="circle"/>
            <c:size val="2"/>
            <c:spPr>
              <a:solidFill>
                <a:srgbClr val="7030A0"/>
              </a:solidFill>
            </c:spPr>
          </c:marker>
          <c:trendline>
            <c:spPr>
              <a:ln>
                <a:solidFill>
                  <a:srgbClr val="FFFF00"/>
                </a:solidFill>
              </a:ln>
            </c:spPr>
            <c:trendlineType val="linear"/>
            <c:dispRSqr val="0"/>
            <c:dispEq val="0"/>
          </c:trendline>
          <c:xVal>
            <c:numRef>
              <c:f>SCATTERPLOT6400DATI!$H$3:$H$6400</c:f>
              <c:numCache>
                <c:formatCode>General</c:formatCode>
                <c:ptCount val="6398"/>
                <c:pt idx="0">
                  <c:v>164.55990600000001</c:v>
                </c:pt>
                <c:pt idx="1">
                  <c:v>112.412498</c:v>
                </c:pt>
                <c:pt idx="2">
                  <c:v>136.98916600000001</c:v>
                </c:pt>
                <c:pt idx="3">
                  <c:v>118.725464</c:v>
                </c:pt>
                <c:pt idx="4">
                  <c:v>118.81295</c:v>
                </c:pt>
                <c:pt idx="5">
                  <c:v>112.75235000000001</c:v>
                </c:pt>
                <c:pt idx="6">
                  <c:v>117.85144799999999</c:v>
                </c:pt>
                <c:pt idx="7">
                  <c:v>122.455612</c:v>
                </c:pt>
                <c:pt idx="8">
                  <c:v>123.65523499999999</c:v>
                </c:pt>
                <c:pt idx="9">
                  <c:v>116.86747699999998</c:v>
                </c:pt>
                <c:pt idx="10">
                  <c:v>112.01820400000001</c:v>
                </c:pt>
                <c:pt idx="11">
                  <c:v>129.75344800000002</c:v>
                </c:pt>
                <c:pt idx="12">
                  <c:v>128.91561899999999</c:v>
                </c:pt>
                <c:pt idx="13">
                  <c:v>124.03173099999998</c:v>
                </c:pt>
                <c:pt idx="14">
                  <c:v>125.32914700000001</c:v>
                </c:pt>
                <c:pt idx="15">
                  <c:v>110.83917199999999</c:v>
                </c:pt>
                <c:pt idx="16">
                  <c:v>123.74265300000002</c:v>
                </c:pt>
                <c:pt idx="17">
                  <c:v>114.725227</c:v>
                </c:pt>
                <c:pt idx="18">
                  <c:v>111.97981299999998</c:v>
                </c:pt>
                <c:pt idx="19">
                  <c:v>114.507698</c:v>
                </c:pt>
                <c:pt idx="20">
                  <c:v>122.558144</c:v>
                </c:pt>
                <c:pt idx="21">
                  <c:v>111.28961200000002</c:v>
                </c:pt>
                <c:pt idx="22">
                  <c:v>128.11518899999999</c:v>
                </c:pt>
                <c:pt idx="23">
                  <c:v>111.29267900000002</c:v>
                </c:pt>
                <c:pt idx="24">
                  <c:v>131.20268199999998</c:v>
                </c:pt>
                <c:pt idx="25">
                  <c:v>122.04914900000001</c:v>
                </c:pt>
                <c:pt idx="26">
                  <c:v>112.08316000000002</c:v>
                </c:pt>
                <c:pt idx="27">
                  <c:v>111.516632</c:v>
                </c:pt>
                <c:pt idx="28">
                  <c:v>114.03549199999999</c:v>
                </c:pt>
                <c:pt idx="29">
                  <c:v>162.64154099999999</c:v>
                </c:pt>
                <c:pt idx="30">
                  <c:v>129.85351600000001</c:v>
                </c:pt>
                <c:pt idx="31">
                  <c:v>123.56555899999998</c:v>
                </c:pt>
                <c:pt idx="32">
                  <c:v>152.68725599999999</c:v>
                </c:pt>
                <c:pt idx="33">
                  <c:v>116.83045199999998</c:v>
                </c:pt>
                <c:pt idx="34">
                  <c:v>132.311035</c:v>
                </c:pt>
                <c:pt idx="35">
                  <c:v>126.0214</c:v>
                </c:pt>
                <c:pt idx="36">
                  <c:v>131.52783200000002</c:v>
                </c:pt>
                <c:pt idx="37">
                  <c:v>124.94083400000001</c:v>
                </c:pt>
                <c:pt idx="38">
                  <c:v>123.68942300000002</c:v>
                </c:pt>
                <c:pt idx="39">
                  <c:v>121.770889</c:v>
                </c:pt>
                <c:pt idx="40">
                  <c:v>112.38257599999999</c:v>
                </c:pt>
                <c:pt idx="41">
                  <c:v>111.96246300000001</c:v>
                </c:pt>
                <c:pt idx="42">
                  <c:v>126.46491200000001</c:v>
                </c:pt>
                <c:pt idx="43">
                  <c:v>111.399681</c:v>
                </c:pt>
                <c:pt idx="44">
                  <c:v>110.303291</c:v>
                </c:pt>
                <c:pt idx="45">
                  <c:v>116.23426100000002</c:v>
                </c:pt>
                <c:pt idx="46">
                  <c:v>133.82820100000004</c:v>
                </c:pt>
                <c:pt idx="47">
                  <c:v>123.87235999999999</c:v>
                </c:pt>
                <c:pt idx="48">
                  <c:v>112.29830200000001</c:v>
                </c:pt>
                <c:pt idx="49">
                  <c:v>114.746475</c:v>
                </c:pt>
                <c:pt idx="50">
                  <c:v>110.102966</c:v>
                </c:pt>
                <c:pt idx="51">
                  <c:v>115.72189299999998</c:v>
                </c:pt>
                <c:pt idx="52">
                  <c:v>125.66812899999998</c:v>
                </c:pt>
                <c:pt idx="53">
                  <c:v>144.58659399999999</c:v>
                </c:pt>
                <c:pt idx="54">
                  <c:v>132.13064600000001</c:v>
                </c:pt>
                <c:pt idx="55">
                  <c:v>119.258606</c:v>
                </c:pt>
                <c:pt idx="56">
                  <c:v>114.91221600000002</c:v>
                </c:pt>
                <c:pt idx="57">
                  <c:v>118.462868</c:v>
                </c:pt>
                <c:pt idx="58">
                  <c:v>113.60997799999998</c:v>
                </c:pt>
                <c:pt idx="59">
                  <c:v>125.65724899999998</c:v>
                </c:pt>
                <c:pt idx="60">
                  <c:v>130.087524</c:v>
                </c:pt>
                <c:pt idx="61">
                  <c:v>119.547348</c:v>
                </c:pt>
                <c:pt idx="62">
                  <c:v>114.39329499999999</c:v>
                </c:pt>
                <c:pt idx="63">
                  <c:v>119.260887</c:v>
                </c:pt>
                <c:pt idx="64">
                  <c:v>116.28179900000002</c:v>
                </c:pt>
                <c:pt idx="65">
                  <c:v>112.392059</c:v>
                </c:pt>
                <c:pt idx="66">
                  <c:v>113.04937</c:v>
                </c:pt>
                <c:pt idx="67">
                  <c:v>122.738991</c:v>
                </c:pt>
                <c:pt idx="68">
                  <c:v>115.03881800000001</c:v>
                </c:pt>
                <c:pt idx="69">
                  <c:v>115.57942999999999</c:v>
                </c:pt>
                <c:pt idx="70">
                  <c:v>120.617538</c:v>
                </c:pt>
                <c:pt idx="71">
                  <c:v>121.624313</c:v>
                </c:pt>
                <c:pt idx="72">
                  <c:v>111.99966400000002</c:v>
                </c:pt>
                <c:pt idx="73">
                  <c:v>167.82373000000001</c:v>
                </c:pt>
                <c:pt idx="74">
                  <c:v>113.24425500000002</c:v>
                </c:pt>
                <c:pt idx="75">
                  <c:v>120.140305</c:v>
                </c:pt>
                <c:pt idx="76">
                  <c:v>114.03925300000002</c:v>
                </c:pt>
                <c:pt idx="77">
                  <c:v>132.39686599999999</c:v>
                </c:pt>
                <c:pt idx="78">
                  <c:v>115.365646</c:v>
                </c:pt>
                <c:pt idx="79">
                  <c:v>112.83696</c:v>
                </c:pt>
                <c:pt idx="80">
                  <c:v>112.66347500000001</c:v>
                </c:pt>
                <c:pt idx="81">
                  <c:v>119.52308699999999</c:v>
                </c:pt>
                <c:pt idx="82">
                  <c:v>136.79809599999999</c:v>
                </c:pt>
                <c:pt idx="83">
                  <c:v>124.66248299999997</c:v>
                </c:pt>
                <c:pt idx="84">
                  <c:v>119.220268</c:v>
                </c:pt>
                <c:pt idx="85">
                  <c:v>117.05911999999999</c:v>
                </c:pt>
                <c:pt idx="86">
                  <c:v>116.126015</c:v>
                </c:pt>
                <c:pt idx="87">
                  <c:v>141.575943</c:v>
                </c:pt>
                <c:pt idx="88">
                  <c:v>120.45845</c:v>
                </c:pt>
                <c:pt idx="89">
                  <c:v>127.62005600000001</c:v>
                </c:pt>
                <c:pt idx="90">
                  <c:v>118.390968</c:v>
                </c:pt>
                <c:pt idx="91">
                  <c:v>110.32592799999999</c:v>
                </c:pt>
                <c:pt idx="92">
                  <c:v>131.23019399999998</c:v>
                </c:pt>
                <c:pt idx="93">
                  <c:v>123.64785000000002</c:v>
                </c:pt>
                <c:pt idx="94">
                  <c:v>115.10482</c:v>
                </c:pt>
                <c:pt idx="95">
                  <c:v>113.21480600000001</c:v>
                </c:pt>
                <c:pt idx="96">
                  <c:v>115.66760300000001</c:v>
                </c:pt>
                <c:pt idx="97">
                  <c:v>113.86005400000002</c:v>
                </c:pt>
                <c:pt idx="98">
                  <c:v>122.94183300000002</c:v>
                </c:pt>
                <c:pt idx="99">
                  <c:v>142.56140100000002</c:v>
                </c:pt>
                <c:pt idx="100">
                  <c:v>113.925049</c:v>
                </c:pt>
                <c:pt idx="101">
                  <c:v>118.379143</c:v>
                </c:pt>
                <c:pt idx="102">
                  <c:v>113.061638</c:v>
                </c:pt>
                <c:pt idx="103">
                  <c:v>118.19676999999999</c:v>
                </c:pt>
                <c:pt idx="104">
                  <c:v>122.502602</c:v>
                </c:pt>
                <c:pt idx="105">
                  <c:v>116.661911</c:v>
                </c:pt>
                <c:pt idx="106">
                  <c:v>115.56413300000001</c:v>
                </c:pt>
                <c:pt idx="107">
                  <c:v>111.086922</c:v>
                </c:pt>
                <c:pt idx="108">
                  <c:v>126.28162400000001</c:v>
                </c:pt>
                <c:pt idx="109">
                  <c:v>117.85097500000001</c:v>
                </c:pt>
                <c:pt idx="110">
                  <c:v>110.57025899999998</c:v>
                </c:pt>
                <c:pt idx="111">
                  <c:v>113.56247699999999</c:v>
                </c:pt>
                <c:pt idx="112">
                  <c:v>114.03718600000002</c:v>
                </c:pt>
                <c:pt idx="113">
                  <c:v>116.73749500000001</c:v>
                </c:pt>
                <c:pt idx="114">
                  <c:v>122.20191199999999</c:v>
                </c:pt>
                <c:pt idx="115">
                  <c:v>124.351952</c:v>
                </c:pt>
                <c:pt idx="116">
                  <c:v>120.01785300000002</c:v>
                </c:pt>
                <c:pt idx="117">
                  <c:v>120.94293999999999</c:v>
                </c:pt>
                <c:pt idx="118">
                  <c:v>129.49031100000002</c:v>
                </c:pt>
                <c:pt idx="119">
                  <c:v>110.778564</c:v>
                </c:pt>
                <c:pt idx="120">
                  <c:v>111.83611300000001</c:v>
                </c:pt>
                <c:pt idx="121">
                  <c:v>129.53424100000001</c:v>
                </c:pt>
                <c:pt idx="122">
                  <c:v>111.94767800000001</c:v>
                </c:pt>
                <c:pt idx="123">
                  <c:v>117.70793900000001</c:v>
                </c:pt>
                <c:pt idx="124">
                  <c:v>110.42356100000002</c:v>
                </c:pt>
                <c:pt idx="125">
                  <c:v>117.13503999999999</c:v>
                </c:pt>
                <c:pt idx="126">
                  <c:v>117.79221300000002</c:v>
                </c:pt>
                <c:pt idx="127">
                  <c:v>111.10978699999998</c:v>
                </c:pt>
                <c:pt idx="128">
                  <c:v>115.71098300000001</c:v>
                </c:pt>
                <c:pt idx="129">
                  <c:v>121.84390999999999</c:v>
                </c:pt>
                <c:pt idx="130">
                  <c:v>118.118904</c:v>
                </c:pt>
                <c:pt idx="131">
                  <c:v>112.26267199999998</c:v>
                </c:pt>
                <c:pt idx="132">
                  <c:v>110.56053199999998</c:v>
                </c:pt>
                <c:pt idx="133">
                  <c:v>128.25268600000001</c:v>
                </c:pt>
                <c:pt idx="134">
                  <c:v>114.41378</c:v>
                </c:pt>
                <c:pt idx="135">
                  <c:v>113.869865</c:v>
                </c:pt>
                <c:pt idx="136">
                  <c:v>110.47262600000002</c:v>
                </c:pt>
                <c:pt idx="137">
                  <c:v>126.299072</c:v>
                </c:pt>
                <c:pt idx="138">
                  <c:v>119.95010400000001</c:v>
                </c:pt>
                <c:pt idx="139">
                  <c:v>120.390175</c:v>
                </c:pt>
                <c:pt idx="140">
                  <c:v>111.173126</c:v>
                </c:pt>
                <c:pt idx="141">
                  <c:v>127.47726400000003</c:v>
                </c:pt>
                <c:pt idx="142">
                  <c:v>111.090935</c:v>
                </c:pt>
                <c:pt idx="143">
                  <c:v>134.92482000000001</c:v>
                </c:pt>
                <c:pt idx="144">
                  <c:v>123.86538699999998</c:v>
                </c:pt>
                <c:pt idx="145">
                  <c:v>127.08741000000002</c:v>
                </c:pt>
                <c:pt idx="146">
                  <c:v>115.22312900000001</c:v>
                </c:pt>
                <c:pt idx="147">
                  <c:v>149.595078</c:v>
                </c:pt>
                <c:pt idx="148">
                  <c:v>118.26268</c:v>
                </c:pt>
                <c:pt idx="149">
                  <c:v>121.13532999999998</c:v>
                </c:pt>
                <c:pt idx="150">
                  <c:v>144.30523700000003</c:v>
                </c:pt>
                <c:pt idx="151">
                  <c:v>117.26314499999999</c:v>
                </c:pt>
                <c:pt idx="152">
                  <c:v>117.73166700000002</c:v>
                </c:pt>
                <c:pt idx="153">
                  <c:v>113.223671</c:v>
                </c:pt>
                <c:pt idx="154">
                  <c:v>110.22677599999999</c:v>
                </c:pt>
                <c:pt idx="155">
                  <c:v>168.08909600000001</c:v>
                </c:pt>
                <c:pt idx="156">
                  <c:v>115.02503999999999</c:v>
                </c:pt>
                <c:pt idx="157">
                  <c:v>110.73526000000001</c:v>
                </c:pt>
                <c:pt idx="158">
                  <c:v>136.92591900000002</c:v>
                </c:pt>
                <c:pt idx="159">
                  <c:v>117.642143</c:v>
                </c:pt>
                <c:pt idx="160">
                  <c:v>139.88340800000003</c:v>
                </c:pt>
                <c:pt idx="161">
                  <c:v>120.027092</c:v>
                </c:pt>
                <c:pt idx="162">
                  <c:v>131.55195599999999</c:v>
                </c:pt>
                <c:pt idx="163">
                  <c:v>110.76088</c:v>
                </c:pt>
                <c:pt idx="164">
                  <c:v>141.07904099999999</c:v>
                </c:pt>
                <c:pt idx="165">
                  <c:v>114.988068</c:v>
                </c:pt>
                <c:pt idx="166">
                  <c:v>113.339973</c:v>
                </c:pt>
                <c:pt idx="167">
                  <c:v>118.782104</c:v>
                </c:pt>
                <c:pt idx="168">
                  <c:v>123.19296300000002</c:v>
                </c:pt>
                <c:pt idx="169">
                  <c:v>120.14505800000001</c:v>
                </c:pt>
                <c:pt idx="170">
                  <c:v>113.67548399999998</c:v>
                </c:pt>
                <c:pt idx="171">
                  <c:v>138.45544400000003</c:v>
                </c:pt>
                <c:pt idx="172">
                  <c:v>135.09901399999998</c:v>
                </c:pt>
                <c:pt idx="173">
                  <c:v>122.545433</c:v>
                </c:pt>
                <c:pt idx="174">
                  <c:v>114.73051500000001</c:v>
                </c:pt>
                <c:pt idx="175">
                  <c:v>122.113174</c:v>
                </c:pt>
                <c:pt idx="176">
                  <c:v>110.650024</c:v>
                </c:pt>
                <c:pt idx="177">
                  <c:v>114.994736</c:v>
                </c:pt>
                <c:pt idx="178">
                  <c:v>126.069305</c:v>
                </c:pt>
                <c:pt idx="179">
                  <c:v>110.661316</c:v>
                </c:pt>
                <c:pt idx="180">
                  <c:v>114.25046500000002</c:v>
                </c:pt>
                <c:pt idx="181">
                  <c:v>112.96926100000002</c:v>
                </c:pt>
                <c:pt idx="182">
                  <c:v>116.687698</c:v>
                </c:pt>
                <c:pt idx="183">
                  <c:v>162.669296</c:v>
                </c:pt>
                <c:pt idx="184">
                  <c:v>124.807716</c:v>
                </c:pt>
                <c:pt idx="185">
                  <c:v>110.26482400000002</c:v>
                </c:pt>
                <c:pt idx="186">
                  <c:v>117.339111</c:v>
                </c:pt>
                <c:pt idx="187">
                  <c:v>120.19094800000001</c:v>
                </c:pt>
                <c:pt idx="188">
                  <c:v>112.591942</c:v>
                </c:pt>
                <c:pt idx="189">
                  <c:v>111.17171500000001</c:v>
                </c:pt>
                <c:pt idx="190">
                  <c:v>122.40621899999999</c:v>
                </c:pt>
                <c:pt idx="191">
                  <c:v>114.52804599999999</c:v>
                </c:pt>
                <c:pt idx="192">
                  <c:v>133.24778699999999</c:v>
                </c:pt>
                <c:pt idx="193">
                  <c:v>117.471031</c:v>
                </c:pt>
                <c:pt idx="194">
                  <c:v>114.31615400000001</c:v>
                </c:pt>
                <c:pt idx="195">
                  <c:v>154.57311999999999</c:v>
                </c:pt>
                <c:pt idx="196">
                  <c:v>119.61393700000001</c:v>
                </c:pt>
                <c:pt idx="197">
                  <c:v>116.867447</c:v>
                </c:pt>
                <c:pt idx="198">
                  <c:v>113.778503</c:v>
                </c:pt>
                <c:pt idx="199">
                  <c:v>128.34335299999998</c:v>
                </c:pt>
                <c:pt idx="200">
                  <c:v>124.47251900000002</c:v>
                </c:pt>
                <c:pt idx="201">
                  <c:v>113.191422</c:v>
                </c:pt>
                <c:pt idx="202">
                  <c:v>117.10620900000002</c:v>
                </c:pt>
                <c:pt idx="203">
                  <c:v>124.518799</c:v>
                </c:pt>
                <c:pt idx="204">
                  <c:v>126.460892</c:v>
                </c:pt>
                <c:pt idx="205">
                  <c:v>125.14318799999998</c:v>
                </c:pt>
                <c:pt idx="206">
                  <c:v>127.08493799999998</c:v>
                </c:pt>
                <c:pt idx="207">
                  <c:v>111.73893700000001</c:v>
                </c:pt>
                <c:pt idx="208">
                  <c:v>111.48932600000002</c:v>
                </c:pt>
                <c:pt idx="209">
                  <c:v>125.023079</c:v>
                </c:pt>
                <c:pt idx="210">
                  <c:v>111.81521600000002</c:v>
                </c:pt>
                <c:pt idx="211">
                  <c:v>116.39231100000001</c:v>
                </c:pt>
                <c:pt idx="212">
                  <c:v>123.72548699999999</c:v>
                </c:pt>
                <c:pt idx="213">
                  <c:v>112.00425000000001</c:v>
                </c:pt>
                <c:pt idx="214">
                  <c:v>138.86862200000002</c:v>
                </c:pt>
                <c:pt idx="215">
                  <c:v>119.62342799999999</c:v>
                </c:pt>
                <c:pt idx="216">
                  <c:v>111.455673</c:v>
                </c:pt>
                <c:pt idx="217">
                  <c:v>112.59682500000001</c:v>
                </c:pt>
                <c:pt idx="218">
                  <c:v>155.63639800000001</c:v>
                </c:pt>
                <c:pt idx="219">
                  <c:v>118.24748200000002</c:v>
                </c:pt>
                <c:pt idx="220">
                  <c:v>113.90181699999999</c:v>
                </c:pt>
                <c:pt idx="221">
                  <c:v>114.001976</c:v>
                </c:pt>
                <c:pt idx="222">
                  <c:v>123.59110300000002</c:v>
                </c:pt>
                <c:pt idx="223">
                  <c:v>141.68734700000005</c:v>
                </c:pt>
                <c:pt idx="224">
                  <c:v>112.329643</c:v>
                </c:pt>
                <c:pt idx="225">
                  <c:v>110.57257099999998</c:v>
                </c:pt>
                <c:pt idx="226">
                  <c:v>111.68673699999997</c:v>
                </c:pt>
                <c:pt idx="227">
                  <c:v>129.57861299999999</c:v>
                </c:pt>
                <c:pt idx="228">
                  <c:v>124.189323</c:v>
                </c:pt>
                <c:pt idx="229">
                  <c:v>126.906158</c:v>
                </c:pt>
                <c:pt idx="230">
                  <c:v>121.57030499999999</c:v>
                </c:pt>
                <c:pt idx="231">
                  <c:v>130.00775099999998</c:v>
                </c:pt>
                <c:pt idx="232">
                  <c:v>115.199364</c:v>
                </c:pt>
                <c:pt idx="233">
                  <c:v>116.796036</c:v>
                </c:pt>
                <c:pt idx="234">
                  <c:v>118.18949099999999</c:v>
                </c:pt>
                <c:pt idx="235">
                  <c:v>170.52214100000003</c:v>
                </c:pt>
                <c:pt idx="236">
                  <c:v>145.72027600000001</c:v>
                </c:pt>
                <c:pt idx="237">
                  <c:v>134.317352</c:v>
                </c:pt>
                <c:pt idx="238">
                  <c:v>112.051552</c:v>
                </c:pt>
                <c:pt idx="239">
                  <c:v>123.44892900000004</c:v>
                </c:pt>
                <c:pt idx="240">
                  <c:v>117.393089</c:v>
                </c:pt>
                <c:pt idx="241">
                  <c:v>119.02722199999999</c:v>
                </c:pt>
                <c:pt idx="242">
                  <c:v>138.88090500000001</c:v>
                </c:pt>
                <c:pt idx="243">
                  <c:v>122.98187299999998</c:v>
                </c:pt>
                <c:pt idx="244">
                  <c:v>125.18054199999999</c:v>
                </c:pt>
                <c:pt idx="245">
                  <c:v>118.16789199999998</c:v>
                </c:pt>
                <c:pt idx="246">
                  <c:v>118.944771</c:v>
                </c:pt>
                <c:pt idx="247">
                  <c:v>131.34579499999998</c:v>
                </c:pt>
                <c:pt idx="248">
                  <c:v>128.56085199999998</c:v>
                </c:pt>
                <c:pt idx="249">
                  <c:v>112.590805</c:v>
                </c:pt>
                <c:pt idx="250">
                  <c:v>111.76290899999998</c:v>
                </c:pt>
                <c:pt idx="251">
                  <c:v>116.202637</c:v>
                </c:pt>
                <c:pt idx="252">
                  <c:v>149.09220900000003</c:v>
                </c:pt>
                <c:pt idx="253">
                  <c:v>127.706474</c:v>
                </c:pt>
                <c:pt idx="254">
                  <c:v>112.241302</c:v>
                </c:pt>
                <c:pt idx="255">
                  <c:v>115.78340900000002</c:v>
                </c:pt>
                <c:pt idx="256">
                  <c:v>112.47548699999999</c:v>
                </c:pt>
                <c:pt idx="257">
                  <c:v>156.39463800000001</c:v>
                </c:pt>
                <c:pt idx="258">
                  <c:v>113.94792200000003</c:v>
                </c:pt>
                <c:pt idx="259">
                  <c:v>148.72787499999998</c:v>
                </c:pt>
                <c:pt idx="260">
                  <c:v>113.24212600000001</c:v>
                </c:pt>
                <c:pt idx="261">
                  <c:v>110.32595099999999</c:v>
                </c:pt>
                <c:pt idx="262">
                  <c:v>123.14417299999998</c:v>
                </c:pt>
                <c:pt idx="263">
                  <c:v>112.255157</c:v>
                </c:pt>
                <c:pt idx="264">
                  <c:v>115.558983</c:v>
                </c:pt>
                <c:pt idx="265">
                  <c:v>139.35784900000004</c:v>
                </c:pt>
                <c:pt idx="266">
                  <c:v>110.17263799999999</c:v>
                </c:pt>
                <c:pt idx="267">
                  <c:v>111.40186300000003</c:v>
                </c:pt>
                <c:pt idx="268">
                  <c:v>148.831512</c:v>
                </c:pt>
                <c:pt idx="269">
                  <c:v>111.91741200000001</c:v>
                </c:pt>
                <c:pt idx="270">
                  <c:v>147.74349999999995</c:v>
                </c:pt>
                <c:pt idx="271">
                  <c:v>115.51498400000001</c:v>
                </c:pt>
                <c:pt idx="272">
                  <c:v>126.722275</c:v>
                </c:pt>
                <c:pt idx="273">
                  <c:v>117.669235</c:v>
                </c:pt>
                <c:pt idx="274">
                  <c:v>120.91972400000002</c:v>
                </c:pt>
                <c:pt idx="275">
                  <c:v>110.39269299999998</c:v>
                </c:pt>
                <c:pt idx="276">
                  <c:v>112.600815</c:v>
                </c:pt>
                <c:pt idx="277">
                  <c:v>111.401077</c:v>
                </c:pt>
                <c:pt idx="278">
                  <c:v>118.95620000000001</c:v>
                </c:pt>
                <c:pt idx="279">
                  <c:v>113.61649300000002</c:v>
                </c:pt>
                <c:pt idx="280">
                  <c:v>131.13774100000001</c:v>
                </c:pt>
                <c:pt idx="281">
                  <c:v>123.74220300000002</c:v>
                </c:pt>
                <c:pt idx="282">
                  <c:v>118.79225900000002</c:v>
                </c:pt>
                <c:pt idx="283">
                  <c:v>152.18742400000002</c:v>
                </c:pt>
                <c:pt idx="284">
                  <c:v>170.374313</c:v>
                </c:pt>
                <c:pt idx="285">
                  <c:v>126.458054</c:v>
                </c:pt>
                <c:pt idx="286">
                  <c:v>119.720985</c:v>
                </c:pt>
                <c:pt idx="287">
                  <c:v>111.03263099999998</c:v>
                </c:pt>
                <c:pt idx="288">
                  <c:v>114.76566300000002</c:v>
                </c:pt>
                <c:pt idx="289">
                  <c:v>125.585114</c:v>
                </c:pt>
                <c:pt idx="290">
                  <c:v>124.908539</c:v>
                </c:pt>
                <c:pt idx="291">
                  <c:v>127.56317900000002</c:v>
                </c:pt>
                <c:pt idx="292">
                  <c:v>116.472694</c:v>
                </c:pt>
                <c:pt idx="293">
                  <c:v>157.63122600000003</c:v>
                </c:pt>
                <c:pt idx="294">
                  <c:v>116.59610000000002</c:v>
                </c:pt>
                <c:pt idx="295">
                  <c:v>112.67176799999999</c:v>
                </c:pt>
                <c:pt idx="296">
                  <c:v>113.68678999999999</c:v>
                </c:pt>
                <c:pt idx="297">
                  <c:v>110.048576</c:v>
                </c:pt>
                <c:pt idx="298">
                  <c:v>117.05732</c:v>
                </c:pt>
                <c:pt idx="299">
                  <c:v>111.24996899999999</c:v>
                </c:pt>
                <c:pt idx="300">
                  <c:v>119.854156</c:v>
                </c:pt>
                <c:pt idx="301">
                  <c:v>134.38970900000001</c:v>
                </c:pt>
                <c:pt idx="302">
                  <c:v>126.99321700000002</c:v>
                </c:pt>
                <c:pt idx="303">
                  <c:v>124.31894699999998</c:v>
                </c:pt>
                <c:pt idx="304">
                  <c:v>113.62127700000001</c:v>
                </c:pt>
                <c:pt idx="305">
                  <c:v>113.22981299999998</c:v>
                </c:pt>
                <c:pt idx="306">
                  <c:v>118.774834</c:v>
                </c:pt>
                <c:pt idx="307">
                  <c:v>110.53924600000002</c:v>
                </c:pt>
                <c:pt idx="308">
                  <c:v>110.31023399999999</c:v>
                </c:pt>
                <c:pt idx="309">
                  <c:v>113.087761</c:v>
                </c:pt>
                <c:pt idx="310">
                  <c:v>113.85719300000001</c:v>
                </c:pt>
                <c:pt idx="311">
                  <c:v>113.81288099999999</c:v>
                </c:pt>
                <c:pt idx="312">
                  <c:v>123.32370799999998</c:v>
                </c:pt>
                <c:pt idx="313">
                  <c:v>110.403496</c:v>
                </c:pt>
                <c:pt idx="314">
                  <c:v>131.69712800000002</c:v>
                </c:pt>
                <c:pt idx="315">
                  <c:v>132.71818499999998</c:v>
                </c:pt>
                <c:pt idx="316">
                  <c:v>112.47789</c:v>
                </c:pt>
                <c:pt idx="317">
                  <c:v>120.56512499999999</c:v>
                </c:pt>
                <c:pt idx="318">
                  <c:v>123.12402299999998</c:v>
                </c:pt>
                <c:pt idx="319">
                  <c:v>111.20127900000001</c:v>
                </c:pt>
                <c:pt idx="320">
                  <c:v>129.48123200000003</c:v>
                </c:pt>
                <c:pt idx="321">
                  <c:v>124.28024300000001</c:v>
                </c:pt>
                <c:pt idx="322">
                  <c:v>111.41000400000001</c:v>
                </c:pt>
                <c:pt idx="323">
                  <c:v>117.94427500000002</c:v>
                </c:pt>
                <c:pt idx="324">
                  <c:v>111.90512099999999</c:v>
                </c:pt>
                <c:pt idx="325">
                  <c:v>146.98066700000001</c:v>
                </c:pt>
                <c:pt idx="326">
                  <c:v>112.62754099999998</c:v>
                </c:pt>
                <c:pt idx="327">
                  <c:v>117.705505</c:v>
                </c:pt>
                <c:pt idx="328">
                  <c:v>117.796486</c:v>
                </c:pt>
                <c:pt idx="329">
                  <c:v>118.895096</c:v>
                </c:pt>
                <c:pt idx="330">
                  <c:v>114.68437999999999</c:v>
                </c:pt>
                <c:pt idx="331">
                  <c:v>113.871574</c:v>
                </c:pt>
                <c:pt idx="332">
                  <c:v>111.613258</c:v>
                </c:pt>
                <c:pt idx="333">
                  <c:v>138.77333099999998</c:v>
                </c:pt>
                <c:pt idx="334">
                  <c:v>171.07019</c:v>
                </c:pt>
                <c:pt idx="335">
                  <c:v>127.87657199999998</c:v>
                </c:pt>
                <c:pt idx="336">
                  <c:v>110.69519</c:v>
                </c:pt>
                <c:pt idx="337">
                  <c:v>113.56142400000002</c:v>
                </c:pt>
                <c:pt idx="338">
                  <c:v>112.39027400000002</c:v>
                </c:pt>
                <c:pt idx="339">
                  <c:v>114.920074</c:v>
                </c:pt>
                <c:pt idx="340">
                  <c:v>113.68590500000001</c:v>
                </c:pt>
                <c:pt idx="341">
                  <c:v>120.92822300000002</c:v>
                </c:pt>
                <c:pt idx="342">
                  <c:v>115.35953499999998</c:v>
                </c:pt>
                <c:pt idx="343">
                  <c:v>129.45260600000003</c:v>
                </c:pt>
                <c:pt idx="344">
                  <c:v>124.08937799999998</c:v>
                </c:pt>
                <c:pt idx="345">
                  <c:v>112.88401</c:v>
                </c:pt>
                <c:pt idx="346">
                  <c:v>128.83271800000003</c:v>
                </c:pt>
                <c:pt idx="347">
                  <c:v>113.785652</c:v>
                </c:pt>
                <c:pt idx="348">
                  <c:v>110.22640199999998</c:v>
                </c:pt>
                <c:pt idx="349">
                  <c:v>126.177299</c:v>
                </c:pt>
                <c:pt idx="350">
                  <c:v>121.620125</c:v>
                </c:pt>
                <c:pt idx="351">
                  <c:v>123.44905100000001</c:v>
                </c:pt>
                <c:pt idx="352">
                  <c:v>122.111542</c:v>
                </c:pt>
                <c:pt idx="353">
                  <c:v>155.40330499999999</c:v>
                </c:pt>
                <c:pt idx="354">
                  <c:v>111.358429</c:v>
                </c:pt>
                <c:pt idx="355">
                  <c:v>110.35436999999999</c:v>
                </c:pt>
                <c:pt idx="356">
                  <c:v>122.163979</c:v>
                </c:pt>
                <c:pt idx="357">
                  <c:v>114.33749400000002</c:v>
                </c:pt>
                <c:pt idx="358">
                  <c:v>133.97082499999999</c:v>
                </c:pt>
                <c:pt idx="359">
                  <c:v>122.65734099999999</c:v>
                </c:pt>
                <c:pt idx="360">
                  <c:v>120.79652400000003</c:v>
                </c:pt>
                <c:pt idx="361">
                  <c:v>118.954475</c:v>
                </c:pt>
                <c:pt idx="362">
                  <c:v>118.20690900000001</c:v>
                </c:pt>
                <c:pt idx="363">
                  <c:v>111.29559300000001</c:v>
                </c:pt>
                <c:pt idx="364">
                  <c:v>121.013779</c:v>
                </c:pt>
                <c:pt idx="365">
                  <c:v>111.13536099999999</c:v>
                </c:pt>
                <c:pt idx="366">
                  <c:v>110.235451</c:v>
                </c:pt>
                <c:pt idx="367">
                  <c:v>128.95774800000004</c:v>
                </c:pt>
                <c:pt idx="368">
                  <c:v>114.57281500000001</c:v>
                </c:pt>
                <c:pt idx="369">
                  <c:v>110.205849</c:v>
                </c:pt>
                <c:pt idx="370">
                  <c:v>115.42987799999999</c:v>
                </c:pt>
                <c:pt idx="371">
                  <c:v>110.74232499999999</c:v>
                </c:pt>
                <c:pt idx="372">
                  <c:v>112.05933400000001</c:v>
                </c:pt>
                <c:pt idx="373">
                  <c:v>135.54960599999998</c:v>
                </c:pt>
                <c:pt idx="374">
                  <c:v>120.508652</c:v>
                </c:pt>
                <c:pt idx="375">
                  <c:v>120.56026500000002</c:v>
                </c:pt>
                <c:pt idx="376">
                  <c:v>119.47722600000002</c:v>
                </c:pt>
                <c:pt idx="377">
                  <c:v>112.86939199999999</c:v>
                </c:pt>
                <c:pt idx="378">
                  <c:v>114.93802599999999</c:v>
                </c:pt>
                <c:pt idx="379">
                  <c:v>115.94751700000002</c:v>
                </c:pt>
                <c:pt idx="380">
                  <c:v>113.71957399999999</c:v>
                </c:pt>
                <c:pt idx="381">
                  <c:v>115.446358</c:v>
                </c:pt>
                <c:pt idx="382">
                  <c:v>117.05167400000002</c:v>
                </c:pt>
                <c:pt idx="383">
                  <c:v>110.25163300000001</c:v>
                </c:pt>
                <c:pt idx="384">
                  <c:v>111.160866</c:v>
                </c:pt>
                <c:pt idx="385">
                  <c:v>126.025513</c:v>
                </c:pt>
                <c:pt idx="386">
                  <c:v>110.333496</c:v>
                </c:pt>
                <c:pt idx="387">
                  <c:v>115.18394499999998</c:v>
                </c:pt>
                <c:pt idx="388">
                  <c:v>141.577484</c:v>
                </c:pt>
                <c:pt idx="389">
                  <c:v>123.68813299999997</c:v>
                </c:pt>
                <c:pt idx="390">
                  <c:v>117.369316</c:v>
                </c:pt>
                <c:pt idx="391">
                  <c:v>113.13587999999999</c:v>
                </c:pt>
                <c:pt idx="392">
                  <c:v>121.83004</c:v>
                </c:pt>
                <c:pt idx="393">
                  <c:v>123.858459</c:v>
                </c:pt>
                <c:pt idx="394">
                  <c:v>115.17362199999998</c:v>
                </c:pt>
                <c:pt idx="395">
                  <c:v>119.501389</c:v>
                </c:pt>
                <c:pt idx="396">
                  <c:v>112.69837999999999</c:v>
                </c:pt>
                <c:pt idx="397">
                  <c:v>116.46186800000001</c:v>
                </c:pt>
                <c:pt idx="398">
                  <c:v>127.44478599999999</c:v>
                </c:pt>
                <c:pt idx="399">
                  <c:v>112.31523900000002</c:v>
                </c:pt>
                <c:pt idx="400">
                  <c:v>111.894936</c:v>
                </c:pt>
                <c:pt idx="401">
                  <c:v>122.274368</c:v>
                </c:pt>
                <c:pt idx="402">
                  <c:v>112.99002100000001</c:v>
                </c:pt>
                <c:pt idx="403">
                  <c:v>125.50125900000002</c:v>
                </c:pt>
                <c:pt idx="404">
                  <c:v>116.688469</c:v>
                </c:pt>
                <c:pt idx="405">
                  <c:v>121.351921</c:v>
                </c:pt>
                <c:pt idx="406">
                  <c:v>119.30508399999998</c:v>
                </c:pt>
                <c:pt idx="407">
                  <c:v>121.859528</c:v>
                </c:pt>
                <c:pt idx="408">
                  <c:v>112.20166800000001</c:v>
                </c:pt>
                <c:pt idx="409">
                  <c:v>112.212891</c:v>
                </c:pt>
                <c:pt idx="410">
                  <c:v>121.99296600000001</c:v>
                </c:pt>
                <c:pt idx="411">
                  <c:v>110.12345099999999</c:v>
                </c:pt>
                <c:pt idx="412">
                  <c:v>113.97807299999997</c:v>
                </c:pt>
                <c:pt idx="413">
                  <c:v>120.799347</c:v>
                </c:pt>
                <c:pt idx="414">
                  <c:v>110.752914</c:v>
                </c:pt>
                <c:pt idx="415">
                  <c:v>110.242271</c:v>
                </c:pt>
                <c:pt idx="416">
                  <c:v>110.49887799999999</c:v>
                </c:pt>
                <c:pt idx="417">
                  <c:v>112.32221199999998</c:v>
                </c:pt>
                <c:pt idx="418">
                  <c:v>118.83535799999999</c:v>
                </c:pt>
                <c:pt idx="419">
                  <c:v>116.242744</c:v>
                </c:pt>
                <c:pt idx="420">
                  <c:v>110.43909499999999</c:v>
                </c:pt>
                <c:pt idx="421">
                  <c:v>170.878265</c:v>
                </c:pt>
                <c:pt idx="422">
                  <c:v>113.31461299999999</c:v>
                </c:pt>
                <c:pt idx="423">
                  <c:v>124.74390400000001</c:v>
                </c:pt>
                <c:pt idx="424">
                  <c:v>153.59314000000001</c:v>
                </c:pt>
                <c:pt idx="425">
                  <c:v>112.29736300000002</c:v>
                </c:pt>
                <c:pt idx="426">
                  <c:v>119.818794</c:v>
                </c:pt>
                <c:pt idx="427">
                  <c:v>116.63637499999999</c:v>
                </c:pt>
                <c:pt idx="428">
                  <c:v>111.74260700000002</c:v>
                </c:pt>
                <c:pt idx="429">
                  <c:v>122.58316000000002</c:v>
                </c:pt>
                <c:pt idx="430">
                  <c:v>135.432175</c:v>
                </c:pt>
                <c:pt idx="431">
                  <c:v>122.89563800000001</c:v>
                </c:pt>
                <c:pt idx="432">
                  <c:v>114.260307</c:v>
                </c:pt>
                <c:pt idx="433">
                  <c:v>112.46727799999999</c:v>
                </c:pt>
                <c:pt idx="434">
                  <c:v>111.66497799999999</c:v>
                </c:pt>
                <c:pt idx="435">
                  <c:v>110.046356</c:v>
                </c:pt>
                <c:pt idx="436">
                  <c:v>111.94104799999999</c:v>
                </c:pt>
                <c:pt idx="437">
                  <c:v>111.84026299999999</c:v>
                </c:pt>
                <c:pt idx="438">
                  <c:v>110.73577899999997</c:v>
                </c:pt>
                <c:pt idx="439">
                  <c:v>119.24532300000001</c:v>
                </c:pt>
                <c:pt idx="440">
                  <c:v>129.34024000000002</c:v>
                </c:pt>
                <c:pt idx="441">
                  <c:v>117.74955000000001</c:v>
                </c:pt>
                <c:pt idx="442">
                  <c:v>110.78507199999999</c:v>
                </c:pt>
                <c:pt idx="443">
                  <c:v>113.79106100000001</c:v>
                </c:pt>
                <c:pt idx="444">
                  <c:v>126.074326</c:v>
                </c:pt>
                <c:pt idx="445">
                  <c:v>110.11402900000002</c:v>
                </c:pt>
                <c:pt idx="446">
                  <c:v>129.498062</c:v>
                </c:pt>
                <c:pt idx="447">
                  <c:v>117.00200700000001</c:v>
                </c:pt>
                <c:pt idx="448">
                  <c:v>114.25589799999999</c:v>
                </c:pt>
                <c:pt idx="449">
                  <c:v>114.72080200000001</c:v>
                </c:pt>
                <c:pt idx="450">
                  <c:v>112.116272</c:v>
                </c:pt>
                <c:pt idx="451">
                  <c:v>114.627205</c:v>
                </c:pt>
                <c:pt idx="452">
                  <c:v>111.771996</c:v>
                </c:pt>
                <c:pt idx="453">
                  <c:v>114.001976</c:v>
                </c:pt>
                <c:pt idx="454">
                  <c:v>112.15461000000002</c:v>
                </c:pt>
                <c:pt idx="455">
                  <c:v>116.630554</c:v>
                </c:pt>
                <c:pt idx="456">
                  <c:v>124.53330200000001</c:v>
                </c:pt>
                <c:pt idx="457">
                  <c:v>112.47693599999998</c:v>
                </c:pt>
                <c:pt idx="458">
                  <c:v>122.10069999999999</c:v>
                </c:pt>
                <c:pt idx="459">
                  <c:v>120.463791</c:v>
                </c:pt>
                <c:pt idx="460">
                  <c:v>114.39115900000002</c:v>
                </c:pt>
                <c:pt idx="461">
                  <c:v>128.35206600000004</c:v>
                </c:pt>
                <c:pt idx="462">
                  <c:v>121.623955</c:v>
                </c:pt>
                <c:pt idx="463">
                  <c:v>116.19884500000001</c:v>
                </c:pt>
                <c:pt idx="464">
                  <c:v>124.55229199999998</c:v>
                </c:pt>
                <c:pt idx="465">
                  <c:v>112.59963999999999</c:v>
                </c:pt>
                <c:pt idx="466">
                  <c:v>123.13083599999999</c:v>
                </c:pt>
                <c:pt idx="467">
                  <c:v>111.73333700000001</c:v>
                </c:pt>
                <c:pt idx="468">
                  <c:v>118.09162100000002</c:v>
                </c:pt>
                <c:pt idx="469">
                  <c:v>125.77565800000001</c:v>
                </c:pt>
                <c:pt idx="470">
                  <c:v>139.67494199999999</c:v>
                </c:pt>
                <c:pt idx="471">
                  <c:v>125.848709</c:v>
                </c:pt>
                <c:pt idx="472">
                  <c:v>138.55624400000002</c:v>
                </c:pt>
                <c:pt idx="473">
                  <c:v>177.85768100000001</c:v>
                </c:pt>
                <c:pt idx="474">
                  <c:v>116.770363</c:v>
                </c:pt>
                <c:pt idx="475">
                  <c:v>118.34811400000001</c:v>
                </c:pt>
                <c:pt idx="476">
                  <c:v>146.53366099999997</c:v>
                </c:pt>
                <c:pt idx="477">
                  <c:v>113.25436400000001</c:v>
                </c:pt>
                <c:pt idx="478">
                  <c:v>113.180443</c:v>
                </c:pt>
                <c:pt idx="479">
                  <c:v>113.733887</c:v>
                </c:pt>
                <c:pt idx="480">
                  <c:v>119.45483400000002</c:v>
                </c:pt>
                <c:pt idx="481">
                  <c:v>128.44876099999999</c:v>
                </c:pt>
                <c:pt idx="482">
                  <c:v>110.63334699999999</c:v>
                </c:pt>
                <c:pt idx="483">
                  <c:v>116.74393499999999</c:v>
                </c:pt>
                <c:pt idx="484">
                  <c:v>117.027061</c:v>
                </c:pt>
                <c:pt idx="485">
                  <c:v>112.417877</c:v>
                </c:pt>
                <c:pt idx="486">
                  <c:v>110.53454600000002</c:v>
                </c:pt>
                <c:pt idx="487">
                  <c:v>112.844887</c:v>
                </c:pt>
                <c:pt idx="488">
                  <c:v>121.750122</c:v>
                </c:pt>
                <c:pt idx="489">
                  <c:v>149.96894800000004</c:v>
                </c:pt>
                <c:pt idx="490">
                  <c:v>110.04702000000002</c:v>
                </c:pt>
                <c:pt idx="491">
                  <c:v>123.62029999999999</c:v>
                </c:pt>
                <c:pt idx="492">
                  <c:v>124.70657300000002</c:v>
                </c:pt>
                <c:pt idx="493">
                  <c:v>133.93566899999999</c:v>
                </c:pt>
                <c:pt idx="494">
                  <c:v>112.87928799999999</c:v>
                </c:pt>
                <c:pt idx="495">
                  <c:v>115.846436</c:v>
                </c:pt>
                <c:pt idx="496">
                  <c:v>121.847832</c:v>
                </c:pt>
                <c:pt idx="497">
                  <c:v>114.12374099999998</c:v>
                </c:pt>
                <c:pt idx="498">
                  <c:v>129.09066799999999</c:v>
                </c:pt>
                <c:pt idx="499">
                  <c:v>113.42132599999999</c:v>
                </c:pt>
                <c:pt idx="500">
                  <c:v>118.318642</c:v>
                </c:pt>
                <c:pt idx="501">
                  <c:v>117.47751599999999</c:v>
                </c:pt>
                <c:pt idx="502">
                  <c:v>118.690414</c:v>
                </c:pt>
                <c:pt idx="503">
                  <c:v>124.015495</c:v>
                </c:pt>
                <c:pt idx="504">
                  <c:v>111.697441</c:v>
                </c:pt>
                <c:pt idx="505">
                  <c:v>142.78530900000001</c:v>
                </c:pt>
                <c:pt idx="506">
                  <c:v>127.026505</c:v>
                </c:pt>
                <c:pt idx="507">
                  <c:v>116.52795399999999</c:v>
                </c:pt>
                <c:pt idx="508">
                  <c:v>110.04872899999998</c:v>
                </c:pt>
                <c:pt idx="509">
                  <c:v>114.93868300000001</c:v>
                </c:pt>
                <c:pt idx="510">
                  <c:v>112.65238199999997</c:v>
                </c:pt>
                <c:pt idx="511">
                  <c:v>147.35301200000001</c:v>
                </c:pt>
                <c:pt idx="512">
                  <c:v>128.59137000000001</c:v>
                </c:pt>
                <c:pt idx="513">
                  <c:v>110.674583</c:v>
                </c:pt>
                <c:pt idx="514">
                  <c:v>110.10505699999999</c:v>
                </c:pt>
                <c:pt idx="515">
                  <c:v>120.88284299999997</c:v>
                </c:pt>
                <c:pt idx="516">
                  <c:v>130.38009600000004</c:v>
                </c:pt>
                <c:pt idx="517">
                  <c:v>110.19805100000001</c:v>
                </c:pt>
                <c:pt idx="518">
                  <c:v>112.06752000000002</c:v>
                </c:pt>
                <c:pt idx="519">
                  <c:v>115.64839199999999</c:v>
                </c:pt>
                <c:pt idx="520">
                  <c:v>115.79812600000001</c:v>
                </c:pt>
                <c:pt idx="521">
                  <c:v>117.47888199999998</c:v>
                </c:pt>
                <c:pt idx="522">
                  <c:v>121.10002900000002</c:v>
                </c:pt>
                <c:pt idx="523">
                  <c:v>110.76396200000002</c:v>
                </c:pt>
                <c:pt idx="524">
                  <c:v>116.053276</c:v>
                </c:pt>
                <c:pt idx="525">
                  <c:v>110.89101400000001</c:v>
                </c:pt>
                <c:pt idx="526">
                  <c:v>136.99585000000002</c:v>
                </c:pt>
                <c:pt idx="527">
                  <c:v>125.13183600000001</c:v>
                </c:pt>
                <c:pt idx="528">
                  <c:v>134.692871</c:v>
                </c:pt>
                <c:pt idx="529">
                  <c:v>155.51618999999999</c:v>
                </c:pt>
                <c:pt idx="530">
                  <c:v>118.897728</c:v>
                </c:pt>
                <c:pt idx="531">
                  <c:v>161.561768</c:v>
                </c:pt>
                <c:pt idx="532">
                  <c:v>111.67170699999998</c:v>
                </c:pt>
                <c:pt idx="533">
                  <c:v>130.96876499999999</c:v>
                </c:pt>
                <c:pt idx="534">
                  <c:v>116.19001</c:v>
                </c:pt>
                <c:pt idx="535">
                  <c:v>115.00719500000001</c:v>
                </c:pt>
                <c:pt idx="536">
                  <c:v>110.42175300000001</c:v>
                </c:pt>
                <c:pt idx="537">
                  <c:v>122.54972100000002</c:v>
                </c:pt>
                <c:pt idx="538">
                  <c:v>115.780632</c:v>
                </c:pt>
                <c:pt idx="539">
                  <c:v>134.16262800000001</c:v>
                </c:pt>
                <c:pt idx="540">
                  <c:v>114.60478199999999</c:v>
                </c:pt>
                <c:pt idx="541">
                  <c:v>111.46743000000001</c:v>
                </c:pt>
                <c:pt idx="542">
                  <c:v>139.64134200000001</c:v>
                </c:pt>
                <c:pt idx="543">
                  <c:v>110.45330800000001</c:v>
                </c:pt>
                <c:pt idx="544">
                  <c:v>112.04250300000001</c:v>
                </c:pt>
                <c:pt idx="545">
                  <c:v>116.109993</c:v>
                </c:pt>
                <c:pt idx="546">
                  <c:v>111.715851</c:v>
                </c:pt>
                <c:pt idx="547">
                  <c:v>114.13774100000001</c:v>
                </c:pt>
                <c:pt idx="548">
                  <c:v>120.212784</c:v>
                </c:pt>
                <c:pt idx="549">
                  <c:v>112.27505499999998</c:v>
                </c:pt>
                <c:pt idx="550">
                  <c:v>121.065468</c:v>
                </c:pt>
                <c:pt idx="551">
                  <c:v>115.31612400000002</c:v>
                </c:pt>
                <c:pt idx="552">
                  <c:v>112.735146</c:v>
                </c:pt>
                <c:pt idx="553">
                  <c:v>118.38163</c:v>
                </c:pt>
                <c:pt idx="554">
                  <c:v>116.18630199999998</c:v>
                </c:pt>
                <c:pt idx="555">
                  <c:v>112.41429900000003</c:v>
                </c:pt>
                <c:pt idx="556">
                  <c:v>131.49951199999998</c:v>
                </c:pt>
                <c:pt idx="557">
                  <c:v>114.67325599999998</c:v>
                </c:pt>
                <c:pt idx="558">
                  <c:v>110.881607</c:v>
                </c:pt>
                <c:pt idx="559">
                  <c:v>110.69395400000002</c:v>
                </c:pt>
                <c:pt idx="560">
                  <c:v>117.145279</c:v>
                </c:pt>
                <c:pt idx="561">
                  <c:v>132.910843</c:v>
                </c:pt>
                <c:pt idx="562">
                  <c:v>113.79632599999999</c:v>
                </c:pt>
                <c:pt idx="563">
                  <c:v>110.137238</c:v>
                </c:pt>
                <c:pt idx="564">
                  <c:v>122.52558099999999</c:v>
                </c:pt>
                <c:pt idx="565">
                  <c:v>111.19800600000001</c:v>
                </c:pt>
                <c:pt idx="566">
                  <c:v>116.51026899999999</c:v>
                </c:pt>
                <c:pt idx="567">
                  <c:v>110.431488</c:v>
                </c:pt>
                <c:pt idx="568">
                  <c:v>112.935997</c:v>
                </c:pt>
                <c:pt idx="569">
                  <c:v>122.89363899999998</c:v>
                </c:pt>
                <c:pt idx="570">
                  <c:v>116.34072900000001</c:v>
                </c:pt>
                <c:pt idx="571">
                  <c:v>147.42485000000002</c:v>
                </c:pt>
                <c:pt idx="572">
                  <c:v>129.19049100000001</c:v>
                </c:pt>
                <c:pt idx="573">
                  <c:v>110.34944900000002</c:v>
                </c:pt>
                <c:pt idx="574">
                  <c:v>110.18227400000001</c:v>
                </c:pt>
                <c:pt idx="575">
                  <c:v>114.74305699999999</c:v>
                </c:pt>
                <c:pt idx="576">
                  <c:v>119.748344</c:v>
                </c:pt>
                <c:pt idx="577">
                  <c:v>120.38274399999999</c:v>
                </c:pt>
                <c:pt idx="578">
                  <c:v>110.67885599999998</c:v>
                </c:pt>
                <c:pt idx="579">
                  <c:v>112.52095799999998</c:v>
                </c:pt>
                <c:pt idx="580">
                  <c:v>116.513931</c:v>
                </c:pt>
                <c:pt idx="581">
                  <c:v>136.49905399999997</c:v>
                </c:pt>
                <c:pt idx="582">
                  <c:v>121.132133</c:v>
                </c:pt>
                <c:pt idx="583">
                  <c:v>140.493729</c:v>
                </c:pt>
                <c:pt idx="584">
                  <c:v>123.15959199999999</c:v>
                </c:pt>
                <c:pt idx="585">
                  <c:v>129.84581</c:v>
                </c:pt>
                <c:pt idx="586">
                  <c:v>116.247032</c:v>
                </c:pt>
                <c:pt idx="587">
                  <c:v>119.97422800000001</c:v>
                </c:pt>
                <c:pt idx="588">
                  <c:v>115.25548599999999</c:v>
                </c:pt>
                <c:pt idx="589">
                  <c:v>112.874252</c:v>
                </c:pt>
                <c:pt idx="590">
                  <c:v>116.27496300000001</c:v>
                </c:pt>
                <c:pt idx="591">
                  <c:v>155.53385899999998</c:v>
                </c:pt>
                <c:pt idx="592">
                  <c:v>115.76887499999998</c:v>
                </c:pt>
                <c:pt idx="593">
                  <c:v>110.99685700000002</c:v>
                </c:pt>
                <c:pt idx="594">
                  <c:v>111.074005</c:v>
                </c:pt>
                <c:pt idx="595">
                  <c:v>121.31578099999999</c:v>
                </c:pt>
                <c:pt idx="596">
                  <c:v>117.280327</c:v>
                </c:pt>
                <c:pt idx="597">
                  <c:v>121.403946</c:v>
                </c:pt>
                <c:pt idx="598">
                  <c:v>118.922821</c:v>
                </c:pt>
                <c:pt idx="599">
                  <c:v>110.83564800000001</c:v>
                </c:pt>
                <c:pt idx="600">
                  <c:v>111.25045799999998</c:v>
                </c:pt>
                <c:pt idx="601">
                  <c:v>120.163116</c:v>
                </c:pt>
                <c:pt idx="602">
                  <c:v>125.250427</c:v>
                </c:pt>
                <c:pt idx="603">
                  <c:v>111.309212</c:v>
                </c:pt>
                <c:pt idx="604">
                  <c:v>167.48861700000003</c:v>
                </c:pt>
                <c:pt idx="605">
                  <c:v>152.34419299999999</c:v>
                </c:pt>
                <c:pt idx="606">
                  <c:v>120.27288099999998</c:v>
                </c:pt>
                <c:pt idx="607">
                  <c:v>117.54796600000002</c:v>
                </c:pt>
                <c:pt idx="608">
                  <c:v>126.62757099999999</c:v>
                </c:pt>
                <c:pt idx="609">
                  <c:v>110.79006200000002</c:v>
                </c:pt>
                <c:pt idx="610">
                  <c:v>114.993988</c:v>
                </c:pt>
                <c:pt idx="611">
                  <c:v>110.04750100000001</c:v>
                </c:pt>
                <c:pt idx="612">
                  <c:v>137.92309599999999</c:v>
                </c:pt>
                <c:pt idx="613">
                  <c:v>112.50116000000001</c:v>
                </c:pt>
                <c:pt idx="614">
                  <c:v>114.12503099999999</c:v>
                </c:pt>
                <c:pt idx="615">
                  <c:v>121.145004</c:v>
                </c:pt>
                <c:pt idx="616">
                  <c:v>125.429962</c:v>
                </c:pt>
                <c:pt idx="617">
                  <c:v>110.56510900000002</c:v>
                </c:pt>
                <c:pt idx="618">
                  <c:v>111.69368</c:v>
                </c:pt>
                <c:pt idx="619">
                  <c:v>111.845001</c:v>
                </c:pt>
                <c:pt idx="620">
                  <c:v>116.10865800000001</c:v>
                </c:pt>
                <c:pt idx="621">
                  <c:v>113.46222700000001</c:v>
                </c:pt>
                <c:pt idx="622">
                  <c:v>114.324417</c:v>
                </c:pt>
                <c:pt idx="623">
                  <c:v>117.44199400000001</c:v>
                </c:pt>
                <c:pt idx="624">
                  <c:v>118.74375900000001</c:v>
                </c:pt>
                <c:pt idx="625">
                  <c:v>132.95188900000002</c:v>
                </c:pt>
                <c:pt idx="626">
                  <c:v>125.11634100000001</c:v>
                </c:pt>
                <c:pt idx="627">
                  <c:v>114.99323300000002</c:v>
                </c:pt>
                <c:pt idx="628">
                  <c:v>123.814987</c:v>
                </c:pt>
                <c:pt idx="629">
                  <c:v>124.76705200000002</c:v>
                </c:pt>
                <c:pt idx="630">
                  <c:v>116.94379400000001</c:v>
                </c:pt>
                <c:pt idx="631">
                  <c:v>128.706467</c:v>
                </c:pt>
                <c:pt idx="632">
                  <c:v>134.47463999999999</c:v>
                </c:pt>
                <c:pt idx="633">
                  <c:v>110.105453</c:v>
                </c:pt>
                <c:pt idx="634">
                  <c:v>118.056618</c:v>
                </c:pt>
                <c:pt idx="635">
                  <c:v>110.94375599999999</c:v>
                </c:pt>
                <c:pt idx="636">
                  <c:v>121.446358</c:v>
                </c:pt>
                <c:pt idx="637">
                  <c:v>110.567238</c:v>
                </c:pt>
                <c:pt idx="638">
                  <c:v>138.98329200000001</c:v>
                </c:pt>
                <c:pt idx="639">
                  <c:v>112.55583999999999</c:v>
                </c:pt>
                <c:pt idx="640">
                  <c:v>111.419792</c:v>
                </c:pt>
                <c:pt idx="641">
                  <c:v>116.93613400000001</c:v>
                </c:pt>
                <c:pt idx="642">
                  <c:v>141.26142900000002</c:v>
                </c:pt>
                <c:pt idx="643">
                  <c:v>112.82434799999999</c:v>
                </c:pt>
                <c:pt idx="644">
                  <c:v>121.873863</c:v>
                </c:pt>
                <c:pt idx="645">
                  <c:v>119.086845</c:v>
                </c:pt>
                <c:pt idx="646">
                  <c:v>126.426956</c:v>
                </c:pt>
                <c:pt idx="647">
                  <c:v>133.82006800000002</c:v>
                </c:pt>
                <c:pt idx="648">
                  <c:v>129.12822000000003</c:v>
                </c:pt>
                <c:pt idx="649">
                  <c:v>111.894035</c:v>
                </c:pt>
                <c:pt idx="650">
                  <c:v>112.99184400000001</c:v>
                </c:pt>
                <c:pt idx="651">
                  <c:v>117.73878499999998</c:v>
                </c:pt>
                <c:pt idx="652">
                  <c:v>121.39756800000002</c:v>
                </c:pt>
                <c:pt idx="653">
                  <c:v>110.66466500000001</c:v>
                </c:pt>
                <c:pt idx="654">
                  <c:v>110.390533</c:v>
                </c:pt>
                <c:pt idx="655">
                  <c:v>111.160721</c:v>
                </c:pt>
                <c:pt idx="656">
                  <c:v>110.470634</c:v>
                </c:pt>
                <c:pt idx="657">
                  <c:v>111.999786</c:v>
                </c:pt>
                <c:pt idx="658">
                  <c:v>112.23182700000001</c:v>
                </c:pt>
                <c:pt idx="659">
                  <c:v>124.529167</c:v>
                </c:pt>
                <c:pt idx="660">
                  <c:v>111.166115</c:v>
                </c:pt>
                <c:pt idx="661">
                  <c:v>115.45837400000001</c:v>
                </c:pt>
                <c:pt idx="662">
                  <c:v>115.42691000000002</c:v>
                </c:pt>
                <c:pt idx="663">
                  <c:v>122.119095</c:v>
                </c:pt>
                <c:pt idx="664">
                  <c:v>115.46288300000002</c:v>
                </c:pt>
                <c:pt idx="665">
                  <c:v>114.48777</c:v>
                </c:pt>
                <c:pt idx="666">
                  <c:v>112.29350300000002</c:v>
                </c:pt>
                <c:pt idx="667">
                  <c:v>114.139763</c:v>
                </c:pt>
                <c:pt idx="668">
                  <c:v>120.024719</c:v>
                </c:pt>
                <c:pt idx="669">
                  <c:v>117.12304699999999</c:v>
                </c:pt>
                <c:pt idx="670">
                  <c:v>111.007988</c:v>
                </c:pt>
                <c:pt idx="671">
                  <c:v>111.50490600000002</c:v>
                </c:pt>
                <c:pt idx="672">
                  <c:v>115.645393</c:v>
                </c:pt>
                <c:pt idx="673">
                  <c:v>114.1716</c:v>
                </c:pt>
                <c:pt idx="674">
                  <c:v>112.25782000000001</c:v>
                </c:pt>
                <c:pt idx="675">
                  <c:v>118.118965</c:v>
                </c:pt>
                <c:pt idx="676">
                  <c:v>112.7854</c:v>
                </c:pt>
                <c:pt idx="677">
                  <c:v>115.450912</c:v>
                </c:pt>
                <c:pt idx="678">
                  <c:v>115.03440900000001</c:v>
                </c:pt>
                <c:pt idx="679">
                  <c:v>111.98782300000003</c:v>
                </c:pt>
                <c:pt idx="680">
                  <c:v>110.82369999999999</c:v>
                </c:pt>
                <c:pt idx="681">
                  <c:v>129.24958799999996</c:v>
                </c:pt>
                <c:pt idx="682">
                  <c:v>140.28085299999998</c:v>
                </c:pt>
                <c:pt idx="683">
                  <c:v>113.557587</c:v>
                </c:pt>
                <c:pt idx="684">
                  <c:v>146.10555999999997</c:v>
                </c:pt>
                <c:pt idx="685">
                  <c:v>121.10997799999998</c:v>
                </c:pt>
                <c:pt idx="686">
                  <c:v>113.70332300000001</c:v>
                </c:pt>
                <c:pt idx="687">
                  <c:v>110.642815</c:v>
                </c:pt>
                <c:pt idx="688">
                  <c:v>141.84634400000002</c:v>
                </c:pt>
                <c:pt idx="689">
                  <c:v>112.63161500000001</c:v>
                </c:pt>
                <c:pt idx="690">
                  <c:v>119.40222199999999</c:v>
                </c:pt>
                <c:pt idx="691">
                  <c:v>145.87325999999999</c:v>
                </c:pt>
                <c:pt idx="692">
                  <c:v>113.98801400000002</c:v>
                </c:pt>
                <c:pt idx="693">
                  <c:v>121.11962900000002</c:v>
                </c:pt>
                <c:pt idx="694">
                  <c:v>116.96839900000002</c:v>
                </c:pt>
                <c:pt idx="695">
                  <c:v>113.30645800000001</c:v>
                </c:pt>
                <c:pt idx="696">
                  <c:v>113.71419500000002</c:v>
                </c:pt>
                <c:pt idx="697">
                  <c:v>111.63877099999999</c:v>
                </c:pt>
                <c:pt idx="698">
                  <c:v>134.28185999999999</c:v>
                </c:pt>
                <c:pt idx="699">
                  <c:v>111.613152</c:v>
                </c:pt>
                <c:pt idx="700">
                  <c:v>112.471535</c:v>
                </c:pt>
                <c:pt idx="701">
                  <c:v>112.27738199999999</c:v>
                </c:pt>
                <c:pt idx="702">
                  <c:v>120.25477600000001</c:v>
                </c:pt>
                <c:pt idx="703">
                  <c:v>123.435768</c:v>
                </c:pt>
                <c:pt idx="704">
                  <c:v>115.97962200000002</c:v>
                </c:pt>
                <c:pt idx="705">
                  <c:v>110.29193900000001</c:v>
                </c:pt>
                <c:pt idx="706">
                  <c:v>114.66926599999999</c:v>
                </c:pt>
                <c:pt idx="707">
                  <c:v>124.08622000000001</c:v>
                </c:pt>
                <c:pt idx="708">
                  <c:v>128.11215199999998</c:v>
                </c:pt>
                <c:pt idx="709">
                  <c:v>113.40391500000001</c:v>
                </c:pt>
                <c:pt idx="710">
                  <c:v>118.812325</c:v>
                </c:pt>
                <c:pt idx="711">
                  <c:v>117.955956</c:v>
                </c:pt>
                <c:pt idx="712">
                  <c:v>136.01293900000002</c:v>
                </c:pt>
                <c:pt idx="713">
                  <c:v>112.35279799999999</c:v>
                </c:pt>
                <c:pt idx="714">
                  <c:v>115.806099</c:v>
                </c:pt>
                <c:pt idx="715">
                  <c:v>110.263756</c:v>
                </c:pt>
                <c:pt idx="716">
                  <c:v>162.34790000000001</c:v>
                </c:pt>
                <c:pt idx="717">
                  <c:v>114.325554</c:v>
                </c:pt>
                <c:pt idx="718">
                  <c:v>122.420906</c:v>
                </c:pt>
                <c:pt idx="719">
                  <c:v>118.77505499999998</c:v>
                </c:pt>
                <c:pt idx="720">
                  <c:v>110.64209700000001</c:v>
                </c:pt>
                <c:pt idx="721">
                  <c:v>120.59079699999998</c:v>
                </c:pt>
                <c:pt idx="722">
                  <c:v>110.108459</c:v>
                </c:pt>
                <c:pt idx="723">
                  <c:v>123.7295</c:v>
                </c:pt>
                <c:pt idx="724">
                  <c:v>123.60025</c:v>
                </c:pt>
                <c:pt idx="725">
                  <c:v>115.314537</c:v>
                </c:pt>
                <c:pt idx="726">
                  <c:v>111.94617500000001</c:v>
                </c:pt>
                <c:pt idx="727">
                  <c:v>112.163483</c:v>
                </c:pt>
                <c:pt idx="728">
                  <c:v>112.982727</c:v>
                </c:pt>
                <c:pt idx="729">
                  <c:v>112.24284400000002</c:v>
                </c:pt>
                <c:pt idx="730">
                  <c:v>112.34938799999999</c:v>
                </c:pt>
                <c:pt idx="731">
                  <c:v>138.038712</c:v>
                </c:pt>
                <c:pt idx="732">
                  <c:v>112.18714900000002</c:v>
                </c:pt>
                <c:pt idx="733">
                  <c:v>116.34148399999999</c:v>
                </c:pt>
                <c:pt idx="734">
                  <c:v>112.32920799999998</c:v>
                </c:pt>
                <c:pt idx="735">
                  <c:v>112.475227</c:v>
                </c:pt>
                <c:pt idx="736">
                  <c:v>160.96646100000001</c:v>
                </c:pt>
                <c:pt idx="737">
                  <c:v>113.25499000000002</c:v>
                </c:pt>
                <c:pt idx="738">
                  <c:v>162.21958899999996</c:v>
                </c:pt>
                <c:pt idx="739">
                  <c:v>113.69200099999999</c:v>
                </c:pt>
                <c:pt idx="740">
                  <c:v>151.785706</c:v>
                </c:pt>
                <c:pt idx="741">
                  <c:v>116.27021000000002</c:v>
                </c:pt>
                <c:pt idx="742">
                  <c:v>114.73432900000002</c:v>
                </c:pt>
                <c:pt idx="743">
                  <c:v>145.13954199999998</c:v>
                </c:pt>
                <c:pt idx="744">
                  <c:v>110.57692</c:v>
                </c:pt>
                <c:pt idx="745">
                  <c:v>135.88505599999999</c:v>
                </c:pt>
                <c:pt idx="746">
                  <c:v>117.26125300000002</c:v>
                </c:pt>
                <c:pt idx="747">
                  <c:v>113.69676200000001</c:v>
                </c:pt>
                <c:pt idx="748">
                  <c:v>110.57685099999999</c:v>
                </c:pt>
                <c:pt idx="749">
                  <c:v>114.953171</c:v>
                </c:pt>
                <c:pt idx="750">
                  <c:v>117.73788500000002</c:v>
                </c:pt>
                <c:pt idx="751">
                  <c:v>118.73632000000002</c:v>
                </c:pt>
                <c:pt idx="752">
                  <c:v>118.148186</c:v>
                </c:pt>
                <c:pt idx="753">
                  <c:v>124.93756900000002</c:v>
                </c:pt>
                <c:pt idx="754">
                  <c:v>114.73882300000001</c:v>
                </c:pt>
                <c:pt idx="755">
                  <c:v>111.10277599999999</c:v>
                </c:pt>
                <c:pt idx="756">
                  <c:v>110.25825500000002</c:v>
                </c:pt>
                <c:pt idx="757">
                  <c:v>110.83048199999999</c:v>
                </c:pt>
                <c:pt idx="758">
                  <c:v>115.01624300000002</c:v>
                </c:pt>
                <c:pt idx="759">
                  <c:v>114.12353499999999</c:v>
                </c:pt>
                <c:pt idx="760">
                  <c:v>115.076233</c:v>
                </c:pt>
                <c:pt idx="761">
                  <c:v>114.56265999999999</c:v>
                </c:pt>
                <c:pt idx="762">
                  <c:v>110.48802900000001</c:v>
                </c:pt>
                <c:pt idx="763">
                  <c:v>126.00798</c:v>
                </c:pt>
                <c:pt idx="764">
                  <c:v>115.560997</c:v>
                </c:pt>
                <c:pt idx="765">
                  <c:v>120.36077899999997</c:v>
                </c:pt>
                <c:pt idx="766">
                  <c:v>110.01564</c:v>
                </c:pt>
                <c:pt idx="767">
                  <c:v>116.474861</c:v>
                </c:pt>
                <c:pt idx="768">
                  <c:v>116.30051400000002</c:v>
                </c:pt>
                <c:pt idx="769">
                  <c:v>146.97912600000001</c:v>
                </c:pt>
                <c:pt idx="770">
                  <c:v>111.592468</c:v>
                </c:pt>
                <c:pt idx="771">
                  <c:v>145.124268</c:v>
                </c:pt>
                <c:pt idx="772">
                  <c:v>122.765106</c:v>
                </c:pt>
                <c:pt idx="773">
                  <c:v>129.17494199999999</c:v>
                </c:pt>
                <c:pt idx="774">
                  <c:v>111.199715</c:v>
                </c:pt>
                <c:pt idx="775">
                  <c:v>150.31996199999998</c:v>
                </c:pt>
                <c:pt idx="776">
                  <c:v>120.44036100000001</c:v>
                </c:pt>
                <c:pt idx="777">
                  <c:v>135.641098</c:v>
                </c:pt>
                <c:pt idx="778">
                  <c:v>115.84151500000002</c:v>
                </c:pt>
                <c:pt idx="779">
                  <c:v>130.21972699999998</c:v>
                </c:pt>
                <c:pt idx="780">
                  <c:v>118.608284</c:v>
                </c:pt>
                <c:pt idx="781">
                  <c:v>110.10073899999999</c:v>
                </c:pt>
                <c:pt idx="782">
                  <c:v>119.939362</c:v>
                </c:pt>
                <c:pt idx="783">
                  <c:v>119.02943399999998</c:v>
                </c:pt>
                <c:pt idx="784">
                  <c:v>119.368454</c:v>
                </c:pt>
                <c:pt idx="785">
                  <c:v>118.44976800000002</c:v>
                </c:pt>
                <c:pt idx="786">
                  <c:v>128.38224800000006</c:v>
                </c:pt>
                <c:pt idx="787">
                  <c:v>129.43515000000002</c:v>
                </c:pt>
                <c:pt idx="788">
                  <c:v>118.88162199999999</c:v>
                </c:pt>
                <c:pt idx="789">
                  <c:v>119.339508</c:v>
                </c:pt>
                <c:pt idx="790">
                  <c:v>116.69892900000002</c:v>
                </c:pt>
                <c:pt idx="791">
                  <c:v>136.305511</c:v>
                </c:pt>
                <c:pt idx="792">
                  <c:v>114.02909099999998</c:v>
                </c:pt>
                <c:pt idx="793">
                  <c:v>116.515739</c:v>
                </c:pt>
                <c:pt idx="794">
                  <c:v>117.83757799999998</c:v>
                </c:pt>
                <c:pt idx="795">
                  <c:v>129.285461</c:v>
                </c:pt>
                <c:pt idx="796">
                  <c:v>118.68888099999997</c:v>
                </c:pt>
                <c:pt idx="797">
                  <c:v>110.34026299999999</c:v>
                </c:pt>
                <c:pt idx="798">
                  <c:v>119.76775400000001</c:v>
                </c:pt>
                <c:pt idx="799">
                  <c:v>116.492897</c:v>
                </c:pt>
                <c:pt idx="800">
                  <c:v>143.23467999999997</c:v>
                </c:pt>
                <c:pt idx="801">
                  <c:v>123.285522</c:v>
                </c:pt>
                <c:pt idx="802">
                  <c:v>112.517937</c:v>
                </c:pt>
                <c:pt idx="803">
                  <c:v>115.99685700000002</c:v>
                </c:pt>
                <c:pt idx="804">
                  <c:v>134.60159299999998</c:v>
                </c:pt>
                <c:pt idx="805">
                  <c:v>134.13003499999999</c:v>
                </c:pt>
                <c:pt idx="806">
                  <c:v>113.223045</c:v>
                </c:pt>
                <c:pt idx="807">
                  <c:v>114.68437199999998</c:v>
                </c:pt>
                <c:pt idx="808">
                  <c:v>112.81391900000001</c:v>
                </c:pt>
                <c:pt idx="809">
                  <c:v>111.74829900000002</c:v>
                </c:pt>
                <c:pt idx="810">
                  <c:v>140.144836</c:v>
                </c:pt>
                <c:pt idx="811">
                  <c:v>114.67678099999999</c:v>
                </c:pt>
                <c:pt idx="812">
                  <c:v>127.09459699999999</c:v>
                </c:pt>
                <c:pt idx="813">
                  <c:v>128.45665</c:v>
                </c:pt>
                <c:pt idx="814">
                  <c:v>130.98320000000001</c:v>
                </c:pt>
                <c:pt idx="815">
                  <c:v>110.56874799999999</c:v>
                </c:pt>
                <c:pt idx="816">
                  <c:v>117.63033299999996</c:v>
                </c:pt>
                <c:pt idx="817">
                  <c:v>130.22735599999999</c:v>
                </c:pt>
                <c:pt idx="818">
                  <c:v>117.72620400000001</c:v>
                </c:pt>
                <c:pt idx="819">
                  <c:v>112.163704</c:v>
                </c:pt>
                <c:pt idx="820">
                  <c:v>128.36480700000001</c:v>
                </c:pt>
                <c:pt idx="821">
                  <c:v>135.092682</c:v>
                </c:pt>
                <c:pt idx="822">
                  <c:v>110.29084</c:v>
                </c:pt>
                <c:pt idx="823">
                  <c:v>112.22535699999999</c:v>
                </c:pt>
                <c:pt idx="824">
                  <c:v>121.63645200000001</c:v>
                </c:pt>
                <c:pt idx="825">
                  <c:v>110.20581799999998</c:v>
                </c:pt>
                <c:pt idx="826">
                  <c:v>113.32144199999999</c:v>
                </c:pt>
                <c:pt idx="827">
                  <c:v>131.37175000000002</c:v>
                </c:pt>
                <c:pt idx="828">
                  <c:v>117.810394</c:v>
                </c:pt>
                <c:pt idx="829">
                  <c:v>132.11277799999999</c:v>
                </c:pt>
                <c:pt idx="830">
                  <c:v>118.070633</c:v>
                </c:pt>
                <c:pt idx="831">
                  <c:v>112.48440600000002</c:v>
                </c:pt>
                <c:pt idx="832">
                  <c:v>119.43949900000001</c:v>
                </c:pt>
                <c:pt idx="833">
                  <c:v>110.20059999999999</c:v>
                </c:pt>
                <c:pt idx="834">
                  <c:v>112.976944</c:v>
                </c:pt>
                <c:pt idx="835">
                  <c:v>122.28767400000001</c:v>
                </c:pt>
                <c:pt idx="836">
                  <c:v>114.013786</c:v>
                </c:pt>
                <c:pt idx="837">
                  <c:v>123.38443799999999</c:v>
                </c:pt>
                <c:pt idx="838">
                  <c:v>118.160454</c:v>
                </c:pt>
                <c:pt idx="839">
                  <c:v>117.789558</c:v>
                </c:pt>
                <c:pt idx="840">
                  <c:v>121.47532699999998</c:v>
                </c:pt>
                <c:pt idx="841">
                  <c:v>112.485703</c:v>
                </c:pt>
                <c:pt idx="842">
                  <c:v>165.31967199999997</c:v>
                </c:pt>
                <c:pt idx="843">
                  <c:v>110.66295599999998</c:v>
                </c:pt>
                <c:pt idx="844">
                  <c:v>111.89331799999998</c:v>
                </c:pt>
                <c:pt idx="845">
                  <c:v>115.06738300000002</c:v>
                </c:pt>
                <c:pt idx="846">
                  <c:v>134.939911</c:v>
                </c:pt>
                <c:pt idx="847">
                  <c:v>110.01225300000002</c:v>
                </c:pt>
                <c:pt idx="848">
                  <c:v>133.33532700000004</c:v>
                </c:pt>
                <c:pt idx="849">
                  <c:v>126.284576</c:v>
                </c:pt>
                <c:pt idx="850">
                  <c:v>123.49305000000001</c:v>
                </c:pt>
                <c:pt idx="851">
                  <c:v>121.7509</c:v>
                </c:pt>
                <c:pt idx="852">
                  <c:v>111.14829300000001</c:v>
                </c:pt>
                <c:pt idx="853">
                  <c:v>127.330933</c:v>
                </c:pt>
                <c:pt idx="854">
                  <c:v>124.422195</c:v>
                </c:pt>
                <c:pt idx="855">
                  <c:v>128.79135099999999</c:v>
                </c:pt>
                <c:pt idx="856">
                  <c:v>116.362495</c:v>
                </c:pt>
                <c:pt idx="857">
                  <c:v>121.97232099999998</c:v>
                </c:pt>
                <c:pt idx="858">
                  <c:v>135.87358099999997</c:v>
                </c:pt>
                <c:pt idx="859">
                  <c:v>110.94982100000001</c:v>
                </c:pt>
                <c:pt idx="860">
                  <c:v>114.300819</c:v>
                </c:pt>
                <c:pt idx="861">
                  <c:v>130.37121600000003</c:v>
                </c:pt>
                <c:pt idx="862">
                  <c:v>156.84312399999999</c:v>
                </c:pt>
                <c:pt idx="863">
                  <c:v>113.867874</c:v>
                </c:pt>
                <c:pt idx="864">
                  <c:v>113.107933</c:v>
                </c:pt>
                <c:pt idx="865">
                  <c:v>130.12602200000001</c:v>
                </c:pt>
                <c:pt idx="866">
                  <c:v>116.98302500000001</c:v>
                </c:pt>
                <c:pt idx="867">
                  <c:v>117.61599699999998</c:v>
                </c:pt>
                <c:pt idx="868">
                  <c:v>122.208389</c:v>
                </c:pt>
                <c:pt idx="869">
                  <c:v>115.06295799999998</c:v>
                </c:pt>
                <c:pt idx="870">
                  <c:v>116.71962000000003</c:v>
                </c:pt>
                <c:pt idx="871">
                  <c:v>116.58318300000002</c:v>
                </c:pt>
                <c:pt idx="872">
                  <c:v>116.80310799999998</c:v>
                </c:pt>
                <c:pt idx="873">
                  <c:v>119.43771400000001</c:v>
                </c:pt>
                <c:pt idx="874">
                  <c:v>110.71998600000002</c:v>
                </c:pt>
                <c:pt idx="875">
                  <c:v>129.37562600000001</c:v>
                </c:pt>
                <c:pt idx="876">
                  <c:v>115.115326</c:v>
                </c:pt>
                <c:pt idx="877">
                  <c:v>112.712532</c:v>
                </c:pt>
                <c:pt idx="878">
                  <c:v>110.05187199999999</c:v>
                </c:pt>
                <c:pt idx="879">
                  <c:v>126.12070499999999</c:v>
                </c:pt>
                <c:pt idx="880">
                  <c:v>110.38284299999997</c:v>
                </c:pt>
                <c:pt idx="881">
                  <c:v>141.11068699999998</c:v>
                </c:pt>
                <c:pt idx="882">
                  <c:v>121.82726300000002</c:v>
                </c:pt>
                <c:pt idx="883">
                  <c:v>127.477318</c:v>
                </c:pt>
                <c:pt idx="884">
                  <c:v>126.20791600000001</c:v>
                </c:pt>
                <c:pt idx="885">
                  <c:v>110.90164900000003</c:v>
                </c:pt>
                <c:pt idx="886">
                  <c:v>113.87843299999999</c:v>
                </c:pt>
                <c:pt idx="887">
                  <c:v>114.727051</c:v>
                </c:pt>
                <c:pt idx="888">
                  <c:v>125.310631</c:v>
                </c:pt>
                <c:pt idx="889">
                  <c:v>130.55287200000001</c:v>
                </c:pt>
                <c:pt idx="890">
                  <c:v>118.30439</c:v>
                </c:pt>
                <c:pt idx="891">
                  <c:v>120.14967300000002</c:v>
                </c:pt>
                <c:pt idx="892">
                  <c:v>114.50338000000001</c:v>
                </c:pt>
                <c:pt idx="893">
                  <c:v>116.10888699999998</c:v>
                </c:pt>
                <c:pt idx="894">
                  <c:v>110.54355600000001</c:v>
                </c:pt>
                <c:pt idx="895">
                  <c:v>115.34516900000001</c:v>
                </c:pt>
                <c:pt idx="896">
                  <c:v>111.797371</c:v>
                </c:pt>
                <c:pt idx="897">
                  <c:v>117.95577199999998</c:v>
                </c:pt>
                <c:pt idx="898">
                  <c:v>115.51750900000002</c:v>
                </c:pt>
                <c:pt idx="899">
                  <c:v>112.86866000000002</c:v>
                </c:pt>
                <c:pt idx="900">
                  <c:v>114.855125</c:v>
                </c:pt>
                <c:pt idx="901">
                  <c:v>114.90168000000001</c:v>
                </c:pt>
                <c:pt idx="902">
                  <c:v>114.806465</c:v>
                </c:pt>
                <c:pt idx="903">
                  <c:v>170.165359</c:v>
                </c:pt>
                <c:pt idx="904">
                  <c:v>113.43962900000002</c:v>
                </c:pt>
                <c:pt idx="905">
                  <c:v>115.77280399999998</c:v>
                </c:pt>
                <c:pt idx="906">
                  <c:v>122.43661500000002</c:v>
                </c:pt>
                <c:pt idx="907">
                  <c:v>112.46539300000002</c:v>
                </c:pt>
                <c:pt idx="908">
                  <c:v>126.74277499999998</c:v>
                </c:pt>
                <c:pt idx="909">
                  <c:v>123.80091899999998</c:v>
                </c:pt>
                <c:pt idx="910">
                  <c:v>117.037086</c:v>
                </c:pt>
                <c:pt idx="911">
                  <c:v>116.19392400000001</c:v>
                </c:pt>
                <c:pt idx="912">
                  <c:v>110.77067599999998</c:v>
                </c:pt>
                <c:pt idx="913">
                  <c:v>119.54811100000002</c:v>
                </c:pt>
                <c:pt idx="914">
                  <c:v>110.082916</c:v>
                </c:pt>
                <c:pt idx="915">
                  <c:v>117.470009</c:v>
                </c:pt>
                <c:pt idx="916">
                  <c:v>118.40761600000002</c:v>
                </c:pt>
                <c:pt idx="917">
                  <c:v>116.307602</c:v>
                </c:pt>
                <c:pt idx="918">
                  <c:v>116.387573</c:v>
                </c:pt>
                <c:pt idx="919">
                  <c:v>148.31784100000002</c:v>
                </c:pt>
                <c:pt idx="920">
                  <c:v>112.933487</c:v>
                </c:pt>
                <c:pt idx="921">
                  <c:v>110.07431800000001</c:v>
                </c:pt>
                <c:pt idx="922">
                  <c:v>118.68216700000001</c:v>
                </c:pt>
                <c:pt idx="923">
                  <c:v>111.91211699999999</c:v>
                </c:pt>
                <c:pt idx="924">
                  <c:v>116.29825599999999</c:v>
                </c:pt>
                <c:pt idx="925">
                  <c:v>128.90933200000001</c:v>
                </c:pt>
                <c:pt idx="926">
                  <c:v>110.80867799999999</c:v>
                </c:pt>
                <c:pt idx="927">
                  <c:v>128.23182700000001</c:v>
                </c:pt>
                <c:pt idx="928">
                  <c:v>117.735855</c:v>
                </c:pt>
                <c:pt idx="929">
                  <c:v>111.68712600000002</c:v>
                </c:pt>
                <c:pt idx="930">
                  <c:v>127.46752900000003</c:v>
                </c:pt>
                <c:pt idx="931">
                  <c:v>128.24969499999995</c:v>
                </c:pt>
                <c:pt idx="932">
                  <c:v>113.84191100000001</c:v>
                </c:pt>
                <c:pt idx="933">
                  <c:v>114.90170300000001</c:v>
                </c:pt>
                <c:pt idx="934">
                  <c:v>113.05787699999999</c:v>
                </c:pt>
                <c:pt idx="935">
                  <c:v>120.75353200000001</c:v>
                </c:pt>
                <c:pt idx="936">
                  <c:v>110.187325</c:v>
                </c:pt>
                <c:pt idx="937">
                  <c:v>155.31153900000001</c:v>
                </c:pt>
                <c:pt idx="938">
                  <c:v>110.038353</c:v>
                </c:pt>
                <c:pt idx="939">
                  <c:v>112.25527200000001</c:v>
                </c:pt>
                <c:pt idx="940">
                  <c:v>119.22782900000001</c:v>
                </c:pt>
                <c:pt idx="941">
                  <c:v>134.67750499999997</c:v>
                </c:pt>
                <c:pt idx="942">
                  <c:v>111.98000300000001</c:v>
                </c:pt>
                <c:pt idx="943">
                  <c:v>115.09796900000003</c:v>
                </c:pt>
                <c:pt idx="944">
                  <c:v>112.50878899999996</c:v>
                </c:pt>
                <c:pt idx="945">
                  <c:v>121.85013600000001</c:v>
                </c:pt>
                <c:pt idx="946">
                  <c:v>129.69589199999999</c:v>
                </c:pt>
                <c:pt idx="947">
                  <c:v>114.41511500000001</c:v>
                </c:pt>
                <c:pt idx="948">
                  <c:v>110.035866</c:v>
                </c:pt>
                <c:pt idx="949">
                  <c:v>127.341576</c:v>
                </c:pt>
                <c:pt idx="950">
                  <c:v>110.67693300000001</c:v>
                </c:pt>
                <c:pt idx="951">
                  <c:v>145.463516</c:v>
                </c:pt>
                <c:pt idx="952">
                  <c:v>110.57126599999999</c:v>
                </c:pt>
                <c:pt idx="953">
                  <c:v>110.42884799999999</c:v>
                </c:pt>
                <c:pt idx="954">
                  <c:v>141.87683100000001</c:v>
                </c:pt>
                <c:pt idx="955">
                  <c:v>151.11065699999997</c:v>
                </c:pt>
                <c:pt idx="956">
                  <c:v>113.321594</c:v>
                </c:pt>
                <c:pt idx="957">
                  <c:v>110.13217899999997</c:v>
                </c:pt>
                <c:pt idx="958">
                  <c:v>111.76087200000001</c:v>
                </c:pt>
                <c:pt idx="959">
                  <c:v>113.099907</c:v>
                </c:pt>
                <c:pt idx="960">
                  <c:v>130.08105499999999</c:v>
                </c:pt>
                <c:pt idx="961">
                  <c:v>113.13761100000002</c:v>
                </c:pt>
                <c:pt idx="962">
                  <c:v>116.77224699999998</c:v>
                </c:pt>
                <c:pt idx="963">
                  <c:v>133.58735700000003</c:v>
                </c:pt>
                <c:pt idx="964">
                  <c:v>123.922516</c:v>
                </c:pt>
                <c:pt idx="965">
                  <c:v>140.24552899999998</c:v>
                </c:pt>
                <c:pt idx="966">
                  <c:v>113.44767000000002</c:v>
                </c:pt>
                <c:pt idx="967">
                  <c:v>111.83905799999998</c:v>
                </c:pt>
                <c:pt idx="968">
                  <c:v>110.93320500000002</c:v>
                </c:pt>
                <c:pt idx="969">
                  <c:v>112.27095799999998</c:v>
                </c:pt>
                <c:pt idx="970">
                  <c:v>111.99745900000003</c:v>
                </c:pt>
                <c:pt idx="971">
                  <c:v>114.435768</c:v>
                </c:pt>
                <c:pt idx="972">
                  <c:v>124.57362400000001</c:v>
                </c:pt>
                <c:pt idx="973">
                  <c:v>125.843552</c:v>
                </c:pt>
                <c:pt idx="974">
                  <c:v>111.325294</c:v>
                </c:pt>
                <c:pt idx="975">
                  <c:v>110.77507799999997</c:v>
                </c:pt>
                <c:pt idx="976">
                  <c:v>111.397232</c:v>
                </c:pt>
                <c:pt idx="977">
                  <c:v>110.631691</c:v>
                </c:pt>
                <c:pt idx="978">
                  <c:v>129.65289300000001</c:v>
                </c:pt>
                <c:pt idx="979">
                  <c:v>149.78590399999999</c:v>
                </c:pt>
                <c:pt idx="980">
                  <c:v>122.02011899999998</c:v>
                </c:pt>
                <c:pt idx="981">
                  <c:v>143.6259</c:v>
                </c:pt>
                <c:pt idx="982">
                  <c:v>139.00053399999999</c:v>
                </c:pt>
                <c:pt idx="983">
                  <c:v>116.731781</c:v>
                </c:pt>
                <c:pt idx="984">
                  <c:v>117.02593199999998</c:v>
                </c:pt>
                <c:pt idx="985">
                  <c:v>110.46569100000002</c:v>
                </c:pt>
                <c:pt idx="986">
                  <c:v>129.76226800000001</c:v>
                </c:pt>
                <c:pt idx="987">
                  <c:v>115.74224100000002</c:v>
                </c:pt>
                <c:pt idx="988">
                  <c:v>111.61275500000001</c:v>
                </c:pt>
                <c:pt idx="989">
                  <c:v>110.09301000000002</c:v>
                </c:pt>
                <c:pt idx="990">
                  <c:v>111.99593400000002</c:v>
                </c:pt>
                <c:pt idx="991">
                  <c:v>117.00608800000001</c:v>
                </c:pt>
                <c:pt idx="992">
                  <c:v>113.31449900000001</c:v>
                </c:pt>
                <c:pt idx="993">
                  <c:v>112.334007</c:v>
                </c:pt>
                <c:pt idx="994">
                  <c:v>111.512756</c:v>
                </c:pt>
                <c:pt idx="995">
                  <c:v>153.63471999999999</c:v>
                </c:pt>
                <c:pt idx="996">
                  <c:v>134.76299999999998</c:v>
                </c:pt>
                <c:pt idx="997">
                  <c:v>114.75003100000001</c:v>
                </c:pt>
                <c:pt idx="998">
                  <c:v>132.01486199999997</c:v>
                </c:pt>
                <c:pt idx="999">
                  <c:v>115.287476</c:v>
                </c:pt>
                <c:pt idx="1000">
                  <c:v>112.42524</c:v>
                </c:pt>
                <c:pt idx="1001">
                  <c:v>135.17228700000001</c:v>
                </c:pt>
                <c:pt idx="1002">
                  <c:v>140.662521</c:v>
                </c:pt>
                <c:pt idx="1003">
                  <c:v>139.681534</c:v>
                </c:pt>
                <c:pt idx="1004">
                  <c:v>119.41925800000001</c:v>
                </c:pt>
                <c:pt idx="1005">
                  <c:v>112.71263900000001</c:v>
                </c:pt>
                <c:pt idx="1006">
                  <c:v>110.27982299999998</c:v>
                </c:pt>
                <c:pt idx="1007">
                  <c:v>120.67392700000001</c:v>
                </c:pt>
                <c:pt idx="1008">
                  <c:v>115.162254</c:v>
                </c:pt>
                <c:pt idx="1009">
                  <c:v>120.51746400000002</c:v>
                </c:pt>
                <c:pt idx="1010">
                  <c:v>122.56276699999998</c:v>
                </c:pt>
                <c:pt idx="1011">
                  <c:v>110.29476200000002</c:v>
                </c:pt>
                <c:pt idx="1012">
                  <c:v>112.94415300000003</c:v>
                </c:pt>
                <c:pt idx="1013">
                  <c:v>115.50904800000001</c:v>
                </c:pt>
                <c:pt idx="1014">
                  <c:v>114.96050300000002</c:v>
                </c:pt>
                <c:pt idx="1015">
                  <c:v>116.929092</c:v>
                </c:pt>
                <c:pt idx="1016">
                  <c:v>115.25393699999998</c:v>
                </c:pt>
                <c:pt idx="1017">
                  <c:v>110.21176100000001</c:v>
                </c:pt>
                <c:pt idx="1018">
                  <c:v>116.19264200000001</c:v>
                </c:pt>
                <c:pt idx="1019">
                  <c:v>171.21020499999997</c:v>
                </c:pt>
                <c:pt idx="1020">
                  <c:v>114.20669599999999</c:v>
                </c:pt>
                <c:pt idx="1021">
                  <c:v>114.21823900000001</c:v>
                </c:pt>
                <c:pt idx="1022">
                  <c:v>117.253006</c:v>
                </c:pt>
                <c:pt idx="1023">
                  <c:v>111.32983400000001</c:v>
                </c:pt>
                <c:pt idx="1024">
                  <c:v>120.24832900000001</c:v>
                </c:pt>
                <c:pt idx="1025">
                  <c:v>115.212036</c:v>
                </c:pt>
                <c:pt idx="1026">
                  <c:v>120.63340799999999</c:v>
                </c:pt>
                <c:pt idx="1027">
                  <c:v>148.14616399999997</c:v>
                </c:pt>
                <c:pt idx="1028">
                  <c:v>116.270126</c:v>
                </c:pt>
                <c:pt idx="1029">
                  <c:v>113.00593600000001</c:v>
                </c:pt>
                <c:pt idx="1030">
                  <c:v>111.818085</c:v>
                </c:pt>
                <c:pt idx="1031">
                  <c:v>123.043396</c:v>
                </c:pt>
                <c:pt idx="1032">
                  <c:v>121.10816199999998</c:v>
                </c:pt>
                <c:pt idx="1033">
                  <c:v>120.01660200000002</c:v>
                </c:pt>
                <c:pt idx="1034">
                  <c:v>114.62774699999999</c:v>
                </c:pt>
                <c:pt idx="1035">
                  <c:v>110.94370300000001</c:v>
                </c:pt>
                <c:pt idx="1036">
                  <c:v>112.91421500000003</c:v>
                </c:pt>
                <c:pt idx="1037">
                  <c:v>112.94971500000001</c:v>
                </c:pt>
                <c:pt idx="1038">
                  <c:v>127.779404</c:v>
                </c:pt>
                <c:pt idx="1039">
                  <c:v>114.906677</c:v>
                </c:pt>
                <c:pt idx="1040">
                  <c:v>110.074135</c:v>
                </c:pt>
                <c:pt idx="1041">
                  <c:v>121.176666</c:v>
                </c:pt>
                <c:pt idx="1042">
                  <c:v>111.87797500000001</c:v>
                </c:pt>
                <c:pt idx="1043">
                  <c:v>111.527473</c:v>
                </c:pt>
                <c:pt idx="1044">
                  <c:v>117.470062</c:v>
                </c:pt>
                <c:pt idx="1045">
                  <c:v>126.33279400000001</c:v>
                </c:pt>
                <c:pt idx="1046">
                  <c:v>112.488068</c:v>
                </c:pt>
                <c:pt idx="1047">
                  <c:v>126.11006900000001</c:v>
                </c:pt>
                <c:pt idx="1048">
                  <c:v>114.13088199999999</c:v>
                </c:pt>
                <c:pt idx="1049">
                  <c:v>113.08003199999999</c:v>
                </c:pt>
                <c:pt idx="1050">
                  <c:v>111.98619100000002</c:v>
                </c:pt>
                <c:pt idx="1051">
                  <c:v>110.862694</c:v>
                </c:pt>
                <c:pt idx="1052">
                  <c:v>129.402603</c:v>
                </c:pt>
                <c:pt idx="1053">
                  <c:v>136.08735700000003</c:v>
                </c:pt>
                <c:pt idx="1054">
                  <c:v>114.58878300000001</c:v>
                </c:pt>
                <c:pt idx="1055">
                  <c:v>119.89208199999999</c:v>
                </c:pt>
                <c:pt idx="1056">
                  <c:v>113.52661900000001</c:v>
                </c:pt>
                <c:pt idx="1057">
                  <c:v>110.57363100000001</c:v>
                </c:pt>
                <c:pt idx="1058">
                  <c:v>143.35011300000002</c:v>
                </c:pt>
                <c:pt idx="1059">
                  <c:v>115.12481699999998</c:v>
                </c:pt>
                <c:pt idx="1060">
                  <c:v>136.64802599999999</c:v>
                </c:pt>
                <c:pt idx="1061">
                  <c:v>114.641632</c:v>
                </c:pt>
                <c:pt idx="1062">
                  <c:v>112.081749</c:v>
                </c:pt>
                <c:pt idx="1063">
                  <c:v>115.12647999999999</c:v>
                </c:pt>
                <c:pt idx="1064">
                  <c:v>111.22554799999999</c:v>
                </c:pt>
                <c:pt idx="1065">
                  <c:v>114.29492200000001</c:v>
                </c:pt>
                <c:pt idx="1066">
                  <c:v>123.637474</c:v>
                </c:pt>
                <c:pt idx="1067">
                  <c:v>110.350533</c:v>
                </c:pt>
                <c:pt idx="1068">
                  <c:v>119.23664900000001</c:v>
                </c:pt>
                <c:pt idx="1069">
                  <c:v>111.16282699999998</c:v>
                </c:pt>
                <c:pt idx="1070">
                  <c:v>160.55041500000002</c:v>
                </c:pt>
                <c:pt idx="1071">
                  <c:v>120.549706</c:v>
                </c:pt>
                <c:pt idx="1072">
                  <c:v>131.377365</c:v>
                </c:pt>
                <c:pt idx="1073">
                  <c:v>130.10958899999997</c:v>
                </c:pt>
                <c:pt idx="1074">
                  <c:v>120.49903900000001</c:v>
                </c:pt>
                <c:pt idx="1075">
                  <c:v>136.76333600000001</c:v>
                </c:pt>
                <c:pt idx="1076">
                  <c:v>120.508667</c:v>
                </c:pt>
                <c:pt idx="1077">
                  <c:v>118.479805</c:v>
                </c:pt>
                <c:pt idx="1078">
                  <c:v>111.89024400000001</c:v>
                </c:pt>
                <c:pt idx="1079">
                  <c:v>144.76498399999997</c:v>
                </c:pt>
                <c:pt idx="1080">
                  <c:v>113.982552</c:v>
                </c:pt>
                <c:pt idx="1081">
                  <c:v>116.65097799999997</c:v>
                </c:pt>
                <c:pt idx="1082">
                  <c:v>111.715546</c:v>
                </c:pt>
                <c:pt idx="1083">
                  <c:v>116.74279799999998</c:v>
                </c:pt>
                <c:pt idx="1084">
                  <c:v>128.12867700000001</c:v>
                </c:pt>
                <c:pt idx="1085">
                  <c:v>115.18345600000001</c:v>
                </c:pt>
                <c:pt idx="1086">
                  <c:v>111.57695799999999</c:v>
                </c:pt>
                <c:pt idx="1087">
                  <c:v>126.44747900000002</c:v>
                </c:pt>
                <c:pt idx="1088">
                  <c:v>111.40797400000001</c:v>
                </c:pt>
                <c:pt idx="1089">
                  <c:v>111.95328499999999</c:v>
                </c:pt>
                <c:pt idx="1090">
                  <c:v>117.165764</c:v>
                </c:pt>
                <c:pt idx="1091">
                  <c:v>134.12077299999999</c:v>
                </c:pt>
                <c:pt idx="1092">
                  <c:v>114.597801</c:v>
                </c:pt>
                <c:pt idx="1093">
                  <c:v>110.62357299999996</c:v>
                </c:pt>
                <c:pt idx="1094">
                  <c:v>137.11442600000001</c:v>
                </c:pt>
                <c:pt idx="1095">
                  <c:v>118.71373699999998</c:v>
                </c:pt>
                <c:pt idx="1096">
                  <c:v>117.164276</c:v>
                </c:pt>
                <c:pt idx="1097">
                  <c:v>110.894936</c:v>
                </c:pt>
                <c:pt idx="1098">
                  <c:v>111.39110599999999</c:v>
                </c:pt>
                <c:pt idx="1099">
                  <c:v>110.79940000000002</c:v>
                </c:pt>
                <c:pt idx="1100">
                  <c:v>118.85814699999999</c:v>
                </c:pt>
                <c:pt idx="1101">
                  <c:v>124.16836499999998</c:v>
                </c:pt>
                <c:pt idx="1102">
                  <c:v>111.15759300000002</c:v>
                </c:pt>
                <c:pt idx="1103">
                  <c:v>142.48104900000004</c:v>
                </c:pt>
                <c:pt idx="1104">
                  <c:v>152.07647700000001</c:v>
                </c:pt>
                <c:pt idx="1105">
                  <c:v>127.12519799999998</c:v>
                </c:pt>
                <c:pt idx="1106">
                  <c:v>110.72531099999999</c:v>
                </c:pt>
                <c:pt idx="1107">
                  <c:v>124.23498499999999</c:v>
                </c:pt>
                <c:pt idx="1108">
                  <c:v>115.04821800000002</c:v>
                </c:pt>
                <c:pt idx="1109">
                  <c:v>118.357117</c:v>
                </c:pt>
                <c:pt idx="1110">
                  <c:v>116.71835299999998</c:v>
                </c:pt>
                <c:pt idx="1111">
                  <c:v>154.25059499999998</c:v>
                </c:pt>
                <c:pt idx="1112">
                  <c:v>128.09324599999999</c:v>
                </c:pt>
                <c:pt idx="1113">
                  <c:v>114.71727000000001</c:v>
                </c:pt>
                <c:pt idx="1114">
                  <c:v>110.35303500000001</c:v>
                </c:pt>
                <c:pt idx="1115">
                  <c:v>112.982101</c:v>
                </c:pt>
                <c:pt idx="1116">
                  <c:v>122.13974799999998</c:v>
                </c:pt>
                <c:pt idx="1117">
                  <c:v>111.407768</c:v>
                </c:pt>
                <c:pt idx="1118">
                  <c:v>112.27588699999998</c:v>
                </c:pt>
                <c:pt idx="1119">
                  <c:v>117.49466700000004</c:v>
                </c:pt>
                <c:pt idx="1120">
                  <c:v>118.84399400000001</c:v>
                </c:pt>
                <c:pt idx="1121">
                  <c:v>119.58947000000001</c:v>
                </c:pt>
                <c:pt idx="1122">
                  <c:v>136.59614600000003</c:v>
                </c:pt>
                <c:pt idx="1123">
                  <c:v>132.43255600000001</c:v>
                </c:pt>
                <c:pt idx="1124">
                  <c:v>134.08808900000002</c:v>
                </c:pt>
                <c:pt idx="1125">
                  <c:v>135.81341599999999</c:v>
                </c:pt>
                <c:pt idx="1126">
                  <c:v>123.168251</c:v>
                </c:pt>
                <c:pt idx="1127">
                  <c:v>145.61334199999999</c:v>
                </c:pt>
                <c:pt idx="1128">
                  <c:v>114.85501099999999</c:v>
                </c:pt>
                <c:pt idx="1129">
                  <c:v>121.11021400000001</c:v>
                </c:pt>
                <c:pt idx="1130">
                  <c:v>135.70115699999999</c:v>
                </c:pt>
                <c:pt idx="1131">
                  <c:v>115.73101800000002</c:v>
                </c:pt>
                <c:pt idx="1132">
                  <c:v>150.269409</c:v>
                </c:pt>
                <c:pt idx="1133">
                  <c:v>113.184952</c:v>
                </c:pt>
                <c:pt idx="1134">
                  <c:v>118.02459</c:v>
                </c:pt>
                <c:pt idx="1135">
                  <c:v>111.962631</c:v>
                </c:pt>
                <c:pt idx="1136">
                  <c:v>143.969269</c:v>
                </c:pt>
                <c:pt idx="1137">
                  <c:v>112.089279</c:v>
                </c:pt>
                <c:pt idx="1138">
                  <c:v>110.49719200000001</c:v>
                </c:pt>
                <c:pt idx="1139">
                  <c:v>111.42537699999998</c:v>
                </c:pt>
                <c:pt idx="1140">
                  <c:v>117.73454300000002</c:v>
                </c:pt>
                <c:pt idx="1141">
                  <c:v>122.11267100000001</c:v>
                </c:pt>
                <c:pt idx="1142">
                  <c:v>110.023239</c:v>
                </c:pt>
                <c:pt idx="1143">
                  <c:v>110.656593</c:v>
                </c:pt>
                <c:pt idx="1144">
                  <c:v>110.552826</c:v>
                </c:pt>
                <c:pt idx="1145">
                  <c:v>120.131866</c:v>
                </c:pt>
                <c:pt idx="1146">
                  <c:v>121.98592400000001</c:v>
                </c:pt>
                <c:pt idx="1147">
                  <c:v>118.00264</c:v>
                </c:pt>
                <c:pt idx="1148">
                  <c:v>114.27351400000002</c:v>
                </c:pt>
                <c:pt idx="1149">
                  <c:v>123.50836200000001</c:v>
                </c:pt>
                <c:pt idx="1150">
                  <c:v>110.64400500000002</c:v>
                </c:pt>
                <c:pt idx="1151">
                  <c:v>114.17259199999997</c:v>
                </c:pt>
                <c:pt idx="1152">
                  <c:v>110.98152200000001</c:v>
                </c:pt>
                <c:pt idx="1153">
                  <c:v>110.12976799999998</c:v>
                </c:pt>
                <c:pt idx="1154">
                  <c:v>122.768196</c:v>
                </c:pt>
                <c:pt idx="1155">
                  <c:v>114.03849799999999</c:v>
                </c:pt>
                <c:pt idx="1156">
                  <c:v>114.35033399999999</c:v>
                </c:pt>
                <c:pt idx="1157">
                  <c:v>139.573837</c:v>
                </c:pt>
                <c:pt idx="1158">
                  <c:v>122.30017100000001</c:v>
                </c:pt>
                <c:pt idx="1159">
                  <c:v>176.21935999999997</c:v>
                </c:pt>
                <c:pt idx="1160">
                  <c:v>119.20422400000002</c:v>
                </c:pt>
                <c:pt idx="1161">
                  <c:v>116.13542200000001</c:v>
                </c:pt>
                <c:pt idx="1162">
                  <c:v>138.71989399999995</c:v>
                </c:pt>
                <c:pt idx="1163">
                  <c:v>117.96384399999999</c:v>
                </c:pt>
                <c:pt idx="1164">
                  <c:v>113.09685500000002</c:v>
                </c:pt>
                <c:pt idx="1165">
                  <c:v>124.48136900000002</c:v>
                </c:pt>
                <c:pt idx="1166">
                  <c:v>137.435867</c:v>
                </c:pt>
                <c:pt idx="1167">
                  <c:v>127.93822500000002</c:v>
                </c:pt>
                <c:pt idx="1168">
                  <c:v>112.79451800000001</c:v>
                </c:pt>
                <c:pt idx="1169">
                  <c:v>134.134109</c:v>
                </c:pt>
                <c:pt idx="1170">
                  <c:v>122.48664900000001</c:v>
                </c:pt>
                <c:pt idx="1171">
                  <c:v>115.15361799999998</c:v>
                </c:pt>
                <c:pt idx="1172">
                  <c:v>116.821533</c:v>
                </c:pt>
                <c:pt idx="1173">
                  <c:v>115.74911500000002</c:v>
                </c:pt>
                <c:pt idx="1174">
                  <c:v>113.76704400000001</c:v>
                </c:pt>
                <c:pt idx="1175">
                  <c:v>114.11461600000001</c:v>
                </c:pt>
                <c:pt idx="1176">
                  <c:v>146.509109</c:v>
                </c:pt>
                <c:pt idx="1177">
                  <c:v>112.866005</c:v>
                </c:pt>
                <c:pt idx="1178">
                  <c:v>135.39798000000002</c:v>
                </c:pt>
                <c:pt idx="1179">
                  <c:v>121.13451400000001</c:v>
                </c:pt>
                <c:pt idx="1180">
                  <c:v>134.52809100000002</c:v>
                </c:pt>
                <c:pt idx="1181">
                  <c:v>118.110962</c:v>
                </c:pt>
                <c:pt idx="1182">
                  <c:v>117.542862</c:v>
                </c:pt>
                <c:pt idx="1183">
                  <c:v>112.35489699999998</c:v>
                </c:pt>
                <c:pt idx="1184">
                  <c:v>110.75015999999999</c:v>
                </c:pt>
                <c:pt idx="1185">
                  <c:v>136.78524800000002</c:v>
                </c:pt>
                <c:pt idx="1186">
                  <c:v>124.42332500000002</c:v>
                </c:pt>
                <c:pt idx="1187">
                  <c:v>116.38558999999998</c:v>
                </c:pt>
                <c:pt idx="1188">
                  <c:v>113.41916700000002</c:v>
                </c:pt>
                <c:pt idx="1189">
                  <c:v>110.01524400000001</c:v>
                </c:pt>
                <c:pt idx="1190">
                  <c:v>133.87532000000002</c:v>
                </c:pt>
                <c:pt idx="1191">
                  <c:v>117.076965</c:v>
                </c:pt>
                <c:pt idx="1192">
                  <c:v>123.277794</c:v>
                </c:pt>
                <c:pt idx="1193">
                  <c:v>129.26483199999998</c:v>
                </c:pt>
                <c:pt idx="1194">
                  <c:v>112.26841</c:v>
                </c:pt>
                <c:pt idx="1195">
                  <c:v>124.264481</c:v>
                </c:pt>
                <c:pt idx="1196">
                  <c:v>116.57107499999998</c:v>
                </c:pt>
                <c:pt idx="1197">
                  <c:v>123.60494199999998</c:v>
                </c:pt>
                <c:pt idx="1198">
                  <c:v>113.96487399999999</c:v>
                </c:pt>
                <c:pt idx="1199">
                  <c:v>113.19921100000002</c:v>
                </c:pt>
                <c:pt idx="1200">
                  <c:v>110.02079799999998</c:v>
                </c:pt>
                <c:pt idx="1201">
                  <c:v>117.692215</c:v>
                </c:pt>
                <c:pt idx="1202">
                  <c:v>110.62735000000001</c:v>
                </c:pt>
                <c:pt idx="1203">
                  <c:v>119.643242</c:v>
                </c:pt>
                <c:pt idx="1204">
                  <c:v>148.600235</c:v>
                </c:pt>
                <c:pt idx="1205">
                  <c:v>112.673126</c:v>
                </c:pt>
                <c:pt idx="1206">
                  <c:v>112.60966500000002</c:v>
                </c:pt>
                <c:pt idx="1207">
                  <c:v>121.55441999999999</c:v>
                </c:pt>
                <c:pt idx="1208">
                  <c:v>120.15576199999998</c:v>
                </c:pt>
                <c:pt idx="1209">
                  <c:v>116.30166600000001</c:v>
                </c:pt>
                <c:pt idx="1210">
                  <c:v>113.14724699999999</c:v>
                </c:pt>
                <c:pt idx="1211">
                  <c:v>111.47854599999998</c:v>
                </c:pt>
                <c:pt idx="1212">
                  <c:v>124.307861</c:v>
                </c:pt>
                <c:pt idx="1213">
                  <c:v>123.35346999999999</c:v>
                </c:pt>
                <c:pt idx="1214">
                  <c:v>127.84109500000001</c:v>
                </c:pt>
                <c:pt idx="1215">
                  <c:v>111.314476</c:v>
                </c:pt>
                <c:pt idx="1216">
                  <c:v>110.30199399999999</c:v>
                </c:pt>
                <c:pt idx="1217">
                  <c:v>118.72700500000002</c:v>
                </c:pt>
                <c:pt idx="1218">
                  <c:v>121.08412900000002</c:v>
                </c:pt>
                <c:pt idx="1219">
                  <c:v>118.78051000000002</c:v>
                </c:pt>
                <c:pt idx="1220">
                  <c:v>115.98222400000002</c:v>
                </c:pt>
                <c:pt idx="1221">
                  <c:v>111.38163</c:v>
                </c:pt>
                <c:pt idx="1222">
                  <c:v>127.52471199999998</c:v>
                </c:pt>
                <c:pt idx="1223">
                  <c:v>113.73795300000002</c:v>
                </c:pt>
                <c:pt idx="1224">
                  <c:v>113.56540699999998</c:v>
                </c:pt>
                <c:pt idx="1225">
                  <c:v>110.97468600000002</c:v>
                </c:pt>
                <c:pt idx="1226">
                  <c:v>120.32372999999998</c:v>
                </c:pt>
                <c:pt idx="1227">
                  <c:v>116.349434</c:v>
                </c:pt>
                <c:pt idx="1228">
                  <c:v>117.87610599999998</c:v>
                </c:pt>
                <c:pt idx="1229">
                  <c:v>118.81205</c:v>
                </c:pt>
                <c:pt idx="1230">
                  <c:v>123.49782600000002</c:v>
                </c:pt>
                <c:pt idx="1231">
                  <c:v>112.32661400000002</c:v>
                </c:pt>
                <c:pt idx="1232">
                  <c:v>122.749832</c:v>
                </c:pt>
                <c:pt idx="1233">
                  <c:v>123.54273999999998</c:v>
                </c:pt>
                <c:pt idx="1234">
                  <c:v>122.44661700000002</c:v>
                </c:pt>
                <c:pt idx="1235">
                  <c:v>119.49981699999999</c:v>
                </c:pt>
                <c:pt idx="1236">
                  <c:v>110.04949999999999</c:v>
                </c:pt>
                <c:pt idx="1237">
                  <c:v>115.10819199999999</c:v>
                </c:pt>
                <c:pt idx="1238">
                  <c:v>127.078293</c:v>
                </c:pt>
                <c:pt idx="1239">
                  <c:v>110.76041400000001</c:v>
                </c:pt>
                <c:pt idx="1240">
                  <c:v>128.21310399999996</c:v>
                </c:pt>
                <c:pt idx="1241">
                  <c:v>110.671814</c:v>
                </c:pt>
                <c:pt idx="1242">
                  <c:v>111.99477400000002</c:v>
                </c:pt>
                <c:pt idx="1243">
                  <c:v>114.30869300000002</c:v>
                </c:pt>
                <c:pt idx="1244">
                  <c:v>110.28788</c:v>
                </c:pt>
                <c:pt idx="1245">
                  <c:v>119.43085499999999</c:v>
                </c:pt>
                <c:pt idx="1246">
                  <c:v>123.052521</c:v>
                </c:pt>
                <c:pt idx="1247">
                  <c:v>114.77731300000002</c:v>
                </c:pt>
                <c:pt idx="1248">
                  <c:v>133.62605299999998</c:v>
                </c:pt>
                <c:pt idx="1249">
                  <c:v>139.24761999999998</c:v>
                </c:pt>
                <c:pt idx="1250">
                  <c:v>117.49520900000002</c:v>
                </c:pt>
                <c:pt idx="1251">
                  <c:v>123.500137</c:v>
                </c:pt>
                <c:pt idx="1252">
                  <c:v>130.79734800000003</c:v>
                </c:pt>
                <c:pt idx="1253">
                  <c:v>145.01248200000001</c:v>
                </c:pt>
                <c:pt idx="1254">
                  <c:v>119.02643599999999</c:v>
                </c:pt>
                <c:pt idx="1255">
                  <c:v>116.89340199999998</c:v>
                </c:pt>
                <c:pt idx="1256">
                  <c:v>110.050865</c:v>
                </c:pt>
                <c:pt idx="1257">
                  <c:v>115.532646</c:v>
                </c:pt>
                <c:pt idx="1258">
                  <c:v>110.47966000000001</c:v>
                </c:pt>
                <c:pt idx="1259">
                  <c:v>132.985657</c:v>
                </c:pt>
                <c:pt idx="1260">
                  <c:v>110.19441999999999</c:v>
                </c:pt>
                <c:pt idx="1261">
                  <c:v>119.83834799999998</c:v>
                </c:pt>
                <c:pt idx="1262">
                  <c:v>126.613686</c:v>
                </c:pt>
                <c:pt idx="1263">
                  <c:v>111.89012900000002</c:v>
                </c:pt>
                <c:pt idx="1264">
                  <c:v>111.73981499999999</c:v>
                </c:pt>
                <c:pt idx="1265">
                  <c:v>113.47892</c:v>
                </c:pt>
                <c:pt idx="1266">
                  <c:v>110.987808</c:v>
                </c:pt>
                <c:pt idx="1267">
                  <c:v>115.442688</c:v>
                </c:pt>
                <c:pt idx="1268">
                  <c:v>118.562248</c:v>
                </c:pt>
                <c:pt idx="1269">
                  <c:v>135.37553399999999</c:v>
                </c:pt>
                <c:pt idx="1270">
                  <c:v>123.20745100000002</c:v>
                </c:pt>
                <c:pt idx="1271">
                  <c:v>117.94881400000001</c:v>
                </c:pt>
                <c:pt idx="1272">
                  <c:v>120.81014300000001</c:v>
                </c:pt>
                <c:pt idx="1273">
                  <c:v>128.79200700000001</c:v>
                </c:pt>
                <c:pt idx="1274">
                  <c:v>131.434967</c:v>
                </c:pt>
                <c:pt idx="1275">
                  <c:v>113.65430499999998</c:v>
                </c:pt>
                <c:pt idx="1276">
                  <c:v>117.656921</c:v>
                </c:pt>
                <c:pt idx="1277">
                  <c:v>116.54486799999999</c:v>
                </c:pt>
                <c:pt idx="1278">
                  <c:v>113.408585</c:v>
                </c:pt>
                <c:pt idx="1279">
                  <c:v>115.562744</c:v>
                </c:pt>
                <c:pt idx="1280">
                  <c:v>112.43546300000001</c:v>
                </c:pt>
                <c:pt idx="1281">
                  <c:v>124.945412</c:v>
                </c:pt>
                <c:pt idx="1282">
                  <c:v>111.668655</c:v>
                </c:pt>
                <c:pt idx="1283">
                  <c:v>117.753601</c:v>
                </c:pt>
                <c:pt idx="1284">
                  <c:v>129.23155199999997</c:v>
                </c:pt>
                <c:pt idx="1285">
                  <c:v>112.092117</c:v>
                </c:pt>
                <c:pt idx="1286">
                  <c:v>118.774231</c:v>
                </c:pt>
                <c:pt idx="1287">
                  <c:v>112.024773</c:v>
                </c:pt>
                <c:pt idx="1288">
                  <c:v>113.101822</c:v>
                </c:pt>
                <c:pt idx="1289">
                  <c:v>123.97698200000001</c:v>
                </c:pt>
                <c:pt idx="1290">
                  <c:v>120.033012</c:v>
                </c:pt>
                <c:pt idx="1291">
                  <c:v>119.25254799999999</c:v>
                </c:pt>
                <c:pt idx="1292">
                  <c:v>118.46566000000001</c:v>
                </c:pt>
                <c:pt idx="1293">
                  <c:v>115.29193100000002</c:v>
                </c:pt>
                <c:pt idx="1294">
                  <c:v>112.21011400000002</c:v>
                </c:pt>
                <c:pt idx="1295">
                  <c:v>115.561836</c:v>
                </c:pt>
                <c:pt idx="1296">
                  <c:v>116.62396200000001</c:v>
                </c:pt>
                <c:pt idx="1297">
                  <c:v>178.768799</c:v>
                </c:pt>
                <c:pt idx="1298">
                  <c:v>130.61704999999998</c:v>
                </c:pt>
                <c:pt idx="1299">
                  <c:v>125.136993</c:v>
                </c:pt>
                <c:pt idx="1300">
                  <c:v>114.228416</c:v>
                </c:pt>
                <c:pt idx="1301">
                  <c:v>110.74721500000003</c:v>
                </c:pt>
                <c:pt idx="1302">
                  <c:v>116.47397599999998</c:v>
                </c:pt>
                <c:pt idx="1303">
                  <c:v>117.15821099999998</c:v>
                </c:pt>
                <c:pt idx="1304">
                  <c:v>120.846237</c:v>
                </c:pt>
                <c:pt idx="1305">
                  <c:v>114.24614699999999</c:v>
                </c:pt>
                <c:pt idx="1306">
                  <c:v>111.01225300000002</c:v>
                </c:pt>
                <c:pt idx="1307">
                  <c:v>117.64022100000001</c:v>
                </c:pt>
                <c:pt idx="1308">
                  <c:v>120.54669199999999</c:v>
                </c:pt>
                <c:pt idx="1309">
                  <c:v>111.23261300000001</c:v>
                </c:pt>
                <c:pt idx="1310">
                  <c:v>120.37236799999997</c:v>
                </c:pt>
                <c:pt idx="1311">
                  <c:v>116.41262800000001</c:v>
                </c:pt>
                <c:pt idx="1312">
                  <c:v>124.50074799999999</c:v>
                </c:pt>
                <c:pt idx="1313">
                  <c:v>134.25250199999999</c:v>
                </c:pt>
                <c:pt idx="1314">
                  <c:v>124.027817</c:v>
                </c:pt>
                <c:pt idx="1315">
                  <c:v>112.83060500000002</c:v>
                </c:pt>
                <c:pt idx="1316">
                  <c:v>117.63207199999997</c:v>
                </c:pt>
                <c:pt idx="1317">
                  <c:v>120.694839</c:v>
                </c:pt>
                <c:pt idx="1318">
                  <c:v>112.00196800000002</c:v>
                </c:pt>
                <c:pt idx="1319">
                  <c:v>110.217972</c:v>
                </c:pt>
                <c:pt idx="1320">
                  <c:v>110.59993</c:v>
                </c:pt>
                <c:pt idx="1321">
                  <c:v>114.94905900000003</c:v>
                </c:pt>
                <c:pt idx="1322">
                  <c:v>116.71366900000002</c:v>
                </c:pt>
                <c:pt idx="1323">
                  <c:v>110.354935</c:v>
                </c:pt>
                <c:pt idx="1324">
                  <c:v>118.316765</c:v>
                </c:pt>
                <c:pt idx="1325">
                  <c:v>113.802063</c:v>
                </c:pt>
                <c:pt idx="1326">
                  <c:v>112.59472700000002</c:v>
                </c:pt>
                <c:pt idx="1327">
                  <c:v>128.57315099999997</c:v>
                </c:pt>
                <c:pt idx="1328">
                  <c:v>116.47562400000001</c:v>
                </c:pt>
                <c:pt idx="1329">
                  <c:v>125.686249</c:v>
                </c:pt>
                <c:pt idx="1330">
                  <c:v>137.27110299999998</c:v>
                </c:pt>
                <c:pt idx="1331">
                  <c:v>110.04682900000002</c:v>
                </c:pt>
                <c:pt idx="1332">
                  <c:v>133.22970599999996</c:v>
                </c:pt>
                <c:pt idx="1333">
                  <c:v>113.871689</c:v>
                </c:pt>
                <c:pt idx="1334">
                  <c:v>123.17539999999998</c:v>
                </c:pt>
                <c:pt idx="1335">
                  <c:v>116.53647599999998</c:v>
                </c:pt>
                <c:pt idx="1336">
                  <c:v>137.76603700000001</c:v>
                </c:pt>
                <c:pt idx="1337">
                  <c:v>155.74652099999997</c:v>
                </c:pt>
                <c:pt idx="1338">
                  <c:v>118.59876999999999</c:v>
                </c:pt>
                <c:pt idx="1339">
                  <c:v>137.73554999999999</c:v>
                </c:pt>
                <c:pt idx="1340">
                  <c:v>119.41085099999999</c:v>
                </c:pt>
                <c:pt idx="1341">
                  <c:v>110.651955</c:v>
                </c:pt>
                <c:pt idx="1342">
                  <c:v>111.24696400000003</c:v>
                </c:pt>
                <c:pt idx="1343">
                  <c:v>113.25719500000001</c:v>
                </c:pt>
                <c:pt idx="1344">
                  <c:v>112.329849</c:v>
                </c:pt>
                <c:pt idx="1345">
                  <c:v>116.848595</c:v>
                </c:pt>
                <c:pt idx="1346">
                  <c:v>120.02694700000001</c:v>
                </c:pt>
                <c:pt idx="1347">
                  <c:v>123.062355</c:v>
                </c:pt>
                <c:pt idx="1348">
                  <c:v>127.12659499999998</c:v>
                </c:pt>
                <c:pt idx="1349">
                  <c:v>110.51638800000001</c:v>
                </c:pt>
                <c:pt idx="1350">
                  <c:v>114.07379199999998</c:v>
                </c:pt>
                <c:pt idx="1351">
                  <c:v>133.49568199999999</c:v>
                </c:pt>
                <c:pt idx="1352">
                  <c:v>120.77864099999998</c:v>
                </c:pt>
                <c:pt idx="1353">
                  <c:v>125.18083199999998</c:v>
                </c:pt>
                <c:pt idx="1354">
                  <c:v>115.572464</c:v>
                </c:pt>
                <c:pt idx="1355">
                  <c:v>114.14160900000002</c:v>
                </c:pt>
                <c:pt idx="1356">
                  <c:v>110.705353</c:v>
                </c:pt>
                <c:pt idx="1357">
                  <c:v>116.51434300000001</c:v>
                </c:pt>
                <c:pt idx="1358">
                  <c:v>131.395004</c:v>
                </c:pt>
                <c:pt idx="1359">
                  <c:v>120.836151</c:v>
                </c:pt>
                <c:pt idx="1360">
                  <c:v>125.14567599999998</c:v>
                </c:pt>
                <c:pt idx="1361">
                  <c:v>110.04660800000002</c:v>
                </c:pt>
                <c:pt idx="1362">
                  <c:v>130.22511299999999</c:v>
                </c:pt>
                <c:pt idx="1363">
                  <c:v>134.06257600000001</c:v>
                </c:pt>
                <c:pt idx="1364">
                  <c:v>114.47472399999999</c:v>
                </c:pt>
                <c:pt idx="1365">
                  <c:v>110.08799</c:v>
                </c:pt>
                <c:pt idx="1366">
                  <c:v>121.44832599999999</c:v>
                </c:pt>
                <c:pt idx="1367">
                  <c:v>110.10884099999998</c:v>
                </c:pt>
                <c:pt idx="1368">
                  <c:v>112.539642</c:v>
                </c:pt>
                <c:pt idx="1369">
                  <c:v>118.06419400000001</c:v>
                </c:pt>
                <c:pt idx="1370">
                  <c:v>128.81098900000001</c:v>
                </c:pt>
                <c:pt idx="1371">
                  <c:v>113.992874</c:v>
                </c:pt>
                <c:pt idx="1372">
                  <c:v>113.617897</c:v>
                </c:pt>
                <c:pt idx="1373">
                  <c:v>149.38999900000002</c:v>
                </c:pt>
                <c:pt idx="1374">
                  <c:v>123.167404</c:v>
                </c:pt>
                <c:pt idx="1375">
                  <c:v>116.52356</c:v>
                </c:pt>
                <c:pt idx="1376">
                  <c:v>112.060005</c:v>
                </c:pt>
                <c:pt idx="1377">
                  <c:v>110.59227</c:v>
                </c:pt>
                <c:pt idx="1378">
                  <c:v>120.22687500000001</c:v>
                </c:pt>
                <c:pt idx="1379">
                  <c:v>142.81706199999999</c:v>
                </c:pt>
                <c:pt idx="1380">
                  <c:v>123.49494900000003</c:v>
                </c:pt>
                <c:pt idx="1381">
                  <c:v>119.52594000000001</c:v>
                </c:pt>
                <c:pt idx="1382">
                  <c:v>111.827179</c:v>
                </c:pt>
                <c:pt idx="1383">
                  <c:v>121.18699599999998</c:v>
                </c:pt>
                <c:pt idx="1384">
                  <c:v>110.97943100000001</c:v>
                </c:pt>
                <c:pt idx="1385">
                  <c:v>126.97835499999998</c:v>
                </c:pt>
                <c:pt idx="1386">
                  <c:v>112.82356299999998</c:v>
                </c:pt>
                <c:pt idx="1387">
                  <c:v>110.11784400000002</c:v>
                </c:pt>
                <c:pt idx="1388">
                  <c:v>145.29899599999999</c:v>
                </c:pt>
                <c:pt idx="1389">
                  <c:v>112.704887</c:v>
                </c:pt>
                <c:pt idx="1390">
                  <c:v>119.67094400000001</c:v>
                </c:pt>
                <c:pt idx="1391">
                  <c:v>111.73612199999999</c:v>
                </c:pt>
                <c:pt idx="1392">
                  <c:v>116.97708900000002</c:v>
                </c:pt>
                <c:pt idx="1393">
                  <c:v>150.91047700000001</c:v>
                </c:pt>
                <c:pt idx="1394">
                  <c:v>120.37564799999998</c:v>
                </c:pt>
                <c:pt idx="1395">
                  <c:v>149.78213500000001</c:v>
                </c:pt>
                <c:pt idx="1396">
                  <c:v>115.118973</c:v>
                </c:pt>
                <c:pt idx="1397">
                  <c:v>112.86347199999999</c:v>
                </c:pt>
                <c:pt idx="1398">
                  <c:v>110.752167</c:v>
                </c:pt>
                <c:pt idx="1399">
                  <c:v>132.18837000000002</c:v>
                </c:pt>
                <c:pt idx="1400">
                  <c:v>131.64158599999996</c:v>
                </c:pt>
                <c:pt idx="1401">
                  <c:v>115.961342</c:v>
                </c:pt>
                <c:pt idx="1402">
                  <c:v>126.140884</c:v>
                </c:pt>
                <c:pt idx="1403">
                  <c:v>119.87882999999998</c:v>
                </c:pt>
                <c:pt idx="1404">
                  <c:v>117.621544</c:v>
                </c:pt>
                <c:pt idx="1405">
                  <c:v>110.01186400000002</c:v>
                </c:pt>
                <c:pt idx="1406">
                  <c:v>110.46765900000003</c:v>
                </c:pt>
                <c:pt idx="1407">
                  <c:v>111.69606</c:v>
                </c:pt>
                <c:pt idx="1408">
                  <c:v>115.171593</c:v>
                </c:pt>
                <c:pt idx="1409">
                  <c:v>122.00720200000002</c:v>
                </c:pt>
                <c:pt idx="1410">
                  <c:v>123.06523900000002</c:v>
                </c:pt>
                <c:pt idx="1411">
                  <c:v>115.93332700000002</c:v>
                </c:pt>
                <c:pt idx="1412">
                  <c:v>121.53767400000001</c:v>
                </c:pt>
                <c:pt idx="1413">
                  <c:v>118.274277</c:v>
                </c:pt>
                <c:pt idx="1414">
                  <c:v>110.04103900000001</c:v>
                </c:pt>
                <c:pt idx="1415">
                  <c:v>115.76009400000001</c:v>
                </c:pt>
                <c:pt idx="1416">
                  <c:v>152.785889</c:v>
                </c:pt>
                <c:pt idx="1417">
                  <c:v>110.77539099999998</c:v>
                </c:pt>
                <c:pt idx="1418">
                  <c:v>119.73774</c:v>
                </c:pt>
                <c:pt idx="1419">
                  <c:v>114.93418100000001</c:v>
                </c:pt>
                <c:pt idx="1420">
                  <c:v>129.25498999999999</c:v>
                </c:pt>
                <c:pt idx="1421">
                  <c:v>115.42715500000001</c:v>
                </c:pt>
                <c:pt idx="1422">
                  <c:v>125.975853</c:v>
                </c:pt>
                <c:pt idx="1423">
                  <c:v>111.43165600000002</c:v>
                </c:pt>
                <c:pt idx="1424">
                  <c:v>137.97538800000001</c:v>
                </c:pt>
                <c:pt idx="1425">
                  <c:v>120.468536</c:v>
                </c:pt>
                <c:pt idx="1426">
                  <c:v>117.91362000000001</c:v>
                </c:pt>
                <c:pt idx="1427">
                  <c:v>116.21755200000001</c:v>
                </c:pt>
                <c:pt idx="1428">
                  <c:v>124.567978</c:v>
                </c:pt>
                <c:pt idx="1429">
                  <c:v>115.66954800000001</c:v>
                </c:pt>
                <c:pt idx="1430">
                  <c:v>110.060608</c:v>
                </c:pt>
                <c:pt idx="1431">
                  <c:v>123.20660400000001</c:v>
                </c:pt>
                <c:pt idx="1432">
                  <c:v>140.568893</c:v>
                </c:pt>
                <c:pt idx="1433">
                  <c:v>111.298531</c:v>
                </c:pt>
                <c:pt idx="1434">
                  <c:v>118.63078299999997</c:v>
                </c:pt>
                <c:pt idx="1435">
                  <c:v>134.610107</c:v>
                </c:pt>
                <c:pt idx="1436">
                  <c:v>119.10346199999998</c:v>
                </c:pt>
                <c:pt idx="1437">
                  <c:v>113.90038300000002</c:v>
                </c:pt>
                <c:pt idx="1438">
                  <c:v>117.50518799999999</c:v>
                </c:pt>
                <c:pt idx="1439">
                  <c:v>120.098618</c:v>
                </c:pt>
                <c:pt idx="1440">
                  <c:v>115.27478799999999</c:v>
                </c:pt>
                <c:pt idx="1441">
                  <c:v>123.899467</c:v>
                </c:pt>
                <c:pt idx="1442">
                  <c:v>110.089218</c:v>
                </c:pt>
                <c:pt idx="1443">
                  <c:v>121.297791</c:v>
                </c:pt>
                <c:pt idx="1444">
                  <c:v>116.896027</c:v>
                </c:pt>
                <c:pt idx="1445">
                  <c:v>118.770454</c:v>
                </c:pt>
                <c:pt idx="1446">
                  <c:v>135.909042</c:v>
                </c:pt>
                <c:pt idx="1447">
                  <c:v>118.29823300000001</c:v>
                </c:pt>
                <c:pt idx="1448">
                  <c:v>114.30232999999998</c:v>
                </c:pt>
                <c:pt idx="1449">
                  <c:v>110.21428700000001</c:v>
                </c:pt>
                <c:pt idx="1450">
                  <c:v>117.044388</c:v>
                </c:pt>
                <c:pt idx="1451">
                  <c:v>114.56692500000001</c:v>
                </c:pt>
                <c:pt idx="1452">
                  <c:v>112.09590900000002</c:v>
                </c:pt>
                <c:pt idx="1453">
                  <c:v>122.829605</c:v>
                </c:pt>
                <c:pt idx="1454">
                  <c:v>111.05532100000001</c:v>
                </c:pt>
                <c:pt idx="1455">
                  <c:v>120.81905399999999</c:v>
                </c:pt>
                <c:pt idx="1456">
                  <c:v>122.28284499999998</c:v>
                </c:pt>
                <c:pt idx="1457">
                  <c:v>119.003685</c:v>
                </c:pt>
                <c:pt idx="1458">
                  <c:v>114.75733200000001</c:v>
                </c:pt>
                <c:pt idx="1459">
                  <c:v>113.405197</c:v>
                </c:pt>
                <c:pt idx="1460">
                  <c:v>126.369232</c:v>
                </c:pt>
                <c:pt idx="1461">
                  <c:v>120.67641399999998</c:v>
                </c:pt>
                <c:pt idx="1462">
                  <c:v>122.90815000000002</c:v>
                </c:pt>
                <c:pt idx="1463">
                  <c:v>113.82193799999999</c:v>
                </c:pt>
                <c:pt idx="1464">
                  <c:v>133.39212000000003</c:v>
                </c:pt>
                <c:pt idx="1465">
                  <c:v>119.45977000000001</c:v>
                </c:pt>
                <c:pt idx="1466">
                  <c:v>127.13237799999997</c:v>
                </c:pt>
                <c:pt idx="1467">
                  <c:v>112.029617</c:v>
                </c:pt>
                <c:pt idx="1468">
                  <c:v>110.82563799999998</c:v>
                </c:pt>
                <c:pt idx="1469">
                  <c:v>110.01263400000002</c:v>
                </c:pt>
                <c:pt idx="1470">
                  <c:v>113.530441</c:v>
                </c:pt>
                <c:pt idx="1471">
                  <c:v>125.410881</c:v>
                </c:pt>
                <c:pt idx="1472">
                  <c:v>119.47483800000001</c:v>
                </c:pt>
                <c:pt idx="1473">
                  <c:v>114.02022599999999</c:v>
                </c:pt>
                <c:pt idx="1474">
                  <c:v>110.15464799999998</c:v>
                </c:pt>
                <c:pt idx="1475">
                  <c:v>128.89878800000002</c:v>
                </c:pt>
                <c:pt idx="1476">
                  <c:v>112.79203</c:v>
                </c:pt>
                <c:pt idx="1477">
                  <c:v>110.77877799999997</c:v>
                </c:pt>
                <c:pt idx="1478">
                  <c:v>116.762794</c:v>
                </c:pt>
                <c:pt idx="1479">
                  <c:v>120.402252</c:v>
                </c:pt>
                <c:pt idx="1480">
                  <c:v>112.77253699999999</c:v>
                </c:pt>
                <c:pt idx="1481">
                  <c:v>119.342468</c:v>
                </c:pt>
                <c:pt idx="1482">
                  <c:v>111.13231699999999</c:v>
                </c:pt>
                <c:pt idx="1483">
                  <c:v>125.207947</c:v>
                </c:pt>
                <c:pt idx="1484">
                  <c:v>111.399055</c:v>
                </c:pt>
                <c:pt idx="1485">
                  <c:v>129.895859</c:v>
                </c:pt>
                <c:pt idx="1486">
                  <c:v>138.191284</c:v>
                </c:pt>
                <c:pt idx="1487">
                  <c:v>118.292236</c:v>
                </c:pt>
                <c:pt idx="1488">
                  <c:v>143.011719</c:v>
                </c:pt>
                <c:pt idx="1489">
                  <c:v>152.00970499999997</c:v>
                </c:pt>
                <c:pt idx="1490">
                  <c:v>113.07165500000002</c:v>
                </c:pt>
                <c:pt idx="1491">
                  <c:v>110.502022</c:v>
                </c:pt>
                <c:pt idx="1492">
                  <c:v>122.13911400000002</c:v>
                </c:pt>
                <c:pt idx="1493">
                  <c:v>113.598557</c:v>
                </c:pt>
                <c:pt idx="1494">
                  <c:v>143.48219300000002</c:v>
                </c:pt>
                <c:pt idx="1495">
                  <c:v>121.906158</c:v>
                </c:pt>
                <c:pt idx="1496">
                  <c:v>114.31579600000001</c:v>
                </c:pt>
                <c:pt idx="1497">
                  <c:v>112.60515599999998</c:v>
                </c:pt>
                <c:pt idx="1498">
                  <c:v>123.36293000000001</c:v>
                </c:pt>
                <c:pt idx="1499">
                  <c:v>115.48214</c:v>
                </c:pt>
                <c:pt idx="1500">
                  <c:v>137.55264300000002</c:v>
                </c:pt>
                <c:pt idx="1501">
                  <c:v>112.769333</c:v>
                </c:pt>
                <c:pt idx="1502">
                  <c:v>126.02655</c:v>
                </c:pt>
                <c:pt idx="1503">
                  <c:v>141.25569199999998</c:v>
                </c:pt>
                <c:pt idx="1504">
                  <c:v>127.54922500000004</c:v>
                </c:pt>
                <c:pt idx="1505">
                  <c:v>119.35577399999998</c:v>
                </c:pt>
                <c:pt idx="1506">
                  <c:v>111.34828899999998</c:v>
                </c:pt>
                <c:pt idx="1507">
                  <c:v>116.142769</c:v>
                </c:pt>
                <c:pt idx="1508">
                  <c:v>111.21114300000004</c:v>
                </c:pt>
                <c:pt idx="1509">
                  <c:v>112.05637400000001</c:v>
                </c:pt>
                <c:pt idx="1510">
                  <c:v>149.04762299999999</c:v>
                </c:pt>
                <c:pt idx="1511">
                  <c:v>110.25733200000001</c:v>
                </c:pt>
                <c:pt idx="1512">
                  <c:v>112.606911</c:v>
                </c:pt>
                <c:pt idx="1513">
                  <c:v>157.91232300000001</c:v>
                </c:pt>
                <c:pt idx="1514">
                  <c:v>119.99154700000001</c:v>
                </c:pt>
                <c:pt idx="1515">
                  <c:v>125.007851</c:v>
                </c:pt>
                <c:pt idx="1516">
                  <c:v>115.80216999999999</c:v>
                </c:pt>
                <c:pt idx="1517">
                  <c:v>110.08137499999998</c:v>
                </c:pt>
                <c:pt idx="1518">
                  <c:v>110.74823000000002</c:v>
                </c:pt>
                <c:pt idx="1519">
                  <c:v>120.06121800000001</c:v>
                </c:pt>
                <c:pt idx="1520">
                  <c:v>110.19957700000001</c:v>
                </c:pt>
                <c:pt idx="1521">
                  <c:v>131.12049900000002</c:v>
                </c:pt>
                <c:pt idx="1522">
                  <c:v>133.44006299999998</c:v>
                </c:pt>
                <c:pt idx="1523">
                  <c:v>124.971008</c:v>
                </c:pt>
                <c:pt idx="1524">
                  <c:v>114.24470500000001</c:v>
                </c:pt>
                <c:pt idx="1525">
                  <c:v>111.20902300000002</c:v>
                </c:pt>
                <c:pt idx="1526">
                  <c:v>121.925369</c:v>
                </c:pt>
                <c:pt idx="1527">
                  <c:v>122.54982000000001</c:v>
                </c:pt>
                <c:pt idx="1528">
                  <c:v>116.014038</c:v>
                </c:pt>
                <c:pt idx="1529">
                  <c:v>121.30112500000001</c:v>
                </c:pt>
                <c:pt idx="1530">
                  <c:v>118.218147</c:v>
                </c:pt>
                <c:pt idx="1531">
                  <c:v>111.88052399999999</c:v>
                </c:pt>
                <c:pt idx="1532">
                  <c:v>132.053909</c:v>
                </c:pt>
                <c:pt idx="1533">
                  <c:v>120.94945500000001</c:v>
                </c:pt>
                <c:pt idx="1534">
                  <c:v>113.01284800000001</c:v>
                </c:pt>
                <c:pt idx="1535">
                  <c:v>119.923042</c:v>
                </c:pt>
                <c:pt idx="1536">
                  <c:v>111.17510199999998</c:v>
                </c:pt>
                <c:pt idx="1537">
                  <c:v>112.41089599999999</c:v>
                </c:pt>
                <c:pt idx="1538">
                  <c:v>113.98116300000002</c:v>
                </c:pt>
                <c:pt idx="1539">
                  <c:v>114.530495</c:v>
                </c:pt>
                <c:pt idx="1540">
                  <c:v>121.721901</c:v>
                </c:pt>
                <c:pt idx="1541">
                  <c:v>111.81727600000002</c:v>
                </c:pt>
                <c:pt idx="1542">
                  <c:v>112.68901799999999</c:v>
                </c:pt>
                <c:pt idx="1543">
                  <c:v>116.805153</c:v>
                </c:pt>
                <c:pt idx="1544">
                  <c:v>112.72599</c:v>
                </c:pt>
                <c:pt idx="1545">
                  <c:v>120.12114699999998</c:v>
                </c:pt>
                <c:pt idx="1546">
                  <c:v>116.17463699999999</c:v>
                </c:pt>
                <c:pt idx="1547">
                  <c:v>119.18803399999999</c:v>
                </c:pt>
                <c:pt idx="1548">
                  <c:v>112.677284</c:v>
                </c:pt>
                <c:pt idx="1549">
                  <c:v>117.98631300000001</c:v>
                </c:pt>
                <c:pt idx="1550">
                  <c:v>113.999352</c:v>
                </c:pt>
                <c:pt idx="1551">
                  <c:v>110.88595599999998</c:v>
                </c:pt>
                <c:pt idx="1552">
                  <c:v>110.902168</c:v>
                </c:pt>
                <c:pt idx="1553">
                  <c:v>114.52475</c:v>
                </c:pt>
                <c:pt idx="1554">
                  <c:v>118.05716700000002</c:v>
                </c:pt>
                <c:pt idx="1555">
                  <c:v>115.08009300000002</c:v>
                </c:pt>
                <c:pt idx="1556">
                  <c:v>112.83746300000001</c:v>
                </c:pt>
                <c:pt idx="1557">
                  <c:v>127.443375</c:v>
                </c:pt>
                <c:pt idx="1558">
                  <c:v>121.74744400000002</c:v>
                </c:pt>
                <c:pt idx="1559">
                  <c:v>121.91908300000001</c:v>
                </c:pt>
                <c:pt idx="1560">
                  <c:v>130.29414399999999</c:v>
                </c:pt>
                <c:pt idx="1561">
                  <c:v>114.583275</c:v>
                </c:pt>
                <c:pt idx="1562">
                  <c:v>120.39389</c:v>
                </c:pt>
                <c:pt idx="1563">
                  <c:v>114.59928900000001</c:v>
                </c:pt>
                <c:pt idx="1564">
                  <c:v>138.795929</c:v>
                </c:pt>
                <c:pt idx="1565">
                  <c:v>116.61230500000001</c:v>
                </c:pt>
                <c:pt idx="1566">
                  <c:v>116.488052</c:v>
                </c:pt>
                <c:pt idx="1567">
                  <c:v>110.44426700000002</c:v>
                </c:pt>
                <c:pt idx="1568">
                  <c:v>114.79741700000001</c:v>
                </c:pt>
                <c:pt idx="1569">
                  <c:v>126.15693699999999</c:v>
                </c:pt>
                <c:pt idx="1570">
                  <c:v>112.42547599999999</c:v>
                </c:pt>
                <c:pt idx="1571">
                  <c:v>113.96639999999999</c:v>
                </c:pt>
                <c:pt idx="1572">
                  <c:v>116.60031099999999</c:v>
                </c:pt>
                <c:pt idx="1573">
                  <c:v>116.05978399999998</c:v>
                </c:pt>
                <c:pt idx="1574">
                  <c:v>138.47753900000001</c:v>
                </c:pt>
                <c:pt idx="1575">
                  <c:v>110.528694</c:v>
                </c:pt>
                <c:pt idx="1576">
                  <c:v>112.66866300000001</c:v>
                </c:pt>
                <c:pt idx="1577">
                  <c:v>113.36737100000001</c:v>
                </c:pt>
                <c:pt idx="1578">
                  <c:v>133.10273700000002</c:v>
                </c:pt>
                <c:pt idx="1579">
                  <c:v>122.09792299999999</c:v>
                </c:pt>
                <c:pt idx="1580">
                  <c:v>122.17613999999999</c:v>
                </c:pt>
                <c:pt idx="1581">
                  <c:v>117.272606</c:v>
                </c:pt>
                <c:pt idx="1582">
                  <c:v>131.63784800000002</c:v>
                </c:pt>
                <c:pt idx="1583">
                  <c:v>115.223709</c:v>
                </c:pt>
                <c:pt idx="1584">
                  <c:v>110.29057299999998</c:v>
                </c:pt>
                <c:pt idx="1585">
                  <c:v>111.08560900000002</c:v>
                </c:pt>
                <c:pt idx="1586">
                  <c:v>112.58885199999999</c:v>
                </c:pt>
                <c:pt idx="1587">
                  <c:v>122.55724300000001</c:v>
                </c:pt>
                <c:pt idx="1588">
                  <c:v>113.512276</c:v>
                </c:pt>
                <c:pt idx="1589">
                  <c:v>119.41377300000002</c:v>
                </c:pt>
                <c:pt idx="1590">
                  <c:v>112.30240599999999</c:v>
                </c:pt>
                <c:pt idx="1591">
                  <c:v>115.76577799999998</c:v>
                </c:pt>
                <c:pt idx="1592">
                  <c:v>126.20609300000001</c:v>
                </c:pt>
                <c:pt idx="1593">
                  <c:v>113.13763400000002</c:v>
                </c:pt>
                <c:pt idx="1594">
                  <c:v>110.94596900000003</c:v>
                </c:pt>
                <c:pt idx="1595">
                  <c:v>118.87280999999999</c:v>
                </c:pt>
                <c:pt idx="1596">
                  <c:v>112.381035</c:v>
                </c:pt>
                <c:pt idx="1597">
                  <c:v>120.76156600000002</c:v>
                </c:pt>
                <c:pt idx="1598">
                  <c:v>143.975098</c:v>
                </c:pt>
                <c:pt idx="1599">
                  <c:v>115.723946</c:v>
                </c:pt>
                <c:pt idx="1600">
                  <c:v>122.52312499999999</c:v>
                </c:pt>
                <c:pt idx="1601">
                  <c:v>111.709991</c:v>
                </c:pt>
                <c:pt idx="1602">
                  <c:v>115.60893199999998</c:v>
                </c:pt>
                <c:pt idx="1603">
                  <c:v>110.63583399999999</c:v>
                </c:pt>
                <c:pt idx="1604">
                  <c:v>116.686089</c:v>
                </c:pt>
                <c:pt idx="1605">
                  <c:v>111.88116500000001</c:v>
                </c:pt>
                <c:pt idx="1606">
                  <c:v>117.16596999999999</c:v>
                </c:pt>
                <c:pt idx="1607">
                  <c:v>127.74894</c:v>
                </c:pt>
                <c:pt idx="1608">
                  <c:v>113.89804100000001</c:v>
                </c:pt>
                <c:pt idx="1609">
                  <c:v>122.96957399999999</c:v>
                </c:pt>
                <c:pt idx="1610">
                  <c:v>115.50928500000002</c:v>
                </c:pt>
                <c:pt idx="1611">
                  <c:v>111.57093799999998</c:v>
                </c:pt>
                <c:pt idx="1612">
                  <c:v>115.20756500000002</c:v>
                </c:pt>
                <c:pt idx="1613">
                  <c:v>113.909088</c:v>
                </c:pt>
                <c:pt idx="1614">
                  <c:v>123.80210099999998</c:v>
                </c:pt>
                <c:pt idx="1615">
                  <c:v>113.37023199999999</c:v>
                </c:pt>
                <c:pt idx="1616">
                  <c:v>116.672119</c:v>
                </c:pt>
                <c:pt idx="1617">
                  <c:v>115.91886900000002</c:v>
                </c:pt>
                <c:pt idx="1618">
                  <c:v>113.59656500000001</c:v>
                </c:pt>
                <c:pt idx="1619">
                  <c:v>110.81044</c:v>
                </c:pt>
                <c:pt idx="1620">
                  <c:v>129.86703500000002</c:v>
                </c:pt>
                <c:pt idx="1621">
                  <c:v>141.87960799999999</c:v>
                </c:pt>
                <c:pt idx="1622">
                  <c:v>122.068642</c:v>
                </c:pt>
                <c:pt idx="1623">
                  <c:v>119.83750900000001</c:v>
                </c:pt>
                <c:pt idx="1624">
                  <c:v>121.727051</c:v>
                </c:pt>
                <c:pt idx="1625">
                  <c:v>118.184288</c:v>
                </c:pt>
                <c:pt idx="1626">
                  <c:v>117.338455</c:v>
                </c:pt>
                <c:pt idx="1627">
                  <c:v>111.624252</c:v>
                </c:pt>
                <c:pt idx="1628">
                  <c:v>113.698685</c:v>
                </c:pt>
                <c:pt idx="1629">
                  <c:v>117.67542299999997</c:v>
                </c:pt>
                <c:pt idx="1630">
                  <c:v>112.697754</c:v>
                </c:pt>
                <c:pt idx="1631">
                  <c:v>115.54605100000002</c:v>
                </c:pt>
                <c:pt idx="1632">
                  <c:v>116.54052000000001</c:v>
                </c:pt>
                <c:pt idx="1633">
                  <c:v>119.577606</c:v>
                </c:pt>
                <c:pt idx="1634">
                  <c:v>133.19822700000003</c:v>
                </c:pt>
                <c:pt idx="1635">
                  <c:v>114.168823</c:v>
                </c:pt>
                <c:pt idx="1636">
                  <c:v>113.349327</c:v>
                </c:pt>
                <c:pt idx="1637">
                  <c:v>111.91088900000001</c:v>
                </c:pt>
                <c:pt idx="1638">
                  <c:v>134.93734700000005</c:v>
                </c:pt>
                <c:pt idx="1639">
                  <c:v>130.61976599999997</c:v>
                </c:pt>
                <c:pt idx="1640">
                  <c:v>115.92044799999998</c:v>
                </c:pt>
                <c:pt idx="1641">
                  <c:v>131.61724900000002</c:v>
                </c:pt>
                <c:pt idx="1642">
                  <c:v>110.787857</c:v>
                </c:pt>
                <c:pt idx="1643">
                  <c:v>121.85961900000001</c:v>
                </c:pt>
                <c:pt idx="1644">
                  <c:v>112.713318</c:v>
                </c:pt>
                <c:pt idx="1645">
                  <c:v>119.17333199999997</c:v>
                </c:pt>
                <c:pt idx="1646">
                  <c:v>110.76222199999999</c:v>
                </c:pt>
                <c:pt idx="1647">
                  <c:v>111.974281</c:v>
                </c:pt>
                <c:pt idx="1648">
                  <c:v>113.785355</c:v>
                </c:pt>
                <c:pt idx="1649">
                  <c:v>146.81140100000002</c:v>
                </c:pt>
                <c:pt idx="1650">
                  <c:v>112.56591</c:v>
                </c:pt>
                <c:pt idx="1651">
                  <c:v>131.98210100000003</c:v>
                </c:pt>
                <c:pt idx="1652">
                  <c:v>111.929703</c:v>
                </c:pt>
                <c:pt idx="1653">
                  <c:v>116.734718</c:v>
                </c:pt>
                <c:pt idx="1654">
                  <c:v>112.251862</c:v>
                </c:pt>
                <c:pt idx="1655">
                  <c:v>139.00839200000001</c:v>
                </c:pt>
                <c:pt idx="1656">
                  <c:v>111.69871500000001</c:v>
                </c:pt>
                <c:pt idx="1657">
                  <c:v>116.610916</c:v>
                </c:pt>
                <c:pt idx="1658">
                  <c:v>113.77681</c:v>
                </c:pt>
                <c:pt idx="1659">
                  <c:v>110.61454000000002</c:v>
                </c:pt>
                <c:pt idx="1660">
                  <c:v>112.185013</c:v>
                </c:pt>
                <c:pt idx="1661">
                  <c:v>144.81846600000003</c:v>
                </c:pt>
                <c:pt idx="1662">
                  <c:v>123.169449</c:v>
                </c:pt>
                <c:pt idx="1663">
                  <c:v>116.44926500000003</c:v>
                </c:pt>
                <c:pt idx="1664">
                  <c:v>118.69142900000001</c:v>
                </c:pt>
                <c:pt idx="1665">
                  <c:v>115.054726</c:v>
                </c:pt>
                <c:pt idx="1666">
                  <c:v>115.84581799999998</c:v>
                </c:pt>
                <c:pt idx="1667">
                  <c:v>134.92562900000001</c:v>
                </c:pt>
                <c:pt idx="1668">
                  <c:v>111.59623000000002</c:v>
                </c:pt>
                <c:pt idx="1669">
                  <c:v>111.07456999999999</c:v>
                </c:pt>
                <c:pt idx="1670">
                  <c:v>121.548721</c:v>
                </c:pt>
                <c:pt idx="1671">
                  <c:v>113.60203599999998</c:v>
                </c:pt>
                <c:pt idx="1672">
                  <c:v>129.02002000000002</c:v>
                </c:pt>
                <c:pt idx="1673">
                  <c:v>121.57389799999999</c:v>
                </c:pt>
                <c:pt idx="1674">
                  <c:v>110.18805699999999</c:v>
                </c:pt>
                <c:pt idx="1675">
                  <c:v>124.09221599999999</c:v>
                </c:pt>
                <c:pt idx="1676">
                  <c:v>112.94020800000001</c:v>
                </c:pt>
                <c:pt idx="1677">
                  <c:v>113.80360400000002</c:v>
                </c:pt>
                <c:pt idx="1678">
                  <c:v>131.363373</c:v>
                </c:pt>
                <c:pt idx="1679">
                  <c:v>123.59019499999999</c:v>
                </c:pt>
                <c:pt idx="1680">
                  <c:v>112.027939</c:v>
                </c:pt>
                <c:pt idx="1681">
                  <c:v>114.630211</c:v>
                </c:pt>
                <c:pt idx="1682">
                  <c:v>131.778931</c:v>
                </c:pt>
                <c:pt idx="1683">
                  <c:v>118.37944799999998</c:v>
                </c:pt>
                <c:pt idx="1684">
                  <c:v>118.58872999999998</c:v>
                </c:pt>
                <c:pt idx="1685">
                  <c:v>123.300674</c:v>
                </c:pt>
                <c:pt idx="1686">
                  <c:v>113.325165</c:v>
                </c:pt>
                <c:pt idx="1687">
                  <c:v>135.50148000000002</c:v>
                </c:pt>
                <c:pt idx="1688">
                  <c:v>115.72877499999998</c:v>
                </c:pt>
                <c:pt idx="1689">
                  <c:v>113.34261300000001</c:v>
                </c:pt>
                <c:pt idx="1690">
                  <c:v>121.91410800000001</c:v>
                </c:pt>
                <c:pt idx="1691">
                  <c:v>135.293228</c:v>
                </c:pt>
                <c:pt idx="1692">
                  <c:v>120.31413999999999</c:v>
                </c:pt>
                <c:pt idx="1693">
                  <c:v>116.93404400000001</c:v>
                </c:pt>
                <c:pt idx="1694">
                  <c:v>112.37988300000001</c:v>
                </c:pt>
                <c:pt idx="1695">
                  <c:v>118.99960299999999</c:v>
                </c:pt>
                <c:pt idx="1696">
                  <c:v>115.329109</c:v>
                </c:pt>
                <c:pt idx="1697">
                  <c:v>114.45429200000001</c:v>
                </c:pt>
                <c:pt idx="1698">
                  <c:v>126.90781400000002</c:v>
                </c:pt>
                <c:pt idx="1699">
                  <c:v>126.043396</c:v>
                </c:pt>
                <c:pt idx="1700">
                  <c:v>123.989532</c:v>
                </c:pt>
                <c:pt idx="1701">
                  <c:v>121.20869399999999</c:v>
                </c:pt>
                <c:pt idx="1702">
                  <c:v>125.89326500000001</c:v>
                </c:pt>
                <c:pt idx="1703">
                  <c:v>122.72061900000001</c:v>
                </c:pt>
                <c:pt idx="1704">
                  <c:v>115.250359</c:v>
                </c:pt>
                <c:pt idx="1705">
                  <c:v>120.299881</c:v>
                </c:pt>
                <c:pt idx="1706">
                  <c:v>118.82678199999997</c:v>
                </c:pt>
                <c:pt idx="1707">
                  <c:v>126.43802599999999</c:v>
                </c:pt>
                <c:pt idx="1708">
                  <c:v>133.700928</c:v>
                </c:pt>
                <c:pt idx="1709">
                  <c:v>110.871033</c:v>
                </c:pt>
                <c:pt idx="1710">
                  <c:v>133.54530299999999</c:v>
                </c:pt>
                <c:pt idx="1711">
                  <c:v>112.73513</c:v>
                </c:pt>
                <c:pt idx="1712">
                  <c:v>115.67209599999998</c:v>
                </c:pt>
                <c:pt idx="1713">
                  <c:v>112.587791</c:v>
                </c:pt>
                <c:pt idx="1714">
                  <c:v>113.088089</c:v>
                </c:pt>
                <c:pt idx="1715">
                  <c:v>110.33981300000002</c:v>
                </c:pt>
                <c:pt idx="1716">
                  <c:v>119.556725</c:v>
                </c:pt>
                <c:pt idx="1717">
                  <c:v>122.84895299999998</c:v>
                </c:pt>
                <c:pt idx="1718">
                  <c:v>129.54199199999999</c:v>
                </c:pt>
                <c:pt idx="1719">
                  <c:v>124.64209700000001</c:v>
                </c:pt>
                <c:pt idx="1720">
                  <c:v>125.80117799999998</c:v>
                </c:pt>
                <c:pt idx="1721">
                  <c:v>118.38419300000001</c:v>
                </c:pt>
                <c:pt idx="1722">
                  <c:v>127.478683</c:v>
                </c:pt>
                <c:pt idx="1723">
                  <c:v>121.420845</c:v>
                </c:pt>
                <c:pt idx="1724">
                  <c:v>119.52610799999998</c:v>
                </c:pt>
                <c:pt idx="1725">
                  <c:v>135.12231400000002</c:v>
                </c:pt>
                <c:pt idx="1726">
                  <c:v>132.69665499999996</c:v>
                </c:pt>
                <c:pt idx="1727">
                  <c:v>111.532883</c:v>
                </c:pt>
                <c:pt idx="1728">
                  <c:v>110.59621400000002</c:v>
                </c:pt>
                <c:pt idx="1729">
                  <c:v>148.06587199999998</c:v>
                </c:pt>
                <c:pt idx="1730">
                  <c:v>116.771835</c:v>
                </c:pt>
                <c:pt idx="1731">
                  <c:v>117.21112800000002</c:v>
                </c:pt>
                <c:pt idx="1732">
                  <c:v>124.533997</c:v>
                </c:pt>
                <c:pt idx="1733">
                  <c:v>113.01425200000001</c:v>
                </c:pt>
                <c:pt idx="1734">
                  <c:v>115.59326200000001</c:v>
                </c:pt>
                <c:pt idx="1735">
                  <c:v>154.12347399999999</c:v>
                </c:pt>
                <c:pt idx="1736">
                  <c:v>110.71199000000001</c:v>
                </c:pt>
                <c:pt idx="1737">
                  <c:v>138.58703600000004</c:v>
                </c:pt>
                <c:pt idx="1738">
                  <c:v>128.26408399999997</c:v>
                </c:pt>
                <c:pt idx="1739">
                  <c:v>114.53272200000001</c:v>
                </c:pt>
                <c:pt idx="1740">
                  <c:v>111.15332799999999</c:v>
                </c:pt>
                <c:pt idx="1741">
                  <c:v>114.612419</c:v>
                </c:pt>
                <c:pt idx="1742">
                  <c:v>113.75842299999998</c:v>
                </c:pt>
                <c:pt idx="1743">
                  <c:v>126.09983099999998</c:v>
                </c:pt>
                <c:pt idx="1744">
                  <c:v>128.56607099999999</c:v>
                </c:pt>
                <c:pt idx="1745">
                  <c:v>126.52862500000002</c:v>
                </c:pt>
                <c:pt idx="1746">
                  <c:v>119.22203099999999</c:v>
                </c:pt>
                <c:pt idx="1747">
                  <c:v>110.59106400000002</c:v>
                </c:pt>
                <c:pt idx="1748">
                  <c:v>111.88273599999997</c:v>
                </c:pt>
                <c:pt idx="1749">
                  <c:v>118.478416</c:v>
                </c:pt>
                <c:pt idx="1750">
                  <c:v>116.71192900000003</c:v>
                </c:pt>
                <c:pt idx="1751">
                  <c:v>110.97229</c:v>
                </c:pt>
                <c:pt idx="1752">
                  <c:v>133.51617399999998</c:v>
                </c:pt>
                <c:pt idx="1753">
                  <c:v>119.63602400000002</c:v>
                </c:pt>
                <c:pt idx="1754">
                  <c:v>116.51049</c:v>
                </c:pt>
                <c:pt idx="1755">
                  <c:v>112.014931</c:v>
                </c:pt>
                <c:pt idx="1756">
                  <c:v>125.236977</c:v>
                </c:pt>
                <c:pt idx="1757">
                  <c:v>112.33992000000002</c:v>
                </c:pt>
                <c:pt idx="1758">
                  <c:v>123.57971999999998</c:v>
                </c:pt>
                <c:pt idx="1759">
                  <c:v>116.012512</c:v>
                </c:pt>
                <c:pt idx="1760">
                  <c:v>112.73297100000001</c:v>
                </c:pt>
                <c:pt idx="1761">
                  <c:v>110.99313400000001</c:v>
                </c:pt>
                <c:pt idx="1762">
                  <c:v>138.89558399999999</c:v>
                </c:pt>
                <c:pt idx="1763">
                  <c:v>130.66532900000001</c:v>
                </c:pt>
                <c:pt idx="1764">
                  <c:v>115.75563</c:v>
                </c:pt>
                <c:pt idx="1765">
                  <c:v>115.571457</c:v>
                </c:pt>
                <c:pt idx="1766">
                  <c:v>119.800034</c:v>
                </c:pt>
                <c:pt idx="1767">
                  <c:v>120.641479</c:v>
                </c:pt>
                <c:pt idx="1768">
                  <c:v>116.41402400000003</c:v>
                </c:pt>
                <c:pt idx="1769">
                  <c:v>118.45417</c:v>
                </c:pt>
                <c:pt idx="1770">
                  <c:v>124.57720900000001</c:v>
                </c:pt>
                <c:pt idx="1771">
                  <c:v>134.07072399999998</c:v>
                </c:pt>
                <c:pt idx="1772">
                  <c:v>113.45909899999998</c:v>
                </c:pt>
                <c:pt idx="1773">
                  <c:v>124.169556</c:v>
                </c:pt>
                <c:pt idx="1774">
                  <c:v>111.61765300000002</c:v>
                </c:pt>
                <c:pt idx="1775">
                  <c:v>123.19078099999999</c:v>
                </c:pt>
                <c:pt idx="1776">
                  <c:v>111.81866500000001</c:v>
                </c:pt>
                <c:pt idx="1777">
                  <c:v>114.49392700000001</c:v>
                </c:pt>
                <c:pt idx="1778">
                  <c:v>115.56843600000001</c:v>
                </c:pt>
                <c:pt idx="1779">
                  <c:v>146.154358</c:v>
                </c:pt>
                <c:pt idx="1780">
                  <c:v>110.34195699999999</c:v>
                </c:pt>
                <c:pt idx="1781">
                  <c:v>120.70748900000001</c:v>
                </c:pt>
                <c:pt idx="1782">
                  <c:v>134.23086499999997</c:v>
                </c:pt>
                <c:pt idx="1783">
                  <c:v>112.92112700000001</c:v>
                </c:pt>
                <c:pt idx="1784">
                  <c:v>126.74686400000002</c:v>
                </c:pt>
                <c:pt idx="1785">
                  <c:v>117.56169100000001</c:v>
                </c:pt>
                <c:pt idx="1786">
                  <c:v>162.096191</c:v>
                </c:pt>
                <c:pt idx="1787">
                  <c:v>119.16153</c:v>
                </c:pt>
                <c:pt idx="1788">
                  <c:v>116.525764</c:v>
                </c:pt>
                <c:pt idx="1789">
                  <c:v>117.74494199999999</c:v>
                </c:pt>
                <c:pt idx="1790">
                  <c:v>123.151443</c:v>
                </c:pt>
                <c:pt idx="1791">
                  <c:v>113.34623000000002</c:v>
                </c:pt>
                <c:pt idx="1792">
                  <c:v>110.24642900000003</c:v>
                </c:pt>
                <c:pt idx="1793">
                  <c:v>132.31289700000002</c:v>
                </c:pt>
                <c:pt idx="1794">
                  <c:v>110.79441799999999</c:v>
                </c:pt>
                <c:pt idx="1795">
                  <c:v>114.34920500000001</c:v>
                </c:pt>
                <c:pt idx="1796">
                  <c:v>132.45616100000001</c:v>
                </c:pt>
                <c:pt idx="1797">
                  <c:v>112.87387799999998</c:v>
                </c:pt>
                <c:pt idx="1798">
                  <c:v>131.44151299999999</c:v>
                </c:pt>
                <c:pt idx="1799">
                  <c:v>112.43549299999998</c:v>
                </c:pt>
                <c:pt idx="1800">
                  <c:v>110.41198700000001</c:v>
                </c:pt>
                <c:pt idx="1801">
                  <c:v>147.11665299999996</c:v>
                </c:pt>
                <c:pt idx="1802">
                  <c:v>116.29098500000002</c:v>
                </c:pt>
                <c:pt idx="1803">
                  <c:v>120.58426700000001</c:v>
                </c:pt>
                <c:pt idx="1804">
                  <c:v>116.06466700000001</c:v>
                </c:pt>
                <c:pt idx="1805">
                  <c:v>122.37743399999998</c:v>
                </c:pt>
                <c:pt idx="1806">
                  <c:v>127.17852000000001</c:v>
                </c:pt>
                <c:pt idx="1807">
                  <c:v>142.22924800000001</c:v>
                </c:pt>
                <c:pt idx="1808">
                  <c:v>117.367676</c:v>
                </c:pt>
                <c:pt idx="1809">
                  <c:v>110.55325300000001</c:v>
                </c:pt>
                <c:pt idx="1810">
                  <c:v>110.82633199999997</c:v>
                </c:pt>
                <c:pt idx="1811">
                  <c:v>113.30297899999997</c:v>
                </c:pt>
                <c:pt idx="1812">
                  <c:v>130.16975399999995</c:v>
                </c:pt>
                <c:pt idx="1813">
                  <c:v>113.62831899999999</c:v>
                </c:pt>
                <c:pt idx="1814">
                  <c:v>122.16274999999999</c:v>
                </c:pt>
                <c:pt idx="1815">
                  <c:v>111.98602300000002</c:v>
                </c:pt>
                <c:pt idx="1816">
                  <c:v>123.58129099999999</c:v>
                </c:pt>
                <c:pt idx="1817">
                  <c:v>111.677528</c:v>
                </c:pt>
                <c:pt idx="1818">
                  <c:v>131.88774100000003</c:v>
                </c:pt>
                <c:pt idx="1819">
                  <c:v>110.78950500000002</c:v>
                </c:pt>
                <c:pt idx="1820">
                  <c:v>119.886955</c:v>
                </c:pt>
                <c:pt idx="1821">
                  <c:v>118.74335499999999</c:v>
                </c:pt>
                <c:pt idx="1822">
                  <c:v>111.57298999999999</c:v>
                </c:pt>
                <c:pt idx="1823">
                  <c:v>115.36037399999998</c:v>
                </c:pt>
                <c:pt idx="1824">
                  <c:v>119.68778199999998</c:v>
                </c:pt>
                <c:pt idx="1825">
                  <c:v>120.96993300000001</c:v>
                </c:pt>
                <c:pt idx="1826">
                  <c:v>117.374512</c:v>
                </c:pt>
                <c:pt idx="1827">
                  <c:v>111.25747699999998</c:v>
                </c:pt>
                <c:pt idx="1828">
                  <c:v>123.812744</c:v>
                </c:pt>
                <c:pt idx="1829">
                  <c:v>119.53561400000001</c:v>
                </c:pt>
                <c:pt idx="1830">
                  <c:v>113.64662199999999</c:v>
                </c:pt>
                <c:pt idx="1831">
                  <c:v>122.73785400000001</c:v>
                </c:pt>
                <c:pt idx="1832">
                  <c:v>130.64163199999999</c:v>
                </c:pt>
                <c:pt idx="1833">
                  <c:v>110.160622</c:v>
                </c:pt>
                <c:pt idx="1834">
                  <c:v>117.624199</c:v>
                </c:pt>
                <c:pt idx="1835">
                  <c:v>119.75485999999999</c:v>
                </c:pt>
                <c:pt idx="1836">
                  <c:v>130.37709000000001</c:v>
                </c:pt>
                <c:pt idx="1837">
                  <c:v>111.550453</c:v>
                </c:pt>
                <c:pt idx="1838">
                  <c:v>114.67831399999999</c:v>
                </c:pt>
                <c:pt idx="1839">
                  <c:v>149.000473</c:v>
                </c:pt>
                <c:pt idx="1840">
                  <c:v>120.91741900000002</c:v>
                </c:pt>
                <c:pt idx="1841">
                  <c:v>126.81184399999999</c:v>
                </c:pt>
                <c:pt idx="1842">
                  <c:v>118.76010100000002</c:v>
                </c:pt>
                <c:pt idx="1843">
                  <c:v>121.732208</c:v>
                </c:pt>
                <c:pt idx="1844">
                  <c:v>121.67701700000001</c:v>
                </c:pt>
                <c:pt idx="1845">
                  <c:v>116.78748299999998</c:v>
                </c:pt>
                <c:pt idx="1846">
                  <c:v>130.76255799999998</c:v>
                </c:pt>
                <c:pt idx="1847">
                  <c:v>115.31211900000001</c:v>
                </c:pt>
                <c:pt idx="1848">
                  <c:v>135.25379899999999</c:v>
                </c:pt>
                <c:pt idx="1849">
                  <c:v>115.245857</c:v>
                </c:pt>
                <c:pt idx="1850">
                  <c:v>111.10567500000001</c:v>
                </c:pt>
                <c:pt idx="1851">
                  <c:v>142.31614700000003</c:v>
                </c:pt>
                <c:pt idx="1852">
                  <c:v>122.44326800000002</c:v>
                </c:pt>
                <c:pt idx="1853">
                  <c:v>111.365555</c:v>
                </c:pt>
                <c:pt idx="1854">
                  <c:v>121.300026</c:v>
                </c:pt>
                <c:pt idx="1855">
                  <c:v>125.849739</c:v>
                </c:pt>
                <c:pt idx="1856">
                  <c:v>111.20906100000002</c:v>
                </c:pt>
                <c:pt idx="1857">
                  <c:v>121.092361</c:v>
                </c:pt>
                <c:pt idx="1858">
                  <c:v>116.304306</c:v>
                </c:pt>
                <c:pt idx="1859">
                  <c:v>120.219437</c:v>
                </c:pt>
                <c:pt idx="1860">
                  <c:v>130.12040700000003</c:v>
                </c:pt>
                <c:pt idx="1861">
                  <c:v>118.72766100000001</c:v>
                </c:pt>
                <c:pt idx="1862">
                  <c:v>110.00002300000001</c:v>
                </c:pt>
                <c:pt idx="1863">
                  <c:v>123.06519299999998</c:v>
                </c:pt>
                <c:pt idx="1864">
                  <c:v>114.58551</c:v>
                </c:pt>
                <c:pt idx="1865">
                  <c:v>110.549492</c:v>
                </c:pt>
                <c:pt idx="1866">
                  <c:v>148.13766499999997</c:v>
                </c:pt>
                <c:pt idx="1867">
                  <c:v>116.88973999999999</c:v>
                </c:pt>
                <c:pt idx="1868">
                  <c:v>110.987572</c:v>
                </c:pt>
                <c:pt idx="1869">
                  <c:v>126.33126799999999</c:v>
                </c:pt>
                <c:pt idx="1870">
                  <c:v>111.29787399999999</c:v>
                </c:pt>
                <c:pt idx="1871">
                  <c:v>112.668961</c:v>
                </c:pt>
                <c:pt idx="1872">
                  <c:v>115.7882</c:v>
                </c:pt>
                <c:pt idx="1873">
                  <c:v>110.38565800000001</c:v>
                </c:pt>
                <c:pt idx="1874">
                  <c:v>115.60508699999998</c:v>
                </c:pt>
                <c:pt idx="1875">
                  <c:v>110.27919799999998</c:v>
                </c:pt>
                <c:pt idx="1876">
                  <c:v>120.314346</c:v>
                </c:pt>
                <c:pt idx="1877">
                  <c:v>135.61469999999997</c:v>
                </c:pt>
                <c:pt idx="1878">
                  <c:v>118.095955</c:v>
                </c:pt>
                <c:pt idx="1879">
                  <c:v>112.44957000000001</c:v>
                </c:pt>
                <c:pt idx="1880">
                  <c:v>112.633759</c:v>
                </c:pt>
                <c:pt idx="1881">
                  <c:v>111.33316000000002</c:v>
                </c:pt>
                <c:pt idx="1882">
                  <c:v>113.87696800000001</c:v>
                </c:pt>
                <c:pt idx="1883">
                  <c:v>119.24086800000002</c:v>
                </c:pt>
                <c:pt idx="1884">
                  <c:v>117.892647</c:v>
                </c:pt>
                <c:pt idx="1885">
                  <c:v>110.068275</c:v>
                </c:pt>
                <c:pt idx="1886">
                  <c:v>129.91944900000001</c:v>
                </c:pt>
                <c:pt idx="1887">
                  <c:v>152.37815900000001</c:v>
                </c:pt>
                <c:pt idx="1888">
                  <c:v>135.60813900000002</c:v>
                </c:pt>
                <c:pt idx="1889">
                  <c:v>136.62829600000003</c:v>
                </c:pt>
                <c:pt idx="1890">
                  <c:v>119.76069600000001</c:v>
                </c:pt>
                <c:pt idx="1891">
                  <c:v>126.24541499999999</c:v>
                </c:pt>
                <c:pt idx="1892">
                  <c:v>116.12675499999999</c:v>
                </c:pt>
                <c:pt idx="1893">
                  <c:v>121.56588699999999</c:v>
                </c:pt>
                <c:pt idx="1894">
                  <c:v>111.87953899999997</c:v>
                </c:pt>
                <c:pt idx="1895">
                  <c:v>125.85719300000001</c:v>
                </c:pt>
                <c:pt idx="1896">
                  <c:v>113.94343600000002</c:v>
                </c:pt>
                <c:pt idx="1897">
                  <c:v>113.454407</c:v>
                </c:pt>
                <c:pt idx="1898">
                  <c:v>112.04798099999999</c:v>
                </c:pt>
                <c:pt idx="1899">
                  <c:v>114.35560599999998</c:v>
                </c:pt>
                <c:pt idx="1900">
                  <c:v>123.09824399999999</c:v>
                </c:pt>
                <c:pt idx="1901">
                  <c:v>112.43442500000002</c:v>
                </c:pt>
                <c:pt idx="1902">
                  <c:v>118.668449</c:v>
                </c:pt>
                <c:pt idx="1903">
                  <c:v>119.58602900000001</c:v>
                </c:pt>
                <c:pt idx="1904">
                  <c:v>135.62243700000005</c:v>
                </c:pt>
                <c:pt idx="1905">
                  <c:v>122.24779500000001</c:v>
                </c:pt>
                <c:pt idx="1906">
                  <c:v>122.62927999999998</c:v>
                </c:pt>
                <c:pt idx="1907">
                  <c:v>128.70625299999998</c:v>
                </c:pt>
                <c:pt idx="1908">
                  <c:v>148.00473</c:v>
                </c:pt>
                <c:pt idx="1909">
                  <c:v>118.617981</c:v>
                </c:pt>
                <c:pt idx="1910">
                  <c:v>110.20957900000002</c:v>
                </c:pt>
                <c:pt idx="1911">
                  <c:v>126.74164600000002</c:v>
                </c:pt>
                <c:pt idx="1912">
                  <c:v>127.10868799999999</c:v>
                </c:pt>
                <c:pt idx="1913">
                  <c:v>115.06716200000001</c:v>
                </c:pt>
                <c:pt idx="1914">
                  <c:v>125.112167</c:v>
                </c:pt>
                <c:pt idx="1915">
                  <c:v>131.637787</c:v>
                </c:pt>
                <c:pt idx="1916">
                  <c:v>140.73408499999996</c:v>
                </c:pt>
                <c:pt idx="1917">
                  <c:v>116.01061199999999</c:v>
                </c:pt>
                <c:pt idx="1918">
                  <c:v>121.895561</c:v>
                </c:pt>
                <c:pt idx="1919">
                  <c:v>120.865044</c:v>
                </c:pt>
                <c:pt idx="1920">
                  <c:v>112.821754</c:v>
                </c:pt>
                <c:pt idx="1921">
                  <c:v>117.955856</c:v>
                </c:pt>
                <c:pt idx="1922">
                  <c:v>112.94014000000001</c:v>
                </c:pt>
                <c:pt idx="1923">
                  <c:v>113.16256</c:v>
                </c:pt>
                <c:pt idx="1924">
                  <c:v>116.179649</c:v>
                </c:pt>
                <c:pt idx="1925">
                  <c:v>115.06770299999998</c:v>
                </c:pt>
                <c:pt idx="1926">
                  <c:v>113.86021400000001</c:v>
                </c:pt>
                <c:pt idx="1927">
                  <c:v>133.14236499999998</c:v>
                </c:pt>
                <c:pt idx="1928">
                  <c:v>117.07470699999999</c:v>
                </c:pt>
                <c:pt idx="1929">
                  <c:v>110.742828</c:v>
                </c:pt>
                <c:pt idx="1930">
                  <c:v>125.23556499999999</c:v>
                </c:pt>
                <c:pt idx="1931">
                  <c:v>119.097908</c:v>
                </c:pt>
                <c:pt idx="1932">
                  <c:v>112.728134</c:v>
                </c:pt>
                <c:pt idx="1933">
                  <c:v>156.03980999999999</c:v>
                </c:pt>
                <c:pt idx="1934">
                  <c:v>123.739357</c:v>
                </c:pt>
                <c:pt idx="1935">
                  <c:v>173.85888700000004</c:v>
                </c:pt>
                <c:pt idx="1936">
                  <c:v>113.556343</c:v>
                </c:pt>
                <c:pt idx="1937">
                  <c:v>114.235947</c:v>
                </c:pt>
                <c:pt idx="1938">
                  <c:v>113.80950900000002</c:v>
                </c:pt>
                <c:pt idx="1939">
                  <c:v>141.25885</c:v>
                </c:pt>
                <c:pt idx="1940">
                  <c:v>116.649635</c:v>
                </c:pt>
                <c:pt idx="1941">
                  <c:v>123.17434699999998</c:v>
                </c:pt>
                <c:pt idx="1942">
                  <c:v>151.61854600000001</c:v>
                </c:pt>
                <c:pt idx="1943">
                  <c:v>111.492508</c:v>
                </c:pt>
                <c:pt idx="1944">
                  <c:v>114.64241</c:v>
                </c:pt>
                <c:pt idx="1945">
                  <c:v>114.78522500000001</c:v>
                </c:pt>
                <c:pt idx="1946">
                  <c:v>124.13208799999998</c:v>
                </c:pt>
                <c:pt idx="1947">
                  <c:v>111.73936500000002</c:v>
                </c:pt>
                <c:pt idx="1948">
                  <c:v>110.54140500000001</c:v>
                </c:pt>
                <c:pt idx="1949">
                  <c:v>113.99185199999999</c:v>
                </c:pt>
                <c:pt idx="1950">
                  <c:v>110.83644099999998</c:v>
                </c:pt>
                <c:pt idx="1951">
                  <c:v>118.68111399999999</c:v>
                </c:pt>
                <c:pt idx="1952">
                  <c:v>113.44146700000002</c:v>
                </c:pt>
                <c:pt idx="1953">
                  <c:v>111.669014</c:v>
                </c:pt>
                <c:pt idx="1954">
                  <c:v>116.71351600000001</c:v>
                </c:pt>
                <c:pt idx="1955">
                  <c:v>120.05289500000001</c:v>
                </c:pt>
                <c:pt idx="1956">
                  <c:v>112.16143</c:v>
                </c:pt>
                <c:pt idx="1957">
                  <c:v>118.44245900000001</c:v>
                </c:pt>
                <c:pt idx="1958">
                  <c:v>126.03455400000001</c:v>
                </c:pt>
                <c:pt idx="1959">
                  <c:v>111.32829999999998</c:v>
                </c:pt>
                <c:pt idx="1960">
                  <c:v>137.45828200000003</c:v>
                </c:pt>
                <c:pt idx="1961">
                  <c:v>122.94301600000001</c:v>
                </c:pt>
                <c:pt idx="1962">
                  <c:v>133.89656099999999</c:v>
                </c:pt>
                <c:pt idx="1963">
                  <c:v>112.328964</c:v>
                </c:pt>
                <c:pt idx="1964">
                  <c:v>114.61462400000003</c:v>
                </c:pt>
                <c:pt idx="1965">
                  <c:v>122.960831</c:v>
                </c:pt>
                <c:pt idx="1966">
                  <c:v>128.38700900000003</c:v>
                </c:pt>
                <c:pt idx="1967">
                  <c:v>111.84641999999999</c:v>
                </c:pt>
                <c:pt idx="1968">
                  <c:v>117.00742300000002</c:v>
                </c:pt>
                <c:pt idx="1969">
                  <c:v>111.143936</c:v>
                </c:pt>
                <c:pt idx="1970">
                  <c:v>110.699173</c:v>
                </c:pt>
                <c:pt idx="1971">
                  <c:v>115.25798</c:v>
                </c:pt>
                <c:pt idx="1972">
                  <c:v>124.887238</c:v>
                </c:pt>
                <c:pt idx="1973">
                  <c:v>123.12984499999999</c:v>
                </c:pt>
                <c:pt idx="1974">
                  <c:v>128.10368299999996</c:v>
                </c:pt>
                <c:pt idx="1975">
                  <c:v>129.28141800000003</c:v>
                </c:pt>
                <c:pt idx="1976">
                  <c:v>121.77919</c:v>
                </c:pt>
                <c:pt idx="1977">
                  <c:v>116.76315300000002</c:v>
                </c:pt>
                <c:pt idx="1978">
                  <c:v>119.36418900000001</c:v>
                </c:pt>
                <c:pt idx="1979">
                  <c:v>110.815849</c:v>
                </c:pt>
                <c:pt idx="1980">
                  <c:v>120.866074</c:v>
                </c:pt>
                <c:pt idx="1981">
                  <c:v>110.63258399999998</c:v>
                </c:pt>
                <c:pt idx="1982">
                  <c:v>126.935928</c:v>
                </c:pt>
                <c:pt idx="1983">
                  <c:v>126.02333799999998</c:v>
                </c:pt>
                <c:pt idx="1984">
                  <c:v>110.160622</c:v>
                </c:pt>
                <c:pt idx="1985">
                  <c:v>114.74588</c:v>
                </c:pt>
                <c:pt idx="1986">
                  <c:v>111.700714</c:v>
                </c:pt>
                <c:pt idx="1987">
                  <c:v>111.74861900000003</c:v>
                </c:pt>
                <c:pt idx="1988">
                  <c:v>120.810196</c:v>
                </c:pt>
                <c:pt idx="1989">
                  <c:v>116.776726</c:v>
                </c:pt>
                <c:pt idx="1990">
                  <c:v>118.74314099999999</c:v>
                </c:pt>
                <c:pt idx="1991">
                  <c:v>110.337585</c:v>
                </c:pt>
                <c:pt idx="1992">
                  <c:v>113.85656</c:v>
                </c:pt>
                <c:pt idx="1993">
                  <c:v>146.99250800000002</c:v>
                </c:pt>
                <c:pt idx="1994">
                  <c:v>119.88893099999999</c:v>
                </c:pt>
                <c:pt idx="1995">
                  <c:v>110.614716</c:v>
                </c:pt>
                <c:pt idx="1996">
                  <c:v>118.65209199999998</c:v>
                </c:pt>
                <c:pt idx="1997">
                  <c:v>114.68353999999998</c:v>
                </c:pt>
                <c:pt idx="1998">
                  <c:v>117.73415400000002</c:v>
                </c:pt>
                <c:pt idx="1999">
                  <c:v>114.094482</c:v>
                </c:pt>
                <c:pt idx="2000">
                  <c:v>110.022606</c:v>
                </c:pt>
                <c:pt idx="2001">
                  <c:v>126.89661400000001</c:v>
                </c:pt>
                <c:pt idx="2002">
                  <c:v>118.684364</c:v>
                </c:pt>
                <c:pt idx="2003">
                  <c:v>123.21436300000003</c:v>
                </c:pt>
                <c:pt idx="2004">
                  <c:v>111.25679</c:v>
                </c:pt>
                <c:pt idx="2005">
                  <c:v>122.78706400000002</c:v>
                </c:pt>
                <c:pt idx="2006">
                  <c:v>117.499382</c:v>
                </c:pt>
                <c:pt idx="2007">
                  <c:v>118.56709300000001</c:v>
                </c:pt>
                <c:pt idx="2008">
                  <c:v>110.53338599999998</c:v>
                </c:pt>
                <c:pt idx="2009">
                  <c:v>128.250122</c:v>
                </c:pt>
                <c:pt idx="2010">
                  <c:v>127.59499400000001</c:v>
                </c:pt>
                <c:pt idx="2011">
                  <c:v>127.38917499999998</c:v>
                </c:pt>
                <c:pt idx="2012">
                  <c:v>123.025719</c:v>
                </c:pt>
                <c:pt idx="2013">
                  <c:v>121.224892</c:v>
                </c:pt>
                <c:pt idx="2014">
                  <c:v>112.35217999999999</c:v>
                </c:pt>
                <c:pt idx="2015">
                  <c:v>114.930351</c:v>
                </c:pt>
                <c:pt idx="2016">
                  <c:v>114.62130699999999</c:v>
                </c:pt>
                <c:pt idx="2017">
                  <c:v>118.061485</c:v>
                </c:pt>
                <c:pt idx="2018">
                  <c:v>110.24128000000002</c:v>
                </c:pt>
                <c:pt idx="2019">
                  <c:v>112.83575399999998</c:v>
                </c:pt>
                <c:pt idx="2020">
                  <c:v>112.074867</c:v>
                </c:pt>
                <c:pt idx="2021">
                  <c:v>114.087349</c:v>
                </c:pt>
                <c:pt idx="2022">
                  <c:v>110.800316</c:v>
                </c:pt>
                <c:pt idx="2023">
                  <c:v>134.01660199999998</c:v>
                </c:pt>
                <c:pt idx="2024">
                  <c:v>138.09477199999998</c:v>
                </c:pt>
                <c:pt idx="2025">
                  <c:v>125.303535</c:v>
                </c:pt>
                <c:pt idx="2026">
                  <c:v>112.518517</c:v>
                </c:pt>
                <c:pt idx="2027">
                  <c:v>123.74441500000002</c:v>
                </c:pt>
                <c:pt idx="2028">
                  <c:v>111.66322300000002</c:v>
                </c:pt>
                <c:pt idx="2029">
                  <c:v>114.89012900000002</c:v>
                </c:pt>
                <c:pt idx="2030">
                  <c:v>131.953979</c:v>
                </c:pt>
                <c:pt idx="2031">
                  <c:v>112.96471400000001</c:v>
                </c:pt>
                <c:pt idx="2032">
                  <c:v>116.56127900000001</c:v>
                </c:pt>
                <c:pt idx="2033">
                  <c:v>121.14305899999998</c:v>
                </c:pt>
                <c:pt idx="2034">
                  <c:v>133.68444800000003</c:v>
                </c:pt>
                <c:pt idx="2035">
                  <c:v>115.94664000000002</c:v>
                </c:pt>
                <c:pt idx="2036">
                  <c:v>115.44879899999998</c:v>
                </c:pt>
                <c:pt idx="2037">
                  <c:v>120.37040699999999</c:v>
                </c:pt>
                <c:pt idx="2038">
                  <c:v>120.215942</c:v>
                </c:pt>
                <c:pt idx="2039">
                  <c:v>135.80728100000002</c:v>
                </c:pt>
                <c:pt idx="2040">
                  <c:v>111.702003</c:v>
                </c:pt>
                <c:pt idx="2041">
                  <c:v>132.707932</c:v>
                </c:pt>
                <c:pt idx="2042">
                  <c:v>120.17649799999998</c:v>
                </c:pt>
                <c:pt idx="2043">
                  <c:v>122.65544899999999</c:v>
                </c:pt>
                <c:pt idx="2044">
                  <c:v>110.24443100000002</c:v>
                </c:pt>
                <c:pt idx="2045">
                  <c:v>117.05116300000002</c:v>
                </c:pt>
                <c:pt idx="2046">
                  <c:v>118.112595</c:v>
                </c:pt>
                <c:pt idx="2047">
                  <c:v>118.27010300000002</c:v>
                </c:pt>
                <c:pt idx="2048">
                  <c:v>137.82421900000003</c:v>
                </c:pt>
                <c:pt idx="2049">
                  <c:v>121.20304899999998</c:v>
                </c:pt>
                <c:pt idx="2050">
                  <c:v>110.13687099999999</c:v>
                </c:pt>
                <c:pt idx="2051">
                  <c:v>116.91346000000001</c:v>
                </c:pt>
                <c:pt idx="2052">
                  <c:v>127.54592900000002</c:v>
                </c:pt>
                <c:pt idx="2053">
                  <c:v>112.67840599999998</c:v>
                </c:pt>
                <c:pt idx="2054">
                  <c:v>113.90316000000001</c:v>
                </c:pt>
                <c:pt idx="2055">
                  <c:v>146.07968099999997</c:v>
                </c:pt>
                <c:pt idx="2056">
                  <c:v>135.31750499999998</c:v>
                </c:pt>
                <c:pt idx="2057">
                  <c:v>154.18769800000001</c:v>
                </c:pt>
                <c:pt idx="2058">
                  <c:v>113.74307300000001</c:v>
                </c:pt>
                <c:pt idx="2059">
                  <c:v>122.738411</c:v>
                </c:pt>
                <c:pt idx="2060">
                  <c:v>118.728859</c:v>
                </c:pt>
                <c:pt idx="2061">
                  <c:v>135.88513200000003</c:v>
                </c:pt>
                <c:pt idx="2062">
                  <c:v>117.392715</c:v>
                </c:pt>
                <c:pt idx="2063">
                  <c:v>126.58039100000001</c:v>
                </c:pt>
                <c:pt idx="2064">
                  <c:v>115.22979699999999</c:v>
                </c:pt>
                <c:pt idx="2065">
                  <c:v>113.725258</c:v>
                </c:pt>
                <c:pt idx="2066">
                  <c:v>126.59741200000002</c:v>
                </c:pt>
                <c:pt idx="2067">
                  <c:v>125.200317</c:v>
                </c:pt>
                <c:pt idx="2068">
                  <c:v>115.11409</c:v>
                </c:pt>
                <c:pt idx="2069">
                  <c:v>129.48040800000004</c:v>
                </c:pt>
                <c:pt idx="2070">
                  <c:v>119.38256800000001</c:v>
                </c:pt>
                <c:pt idx="2071">
                  <c:v>111.438461</c:v>
                </c:pt>
                <c:pt idx="2072">
                  <c:v>137.43122900000003</c:v>
                </c:pt>
                <c:pt idx="2073">
                  <c:v>110.00087699999999</c:v>
                </c:pt>
                <c:pt idx="2074">
                  <c:v>125.662628</c:v>
                </c:pt>
                <c:pt idx="2075">
                  <c:v>110.40422800000002</c:v>
                </c:pt>
                <c:pt idx="2076">
                  <c:v>121.58342</c:v>
                </c:pt>
                <c:pt idx="2077">
                  <c:v>137.43156399999998</c:v>
                </c:pt>
                <c:pt idx="2078">
                  <c:v>117.07647699999998</c:v>
                </c:pt>
                <c:pt idx="2079">
                  <c:v>136.70288099999999</c:v>
                </c:pt>
                <c:pt idx="2080">
                  <c:v>115.18852200000001</c:v>
                </c:pt>
                <c:pt idx="2081">
                  <c:v>110.01496100000001</c:v>
                </c:pt>
                <c:pt idx="2082">
                  <c:v>115.942986</c:v>
                </c:pt>
                <c:pt idx="2083">
                  <c:v>120.99593400000002</c:v>
                </c:pt>
                <c:pt idx="2084">
                  <c:v>112.323166</c:v>
                </c:pt>
                <c:pt idx="2085">
                  <c:v>119.56602500000001</c:v>
                </c:pt>
                <c:pt idx="2086">
                  <c:v>121.36425800000002</c:v>
                </c:pt>
                <c:pt idx="2087">
                  <c:v>110.08273299999999</c:v>
                </c:pt>
                <c:pt idx="2088">
                  <c:v>110.29396100000001</c:v>
                </c:pt>
                <c:pt idx="2089">
                  <c:v>130.30647300000001</c:v>
                </c:pt>
                <c:pt idx="2090">
                  <c:v>122.82801799999999</c:v>
                </c:pt>
                <c:pt idx="2091">
                  <c:v>113.057541</c:v>
                </c:pt>
                <c:pt idx="2092">
                  <c:v>121.17804699999999</c:v>
                </c:pt>
                <c:pt idx="2093">
                  <c:v>131.64234900000002</c:v>
                </c:pt>
                <c:pt idx="2094">
                  <c:v>117.60870399999999</c:v>
                </c:pt>
                <c:pt idx="2095">
                  <c:v>162.59133900000003</c:v>
                </c:pt>
                <c:pt idx="2096">
                  <c:v>118.03647599999998</c:v>
                </c:pt>
                <c:pt idx="2097">
                  <c:v>113.99791700000002</c:v>
                </c:pt>
                <c:pt idx="2098">
                  <c:v>142.78410299999999</c:v>
                </c:pt>
                <c:pt idx="2099">
                  <c:v>114.354759</c:v>
                </c:pt>
                <c:pt idx="2100">
                  <c:v>116.18073299999999</c:v>
                </c:pt>
                <c:pt idx="2101">
                  <c:v>110.817818</c:v>
                </c:pt>
                <c:pt idx="2102">
                  <c:v>118.45696300000002</c:v>
                </c:pt>
                <c:pt idx="2103">
                  <c:v>134.674286</c:v>
                </c:pt>
                <c:pt idx="2104">
                  <c:v>124.14489</c:v>
                </c:pt>
                <c:pt idx="2105">
                  <c:v>128.93023700000003</c:v>
                </c:pt>
                <c:pt idx="2106">
                  <c:v>120.648849</c:v>
                </c:pt>
                <c:pt idx="2107">
                  <c:v>138.42826800000003</c:v>
                </c:pt>
                <c:pt idx="2108">
                  <c:v>114.218384</c:v>
                </c:pt>
                <c:pt idx="2109">
                  <c:v>131.16868600000001</c:v>
                </c:pt>
                <c:pt idx="2110">
                  <c:v>112.306961</c:v>
                </c:pt>
                <c:pt idx="2111">
                  <c:v>114.88387299999997</c:v>
                </c:pt>
                <c:pt idx="2112">
                  <c:v>116.51624300000002</c:v>
                </c:pt>
                <c:pt idx="2113">
                  <c:v>116.74064600000001</c:v>
                </c:pt>
                <c:pt idx="2114">
                  <c:v>117.412102</c:v>
                </c:pt>
                <c:pt idx="2115">
                  <c:v>114.36228199999998</c:v>
                </c:pt>
                <c:pt idx="2116">
                  <c:v>112.48938</c:v>
                </c:pt>
                <c:pt idx="2117">
                  <c:v>123.71793400000001</c:v>
                </c:pt>
                <c:pt idx="2118">
                  <c:v>114.05761000000001</c:v>
                </c:pt>
                <c:pt idx="2119">
                  <c:v>117.920036</c:v>
                </c:pt>
                <c:pt idx="2120">
                  <c:v>116.448395</c:v>
                </c:pt>
                <c:pt idx="2121">
                  <c:v>112.69472500000002</c:v>
                </c:pt>
                <c:pt idx="2122">
                  <c:v>129.62914999999998</c:v>
                </c:pt>
                <c:pt idx="2123">
                  <c:v>128.48133900000005</c:v>
                </c:pt>
                <c:pt idx="2124">
                  <c:v>147.49090600000002</c:v>
                </c:pt>
                <c:pt idx="2125">
                  <c:v>111.27748099999998</c:v>
                </c:pt>
                <c:pt idx="2126">
                  <c:v>125.07590500000001</c:v>
                </c:pt>
                <c:pt idx="2127">
                  <c:v>112.29608899999998</c:v>
                </c:pt>
                <c:pt idx="2128">
                  <c:v>125.826126</c:v>
                </c:pt>
                <c:pt idx="2129">
                  <c:v>111.110237</c:v>
                </c:pt>
                <c:pt idx="2130">
                  <c:v>122.01773799999998</c:v>
                </c:pt>
                <c:pt idx="2131">
                  <c:v>114.46736900000003</c:v>
                </c:pt>
                <c:pt idx="2132">
                  <c:v>118.985428</c:v>
                </c:pt>
                <c:pt idx="2133">
                  <c:v>112.41663400000002</c:v>
                </c:pt>
                <c:pt idx="2134">
                  <c:v>114.98049899999998</c:v>
                </c:pt>
                <c:pt idx="2135">
                  <c:v>119.21156300000003</c:v>
                </c:pt>
                <c:pt idx="2136">
                  <c:v>110.44311500000003</c:v>
                </c:pt>
                <c:pt idx="2137">
                  <c:v>121.47796600000001</c:v>
                </c:pt>
                <c:pt idx="2138">
                  <c:v>113.94944000000001</c:v>
                </c:pt>
                <c:pt idx="2139">
                  <c:v>119.38576500000001</c:v>
                </c:pt>
                <c:pt idx="2140">
                  <c:v>121.09352900000002</c:v>
                </c:pt>
                <c:pt idx="2141">
                  <c:v>117.465012</c:v>
                </c:pt>
                <c:pt idx="2142">
                  <c:v>111.17359199999999</c:v>
                </c:pt>
                <c:pt idx="2143">
                  <c:v>110.56053199999998</c:v>
                </c:pt>
                <c:pt idx="2144">
                  <c:v>119.685654</c:v>
                </c:pt>
                <c:pt idx="2145">
                  <c:v>119.24713900000002</c:v>
                </c:pt>
                <c:pt idx="2146">
                  <c:v>111.46684999999999</c:v>
                </c:pt>
                <c:pt idx="2147">
                  <c:v>111.924797</c:v>
                </c:pt>
                <c:pt idx="2148">
                  <c:v>115.01387</c:v>
                </c:pt>
                <c:pt idx="2149">
                  <c:v>113.88630699999999</c:v>
                </c:pt>
                <c:pt idx="2150">
                  <c:v>111.04168700000001</c:v>
                </c:pt>
                <c:pt idx="2151">
                  <c:v>117.07659099999998</c:v>
                </c:pt>
                <c:pt idx="2152">
                  <c:v>122.233238</c:v>
                </c:pt>
                <c:pt idx="2153">
                  <c:v>117.62543499999998</c:v>
                </c:pt>
                <c:pt idx="2154">
                  <c:v>115.092484</c:v>
                </c:pt>
                <c:pt idx="2155">
                  <c:v>124.88933599999999</c:v>
                </c:pt>
                <c:pt idx="2156">
                  <c:v>114.156227</c:v>
                </c:pt>
                <c:pt idx="2157">
                  <c:v>112.891441</c:v>
                </c:pt>
                <c:pt idx="2158">
                  <c:v>111.44704400000003</c:v>
                </c:pt>
                <c:pt idx="2159">
                  <c:v>113.28373699999999</c:v>
                </c:pt>
                <c:pt idx="2160">
                  <c:v>118.21495800000001</c:v>
                </c:pt>
                <c:pt idx="2161">
                  <c:v>110.443932</c:v>
                </c:pt>
                <c:pt idx="2162">
                  <c:v>120.056602</c:v>
                </c:pt>
                <c:pt idx="2163">
                  <c:v>139.70329299999997</c:v>
                </c:pt>
                <c:pt idx="2164">
                  <c:v>140.30546600000002</c:v>
                </c:pt>
                <c:pt idx="2165">
                  <c:v>117.73154400000001</c:v>
                </c:pt>
                <c:pt idx="2166">
                  <c:v>124.787834</c:v>
                </c:pt>
                <c:pt idx="2167">
                  <c:v>112.60774199999999</c:v>
                </c:pt>
                <c:pt idx="2168">
                  <c:v>114.636139</c:v>
                </c:pt>
                <c:pt idx="2169">
                  <c:v>115.070869</c:v>
                </c:pt>
                <c:pt idx="2170">
                  <c:v>125.19948599999998</c:v>
                </c:pt>
                <c:pt idx="2171">
                  <c:v>111.090012</c:v>
                </c:pt>
                <c:pt idx="2172">
                  <c:v>119.629616</c:v>
                </c:pt>
                <c:pt idx="2173">
                  <c:v>113.14907100000001</c:v>
                </c:pt>
                <c:pt idx="2174">
                  <c:v>113.77234599999998</c:v>
                </c:pt>
                <c:pt idx="2175">
                  <c:v>124.53434799999998</c:v>
                </c:pt>
                <c:pt idx="2176">
                  <c:v>112.06997699999998</c:v>
                </c:pt>
                <c:pt idx="2177">
                  <c:v>123.312355</c:v>
                </c:pt>
                <c:pt idx="2178">
                  <c:v>144.91017199999999</c:v>
                </c:pt>
                <c:pt idx="2179">
                  <c:v>117.71726200000003</c:v>
                </c:pt>
                <c:pt idx="2180">
                  <c:v>123.601944</c:v>
                </c:pt>
                <c:pt idx="2181">
                  <c:v>111.35173799999998</c:v>
                </c:pt>
                <c:pt idx="2182">
                  <c:v>115.105103</c:v>
                </c:pt>
                <c:pt idx="2183">
                  <c:v>113.79755400000003</c:v>
                </c:pt>
                <c:pt idx="2184">
                  <c:v>118.094795</c:v>
                </c:pt>
                <c:pt idx="2185">
                  <c:v>122.734711</c:v>
                </c:pt>
                <c:pt idx="2186">
                  <c:v>111.89501199999998</c:v>
                </c:pt>
                <c:pt idx="2187">
                  <c:v>121.41579400000002</c:v>
                </c:pt>
                <c:pt idx="2188">
                  <c:v>117.621353</c:v>
                </c:pt>
                <c:pt idx="2189">
                  <c:v>115.40570799999999</c:v>
                </c:pt>
                <c:pt idx="2190">
                  <c:v>146.29110700000001</c:v>
                </c:pt>
                <c:pt idx="2191">
                  <c:v>125.101494</c:v>
                </c:pt>
                <c:pt idx="2192">
                  <c:v>132.11648600000001</c:v>
                </c:pt>
                <c:pt idx="2193">
                  <c:v>111.15762300000002</c:v>
                </c:pt>
                <c:pt idx="2194">
                  <c:v>124.908508</c:v>
                </c:pt>
                <c:pt idx="2195">
                  <c:v>119.23969300000002</c:v>
                </c:pt>
                <c:pt idx="2196">
                  <c:v>120.49176000000001</c:v>
                </c:pt>
                <c:pt idx="2197">
                  <c:v>123.304726</c:v>
                </c:pt>
                <c:pt idx="2198">
                  <c:v>116.018539</c:v>
                </c:pt>
                <c:pt idx="2199">
                  <c:v>111.833443</c:v>
                </c:pt>
                <c:pt idx="2200">
                  <c:v>111.88077499999999</c:v>
                </c:pt>
                <c:pt idx="2201">
                  <c:v>115.07061</c:v>
                </c:pt>
                <c:pt idx="2202">
                  <c:v>113.75786600000002</c:v>
                </c:pt>
                <c:pt idx="2203">
                  <c:v>120.86185500000002</c:v>
                </c:pt>
                <c:pt idx="2204">
                  <c:v>146.64709499999998</c:v>
                </c:pt>
                <c:pt idx="2205">
                  <c:v>110.20996100000002</c:v>
                </c:pt>
                <c:pt idx="2206">
                  <c:v>118.13726800000002</c:v>
                </c:pt>
                <c:pt idx="2207">
                  <c:v>126.99459800000001</c:v>
                </c:pt>
                <c:pt idx="2208">
                  <c:v>123.031097</c:v>
                </c:pt>
                <c:pt idx="2209">
                  <c:v>135.62231400000002</c:v>
                </c:pt>
                <c:pt idx="2210">
                  <c:v>131.60813900000002</c:v>
                </c:pt>
                <c:pt idx="2211">
                  <c:v>118.053421</c:v>
                </c:pt>
                <c:pt idx="2212">
                  <c:v>110.033951</c:v>
                </c:pt>
                <c:pt idx="2213">
                  <c:v>157.18708800000002</c:v>
                </c:pt>
                <c:pt idx="2214">
                  <c:v>128.71775799999998</c:v>
                </c:pt>
                <c:pt idx="2215">
                  <c:v>124.67797899999997</c:v>
                </c:pt>
                <c:pt idx="2216">
                  <c:v>115.49539900000002</c:v>
                </c:pt>
                <c:pt idx="2217">
                  <c:v>120.485855</c:v>
                </c:pt>
                <c:pt idx="2218">
                  <c:v>116.82803299999999</c:v>
                </c:pt>
                <c:pt idx="2219">
                  <c:v>113.190918</c:v>
                </c:pt>
                <c:pt idx="2220">
                  <c:v>112.12189499999998</c:v>
                </c:pt>
                <c:pt idx="2221">
                  <c:v>115.157639</c:v>
                </c:pt>
                <c:pt idx="2222">
                  <c:v>126.86064900000001</c:v>
                </c:pt>
                <c:pt idx="2223">
                  <c:v>111.97481500000002</c:v>
                </c:pt>
                <c:pt idx="2224">
                  <c:v>125.78132600000002</c:v>
                </c:pt>
                <c:pt idx="2225">
                  <c:v>129.90585299999998</c:v>
                </c:pt>
                <c:pt idx="2226">
                  <c:v>122.24120300000003</c:v>
                </c:pt>
                <c:pt idx="2227">
                  <c:v>148.52320900000001</c:v>
                </c:pt>
                <c:pt idx="2228">
                  <c:v>110.00005299999998</c:v>
                </c:pt>
                <c:pt idx="2229">
                  <c:v>121.67288199999997</c:v>
                </c:pt>
                <c:pt idx="2230">
                  <c:v>114.376015</c:v>
                </c:pt>
                <c:pt idx="2231">
                  <c:v>112.45616900000002</c:v>
                </c:pt>
                <c:pt idx="2232">
                  <c:v>115.808609</c:v>
                </c:pt>
                <c:pt idx="2233">
                  <c:v>111.37049099999999</c:v>
                </c:pt>
                <c:pt idx="2234">
                  <c:v>118.90834</c:v>
                </c:pt>
                <c:pt idx="2235">
                  <c:v>114.06398</c:v>
                </c:pt>
                <c:pt idx="2236">
                  <c:v>110</c:v>
                </c:pt>
                <c:pt idx="2237">
                  <c:v>141.217468</c:v>
                </c:pt>
                <c:pt idx="2238">
                  <c:v>153.05085800000001</c:v>
                </c:pt>
                <c:pt idx="2239">
                  <c:v>120.54303</c:v>
                </c:pt>
                <c:pt idx="2240">
                  <c:v>111.17038699999999</c:v>
                </c:pt>
                <c:pt idx="2241">
                  <c:v>112.438087</c:v>
                </c:pt>
                <c:pt idx="2242">
                  <c:v>122.66873199999999</c:v>
                </c:pt>
                <c:pt idx="2243">
                  <c:v>119.26050600000002</c:v>
                </c:pt>
                <c:pt idx="2244">
                  <c:v>136.29605099999998</c:v>
                </c:pt>
                <c:pt idx="2245">
                  <c:v>117.16394799999999</c:v>
                </c:pt>
                <c:pt idx="2246">
                  <c:v>154.74986299999995</c:v>
                </c:pt>
                <c:pt idx="2247">
                  <c:v>110.299492</c:v>
                </c:pt>
                <c:pt idx="2248">
                  <c:v>119.841148</c:v>
                </c:pt>
                <c:pt idx="2249">
                  <c:v>110.965637</c:v>
                </c:pt>
                <c:pt idx="2250">
                  <c:v>151.50933800000001</c:v>
                </c:pt>
                <c:pt idx="2251">
                  <c:v>111.610947</c:v>
                </c:pt>
                <c:pt idx="2252">
                  <c:v>165.18850700000002</c:v>
                </c:pt>
                <c:pt idx="2253">
                  <c:v>110.17328599999999</c:v>
                </c:pt>
                <c:pt idx="2254">
                  <c:v>115.124611</c:v>
                </c:pt>
                <c:pt idx="2255">
                  <c:v>118.49713100000001</c:v>
                </c:pt>
                <c:pt idx="2256">
                  <c:v>161.08129900000003</c:v>
                </c:pt>
                <c:pt idx="2257">
                  <c:v>144.45861800000003</c:v>
                </c:pt>
                <c:pt idx="2258">
                  <c:v>114.230789</c:v>
                </c:pt>
                <c:pt idx="2259">
                  <c:v>118.433075</c:v>
                </c:pt>
                <c:pt idx="2260">
                  <c:v>121.300911</c:v>
                </c:pt>
                <c:pt idx="2261">
                  <c:v>112.19249699999999</c:v>
                </c:pt>
                <c:pt idx="2262">
                  <c:v>119.19270299999997</c:v>
                </c:pt>
                <c:pt idx="2263">
                  <c:v>112.242912</c:v>
                </c:pt>
                <c:pt idx="2264">
                  <c:v>113.601456</c:v>
                </c:pt>
                <c:pt idx="2265">
                  <c:v>115.39135</c:v>
                </c:pt>
                <c:pt idx="2266">
                  <c:v>127.80886799999999</c:v>
                </c:pt>
                <c:pt idx="2267">
                  <c:v>110.762962</c:v>
                </c:pt>
                <c:pt idx="2268">
                  <c:v>121.509933</c:v>
                </c:pt>
                <c:pt idx="2269">
                  <c:v>123.21304300000001</c:v>
                </c:pt>
                <c:pt idx="2270">
                  <c:v>117.840096</c:v>
                </c:pt>
                <c:pt idx="2271">
                  <c:v>132.97056599999996</c:v>
                </c:pt>
                <c:pt idx="2272">
                  <c:v>120.07206699999999</c:v>
                </c:pt>
                <c:pt idx="2273">
                  <c:v>121.38537599999997</c:v>
                </c:pt>
                <c:pt idx="2274">
                  <c:v>119.75387600000001</c:v>
                </c:pt>
                <c:pt idx="2275">
                  <c:v>113.34863300000002</c:v>
                </c:pt>
                <c:pt idx="2276">
                  <c:v>142.906464</c:v>
                </c:pt>
                <c:pt idx="2277">
                  <c:v>120.119339</c:v>
                </c:pt>
                <c:pt idx="2278">
                  <c:v>110.85093699999999</c:v>
                </c:pt>
                <c:pt idx="2279">
                  <c:v>120.70023300000001</c:v>
                </c:pt>
                <c:pt idx="2280">
                  <c:v>117.955696</c:v>
                </c:pt>
                <c:pt idx="2281">
                  <c:v>116.949478</c:v>
                </c:pt>
                <c:pt idx="2282">
                  <c:v>135.01196299999998</c:v>
                </c:pt>
                <c:pt idx="2283">
                  <c:v>120.47877499999998</c:v>
                </c:pt>
                <c:pt idx="2284">
                  <c:v>114.756134</c:v>
                </c:pt>
                <c:pt idx="2285">
                  <c:v>122.230537</c:v>
                </c:pt>
                <c:pt idx="2286">
                  <c:v>116.26068100000002</c:v>
                </c:pt>
                <c:pt idx="2287">
                  <c:v>124.95065300000002</c:v>
                </c:pt>
                <c:pt idx="2288">
                  <c:v>115.06037099999999</c:v>
                </c:pt>
                <c:pt idx="2289">
                  <c:v>117.86414300000001</c:v>
                </c:pt>
                <c:pt idx="2290">
                  <c:v>126.55841799999999</c:v>
                </c:pt>
                <c:pt idx="2291">
                  <c:v>129.21603399999998</c:v>
                </c:pt>
                <c:pt idx="2292">
                  <c:v>129.87831100000002</c:v>
                </c:pt>
                <c:pt idx="2293">
                  <c:v>138.5</c:v>
                </c:pt>
                <c:pt idx="2294">
                  <c:v>125.93302900000002</c:v>
                </c:pt>
                <c:pt idx="2295">
                  <c:v>117.23441300000002</c:v>
                </c:pt>
                <c:pt idx="2296">
                  <c:v>132.439301</c:v>
                </c:pt>
                <c:pt idx="2297">
                  <c:v>128.97148100000001</c:v>
                </c:pt>
                <c:pt idx="2298">
                  <c:v>126.87554900000001</c:v>
                </c:pt>
                <c:pt idx="2299">
                  <c:v>157.334641</c:v>
                </c:pt>
                <c:pt idx="2300">
                  <c:v>111.37651799999999</c:v>
                </c:pt>
                <c:pt idx="2301">
                  <c:v>111.99575</c:v>
                </c:pt>
                <c:pt idx="2302">
                  <c:v>114.512306</c:v>
                </c:pt>
                <c:pt idx="2303">
                  <c:v>120.38520800000001</c:v>
                </c:pt>
                <c:pt idx="2304">
                  <c:v>126.44645700000001</c:v>
                </c:pt>
                <c:pt idx="2305">
                  <c:v>133.63409399999998</c:v>
                </c:pt>
                <c:pt idx="2306">
                  <c:v>112.716278</c:v>
                </c:pt>
                <c:pt idx="2307">
                  <c:v>113.78620900000001</c:v>
                </c:pt>
                <c:pt idx="2308">
                  <c:v>110.280647</c:v>
                </c:pt>
                <c:pt idx="2309">
                  <c:v>115.53868900000002</c:v>
                </c:pt>
                <c:pt idx="2310">
                  <c:v>117.78221900000001</c:v>
                </c:pt>
                <c:pt idx="2311">
                  <c:v>112.35489699999998</c:v>
                </c:pt>
                <c:pt idx="2312">
                  <c:v>110.07828499999998</c:v>
                </c:pt>
                <c:pt idx="2313">
                  <c:v>115.49624600000001</c:v>
                </c:pt>
                <c:pt idx="2314">
                  <c:v>119.73225400000001</c:v>
                </c:pt>
                <c:pt idx="2315">
                  <c:v>148.270096</c:v>
                </c:pt>
                <c:pt idx="2316">
                  <c:v>126.74124100000002</c:v>
                </c:pt>
                <c:pt idx="2317">
                  <c:v>118.42786400000001</c:v>
                </c:pt>
                <c:pt idx="2318">
                  <c:v>121.24889400000002</c:v>
                </c:pt>
                <c:pt idx="2319">
                  <c:v>110.51431300000002</c:v>
                </c:pt>
                <c:pt idx="2320">
                  <c:v>120.40468600000001</c:v>
                </c:pt>
                <c:pt idx="2321">
                  <c:v>128.17022700000001</c:v>
                </c:pt>
                <c:pt idx="2322">
                  <c:v>117.04955300000002</c:v>
                </c:pt>
                <c:pt idx="2323">
                  <c:v>125.73629000000001</c:v>
                </c:pt>
                <c:pt idx="2324">
                  <c:v>112.29126700000002</c:v>
                </c:pt>
                <c:pt idx="2325">
                  <c:v>125.46666000000002</c:v>
                </c:pt>
                <c:pt idx="2326">
                  <c:v>132.86605800000001</c:v>
                </c:pt>
                <c:pt idx="2327">
                  <c:v>126.64897199999999</c:v>
                </c:pt>
                <c:pt idx="2328">
                  <c:v>118.18604999999998</c:v>
                </c:pt>
                <c:pt idx="2329">
                  <c:v>127.10452300000001</c:v>
                </c:pt>
                <c:pt idx="2330">
                  <c:v>110.17862700000001</c:v>
                </c:pt>
                <c:pt idx="2331">
                  <c:v>115.41632799999999</c:v>
                </c:pt>
                <c:pt idx="2332">
                  <c:v>112.21542400000001</c:v>
                </c:pt>
                <c:pt idx="2333">
                  <c:v>137.06935099999998</c:v>
                </c:pt>
                <c:pt idx="2334">
                  <c:v>113.680283</c:v>
                </c:pt>
                <c:pt idx="2335">
                  <c:v>112.80502300000002</c:v>
                </c:pt>
                <c:pt idx="2336">
                  <c:v>136.032501</c:v>
                </c:pt>
                <c:pt idx="2337">
                  <c:v>148.29943800000001</c:v>
                </c:pt>
                <c:pt idx="2338">
                  <c:v>111.696648</c:v>
                </c:pt>
                <c:pt idx="2339">
                  <c:v>126.24541499999999</c:v>
                </c:pt>
                <c:pt idx="2340">
                  <c:v>113.344582</c:v>
                </c:pt>
                <c:pt idx="2341">
                  <c:v>110.76559399999999</c:v>
                </c:pt>
                <c:pt idx="2342">
                  <c:v>121.37547299999999</c:v>
                </c:pt>
                <c:pt idx="2343">
                  <c:v>119.140495</c:v>
                </c:pt>
                <c:pt idx="2344">
                  <c:v>110.06420900000003</c:v>
                </c:pt>
                <c:pt idx="2345">
                  <c:v>110.05135300000002</c:v>
                </c:pt>
                <c:pt idx="2346">
                  <c:v>124.30415300000001</c:v>
                </c:pt>
                <c:pt idx="2347">
                  <c:v>115.24117300000002</c:v>
                </c:pt>
                <c:pt idx="2348">
                  <c:v>118.95178199999998</c:v>
                </c:pt>
                <c:pt idx="2349">
                  <c:v>129.61874399999999</c:v>
                </c:pt>
                <c:pt idx="2350">
                  <c:v>112.17671999999999</c:v>
                </c:pt>
                <c:pt idx="2351">
                  <c:v>120.67031099999998</c:v>
                </c:pt>
                <c:pt idx="2352">
                  <c:v>114.93709600000001</c:v>
                </c:pt>
                <c:pt idx="2353">
                  <c:v>114.62805199999998</c:v>
                </c:pt>
                <c:pt idx="2354">
                  <c:v>117.79453300000002</c:v>
                </c:pt>
                <c:pt idx="2355">
                  <c:v>124.23237599999999</c:v>
                </c:pt>
                <c:pt idx="2356">
                  <c:v>120.894897</c:v>
                </c:pt>
                <c:pt idx="2357">
                  <c:v>118.80785400000002</c:v>
                </c:pt>
                <c:pt idx="2358">
                  <c:v>125.87381699999999</c:v>
                </c:pt>
                <c:pt idx="2359">
                  <c:v>116.521034</c:v>
                </c:pt>
                <c:pt idx="2360">
                  <c:v>116.86294599999998</c:v>
                </c:pt>
                <c:pt idx="2361">
                  <c:v>112.55510700000001</c:v>
                </c:pt>
                <c:pt idx="2362">
                  <c:v>134.44018600000001</c:v>
                </c:pt>
                <c:pt idx="2363">
                  <c:v>128.61192299999999</c:v>
                </c:pt>
                <c:pt idx="2364">
                  <c:v>110.69508399999998</c:v>
                </c:pt>
                <c:pt idx="2365">
                  <c:v>113.342873</c:v>
                </c:pt>
                <c:pt idx="2366">
                  <c:v>110.16310900000002</c:v>
                </c:pt>
                <c:pt idx="2367">
                  <c:v>113.756409</c:v>
                </c:pt>
                <c:pt idx="2368">
                  <c:v>113.03770400000002</c:v>
                </c:pt>
                <c:pt idx="2369">
                  <c:v>110.35375199999999</c:v>
                </c:pt>
                <c:pt idx="2370">
                  <c:v>124.76222199999999</c:v>
                </c:pt>
                <c:pt idx="2371">
                  <c:v>150.92489599999999</c:v>
                </c:pt>
                <c:pt idx="2372">
                  <c:v>110.227898</c:v>
                </c:pt>
                <c:pt idx="2373">
                  <c:v>123.31643699999998</c:v>
                </c:pt>
                <c:pt idx="2374">
                  <c:v>110.65291599999999</c:v>
                </c:pt>
                <c:pt idx="2375">
                  <c:v>133.17695599999996</c:v>
                </c:pt>
                <c:pt idx="2376">
                  <c:v>123.743782</c:v>
                </c:pt>
                <c:pt idx="2377">
                  <c:v>115.336517</c:v>
                </c:pt>
                <c:pt idx="2378">
                  <c:v>153.26551799999999</c:v>
                </c:pt>
                <c:pt idx="2379">
                  <c:v>121.09825900000001</c:v>
                </c:pt>
                <c:pt idx="2380">
                  <c:v>114.37284899999999</c:v>
                </c:pt>
                <c:pt idx="2381">
                  <c:v>158.227463</c:v>
                </c:pt>
                <c:pt idx="2382">
                  <c:v>110.04657</c:v>
                </c:pt>
                <c:pt idx="2383">
                  <c:v>119.533539</c:v>
                </c:pt>
                <c:pt idx="2384">
                  <c:v>113.863861</c:v>
                </c:pt>
                <c:pt idx="2385">
                  <c:v>128.91033900000002</c:v>
                </c:pt>
                <c:pt idx="2386">
                  <c:v>118.51376300000001</c:v>
                </c:pt>
                <c:pt idx="2387">
                  <c:v>120.87606799999999</c:v>
                </c:pt>
                <c:pt idx="2388">
                  <c:v>111.160805</c:v>
                </c:pt>
                <c:pt idx="2389">
                  <c:v>122.45776400000001</c:v>
                </c:pt>
                <c:pt idx="2390">
                  <c:v>113.50816300000001</c:v>
                </c:pt>
                <c:pt idx="2391">
                  <c:v>112.32940699999999</c:v>
                </c:pt>
                <c:pt idx="2392">
                  <c:v>116.38706999999999</c:v>
                </c:pt>
                <c:pt idx="2393">
                  <c:v>127.786102</c:v>
                </c:pt>
                <c:pt idx="2394">
                  <c:v>110.82165500000002</c:v>
                </c:pt>
                <c:pt idx="2395">
                  <c:v>110.35231799999998</c:v>
                </c:pt>
                <c:pt idx="2396">
                  <c:v>116.09897599999998</c:v>
                </c:pt>
                <c:pt idx="2397">
                  <c:v>121.555183</c:v>
                </c:pt>
                <c:pt idx="2398">
                  <c:v>118.456734</c:v>
                </c:pt>
                <c:pt idx="2399">
                  <c:v>124.980728</c:v>
                </c:pt>
                <c:pt idx="2400">
                  <c:v>118.88990800000001</c:v>
                </c:pt>
                <c:pt idx="2401">
                  <c:v>120.05845600000001</c:v>
                </c:pt>
                <c:pt idx="2402">
                  <c:v>116.94397000000001</c:v>
                </c:pt>
                <c:pt idx="2403">
                  <c:v>129.04232800000003</c:v>
                </c:pt>
                <c:pt idx="2404">
                  <c:v>117.66291</c:v>
                </c:pt>
                <c:pt idx="2405">
                  <c:v>127.041702</c:v>
                </c:pt>
                <c:pt idx="2406">
                  <c:v>124.66769400000001</c:v>
                </c:pt>
                <c:pt idx="2407">
                  <c:v>111.348274</c:v>
                </c:pt>
                <c:pt idx="2408">
                  <c:v>116.17462900000001</c:v>
                </c:pt>
                <c:pt idx="2409">
                  <c:v>114.88761100000002</c:v>
                </c:pt>
                <c:pt idx="2410">
                  <c:v>124.513321</c:v>
                </c:pt>
                <c:pt idx="2411">
                  <c:v>111.086617</c:v>
                </c:pt>
                <c:pt idx="2412">
                  <c:v>113.71703300000001</c:v>
                </c:pt>
                <c:pt idx="2413">
                  <c:v>112.482941</c:v>
                </c:pt>
                <c:pt idx="2414">
                  <c:v>119.259232</c:v>
                </c:pt>
                <c:pt idx="2415">
                  <c:v>120.687584</c:v>
                </c:pt>
                <c:pt idx="2416">
                  <c:v>115.49951200000001</c:v>
                </c:pt>
                <c:pt idx="2417">
                  <c:v>117.54481500000001</c:v>
                </c:pt>
                <c:pt idx="2418">
                  <c:v>115.23522900000002</c:v>
                </c:pt>
                <c:pt idx="2419">
                  <c:v>117.27939600000001</c:v>
                </c:pt>
                <c:pt idx="2420">
                  <c:v>111.718811</c:v>
                </c:pt>
                <c:pt idx="2421">
                  <c:v>136.115387</c:v>
                </c:pt>
                <c:pt idx="2422">
                  <c:v>110.75046500000002</c:v>
                </c:pt>
                <c:pt idx="2423">
                  <c:v>138.116547</c:v>
                </c:pt>
                <c:pt idx="2424">
                  <c:v>132.111267</c:v>
                </c:pt>
                <c:pt idx="2425">
                  <c:v>123.979179</c:v>
                </c:pt>
                <c:pt idx="2426">
                  <c:v>149.57606499999997</c:v>
                </c:pt>
                <c:pt idx="2427">
                  <c:v>113.79250300000001</c:v>
                </c:pt>
                <c:pt idx="2428">
                  <c:v>110.942757</c:v>
                </c:pt>
                <c:pt idx="2429">
                  <c:v>134.770737</c:v>
                </c:pt>
                <c:pt idx="2430">
                  <c:v>125.07901799999999</c:v>
                </c:pt>
                <c:pt idx="2431">
                  <c:v>150.62182600000003</c:v>
                </c:pt>
                <c:pt idx="2432">
                  <c:v>112.37599199999998</c:v>
                </c:pt>
                <c:pt idx="2433">
                  <c:v>118.19103200000001</c:v>
                </c:pt>
                <c:pt idx="2434">
                  <c:v>118.516479</c:v>
                </c:pt>
                <c:pt idx="2435">
                  <c:v>118.467476</c:v>
                </c:pt>
                <c:pt idx="2436">
                  <c:v>112.97927900000002</c:v>
                </c:pt>
                <c:pt idx="2437">
                  <c:v>118.67135599999999</c:v>
                </c:pt>
                <c:pt idx="2438">
                  <c:v>112.09781599999999</c:v>
                </c:pt>
                <c:pt idx="2439">
                  <c:v>110.96120500000004</c:v>
                </c:pt>
                <c:pt idx="2440">
                  <c:v>117.63598599999999</c:v>
                </c:pt>
                <c:pt idx="2441">
                  <c:v>147.55607599999999</c:v>
                </c:pt>
                <c:pt idx="2442">
                  <c:v>112.08599100000001</c:v>
                </c:pt>
                <c:pt idx="2443">
                  <c:v>111.143745</c:v>
                </c:pt>
                <c:pt idx="2444">
                  <c:v>123.51791400000002</c:v>
                </c:pt>
                <c:pt idx="2445">
                  <c:v>124.51162000000001</c:v>
                </c:pt>
                <c:pt idx="2446">
                  <c:v>131.72189299999999</c:v>
                </c:pt>
                <c:pt idx="2447">
                  <c:v>110.33916499999999</c:v>
                </c:pt>
                <c:pt idx="2448">
                  <c:v>113.53628500000002</c:v>
                </c:pt>
                <c:pt idx="2449">
                  <c:v>119.72978199999999</c:v>
                </c:pt>
                <c:pt idx="2450">
                  <c:v>115.90981300000001</c:v>
                </c:pt>
                <c:pt idx="2451">
                  <c:v>136.50752299999999</c:v>
                </c:pt>
                <c:pt idx="2452">
                  <c:v>121.171989</c:v>
                </c:pt>
                <c:pt idx="2453">
                  <c:v>110.692314</c:v>
                </c:pt>
                <c:pt idx="2454">
                  <c:v>111.39987199999999</c:v>
                </c:pt>
                <c:pt idx="2455">
                  <c:v>114.145973</c:v>
                </c:pt>
                <c:pt idx="2456">
                  <c:v>119.00554700000001</c:v>
                </c:pt>
                <c:pt idx="2457">
                  <c:v>126.19570199999998</c:v>
                </c:pt>
                <c:pt idx="2458">
                  <c:v>137.20645099999999</c:v>
                </c:pt>
                <c:pt idx="2459">
                  <c:v>110.36280099999999</c:v>
                </c:pt>
                <c:pt idx="2460">
                  <c:v>116.283638</c:v>
                </c:pt>
                <c:pt idx="2461">
                  <c:v>111.339287</c:v>
                </c:pt>
                <c:pt idx="2462">
                  <c:v>112.29550900000001</c:v>
                </c:pt>
                <c:pt idx="2463">
                  <c:v>114.55882999999999</c:v>
                </c:pt>
                <c:pt idx="2464">
                  <c:v>116.769508</c:v>
                </c:pt>
                <c:pt idx="2465">
                  <c:v>114.56166100000002</c:v>
                </c:pt>
                <c:pt idx="2466">
                  <c:v>131.138351</c:v>
                </c:pt>
                <c:pt idx="2467">
                  <c:v>124.945892</c:v>
                </c:pt>
                <c:pt idx="2468">
                  <c:v>119.420326</c:v>
                </c:pt>
                <c:pt idx="2469">
                  <c:v>111.594711</c:v>
                </c:pt>
                <c:pt idx="2470">
                  <c:v>118.82733199999998</c:v>
                </c:pt>
                <c:pt idx="2471">
                  <c:v>111.027008</c:v>
                </c:pt>
                <c:pt idx="2472">
                  <c:v>110.75092300000001</c:v>
                </c:pt>
                <c:pt idx="2473">
                  <c:v>115.67787899999999</c:v>
                </c:pt>
                <c:pt idx="2474">
                  <c:v>110.573654</c:v>
                </c:pt>
                <c:pt idx="2475">
                  <c:v>137.27502399999997</c:v>
                </c:pt>
                <c:pt idx="2476">
                  <c:v>121.10940600000001</c:v>
                </c:pt>
                <c:pt idx="2477">
                  <c:v>112.46635400000001</c:v>
                </c:pt>
                <c:pt idx="2478">
                  <c:v>111.60929899999998</c:v>
                </c:pt>
                <c:pt idx="2479">
                  <c:v>113.199692</c:v>
                </c:pt>
                <c:pt idx="2480">
                  <c:v>119.15871399999999</c:v>
                </c:pt>
                <c:pt idx="2481">
                  <c:v>111.66429900000001</c:v>
                </c:pt>
                <c:pt idx="2482">
                  <c:v>128.15069600000001</c:v>
                </c:pt>
                <c:pt idx="2483">
                  <c:v>115.365044</c:v>
                </c:pt>
                <c:pt idx="2484">
                  <c:v>111.148567</c:v>
                </c:pt>
                <c:pt idx="2485">
                  <c:v>134.455521</c:v>
                </c:pt>
                <c:pt idx="2486">
                  <c:v>119.42941300000001</c:v>
                </c:pt>
                <c:pt idx="2487">
                  <c:v>121.560677</c:v>
                </c:pt>
                <c:pt idx="2488">
                  <c:v>123.152969</c:v>
                </c:pt>
                <c:pt idx="2489">
                  <c:v>131.46348599999999</c:v>
                </c:pt>
                <c:pt idx="2490">
                  <c:v>155.03704800000003</c:v>
                </c:pt>
                <c:pt idx="2491">
                  <c:v>112.88294999999998</c:v>
                </c:pt>
                <c:pt idx="2492">
                  <c:v>114.355919</c:v>
                </c:pt>
                <c:pt idx="2493">
                  <c:v>115.221085</c:v>
                </c:pt>
                <c:pt idx="2494">
                  <c:v>122.25482900000002</c:v>
                </c:pt>
                <c:pt idx="2495">
                  <c:v>117.23512300000002</c:v>
                </c:pt>
                <c:pt idx="2496">
                  <c:v>116.76765400000001</c:v>
                </c:pt>
                <c:pt idx="2497">
                  <c:v>112.63681800000001</c:v>
                </c:pt>
                <c:pt idx="2498">
                  <c:v>113.19986</c:v>
                </c:pt>
                <c:pt idx="2499">
                  <c:v>110.86159499999999</c:v>
                </c:pt>
                <c:pt idx="2500">
                  <c:v>115.380539</c:v>
                </c:pt>
                <c:pt idx="2501">
                  <c:v>132.38410900000002</c:v>
                </c:pt>
                <c:pt idx="2502">
                  <c:v>159.85820000000004</c:v>
                </c:pt>
                <c:pt idx="2503">
                  <c:v>121.220108</c:v>
                </c:pt>
                <c:pt idx="2504">
                  <c:v>112.328659</c:v>
                </c:pt>
                <c:pt idx="2505">
                  <c:v>119.80538900000001</c:v>
                </c:pt>
                <c:pt idx="2506">
                  <c:v>110.660034</c:v>
                </c:pt>
                <c:pt idx="2507">
                  <c:v>115.63572699999999</c:v>
                </c:pt>
                <c:pt idx="2508">
                  <c:v>111.070724</c:v>
                </c:pt>
                <c:pt idx="2509">
                  <c:v>120.95854199999998</c:v>
                </c:pt>
                <c:pt idx="2510">
                  <c:v>125.97689099999998</c:v>
                </c:pt>
                <c:pt idx="2511">
                  <c:v>145.76147499999999</c:v>
                </c:pt>
                <c:pt idx="2512">
                  <c:v>110.05030799999999</c:v>
                </c:pt>
                <c:pt idx="2513">
                  <c:v>138.52636700000002</c:v>
                </c:pt>
                <c:pt idx="2514">
                  <c:v>125.527901</c:v>
                </c:pt>
                <c:pt idx="2515">
                  <c:v>132.69754</c:v>
                </c:pt>
                <c:pt idx="2516">
                  <c:v>138.36030600000004</c:v>
                </c:pt>
                <c:pt idx="2517">
                  <c:v>117.55786900000001</c:v>
                </c:pt>
                <c:pt idx="2518">
                  <c:v>112.140541</c:v>
                </c:pt>
                <c:pt idx="2519">
                  <c:v>127.04222100000001</c:v>
                </c:pt>
                <c:pt idx="2520">
                  <c:v>122.71848300000002</c:v>
                </c:pt>
                <c:pt idx="2521">
                  <c:v>112.23912000000001</c:v>
                </c:pt>
                <c:pt idx="2522">
                  <c:v>110.69579299999997</c:v>
                </c:pt>
                <c:pt idx="2523">
                  <c:v>111.81597099999999</c:v>
                </c:pt>
                <c:pt idx="2524">
                  <c:v>112.83893599999999</c:v>
                </c:pt>
                <c:pt idx="2525">
                  <c:v>131.503433</c:v>
                </c:pt>
                <c:pt idx="2526">
                  <c:v>110.70236999999999</c:v>
                </c:pt>
                <c:pt idx="2527">
                  <c:v>114.11579099999999</c:v>
                </c:pt>
                <c:pt idx="2528">
                  <c:v>114.50808699999999</c:v>
                </c:pt>
                <c:pt idx="2529">
                  <c:v>135.65777600000001</c:v>
                </c:pt>
                <c:pt idx="2530">
                  <c:v>116.13944199999999</c:v>
                </c:pt>
                <c:pt idx="2531">
                  <c:v>123.29226700000001</c:v>
                </c:pt>
                <c:pt idx="2532">
                  <c:v>114.504845</c:v>
                </c:pt>
                <c:pt idx="2533">
                  <c:v>144.03212000000002</c:v>
                </c:pt>
                <c:pt idx="2534">
                  <c:v>110.67926</c:v>
                </c:pt>
                <c:pt idx="2535">
                  <c:v>125.787727</c:v>
                </c:pt>
                <c:pt idx="2536">
                  <c:v>117.40725700000002</c:v>
                </c:pt>
                <c:pt idx="2537">
                  <c:v>127.68768300000002</c:v>
                </c:pt>
                <c:pt idx="2538">
                  <c:v>116.20018</c:v>
                </c:pt>
                <c:pt idx="2539">
                  <c:v>120.12554900000001</c:v>
                </c:pt>
                <c:pt idx="2540">
                  <c:v>138.23916599999998</c:v>
                </c:pt>
                <c:pt idx="2541">
                  <c:v>125.58509799999999</c:v>
                </c:pt>
                <c:pt idx="2542">
                  <c:v>114.654106</c:v>
                </c:pt>
                <c:pt idx="2543">
                  <c:v>111.29306800000002</c:v>
                </c:pt>
                <c:pt idx="2544">
                  <c:v>127.920486</c:v>
                </c:pt>
                <c:pt idx="2545">
                  <c:v>113.75182300000002</c:v>
                </c:pt>
                <c:pt idx="2546">
                  <c:v>115.954346</c:v>
                </c:pt>
                <c:pt idx="2547">
                  <c:v>112.12593099999997</c:v>
                </c:pt>
                <c:pt idx="2548">
                  <c:v>113.335556</c:v>
                </c:pt>
                <c:pt idx="2549">
                  <c:v>112.27488700000001</c:v>
                </c:pt>
                <c:pt idx="2550">
                  <c:v>160.20677199999997</c:v>
                </c:pt>
                <c:pt idx="2551">
                  <c:v>144.34291100000002</c:v>
                </c:pt>
                <c:pt idx="2552">
                  <c:v>110.76790600000001</c:v>
                </c:pt>
                <c:pt idx="2553">
                  <c:v>120.369591</c:v>
                </c:pt>
                <c:pt idx="2554">
                  <c:v>118.49264500000001</c:v>
                </c:pt>
                <c:pt idx="2555">
                  <c:v>117.04988899999998</c:v>
                </c:pt>
                <c:pt idx="2556">
                  <c:v>124.63573499999998</c:v>
                </c:pt>
                <c:pt idx="2557">
                  <c:v>116.50987199999999</c:v>
                </c:pt>
                <c:pt idx="2558">
                  <c:v>118.36087799999999</c:v>
                </c:pt>
                <c:pt idx="2559">
                  <c:v>114.013435</c:v>
                </c:pt>
                <c:pt idx="2560">
                  <c:v>117.055359</c:v>
                </c:pt>
                <c:pt idx="2561">
                  <c:v>110.456062</c:v>
                </c:pt>
                <c:pt idx="2562">
                  <c:v>124.07370799999998</c:v>
                </c:pt>
                <c:pt idx="2563">
                  <c:v>133.61666899999997</c:v>
                </c:pt>
                <c:pt idx="2564">
                  <c:v>111.58286999999999</c:v>
                </c:pt>
                <c:pt idx="2565">
                  <c:v>111.16402400000001</c:v>
                </c:pt>
                <c:pt idx="2566">
                  <c:v>119.84924300000002</c:v>
                </c:pt>
                <c:pt idx="2567">
                  <c:v>115.57241099999999</c:v>
                </c:pt>
                <c:pt idx="2568">
                  <c:v>121.54908</c:v>
                </c:pt>
                <c:pt idx="2569">
                  <c:v>116.01710500000002</c:v>
                </c:pt>
                <c:pt idx="2570">
                  <c:v>112.76898199999998</c:v>
                </c:pt>
                <c:pt idx="2571">
                  <c:v>117.049232</c:v>
                </c:pt>
                <c:pt idx="2572">
                  <c:v>127.67636899999997</c:v>
                </c:pt>
                <c:pt idx="2573">
                  <c:v>118.274277</c:v>
                </c:pt>
                <c:pt idx="2574">
                  <c:v>115.08237499999998</c:v>
                </c:pt>
                <c:pt idx="2575">
                  <c:v>112.644318</c:v>
                </c:pt>
                <c:pt idx="2576">
                  <c:v>122.73624400000001</c:v>
                </c:pt>
                <c:pt idx="2577">
                  <c:v>115.50248699999999</c:v>
                </c:pt>
                <c:pt idx="2578">
                  <c:v>140.19035299999999</c:v>
                </c:pt>
                <c:pt idx="2579">
                  <c:v>110.843575</c:v>
                </c:pt>
                <c:pt idx="2580">
                  <c:v>114.494392</c:v>
                </c:pt>
                <c:pt idx="2581">
                  <c:v>110.41410800000001</c:v>
                </c:pt>
                <c:pt idx="2582">
                  <c:v>117.77705400000002</c:v>
                </c:pt>
                <c:pt idx="2583">
                  <c:v>118.8535</c:v>
                </c:pt>
                <c:pt idx="2584">
                  <c:v>157.15756199999998</c:v>
                </c:pt>
                <c:pt idx="2585">
                  <c:v>111.02134700000001</c:v>
                </c:pt>
                <c:pt idx="2586">
                  <c:v>141.21144100000001</c:v>
                </c:pt>
                <c:pt idx="2587">
                  <c:v>120.02263600000001</c:v>
                </c:pt>
                <c:pt idx="2588">
                  <c:v>117.06642900000001</c:v>
                </c:pt>
                <c:pt idx="2589">
                  <c:v>114.05437499999998</c:v>
                </c:pt>
                <c:pt idx="2590">
                  <c:v>111.99388900000001</c:v>
                </c:pt>
                <c:pt idx="2591">
                  <c:v>119.70021800000002</c:v>
                </c:pt>
                <c:pt idx="2592">
                  <c:v>131.95610000000002</c:v>
                </c:pt>
                <c:pt idx="2593">
                  <c:v>111.23362000000002</c:v>
                </c:pt>
                <c:pt idx="2594">
                  <c:v>118.74117300000002</c:v>
                </c:pt>
                <c:pt idx="2595">
                  <c:v>113.97824900000002</c:v>
                </c:pt>
                <c:pt idx="2596">
                  <c:v>132.34352099999998</c:v>
                </c:pt>
                <c:pt idx="2597">
                  <c:v>125.853043</c:v>
                </c:pt>
                <c:pt idx="2598">
                  <c:v>110.94377900000002</c:v>
                </c:pt>
                <c:pt idx="2599">
                  <c:v>119.92014300000001</c:v>
                </c:pt>
                <c:pt idx="2600">
                  <c:v>110.46901699999999</c:v>
                </c:pt>
                <c:pt idx="2601">
                  <c:v>116.80568700000001</c:v>
                </c:pt>
                <c:pt idx="2602">
                  <c:v>169.12155199999998</c:v>
                </c:pt>
                <c:pt idx="2603">
                  <c:v>131.38688700000003</c:v>
                </c:pt>
                <c:pt idx="2604">
                  <c:v>128.50663800000001</c:v>
                </c:pt>
                <c:pt idx="2605">
                  <c:v>127.830315</c:v>
                </c:pt>
                <c:pt idx="2606">
                  <c:v>120.56712300000002</c:v>
                </c:pt>
                <c:pt idx="2607">
                  <c:v>136.76709</c:v>
                </c:pt>
                <c:pt idx="2608">
                  <c:v>112.10612500000002</c:v>
                </c:pt>
                <c:pt idx="2609">
                  <c:v>124.21497300000001</c:v>
                </c:pt>
                <c:pt idx="2610">
                  <c:v>121.6875</c:v>
                </c:pt>
                <c:pt idx="2611">
                  <c:v>117.14698799999998</c:v>
                </c:pt>
                <c:pt idx="2612">
                  <c:v>128.89270000000002</c:v>
                </c:pt>
                <c:pt idx="2613">
                  <c:v>110.43250999999999</c:v>
                </c:pt>
                <c:pt idx="2614">
                  <c:v>114.233986</c:v>
                </c:pt>
                <c:pt idx="2615">
                  <c:v>115.295586</c:v>
                </c:pt>
                <c:pt idx="2616">
                  <c:v>114.89259300000002</c:v>
                </c:pt>
                <c:pt idx="2617">
                  <c:v>112.700897</c:v>
                </c:pt>
                <c:pt idx="2618">
                  <c:v>115.17463699999999</c:v>
                </c:pt>
                <c:pt idx="2619">
                  <c:v>117.29987300000002</c:v>
                </c:pt>
                <c:pt idx="2620">
                  <c:v>122.467781</c:v>
                </c:pt>
                <c:pt idx="2621">
                  <c:v>125.93206000000002</c:v>
                </c:pt>
                <c:pt idx="2622">
                  <c:v>116.935768</c:v>
                </c:pt>
                <c:pt idx="2623">
                  <c:v>122.36878999999999</c:v>
                </c:pt>
                <c:pt idx="2624">
                  <c:v>138.79997299999997</c:v>
                </c:pt>
                <c:pt idx="2625">
                  <c:v>113.52491000000002</c:v>
                </c:pt>
                <c:pt idx="2626">
                  <c:v>141.66549700000002</c:v>
                </c:pt>
                <c:pt idx="2627">
                  <c:v>119.62779199999999</c:v>
                </c:pt>
                <c:pt idx="2628">
                  <c:v>115.992386</c:v>
                </c:pt>
                <c:pt idx="2629">
                  <c:v>110.757896</c:v>
                </c:pt>
                <c:pt idx="2630">
                  <c:v>110.71460700000002</c:v>
                </c:pt>
                <c:pt idx="2631">
                  <c:v>111.01569400000001</c:v>
                </c:pt>
                <c:pt idx="2632">
                  <c:v>121.58354199999998</c:v>
                </c:pt>
                <c:pt idx="2633">
                  <c:v>123.821815</c:v>
                </c:pt>
                <c:pt idx="2634">
                  <c:v>141.751724</c:v>
                </c:pt>
                <c:pt idx="2635">
                  <c:v>127.27574199999997</c:v>
                </c:pt>
                <c:pt idx="2636">
                  <c:v>115.252815</c:v>
                </c:pt>
                <c:pt idx="2637">
                  <c:v>112.87455</c:v>
                </c:pt>
                <c:pt idx="2638">
                  <c:v>136.14593499999998</c:v>
                </c:pt>
                <c:pt idx="2639">
                  <c:v>119.94434400000002</c:v>
                </c:pt>
                <c:pt idx="2640">
                  <c:v>125.34164400000002</c:v>
                </c:pt>
                <c:pt idx="2641">
                  <c:v>112.309601</c:v>
                </c:pt>
                <c:pt idx="2642">
                  <c:v>112.94670900000001</c:v>
                </c:pt>
                <c:pt idx="2643">
                  <c:v>111.31819900000002</c:v>
                </c:pt>
                <c:pt idx="2644">
                  <c:v>113.76026200000001</c:v>
                </c:pt>
                <c:pt idx="2645">
                  <c:v>111.86933099999999</c:v>
                </c:pt>
                <c:pt idx="2646">
                  <c:v>130.81521599999999</c:v>
                </c:pt>
                <c:pt idx="2647">
                  <c:v>122.095833</c:v>
                </c:pt>
                <c:pt idx="2648">
                  <c:v>119.527534</c:v>
                </c:pt>
                <c:pt idx="2649">
                  <c:v>131.06860399999999</c:v>
                </c:pt>
                <c:pt idx="2650">
                  <c:v>117.85639199999999</c:v>
                </c:pt>
                <c:pt idx="2651">
                  <c:v>123.223793</c:v>
                </c:pt>
                <c:pt idx="2652">
                  <c:v>115.031479</c:v>
                </c:pt>
                <c:pt idx="2653">
                  <c:v>112.260887</c:v>
                </c:pt>
                <c:pt idx="2654">
                  <c:v>111.046379</c:v>
                </c:pt>
                <c:pt idx="2655">
                  <c:v>131.546066</c:v>
                </c:pt>
                <c:pt idx="2656">
                  <c:v>114.45108</c:v>
                </c:pt>
                <c:pt idx="2657">
                  <c:v>110.29737900000002</c:v>
                </c:pt>
                <c:pt idx="2658">
                  <c:v>111.835014</c:v>
                </c:pt>
                <c:pt idx="2659">
                  <c:v>120.97235099999999</c:v>
                </c:pt>
                <c:pt idx="2660">
                  <c:v>142.36102300000002</c:v>
                </c:pt>
                <c:pt idx="2661">
                  <c:v>116.064301</c:v>
                </c:pt>
                <c:pt idx="2662">
                  <c:v>126.61078599999999</c:v>
                </c:pt>
                <c:pt idx="2663">
                  <c:v>124.71069300000003</c:v>
                </c:pt>
                <c:pt idx="2664">
                  <c:v>118.01486199999999</c:v>
                </c:pt>
                <c:pt idx="2665">
                  <c:v>126.85563699999999</c:v>
                </c:pt>
                <c:pt idx="2666">
                  <c:v>163.13009600000001</c:v>
                </c:pt>
                <c:pt idx="2667">
                  <c:v>110.67558299999999</c:v>
                </c:pt>
                <c:pt idx="2668">
                  <c:v>111.49683400000002</c:v>
                </c:pt>
                <c:pt idx="2669">
                  <c:v>138.06390399999998</c:v>
                </c:pt>
                <c:pt idx="2670">
                  <c:v>130.95172100000002</c:v>
                </c:pt>
                <c:pt idx="2671">
                  <c:v>140.92340100000001</c:v>
                </c:pt>
                <c:pt idx="2672">
                  <c:v>115.41628300000004</c:v>
                </c:pt>
                <c:pt idx="2673">
                  <c:v>125.52992999999999</c:v>
                </c:pt>
                <c:pt idx="2674">
                  <c:v>136.71614099999999</c:v>
                </c:pt>
                <c:pt idx="2675">
                  <c:v>137.395645</c:v>
                </c:pt>
                <c:pt idx="2676">
                  <c:v>111.84498600000002</c:v>
                </c:pt>
                <c:pt idx="2677">
                  <c:v>114.17893999999998</c:v>
                </c:pt>
                <c:pt idx="2678">
                  <c:v>112.51857800000001</c:v>
                </c:pt>
                <c:pt idx="2679">
                  <c:v>111.399055</c:v>
                </c:pt>
                <c:pt idx="2680">
                  <c:v>134.61792</c:v>
                </c:pt>
                <c:pt idx="2681">
                  <c:v>162.74266099999997</c:v>
                </c:pt>
                <c:pt idx="2682">
                  <c:v>111.426277</c:v>
                </c:pt>
                <c:pt idx="2683">
                  <c:v>126.99736000000001</c:v>
                </c:pt>
                <c:pt idx="2684">
                  <c:v>114.120689</c:v>
                </c:pt>
                <c:pt idx="2685">
                  <c:v>122.41745000000002</c:v>
                </c:pt>
                <c:pt idx="2686">
                  <c:v>111.64897199999999</c:v>
                </c:pt>
                <c:pt idx="2687">
                  <c:v>111.43590500000002</c:v>
                </c:pt>
                <c:pt idx="2688">
                  <c:v>114.78538500000001</c:v>
                </c:pt>
                <c:pt idx="2689">
                  <c:v>111.671249</c:v>
                </c:pt>
                <c:pt idx="2690">
                  <c:v>116.91524500000001</c:v>
                </c:pt>
                <c:pt idx="2691">
                  <c:v>112.95107299999998</c:v>
                </c:pt>
                <c:pt idx="2692">
                  <c:v>110.55722000000002</c:v>
                </c:pt>
                <c:pt idx="2693">
                  <c:v>117.70360599999999</c:v>
                </c:pt>
                <c:pt idx="2694">
                  <c:v>141.38258400000001</c:v>
                </c:pt>
                <c:pt idx="2695">
                  <c:v>116.90728799999999</c:v>
                </c:pt>
                <c:pt idx="2696">
                  <c:v>131.508545</c:v>
                </c:pt>
                <c:pt idx="2697">
                  <c:v>110.37528199999998</c:v>
                </c:pt>
                <c:pt idx="2698">
                  <c:v>123.138184</c:v>
                </c:pt>
                <c:pt idx="2699">
                  <c:v>112.36022900000002</c:v>
                </c:pt>
                <c:pt idx="2700">
                  <c:v>142.931061</c:v>
                </c:pt>
                <c:pt idx="2701">
                  <c:v>114.866631</c:v>
                </c:pt>
                <c:pt idx="2702">
                  <c:v>111.01982099999999</c:v>
                </c:pt>
                <c:pt idx="2703">
                  <c:v>114.579933</c:v>
                </c:pt>
                <c:pt idx="2704">
                  <c:v>110.67340900000001</c:v>
                </c:pt>
                <c:pt idx="2705">
                  <c:v>129.30534400000002</c:v>
                </c:pt>
                <c:pt idx="2706">
                  <c:v>153.93820200000002</c:v>
                </c:pt>
                <c:pt idx="2707">
                  <c:v>128.16272000000001</c:v>
                </c:pt>
                <c:pt idx="2708">
                  <c:v>111.80555</c:v>
                </c:pt>
                <c:pt idx="2709">
                  <c:v>115.62750200000001</c:v>
                </c:pt>
                <c:pt idx="2710">
                  <c:v>118.24569700000002</c:v>
                </c:pt>
                <c:pt idx="2711">
                  <c:v>118.774361</c:v>
                </c:pt>
                <c:pt idx="2712">
                  <c:v>113.95586400000002</c:v>
                </c:pt>
                <c:pt idx="2713">
                  <c:v>143.00254800000002</c:v>
                </c:pt>
                <c:pt idx="2714">
                  <c:v>115.21416500000001</c:v>
                </c:pt>
                <c:pt idx="2715">
                  <c:v>115.750237</c:v>
                </c:pt>
                <c:pt idx="2716">
                  <c:v>111.49362900000003</c:v>
                </c:pt>
                <c:pt idx="2717">
                  <c:v>116.56610900000001</c:v>
                </c:pt>
                <c:pt idx="2718">
                  <c:v>141.56546</c:v>
                </c:pt>
                <c:pt idx="2719">
                  <c:v>120.574287</c:v>
                </c:pt>
                <c:pt idx="2720">
                  <c:v>132.96022000000002</c:v>
                </c:pt>
                <c:pt idx="2721">
                  <c:v>115.483681</c:v>
                </c:pt>
                <c:pt idx="2722">
                  <c:v>122.71081500000001</c:v>
                </c:pt>
                <c:pt idx="2723">
                  <c:v>113.213058</c:v>
                </c:pt>
                <c:pt idx="2724">
                  <c:v>123.860474</c:v>
                </c:pt>
                <c:pt idx="2725">
                  <c:v>112.97402200000002</c:v>
                </c:pt>
                <c:pt idx="2726">
                  <c:v>110.14557600000001</c:v>
                </c:pt>
                <c:pt idx="2727">
                  <c:v>113.71221900000002</c:v>
                </c:pt>
                <c:pt idx="2728">
                  <c:v>127.77285000000001</c:v>
                </c:pt>
                <c:pt idx="2729">
                  <c:v>111.660454</c:v>
                </c:pt>
                <c:pt idx="2730">
                  <c:v>138.03504900000001</c:v>
                </c:pt>
                <c:pt idx="2731">
                  <c:v>110.94054400000002</c:v>
                </c:pt>
                <c:pt idx="2732">
                  <c:v>110.28065500000001</c:v>
                </c:pt>
                <c:pt idx="2733">
                  <c:v>115.55141399999999</c:v>
                </c:pt>
                <c:pt idx="2734">
                  <c:v>110</c:v>
                </c:pt>
                <c:pt idx="2735">
                  <c:v>113.230728</c:v>
                </c:pt>
                <c:pt idx="2736">
                  <c:v>112.97833999999999</c:v>
                </c:pt>
                <c:pt idx="2737">
                  <c:v>113.90556300000001</c:v>
                </c:pt>
                <c:pt idx="2738">
                  <c:v>115.22116100000001</c:v>
                </c:pt>
                <c:pt idx="2739">
                  <c:v>137.74020399999998</c:v>
                </c:pt>
                <c:pt idx="2740">
                  <c:v>110.10796400000001</c:v>
                </c:pt>
                <c:pt idx="2741">
                  <c:v>142.17433199999999</c:v>
                </c:pt>
                <c:pt idx="2742">
                  <c:v>119.84498600000002</c:v>
                </c:pt>
                <c:pt idx="2743">
                  <c:v>111.363449</c:v>
                </c:pt>
                <c:pt idx="2744">
                  <c:v>111.67401099999998</c:v>
                </c:pt>
                <c:pt idx="2745">
                  <c:v>110.49696400000003</c:v>
                </c:pt>
                <c:pt idx="2746">
                  <c:v>147.88355999999999</c:v>
                </c:pt>
                <c:pt idx="2747">
                  <c:v>119.48132300000002</c:v>
                </c:pt>
                <c:pt idx="2748">
                  <c:v>117.07567599999999</c:v>
                </c:pt>
                <c:pt idx="2749">
                  <c:v>116.630959</c:v>
                </c:pt>
                <c:pt idx="2750">
                  <c:v>151.99203500000002</c:v>
                </c:pt>
                <c:pt idx="2751">
                  <c:v>113.44503</c:v>
                </c:pt>
                <c:pt idx="2752">
                  <c:v>115.01815000000002</c:v>
                </c:pt>
                <c:pt idx="2753">
                  <c:v>113.69495400000001</c:v>
                </c:pt>
                <c:pt idx="2754">
                  <c:v>126.576065</c:v>
                </c:pt>
                <c:pt idx="2755">
                  <c:v>120.00882</c:v>
                </c:pt>
                <c:pt idx="2756">
                  <c:v>112.89476000000002</c:v>
                </c:pt>
                <c:pt idx="2757">
                  <c:v>113.506287</c:v>
                </c:pt>
                <c:pt idx="2758">
                  <c:v>150.501801</c:v>
                </c:pt>
                <c:pt idx="2759">
                  <c:v>128.27082799999999</c:v>
                </c:pt>
                <c:pt idx="2760">
                  <c:v>112.03701000000001</c:v>
                </c:pt>
                <c:pt idx="2761">
                  <c:v>110.86271699999999</c:v>
                </c:pt>
                <c:pt idx="2762">
                  <c:v>123.65656999999999</c:v>
                </c:pt>
                <c:pt idx="2763">
                  <c:v>122.50630200000001</c:v>
                </c:pt>
                <c:pt idx="2764">
                  <c:v>122.248711</c:v>
                </c:pt>
                <c:pt idx="2765">
                  <c:v>119.566017</c:v>
                </c:pt>
                <c:pt idx="2766">
                  <c:v>116.56723000000001</c:v>
                </c:pt>
                <c:pt idx="2767">
                  <c:v>128.13621499999999</c:v>
                </c:pt>
                <c:pt idx="2768">
                  <c:v>112.23949399999999</c:v>
                </c:pt>
                <c:pt idx="2769">
                  <c:v>110.987808</c:v>
                </c:pt>
                <c:pt idx="2770">
                  <c:v>116.68105300000002</c:v>
                </c:pt>
                <c:pt idx="2771">
                  <c:v>113.545395</c:v>
                </c:pt>
                <c:pt idx="2772">
                  <c:v>119.52853399999998</c:v>
                </c:pt>
                <c:pt idx="2773">
                  <c:v>149.38929700000003</c:v>
                </c:pt>
                <c:pt idx="2774">
                  <c:v>115.656639</c:v>
                </c:pt>
                <c:pt idx="2775">
                  <c:v>124.40148900000001</c:v>
                </c:pt>
                <c:pt idx="2776">
                  <c:v>111.79322800000001</c:v>
                </c:pt>
                <c:pt idx="2777">
                  <c:v>110.254761</c:v>
                </c:pt>
                <c:pt idx="2778">
                  <c:v>121.812698</c:v>
                </c:pt>
                <c:pt idx="2779">
                  <c:v>113.57820100000001</c:v>
                </c:pt>
                <c:pt idx="2780">
                  <c:v>125.87906599999998</c:v>
                </c:pt>
                <c:pt idx="2781">
                  <c:v>122.18536400000001</c:v>
                </c:pt>
                <c:pt idx="2782">
                  <c:v>119.21482100000001</c:v>
                </c:pt>
                <c:pt idx="2783">
                  <c:v>121.19921100000002</c:v>
                </c:pt>
                <c:pt idx="2784">
                  <c:v>118.932793</c:v>
                </c:pt>
                <c:pt idx="2785">
                  <c:v>110.98266599999999</c:v>
                </c:pt>
                <c:pt idx="2786">
                  <c:v>120.79093899999998</c:v>
                </c:pt>
                <c:pt idx="2787">
                  <c:v>113.34455100000001</c:v>
                </c:pt>
                <c:pt idx="2788">
                  <c:v>117.67498799999998</c:v>
                </c:pt>
                <c:pt idx="2789">
                  <c:v>110.722054</c:v>
                </c:pt>
                <c:pt idx="2790">
                  <c:v>111.72110000000002</c:v>
                </c:pt>
                <c:pt idx="2791">
                  <c:v>132.99397299999998</c:v>
                </c:pt>
                <c:pt idx="2792">
                  <c:v>117.979958</c:v>
                </c:pt>
                <c:pt idx="2793">
                  <c:v>116.60907699999998</c:v>
                </c:pt>
                <c:pt idx="2794">
                  <c:v>112.569351</c:v>
                </c:pt>
                <c:pt idx="2795">
                  <c:v>110.785416</c:v>
                </c:pt>
                <c:pt idx="2796">
                  <c:v>121.48045300000001</c:v>
                </c:pt>
                <c:pt idx="2797">
                  <c:v>112.20037799999999</c:v>
                </c:pt>
                <c:pt idx="2798">
                  <c:v>110.10565200000001</c:v>
                </c:pt>
                <c:pt idx="2799">
                  <c:v>118.618217</c:v>
                </c:pt>
                <c:pt idx="2800">
                  <c:v>114.82598900000001</c:v>
                </c:pt>
                <c:pt idx="2801">
                  <c:v>145.442657</c:v>
                </c:pt>
                <c:pt idx="2802">
                  <c:v>120.61640199999998</c:v>
                </c:pt>
                <c:pt idx="2803">
                  <c:v>141.46316499999998</c:v>
                </c:pt>
                <c:pt idx="2804">
                  <c:v>125.26212300000002</c:v>
                </c:pt>
                <c:pt idx="2805">
                  <c:v>111.697807</c:v>
                </c:pt>
                <c:pt idx="2806">
                  <c:v>123.81935900000002</c:v>
                </c:pt>
                <c:pt idx="2807">
                  <c:v>115.55632</c:v>
                </c:pt>
                <c:pt idx="2808">
                  <c:v>124.49460600000002</c:v>
                </c:pt>
                <c:pt idx="2809">
                  <c:v>120.479568</c:v>
                </c:pt>
                <c:pt idx="2810">
                  <c:v>119.695221</c:v>
                </c:pt>
                <c:pt idx="2811">
                  <c:v>116.713081</c:v>
                </c:pt>
                <c:pt idx="2812">
                  <c:v>117.13224799999999</c:v>
                </c:pt>
                <c:pt idx="2813">
                  <c:v>110.67115800000001</c:v>
                </c:pt>
                <c:pt idx="2814">
                  <c:v>121.15039799999998</c:v>
                </c:pt>
                <c:pt idx="2815">
                  <c:v>124.21795700000001</c:v>
                </c:pt>
                <c:pt idx="2816">
                  <c:v>116.300583</c:v>
                </c:pt>
                <c:pt idx="2817">
                  <c:v>117.14527099999998</c:v>
                </c:pt>
                <c:pt idx="2818">
                  <c:v>118.654984</c:v>
                </c:pt>
                <c:pt idx="2819">
                  <c:v>115.435089</c:v>
                </c:pt>
                <c:pt idx="2820">
                  <c:v>118.99664300000003</c:v>
                </c:pt>
                <c:pt idx="2821">
                  <c:v>113.630112</c:v>
                </c:pt>
                <c:pt idx="2822">
                  <c:v>122.35148599999998</c:v>
                </c:pt>
                <c:pt idx="2823">
                  <c:v>137.03823900000003</c:v>
                </c:pt>
                <c:pt idx="2824">
                  <c:v>111.86378499999998</c:v>
                </c:pt>
                <c:pt idx="2825">
                  <c:v>131.17661999999999</c:v>
                </c:pt>
                <c:pt idx="2826">
                  <c:v>110.702545</c:v>
                </c:pt>
                <c:pt idx="2827">
                  <c:v>115.05128499999999</c:v>
                </c:pt>
                <c:pt idx="2828">
                  <c:v>129.19412199999999</c:v>
                </c:pt>
                <c:pt idx="2829">
                  <c:v>119.03833799999998</c:v>
                </c:pt>
                <c:pt idx="2830">
                  <c:v>111.733147</c:v>
                </c:pt>
                <c:pt idx="2831">
                  <c:v>123.902946</c:v>
                </c:pt>
                <c:pt idx="2832">
                  <c:v>110.118073</c:v>
                </c:pt>
                <c:pt idx="2833">
                  <c:v>126.68530999999999</c:v>
                </c:pt>
                <c:pt idx="2834">
                  <c:v>112.281441</c:v>
                </c:pt>
                <c:pt idx="2835">
                  <c:v>124.34028600000002</c:v>
                </c:pt>
                <c:pt idx="2836">
                  <c:v>119.406807</c:v>
                </c:pt>
                <c:pt idx="2837">
                  <c:v>116.12448099999999</c:v>
                </c:pt>
                <c:pt idx="2838">
                  <c:v>116.17631499999999</c:v>
                </c:pt>
                <c:pt idx="2839">
                  <c:v>161.07832300000001</c:v>
                </c:pt>
                <c:pt idx="2840">
                  <c:v>112.00221300000001</c:v>
                </c:pt>
                <c:pt idx="2841">
                  <c:v>113.78665900000001</c:v>
                </c:pt>
                <c:pt idx="2842">
                  <c:v>110.13651299999998</c:v>
                </c:pt>
                <c:pt idx="2843">
                  <c:v>122.117722</c:v>
                </c:pt>
                <c:pt idx="2844">
                  <c:v>120.12651799999999</c:v>
                </c:pt>
                <c:pt idx="2845">
                  <c:v>118.804039</c:v>
                </c:pt>
                <c:pt idx="2846">
                  <c:v>115.07339499999999</c:v>
                </c:pt>
                <c:pt idx="2847">
                  <c:v>130.56957999999997</c:v>
                </c:pt>
                <c:pt idx="2848">
                  <c:v>112.58783</c:v>
                </c:pt>
                <c:pt idx="2849">
                  <c:v>125.987572</c:v>
                </c:pt>
                <c:pt idx="2850">
                  <c:v>126.26162700000002</c:v>
                </c:pt>
                <c:pt idx="2851">
                  <c:v>120.61225899999998</c:v>
                </c:pt>
                <c:pt idx="2852">
                  <c:v>117.50283799999998</c:v>
                </c:pt>
                <c:pt idx="2853">
                  <c:v>114.0205</c:v>
                </c:pt>
                <c:pt idx="2854">
                  <c:v>117.38372</c:v>
                </c:pt>
                <c:pt idx="2855">
                  <c:v>115.28122700000002</c:v>
                </c:pt>
                <c:pt idx="2856">
                  <c:v>140.66482499999998</c:v>
                </c:pt>
                <c:pt idx="2857">
                  <c:v>110.31021900000002</c:v>
                </c:pt>
                <c:pt idx="2858">
                  <c:v>127.059364</c:v>
                </c:pt>
                <c:pt idx="2859">
                  <c:v>118.00928500000002</c:v>
                </c:pt>
                <c:pt idx="2860">
                  <c:v>140.96061700000001</c:v>
                </c:pt>
                <c:pt idx="2861">
                  <c:v>116.17038699999999</c:v>
                </c:pt>
                <c:pt idx="2862">
                  <c:v>119.154274</c:v>
                </c:pt>
                <c:pt idx="2863">
                  <c:v>123.93931600000002</c:v>
                </c:pt>
                <c:pt idx="2864">
                  <c:v>142.94760099999999</c:v>
                </c:pt>
                <c:pt idx="2865">
                  <c:v>114.837074</c:v>
                </c:pt>
                <c:pt idx="2866">
                  <c:v>110.76859300000001</c:v>
                </c:pt>
                <c:pt idx="2867">
                  <c:v>111.82949799999999</c:v>
                </c:pt>
                <c:pt idx="2868">
                  <c:v>110.85292099999998</c:v>
                </c:pt>
                <c:pt idx="2869">
                  <c:v>111.742088</c:v>
                </c:pt>
                <c:pt idx="2870">
                  <c:v>112.61395300000001</c:v>
                </c:pt>
                <c:pt idx="2871">
                  <c:v>111.973106</c:v>
                </c:pt>
                <c:pt idx="2872">
                  <c:v>116.76315300000002</c:v>
                </c:pt>
                <c:pt idx="2873">
                  <c:v>126.45019499999999</c:v>
                </c:pt>
                <c:pt idx="2874">
                  <c:v>127.615585</c:v>
                </c:pt>
                <c:pt idx="2875">
                  <c:v>128.78663599999999</c:v>
                </c:pt>
                <c:pt idx="2876">
                  <c:v>123.02512400000002</c:v>
                </c:pt>
                <c:pt idx="2877">
                  <c:v>118.52203399999999</c:v>
                </c:pt>
                <c:pt idx="2878">
                  <c:v>125.559494</c:v>
                </c:pt>
                <c:pt idx="2879">
                  <c:v>110.34597799999999</c:v>
                </c:pt>
                <c:pt idx="2880">
                  <c:v>135.54812600000002</c:v>
                </c:pt>
                <c:pt idx="2881">
                  <c:v>142.284042</c:v>
                </c:pt>
                <c:pt idx="2882">
                  <c:v>111.51562500000001</c:v>
                </c:pt>
                <c:pt idx="2883">
                  <c:v>130.78746000000001</c:v>
                </c:pt>
                <c:pt idx="2884">
                  <c:v>111.57354699999999</c:v>
                </c:pt>
                <c:pt idx="2885">
                  <c:v>144.86000100000001</c:v>
                </c:pt>
                <c:pt idx="2886">
                  <c:v>115.23422200000002</c:v>
                </c:pt>
                <c:pt idx="2887">
                  <c:v>124.17747499999999</c:v>
                </c:pt>
                <c:pt idx="2888">
                  <c:v>127.44830300000001</c:v>
                </c:pt>
                <c:pt idx="2889">
                  <c:v>114.847832</c:v>
                </c:pt>
                <c:pt idx="2890">
                  <c:v>116.515373</c:v>
                </c:pt>
                <c:pt idx="2891">
                  <c:v>128.79193100000001</c:v>
                </c:pt>
                <c:pt idx="2892">
                  <c:v>139.40603600000003</c:v>
                </c:pt>
                <c:pt idx="2893">
                  <c:v>116.386208</c:v>
                </c:pt>
                <c:pt idx="2894">
                  <c:v>141.441452</c:v>
                </c:pt>
                <c:pt idx="2895">
                  <c:v>110.82867400000001</c:v>
                </c:pt>
                <c:pt idx="2896">
                  <c:v>116.43837699999999</c:v>
                </c:pt>
                <c:pt idx="2897">
                  <c:v>119.23187299999998</c:v>
                </c:pt>
                <c:pt idx="2898">
                  <c:v>120.01838699999999</c:v>
                </c:pt>
                <c:pt idx="2899">
                  <c:v>160.10299700000002</c:v>
                </c:pt>
                <c:pt idx="2900">
                  <c:v>113.33406100000002</c:v>
                </c:pt>
                <c:pt idx="2901">
                  <c:v>116.31709300000001</c:v>
                </c:pt>
                <c:pt idx="2902">
                  <c:v>135.82498200000001</c:v>
                </c:pt>
                <c:pt idx="2903">
                  <c:v>110.01191700000001</c:v>
                </c:pt>
                <c:pt idx="2904">
                  <c:v>154.95355199999997</c:v>
                </c:pt>
                <c:pt idx="2905">
                  <c:v>118.202927</c:v>
                </c:pt>
                <c:pt idx="2906">
                  <c:v>121.17096699999999</c:v>
                </c:pt>
                <c:pt idx="2907">
                  <c:v>114.216492</c:v>
                </c:pt>
                <c:pt idx="2908">
                  <c:v>124.95803100000001</c:v>
                </c:pt>
                <c:pt idx="2909">
                  <c:v>116.062439</c:v>
                </c:pt>
                <c:pt idx="2910">
                  <c:v>121.49791000000002</c:v>
                </c:pt>
                <c:pt idx="2911">
                  <c:v>114.36621900000002</c:v>
                </c:pt>
                <c:pt idx="2912">
                  <c:v>116.75057200000001</c:v>
                </c:pt>
                <c:pt idx="2913">
                  <c:v>127.63061500000002</c:v>
                </c:pt>
                <c:pt idx="2914">
                  <c:v>126.282951</c:v>
                </c:pt>
                <c:pt idx="2915">
                  <c:v>115.03540799999999</c:v>
                </c:pt>
                <c:pt idx="2916">
                  <c:v>147.83689900000002</c:v>
                </c:pt>
                <c:pt idx="2917">
                  <c:v>118.41153000000001</c:v>
                </c:pt>
                <c:pt idx="2918">
                  <c:v>111.715935</c:v>
                </c:pt>
                <c:pt idx="2919">
                  <c:v>112.38137099999999</c:v>
                </c:pt>
                <c:pt idx="2920">
                  <c:v>142.89070100000001</c:v>
                </c:pt>
                <c:pt idx="2921">
                  <c:v>120.54650100000002</c:v>
                </c:pt>
                <c:pt idx="2922">
                  <c:v>116.34124000000001</c:v>
                </c:pt>
                <c:pt idx="2923">
                  <c:v>131.076187</c:v>
                </c:pt>
                <c:pt idx="2924">
                  <c:v>129.61646999999999</c:v>
                </c:pt>
                <c:pt idx="2925">
                  <c:v>117.643906</c:v>
                </c:pt>
                <c:pt idx="2926">
                  <c:v>114.249908</c:v>
                </c:pt>
                <c:pt idx="2927">
                  <c:v>132.941925</c:v>
                </c:pt>
                <c:pt idx="2928">
                  <c:v>138.64801</c:v>
                </c:pt>
                <c:pt idx="2929">
                  <c:v>126.285507</c:v>
                </c:pt>
                <c:pt idx="2930">
                  <c:v>115.77829</c:v>
                </c:pt>
                <c:pt idx="2931">
                  <c:v>114.74487300000001</c:v>
                </c:pt>
                <c:pt idx="2932">
                  <c:v>112.38136299999998</c:v>
                </c:pt>
                <c:pt idx="2933">
                  <c:v>129.34442100000001</c:v>
                </c:pt>
                <c:pt idx="2934">
                  <c:v>132.818634</c:v>
                </c:pt>
                <c:pt idx="2935">
                  <c:v>120.65963699999999</c:v>
                </c:pt>
                <c:pt idx="2936">
                  <c:v>116.58506</c:v>
                </c:pt>
                <c:pt idx="2937">
                  <c:v>120.50205200000001</c:v>
                </c:pt>
                <c:pt idx="2938">
                  <c:v>113.15397599999999</c:v>
                </c:pt>
                <c:pt idx="2939">
                  <c:v>112.99705500000002</c:v>
                </c:pt>
                <c:pt idx="2940">
                  <c:v>111.52301799999998</c:v>
                </c:pt>
                <c:pt idx="2941">
                  <c:v>110.603668</c:v>
                </c:pt>
                <c:pt idx="2942">
                  <c:v>126.71794900000002</c:v>
                </c:pt>
                <c:pt idx="2943">
                  <c:v>119.460976</c:v>
                </c:pt>
                <c:pt idx="2944">
                  <c:v>111.399353</c:v>
                </c:pt>
                <c:pt idx="2945">
                  <c:v>131.637924</c:v>
                </c:pt>
                <c:pt idx="2946">
                  <c:v>113.16741900000001</c:v>
                </c:pt>
                <c:pt idx="2947">
                  <c:v>118.567078</c:v>
                </c:pt>
                <c:pt idx="2948">
                  <c:v>132.53468299999997</c:v>
                </c:pt>
                <c:pt idx="2949">
                  <c:v>120.17236299999999</c:v>
                </c:pt>
                <c:pt idx="2950">
                  <c:v>136.99752800000002</c:v>
                </c:pt>
                <c:pt idx="2951">
                  <c:v>116.13855</c:v>
                </c:pt>
                <c:pt idx="2952">
                  <c:v>131.95152300000001</c:v>
                </c:pt>
                <c:pt idx="2953">
                  <c:v>118.39228799999998</c:v>
                </c:pt>
                <c:pt idx="2954">
                  <c:v>138.95994600000003</c:v>
                </c:pt>
                <c:pt idx="2955">
                  <c:v>121.001457</c:v>
                </c:pt>
                <c:pt idx="2956">
                  <c:v>112.74980900000001</c:v>
                </c:pt>
                <c:pt idx="2957">
                  <c:v>111.048309</c:v>
                </c:pt>
                <c:pt idx="2958">
                  <c:v>127.71463000000001</c:v>
                </c:pt>
                <c:pt idx="2959">
                  <c:v>111.109604</c:v>
                </c:pt>
                <c:pt idx="2960">
                  <c:v>141.65228300000001</c:v>
                </c:pt>
                <c:pt idx="2961">
                  <c:v>129.06890900000002</c:v>
                </c:pt>
                <c:pt idx="2962">
                  <c:v>130.32762100000002</c:v>
                </c:pt>
                <c:pt idx="2963">
                  <c:v>110.72268699999998</c:v>
                </c:pt>
                <c:pt idx="2964">
                  <c:v>122.689117</c:v>
                </c:pt>
                <c:pt idx="2965">
                  <c:v>139.6362</c:v>
                </c:pt>
                <c:pt idx="2966">
                  <c:v>123.316658</c:v>
                </c:pt>
                <c:pt idx="2967">
                  <c:v>120.61146500000001</c:v>
                </c:pt>
                <c:pt idx="2968">
                  <c:v>131.84233100000003</c:v>
                </c:pt>
                <c:pt idx="2969">
                  <c:v>111.41918200000002</c:v>
                </c:pt>
                <c:pt idx="2970">
                  <c:v>126.89760600000001</c:v>
                </c:pt>
                <c:pt idx="2971">
                  <c:v>116.00881200000001</c:v>
                </c:pt>
                <c:pt idx="2972">
                  <c:v>112.04767600000001</c:v>
                </c:pt>
                <c:pt idx="2973">
                  <c:v>117.193512</c:v>
                </c:pt>
                <c:pt idx="2974">
                  <c:v>116.40389300000001</c:v>
                </c:pt>
                <c:pt idx="2975">
                  <c:v>151.31599399999999</c:v>
                </c:pt>
                <c:pt idx="2976">
                  <c:v>115.48725100000001</c:v>
                </c:pt>
                <c:pt idx="2977">
                  <c:v>110.92561300000001</c:v>
                </c:pt>
                <c:pt idx="2978">
                  <c:v>111.47608200000001</c:v>
                </c:pt>
                <c:pt idx="2979">
                  <c:v>111.84566500000001</c:v>
                </c:pt>
                <c:pt idx="2980">
                  <c:v>131.424362</c:v>
                </c:pt>
                <c:pt idx="2981">
                  <c:v>123.686424</c:v>
                </c:pt>
                <c:pt idx="2982">
                  <c:v>110.078613</c:v>
                </c:pt>
                <c:pt idx="2983">
                  <c:v>110.47545599999998</c:v>
                </c:pt>
                <c:pt idx="2984">
                  <c:v>111.62674699999997</c:v>
                </c:pt>
                <c:pt idx="2985">
                  <c:v>111.474136</c:v>
                </c:pt>
                <c:pt idx="2986">
                  <c:v>122.165916</c:v>
                </c:pt>
                <c:pt idx="2987">
                  <c:v>126.557365</c:v>
                </c:pt>
                <c:pt idx="2988">
                  <c:v>132.79011499999999</c:v>
                </c:pt>
                <c:pt idx="2989">
                  <c:v>125.958893</c:v>
                </c:pt>
                <c:pt idx="2990">
                  <c:v>122.27214099999999</c:v>
                </c:pt>
                <c:pt idx="2991">
                  <c:v>121.41950199999999</c:v>
                </c:pt>
                <c:pt idx="2992">
                  <c:v>112.508522</c:v>
                </c:pt>
                <c:pt idx="2993">
                  <c:v>125.20967899999998</c:v>
                </c:pt>
                <c:pt idx="2994">
                  <c:v>110.482086</c:v>
                </c:pt>
                <c:pt idx="2995">
                  <c:v>117.76019300000002</c:v>
                </c:pt>
                <c:pt idx="2996">
                  <c:v>114.77851099999998</c:v>
                </c:pt>
                <c:pt idx="2997">
                  <c:v>128.32228100000003</c:v>
                </c:pt>
                <c:pt idx="2998">
                  <c:v>124.479446</c:v>
                </c:pt>
                <c:pt idx="2999">
                  <c:v>116.900688</c:v>
                </c:pt>
                <c:pt idx="3000">
                  <c:v>137.42742900000005</c:v>
                </c:pt>
                <c:pt idx="3001">
                  <c:v>112.07066300000001</c:v>
                </c:pt>
                <c:pt idx="3002">
                  <c:v>112.795242</c:v>
                </c:pt>
                <c:pt idx="3003">
                  <c:v>142.31036399999999</c:v>
                </c:pt>
                <c:pt idx="3004">
                  <c:v>110.137238</c:v>
                </c:pt>
                <c:pt idx="3005">
                  <c:v>114.42905399999999</c:v>
                </c:pt>
                <c:pt idx="3006">
                  <c:v>119.69206200000001</c:v>
                </c:pt>
                <c:pt idx="3007">
                  <c:v>171.48587000000001</c:v>
                </c:pt>
                <c:pt idx="3008">
                  <c:v>115.49592600000001</c:v>
                </c:pt>
                <c:pt idx="3009">
                  <c:v>110.453918</c:v>
                </c:pt>
                <c:pt idx="3010">
                  <c:v>120.54911000000001</c:v>
                </c:pt>
                <c:pt idx="3011">
                  <c:v>113.72105400000001</c:v>
                </c:pt>
                <c:pt idx="3012">
                  <c:v>125.565315</c:v>
                </c:pt>
                <c:pt idx="3013">
                  <c:v>116.05867000000001</c:v>
                </c:pt>
                <c:pt idx="3014">
                  <c:v>122.229454</c:v>
                </c:pt>
                <c:pt idx="3015">
                  <c:v>129.45460499999999</c:v>
                </c:pt>
                <c:pt idx="3016">
                  <c:v>134.315201</c:v>
                </c:pt>
                <c:pt idx="3017">
                  <c:v>131.769318</c:v>
                </c:pt>
                <c:pt idx="3018">
                  <c:v>128.17649800000001</c:v>
                </c:pt>
                <c:pt idx="3019">
                  <c:v>110.216148</c:v>
                </c:pt>
                <c:pt idx="3020">
                  <c:v>111.428825</c:v>
                </c:pt>
                <c:pt idx="3021">
                  <c:v>116.435081</c:v>
                </c:pt>
                <c:pt idx="3022">
                  <c:v>115.87393999999999</c:v>
                </c:pt>
                <c:pt idx="3023">
                  <c:v>112.84465800000001</c:v>
                </c:pt>
                <c:pt idx="3024">
                  <c:v>121.12158199999999</c:v>
                </c:pt>
                <c:pt idx="3025">
                  <c:v>111.22575399999998</c:v>
                </c:pt>
                <c:pt idx="3026">
                  <c:v>110.17054699999998</c:v>
                </c:pt>
                <c:pt idx="3027">
                  <c:v>119.402405</c:v>
                </c:pt>
                <c:pt idx="3028">
                  <c:v>110.02108800000001</c:v>
                </c:pt>
                <c:pt idx="3029">
                  <c:v>114.731392</c:v>
                </c:pt>
                <c:pt idx="3030">
                  <c:v>110.038445</c:v>
                </c:pt>
                <c:pt idx="3031">
                  <c:v>113.51430499999999</c:v>
                </c:pt>
                <c:pt idx="3032">
                  <c:v>119.23349</c:v>
                </c:pt>
                <c:pt idx="3033">
                  <c:v>115.74964900000003</c:v>
                </c:pt>
                <c:pt idx="3034">
                  <c:v>119.33378599999999</c:v>
                </c:pt>
                <c:pt idx="3035">
                  <c:v>128.95373499999999</c:v>
                </c:pt>
                <c:pt idx="3036">
                  <c:v>112.73841899999998</c:v>
                </c:pt>
                <c:pt idx="3037">
                  <c:v>123.721718</c:v>
                </c:pt>
                <c:pt idx="3038">
                  <c:v>158.73469499999996</c:v>
                </c:pt>
                <c:pt idx="3039">
                  <c:v>114.786674</c:v>
                </c:pt>
                <c:pt idx="3040">
                  <c:v>117.96406600000002</c:v>
                </c:pt>
                <c:pt idx="3041">
                  <c:v>110.41255200000002</c:v>
                </c:pt>
                <c:pt idx="3042">
                  <c:v>111.701408</c:v>
                </c:pt>
                <c:pt idx="3043">
                  <c:v>111.20906100000002</c:v>
                </c:pt>
                <c:pt idx="3044">
                  <c:v>113.84066000000001</c:v>
                </c:pt>
                <c:pt idx="3045">
                  <c:v>118.23880800000001</c:v>
                </c:pt>
                <c:pt idx="3046">
                  <c:v>127.82370799999998</c:v>
                </c:pt>
                <c:pt idx="3047">
                  <c:v>111.32802599999998</c:v>
                </c:pt>
                <c:pt idx="3048">
                  <c:v>133.20124800000002</c:v>
                </c:pt>
                <c:pt idx="3049">
                  <c:v>116.93463100000001</c:v>
                </c:pt>
                <c:pt idx="3050">
                  <c:v>123.45362100000001</c:v>
                </c:pt>
                <c:pt idx="3051">
                  <c:v>110.07997099999999</c:v>
                </c:pt>
                <c:pt idx="3052">
                  <c:v>122.66400899999998</c:v>
                </c:pt>
                <c:pt idx="3053">
                  <c:v>127.65370199999998</c:v>
                </c:pt>
                <c:pt idx="3054">
                  <c:v>129.16041600000003</c:v>
                </c:pt>
                <c:pt idx="3055">
                  <c:v>114.157616</c:v>
                </c:pt>
                <c:pt idx="3056">
                  <c:v>117.26411400000003</c:v>
                </c:pt>
                <c:pt idx="3057">
                  <c:v>117.383545</c:v>
                </c:pt>
                <c:pt idx="3058">
                  <c:v>120.46429400000002</c:v>
                </c:pt>
                <c:pt idx="3059">
                  <c:v>111.46929200000001</c:v>
                </c:pt>
                <c:pt idx="3060">
                  <c:v>113.900375</c:v>
                </c:pt>
                <c:pt idx="3061">
                  <c:v>112.80735799999998</c:v>
                </c:pt>
                <c:pt idx="3062">
                  <c:v>110.82177699999998</c:v>
                </c:pt>
                <c:pt idx="3063">
                  <c:v>138.08389299999999</c:v>
                </c:pt>
                <c:pt idx="3064">
                  <c:v>138.78393600000001</c:v>
                </c:pt>
                <c:pt idx="3065">
                  <c:v>114.973755</c:v>
                </c:pt>
                <c:pt idx="3066">
                  <c:v>125.85880299999997</c:v>
                </c:pt>
                <c:pt idx="3067">
                  <c:v>111.71440900000002</c:v>
                </c:pt>
                <c:pt idx="3068">
                  <c:v>130.99267599999999</c:v>
                </c:pt>
                <c:pt idx="3069">
                  <c:v>121.98000300000001</c:v>
                </c:pt>
                <c:pt idx="3070">
                  <c:v>115.268021</c:v>
                </c:pt>
                <c:pt idx="3071">
                  <c:v>110.96359300000002</c:v>
                </c:pt>
                <c:pt idx="3072">
                  <c:v>143.664627</c:v>
                </c:pt>
                <c:pt idx="3073">
                  <c:v>110.74221799999999</c:v>
                </c:pt>
                <c:pt idx="3074">
                  <c:v>116.00769000000001</c:v>
                </c:pt>
                <c:pt idx="3075">
                  <c:v>110.63389599999998</c:v>
                </c:pt>
                <c:pt idx="3076">
                  <c:v>117.942375</c:v>
                </c:pt>
                <c:pt idx="3077">
                  <c:v>130.23370399999996</c:v>
                </c:pt>
                <c:pt idx="3078">
                  <c:v>119.79749300000002</c:v>
                </c:pt>
                <c:pt idx="3079">
                  <c:v>113.07154800000001</c:v>
                </c:pt>
                <c:pt idx="3080">
                  <c:v>127.73755600000001</c:v>
                </c:pt>
                <c:pt idx="3081">
                  <c:v>133.70631399999999</c:v>
                </c:pt>
                <c:pt idx="3082">
                  <c:v>128.19683800000001</c:v>
                </c:pt>
                <c:pt idx="3083">
                  <c:v>142.38678000000002</c:v>
                </c:pt>
                <c:pt idx="3084">
                  <c:v>127.173683</c:v>
                </c:pt>
                <c:pt idx="3085">
                  <c:v>111.44405400000001</c:v>
                </c:pt>
                <c:pt idx="3086">
                  <c:v>144.13171399999999</c:v>
                </c:pt>
                <c:pt idx="3087">
                  <c:v>111.49953499999999</c:v>
                </c:pt>
                <c:pt idx="3088">
                  <c:v>118.40723400000002</c:v>
                </c:pt>
                <c:pt idx="3089">
                  <c:v>114.169518</c:v>
                </c:pt>
                <c:pt idx="3090">
                  <c:v>112.00422700000001</c:v>
                </c:pt>
                <c:pt idx="3091">
                  <c:v>112.09848</c:v>
                </c:pt>
                <c:pt idx="3092">
                  <c:v>120.43704200000002</c:v>
                </c:pt>
                <c:pt idx="3093">
                  <c:v>124.195656</c:v>
                </c:pt>
                <c:pt idx="3094">
                  <c:v>134.42233300000004</c:v>
                </c:pt>
                <c:pt idx="3095">
                  <c:v>117.400192</c:v>
                </c:pt>
                <c:pt idx="3096">
                  <c:v>112.92720799999999</c:v>
                </c:pt>
                <c:pt idx="3097">
                  <c:v>112.647034</c:v>
                </c:pt>
                <c:pt idx="3098">
                  <c:v>123.20109600000002</c:v>
                </c:pt>
                <c:pt idx="3099">
                  <c:v>121.087715</c:v>
                </c:pt>
                <c:pt idx="3100">
                  <c:v>116.904312</c:v>
                </c:pt>
                <c:pt idx="3101">
                  <c:v>112.06496400000002</c:v>
                </c:pt>
                <c:pt idx="3102">
                  <c:v>110.65735599999998</c:v>
                </c:pt>
                <c:pt idx="3103">
                  <c:v>122.06598700000001</c:v>
                </c:pt>
                <c:pt idx="3104">
                  <c:v>119.24646799999999</c:v>
                </c:pt>
                <c:pt idx="3105">
                  <c:v>118.73680899999998</c:v>
                </c:pt>
                <c:pt idx="3106">
                  <c:v>113.126167</c:v>
                </c:pt>
                <c:pt idx="3107">
                  <c:v>124.33828</c:v>
                </c:pt>
                <c:pt idx="3108">
                  <c:v>126.308662</c:v>
                </c:pt>
                <c:pt idx="3109">
                  <c:v>130.04946899999999</c:v>
                </c:pt>
                <c:pt idx="3110">
                  <c:v>110.82772799999998</c:v>
                </c:pt>
                <c:pt idx="3111">
                  <c:v>133.376724</c:v>
                </c:pt>
                <c:pt idx="3112">
                  <c:v>133.12379499999997</c:v>
                </c:pt>
                <c:pt idx="3113">
                  <c:v>115.59710699999999</c:v>
                </c:pt>
                <c:pt idx="3114">
                  <c:v>117.42881</c:v>
                </c:pt>
                <c:pt idx="3115">
                  <c:v>119.61173199999999</c:v>
                </c:pt>
                <c:pt idx="3116">
                  <c:v>113.89550800000001</c:v>
                </c:pt>
                <c:pt idx="3117">
                  <c:v>115.17819999999999</c:v>
                </c:pt>
                <c:pt idx="3118">
                  <c:v>117.117577</c:v>
                </c:pt>
                <c:pt idx="3119">
                  <c:v>113.87018599999999</c:v>
                </c:pt>
                <c:pt idx="3120">
                  <c:v>117.91315500000002</c:v>
                </c:pt>
                <c:pt idx="3121">
                  <c:v>110.212585</c:v>
                </c:pt>
                <c:pt idx="3122">
                  <c:v>117.62630499999999</c:v>
                </c:pt>
                <c:pt idx="3123">
                  <c:v>111.289444</c:v>
                </c:pt>
                <c:pt idx="3124">
                  <c:v>120.03437</c:v>
                </c:pt>
                <c:pt idx="3125">
                  <c:v>111.65107699999999</c:v>
                </c:pt>
                <c:pt idx="3126">
                  <c:v>127.54763800000002</c:v>
                </c:pt>
                <c:pt idx="3127">
                  <c:v>112.44746400000002</c:v>
                </c:pt>
                <c:pt idx="3128">
                  <c:v>112.277451</c:v>
                </c:pt>
                <c:pt idx="3129">
                  <c:v>130.36773700000003</c:v>
                </c:pt>
                <c:pt idx="3130">
                  <c:v>113.04818</c:v>
                </c:pt>
                <c:pt idx="3131">
                  <c:v>110.36283099999999</c:v>
                </c:pt>
                <c:pt idx="3132">
                  <c:v>111.58786000000002</c:v>
                </c:pt>
                <c:pt idx="3133">
                  <c:v>114.730812</c:v>
                </c:pt>
                <c:pt idx="3134">
                  <c:v>124.260368</c:v>
                </c:pt>
                <c:pt idx="3135">
                  <c:v>110.18145</c:v>
                </c:pt>
                <c:pt idx="3136">
                  <c:v>122.41725900000003</c:v>
                </c:pt>
                <c:pt idx="3137">
                  <c:v>115.060608</c:v>
                </c:pt>
                <c:pt idx="3138">
                  <c:v>111.45414700000002</c:v>
                </c:pt>
                <c:pt idx="3139">
                  <c:v>121.50622600000001</c:v>
                </c:pt>
                <c:pt idx="3140">
                  <c:v>120.89312700000002</c:v>
                </c:pt>
                <c:pt idx="3141">
                  <c:v>111.98725899999999</c:v>
                </c:pt>
                <c:pt idx="3142">
                  <c:v>128.11585999999997</c:v>
                </c:pt>
                <c:pt idx="3143">
                  <c:v>114.88249999999998</c:v>
                </c:pt>
                <c:pt idx="3144">
                  <c:v>110.78065500000001</c:v>
                </c:pt>
                <c:pt idx="3145">
                  <c:v>148.651794</c:v>
                </c:pt>
                <c:pt idx="3146">
                  <c:v>113.00488300000002</c:v>
                </c:pt>
                <c:pt idx="3147">
                  <c:v>141.903244</c:v>
                </c:pt>
                <c:pt idx="3148">
                  <c:v>113.653023</c:v>
                </c:pt>
                <c:pt idx="3149">
                  <c:v>128.71876499999996</c:v>
                </c:pt>
                <c:pt idx="3150">
                  <c:v>148.90235900000002</c:v>
                </c:pt>
                <c:pt idx="3151">
                  <c:v>136.92411800000002</c:v>
                </c:pt>
                <c:pt idx="3152">
                  <c:v>144.04312099999999</c:v>
                </c:pt>
                <c:pt idx="3153">
                  <c:v>132.34239200000002</c:v>
                </c:pt>
                <c:pt idx="3154">
                  <c:v>112.72135900000002</c:v>
                </c:pt>
                <c:pt idx="3155">
                  <c:v>110.86647799999999</c:v>
                </c:pt>
                <c:pt idx="3156">
                  <c:v>113.57575199999997</c:v>
                </c:pt>
                <c:pt idx="3157">
                  <c:v>111.87671699999999</c:v>
                </c:pt>
                <c:pt idx="3158">
                  <c:v>115.481148</c:v>
                </c:pt>
                <c:pt idx="3159">
                  <c:v>130.067657</c:v>
                </c:pt>
                <c:pt idx="3160">
                  <c:v>125.00002300000001</c:v>
                </c:pt>
                <c:pt idx="3161">
                  <c:v>139.35539200000002</c:v>
                </c:pt>
                <c:pt idx="3162">
                  <c:v>110.068962</c:v>
                </c:pt>
                <c:pt idx="3163">
                  <c:v>110.60743699999999</c:v>
                </c:pt>
                <c:pt idx="3164">
                  <c:v>167.54281599999999</c:v>
                </c:pt>
                <c:pt idx="3165">
                  <c:v>118.85302</c:v>
                </c:pt>
                <c:pt idx="3166">
                  <c:v>113.37744099999999</c:v>
                </c:pt>
                <c:pt idx="3167">
                  <c:v>114.07781199999998</c:v>
                </c:pt>
                <c:pt idx="3168">
                  <c:v>125.41105700000001</c:v>
                </c:pt>
                <c:pt idx="3169">
                  <c:v>111.00160200000002</c:v>
                </c:pt>
                <c:pt idx="3170">
                  <c:v>114.70650500000002</c:v>
                </c:pt>
                <c:pt idx="3171">
                  <c:v>121.55500799999999</c:v>
                </c:pt>
                <c:pt idx="3172">
                  <c:v>110.11056499999999</c:v>
                </c:pt>
                <c:pt idx="3173">
                  <c:v>124.48822000000001</c:v>
                </c:pt>
                <c:pt idx="3174">
                  <c:v>139.26367199999996</c:v>
                </c:pt>
                <c:pt idx="3175">
                  <c:v>119.01319100000002</c:v>
                </c:pt>
                <c:pt idx="3176">
                  <c:v>135.14286799999999</c:v>
                </c:pt>
                <c:pt idx="3177">
                  <c:v>121.49532300000001</c:v>
                </c:pt>
                <c:pt idx="3178">
                  <c:v>112.36006900000001</c:v>
                </c:pt>
                <c:pt idx="3179">
                  <c:v>128.22488399999997</c:v>
                </c:pt>
                <c:pt idx="3180">
                  <c:v>149.84905999999998</c:v>
                </c:pt>
                <c:pt idx="3181">
                  <c:v>147.58725000000001</c:v>
                </c:pt>
                <c:pt idx="3182">
                  <c:v>122.77192700000002</c:v>
                </c:pt>
                <c:pt idx="3183">
                  <c:v>116.49641400000002</c:v>
                </c:pt>
                <c:pt idx="3184">
                  <c:v>122.334</c:v>
                </c:pt>
                <c:pt idx="3185">
                  <c:v>111.775993</c:v>
                </c:pt>
                <c:pt idx="3186">
                  <c:v>116.01916500000002</c:v>
                </c:pt>
                <c:pt idx="3187">
                  <c:v>122.91795300000003</c:v>
                </c:pt>
                <c:pt idx="3188">
                  <c:v>113.70910600000002</c:v>
                </c:pt>
                <c:pt idx="3189">
                  <c:v>110.206367</c:v>
                </c:pt>
                <c:pt idx="3190">
                  <c:v>110.56871799999999</c:v>
                </c:pt>
                <c:pt idx="3191">
                  <c:v>123.788635</c:v>
                </c:pt>
                <c:pt idx="3192">
                  <c:v>114.56086000000002</c:v>
                </c:pt>
                <c:pt idx="3193">
                  <c:v>118.42382000000002</c:v>
                </c:pt>
                <c:pt idx="3194">
                  <c:v>115.62367199999998</c:v>
                </c:pt>
                <c:pt idx="3195">
                  <c:v>114.845451</c:v>
                </c:pt>
                <c:pt idx="3196">
                  <c:v>128.293137</c:v>
                </c:pt>
                <c:pt idx="3197">
                  <c:v>112.77909099999998</c:v>
                </c:pt>
                <c:pt idx="3198">
                  <c:v>137.26995799999997</c:v>
                </c:pt>
                <c:pt idx="3199">
                  <c:v>116.127495</c:v>
                </c:pt>
                <c:pt idx="3200">
                  <c:v>110.76404599999999</c:v>
                </c:pt>
                <c:pt idx="3201">
                  <c:v>113.695595</c:v>
                </c:pt>
                <c:pt idx="3202">
                  <c:v>124.24321000000002</c:v>
                </c:pt>
                <c:pt idx="3203">
                  <c:v>122.21527900000001</c:v>
                </c:pt>
                <c:pt idx="3204">
                  <c:v>122.661407</c:v>
                </c:pt>
                <c:pt idx="3205">
                  <c:v>113.71794100000001</c:v>
                </c:pt>
                <c:pt idx="3206">
                  <c:v>125.855919</c:v>
                </c:pt>
                <c:pt idx="3207">
                  <c:v>116.00173199999999</c:v>
                </c:pt>
                <c:pt idx="3208">
                  <c:v>129.70126299999998</c:v>
                </c:pt>
                <c:pt idx="3209">
                  <c:v>124.52373499999999</c:v>
                </c:pt>
                <c:pt idx="3210">
                  <c:v>111.57626300000001</c:v>
                </c:pt>
                <c:pt idx="3211">
                  <c:v>110.68878899999999</c:v>
                </c:pt>
                <c:pt idx="3212">
                  <c:v>123.10425600000002</c:v>
                </c:pt>
                <c:pt idx="3213">
                  <c:v>111.94295500000001</c:v>
                </c:pt>
                <c:pt idx="3214">
                  <c:v>115.987587</c:v>
                </c:pt>
                <c:pt idx="3215">
                  <c:v>110.56961099999999</c:v>
                </c:pt>
                <c:pt idx="3216">
                  <c:v>123.298866</c:v>
                </c:pt>
                <c:pt idx="3217">
                  <c:v>111.35874899999999</c:v>
                </c:pt>
                <c:pt idx="3218">
                  <c:v>147.47264100000001</c:v>
                </c:pt>
                <c:pt idx="3219">
                  <c:v>112.831795</c:v>
                </c:pt>
                <c:pt idx="3220">
                  <c:v>119.07968099999998</c:v>
                </c:pt>
                <c:pt idx="3221">
                  <c:v>119.62371099999999</c:v>
                </c:pt>
                <c:pt idx="3222">
                  <c:v>113.96963500000001</c:v>
                </c:pt>
                <c:pt idx="3223">
                  <c:v>112.08521300000001</c:v>
                </c:pt>
                <c:pt idx="3224">
                  <c:v>113.70577999999999</c:v>
                </c:pt>
                <c:pt idx="3225">
                  <c:v>118.347435</c:v>
                </c:pt>
                <c:pt idx="3226">
                  <c:v>112.384743</c:v>
                </c:pt>
                <c:pt idx="3227">
                  <c:v>113.062866</c:v>
                </c:pt>
                <c:pt idx="3228">
                  <c:v>151.37397799999999</c:v>
                </c:pt>
                <c:pt idx="3229">
                  <c:v>123.72396900000001</c:v>
                </c:pt>
                <c:pt idx="3230">
                  <c:v>110.52755000000002</c:v>
                </c:pt>
                <c:pt idx="3231">
                  <c:v>114.339806</c:v>
                </c:pt>
                <c:pt idx="3232">
                  <c:v>110.800827</c:v>
                </c:pt>
                <c:pt idx="3233">
                  <c:v>117.939148</c:v>
                </c:pt>
                <c:pt idx="3234">
                  <c:v>110.58911900000001</c:v>
                </c:pt>
                <c:pt idx="3235">
                  <c:v>112.13283499999999</c:v>
                </c:pt>
                <c:pt idx="3236">
                  <c:v>110.82299799999998</c:v>
                </c:pt>
                <c:pt idx="3237">
                  <c:v>119.12370300000001</c:v>
                </c:pt>
                <c:pt idx="3238">
                  <c:v>117.75251799999998</c:v>
                </c:pt>
                <c:pt idx="3239">
                  <c:v>113.05323</c:v>
                </c:pt>
                <c:pt idx="3240">
                  <c:v>123.938805</c:v>
                </c:pt>
                <c:pt idx="3241">
                  <c:v>120.32477599999999</c:v>
                </c:pt>
                <c:pt idx="3242">
                  <c:v>115.84212500000001</c:v>
                </c:pt>
                <c:pt idx="3243">
                  <c:v>111.697945</c:v>
                </c:pt>
                <c:pt idx="3244">
                  <c:v>122.48596999999999</c:v>
                </c:pt>
                <c:pt idx="3245">
                  <c:v>125.533325</c:v>
                </c:pt>
                <c:pt idx="3246">
                  <c:v>115.846947</c:v>
                </c:pt>
                <c:pt idx="3247">
                  <c:v>128.61985799999997</c:v>
                </c:pt>
                <c:pt idx="3248">
                  <c:v>113.380424</c:v>
                </c:pt>
                <c:pt idx="3249">
                  <c:v>113.99233199999999</c:v>
                </c:pt>
                <c:pt idx="3250">
                  <c:v>115.49680300000001</c:v>
                </c:pt>
                <c:pt idx="3251">
                  <c:v>118.294472</c:v>
                </c:pt>
                <c:pt idx="3252">
                  <c:v>121.350365</c:v>
                </c:pt>
                <c:pt idx="3253">
                  <c:v>148.93867499999999</c:v>
                </c:pt>
                <c:pt idx="3254">
                  <c:v>131.30014000000003</c:v>
                </c:pt>
                <c:pt idx="3255">
                  <c:v>125.39942900000001</c:v>
                </c:pt>
                <c:pt idx="3256">
                  <c:v>151.478973</c:v>
                </c:pt>
                <c:pt idx="3257">
                  <c:v>111.85321</c:v>
                </c:pt>
                <c:pt idx="3258">
                  <c:v>113.10657500000001</c:v>
                </c:pt>
                <c:pt idx="3259">
                  <c:v>110.298912</c:v>
                </c:pt>
                <c:pt idx="3260">
                  <c:v>132.812363</c:v>
                </c:pt>
                <c:pt idx="3261">
                  <c:v>116.43461600000003</c:v>
                </c:pt>
                <c:pt idx="3262">
                  <c:v>111.95316300000002</c:v>
                </c:pt>
                <c:pt idx="3263">
                  <c:v>111.758827</c:v>
                </c:pt>
                <c:pt idx="3264">
                  <c:v>140.52911399999999</c:v>
                </c:pt>
                <c:pt idx="3265">
                  <c:v>125.71414200000001</c:v>
                </c:pt>
                <c:pt idx="3266">
                  <c:v>112.96717099999999</c:v>
                </c:pt>
                <c:pt idx="3267">
                  <c:v>126.74519300000001</c:v>
                </c:pt>
                <c:pt idx="3268">
                  <c:v>123.60180699999998</c:v>
                </c:pt>
                <c:pt idx="3269">
                  <c:v>118.169121</c:v>
                </c:pt>
                <c:pt idx="3270">
                  <c:v>113.706551</c:v>
                </c:pt>
                <c:pt idx="3271">
                  <c:v>114.138824</c:v>
                </c:pt>
                <c:pt idx="3272">
                  <c:v>115.06337699999999</c:v>
                </c:pt>
                <c:pt idx="3273">
                  <c:v>141.475266</c:v>
                </c:pt>
                <c:pt idx="3274">
                  <c:v>112.44572400000001</c:v>
                </c:pt>
                <c:pt idx="3275">
                  <c:v>110.27004199999999</c:v>
                </c:pt>
                <c:pt idx="3276">
                  <c:v>138.287811</c:v>
                </c:pt>
                <c:pt idx="3277">
                  <c:v>125.16508499999999</c:v>
                </c:pt>
                <c:pt idx="3278">
                  <c:v>123.605965</c:v>
                </c:pt>
                <c:pt idx="3279">
                  <c:v>110.804047</c:v>
                </c:pt>
                <c:pt idx="3280">
                  <c:v>113.70720700000001</c:v>
                </c:pt>
                <c:pt idx="3281">
                  <c:v>150.334259</c:v>
                </c:pt>
                <c:pt idx="3282">
                  <c:v>115.319534</c:v>
                </c:pt>
                <c:pt idx="3283">
                  <c:v>139.413116</c:v>
                </c:pt>
                <c:pt idx="3284">
                  <c:v>110.89645400000002</c:v>
                </c:pt>
                <c:pt idx="3285">
                  <c:v>117.892639</c:v>
                </c:pt>
                <c:pt idx="3286">
                  <c:v>126.974937</c:v>
                </c:pt>
                <c:pt idx="3287">
                  <c:v>154.29840100000001</c:v>
                </c:pt>
                <c:pt idx="3288">
                  <c:v>115.32356999999999</c:v>
                </c:pt>
                <c:pt idx="3289">
                  <c:v>111.220474</c:v>
                </c:pt>
                <c:pt idx="3290">
                  <c:v>131.88060000000002</c:v>
                </c:pt>
                <c:pt idx="3291">
                  <c:v>134.58204700000005</c:v>
                </c:pt>
                <c:pt idx="3292">
                  <c:v>118.86452500000001</c:v>
                </c:pt>
                <c:pt idx="3293">
                  <c:v>111.97238199999998</c:v>
                </c:pt>
                <c:pt idx="3294">
                  <c:v>116.58615899999998</c:v>
                </c:pt>
                <c:pt idx="3295">
                  <c:v>132.75076299999998</c:v>
                </c:pt>
                <c:pt idx="3296">
                  <c:v>115.92437</c:v>
                </c:pt>
                <c:pt idx="3297">
                  <c:v>122.09992200000002</c:v>
                </c:pt>
                <c:pt idx="3298">
                  <c:v>110.49474300000001</c:v>
                </c:pt>
                <c:pt idx="3299">
                  <c:v>117.614868</c:v>
                </c:pt>
                <c:pt idx="3300">
                  <c:v>130.26904299999998</c:v>
                </c:pt>
                <c:pt idx="3301">
                  <c:v>111.32326500000002</c:v>
                </c:pt>
                <c:pt idx="3302">
                  <c:v>111.93100000000001</c:v>
                </c:pt>
                <c:pt idx="3303">
                  <c:v>133.94337499999997</c:v>
                </c:pt>
                <c:pt idx="3304">
                  <c:v>112.405807</c:v>
                </c:pt>
                <c:pt idx="3305">
                  <c:v>128.33866900000001</c:v>
                </c:pt>
                <c:pt idx="3306">
                  <c:v>111.66304</c:v>
                </c:pt>
                <c:pt idx="3307">
                  <c:v>116.52668</c:v>
                </c:pt>
                <c:pt idx="3308">
                  <c:v>112.13590199999999</c:v>
                </c:pt>
                <c:pt idx="3309">
                  <c:v>112.99486500000002</c:v>
                </c:pt>
                <c:pt idx="3310">
                  <c:v>114.539688</c:v>
                </c:pt>
                <c:pt idx="3311">
                  <c:v>114.62998199999998</c:v>
                </c:pt>
                <c:pt idx="3312">
                  <c:v>118.728539</c:v>
                </c:pt>
                <c:pt idx="3313">
                  <c:v>145.10914600000001</c:v>
                </c:pt>
                <c:pt idx="3314">
                  <c:v>114.922462</c:v>
                </c:pt>
                <c:pt idx="3315">
                  <c:v>123.077141</c:v>
                </c:pt>
                <c:pt idx="3316">
                  <c:v>118.783783</c:v>
                </c:pt>
                <c:pt idx="3317">
                  <c:v>138.52981600000001</c:v>
                </c:pt>
                <c:pt idx="3318">
                  <c:v>111.20729799999999</c:v>
                </c:pt>
                <c:pt idx="3319">
                  <c:v>117.49171400000002</c:v>
                </c:pt>
                <c:pt idx="3320">
                  <c:v>110.110725</c:v>
                </c:pt>
                <c:pt idx="3321">
                  <c:v>124.34742000000001</c:v>
                </c:pt>
                <c:pt idx="3322">
                  <c:v>112.12578599999999</c:v>
                </c:pt>
                <c:pt idx="3323">
                  <c:v>112.11647799999999</c:v>
                </c:pt>
                <c:pt idx="3324">
                  <c:v>121.22066500000001</c:v>
                </c:pt>
                <c:pt idx="3325">
                  <c:v>123.87996699999998</c:v>
                </c:pt>
                <c:pt idx="3326">
                  <c:v>124.778603</c:v>
                </c:pt>
                <c:pt idx="3327">
                  <c:v>134.902725</c:v>
                </c:pt>
                <c:pt idx="3328">
                  <c:v>118.971191</c:v>
                </c:pt>
                <c:pt idx="3329">
                  <c:v>129.88438400000001</c:v>
                </c:pt>
                <c:pt idx="3330">
                  <c:v>122.959717</c:v>
                </c:pt>
                <c:pt idx="3331">
                  <c:v>113.31243099999999</c:v>
                </c:pt>
                <c:pt idx="3332">
                  <c:v>116.25805699999998</c:v>
                </c:pt>
                <c:pt idx="3333">
                  <c:v>114.22438</c:v>
                </c:pt>
                <c:pt idx="3334">
                  <c:v>135.17430099999999</c:v>
                </c:pt>
                <c:pt idx="3335">
                  <c:v>110.58775300000002</c:v>
                </c:pt>
                <c:pt idx="3336">
                  <c:v>118.70133199999998</c:v>
                </c:pt>
                <c:pt idx="3337">
                  <c:v>117.68351699999998</c:v>
                </c:pt>
                <c:pt idx="3338">
                  <c:v>112.689117</c:v>
                </c:pt>
                <c:pt idx="3339">
                  <c:v>110.857597</c:v>
                </c:pt>
                <c:pt idx="3340">
                  <c:v>113.694901</c:v>
                </c:pt>
                <c:pt idx="3341">
                  <c:v>110.186218</c:v>
                </c:pt>
                <c:pt idx="3342">
                  <c:v>125.41946400000002</c:v>
                </c:pt>
                <c:pt idx="3343">
                  <c:v>124.5158</c:v>
                </c:pt>
                <c:pt idx="3344">
                  <c:v>125.67791699999998</c:v>
                </c:pt>
                <c:pt idx="3345">
                  <c:v>117.607292</c:v>
                </c:pt>
                <c:pt idx="3346">
                  <c:v>114.17067699999998</c:v>
                </c:pt>
                <c:pt idx="3347">
                  <c:v>119.696556</c:v>
                </c:pt>
                <c:pt idx="3348">
                  <c:v>129.35768100000001</c:v>
                </c:pt>
                <c:pt idx="3349">
                  <c:v>115.438911</c:v>
                </c:pt>
                <c:pt idx="3350">
                  <c:v>177.45111100000003</c:v>
                </c:pt>
                <c:pt idx="3351">
                  <c:v>115.478279</c:v>
                </c:pt>
                <c:pt idx="3352">
                  <c:v>114.37053699999998</c:v>
                </c:pt>
                <c:pt idx="3353">
                  <c:v>124.06533799999998</c:v>
                </c:pt>
                <c:pt idx="3354">
                  <c:v>117.67111199999998</c:v>
                </c:pt>
                <c:pt idx="3355">
                  <c:v>134.16476399999996</c:v>
                </c:pt>
                <c:pt idx="3356">
                  <c:v>112.23515300000001</c:v>
                </c:pt>
                <c:pt idx="3357">
                  <c:v>116.80752600000001</c:v>
                </c:pt>
                <c:pt idx="3358">
                  <c:v>113.35422500000001</c:v>
                </c:pt>
                <c:pt idx="3359">
                  <c:v>136.51762399999998</c:v>
                </c:pt>
                <c:pt idx="3360">
                  <c:v>118.02497099999998</c:v>
                </c:pt>
                <c:pt idx="3361">
                  <c:v>123.64192199999999</c:v>
                </c:pt>
                <c:pt idx="3362">
                  <c:v>116.71311200000001</c:v>
                </c:pt>
                <c:pt idx="3363">
                  <c:v>113.71244799999998</c:v>
                </c:pt>
                <c:pt idx="3364">
                  <c:v>124.613083</c:v>
                </c:pt>
                <c:pt idx="3365">
                  <c:v>113.62052199999998</c:v>
                </c:pt>
                <c:pt idx="3366">
                  <c:v>120.010437</c:v>
                </c:pt>
                <c:pt idx="3367">
                  <c:v>113.88339999999998</c:v>
                </c:pt>
                <c:pt idx="3368">
                  <c:v>114.762703</c:v>
                </c:pt>
                <c:pt idx="3369">
                  <c:v>116.391747</c:v>
                </c:pt>
                <c:pt idx="3370">
                  <c:v>111.46444700000002</c:v>
                </c:pt>
                <c:pt idx="3371">
                  <c:v>111.45499400000001</c:v>
                </c:pt>
                <c:pt idx="3372">
                  <c:v>110.51640300000001</c:v>
                </c:pt>
                <c:pt idx="3373">
                  <c:v>110.42192100000001</c:v>
                </c:pt>
                <c:pt idx="3374">
                  <c:v>125.62215399999998</c:v>
                </c:pt>
                <c:pt idx="3375">
                  <c:v>114.571045</c:v>
                </c:pt>
                <c:pt idx="3376">
                  <c:v>122.772255</c:v>
                </c:pt>
                <c:pt idx="3377">
                  <c:v>128.09326199999998</c:v>
                </c:pt>
                <c:pt idx="3378">
                  <c:v>136.95181300000002</c:v>
                </c:pt>
                <c:pt idx="3379">
                  <c:v>114.07232699999999</c:v>
                </c:pt>
                <c:pt idx="3380">
                  <c:v>121.10144799999999</c:v>
                </c:pt>
                <c:pt idx="3381">
                  <c:v>113.93772100000001</c:v>
                </c:pt>
                <c:pt idx="3382">
                  <c:v>133.88043200000004</c:v>
                </c:pt>
                <c:pt idx="3383">
                  <c:v>121.480087</c:v>
                </c:pt>
                <c:pt idx="3384">
                  <c:v>112.036171</c:v>
                </c:pt>
                <c:pt idx="3385">
                  <c:v>116.60891700000001</c:v>
                </c:pt>
                <c:pt idx="3386">
                  <c:v>113.837975</c:v>
                </c:pt>
                <c:pt idx="3387">
                  <c:v>132.27224700000002</c:v>
                </c:pt>
                <c:pt idx="3388">
                  <c:v>110.600319</c:v>
                </c:pt>
                <c:pt idx="3389">
                  <c:v>114.44258900000001</c:v>
                </c:pt>
                <c:pt idx="3390">
                  <c:v>124.706108</c:v>
                </c:pt>
                <c:pt idx="3391">
                  <c:v>111.37223799999998</c:v>
                </c:pt>
                <c:pt idx="3392">
                  <c:v>122.39287599999999</c:v>
                </c:pt>
                <c:pt idx="3393">
                  <c:v>136.85342400000002</c:v>
                </c:pt>
                <c:pt idx="3394">
                  <c:v>116.184662</c:v>
                </c:pt>
                <c:pt idx="3395">
                  <c:v>118.87962300000001</c:v>
                </c:pt>
                <c:pt idx="3396">
                  <c:v>118.67852799999999</c:v>
                </c:pt>
                <c:pt idx="3397">
                  <c:v>130.23925799999998</c:v>
                </c:pt>
                <c:pt idx="3398">
                  <c:v>114.33523599999998</c:v>
                </c:pt>
                <c:pt idx="3399">
                  <c:v>110.859207</c:v>
                </c:pt>
                <c:pt idx="3400">
                  <c:v>133.67143200000001</c:v>
                </c:pt>
                <c:pt idx="3401">
                  <c:v>111.971886</c:v>
                </c:pt>
                <c:pt idx="3402">
                  <c:v>110.86271699999999</c:v>
                </c:pt>
                <c:pt idx="3403">
                  <c:v>128.12257399999999</c:v>
                </c:pt>
                <c:pt idx="3404">
                  <c:v>111.537178</c:v>
                </c:pt>
                <c:pt idx="3405">
                  <c:v>111.43961299999999</c:v>
                </c:pt>
                <c:pt idx="3406">
                  <c:v>130.68066399999998</c:v>
                </c:pt>
                <c:pt idx="3407">
                  <c:v>115.936592</c:v>
                </c:pt>
                <c:pt idx="3408">
                  <c:v>121.87074299999999</c:v>
                </c:pt>
                <c:pt idx="3409">
                  <c:v>130.985184</c:v>
                </c:pt>
                <c:pt idx="3410">
                  <c:v>120.07124300000001</c:v>
                </c:pt>
                <c:pt idx="3411">
                  <c:v>116.84689299999998</c:v>
                </c:pt>
                <c:pt idx="3412">
                  <c:v>111.23698400000002</c:v>
                </c:pt>
                <c:pt idx="3413">
                  <c:v>111.221802</c:v>
                </c:pt>
                <c:pt idx="3414">
                  <c:v>123.91886900000002</c:v>
                </c:pt>
                <c:pt idx="3415">
                  <c:v>116.52658099999998</c:v>
                </c:pt>
                <c:pt idx="3416">
                  <c:v>115.32176200000001</c:v>
                </c:pt>
                <c:pt idx="3417">
                  <c:v>122.92125700000001</c:v>
                </c:pt>
                <c:pt idx="3418">
                  <c:v>113.20392600000001</c:v>
                </c:pt>
                <c:pt idx="3419">
                  <c:v>119.10993199999999</c:v>
                </c:pt>
                <c:pt idx="3420">
                  <c:v>110.98109400000001</c:v>
                </c:pt>
                <c:pt idx="3421">
                  <c:v>114.41902899999999</c:v>
                </c:pt>
                <c:pt idx="3422">
                  <c:v>125.723518</c:v>
                </c:pt>
                <c:pt idx="3423">
                  <c:v>117.785828</c:v>
                </c:pt>
                <c:pt idx="3424">
                  <c:v>122.070694</c:v>
                </c:pt>
                <c:pt idx="3425">
                  <c:v>112.45940400000002</c:v>
                </c:pt>
                <c:pt idx="3426">
                  <c:v>139.078079</c:v>
                </c:pt>
                <c:pt idx="3427">
                  <c:v>113.406952</c:v>
                </c:pt>
                <c:pt idx="3428">
                  <c:v>163.33461</c:v>
                </c:pt>
                <c:pt idx="3429">
                  <c:v>116.614349</c:v>
                </c:pt>
                <c:pt idx="3430">
                  <c:v>113.040581</c:v>
                </c:pt>
                <c:pt idx="3431">
                  <c:v>112.05965399999999</c:v>
                </c:pt>
                <c:pt idx="3432">
                  <c:v>116.13924400000002</c:v>
                </c:pt>
                <c:pt idx="3433">
                  <c:v>114.97721900000003</c:v>
                </c:pt>
                <c:pt idx="3434">
                  <c:v>127.87677799999997</c:v>
                </c:pt>
                <c:pt idx="3435">
                  <c:v>116.591858</c:v>
                </c:pt>
                <c:pt idx="3436">
                  <c:v>115.84182000000001</c:v>
                </c:pt>
                <c:pt idx="3437">
                  <c:v>118.18659199999999</c:v>
                </c:pt>
                <c:pt idx="3438">
                  <c:v>110.54843099999998</c:v>
                </c:pt>
                <c:pt idx="3439">
                  <c:v>118.631897</c:v>
                </c:pt>
                <c:pt idx="3440">
                  <c:v>112.15398399999998</c:v>
                </c:pt>
                <c:pt idx="3441">
                  <c:v>139.56170700000001</c:v>
                </c:pt>
                <c:pt idx="3442">
                  <c:v>115.668419</c:v>
                </c:pt>
                <c:pt idx="3443">
                  <c:v>141.64299</c:v>
                </c:pt>
                <c:pt idx="3444">
                  <c:v>122.056183</c:v>
                </c:pt>
                <c:pt idx="3445">
                  <c:v>117.85897099999998</c:v>
                </c:pt>
                <c:pt idx="3446">
                  <c:v>125.65094000000001</c:v>
                </c:pt>
                <c:pt idx="3447">
                  <c:v>112.53274500000001</c:v>
                </c:pt>
                <c:pt idx="3448">
                  <c:v>112.96496600000002</c:v>
                </c:pt>
                <c:pt idx="3449">
                  <c:v>112.17553699999999</c:v>
                </c:pt>
                <c:pt idx="3450">
                  <c:v>153.08900499999999</c:v>
                </c:pt>
                <c:pt idx="3451">
                  <c:v>112.58846999999999</c:v>
                </c:pt>
                <c:pt idx="3452">
                  <c:v>115.07608799999998</c:v>
                </c:pt>
                <c:pt idx="3453">
                  <c:v>121.400085</c:v>
                </c:pt>
                <c:pt idx="3454">
                  <c:v>126.64933000000001</c:v>
                </c:pt>
                <c:pt idx="3455">
                  <c:v>114.94760100000003</c:v>
                </c:pt>
                <c:pt idx="3456">
                  <c:v>112.43492100000002</c:v>
                </c:pt>
                <c:pt idx="3457">
                  <c:v>121.59922000000002</c:v>
                </c:pt>
                <c:pt idx="3458">
                  <c:v>132.89576700000001</c:v>
                </c:pt>
                <c:pt idx="3459">
                  <c:v>156.11601299999998</c:v>
                </c:pt>
                <c:pt idx="3460">
                  <c:v>118.18856799999999</c:v>
                </c:pt>
                <c:pt idx="3461">
                  <c:v>125.973511</c:v>
                </c:pt>
                <c:pt idx="3462">
                  <c:v>111.63900799999999</c:v>
                </c:pt>
                <c:pt idx="3463">
                  <c:v>111.48764000000001</c:v>
                </c:pt>
                <c:pt idx="3464">
                  <c:v>145.68818700000003</c:v>
                </c:pt>
                <c:pt idx="3465">
                  <c:v>117.877869</c:v>
                </c:pt>
                <c:pt idx="3466">
                  <c:v>124.77366600000002</c:v>
                </c:pt>
                <c:pt idx="3467">
                  <c:v>116.588005</c:v>
                </c:pt>
                <c:pt idx="3468">
                  <c:v>123.26020800000002</c:v>
                </c:pt>
                <c:pt idx="3469">
                  <c:v>114.16332999999999</c:v>
                </c:pt>
                <c:pt idx="3470">
                  <c:v>116.85940600000001</c:v>
                </c:pt>
                <c:pt idx="3471">
                  <c:v>110.881821</c:v>
                </c:pt>
                <c:pt idx="3472">
                  <c:v>142.46141100000003</c:v>
                </c:pt>
                <c:pt idx="3473">
                  <c:v>117.324883</c:v>
                </c:pt>
                <c:pt idx="3474">
                  <c:v>111.42762000000002</c:v>
                </c:pt>
                <c:pt idx="3475">
                  <c:v>113.994781</c:v>
                </c:pt>
                <c:pt idx="3476">
                  <c:v>111.21899400000001</c:v>
                </c:pt>
                <c:pt idx="3477">
                  <c:v>116.55633499999999</c:v>
                </c:pt>
                <c:pt idx="3478">
                  <c:v>113.611931</c:v>
                </c:pt>
                <c:pt idx="3479">
                  <c:v>113.27211</c:v>
                </c:pt>
                <c:pt idx="3480">
                  <c:v>110.76485400000001</c:v>
                </c:pt>
                <c:pt idx="3481">
                  <c:v>117.19291699999998</c:v>
                </c:pt>
                <c:pt idx="3482">
                  <c:v>137.99040200000002</c:v>
                </c:pt>
                <c:pt idx="3483">
                  <c:v>112.46852100000001</c:v>
                </c:pt>
                <c:pt idx="3484">
                  <c:v>111.40145099999999</c:v>
                </c:pt>
                <c:pt idx="3485">
                  <c:v>126.12353499999999</c:v>
                </c:pt>
                <c:pt idx="3486">
                  <c:v>119.09141500000001</c:v>
                </c:pt>
                <c:pt idx="3487">
                  <c:v>116.12954699999999</c:v>
                </c:pt>
                <c:pt idx="3488">
                  <c:v>118.29611199999999</c:v>
                </c:pt>
                <c:pt idx="3489">
                  <c:v>129.54574600000001</c:v>
                </c:pt>
                <c:pt idx="3490">
                  <c:v>143.118729</c:v>
                </c:pt>
                <c:pt idx="3491">
                  <c:v>114.55486300000001</c:v>
                </c:pt>
                <c:pt idx="3492">
                  <c:v>114.703079</c:v>
                </c:pt>
                <c:pt idx="3493">
                  <c:v>120.42173799999999</c:v>
                </c:pt>
                <c:pt idx="3494">
                  <c:v>120.974327</c:v>
                </c:pt>
                <c:pt idx="3495">
                  <c:v>110.116585</c:v>
                </c:pt>
                <c:pt idx="3496">
                  <c:v>116.59466600000002</c:v>
                </c:pt>
                <c:pt idx="3497">
                  <c:v>113.90244300000002</c:v>
                </c:pt>
                <c:pt idx="3498">
                  <c:v>117.15692900000002</c:v>
                </c:pt>
                <c:pt idx="3499">
                  <c:v>119.121399</c:v>
                </c:pt>
                <c:pt idx="3500">
                  <c:v>111.16104900000002</c:v>
                </c:pt>
                <c:pt idx="3501">
                  <c:v>116.208298</c:v>
                </c:pt>
                <c:pt idx="3502">
                  <c:v>141.81875600000001</c:v>
                </c:pt>
                <c:pt idx="3503">
                  <c:v>112.08107</c:v>
                </c:pt>
                <c:pt idx="3504">
                  <c:v>131.57195999999999</c:v>
                </c:pt>
                <c:pt idx="3505">
                  <c:v>112.49858900000001</c:v>
                </c:pt>
                <c:pt idx="3506">
                  <c:v>129.98753400000001</c:v>
                </c:pt>
                <c:pt idx="3507">
                  <c:v>129.66950999999997</c:v>
                </c:pt>
                <c:pt idx="3508">
                  <c:v>118.47486900000001</c:v>
                </c:pt>
                <c:pt idx="3509">
                  <c:v>113.47657</c:v>
                </c:pt>
                <c:pt idx="3510">
                  <c:v>112.94699900000003</c:v>
                </c:pt>
                <c:pt idx="3511">
                  <c:v>131.07353199999997</c:v>
                </c:pt>
                <c:pt idx="3512">
                  <c:v>125.57039599999999</c:v>
                </c:pt>
                <c:pt idx="3513">
                  <c:v>112.298973</c:v>
                </c:pt>
                <c:pt idx="3514">
                  <c:v>121.53684199999998</c:v>
                </c:pt>
                <c:pt idx="3515">
                  <c:v>111.41713000000001</c:v>
                </c:pt>
                <c:pt idx="3516">
                  <c:v>124.24432400000003</c:v>
                </c:pt>
                <c:pt idx="3517">
                  <c:v>120.85382799999998</c:v>
                </c:pt>
                <c:pt idx="3518">
                  <c:v>115.23620600000001</c:v>
                </c:pt>
                <c:pt idx="3519">
                  <c:v>126.041374</c:v>
                </c:pt>
                <c:pt idx="3520">
                  <c:v>122.69469500000001</c:v>
                </c:pt>
                <c:pt idx="3521">
                  <c:v>130.39480599999999</c:v>
                </c:pt>
                <c:pt idx="3522">
                  <c:v>111.697441</c:v>
                </c:pt>
                <c:pt idx="3523">
                  <c:v>139.84460399999998</c:v>
                </c:pt>
                <c:pt idx="3524">
                  <c:v>114.10083799999998</c:v>
                </c:pt>
                <c:pt idx="3525">
                  <c:v>119.52281199999999</c:v>
                </c:pt>
                <c:pt idx="3526">
                  <c:v>112.16499300000001</c:v>
                </c:pt>
                <c:pt idx="3527">
                  <c:v>116.78602600000002</c:v>
                </c:pt>
                <c:pt idx="3528">
                  <c:v>151.13034100000002</c:v>
                </c:pt>
                <c:pt idx="3529">
                  <c:v>114.691368</c:v>
                </c:pt>
                <c:pt idx="3530">
                  <c:v>139.230118</c:v>
                </c:pt>
                <c:pt idx="3531">
                  <c:v>118.39455400000001</c:v>
                </c:pt>
                <c:pt idx="3532">
                  <c:v>125.38823699999999</c:v>
                </c:pt>
                <c:pt idx="3533">
                  <c:v>112.61463900000001</c:v>
                </c:pt>
                <c:pt idx="3534">
                  <c:v>123.36103799999998</c:v>
                </c:pt>
                <c:pt idx="3535">
                  <c:v>110.326645</c:v>
                </c:pt>
                <c:pt idx="3536">
                  <c:v>112.927795</c:v>
                </c:pt>
                <c:pt idx="3537">
                  <c:v>120.390839</c:v>
                </c:pt>
                <c:pt idx="3538">
                  <c:v>119.73876999999999</c:v>
                </c:pt>
                <c:pt idx="3539">
                  <c:v>111.515671</c:v>
                </c:pt>
                <c:pt idx="3540">
                  <c:v>110.147812</c:v>
                </c:pt>
                <c:pt idx="3541">
                  <c:v>119.99681099999999</c:v>
                </c:pt>
                <c:pt idx="3542">
                  <c:v>112.71702600000002</c:v>
                </c:pt>
                <c:pt idx="3543">
                  <c:v>116.762344</c:v>
                </c:pt>
                <c:pt idx="3544">
                  <c:v>150.571899</c:v>
                </c:pt>
                <c:pt idx="3545">
                  <c:v>123.587585</c:v>
                </c:pt>
                <c:pt idx="3546">
                  <c:v>110.51749400000001</c:v>
                </c:pt>
                <c:pt idx="3547">
                  <c:v>110.84754900000001</c:v>
                </c:pt>
                <c:pt idx="3548">
                  <c:v>130.58441200000001</c:v>
                </c:pt>
                <c:pt idx="3549">
                  <c:v>115.96562200000001</c:v>
                </c:pt>
                <c:pt idx="3550">
                  <c:v>122.94582400000002</c:v>
                </c:pt>
                <c:pt idx="3551">
                  <c:v>116.93111400000001</c:v>
                </c:pt>
                <c:pt idx="3552">
                  <c:v>117.849937</c:v>
                </c:pt>
                <c:pt idx="3553">
                  <c:v>137.22123700000003</c:v>
                </c:pt>
                <c:pt idx="3554">
                  <c:v>125.271591</c:v>
                </c:pt>
                <c:pt idx="3555">
                  <c:v>110.48633599999998</c:v>
                </c:pt>
                <c:pt idx="3556">
                  <c:v>110.026405</c:v>
                </c:pt>
                <c:pt idx="3557">
                  <c:v>115.20469700000001</c:v>
                </c:pt>
                <c:pt idx="3558">
                  <c:v>115.11289199999999</c:v>
                </c:pt>
                <c:pt idx="3559">
                  <c:v>118.903931</c:v>
                </c:pt>
                <c:pt idx="3560">
                  <c:v>134.77067599999998</c:v>
                </c:pt>
                <c:pt idx="3561">
                  <c:v>126.63373599999998</c:v>
                </c:pt>
                <c:pt idx="3562">
                  <c:v>111.22097799999999</c:v>
                </c:pt>
                <c:pt idx="3563">
                  <c:v>112.894379</c:v>
                </c:pt>
                <c:pt idx="3564">
                  <c:v>140.15417499999998</c:v>
                </c:pt>
                <c:pt idx="3565">
                  <c:v>113.53140300000001</c:v>
                </c:pt>
                <c:pt idx="3566">
                  <c:v>117.29045900000001</c:v>
                </c:pt>
                <c:pt idx="3567">
                  <c:v>136.18177800000001</c:v>
                </c:pt>
                <c:pt idx="3568">
                  <c:v>118.51413700000002</c:v>
                </c:pt>
                <c:pt idx="3569">
                  <c:v>111.553505</c:v>
                </c:pt>
                <c:pt idx="3570">
                  <c:v>110.11288500000001</c:v>
                </c:pt>
                <c:pt idx="3571">
                  <c:v>125.765602</c:v>
                </c:pt>
                <c:pt idx="3572">
                  <c:v>141.44523599999999</c:v>
                </c:pt>
                <c:pt idx="3573">
                  <c:v>121.81397200000001</c:v>
                </c:pt>
                <c:pt idx="3574">
                  <c:v>138.35266100000001</c:v>
                </c:pt>
                <c:pt idx="3575">
                  <c:v>116.73036999999999</c:v>
                </c:pt>
                <c:pt idx="3576">
                  <c:v>118.40567</c:v>
                </c:pt>
                <c:pt idx="3577">
                  <c:v>122.92437700000001</c:v>
                </c:pt>
                <c:pt idx="3578">
                  <c:v>110.16437500000001</c:v>
                </c:pt>
                <c:pt idx="3579">
                  <c:v>124.37262</c:v>
                </c:pt>
                <c:pt idx="3580">
                  <c:v>128.23448199999999</c:v>
                </c:pt>
                <c:pt idx="3581">
                  <c:v>114.254852</c:v>
                </c:pt>
                <c:pt idx="3582">
                  <c:v>120.25147200000001</c:v>
                </c:pt>
                <c:pt idx="3583">
                  <c:v>117.16021000000002</c:v>
                </c:pt>
                <c:pt idx="3584">
                  <c:v>129.93541000000002</c:v>
                </c:pt>
                <c:pt idx="3585">
                  <c:v>130.12451199999998</c:v>
                </c:pt>
                <c:pt idx="3586">
                  <c:v>129.45368999999999</c:v>
                </c:pt>
                <c:pt idx="3587">
                  <c:v>113.72877499999998</c:v>
                </c:pt>
                <c:pt idx="3588">
                  <c:v>124.66146900000001</c:v>
                </c:pt>
                <c:pt idx="3589">
                  <c:v>119.770813</c:v>
                </c:pt>
                <c:pt idx="3590">
                  <c:v>132.36442600000004</c:v>
                </c:pt>
                <c:pt idx="3591">
                  <c:v>114.383652</c:v>
                </c:pt>
                <c:pt idx="3592">
                  <c:v>114.16574099999998</c:v>
                </c:pt>
                <c:pt idx="3593">
                  <c:v>120.716492</c:v>
                </c:pt>
                <c:pt idx="3594">
                  <c:v>144.95030200000002</c:v>
                </c:pt>
                <c:pt idx="3595">
                  <c:v>139.33931000000001</c:v>
                </c:pt>
                <c:pt idx="3596">
                  <c:v>117.774719</c:v>
                </c:pt>
                <c:pt idx="3597">
                  <c:v>120.66368900000002</c:v>
                </c:pt>
                <c:pt idx="3598">
                  <c:v>126.510948</c:v>
                </c:pt>
                <c:pt idx="3599">
                  <c:v>129.91386399999996</c:v>
                </c:pt>
                <c:pt idx="3600">
                  <c:v>111.55213199999999</c:v>
                </c:pt>
                <c:pt idx="3601">
                  <c:v>113.90472400000002</c:v>
                </c:pt>
                <c:pt idx="3602">
                  <c:v>159.49461399999998</c:v>
                </c:pt>
                <c:pt idx="3603">
                  <c:v>113.31504799999999</c:v>
                </c:pt>
                <c:pt idx="3604">
                  <c:v>112.802933</c:v>
                </c:pt>
                <c:pt idx="3605">
                  <c:v>116.03992500000001</c:v>
                </c:pt>
                <c:pt idx="3606">
                  <c:v>117.5895</c:v>
                </c:pt>
                <c:pt idx="3607">
                  <c:v>110.69298599999999</c:v>
                </c:pt>
                <c:pt idx="3608">
                  <c:v>145.76936299999997</c:v>
                </c:pt>
                <c:pt idx="3609">
                  <c:v>113.141762</c:v>
                </c:pt>
                <c:pt idx="3610">
                  <c:v>115.77074399999998</c:v>
                </c:pt>
                <c:pt idx="3611">
                  <c:v>120.47863</c:v>
                </c:pt>
                <c:pt idx="3612">
                  <c:v>117.74259900000001</c:v>
                </c:pt>
                <c:pt idx="3613">
                  <c:v>125.31578799999998</c:v>
                </c:pt>
                <c:pt idx="3614">
                  <c:v>117.63205000000001</c:v>
                </c:pt>
                <c:pt idx="3615">
                  <c:v>114.82871199999998</c:v>
                </c:pt>
                <c:pt idx="3616">
                  <c:v>118.43815600000002</c:v>
                </c:pt>
                <c:pt idx="3617">
                  <c:v>142.36547900000002</c:v>
                </c:pt>
                <c:pt idx="3618">
                  <c:v>111.15933999999999</c:v>
                </c:pt>
                <c:pt idx="3619">
                  <c:v>114.87949399999998</c:v>
                </c:pt>
                <c:pt idx="3620">
                  <c:v>124.558228</c:v>
                </c:pt>
                <c:pt idx="3621">
                  <c:v>120.20660400000001</c:v>
                </c:pt>
                <c:pt idx="3622">
                  <c:v>110.766182</c:v>
                </c:pt>
                <c:pt idx="3623">
                  <c:v>117.40816500000001</c:v>
                </c:pt>
                <c:pt idx="3624">
                  <c:v>114.26776099999999</c:v>
                </c:pt>
                <c:pt idx="3625">
                  <c:v>136.14308199999996</c:v>
                </c:pt>
                <c:pt idx="3626">
                  <c:v>124.59108000000002</c:v>
                </c:pt>
                <c:pt idx="3627">
                  <c:v>118.877014</c:v>
                </c:pt>
                <c:pt idx="3628">
                  <c:v>111.45049299999998</c:v>
                </c:pt>
                <c:pt idx="3629">
                  <c:v>110.18602</c:v>
                </c:pt>
                <c:pt idx="3630">
                  <c:v>118.67806199999998</c:v>
                </c:pt>
                <c:pt idx="3631">
                  <c:v>118.32038099999998</c:v>
                </c:pt>
                <c:pt idx="3632">
                  <c:v>113.56588000000001</c:v>
                </c:pt>
                <c:pt idx="3633">
                  <c:v>162.50324999999998</c:v>
                </c:pt>
                <c:pt idx="3634">
                  <c:v>127.40969800000002</c:v>
                </c:pt>
                <c:pt idx="3635">
                  <c:v>112.39102900000002</c:v>
                </c:pt>
                <c:pt idx="3636">
                  <c:v>116.827461</c:v>
                </c:pt>
                <c:pt idx="3637">
                  <c:v>112.00003100000001</c:v>
                </c:pt>
                <c:pt idx="3638">
                  <c:v>112.65680699999999</c:v>
                </c:pt>
                <c:pt idx="3639">
                  <c:v>115.84312400000002</c:v>
                </c:pt>
                <c:pt idx="3640">
                  <c:v>124.857231</c:v>
                </c:pt>
                <c:pt idx="3641">
                  <c:v>114.56355300000001</c:v>
                </c:pt>
                <c:pt idx="3642">
                  <c:v>119.609184</c:v>
                </c:pt>
                <c:pt idx="3643">
                  <c:v>113.58551799999998</c:v>
                </c:pt>
                <c:pt idx="3644">
                  <c:v>114.41735799999999</c:v>
                </c:pt>
                <c:pt idx="3645">
                  <c:v>141.70056199999996</c:v>
                </c:pt>
                <c:pt idx="3646">
                  <c:v>123.53176900000001</c:v>
                </c:pt>
                <c:pt idx="3647">
                  <c:v>119.531952</c:v>
                </c:pt>
                <c:pt idx="3648">
                  <c:v>110.292252</c:v>
                </c:pt>
                <c:pt idx="3649">
                  <c:v>129.79997299999997</c:v>
                </c:pt>
                <c:pt idx="3650">
                  <c:v>137.44744900000003</c:v>
                </c:pt>
                <c:pt idx="3651">
                  <c:v>158.509827</c:v>
                </c:pt>
                <c:pt idx="3652">
                  <c:v>117.14119700000002</c:v>
                </c:pt>
                <c:pt idx="3653">
                  <c:v>113.923546</c:v>
                </c:pt>
                <c:pt idx="3654">
                  <c:v>113.226196</c:v>
                </c:pt>
                <c:pt idx="3655">
                  <c:v>117.230598</c:v>
                </c:pt>
                <c:pt idx="3656">
                  <c:v>110.10608699999999</c:v>
                </c:pt>
                <c:pt idx="3657">
                  <c:v>110.54602800000002</c:v>
                </c:pt>
                <c:pt idx="3658">
                  <c:v>122.90524300000001</c:v>
                </c:pt>
                <c:pt idx="3659">
                  <c:v>112.41960899999999</c:v>
                </c:pt>
                <c:pt idx="3660">
                  <c:v>132.87043800000004</c:v>
                </c:pt>
                <c:pt idx="3661">
                  <c:v>112.57118199999998</c:v>
                </c:pt>
                <c:pt idx="3662">
                  <c:v>117.30188</c:v>
                </c:pt>
                <c:pt idx="3663">
                  <c:v>113.762047</c:v>
                </c:pt>
                <c:pt idx="3664">
                  <c:v>146.16885399999998</c:v>
                </c:pt>
                <c:pt idx="3665">
                  <c:v>131.09429900000001</c:v>
                </c:pt>
                <c:pt idx="3666">
                  <c:v>111.685165</c:v>
                </c:pt>
                <c:pt idx="3667">
                  <c:v>111.91332199999999</c:v>
                </c:pt>
                <c:pt idx="3668">
                  <c:v>113.01641100000002</c:v>
                </c:pt>
                <c:pt idx="3669">
                  <c:v>114.02537499999998</c:v>
                </c:pt>
                <c:pt idx="3670">
                  <c:v>155.872604</c:v>
                </c:pt>
                <c:pt idx="3671">
                  <c:v>112.265457</c:v>
                </c:pt>
                <c:pt idx="3672">
                  <c:v>118.53494999999999</c:v>
                </c:pt>
                <c:pt idx="3673">
                  <c:v>113.22794300000001</c:v>
                </c:pt>
                <c:pt idx="3674">
                  <c:v>113.324867</c:v>
                </c:pt>
                <c:pt idx="3675">
                  <c:v>112.84677099999999</c:v>
                </c:pt>
                <c:pt idx="3676">
                  <c:v>128.12985199999997</c:v>
                </c:pt>
                <c:pt idx="3677">
                  <c:v>111.069862</c:v>
                </c:pt>
                <c:pt idx="3678">
                  <c:v>140.13850399999998</c:v>
                </c:pt>
                <c:pt idx="3679">
                  <c:v>127.77658799999999</c:v>
                </c:pt>
                <c:pt idx="3680">
                  <c:v>113.29806499999999</c:v>
                </c:pt>
                <c:pt idx="3681">
                  <c:v>112.34196500000002</c:v>
                </c:pt>
                <c:pt idx="3682">
                  <c:v>133.59913599999999</c:v>
                </c:pt>
                <c:pt idx="3683">
                  <c:v>113.14091500000002</c:v>
                </c:pt>
                <c:pt idx="3684">
                  <c:v>121.26991300000002</c:v>
                </c:pt>
                <c:pt idx="3685">
                  <c:v>110.75093799999999</c:v>
                </c:pt>
                <c:pt idx="3686">
                  <c:v>115.012764</c:v>
                </c:pt>
                <c:pt idx="3687">
                  <c:v>133.26948499999997</c:v>
                </c:pt>
                <c:pt idx="3688">
                  <c:v>111.106956</c:v>
                </c:pt>
                <c:pt idx="3689">
                  <c:v>124.26857800000001</c:v>
                </c:pt>
                <c:pt idx="3690">
                  <c:v>119.80188800000001</c:v>
                </c:pt>
                <c:pt idx="3691">
                  <c:v>112.90621899999999</c:v>
                </c:pt>
                <c:pt idx="3692">
                  <c:v>125.349091</c:v>
                </c:pt>
                <c:pt idx="3693">
                  <c:v>111.647362</c:v>
                </c:pt>
                <c:pt idx="3694">
                  <c:v>123.743774</c:v>
                </c:pt>
                <c:pt idx="3695">
                  <c:v>117.82983400000001</c:v>
                </c:pt>
                <c:pt idx="3696">
                  <c:v>112.256866</c:v>
                </c:pt>
                <c:pt idx="3697">
                  <c:v>111.16547399999999</c:v>
                </c:pt>
                <c:pt idx="3698">
                  <c:v>119.992752</c:v>
                </c:pt>
                <c:pt idx="3699">
                  <c:v>119.760178</c:v>
                </c:pt>
                <c:pt idx="3700">
                  <c:v>116.66867099999999</c:v>
                </c:pt>
                <c:pt idx="3701">
                  <c:v>111.68513499999999</c:v>
                </c:pt>
                <c:pt idx="3702">
                  <c:v>116.37475599999999</c:v>
                </c:pt>
                <c:pt idx="3703">
                  <c:v>116.493492</c:v>
                </c:pt>
                <c:pt idx="3704">
                  <c:v>111.536636</c:v>
                </c:pt>
                <c:pt idx="3705">
                  <c:v>111.35453800000001</c:v>
                </c:pt>
                <c:pt idx="3706">
                  <c:v>115.857704</c:v>
                </c:pt>
                <c:pt idx="3707">
                  <c:v>114.14344</c:v>
                </c:pt>
                <c:pt idx="3708">
                  <c:v>113.469368</c:v>
                </c:pt>
                <c:pt idx="3709">
                  <c:v>126.63911400000002</c:v>
                </c:pt>
                <c:pt idx="3710">
                  <c:v>135.32037400000002</c:v>
                </c:pt>
                <c:pt idx="3711">
                  <c:v>116.03283699999999</c:v>
                </c:pt>
                <c:pt idx="3712">
                  <c:v>122.369362</c:v>
                </c:pt>
                <c:pt idx="3713">
                  <c:v>117.71519499999999</c:v>
                </c:pt>
                <c:pt idx="3714">
                  <c:v>115.538918</c:v>
                </c:pt>
                <c:pt idx="3715">
                  <c:v>120.65506000000001</c:v>
                </c:pt>
                <c:pt idx="3716">
                  <c:v>121.526512</c:v>
                </c:pt>
                <c:pt idx="3717">
                  <c:v>123.00546300000002</c:v>
                </c:pt>
                <c:pt idx="3718">
                  <c:v>115.23999000000002</c:v>
                </c:pt>
                <c:pt idx="3719">
                  <c:v>136.83534200000003</c:v>
                </c:pt>
                <c:pt idx="3720">
                  <c:v>120.87999699999999</c:v>
                </c:pt>
                <c:pt idx="3721">
                  <c:v>110.288994</c:v>
                </c:pt>
                <c:pt idx="3722">
                  <c:v>111.65557899999999</c:v>
                </c:pt>
                <c:pt idx="3723">
                  <c:v>111.864845</c:v>
                </c:pt>
                <c:pt idx="3724">
                  <c:v>116.78745300000001</c:v>
                </c:pt>
                <c:pt idx="3725">
                  <c:v>112.00279999999998</c:v>
                </c:pt>
                <c:pt idx="3726">
                  <c:v>112.20833599999999</c:v>
                </c:pt>
                <c:pt idx="3727">
                  <c:v>116.780418</c:v>
                </c:pt>
                <c:pt idx="3728">
                  <c:v>115.93332700000002</c:v>
                </c:pt>
                <c:pt idx="3729">
                  <c:v>118.80611399999999</c:v>
                </c:pt>
                <c:pt idx="3730">
                  <c:v>110.79834</c:v>
                </c:pt>
                <c:pt idx="3731">
                  <c:v>114.24105800000001</c:v>
                </c:pt>
                <c:pt idx="3732">
                  <c:v>129.32722500000003</c:v>
                </c:pt>
                <c:pt idx="3733">
                  <c:v>110.91090400000002</c:v>
                </c:pt>
                <c:pt idx="3734">
                  <c:v>111.74060799999999</c:v>
                </c:pt>
                <c:pt idx="3735">
                  <c:v>115.93789700000002</c:v>
                </c:pt>
                <c:pt idx="3736">
                  <c:v>117.894081</c:v>
                </c:pt>
                <c:pt idx="3737">
                  <c:v>118.238586</c:v>
                </c:pt>
                <c:pt idx="3738">
                  <c:v>140.74325599999997</c:v>
                </c:pt>
                <c:pt idx="3739">
                  <c:v>112.350426</c:v>
                </c:pt>
                <c:pt idx="3740">
                  <c:v>117.638763</c:v>
                </c:pt>
                <c:pt idx="3741">
                  <c:v>111.850494</c:v>
                </c:pt>
                <c:pt idx="3742">
                  <c:v>114.82579799999999</c:v>
                </c:pt>
                <c:pt idx="3743">
                  <c:v>124.48371899999998</c:v>
                </c:pt>
                <c:pt idx="3744">
                  <c:v>115.968315</c:v>
                </c:pt>
                <c:pt idx="3745">
                  <c:v>128.49038700000003</c:v>
                </c:pt>
                <c:pt idx="3746">
                  <c:v>115.96105200000001</c:v>
                </c:pt>
                <c:pt idx="3747">
                  <c:v>137.24725299999997</c:v>
                </c:pt>
                <c:pt idx="3748">
                  <c:v>143.17378199999996</c:v>
                </c:pt>
                <c:pt idx="3749">
                  <c:v>120.257355</c:v>
                </c:pt>
                <c:pt idx="3750">
                  <c:v>120.47369399999999</c:v>
                </c:pt>
                <c:pt idx="3751">
                  <c:v>118.551849</c:v>
                </c:pt>
                <c:pt idx="3752">
                  <c:v>110.04613500000002</c:v>
                </c:pt>
                <c:pt idx="3753">
                  <c:v>114.107651</c:v>
                </c:pt>
                <c:pt idx="3754">
                  <c:v>132.76785299999997</c:v>
                </c:pt>
                <c:pt idx="3755">
                  <c:v>113.166084</c:v>
                </c:pt>
                <c:pt idx="3756">
                  <c:v>114.06821400000001</c:v>
                </c:pt>
                <c:pt idx="3757">
                  <c:v>112.773033</c:v>
                </c:pt>
                <c:pt idx="3758">
                  <c:v>113.25533299999996</c:v>
                </c:pt>
                <c:pt idx="3759">
                  <c:v>127.98985300000001</c:v>
                </c:pt>
                <c:pt idx="3760">
                  <c:v>110.07654599999998</c:v>
                </c:pt>
                <c:pt idx="3761">
                  <c:v>118.777733</c:v>
                </c:pt>
                <c:pt idx="3762">
                  <c:v>113.76427500000001</c:v>
                </c:pt>
                <c:pt idx="3763">
                  <c:v>127.519035</c:v>
                </c:pt>
                <c:pt idx="3764">
                  <c:v>116.44668600000001</c:v>
                </c:pt>
                <c:pt idx="3765">
                  <c:v>118.590408</c:v>
                </c:pt>
                <c:pt idx="3766">
                  <c:v>118.45165299999999</c:v>
                </c:pt>
                <c:pt idx="3767">
                  <c:v>124.332314</c:v>
                </c:pt>
                <c:pt idx="3768">
                  <c:v>160.048203</c:v>
                </c:pt>
                <c:pt idx="3769">
                  <c:v>114.136673</c:v>
                </c:pt>
                <c:pt idx="3770">
                  <c:v>115.54086300000002</c:v>
                </c:pt>
                <c:pt idx="3771">
                  <c:v>117.89122800000001</c:v>
                </c:pt>
                <c:pt idx="3772">
                  <c:v>130.31463600000001</c:v>
                </c:pt>
                <c:pt idx="3773">
                  <c:v>135.63583399999999</c:v>
                </c:pt>
                <c:pt idx="3774">
                  <c:v>111.04855300000001</c:v>
                </c:pt>
                <c:pt idx="3775">
                  <c:v>110.08137499999998</c:v>
                </c:pt>
                <c:pt idx="3776">
                  <c:v>110.55433699999999</c:v>
                </c:pt>
                <c:pt idx="3777">
                  <c:v>116.24091300000003</c:v>
                </c:pt>
                <c:pt idx="3778">
                  <c:v>131.47247300000001</c:v>
                </c:pt>
                <c:pt idx="3779">
                  <c:v>144.49139400000001</c:v>
                </c:pt>
                <c:pt idx="3780">
                  <c:v>117.384995</c:v>
                </c:pt>
                <c:pt idx="3781">
                  <c:v>141.14213599999999</c:v>
                </c:pt>
                <c:pt idx="3782">
                  <c:v>122.91050000000001</c:v>
                </c:pt>
                <c:pt idx="3783">
                  <c:v>121.296387</c:v>
                </c:pt>
                <c:pt idx="3784">
                  <c:v>110.58087199999999</c:v>
                </c:pt>
                <c:pt idx="3785">
                  <c:v>111.16951</c:v>
                </c:pt>
                <c:pt idx="3786">
                  <c:v>114.21241000000002</c:v>
                </c:pt>
                <c:pt idx="3787">
                  <c:v>112.362686</c:v>
                </c:pt>
                <c:pt idx="3788">
                  <c:v>131.07045000000002</c:v>
                </c:pt>
                <c:pt idx="3789">
                  <c:v>114.38342999999999</c:v>
                </c:pt>
                <c:pt idx="3790">
                  <c:v>113.34973100000001</c:v>
                </c:pt>
                <c:pt idx="3791">
                  <c:v>110.787392</c:v>
                </c:pt>
                <c:pt idx="3792">
                  <c:v>122.535355</c:v>
                </c:pt>
                <c:pt idx="3793">
                  <c:v>121.207733</c:v>
                </c:pt>
                <c:pt idx="3794">
                  <c:v>120.59651900000001</c:v>
                </c:pt>
                <c:pt idx="3795">
                  <c:v>115.465446</c:v>
                </c:pt>
                <c:pt idx="3796">
                  <c:v>115.83120000000001</c:v>
                </c:pt>
                <c:pt idx="3797">
                  <c:v>116.42921400000002</c:v>
                </c:pt>
                <c:pt idx="3798">
                  <c:v>118.36496000000001</c:v>
                </c:pt>
                <c:pt idx="3799">
                  <c:v>111.343452</c:v>
                </c:pt>
                <c:pt idx="3800">
                  <c:v>112.69033099999999</c:v>
                </c:pt>
                <c:pt idx="3801">
                  <c:v>116.5121</c:v>
                </c:pt>
                <c:pt idx="3802">
                  <c:v>111.21855900000001</c:v>
                </c:pt>
                <c:pt idx="3803">
                  <c:v>117.36752300000003</c:v>
                </c:pt>
                <c:pt idx="3804">
                  <c:v>140.79962199999997</c:v>
                </c:pt>
                <c:pt idx="3805">
                  <c:v>115.757507</c:v>
                </c:pt>
                <c:pt idx="3806">
                  <c:v>118.780334</c:v>
                </c:pt>
                <c:pt idx="3807">
                  <c:v>111.76515999999999</c:v>
                </c:pt>
                <c:pt idx="3808">
                  <c:v>120.540092</c:v>
                </c:pt>
                <c:pt idx="3809">
                  <c:v>110.262505</c:v>
                </c:pt>
                <c:pt idx="3810">
                  <c:v>159.40174900000002</c:v>
                </c:pt>
                <c:pt idx="3811">
                  <c:v>111.12683899999999</c:v>
                </c:pt>
                <c:pt idx="3812">
                  <c:v>131.22315999999998</c:v>
                </c:pt>
                <c:pt idx="3813">
                  <c:v>112.98611500000001</c:v>
                </c:pt>
                <c:pt idx="3814">
                  <c:v>122.75756100000001</c:v>
                </c:pt>
                <c:pt idx="3815">
                  <c:v>123.57981100000001</c:v>
                </c:pt>
                <c:pt idx="3816">
                  <c:v>133.53076199999998</c:v>
                </c:pt>
                <c:pt idx="3817">
                  <c:v>116.161179</c:v>
                </c:pt>
                <c:pt idx="3818">
                  <c:v>135.64436299999997</c:v>
                </c:pt>
                <c:pt idx="3819">
                  <c:v>110.68001599999998</c:v>
                </c:pt>
                <c:pt idx="3820">
                  <c:v>134.38044700000006</c:v>
                </c:pt>
                <c:pt idx="3821">
                  <c:v>117.17995500000001</c:v>
                </c:pt>
                <c:pt idx="3822">
                  <c:v>126.96192900000003</c:v>
                </c:pt>
                <c:pt idx="3823">
                  <c:v>116.89975699999998</c:v>
                </c:pt>
                <c:pt idx="3824">
                  <c:v>120.109421</c:v>
                </c:pt>
                <c:pt idx="3825">
                  <c:v>118.77321600000002</c:v>
                </c:pt>
                <c:pt idx="3826">
                  <c:v>119.31493399999999</c:v>
                </c:pt>
                <c:pt idx="3827">
                  <c:v>112.816895</c:v>
                </c:pt>
                <c:pt idx="3828">
                  <c:v>117.962868</c:v>
                </c:pt>
                <c:pt idx="3829">
                  <c:v>110.105659</c:v>
                </c:pt>
                <c:pt idx="3830">
                  <c:v>149.74266099999997</c:v>
                </c:pt>
                <c:pt idx="3831">
                  <c:v>140.364609</c:v>
                </c:pt>
                <c:pt idx="3832">
                  <c:v>110.329651</c:v>
                </c:pt>
                <c:pt idx="3833">
                  <c:v>111.93994900000001</c:v>
                </c:pt>
                <c:pt idx="3834">
                  <c:v>122.020248</c:v>
                </c:pt>
                <c:pt idx="3835">
                  <c:v>114.254051</c:v>
                </c:pt>
                <c:pt idx="3836">
                  <c:v>116.26701400000002</c:v>
                </c:pt>
                <c:pt idx="3837">
                  <c:v>128.89434800000004</c:v>
                </c:pt>
                <c:pt idx="3838">
                  <c:v>127.08120000000001</c:v>
                </c:pt>
                <c:pt idx="3839">
                  <c:v>111.25679</c:v>
                </c:pt>
                <c:pt idx="3840">
                  <c:v>110.77907599999999</c:v>
                </c:pt>
                <c:pt idx="3841">
                  <c:v>113.35259199999999</c:v>
                </c:pt>
                <c:pt idx="3842">
                  <c:v>123.482803</c:v>
                </c:pt>
                <c:pt idx="3843">
                  <c:v>120.07234199999999</c:v>
                </c:pt>
                <c:pt idx="3844">
                  <c:v>120.66542800000001</c:v>
                </c:pt>
                <c:pt idx="3845">
                  <c:v>122.729652</c:v>
                </c:pt>
                <c:pt idx="3846">
                  <c:v>123.49714700000001</c:v>
                </c:pt>
                <c:pt idx="3847">
                  <c:v>110.43974300000002</c:v>
                </c:pt>
                <c:pt idx="3848">
                  <c:v>113.85305799999999</c:v>
                </c:pt>
                <c:pt idx="3849">
                  <c:v>116.86512</c:v>
                </c:pt>
                <c:pt idx="3850">
                  <c:v>112.128609</c:v>
                </c:pt>
                <c:pt idx="3851">
                  <c:v>112.94447300000002</c:v>
                </c:pt>
                <c:pt idx="3852">
                  <c:v>141.88421600000004</c:v>
                </c:pt>
                <c:pt idx="3853">
                  <c:v>121.397339</c:v>
                </c:pt>
                <c:pt idx="3854">
                  <c:v>127.52379599999999</c:v>
                </c:pt>
                <c:pt idx="3855">
                  <c:v>119.87057499999999</c:v>
                </c:pt>
                <c:pt idx="3856">
                  <c:v>112.64427900000001</c:v>
                </c:pt>
                <c:pt idx="3857">
                  <c:v>110.48109400000001</c:v>
                </c:pt>
                <c:pt idx="3858">
                  <c:v>116.18817099999998</c:v>
                </c:pt>
                <c:pt idx="3859">
                  <c:v>115.492577</c:v>
                </c:pt>
                <c:pt idx="3860">
                  <c:v>117.18209799999998</c:v>
                </c:pt>
                <c:pt idx="3861">
                  <c:v>121.152649</c:v>
                </c:pt>
                <c:pt idx="3862">
                  <c:v>130.13265999999999</c:v>
                </c:pt>
                <c:pt idx="3863">
                  <c:v>128.176376</c:v>
                </c:pt>
                <c:pt idx="3864">
                  <c:v>113.53391999999999</c:v>
                </c:pt>
                <c:pt idx="3865">
                  <c:v>111.04269400000001</c:v>
                </c:pt>
                <c:pt idx="3866">
                  <c:v>112.87381699999999</c:v>
                </c:pt>
                <c:pt idx="3867">
                  <c:v>123.698044</c:v>
                </c:pt>
                <c:pt idx="3868">
                  <c:v>110.20905300000001</c:v>
                </c:pt>
                <c:pt idx="3869">
                  <c:v>113.44945500000001</c:v>
                </c:pt>
                <c:pt idx="3870">
                  <c:v>114.14574399999998</c:v>
                </c:pt>
                <c:pt idx="3871">
                  <c:v>124.60230999999999</c:v>
                </c:pt>
                <c:pt idx="3872">
                  <c:v>135.06123400000001</c:v>
                </c:pt>
                <c:pt idx="3873">
                  <c:v>115.42102100000001</c:v>
                </c:pt>
                <c:pt idx="3874">
                  <c:v>121.96660600000001</c:v>
                </c:pt>
                <c:pt idx="3875">
                  <c:v>117.57546999999998</c:v>
                </c:pt>
                <c:pt idx="3876">
                  <c:v>125.73309300000001</c:v>
                </c:pt>
                <c:pt idx="3877">
                  <c:v>110.69124600000002</c:v>
                </c:pt>
                <c:pt idx="3878">
                  <c:v>116.024445</c:v>
                </c:pt>
                <c:pt idx="3879">
                  <c:v>111.41690100000001</c:v>
                </c:pt>
                <c:pt idx="3880">
                  <c:v>127.91852600000001</c:v>
                </c:pt>
                <c:pt idx="3881">
                  <c:v>117.04393</c:v>
                </c:pt>
                <c:pt idx="3882">
                  <c:v>114.06355300000001</c:v>
                </c:pt>
                <c:pt idx="3883">
                  <c:v>118.62377199999997</c:v>
                </c:pt>
                <c:pt idx="3884">
                  <c:v>117.056145</c:v>
                </c:pt>
                <c:pt idx="3885">
                  <c:v>114.013138</c:v>
                </c:pt>
                <c:pt idx="3886">
                  <c:v>115.977501</c:v>
                </c:pt>
                <c:pt idx="3887">
                  <c:v>110.052803</c:v>
                </c:pt>
                <c:pt idx="3888">
                  <c:v>114.26842499999999</c:v>
                </c:pt>
                <c:pt idx="3889">
                  <c:v>146.463989</c:v>
                </c:pt>
                <c:pt idx="3890">
                  <c:v>116.15072600000001</c:v>
                </c:pt>
                <c:pt idx="3891">
                  <c:v>113.966148</c:v>
                </c:pt>
                <c:pt idx="3892">
                  <c:v>111.76410700000001</c:v>
                </c:pt>
                <c:pt idx="3893">
                  <c:v>118.27803799999998</c:v>
                </c:pt>
                <c:pt idx="3894">
                  <c:v>126.659729</c:v>
                </c:pt>
                <c:pt idx="3895">
                  <c:v>114.64337199999999</c:v>
                </c:pt>
                <c:pt idx="3896">
                  <c:v>128.33689900000002</c:v>
                </c:pt>
                <c:pt idx="3897">
                  <c:v>111.45056200000002</c:v>
                </c:pt>
                <c:pt idx="3898">
                  <c:v>116.94181100000002</c:v>
                </c:pt>
                <c:pt idx="3899">
                  <c:v>111.65603599999999</c:v>
                </c:pt>
                <c:pt idx="3900">
                  <c:v>110.065445</c:v>
                </c:pt>
                <c:pt idx="3901">
                  <c:v>117.269806</c:v>
                </c:pt>
                <c:pt idx="3902">
                  <c:v>132.26451099999997</c:v>
                </c:pt>
                <c:pt idx="3903">
                  <c:v>144.92984000000001</c:v>
                </c:pt>
                <c:pt idx="3904">
                  <c:v>125.514771</c:v>
                </c:pt>
                <c:pt idx="3905">
                  <c:v>110.309258</c:v>
                </c:pt>
                <c:pt idx="3906">
                  <c:v>112.11410500000001</c:v>
                </c:pt>
                <c:pt idx="3907">
                  <c:v>121.26828</c:v>
                </c:pt>
                <c:pt idx="3908">
                  <c:v>116.302261</c:v>
                </c:pt>
                <c:pt idx="3909">
                  <c:v>110.232033</c:v>
                </c:pt>
                <c:pt idx="3910">
                  <c:v>110.19406900000001</c:v>
                </c:pt>
                <c:pt idx="3911">
                  <c:v>116.083145</c:v>
                </c:pt>
                <c:pt idx="3912">
                  <c:v>122.5009</c:v>
                </c:pt>
                <c:pt idx="3913">
                  <c:v>110.30764000000002</c:v>
                </c:pt>
                <c:pt idx="3914">
                  <c:v>110.000175</c:v>
                </c:pt>
                <c:pt idx="3915">
                  <c:v>110.25423400000001</c:v>
                </c:pt>
                <c:pt idx="3916">
                  <c:v>118.27280399999998</c:v>
                </c:pt>
                <c:pt idx="3917">
                  <c:v>110.21424900000002</c:v>
                </c:pt>
                <c:pt idx="3918">
                  <c:v>113.185143</c:v>
                </c:pt>
                <c:pt idx="3919">
                  <c:v>111.68787399999998</c:v>
                </c:pt>
                <c:pt idx="3920">
                  <c:v>115.82461499999999</c:v>
                </c:pt>
                <c:pt idx="3921">
                  <c:v>116.74429300000003</c:v>
                </c:pt>
                <c:pt idx="3922">
                  <c:v>110.64565300000001</c:v>
                </c:pt>
                <c:pt idx="3923">
                  <c:v>110.56428500000001</c:v>
                </c:pt>
                <c:pt idx="3924">
                  <c:v>114.363091</c:v>
                </c:pt>
                <c:pt idx="3925">
                  <c:v>120.95854199999998</c:v>
                </c:pt>
                <c:pt idx="3926">
                  <c:v>121.40132900000002</c:v>
                </c:pt>
                <c:pt idx="3927">
                  <c:v>110.59172100000002</c:v>
                </c:pt>
                <c:pt idx="3928">
                  <c:v>122.86947600000001</c:v>
                </c:pt>
                <c:pt idx="3929">
                  <c:v>129.854614</c:v>
                </c:pt>
                <c:pt idx="3930">
                  <c:v>117.636246</c:v>
                </c:pt>
                <c:pt idx="3931">
                  <c:v>115.35337099999998</c:v>
                </c:pt>
                <c:pt idx="3932">
                  <c:v>113.72338099999999</c:v>
                </c:pt>
                <c:pt idx="3933">
                  <c:v>151.80090300000001</c:v>
                </c:pt>
                <c:pt idx="3934">
                  <c:v>114.980797</c:v>
                </c:pt>
                <c:pt idx="3935">
                  <c:v>122.75039700000001</c:v>
                </c:pt>
                <c:pt idx="3936">
                  <c:v>120.83921100000002</c:v>
                </c:pt>
                <c:pt idx="3937">
                  <c:v>122.838257</c:v>
                </c:pt>
                <c:pt idx="3938">
                  <c:v>120.923012</c:v>
                </c:pt>
                <c:pt idx="3939">
                  <c:v>123.14543199999999</c:v>
                </c:pt>
                <c:pt idx="3940">
                  <c:v>134.83779900000002</c:v>
                </c:pt>
                <c:pt idx="3941">
                  <c:v>114.03533899999996</c:v>
                </c:pt>
                <c:pt idx="3942">
                  <c:v>130.554688</c:v>
                </c:pt>
                <c:pt idx="3943">
                  <c:v>120.56034099999998</c:v>
                </c:pt>
                <c:pt idx="3944">
                  <c:v>111.29161800000001</c:v>
                </c:pt>
                <c:pt idx="3945">
                  <c:v>120.458427</c:v>
                </c:pt>
                <c:pt idx="3946">
                  <c:v>118.362694</c:v>
                </c:pt>
                <c:pt idx="3947">
                  <c:v>111.708321</c:v>
                </c:pt>
                <c:pt idx="3948">
                  <c:v>115.19882200000001</c:v>
                </c:pt>
                <c:pt idx="3949">
                  <c:v>115.724174</c:v>
                </c:pt>
                <c:pt idx="3950">
                  <c:v>116.110176</c:v>
                </c:pt>
                <c:pt idx="3951">
                  <c:v>113.77475</c:v>
                </c:pt>
                <c:pt idx="3952">
                  <c:v>124.512047</c:v>
                </c:pt>
                <c:pt idx="3953">
                  <c:v>110.18335699999999</c:v>
                </c:pt>
                <c:pt idx="3954">
                  <c:v>111.74861900000003</c:v>
                </c:pt>
                <c:pt idx="3955">
                  <c:v>117.44285600000002</c:v>
                </c:pt>
                <c:pt idx="3956">
                  <c:v>124.16828199999999</c:v>
                </c:pt>
                <c:pt idx="3957">
                  <c:v>121.22034499999998</c:v>
                </c:pt>
                <c:pt idx="3958">
                  <c:v>124.239952</c:v>
                </c:pt>
                <c:pt idx="3959">
                  <c:v>112.447388</c:v>
                </c:pt>
                <c:pt idx="3960">
                  <c:v>115.70197300000001</c:v>
                </c:pt>
                <c:pt idx="3961">
                  <c:v>132.26010099999999</c:v>
                </c:pt>
                <c:pt idx="3962">
                  <c:v>119.156166</c:v>
                </c:pt>
                <c:pt idx="3963">
                  <c:v>137.339111</c:v>
                </c:pt>
                <c:pt idx="3964">
                  <c:v>115.895943</c:v>
                </c:pt>
                <c:pt idx="3965">
                  <c:v>110.57124300000001</c:v>
                </c:pt>
                <c:pt idx="3966">
                  <c:v>119.49603300000001</c:v>
                </c:pt>
                <c:pt idx="3967">
                  <c:v>121.346107</c:v>
                </c:pt>
                <c:pt idx="3968">
                  <c:v>117.045433</c:v>
                </c:pt>
                <c:pt idx="3969">
                  <c:v>112.57740800000001</c:v>
                </c:pt>
                <c:pt idx="3970">
                  <c:v>113.75663</c:v>
                </c:pt>
                <c:pt idx="3971">
                  <c:v>114.196495</c:v>
                </c:pt>
                <c:pt idx="3972">
                  <c:v>113.16707599999998</c:v>
                </c:pt>
                <c:pt idx="3973">
                  <c:v>118.081276</c:v>
                </c:pt>
                <c:pt idx="3974">
                  <c:v>118.64732400000001</c:v>
                </c:pt>
                <c:pt idx="3975">
                  <c:v>116.558243</c:v>
                </c:pt>
                <c:pt idx="3976">
                  <c:v>131.75419600000001</c:v>
                </c:pt>
                <c:pt idx="3977">
                  <c:v>128.06935099999998</c:v>
                </c:pt>
                <c:pt idx="3978">
                  <c:v>113.41464200000001</c:v>
                </c:pt>
                <c:pt idx="3979">
                  <c:v>110.52494799999998</c:v>
                </c:pt>
                <c:pt idx="3980">
                  <c:v>111.854134</c:v>
                </c:pt>
                <c:pt idx="3981">
                  <c:v>120.079185</c:v>
                </c:pt>
                <c:pt idx="3982">
                  <c:v>113.15345799999999</c:v>
                </c:pt>
                <c:pt idx="3983">
                  <c:v>113.68692</c:v>
                </c:pt>
                <c:pt idx="3984">
                  <c:v>113.019836</c:v>
                </c:pt>
                <c:pt idx="3985">
                  <c:v>122.854691</c:v>
                </c:pt>
                <c:pt idx="3986">
                  <c:v>111.229927</c:v>
                </c:pt>
                <c:pt idx="3987">
                  <c:v>117.86434199999998</c:v>
                </c:pt>
                <c:pt idx="3988">
                  <c:v>121.996948</c:v>
                </c:pt>
                <c:pt idx="3989">
                  <c:v>113.60863500000001</c:v>
                </c:pt>
                <c:pt idx="3990">
                  <c:v>113.40927900000001</c:v>
                </c:pt>
                <c:pt idx="3991">
                  <c:v>110.59091900000001</c:v>
                </c:pt>
                <c:pt idx="3992">
                  <c:v>127.618065</c:v>
                </c:pt>
                <c:pt idx="3993">
                  <c:v>110.830116</c:v>
                </c:pt>
                <c:pt idx="3994">
                  <c:v>115.610313</c:v>
                </c:pt>
                <c:pt idx="3995">
                  <c:v>113.615944</c:v>
                </c:pt>
                <c:pt idx="3996">
                  <c:v>111.023422</c:v>
                </c:pt>
                <c:pt idx="3997">
                  <c:v>131.91487099999998</c:v>
                </c:pt>
                <c:pt idx="3998">
                  <c:v>119.41325400000001</c:v>
                </c:pt>
                <c:pt idx="3999">
                  <c:v>112.652565</c:v>
                </c:pt>
                <c:pt idx="4000">
                  <c:v>112.22203799999998</c:v>
                </c:pt>
                <c:pt idx="4001">
                  <c:v>112.51116200000001</c:v>
                </c:pt>
                <c:pt idx="4002">
                  <c:v>130.96704100000002</c:v>
                </c:pt>
                <c:pt idx="4003">
                  <c:v>112.83255800000001</c:v>
                </c:pt>
                <c:pt idx="4004">
                  <c:v>117.15397599999999</c:v>
                </c:pt>
                <c:pt idx="4005">
                  <c:v>122.60897099999998</c:v>
                </c:pt>
                <c:pt idx="4006">
                  <c:v>154.85321000000002</c:v>
                </c:pt>
                <c:pt idx="4007">
                  <c:v>133.48864700000004</c:v>
                </c:pt>
                <c:pt idx="4008">
                  <c:v>117.49757400000001</c:v>
                </c:pt>
                <c:pt idx="4009">
                  <c:v>117.27334599999999</c:v>
                </c:pt>
                <c:pt idx="4010">
                  <c:v>113.763992</c:v>
                </c:pt>
                <c:pt idx="4011">
                  <c:v>111.581947</c:v>
                </c:pt>
                <c:pt idx="4012">
                  <c:v>122.12245199999998</c:v>
                </c:pt>
                <c:pt idx="4013">
                  <c:v>111.788025</c:v>
                </c:pt>
                <c:pt idx="4014">
                  <c:v>113.771385</c:v>
                </c:pt>
                <c:pt idx="4015">
                  <c:v>110.82261699999998</c:v>
                </c:pt>
                <c:pt idx="4016">
                  <c:v>117.08105500000002</c:v>
                </c:pt>
                <c:pt idx="4017">
                  <c:v>127.31887799999998</c:v>
                </c:pt>
                <c:pt idx="4018">
                  <c:v>110.191658</c:v>
                </c:pt>
                <c:pt idx="4019">
                  <c:v>114.44976000000001</c:v>
                </c:pt>
                <c:pt idx="4020">
                  <c:v>125.81210299999998</c:v>
                </c:pt>
                <c:pt idx="4021">
                  <c:v>123.814278</c:v>
                </c:pt>
                <c:pt idx="4022">
                  <c:v>119.379265</c:v>
                </c:pt>
                <c:pt idx="4023">
                  <c:v>113.795975</c:v>
                </c:pt>
                <c:pt idx="4024">
                  <c:v>111.00301399999999</c:v>
                </c:pt>
                <c:pt idx="4025">
                  <c:v>110.773651</c:v>
                </c:pt>
                <c:pt idx="4026">
                  <c:v>116.97720300000002</c:v>
                </c:pt>
                <c:pt idx="4027">
                  <c:v>110.64347799999999</c:v>
                </c:pt>
                <c:pt idx="4028">
                  <c:v>114.82860599999998</c:v>
                </c:pt>
                <c:pt idx="4029">
                  <c:v>111.709816</c:v>
                </c:pt>
                <c:pt idx="4030">
                  <c:v>122.349091</c:v>
                </c:pt>
                <c:pt idx="4031">
                  <c:v>117.44799800000001</c:v>
                </c:pt>
                <c:pt idx="4032">
                  <c:v>130.12828100000002</c:v>
                </c:pt>
                <c:pt idx="4033">
                  <c:v>111.91336099999999</c:v>
                </c:pt>
                <c:pt idx="4034">
                  <c:v>110.64419599999999</c:v>
                </c:pt>
                <c:pt idx="4035">
                  <c:v>116.24605600000001</c:v>
                </c:pt>
                <c:pt idx="4036">
                  <c:v>110.48271200000001</c:v>
                </c:pt>
                <c:pt idx="4037">
                  <c:v>121.41487100000002</c:v>
                </c:pt>
                <c:pt idx="4038">
                  <c:v>114.991432</c:v>
                </c:pt>
                <c:pt idx="4039">
                  <c:v>120.53376799999998</c:v>
                </c:pt>
                <c:pt idx="4040">
                  <c:v>113.63478099999999</c:v>
                </c:pt>
                <c:pt idx="4041">
                  <c:v>112.101173</c:v>
                </c:pt>
                <c:pt idx="4042">
                  <c:v>112.260834</c:v>
                </c:pt>
                <c:pt idx="4043">
                  <c:v>138.75225800000001</c:v>
                </c:pt>
                <c:pt idx="4044">
                  <c:v>145.59281900000002</c:v>
                </c:pt>
                <c:pt idx="4045">
                  <c:v>113.76200900000002</c:v>
                </c:pt>
                <c:pt idx="4046">
                  <c:v>120.782005</c:v>
                </c:pt>
                <c:pt idx="4047">
                  <c:v>151.60490399999998</c:v>
                </c:pt>
                <c:pt idx="4048">
                  <c:v>112.63149300000002</c:v>
                </c:pt>
                <c:pt idx="4049">
                  <c:v>118.54475400000001</c:v>
                </c:pt>
                <c:pt idx="4050">
                  <c:v>110.541077</c:v>
                </c:pt>
                <c:pt idx="4051">
                  <c:v>115.367783</c:v>
                </c:pt>
                <c:pt idx="4052">
                  <c:v>127.99500300000001</c:v>
                </c:pt>
                <c:pt idx="4053">
                  <c:v>122.140106</c:v>
                </c:pt>
                <c:pt idx="4054">
                  <c:v>113.74206500000001</c:v>
                </c:pt>
                <c:pt idx="4055">
                  <c:v>118.81896999999999</c:v>
                </c:pt>
                <c:pt idx="4056">
                  <c:v>120.78958900000002</c:v>
                </c:pt>
                <c:pt idx="4057">
                  <c:v>122.884773</c:v>
                </c:pt>
                <c:pt idx="4058">
                  <c:v>110.73470300000001</c:v>
                </c:pt>
                <c:pt idx="4059">
                  <c:v>167.53088399999999</c:v>
                </c:pt>
                <c:pt idx="4060">
                  <c:v>116.10549199999998</c:v>
                </c:pt>
                <c:pt idx="4061">
                  <c:v>116.94650300000004</c:v>
                </c:pt>
                <c:pt idx="4062">
                  <c:v>122.357765</c:v>
                </c:pt>
                <c:pt idx="4063">
                  <c:v>116.06591</c:v>
                </c:pt>
                <c:pt idx="4064">
                  <c:v>149.45268200000001</c:v>
                </c:pt>
                <c:pt idx="4065">
                  <c:v>112.654427</c:v>
                </c:pt>
                <c:pt idx="4066">
                  <c:v>134.04835499999999</c:v>
                </c:pt>
                <c:pt idx="4067">
                  <c:v>113.87594599999998</c:v>
                </c:pt>
                <c:pt idx="4068">
                  <c:v>117.92834499999998</c:v>
                </c:pt>
                <c:pt idx="4069">
                  <c:v>114.841476</c:v>
                </c:pt>
                <c:pt idx="4070">
                  <c:v>123.06062300000004</c:v>
                </c:pt>
                <c:pt idx="4071">
                  <c:v>112.25769000000001</c:v>
                </c:pt>
                <c:pt idx="4072">
                  <c:v>134.95098900000002</c:v>
                </c:pt>
                <c:pt idx="4073">
                  <c:v>130.67128</c:v>
                </c:pt>
                <c:pt idx="4074">
                  <c:v>111.78577399999999</c:v>
                </c:pt>
                <c:pt idx="4075">
                  <c:v>124.24421700000003</c:v>
                </c:pt>
                <c:pt idx="4076">
                  <c:v>149.079117</c:v>
                </c:pt>
                <c:pt idx="4077">
                  <c:v>152.10514800000001</c:v>
                </c:pt>
                <c:pt idx="4078">
                  <c:v>137.056702</c:v>
                </c:pt>
                <c:pt idx="4079">
                  <c:v>118.16876999999998</c:v>
                </c:pt>
                <c:pt idx="4080">
                  <c:v>138.18249500000002</c:v>
                </c:pt>
                <c:pt idx="4081">
                  <c:v>145.092972</c:v>
                </c:pt>
                <c:pt idx="4082">
                  <c:v>119.06120300000003</c:v>
                </c:pt>
                <c:pt idx="4083">
                  <c:v>124.06692500000001</c:v>
                </c:pt>
                <c:pt idx="4084">
                  <c:v>114.26017</c:v>
                </c:pt>
                <c:pt idx="4085">
                  <c:v>152.406113</c:v>
                </c:pt>
                <c:pt idx="4086">
                  <c:v>120.32887999999998</c:v>
                </c:pt>
                <c:pt idx="4087">
                  <c:v>115.15383099999998</c:v>
                </c:pt>
                <c:pt idx="4088">
                  <c:v>121.40466300000003</c:v>
                </c:pt>
                <c:pt idx="4089">
                  <c:v>116.40396100000001</c:v>
                </c:pt>
                <c:pt idx="4090">
                  <c:v>121.73921199999999</c:v>
                </c:pt>
                <c:pt idx="4091">
                  <c:v>120.52376599999998</c:v>
                </c:pt>
                <c:pt idx="4092">
                  <c:v>112.100174</c:v>
                </c:pt>
                <c:pt idx="4093">
                  <c:v>122.128227</c:v>
                </c:pt>
                <c:pt idx="4094">
                  <c:v>112.702805</c:v>
                </c:pt>
                <c:pt idx="4095">
                  <c:v>113.515518</c:v>
                </c:pt>
                <c:pt idx="4096">
                  <c:v>110.77417</c:v>
                </c:pt>
                <c:pt idx="4097">
                  <c:v>123.739906</c:v>
                </c:pt>
                <c:pt idx="4098">
                  <c:v>141.91197199999999</c:v>
                </c:pt>
                <c:pt idx="4099">
                  <c:v>112.225685</c:v>
                </c:pt>
                <c:pt idx="4100">
                  <c:v>110.952454</c:v>
                </c:pt>
                <c:pt idx="4101">
                  <c:v>112.89706400000001</c:v>
                </c:pt>
                <c:pt idx="4102">
                  <c:v>111.28924600000002</c:v>
                </c:pt>
                <c:pt idx="4103">
                  <c:v>112.17889399999999</c:v>
                </c:pt>
                <c:pt idx="4104">
                  <c:v>124.89165500000001</c:v>
                </c:pt>
                <c:pt idx="4105">
                  <c:v>111.399467</c:v>
                </c:pt>
                <c:pt idx="4106">
                  <c:v>118.37828799999998</c:v>
                </c:pt>
                <c:pt idx="4107">
                  <c:v>113.576393</c:v>
                </c:pt>
                <c:pt idx="4108">
                  <c:v>120.94059000000001</c:v>
                </c:pt>
                <c:pt idx="4109">
                  <c:v>111.509773</c:v>
                </c:pt>
                <c:pt idx="4110">
                  <c:v>113.473274</c:v>
                </c:pt>
                <c:pt idx="4111">
                  <c:v>127.12969999999999</c:v>
                </c:pt>
                <c:pt idx="4112">
                  <c:v>112.349602</c:v>
                </c:pt>
                <c:pt idx="4113">
                  <c:v>118.404037</c:v>
                </c:pt>
                <c:pt idx="4114">
                  <c:v>111.99626200000002</c:v>
                </c:pt>
                <c:pt idx="4115">
                  <c:v>112.068558</c:v>
                </c:pt>
                <c:pt idx="4116">
                  <c:v>122.015327</c:v>
                </c:pt>
                <c:pt idx="4117">
                  <c:v>112.839905</c:v>
                </c:pt>
                <c:pt idx="4118">
                  <c:v>143.85665900000001</c:v>
                </c:pt>
                <c:pt idx="4119">
                  <c:v>120.41418500000002</c:v>
                </c:pt>
                <c:pt idx="4120">
                  <c:v>114.90945400000001</c:v>
                </c:pt>
                <c:pt idx="4121">
                  <c:v>110.04706600000002</c:v>
                </c:pt>
                <c:pt idx="4122">
                  <c:v>114.85739100000001</c:v>
                </c:pt>
                <c:pt idx="4123">
                  <c:v>131.12417600000001</c:v>
                </c:pt>
                <c:pt idx="4124">
                  <c:v>154.69010900000001</c:v>
                </c:pt>
                <c:pt idx="4125">
                  <c:v>110.743782</c:v>
                </c:pt>
                <c:pt idx="4126">
                  <c:v>111.03968</c:v>
                </c:pt>
                <c:pt idx="4127">
                  <c:v>111.893181</c:v>
                </c:pt>
                <c:pt idx="4128">
                  <c:v>137.36619600000003</c:v>
                </c:pt>
                <c:pt idx="4129">
                  <c:v>112.768753</c:v>
                </c:pt>
                <c:pt idx="4130">
                  <c:v>126.60633900000001</c:v>
                </c:pt>
                <c:pt idx="4131">
                  <c:v>110.541397</c:v>
                </c:pt>
                <c:pt idx="4132">
                  <c:v>122.99710100000001</c:v>
                </c:pt>
                <c:pt idx="4133">
                  <c:v>117.636246</c:v>
                </c:pt>
                <c:pt idx="4134">
                  <c:v>117.15589099999998</c:v>
                </c:pt>
                <c:pt idx="4135">
                  <c:v>141.22952299999997</c:v>
                </c:pt>
                <c:pt idx="4136">
                  <c:v>117.899536</c:v>
                </c:pt>
                <c:pt idx="4137">
                  <c:v>122.354034</c:v>
                </c:pt>
                <c:pt idx="4138">
                  <c:v>110.89853699999999</c:v>
                </c:pt>
                <c:pt idx="4139">
                  <c:v>112.519806</c:v>
                </c:pt>
                <c:pt idx="4140">
                  <c:v>120.989754</c:v>
                </c:pt>
                <c:pt idx="4141">
                  <c:v>116.49294300000001</c:v>
                </c:pt>
                <c:pt idx="4142">
                  <c:v>139.246826</c:v>
                </c:pt>
                <c:pt idx="4143">
                  <c:v>131.537521</c:v>
                </c:pt>
                <c:pt idx="4144">
                  <c:v>127.49219500000001</c:v>
                </c:pt>
                <c:pt idx="4145">
                  <c:v>116.86554700000001</c:v>
                </c:pt>
                <c:pt idx="4146">
                  <c:v>139.56022600000003</c:v>
                </c:pt>
                <c:pt idx="4147">
                  <c:v>111.187134</c:v>
                </c:pt>
                <c:pt idx="4148">
                  <c:v>116.500793</c:v>
                </c:pt>
                <c:pt idx="4149">
                  <c:v>118.10953499999998</c:v>
                </c:pt>
                <c:pt idx="4150">
                  <c:v>134.90751599999999</c:v>
                </c:pt>
                <c:pt idx="4151">
                  <c:v>117.84371899999998</c:v>
                </c:pt>
                <c:pt idx="4152">
                  <c:v>127.69877599999998</c:v>
                </c:pt>
                <c:pt idx="4153">
                  <c:v>116.159103</c:v>
                </c:pt>
                <c:pt idx="4154">
                  <c:v>130.708878</c:v>
                </c:pt>
                <c:pt idx="4155">
                  <c:v>115.002045</c:v>
                </c:pt>
                <c:pt idx="4156">
                  <c:v>158.04740900000002</c:v>
                </c:pt>
                <c:pt idx="4157">
                  <c:v>110.41293300000001</c:v>
                </c:pt>
                <c:pt idx="4158">
                  <c:v>113.420067</c:v>
                </c:pt>
                <c:pt idx="4159">
                  <c:v>132.93031300000001</c:v>
                </c:pt>
                <c:pt idx="4160">
                  <c:v>112.96045700000002</c:v>
                </c:pt>
                <c:pt idx="4161">
                  <c:v>132.46670499999999</c:v>
                </c:pt>
                <c:pt idx="4162">
                  <c:v>113.86724100000002</c:v>
                </c:pt>
                <c:pt idx="4163">
                  <c:v>112.65871399999999</c:v>
                </c:pt>
                <c:pt idx="4164">
                  <c:v>117.23960099999999</c:v>
                </c:pt>
                <c:pt idx="4165">
                  <c:v>113.23226900000002</c:v>
                </c:pt>
                <c:pt idx="4166">
                  <c:v>114.62803599999997</c:v>
                </c:pt>
                <c:pt idx="4167">
                  <c:v>117.48102600000001</c:v>
                </c:pt>
                <c:pt idx="4168">
                  <c:v>128.025711</c:v>
                </c:pt>
                <c:pt idx="4169">
                  <c:v>118.79617300000001</c:v>
                </c:pt>
                <c:pt idx="4170">
                  <c:v>118.160049</c:v>
                </c:pt>
                <c:pt idx="4171">
                  <c:v>131.75863600000002</c:v>
                </c:pt>
                <c:pt idx="4172">
                  <c:v>111.715431</c:v>
                </c:pt>
                <c:pt idx="4173">
                  <c:v>111.03226500000001</c:v>
                </c:pt>
                <c:pt idx="4174">
                  <c:v>111.568146</c:v>
                </c:pt>
                <c:pt idx="4175">
                  <c:v>110.689919</c:v>
                </c:pt>
                <c:pt idx="4176">
                  <c:v>134.67718499999998</c:v>
                </c:pt>
                <c:pt idx="4177">
                  <c:v>112.388603</c:v>
                </c:pt>
                <c:pt idx="4178">
                  <c:v>145.96319600000001</c:v>
                </c:pt>
                <c:pt idx="4179">
                  <c:v>132.76464799999999</c:v>
                </c:pt>
                <c:pt idx="4180">
                  <c:v>113.578209</c:v>
                </c:pt>
                <c:pt idx="4181">
                  <c:v>122.08773799999999</c:v>
                </c:pt>
                <c:pt idx="4182">
                  <c:v>111.684326</c:v>
                </c:pt>
                <c:pt idx="4183">
                  <c:v>132.717468</c:v>
                </c:pt>
                <c:pt idx="4184">
                  <c:v>119.47917200000001</c:v>
                </c:pt>
                <c:pt idx="4185">
                  <c:v>125.76432000000001</c:v>
                </c:pt>
                <c:pt idx="4186">
                  <c:v>113.36869799999998</c:v>
                </c:pt>
                <c:pt idx="4187">
                  <c:v>118.38384199999999</c:v>
                </c:pt>
                <c:pt idx="4188">
                  <c:v>115.361931</c:v>
                </c:pt>
                <c:pt idx="4189">
                  <c:v>114.71690400000001</c:v>
                </c:pt>
                <c:pt idx="4190">
                  <c:v>116.07376099999999</c:v>
                </c:pt>
                <c:pt idx="4191">
                  <c:v>122.149117</c:v>
                </c:pt>
                <c:pt idx="4192">
                  <c:v>130.51269499999998</c:v>
                </c:pt>
                <c:pt idx="4193">
                  <c:v>115.905548</c:v>
                </c:pt>
                <c:pt idx="4194">
                  <c:v>110.146545</c:v>
                </c:pt>
                <c:pt idx="4195">
                  <c:v>112.618286</c:v>
                </c:pt>
                <c:pt idx="4196">
                  <c:v>111.74364500000001</c:v>
                </c:pt>
                <c:pt idx="4197">
                  <c:v>116.023079</c:v>
                </c:pt>
                <c:pt idx="4198">
                  <c:v>117.357231</c:v>
                </c:pt>
                <c:pt idx="4199">
                  <c:v>112.30398599999998</c:v>
                </c:pt>
                <c:pt idx="4200">
                  <c:v>138.75618</c:v>
                </c:pt>
                <c:pt idx="4201">
                  <c:v>123.21991700000001</c:v>
                </c:pt>
                <c:pt idx="4202">
                  <c:v>131.77058399999996</c:v>
                </c:pt>
                <c:pt idx="4203">
                  <c:v>120.71154000000001</c:v>
                </c:pt>
                <c:pt idx="4204">
                  <c:v>112.32603499999999</c:v>
                </c:pt>
                <c:pt idx="4205">
                  <c:v>114.691368</c:v>
                </c:pt>
                <c:pt idx="4206">
                  <c:v>113.8489</c:v>
                </c:pt>
                <c:pt idx="4207">
                  <c:v>111.998749</c:v>
                </c:pt>
                <c:pt idx="4208">
                  <c:v>124.31160000000001</c:v>
                </c:pt>
                <c:pt idx="4209">
                  <c:v>119.09121700000001</c:v>
                </c:pt>
                <c:pt idx="4210">
                  <c:v>110.70214799999998</c:v>
                </c:pt>
                <c:pt idx="4211">
                  <c:v>125.40681499999999</c:v>
                </c:pt>
                <c:pt idx="4212">
                  <c:v>128.46273800000003</c:v>
                </c:pt>
                <c:pt idx="4213">
                  <c:v>112.60172300000002</c:v>
                </c:pt>
                <c:pt idx="4214">
                  <c:v>123.74652900000002</c:v>
                </c:pt>
                <c:pt idx="4215">
                  <c:v>112.187546</c:v>
                </c:pt>
                <c:pt idx="4216">
                  <c:v>117.14273799999997</c:v>
                </c:pt>
                <c:pt idx="4217">
                  <c:v>130.43344100000002</c:v>
                </c:pt>
                <c:pt idx="4218">
                  <c:v>120.06446099999999</c:v>
                </c:pt>
                <c:pt idx="4219">
                  <c:v>112.25822400000001</c:v>
                </c:pt>
                <c:pt idx="4220">
                  <c:v>117.809258</c:v>
                </c:pt>
                <c:pt idx="4221">
                  <c:v>120.39536999999999</c:v>
                </c:pt>
                <c:pt idx="4222">
                  <c:v>117.26580800000001</c:v>
                </c:pt>
                <c:pt idx="4223">
                  <c:v>115.42102100000001</c:v>
                </c:pt>
                <c:pt idx="4224">
                  <c:v>114.53310399999999</c:v>
                </c:pt>
                <c:pt idx="4225">
                  <c:v>112.46345500000001</c:v>
                </c:pt>
                <c:pt idx="4226">
                  <c:v>120.032028</c:v>
                </c:pt>
                <c:pt idx="4227">
                  <c:v>110.43774400000001</c:v>
                </c:pt>
                <c:pt idx="4228">
                  <c:v>125.782417</c:v>
                </c:pt>
                <c:pt idx="4229">
                  <c:v>113.98938800000001</c:v>
                </c:pt>
                <c:pt idx="4230">
                  <c:v>114.286537</c:v>
                </c:pt>
                <c:pt idx="4231">
                  <c:v>137.26944</c:v>
                </c:pt>
                <c:pt idx="4232">
                  <c:v>120.12402299999998</c:v>
                </c:pt>
                <c:pt idx="4233">
                  <c:v>114.123627</c:v>
                </c:pt>
                <c:pt idx="4234">
                  <c:v>118.64370700000001</c:v>
                </c:pt>
                <c:pt idx="4235">
                  <c:v>111.756905</c:v>
                </c:pt>
                <c:pt idx="4236">
                  <c:v>111.74666600000002</c:v>
                </c:pt>
                <c:pt idx="4237">
                  <c:v>168.88386499999999</c:v>
                </c:pt>
                <c:pt idx="4238">
                  <c:v>113.164207</c:v>
                </c:pt>
                <c:pt idx="4239">
                  <c:v>121.09927399999999</c:v>
                </c:pt>
                <c:pt idx="4240">
                  <c:v>137.39677399999999</c:v>
                </c:pt>
                <c:pt idx="4241">
                  <c:v>126.32898699999998</c:v>
                </c:pt>
                <c:pt idx="4242">
                  <c:v>113.979454</c:v>
                </c:pt>
                <c:pt idx="4243">
                  <c:v>114.32448599999998</c:v>
                </c:pt>
                <c:pt idx="4244">
                  <c:v>119.20727500000001</c:v>
                </c:pt>
                <c:pt idx="4245">
                  <c:v>118.962112</c:v>
                </c:pt>
                <c:pt idx="4246">
                  <c:v>110.15477799999996</c:v>
                </c:pt>
                <c:pt idx="4247">
                  <c:v>136.16665599999996</c:v>
                </c:pt>
                <c:pt idx="4248">
                  <c:v>120.67279799999997</c:v>
                </c:pt>
                <c:pt idx="4249">
                  <c:v>123.53713999999999</c:v>
                </c:pt>
                <c:pt idx="4250">
                  <c:v>156.16180399999999</c:v>
                </c:pt>
                <c:pt idx="4251">
                  <c:v>140.93356299999996</c:v>
                </c:pt>
                <c:pt idx="4252">
                  <c:v>121.78821600000002</c:v>
                </c:pt>
                <c:pt idx="4253">
                  <c:v>123.868126</c:v>
                </c:pt>
                <c:pt idx="4254">
                  <c:v>110.25611900000001</c:v>
                </c:pt>
                <c:pt idx="4255">
                  <c:v>113.40906500000001</c:v>
                </c:pt>
                <c:pt idx="4256">
                  <c:v>111.598434</c:v>
                </c:pt>
                <c:pt idx="4257">
                  <c:v>119.125153</c:v>
                </c:pt>
                <c:pt idx="4258">
                  <c:v>127.827393</c:v>
                </c:pt>
                <c:pt idx="4259">
                  <c:v>128.83152800000002</c:v>
                </c:pt>
                <c:pt idx="4260">
                  <c:v>143.76889</c:v>
                </c:pt>
                <c:pt idx="4261">
                  <c:v>110.798248</c:v>
                </c:pt>
                <c:pt idx="4262">
                  <c:v>111.003418</c:v>
                </c:pt>
                <c:pt idx="4263">
                  <c:v>116.916336</c:v>
                </c:pt>
                <c:pt idx="4264">
                  <c:v>116.906937</c:v>
                </c:pt>
                <c:pt idx="4265">
                  <c:v>146.82397499999999</c:v>
                </c:pt>
                <c:pt idx="4266">
                  <c:v>115.69612100000002</c:v>
                </c:pt>
                <c:pt idx="4267">
                  <c:v>114.21025100000001</c:v>
                </c:pt>
                <c:pt idx="4268">
                  <c:v>130.601776</c:v>
                </c:pt>
                <c:pt idx="4269">
                  <c:v>122.49068500000001</c:v>
                </c:pt>
                <c:pt idx="4270">
                  <c:v>116.334709</c:v>
                </c:pt>
                <c:pt idx="4271">
                  <c:v>112.96380600000002</c:v>
                </c:pt>
                <c:pt idx="4272">
                  <c:v>113.39418000000002</c:v>
                </c:pt>
                <c:pt idx="4273">
                  <c:v>114.397148</c:v>
                </c:pt>
                <c:pt idx="4274">
                  <c:v>110.46004499999999</c:v>
                </c:pt>
                <c:pt idx="4275">
                  <c:v>114.196091</c:v>
                </c:pt>
                <c:pt idx="4276">
                  <c:v>124.115959</c:v>
                </c:pt>
                <c:pt idx="4277">
                  <c:v>115.73921199999999</c:v>
                </c:pt>
                <c:pt idx="4278">
                  <c:v>111.15103099999999</c:v>
                </c:pt>
                <c:pt idx="4279">
                  <c:v>130.27323899999999</c:v>
                </c:pt>
                <c:pt idx="4280">
                  <c:v>110.38988500000001</c:v>
                </c:pt>
                <c:pt idx="4281">
                  <c:v>117.63076</c:v>
                </c:pt>
                <c:pt idx="4282">
                  <c:v>110.106827</c:v>
                </c:pt>
                <c:pt idx="4283">
                  <c:v>114.266312</c:v>
                </c:pt>
                <c:pt idx="4284">
                  <c:v>115.09124799999999</c:v>
                </c:pt>
                <c:pt idx="4285">
                  <c:v>110.29344900000001</c:v>
                </c:pt>
                <c:pt idx="4286">
                  <c:v>125.45468900000002</c:v>
                </c:pt>
                <c:pt idx="4287">
                  <c:v>111.45726000000003</c:v>
                </c:pt>
                <c:pt idx="4288">
                  <c:v>114.55141399999999</c:v>
                </c:pt>
                <c:pt idx="4289">
                  <c:v>112.91619900000003</c:v>
                </c:pt>
                <c:pt idx="4290">
                  <c:v>119.771996</c:v>
                </c:pt>
                <c:pt idx="4291">
                  <c:v>111.89044199999998</c:v>
                </c:pt>
                <c:pt idx="4292">
                  <c:v>113.26782200000001</c:v>
                </c:pt>
                <c:pt idx="4293">
                  <c:v>110.683525</c:v>
                </c:pt>
                <c:pt idx="4294">
                  <c:v>116.19287899999999</c:v>
                </c:pt>
                <c:pt idx="4295">
                  <c:v>119.18997199999998</c:v>
                </c:pt>
                <c:pt idx="4296">
                  <c:v>129.17855799999998</c:v>
                </c:pt>
                <c:pt idx="4297">
                  <c:v>116.669167</c:v>
                </c:pt>
                <c:pt idx="4298">
                  <c:v>140.54133600000003</c:v>
                </c:pt>
                <c:pt idx="4299">
                  <c:v>117.17542999999999</c:v>
                </c:pt>
                <c:pt idx="4300">
                  <c:v>117.67253899999999</c:v>
                </c:pt>
                <c:pt idx="4301">
                  <c:v>127.62208599999998</c:v>
                </c:pt>
                <c:pt idx="4302">
                  <c:v>123.52527600000001</c:v>
                </c:pt>
                <c:pt idx="4303">
                  <c:v>111.35087599999999</c:v>
                </c:pt>
                <c:pt idx="4304">
                  <c:v>111.221001</c:v>
                </c:pt>
                <c:pt idx="4305">
                  <c:v>140.86911000000001</c:v>
                </c:pt>
                <c:pt idx="4306">
                  <c:v>136.038803</c:v>
                </c:pt>
                <c:pt idx="4307">
                  <c:v>116.04592900000002</c:v>
                </c:pt>
                <c:pt idx="4308">
                  <c:v>110.970161</c:v>
                </c:pt>
                <c:pt idx="4309">
                  <c:v>140.36810300000002</c:v>
                </c:pt>
                <c:pt idx="4310">
                  <c:v>112.25804100000001</c:v>
                </c:pt>
                <c:pt idx="4311">
                  <c:v>116.71412700000002</c:v>
                </c:pt>
                <c:pt idx="4312">
                  <c:v>114.93711900000002</c:v>
                </c:pt>
                <c:pt idx="4313">
                  <c:v>111.82125900000001</c:v>
                </c:pt>
                <c:pt idx="4314">
                  <c:v>111.24187499999999</c:v>
                </c:pt>
                <c:pt idx="4315">
                  <c:v>111.720551</c:v>
                </c:pt>
                <c:pt idx="4316">
                  <c:v>155.11277799999999</c:v>
                </c:pt>
                <c:pt idx="4317">
                  <c:v>126.91861700000001</c:v>
                </c:pt>
                <c:pt idx="4318">
                  <c:v>114.11580699999999</c:v>
                </c:pt>
                <c:pt idx="4319">
                  <c:v>152.24995399999995</c:v>
                </c:pt>
                <c:pt idx="4320">
                  <c:v>110.97378500000001</c:v>
                </c:pt>
                <c:pt idx="4321">
                  <c:v>110.74159200000001</c:v>
                </c:pt>
                <c:pt idx="4322">
                  <c:v>154.58783000000003</c:v>
                </c:pt>
                <c:pt idx="4323">
                  <c:v>125.09011099999999</c:v>
                </c:pt>
                <c:pt idx="4324">
                  <c:v>122.966736</c:v>
                </c:pt>
                <c:pt idx="4325">
                  <c:v>113.125069</c:v>
                </c:pt>
                <c:pt idx="4326">
                  <c:v>116.20835099999998</c:v>
                </c:pt>
                <c:pt idx="4327">
                  <c:v>112.96703300000001</c:v>
                </c:pt>
                <c:pt idx="4328">
                  <c:v>125.52030199999999</c:v>
                </c:pt>
                <c:pt idx="4329">
                  <c:v>111.49506400000001</c:v>
                </c:pt>
                <c:pt idx="4330">
                  <c:v>118.16774700000001</c:v>
                </c:pt>
                <c:pt idx="4331">
                  <c:v>121.41526800000001</c:v>
                </c:pt>
                <c:pt idx="4332">
                  <c:v>114.104851</c:v>
                </c:pt>
                <c:pt idx="4333">
                  <c:v>122.97830999999998</c:v>
                </c:pt>
                <c:pt idx="4334">
                  <c:v>120.532089</c:v>
                </c:pt>
                <c:pt idx="4335">
                  <c:v>120.207581</c:v>
                </c:pt>
                <c:pt idx="4336">
                  <c:v>110.70526900000002</c:v>
                </c:pt>
                <c:pt idx="4337">
                  <c:v>118.190315</c:v>
                </c:pt>
                <c:pt idx="4338">
                  <c:v>111.230591</c:v>
                </c:pt>
                <c:pt idx="4339">
                  <c:v>128.478455</c:v>
                </c:pt>
                <c:pt idx="4340">
                  <c:v>132.74560499999995</c:v>
                </c:pt>
                <c:pt idx="4341">
                  <c:v>111.66633599999999</c:v>
                </c:pt>
                <c:pt idx="4342">
                  <c:v>113.45976300000001</c:v>
                </c:pt>
                <c:pt idx="4343">
                  <c:v>110.91336800000002</c:v>
                </c:pt>
                <c:pt idx="4344">
                  <c:v>114.624168</c:v>
                </c:pt>
                <c:pt idx="4345">
                  <c:v>114.142059</c:v>
                </c:pt>
                <c:pt idx="4346">
                  <c:v>116.42937499999998</c:v>
                </c:pt>
                <c:pt idx="4347">
                  <c:v>111.27553599999999</c:v>
                </c:pt>
                <c:pt idx="4348">
                  <c:v>136.183258</c:v>
                </c:pt>
                <c:pt idx="4349">
                  <c:v>119.36009199999998</c:v>
                </c:pt>
                <c:pt idx="4350">
                  <c:v>120.862343</c:v>
                </c:pt>
                <c:pt idx="4351">
                  <c:v>110.14896400000002</c:v>
                </c:pt>
                <c:pt idx="4352">
                  <c:v>110.53419500000001</c:v>
                </c:pt>
                <c:pt idx="4353">
                  <c:v>131.27026399999997</c:v>
                </c:pt>
                <c:pt idx="4354">
                  <c:v>135.99137900000002</c:v>
                </c:pt>
                <c:pt idx="4355">
                  <c:v>118.124565</c:v>
                </c:pt>
                <c:pt idx="4356">
                  <c:v>113.226196</c:v>
                </c:pt>
                <c:pt idx="4357">
                  <c:v>117.768974</c:v>
                </c:pt>
                <c:pt idx="4358">
                  <c:v>133.023392</c:v>
                </c:pt>
                <c:pt idx="4359">
                  <c:v>113.387535</c:v>
                </c:pt>
                <c:pt idx="4360">
                  <c:v>126.730682</c:v>
                </c:pt>
                <c:pt idx="4361">
                  <c:v>124.886353</c:v>
                </c:pt>
                <c:pt idx="4362">
                  <c:v>116.58313800000001</c:v>
                </c:pt>
                <c:pt idx="4363">
                  <c:v>119.87559499999999</c:v>
                </c:pt>
                <c:pt idx="4364">
                  <c:v>117.750961</c:v>
                </c:pt>
                <c:pt idx="4365">
                  <c:v>132.09046900000001</c:v>
                </c:pt>
                <c:pt idx="4366">
                  <c:v>113.616074</c:v>
                </c:pt>
                <c:pt idx="4367">
                  <c:v>129.21926899999997</c:v>
                </c:pt>
                <c:pt idx="4368">
                  <c:v>122.80402400000001</c:v>
                </c:pt>
                <c:pt idx="4369">
                  <c:v>112.29555499999999</c:v>
                </c:pt>
                <c:pt idx="4370">
                  <c:v>110.23651099999999</c:v>
                </c:pt>
                <c:pt idx="4371">
                  <c:v>162.34845000000001</c:v>
                </c:pt>
                <c:pt idx="4372">
                  <c:v>134.64558399999996</c:v>
                </c:pt>
                <c:pt idx="4373">
                  <c:v>124.52537499999998</c:v>
                </c:pt>
                <c:pt idx="4374">
                  <c:v>114.80410000000002</c:v>
                </c:pt>
                <c:pt idx="4375">
                  <c:v>111.37050600000001</c:v>
                </c:pt>
                <c:pt idx="4376">
                  <c:v>124.95375799999998</c:v>
                </c:pt>
                <c:pt idx="4377">
                  <c:v>113.47311400000001</c:v>
                </c:pt>
                <c:pt idx="4378">
                  <c:v>116.198883</c:v>
                </c:pt>
                <c:pt idx="4379">
                  <c:v>122.96204400000002</c:v>
                </c:pt>
                <c:pt idx="4380">
                  <c:v>113.44757799999999</c:v>
                </c:pt>
                <c:pt idx="4381">
                  <c:v>112.75839199999999</c:v>
                </c:pt>
                <c:pt idx="4382">
                  <c:v>130.60659799999999</c:v>
                </c:pt>
                <c:pt idx="4383">
                  <c:v>111.535759</c:v>
                </c:pt>
                <c:pt idx="4384">
                  <c:v>140.74404899999999</c:v>
                </c:pt>
                <c:pt idx="4385">
                  <c:v>121.43819400000001</c:v>
                </c:pt>
                <c:pt idx="4386">
                  <c:v>110.988815</c:v>
                </c:pt>
                <c:pt idx="4387">
                  <c:v>110.94484700000001</c:v>
                </c:pt>
                <c:pt idx="4388">
                  <c:v>116.158699</c:v>
                </c:pt>
                <c:pt idx="4389">
                  <c:v>110.12467199999999</c:v>
                </c:pt>
                <c:pt idx="4390">
                  <c:v>120.09375</c:v>
                </c:pt>
                <c:pt idx="4391">
                  <c:v>138.18769800000001</c:v>
                </c:pt>
                <c:pt idx="4392">
                  <c:v>110.39994</c:v>
                </c:pt>
                <c:pt idx="4393">
                  <c:v>131.102295</c:v>
                </c:pt>
                <c:pt idx="4394">
                  <c:v>110.90196200000001</c:v>
                </c:pt>
                <c:pt idx="4395">
                  <c:v>112.54465500000003</c:v>
                </c:pt>
                <c:pt idx="4396">
                  <c:v>112.44515199999999</c:v>
                </c:pt>
                <c:pt idx="4397">
                  <c:v>127.841537</c:v>
                </c:pt>
                <c:pt idx="4398">
                  <c:v>118.20742000000001</c:v>
                </c:pt>
                <c:pt idx="4399">
                  <c:v>119.14062500000001</c:v>
                </c:pt>
                <c:pt idx="4400">
                  <c:v>110.40456400000001</c:v>
                </c:pt>
                <c:pt idx="4401">
                  <c:v>110.161537</c:v>
                </c:pt>
                <c:pt idx="4402">
                  <c:v>128.731537</c:v>
                </c:pt>
                <c:pt idx="4403">
                  <c:v>134.30796800000002</c:v>
                </c:pt>
                <c:pt idx="4404">
                  <c:v>111.092415</c:v>
                </c:pt>
                <c:pt idx="4405">
                  <c:v>111.35173799999998</c:v>
                </c:pt>
                <c:pt idx="4406">
                  <c:v>122.663284</c:v>
                </c:pt>
                <c:pt idx="4407">
                  <c:v>117.189415</c:v>
                </c:pt>
                <c:pt idx="4408">
                  <c:v>112.71181500000002</c:v>
                </c:pt>
                <c:pt idx="4409">
                  <c:v>118.139473</c:v>
                </c:pt>
                <c:pt idx="4410">
                  <c:v>113.187141</c:v>
                </c:pt>
                <c:pt idx="4411">
                  <c:v>121.81795500000001</c:v>
                </c:pt>
                <c:pt idx="4412">
                  <c:v>122.18334199999998</c:v>
                </c:pt>
                <c:pt idx="4413">
                  <c:v>125.700745</c:v>
                </c:pt>
                <c:pt idx="4414">
                  <c:v>171.75741600000003</c:v>
                </c:pt>
                <c:pt idx="4415">
                  <c:v>143.22981299999998</c:v>
                </c:pt>
                <c:pt idx="4416">
                  <c:v>111.18750799999998</c:v>
                </c:pt>
                <c:pt idx="4417">
                  <c:v>114.62130000000001</c:v>
                </c:pt>
                <c:pt idx="4418">
                  <c:v>111.104744</c:v>
                </c:pt>
                <c:pt idx="4419">
                  <c:v>121.39919999999999</c:v>
                </c:pt>
                <c:pt idx="4420">
                  <c:v>110.142105</c:v>
                </c:pt>
                <c:pt idx="4421">
                  <c:v>119.629059</c:v>
                </c:pt>
                <c:pt idx="4422">
                  <c:v>113.82653799999999</c:v>
                </c:pt>
                <c:pt idx="4423">
                  <c:v>112.957748</c:v>
                </c:pt>
                <c:pt idx="4424">
                  <c:v>110.74823000000002</c:v>
                </c:pt>
                <c:pt idx="4425">
                  <c:v>110.280647</c:v>
                </c:pt>
                <c:pt idx="4426">
                  <c:v>117.49485799999999</c:v>
                </c:pt>
                <c:pt idx="4427">
                  <c:v>129.04148900000001</c:v>
                </c:pt>
                <c:pt idx="4428">
                  <c:v>110.698616</c:v>
                </c:pt>
                <c:pt idx="4429">
                  <c:v>111.57777400000001</c:v>
                </c:pt>
                <c:pt idx="4430">
                  <c:v>119.07222</c:v>
                </c:pt>
                <c:pt idx="4431">
                  <c:v>118.147278</c:v>
                </c:pt>
                <c:pt idx="4432">
                  <c:v>124.64582799999998</c:v>
                </c:pt>
                <c:pt idx="4433">
                  <c:v>116.48561900000001</c:v>
                </c:pt>
                <c:pt idx="4434">
                  <c:v>113.99494199999999</c:v>
                </c:pt>
                <c:pt idx="4435">
                  <c:v>114.98165100000001</c:v>
                </c:pt>
                <c:pt idx="4436">
                  <c:v>124.95360599999999</c:v>
                </c:pt>
                <c:pt idx="4437">
                  <c:v>135.51908899999998</c:v>
                </c:pt>
                <c:pt idx="4438">
                  <c:v>136.612244</c:v>
                </c:pt>
                <c:pt idx="4439">
                  <c:v>118.388206</c:v>
                </c:pt>
                <c:pt idx="4440">
                  <c:v>113.043335</c:v>
                </c:pt>
                <c:pt idx="4441">
                  <c:v>121.412498</c:v>
                </c:pt>
                <c:pt idx="4442">
                  <c:v>120.20243799999999</c:v>
                </c:pt>
                <c:pt idx="4443">
                  <c:v>117.23505400000002</c:v>
                </c:pt>
                <c:pt idx="4444">
                  <c:v>119.38233199999999</c:v>
                </c:pt>
                <c:pt idx="4445">
                  <c:v>120.095512</c:v>
                </c:pt>
                <c:pt idx="4446">
                  <c:v>110.93941500000001</c:v>
                </c:pt>
                <c:pt idx="4447">
                  <c:v>122.34661900000002</c:v>
                </c:pt>
                <c:pt idx="4448">
                  <c:v>114.56276699999998</c:v>
                </c:pt>
                <c:pt idx="4449">
                  <c:v>130.932953</c:v>
                </c:pt>
                <c:pt idx="4450">
                  <c:v>114.43932300000002</c:v>
                </c:pt>
                <c:pt idx="4451">
                  <c:v>121.92433200000001</c:v>
                </c:pt>
                <c:pt idx="4452">
                  <c:v>110.355469</c:v>
                </c:pt>
                <c:pt idx="4453">
                  <c:v>116.894897</c:v>
                </c:pt>
                <c:pt idx="4454">
                  <c:v>112.045418</c:v>
                </c:pt>
                <c:pt idx="4455">
                  <c:v>131.30993700000002</c:v>
                </c:pt>
                <c:pt idx="4456">
                  <c:v>115.08162700000001</c:v>
                </c:pt>
                <c:pt idx="4457">
                  <c:v>124.45996100000002</c:v>
                </c:pt>
                <c:pt idx="4458">
                  <c:v>130.33374000000001</c:v>
                </c:pt>
                <c:pt idx="4459">
                  <c:v>110.18903400000001</c:v>
                </c:pt>
                <c:pt idx="4460">
                  <c:v>123.334335</c:v>
                </c:pt>
                <c:pt idx="4461">
                  <c:v>137.523392</c:v>
                </c:pt>
                <c:pt idx="4462">
                  <c:v>112.34718300000002</c:v>
                </c:pt>
                <c:pt idx="4463">
                  <c:v>112.15946199999999</c:v>
                </c:pt>
                <c:pt idx="4464">
                  <c:v>130.99850499999999</c:v>
                </c:pt>
                <c:pt idx="4465">
                  <c:v>112.3601</c:v>
                </c:pt>
                <c:pt idx="4466">
                  <c:v>117.75897199999999</c:v>
                </c:pt>
                <c:pt idx="4467">
                  <c:v>127.59651900000001</c:v>
                </c:pt>
                <c:pt idx="4468">
                  <c:v>140.54333499999998</c:v>
                </c:pt>
                <c:pt idx="4469">
                  <c:v>117.396996</c:v>
                </c:pt>
                <c:pt idx="4470">
                  <c:v>119.38636</c:v>
                </c:pt>
                <c:pt idx="4471">
                  <c:v>132.69679299999999</c:v>
                </c:pt>
                <c:pt idx="4472">
                  <c:v>113.709084</c:v>
                </c:pt>
                <c:pt idx="4473">
                  <c:v>123.344177</c:v>
                </c:pt>
                <c:pt idx="4474">
                  <c:v>118.47315999999999</c:v>
                </c:pt>
                <c:pt idx="4475">
                  <c:v>139.319199</c:v>
                </c:pt>
                <c:pt idx="4476">
                  <c:v>111.13376599999998</c:v>
                </c:pt>
                <c:pt idx="4477">
                  <c:v>116.44758600000002</c:v>
                </c:pt>
                <c:pt idx="4478">
                  <c:v>151.46221900000003</c:v>
                </c:pt>
                <c:pt idx="4479">
                  <c:v>111.169197</c:v>
                </c:pt>
                <c:pt idx="4480">
                  <c:v>114.05499300000001</c:v>
                </c:pt>
                <c:pt idx="4481">
                  <c:v>118.784401</c:v>
                </c:pt>
                <c:pt idx="4482">
                  <c:v>130.18359399999997</c:v>
                </c:pt>
                <c:pt idx="4483">
                  <c:v>110.724236</c:v>
                </c:pt>
                <c:pt idx="4484">
                  <c:v>118.423828</c:v>
                </c:pt>
                <c:pt idx="4485">
                  <c:v>126.39576</c:v>
                </c:pt>
                <c:pt idx="4486">
                  <c:v>136.94612100000001</c:v>
                </c:pt>
                <c:pt idx="4487">
                  <c:v>117.90116900000002</c:v>
                </c:pt>
                <c:pt idx="4488">
                  <c:v>123.5065</c:v>
                </c:pt>
                <c:pt idx="4489">
                  <c:v>112.91716800000002</c:v>
                </c:pt>
                <c:pt idx="4490">
                  <c:v>122.80940200000001</c:v>
                </c:pt>
                <c:pt idx="4491">
                  <c:v>129.48411600000003</c:v>
                </c:pt>
                <c:pt idx="4492">
                  <c:v>110.420952</c:v>
                </c:pt>
                <c:pt idx="4493">
                  <c:v>140.58067299999999</c:v>
                </c:pt>
                <c:pt idx="4494">
                  <c:v>125.922844</c:v>
                </c:pt>
                <c:pt idx="4495">
                  <c:v>130.65795900000001</c:v>
                </c:pt>
                <c:pt idx="4496">
                  <c:v>111.733498</c:v>
                </c:pt>
                <c:pt idx="4497">
                  <c:v>114.11322800000002</c:v>
                </c:pt>
                <c:pt idx="4498">
                  <c:v>123.445312</c:v>
                </c:pt>
                <c:pt idx="4499">
                  <c:v>142.62815900000001</c:v>
                </c:pt>
                <c:pt idx="4500">
                  <c:v>113.584534</c:v>
                </c:pt>
                <c:pt idx="4501">
                  <c:v>111.390175</c:v>
                </c:pt>
                <c:pt idx="4502">
                  <c:v>124.38800000000001</c:v>
                </c:pt>
                <c:pt idx="4503">
                  <c:v>113.99233199999999</c:v>
                </c:pt>
                <c:pt idx="4504">
                  <c:v>116.96611799999999</c:v>
                </c:pt>
                <c:pt idx="4505">
                  <c:v>114.98175000000002</c:v>
                </c:pt>
                <c:pt idx="4506">
                  <c:v>117.20273599999999</c:v>
                </c:pt>
                <c:pt idx="4507">
                  <c:v>115.02594000000001</c:v>
                </c:pt>
                <c:pt idx="4508">
                  <c:v>119.85865</c:v>
                </c:pt>
                <c:pt idx="4509">
                  <c:v>125.62130699999999</c:v>
                </c:pt>
                <c:pt idx="4510">
                  <c:v>115.03719300000002</c:v>
                </c:pt>
                <c:pt idx="4511">
                  <c:v>111.24166100000001</c:v>
                </c:pt>
                <c:pt idx="4512">
                  <c:v>128.14907799999997</c:v>
                </c:pt>
                <c:pt idx="4513">
                  <c:v>110.584816</c:v>
                </c:pt>
                <c:pt idx="4514">
                  <c:v>117.323639</c:v>
                </c:pt>
                <c:pt idx="4515">
                  <c:v>117.604889</c:v>
                </c:pt>
                <c:pt idx="4516">
                  <c:v>110.19889099999999</c:v>
                </c:pt>
                <c:pt idx="4517">
                  <c:v>124.45320900000002</c:v>
                </c:pt>
                <c:pt idx="4518">
                  <c:v>124.673164</c:v>
                </c:pt>
                <c:pt idx="4519">
                  <c:v>114.95034</c:v>
                </c:pt>
                <c:pt idx="4520">
                  <c:v>137.09246800000003</c:v>
                </c:pt>
                <c:pt idx="4521">
                  <c:v>121.62931099999999</c:v>
                </c:pt>
                <c:pt idx="4522">
                  <c:v>159.75254800000002</c:v>
                </c:pt>
                <c:pt idx="4523">
                  <c:v>144.76222200000001</c:v>
                </c:pt>
                <c:pt idx="4524">
                  <c:v>115.18911</c:v>
                </c:pt>
                <c:pt idx="4525">
                  <c:v>132.101471</c:v>
                </c:pt>
                <c:pt idx="4526">
                  <c:v>122.348946</c:v>
                </c:pt>
                <c:pt idx="4527">
                  <c:v>113.27250699999999</c:v>
                </c:pt>
                <c:pt idx="4528">
                  <c:v>123.60328699999998</c:v>
                </c:pt>
                <c:pt idx="4529">
                  <c:v>119.976135</c:v>
                </c:pt>
                <c:pt idx="4530">
                  <c:v>130.31965599999998</c:v>
                </c:pt>
                <c:pt idx="4531">
                  <c:v>118.33654</c:v>
                </c:pt>
                <c:pt idx="4532">
                  <c:v>124.29602100000001</c:v>
                </c:pt>
                <c:pt idx="4533">
                  <c:v>128.909042</c:v>
                </c:pt>
                <c:pt idx="4534">
                  <c:v>115.184586</c:v>
                </c:pt>
                <c:pt idx="4535">
                  <c:v>147.98568700000001</c:v>
                </c:pt>
                <c:pt idx="4536">
                  <c:v>111.823944</c:v>
                </c:pt>
                <c:pt idx="4537">
                  <c:v>119.31806899999998</c:v>
                </c:pt>
                <c:pt idx="4538">
                  <c:v>135.64636199999998</c:v>
                </c:pt>
                <c:pt idx="4539">
                  <c:v>111.526489</c:v>
                </c:pt>
                <c:pt idx="4540">
                  <c:v>150.17828399999999</c:v>
                </c:pt>
                <c:pt idx="4541">
                  <c:v>114.560333</c:v>
                </c:pt>
                <c:pt idx="4542">
                  <c:v>125.239677</c:v>
                </c:pt>
                <c:pt idx="4543">
                  <c:v>134.93335000000002</c:v>
                </c:pt>
                <c:pt idx="4544">
                  <c:v>133.67900099999997</c:v>
                </c:pt>
                <c:pt idx="4545">
                  <c:v>117.50540199999999</c:v>
                </c:pt>
                <c:pt idx="4546">
                  <c:v>123.76480100000002</c:v>
                </c:pt>
                <c:pt idx="4547">
                  <c:v>111.90883599999998</c:v>
                </c:pt>
                <c:pt idx="4548">
                  <c:v>110.74681099999999</c:v>
                </c:pt>
                <c:pt idx="4549">
                  <c:v>114.29785200000002</c:v>
                </c:pt>
                <c:pt idx="4550">
                  <c:v>120.82092999999999</c:v>
                </c:pt>
                <c:pt idx="4551">
                  <c:v>134.01788299999998</c:v>
                </c:pt>
                <c:pt idx="4552">
                  <c:v>111.35990099999998</c:v>
                </c:pt>
                <c:pt idx="4553">
                  <c:v>138.94465599999998</c:v>
                </c:pt>
                <c:pt idx="4554">
                  <c:v>116.256561</c:v>
                </c:pt>
                <c:pt idx="4555">
                  <c:v>116.854637</c:v>
                </c:pt>
                <c:pt idx="4556">
                  <c:v>112.357056</c:v>
                </c:pt>
                <c:pt idx="4557">
                  <c:v>113.03765900000002</c:v>
                </c:pt>
                <c:pt idx="4558">
                  <c:v>119.63698599999998</c:v>
                </c:pt>
                <c:pt idx="4559">
                  <c:v>120.29724899999999</c:v>
                </c:pt>
                <c:pt idx="4560">
                  <c:v>141.875259</c:v>
                </c:pt>
                <c:pt idx="4561">
                  <c:v>125.25156400000002</c:v>
                </c:pt>
                <c:pt idx="4562">
                  <c:v>112.88741300000001</c:v>
                </c:pt>
                <c:pt idx="4563">
                  <c:v>113.73883099999999</c:v>
                </c:pt>
                <c:pt idx="4564">
                  <c:v>122.49554400000001</c:v>
                </c:pt>
                <c:pt idx="4565">
                  <c:v>112.56421700000001</c:v>
                </c:pt>
                <c:pt idx="4566">
                  <c:v>123.48685500000002</c:v>
                </c:pt>
                <c:pt idx="4567">
                  <c:v>115.48384900000002</c:v>
                </c:pt>
                <c:pt idx="4568">
                  <c:v>121.12675499999999</c:v>
                </c:pt>
                <c:pt idx="4569">
                  <c:v>111.21114300000004</c:v>
                </c:pt>
                <c:pt idx="4570">
                  <c:v>152.23112499999999</c:v>
                </c:pt>
                <c:pt idx="4571">
                  <c:v>128.08270300000001</c:v>
                </c:pt>
                <c:pt idx="4572">
                  <c:v>116.03182200000002</c:v>
                </c:pt>
                <c:pt idx="4573">
                  <c:v>110.08258799999999</c:v>
                </c:pt>
                <c:pt idx="4574">
                  <c:v>112.144791</c:v>
                </c:pt>
                <c:pt idx="4575">
                  <c:v>113.12086499999998</c:v>
                </c:pt>
                <c:pt idx="4576">
                  <c:v>121.18286099999999</c:v>
                </c:pt>
                <c:pt idx="4577">
                  <c:v>113.510178</c:v>
                </c:pt>
                <c:pt idx="4578">
                  <c:v>111.1185</c:v>
                </c:pt>
                <c:pt idx="4579">
                  <c:v>110.44130699999999</c:v>
                </c:pt>
                <c:pt idx="4580">
                  <c:v>110.82605</c:v>
                </c:pt>
                <c:pt idx="4581">
                  <c:v>116.133202</c:v>
                </c:pt>
                <c:pt idx="4582">
                  <c:v>117.751839</c:v>
                </c:pt>
                <c:pt idx="4583">
                  <c:v>113.846405</c:v>
                </c:pt>
                <c:pt idx="4584">
                  <c:v>111.88384199999999</c:v>
                </c:pt>
                <c:pt idx="4585">
                  <c:v>110.92688800000001</c:v>
                </c:pt>
                <c:pt idx="4586">
                  <c:v>131.03504900000001</c:v>
                </c:pt>
                <c:pt idx="4587">
                  <c:v>114.14675099999998</c:v>
                </c:pt>
                <c:pt idx="4588">
                  <c:v>133.42297400000001</c:v>
                </c:pt>
                <c:pt idx="4589">
                  <c:v>115.105133</c:v>
                </c:pt>
                <c:pt idx="4590">
                  <c:v>153.696899</c:v>
                </c:pt>
                <c:pt idx="4591">
                  <c:v>121.400475</c:v>
                </c:pt>
                <c:pt idx="4592">
                  <c:v>122.457092</c:v>
                </c:pt>
                <c:pt idx="4593">
                  <c:v>136.127151</c:v>
                </c:pt>
                <c:pt idx="4594">
                  <c:v>113.74959600000001</c:v>
                </c:pt>
                <c:pt idx="4595">
                  <c:v>124.280304</c:v>
                </c:pt>
                <c:pt idx="4596">
                  <c:v>153.97842400000002</c:v>
                </c:pt>
                <c:pt idx="4597">
                  <c:v>122.71669799999999</c:v>
                </c:pt>
                <c:pt idx="4598">
                  <c:v>119.50748400000002</c:v>
                </c:pt>
                <c:pt idx="4599">
                  <c:v>115.12770099999999</c:v>
                </c:pt>
                <c:pt idx="4600">
                  <c:v>116.21003</c:v>
                </c:pt>
                <c:pt idx="4601">
                  <c:v>123.387489</c:v>
                </c:pt>
                <c:pt idx="4602">
                  <c:v>125.095894</c:v>
                </c:pt>
                <c:pt idx="4603">
                  <c:v>111.507431</c:v>
                </c:pt>
                <c:pt idx="4604">
                  <c:v>115.14758300000001</c:v>
                </c:pt>
                <c:pt idx="4605">
                  <c:v>131.69998199999998</c:v>
                </c:pt>
                <c:pt idx="4606">
                  <c:v>111.99152400000003</c:v>
                </c:pt>
                <c:pt idx="4607">
                  <c:v>114.085014</c:v>
                </c:pt>
                <c:pt idx="4608">
                  <c:v>111.15740199999999</c:v>
                </c:pt>
                <c:pt idx="4609">
                  <c:v>118.050713</c:v>
                </c:pt>
                <c:pt idx="4610">
                  <c:v>157.44795199999999</c:v>
                </c:pt>
                <c:pt idx="4611">
                  <c:v>111.69499999999999</c:v>
                </c:pt>
                <c:pt idx="4612">
                  <c:v>111.287971</c:v>
                </c:pt>
                <c:pt idx="4613">
                  <c:v>111.250298</c:v>
                </c:pt>
                <c:pt idx="4614">
                  <c:v>110.798355</c:v>
                </c:pt>
                <c:pt idx="4615">
                  <c:v>139.96313499999999</c:v>
                </c:pt>
                <c:pt idx="4616">
                  <c:v>111.89252500000002</c:v>
                </c:pt>
                <c:pt idx="4617">
                  <c:v>110.50972</c:v>
                </c:pt>
                <c:pt idx="4618">
                  <c:v>110.02443700000001</c:v>
                </c:pt>
                <c:pt idx="4619">
                  <c:v>110.100883</c:v>
                </c:pt>
                <c:pt idx="4620">
                  <c:v>133.03089900000001</c:v>
                </c:pt>
                <c:pt idx="4621">
                  <c:v>140.26443499999999</c:v>
                </c:pt>
                <c:pt idx="4622">
                  <c:v>111.405884</c:v>
                </c:pt>
                <c:pt idx="4623">
                  <c:v>117.32841500000001</c:v>
                </c:pt>
                <c:pt idx="4624">
                  <c:v>110.84590900000002</c:v>
                </c:pt>
                <c:pt idx="4625">
                  <c:v>126.49388900000001</c:v>
                </c:pt>
                <c:pt idx="4626">
                  <c:v>121.906181</c:v>
                </c:pt>
                <c:pt idx="4627">
                  <c:v>113.45618399999999</c:v>
                </c:pt>
                <c:pt idx="4628">
                  <c:v>142.67884800000002</c:v>
                </c:pt>
                <c:pt idx="4629">
                  <c:v>120.232018</c:v>
                </c:pt>
                <c:pt idx="4630">
                  <c:v>129.91893000000002</c:v>
                </c:pt>
                <c:pt idx="4631">
                  <c:v>110.054039</c:v>
                </c:pt>
                <c:pt idx="4632">
                  <c:v>127.40857699999998</c:v>
                </c:pt>
                <c:pt idx="4633">
                  <c:v>133.41262800000001</c:v>
                </c:pt>
                <c:pt idx="4634">
                  <c:v>112.38256800000001</c:v>
                </c:pt>
                <c:pt idx="4635">
                  <c:v>112.02782400000001</c:v>
                </c:pt>
                <c:pt idx="4636">
                  <c:v>127.24870300000002</c:v>
                </c:pt>
                <c:pt idx="4637">
                  <c:v>120.26649500000002</c:v>
                </c:pt>
                <c:pt idx="4638">
                  <c:v>112.750534</c:v>
                </c:pt>
                <c:pt idx="4639">
                  <c:v>111.94474000000001</c:v>
                </c:pt>
                <c:pt idx="4640">
                  <c:v>112.88885500000001</c:v>
                </c:pt>
                <c:pt idx="4641">
                  <c:v>122.50416600000001</c:v>
                </c:pt>
                <c:pt idx="4642">
                  <c:v>113.14392100000002</c:v>
                </c:pt>
                <c:pt idx="4643">
                  <c:v>111.61071800000001</c:v>
                </c:pt>
                <c:pt idx="4644">
                  <c:v>110.687134</c:v>
                </c:pt>
                <c:pt idx="4645">
                  <c:v>127.71180699999999</c:v>
                </c:pt>
                <c:pt idx="4646">
                  <c:v>124.771721</c:v>
                </c:pt>
                <c:pt idx="4647">
                  <c:v>112.28700300000001</c:v>
                </c:pt>
                <c:pt idx="4648">
                  <c:v>115.905136</c:v>
                </c:pt>
                <c:pt idx="4649">
                  <c:v>112.42584199999999</c:v>
                </c:pt>
                <c:pt idx="4650">
                  <c:v>149.91845700000002</c:v>
                </c:pt>
                <c:pt idx="4651">
                  <c:v>121.45246899999998</c:v>
                </c:pt>
                <c:pt idx="4652">
                  <c:v>110.31023399999999</c:v>
                </c:pt>
                <c:pt idx="4653">
                  <c:v>116.004578</c:v>
                </c:pt>
                <c:pt idx="4654">
                  <c:v>116.510857</c:v>
                </c:pt>
                <c:pt idx="4655">
                  <c:v>117.56212600000002</c:v>
                </c:pt>
                <c:pt idx="4656">
                  <c:v>110.456558</c:v>
                </c:pt>
                <c:pt idx="4657">
                  <c:v>118.901588</c:v>
                </c:pt>
                <c:pt idx="4658">
                  <c:v>111.02170599999998</c:v>
                </c:pt>
                <c:pt idx="4659">
                  <c:v>121.75318900000002</c:v>
                </c:pt>
                <c:pt idx="4660">
                  <c:v>123.589409</c:v>
                </c:pt>
                <c:pt idx="4661">
                  <c:v>133.71545399999997</c:v>
                </c:pt>
                <c:pt idx="4662">
                  <c:v>145.03862000000001</c:v>
                </c:pt>
                <c:pt idx="4663">
                  <c:v>118.86437199999999</c:v>
                </c:pt>
                <c:pt idx="4664">
                  <c:v>133.56347700000001</c:v>
                </c:pt>
                <c:pt idx="4665">
                  <c:v>127.02674099999999</c:v>
                </c:pt>
                <c:pt idx="4666">
                  <c:v>112.95285</c:v>
                </c:pt>
                <c:pt idx="4667">
                  <c:v>116.10766599999999</c:v>
                </c:pt>
                <c:pt idx="4668">
                  <c:v>141.45227100000002</c:v>
                </c:pt>
                <c:pt idx="4669">
                  <c:v>111.46019000000001</c:v>
                </c:pt>
                <c:pt idx="4670">
                  <c:v>110.46710200000001</c:v>
                </c:pt>
                <c:pt idx="4671">
                  <c:v>116.08535000000001</c:v>
                </c:pt>
                <c:pt idx="4672">
                  <c:v>122.092316</c:v>
                </c:pt>
                <c:pt idx="4673">
                  <c:v>117.134148</c:v>
                </c:pt>
                <c:pt idx="4674">
                  <c:v>117.748001</c:v>
                </c:pt>
                <c:pt idx="4675">
                  <c:v>113.29912600000002</c:v>
                </c:pt>
                <c:pt idx="4676">
                  <c:v>126.524635</c:v>
                </c:pt>
                <c:pt idx="4677">
                  <c:v>113.78051000000002</c:v>
                </c:pt>
                <c:pt idx="4678">
                  <c:v>119.101646</c:v>
                </c:pt>
                <c:pt idx="4679">
                  <c:v>153.85302700000003</c:v>
                </c:pt>
                <c:pt idx="4680">
                  <c:v>126.390373</c:v>
                </c:pt>
                <c:pt idx="4681">
                  <c:v>123.27124000000002</c:v>
                </c:pt>
                <c:pt idx="4682">
                  <c:v>116.58419000000002</c:v>
                </c:pt>
                <c:pt idx="4683">
                  <c:v>123.74017300000001</c:v>
                </c:pt>
                <c:pt idx="4684">
                  <c:v>125.42600299999998</c:v>
                </c:pt>
                <c:pt idx="4685">
                  <c:v>130.00344800000002</c:v>
                </c:pt>
                <c:pt idx="4686">
                  <c:v>130.98339800000002</c:v>
                </c:pt>
                <c:pt idx="4687">
                  <c:v>110.58255</c:v>
                </c:pt>
                <c:pt idx="4688">
                  <c:v>125.17532300000001</c:v>
                </c:pt>
                <c:pt idx="4689">
                  <c:v>111.439835</c:v>
                </c:pt>
                <c:pt idx="4690">
                  <c:v>132.703217</c:v>
                </c:pt>
                <c:pt idx="4691">
                  <c:v>110.493301</c:v>
                </c:pt>
                <c:pt idx="4692">
                  <c:v>111.10966500000002</c:v>
                </c:pt>
                <c:pt idx="4693">
                  <c:v>110.52625300000001</c:v>
                </c:pt>
                <c:pt idx="4694">
                  <c:v>120.69133799999999</c:v>
                </c:pt>
                <c:pt idx="4695">
                  <c:v>110.859863</c:v>
                </c:pt>
                <c:pt idx="4696">
                  <c:v>115.91063699999999</c:v>
                </c:pt>
                <c:pt idx="4697">
                  <c:v>139.84118700000002</c:v>
                </c:pt>
                <c:pt idx="4698">
                  <c:v>117.33942399999999</c:v>
                </c:pt>
                <c:pt idx="4699">
                  <c:v>115.803551</c:v>
                </c:pt>
                <c:pt idx="4700">
                  <c:v>116.44883</c:v>
                </c:pt>
                <c:pt idx="4701">
                  <c:v>112.587761</c:v>
                </c:pt>
                <c:pt idx="4702">
                  <c:v>120.83728000000002</c:v>
                </c:pt>
                <c:pt idx="4703">
                  <c:v>123.22789</c:v>
                </c:pt>
                <c:pt idx="4704">
                  <c:v>110.62242099999999</c:v>
                </c:pt>
                <c:pt idx="4705">
                  <c:v>114.79250300000001</c:v>
                </c:pt>
                <c:pt idx="4706">
                  <c:v>110.17936699999998</c:v>
                </c:pt>
                <c:pt idx="4707">
                  <c:v>118.03950500000002</c:v>
                </c:pt>
                <c:pt idx="4708">
                  <c:v>122.339218</c:v>
                </c:pt>
                <c:pt idx="4709">
                  <c:v>115.82538599999997</c:v>
                </c:pt>
                <c:pt idx="4710">
                  <c:v>111.96783400000001</c:v>
                </c:pt>
                <c:pt idx="4711">
                  <c:v>120.80007199999999</c:v>
                </c:pt>
                <c:pt idx="4712">
                  <c:v>121.34269</c:v>
                </c:pt>
                <c:pt idx="4713">
                  <c:v>129.66784700000002</c:v>
                </c:pt>
                <c:pt idx="4714">
                  <c:v>146.442184</c:v>
                </c:pt>
                <c:pt idx="4715">
                  <c:v>113.05160500000001</c:v>
                </c:pt>
                <c:pt idx="4716">
                  <c:v>117.881004</c:v>
                </c:pt>
                <c:pt idx="4717">
                  <c:v>110.10668200000001</c:v>
                </c:pt>
                <c:pt idx="4718">
                  <c:v>139.192474</c:v>
                </c:pt>
                <c:pt idx="4719">
                  <c:v>117.29966000000002</c:v>
                </c:pt>
                <c:pt idx="4720">
                  <c:v>136.71551499999995</c:v>
                </c:pt>
                <c:pt idx="4721">
                  <c:v>119.98113300000001</c:v>
                </c:pt>
                <c:pt idx="4722">
                  <c:v>141.16052199999999</c:v>
                </c:pt>
                <c:pt idx="4723">
                  <c:v>115.75547799999998</c:v>
                </c:pt>
                <c:pt idx="4724">
                  <c:v>125.55922700000002</c:v>
                </c:pt>
                <c:pt idx="4725">
                  <c:v>114.530968</c:v>
                </c:pt>
                <c:pt idx="4726">
                  <c:v>117.06349899999998</c:v>
                </c:pt>
                <c:pt idx="4727">
                  <c:v>132.89657600000001</c:v>
                </c:pt>
                <c:pt idx="4728">
                  <c:v>123.13069900000002</c:v>
                </c:pt>
                <c:pt idx="4729">
                  <c:v>117.32904099999999</c:v>
                </c:pt>
                <c:pt idx="4730">
                  <c:v>112.13677199999997</c:v>
                </c:pt>
                <c:pt idx="4731">
                  <c:v>119.14061000000001</c:v>
                </c:pt>
                <c:pt idx="4732">
                  <c:v>124.533638</c:v>
                </c:pt>
                <c:pt idx="4733">
                  <c:v>112.660179</c:v>
                </c:pt>
                <c:pt idx="4734">
                  <c:v>110.52494799999998</c:v>
                </c:pt>
                <c:pt idx="4735">
                  <c:v>111.19702900000001</c:v>
                </c:pt>
                <c:pt idx="4736">
                  <c:v>122.399635</c:v>
                </c:pt>
                <c:pt idx="4737">
                  <c:v>112.64604199999998</c:v>
                </c:pt>
                <c:pt idx="4738">
                  <c:v>129.93235800000002</c:v>
                </c:pt>
                <c:pt idx="4739">
                  <c:v>123.55151400000001</c:v>
                </c:pt>
                <c:pt idx="4740">
                  <c:v>115.87490099999998</c:v>
                </c:pt>
                <c:pt idx="4741">
                  <c:v>123.425354</c:v>
                </c:pt>
                <c:pt idx="4742">
                  <c:v>111.402809</c:v>
                </c:pt>
                <c:pt idx="4743">
                  <c:v>115.812065</c:v>
                </c:pt>
                <c:pt idx="4744">
                  <c:v>118.18831599999999</c:v>
                </c:pt>
                <c:pt idx="4745">
                  <c:v>128.23034700000002</c:v>
                </c:pt>
                <c:pt idx="4746">
                  <c:v>124.193428</c:v>
                </c:pt>
                <c:pt idx="4747">
                  <c:v>122.66873199999999</c:v>
                </c:pt>
                <c:pt idx="4748">
                  <c:v>153.72430399999999</c:v>
                </c:pt>
                <c:pt idx="4749">
                  <c:v>112.286018</c:v>
                </c:pt>
                <c:pt idx="4750">
                  <c:v>127.89630099999998</c:v>
                </c:pt>
                <c:pt idx="4751">
                  <c:v>115.14342499999999</c:v>
                </c:pt>
                <c:pt idx="4752">
                  <c:v>123.983688</c:v>
                </c:pt>
                <c:pt idx="4753">
                  <c:v>133.784897</c:v>
                </c:pt>
                <c:pt idx="4754">
                  <c:v>116.495987</c:v>
                </c:pt>
                <c:pt idx="4755">
                  <c:v>127.08156600000001</c:v>
                </c:pt>
                <c:pt idx="4756">
                  <c:v>117.37895199999998</c:v>
                </c:pt>
                <c:pt idx="4757">
                  <c:v>115.884575</c:v>
                </c:pt>
                <c:pt idx="4758">
                  <c:v>117.489311</c:v>
                </c:pt>
                <c:pt idx="4759">
                  <c:v>117.618927</c:v>
                </c:pt>
                <c:pt idx="4760">
                  <c:v>111.85134100000001</c:v>
                </c:pt>
                <c:pt idx="4761">
                  <c:v>113.01280199999998</c:v>
                </c:pt>
                <c:pt idx="4762">
                  <c:v>115.15689099999999</c:v>
                </c:pt>
                <c:pt idx="4763">
                  <c:v>123.400475</c:v>
                </c:pt>
                <c:pt idx="4764">
                  <c:v>112.251518</c:v>
                </c:pt>
                <c:pt idx="4765">
                  <c:v>124.487877</c:v>
                </c:pt>
                <c:pt idx="4766">
                  <c:v>115.50338000000001</c:v>
                </c:pt>
                <c:pt idx="4767">
                  <c:v>118.27317799999999</c:v>
                </c:pt>
                <c:pt idx="4768">
                  <c:v>110.05236799999999</c:v>
                </c:pt>
                <c:pt idx="4769">
                  <c:v>114.292046</c:v>
                </c:pt>
                <c:pt idx="4770">
                  <c:v>110.863983</c:v>
                </c:pt>
                <c:pt idx="4771">
                  <c:v>111.78666699999999</c:v>
                </c:pt>
                <c:pt idx="4772">
                  <c:v>110.41976900000002</c:v>
                </c:pt>
                <c:pt idx="4773">
                  <c:v>112.62133799999997</c:v>
                </c:pt>
                <c:pt idx="4774">
                  <c:v>114.660194</c:v>
                </c:pt>
                <c:pt idx="4775">
                  <c:v>117.93493700000002</c:v>
                </c:pt>
                <c:pt idx="4776">
                  <c:v>129.25289900000001</c:v>
                </c:pt>
                <c:pt idx="4777">
                  <c:v>118.77314</c:v>
                </c:pt>
                <c:pt idx="4778">
                  <c:v>153.28001399999999</c:v>
                </c:pt>
                <c:pt idx="4779">
                  <c:v>117.78273799999997</c:v>
                </c:pt>
                <c:pt idx="4780">
                  <c:v>133.43804900000003</c:v>
                </c:pt>
                <c:pt idx="4781">
                  <c:v>144.27552799999998</c:v>
                </c:pt>
                <c:pt idx="4782">
                  <c:v>110.380135</c:v>
                </c:pt>
                <c:pt idx="4783">
                  <c:v>118.074883</c:v>
                </c:pt>
                <c:pt idx="4784">
                  <c:v>112.48107899999998</c:v>
                </c:pt>
                <c:pt idx="4785">
                  <c:v>117.06448399999999</c:v>
                </c:pt>
                <c:pt idx="4786">
                  <c:v>115.51907300000002</c:v>
                </c:pt>
                <c:pt idx="4787">
                  <c:v>132.33075000000002</c:v>
                </c:pt>
                <c:pt idx="4788">
                  <c:v>114.62307699999997</c:v>
                </c:pt>
                <c:pt idx="4789">
                  <c:v>136.584091</c:v>
                </c:pt>
                <c:pt idx="4790">
                  <c:v>150.45678700000002</c:v>
                </c:pt>
                <c:pt idx="4791">
                  <c:v>112.62042999999998</c:v>
                </c:pt>
                <c:pt idx="4792">
                  <c:v>136.64433299999999</c:v>
                </c:pt>
                <c:pt idx="4793">
                  <c:v>111.44227600000002</c:v>
                </c:pt>
                <c:pt idx="4794">
                  <c:v>114.197327</c:v>
                </c:pt>
                <c:pt idx="4795">
                  <c:v>113.326561</c:v>
                </c:pt>
                <c:pt idx="4796">
                  <c:v>128.21536299999997</c:v>
                </c:pt>
                <c:pt idx="4797">
                  <c:v>112.81839799999999</c:v>
                </c:pt>
                <c:pt idx="4798">
                  <c:v>113.87231399999999</c:v>
                </c:pt>
                <c:pt idx="4799">
                  <c:v>110.45496400000002</c:v>
                </c:pt>
                <c:pt idx="4800">
                  <c:v>120.71490500000002</c:v>
                </c:pt>
                <c:pt idx="4801">
                  <c:v>110.10637699999997</c:v>
                </c:pt>
                <c:pt idx="4802">
                  <c:v>132.705307</c:v>
                </c:pt>
                <c:pt idx="4803">
                  <c:v>123.20519299999998</c:v>
                </c:pt>
                <c:pt idx="4804">
                  <c:v>124.455528</c:v>
                </c:pt>
                <c:pt idx="4805">
                  <c:v>112.69863100000001</c:v>
                </c:pt>
                <c:pt idx="4806">
                  <c:v>111.46443900000001</c:v>
                </c:pt>
                <c:pt idx="4807">
                  <c:v>163.87205499999999</c:v>
                </c:pt>
                <c:pt idx="4808">
                  <c:v>110.91050700000001</c:v>
                </c:pt>
                <c:pt idx="4809">
                  <c:v>110.242386</c:v>
                </c:pt>
                <c:pt idx="4810">
                  <c:v>111.11244199999999</c:v>
                </c:pt>
                <c:pt idx="4811">
                  <c:v>111.663101</c:v>
                </c:pt>
                <c:pt idx="4812">
                  <c:v>116.53894</c:v>
                </c:pt>
                <c:pt idx="4813">
                  <c:v>127.38347599999999</c:v>
                </c:pt>
                <c:pt idx="4814">
                  <c:v>114.54671500000002</c:v>
                </c:pt>
                <c:pt idx="4815">
                  <c:v>120.63249999999998</c:v>
                </c:pt>
                <c:pt idx="4816">
                  <c:v>120.50271600000001</c:v>
                </c:pt>
                <c:pt idx="4817">
                  <c:v>118.15532699999999</c:v>
                </c:pt>
                <c:pt idx="4818">
                  <c:v>110.54145800000002</c:v>
                </c:pt>
                <c:pt idx="4819">
                  <c:v>125.230576</c:v>
                </c:pt>
                <c:pt idx="4820">
                  <c:v>125.35344699999999</c:v>
                </c:pt>
                <c:pt idx="4821">
                  <c:v>114.56017300000002</c:v>
                </c:pt>
                <c:pt idx="4822">
                  <c:v>131.71499599999999</c:v>
                </c:pt>
                <c:pt idx="4823">
                  <c:v>113.020622</c:v>
                </c:pt>
                <c:pt idx="4824">
                  <c:v>161.520264</c:v>
                </c:pt>
                <c:pt idx="4825">
                  <c:v>130.17012</c:v>
                </c:pt>
                <c:pt idx="4826">
                  <c:v>118.137451</c:v>
                </c:pt>
                <c:pt idx="4827">
                  <c:v>125.16025500000002</c:v>
                </c:pt>
                <c:pt idx="4828">
                  <c:v>113.982857</c:v>
                </c:pt>
                <c:pt idx="4829">
                  <c:v>110.64713300000001</c:v>
                </c:pt>
                <c:pt idx="4830">
                  <c:v>113.57887299999999</c:v>
                </c:pt>
                <c:pt idx="4831">
                  <c:v>117.77038599999999</c:v>
                </c:pt>
                <c:pt idx="4832">
                  <c:v>117.74190500000002</c:v>
                </c:pt>
                <c:pt idx="4833">
                  <c:v>131.94454999999999</c:v>
                </c:pt>
                <c:pt idx="4834">
                  <c:v>116.69368</c:v>
                </c:pt>
                <c:pt idx="4835">
                  <c:v>110.569008</c:v>
                </c:pt>
                <c:pt idx="4836">
                  <c:v>113.41587800000001</c:v>
                </c:pt>
                <c:pt idx="4837">
                  <c:v>169.24447599999996</c:v>
                </c:pt>
                <c:pt idx="4838">
                  <c:v>127.090897</c:v>
                </c:pt>
                <c:pt idx="4839">
                  <c:v>110.90791299999999</c:v>
                </c:pt>
                <c:pt idx="4840">
                  <c:v>118.16549699999999</c:v>
                </c:pt>
                <c:pt idx="4841">
                  <c:v>113.20021800000002</c:v>
                </c:pt>
                <c:pt idx="4842">
                  <c:v>146.765747</c:v>
                </c:pt>
                <c:pt idx="4843">
                  <c:v>111.48467300000002</c:v>
                </c:pt>
                <c:pt idx="4844">
                  <c:v>113.07176999999999</c:v>
                </c:pt>
                <c:pt idx="4845">
                  <c:v>143.25460799999999</c:v>
                </c:pt>
                <c:pt idx="4846">
                  <c:v>113.21319600000001</c:v>
                </c:pt>
                <c:pt idx="4847">
                  <c:v>151.09631300000001</c:v>
                </c:pt>
                <c:pt idx="4848">
                  <c:v>112.06956500000001</c:v>
                </c:pt>
                <c:pt idx="4849">
                  <c:v>110.665543</c:v>
                </c:pt>
                <c:pt idx="4850">
                  <c:v>117.62931799999998</c:v>
                </c:pt>
                <c:pt idx="4851">
                  <c:v>116.30879199999998</c:v>
                </c:pt>
                <c:pt idx="4852">
                  <c:v>113.510818</c:v>
                </c:pt>
                <c:pt idx="4853">
                  <c:v>127.43598900000002</c:v>
                </c:pt>
                <c:pt idx="4854">
                  <c:v>118.321426</c:v>
                </c:pt>
                <c:pt idx="4855">
                  <c:v>112.939178</c:v>
                </c:pt>
                <c:pt idx="4856">
                  <c:v>114.83860799999998</c:v>
                </c:pt>
                <c:pt idx="4857">
                  <c:v>125.006409</c:v>
                </c:pt>
                <c:pt idx="4858">
                  <c:v>123.15570099999997</c:v>
                </c:pt>
                <c:pt idx="4859">
                  <c:v>120.67045599999999</c:v>
                </c:pt>
                <c:pt idx="4860">
                  <c:v>118.803749</c:v>
                </c:pt>
                <c:pt idx="4861">
                  <c:v>122.71952800000001</c:v>
                </c:pt>
                <c:pt idx="4862">
                  <c:v>113.71469900000002</c:v>
                </c:pt>
                <c:pt idx="4863">
                  <c:v>110.324089</c:v>
                </c:pt>
                <c:pt idx="4864">
                  <c:v>116.69371</c:v>
                </c:pt>
                <c:pt idx="4865">
                  <c:v>119.272194</c:v>
                </c:pt>
                <c:pt idx="4866">
                  <c:v>110.661545</c:v>
                </c:pt>
                <c:pt idx="4867">
                  <c:v>119.640541</c:v>
                </c:pt>
                <c:pt idx="4868">
                  <c:v>121.620285</c:v>
                </c:pt>
                <c:pt idx="4869">
                  <c:v>125.352165</c:v>
                </c:pt>
                <c:pt idx="4870">
                  <c:v>121.45216400000001</c:v>
                </c:pt>
                <c:pt idx="4871">
                  <c:v>123.98029300000002</c:v>
                </c:pt>
                <c:pt idx="4872">
                  <c:v>112.84320099999999</c:v>
                </c:pt>
                <c:pt idx="4873">
                  <c:v>114.369545</c:v>
                </c:pt>
                <c:pt idx="4874">
                  <c:v>130.20008899999999</c:v>
                </c:pt>
                <c:pt idx="4875">
                  <c:v>116.823143</c:v>
                </c:pt>
                <c:pt idx="4876">
                  <c:v>115.50338699999999</c:v>
                </c:pt>
                <c:pt idx="4877">
                  <c:v>112.41322300000003</c:v>
                </c:pt>
                <c:pt idx="4878">
                  <c:v>136.57792700000002</c:v>
                </c:pt>
                <c:pt idx="4879">
                  <c:v>126.738586</c:v>
                </c:pt>
                <c:pt idx="4880">
                  <c:v>118.41806000000001</c:v>
                </c:pt>
                <c:pt idx="4881">
                  <c:v>111.274719</c:v>
                </c:pt>
                <c:pt idx="4882">
                  <c:v>139.12301600000001</c:v>
                </c:pt>
                <c:pt idx="4883">
                  <c:v>115.00508099999999</c:v>
                </c:pt>
                <c:pt idx="4884">
                  <c:v>117.52577999999998</c:v>
                </c:pt>
                <c:pt idx="4885">
                  <c:v>119.376823</c:v>
                </c:pt>
                <c:pt idx="4886">
                  <c:v>126.007957</c:v>
                </c:pt>
                <c:pt idx="4887">
                  <c:v>110.26552599999999</c:v>
                </c:pt>
                <c:pt idx="4888">
                  <c:v>121.159233</c:v>
                </c:pt>
                <c:pt idx="4889">
                  <c:v>120.02313199999999</c:v>
                </c:pt>
                <c:pt idx="4890">
                  <c:v>115.46151700000001</c:v>
                </c:pt>
                <c:pt idx="4891">
                  <c:v>110.585823</c:v>
                </c:pt>
                <c:pt idx="4892">
                  <c:v>110.466042</c:v>
                </c:pt>
                <c:pt idx="4893">
                  <c:v>136.07861299999999</c:v>
                </c:pt>
                <c:pt idx="4894">
                  <c:v>113.56804700000001</c:v>
                </c:pt>
                <c:pt idx="4895">
                  <c:v>114.15558599999999</c:v>
                </c:pt>
                <c:pt idx="4896">
                  <c:v>152.637833</c:v>
                </c:pt>
                <c:pt idx="4897">
                  <c:v>111.75695</c:v>
                </c:pt>
                <c:pt idx="4898">
                  <c:v>118.09528400000002</c:v>
                </c:pt>
                <c:pt idx="4899">
                  <c:v>123.84870100000001</c:v>
                </c:pt>
                <c:pt idx="4900">
                  <c:v>112.566956</c:v>
                </c:pt>
                <c:pt idx="4901">
                  <c:v>112.266785</c:v>
                </c:pt>
                <c:pt idx="4902">
                  <c:v>145.19252</c:v>
                </c:pt>
                <c:pt idx="4903">
                  <c:v>143.51650999999998</c:v>
                </c:pt>
                <c:pt idx="4904">
                  <c:v>127.72977400000001</c:v>
                </c:pt>
                <c:pt idx="4905">
                  <c:v>119.58580000000001</c:v>
                </c:pt>
                <c:pt idx="4906">
                  <c:v>128.79118299999999</c:v>
                </c:pt>
                <c:pt idx="4907">
                  <c:v>110.317871</c:v>
                </c:pt>
                <c:pt idx="4908">
                  <c:v>134.93631000000002</c:v>
                </c:pt>
                <c:pt idx="4909">
                  <c:v>110.405884</c:v>
                </c:pt>
                <c:pt idx="4910">
                  <c:v>115.4552</c:v>
                </c:pt>
                <c:pt idx="4911">
                  <c:v>113.17000599999999</c:v>
                </c:pt>
                <c:pt idx="4912">
                  <c:v>111.636589</c:v>
                </c:pt>
                <c:pt idx="4913">
                  <c:v>122.295326</c:v>
                </c:pt>
                <c:pt idx="4914">
                  <c:v>121.438698</c:v>
                </c:pt>
                <c:pt idx="4915">
                  <c:v>122.853493</c:v>
                </c:pt>
                <c:pt idx="4916">
                  <c:v>141.42930600000003</c:v>
                </c:pt>
                <c:pt idx="4917">
                  <c:v>126.71825400000002</c:v>
                </c:pt>
                <c:pt idx="4918">
                  <c:v>126.08879899999997</c:v>
                </c:pt>
                <c:pt idx="4919">
                  <c:v>110.19237499999998</c:v>
                </c:pt>
                <c:pt idx="4920">
                  <c:v>139.098557</c:v>
                </c:pt>
                <c:pt idx="4921">
                  <c:v>126.55666400000001</c:v>
                </c:pt>
                <c:pt idx="4922">
                  <c:v>126.745575</c:v>
                </c:pt>
                <c:pt idx="4923">
                  <c:v>125.266975</c:v>
                </c:pt>
                <c:pt idx="4924">
                  <c:v>119.453354</c:v>
                </c:pt>
                <c:pt idx="4925">
                  <c:v>110.88061500000002</c:v>
                </c:pt>
                <c:pt idx="4926">
                  <c:v>121.57869700000001</c:v>
                </c:pt>
                <c:pt idx="4927">
                  <c:v>120.453827</c:v>
                </c:pt>
                <c:pt idx="4928">
                  <c:v>124.739304</c:v>
                </c:pt>
                <c:pt idx="4929">
                  <c:v>164.98904400000001</c:v>
                </c:pt>
                <c:pt idx="4930">
                  <c:v>110.460075</c:v>
                </c:pt>
                <c:pt idx="4931">
                  <c:v>128.62155199999998</c:v>
                </c:pt>
                <c:pt idx="4932">
                  <c:v>137.58244300000004</c:v>
                </c:pt>
                <c:pt idx="4933">
                  <c:v>122.71686600000001</c:v>
                </c:pt>
                <c:pt idx="4934">
                  <c:v>120.5317</c:v>
                </c:pt>
                <c:pt idx="4935">
                  <c:v>121.45159900000002</c:v>
                </c:pt>
                <c:pt idx="4936">
                  <c:v>143.19288599999999</c:v>
                </c:pt>
                <c:pt idx="4937">
                  <c:v>124.95945</c:v>
                </c:pt>
                <c:pt idx="4938">
                  <c:v>110.043671</c:v>
                </c:pt>
                <c:pt idx="4939">
                  <c:v>110.05783799999999</c:v>
                </c:pt>
                <c:pt idx="4940">
                  <c:v>123.98013300000001</c:v>
                </c:pt>
                <c:pt idx="4941">
                  <c:v>110.957047</c:v>
                </c:pt>
                <c:pt idx="4942">
                  <c:v>119.47221399999999</c:v>
                </c:pt>
                <c:pt idx="4943">
                  <c:v>112.35752100000002</c:v>
                </c:pt>
                <c:pt idx="4944">
                  <c:v>113.74761200000002</c:v>
                </c:pt>
                <c:pt idx="4945">
                  <c:v>110.05399300000002</c:v>
                </c:pt>
                <c:pt idx="4946">
                  <c:v>113.553055</c:v>
                </c:pt>
                <c:pt idx="4947">
                  <c:v>118.27858000000001</c:v>
                </c:pt>
                <c:pt idx="4948">
                  <c:v>114.62373399999998</c:v>
                </c:pt>
                <c:pt idx="4949">
                  <c:v>119.166359</c:v>
                </c:pt>
                <c:pt idx="4950">
                  <c:v>110.13137099999999</c:v>
                </c:pt>
                <c:pt idx="4951">
                  <c:v>126.73142199999999</c:v>
                </c:pt>
                <c:pt idx="4952">
                  <c:v>119.314339</c:v>
                </c:pt>
                <c:pt idx="4953">
                  <c:v>130.42935199999999</c:v>
                </c:pt>
                <c:pt idx="4954">
                  <c:v>110.82870499999999</c:v>
                </c:pt>
                <c:pt idx="4955">
                  <c:v>110.44122300000001</c:v>
                </c:pt>
                <c:pt idx="4956">
                  <c:v>114.91738100000002</c:v>
                </c:pt>
                <c:pt idx="4957">
                  <c:v>110.26616700000001</c:v>
                </c:pt>
                <c:pt idx="4958">
                  <c:v>115.808205</c:v>
                </c:pt>
                <c:pt idx="4959">
                  <c:v>118.57286799999999</c:v>
                </c:pt>
                <c:pt idx="4960">
                  <c:v>114.681549</c:v>
                </c:pt>
                <c:pt idx="4961">
                  <c:v>128.65948499999999</c:v>
                </c:pt>
                <c:pt idx="4962">
                  <c:v>131.84173600000003</c:v>
                </c:pt>
                <c:pt idx="4963">
                  <c:v>111.44345900000002</c:v>
                </c:pt>
                <c:pt idx="4964">
                  <c:v>113.53706400000002</c:v>
                </c:pt>
                <c:pt idx="4965">
                  <c:v>138.284424</c:v>
                </c:pt>
                <c:pt idx="4966">
                  <c:v>118.989349</c:v>
                </c:pt>
                <c:pt idx="4967">
                  <c:v>149.758835</c:v>
                </c:pt>
                <c:pt idx="4968">
                  <c:v>126.160713</c:v>
                </c:pt>
                <c:pt idx="4969">
                  <c:v>118.45315600000002</c:v>
                </c:pt>
                <c:pt idx="4970">
                  <c:v>114.29387699999998</c:v>
                </c:pt>
                <c:pt idx="4971">
                  <c:v>113.217735</c:v>
                </c:pt>
                <c:pt idx="4972">
                  <c:v>112.469368</c:v>
                </c:pt>
                <c:pt idx="4973">
                  <c:v>110.81253799999999</c:v>
                </c:pt>
                <c:pt idx="4974">
                  <c:v>143.82029700000004</c:v>
                </c:pt>
                <c:pt idx="4975">
                  <c:v>122.17234799999997</c:v>
                </c:pt>
                <c:pt idx="4976">
                  <c:v>118.82399700000001</c:v>
                </c:pt>
                <c:pt idx="4977">
                  <c:v>111.15884399999999</c:v>
                </c:pt>
                <c:pt idx="4978">
                  <c:v>115.22635699999998</c:v>
                </c:pt>
                <c:pt idx="4979">
                  <c:v>125.47023799999998</c:v>
                </c:pt>
                <c:pt idx="4980">
                  <c:v>118.479874</c:v>
                </c:pt>
                <c:pt idx="4981">
                  <c:v>154.03614800000003</c:v>
                </c:pt>
                <c:pt idx="4982">
                  <c:v>110.86515799999998</c:v>
                </c:pt>
                <c:pt idx="4983">
                  <c:v>124.18305199999999</c:v>
                </c:pt>
                <c:pt idx="4984">
                  <c:v>130.29310599999997</c:v>
                </c:pt>
                <c:pt idx="4985">
                  <c:v>115.047798</c:v>
                </c:pt>
                <c:pt idx="4986">
                  <c:v>112.14436300000001</c:v>
                </c:pt>
                <c:pt idx="4987">
                  <c:v>113.508568</c:v>
                </c:pt>
                <c:pt idx="4988">
                  <c:v>113.22983600000001</c:v>
                </c:pt>
                <c:pt idx="4989">
                  <c:v>114.62203999999998</c:v>
                </c:pt>
                <c:pt idx="4990">
                  <c:v>124.937881</c:v>
                </c:pt>
                <c:pt idx="4991">
                  <c:v>127.130135</c:v>
                </c:pt>
                <c:pt idx="4992">
                  <c:v>114.687416</c:v>
                </c:pt>
                <c:pt idx="4993">
                  <c:v>145.01118499999998</c:v>
                </c:pt>
                <c:pt idx="4994">
                  <c:v>131.76908899999998</c:v>
                </c:pt>
                <c:pt idx="4995">
                  <c:v>125.82362400000001</c:v>
                </c:pt>
                <c:pt idx="4996">
                  <c:v>111.59387199999999</c:v>
                </c:pt>
                <c:pt idx="4997">
                  <c:v>115.95315600000002</c:v>
                </c:pt>
                <c:pt idx="4998">
                  <c:v>111.733498</c:v>
                </c:pt>
                <c:pt idx="4999">
                  <c:v>121.05329900000001</c:v>
                </c:pt>
                <c:pt idx="5000">
                  <c:v>129.806961</c:v>
                </c:pt>
                <c:pt idx="5001">
                  <c:v>117.68583699999999</c:v>
                </c:pt>
                <c:pt idx="5002">
                  <c:v>112.232353</c:v>
                </c:pt>
                <c:pt idx="5003">
                  <c:v>112.00266300000001</c:v>
                </c:pt>
                <c:pt idx="5004">
                  <c:v>114.38647499999999</c:v>
                </c:pt>
                <c:pt idx="5005">
                  <c:v>133.56817599999999</c:v>
                </c:pt>
                <c:pt idx="5006">
                  <c:v>113.118134</c:v>
                </c:pt>
                <c:pt idx="5007">
                  <c:v>120.32369999999999</c:v>
                </c:pt>
                <c:pt idx="5008">
                  <c:v>126.14289100000001</c:v>
                </c:pt>
                <c:pt idx="5009">
                  <c:v>129.077484</c:v>
                </c:pt>
                <c:pt idx="5010">
                  <c:v>110.221542</c:v>
                </c:pt>
                <c:pt idx="5011">
                  <c:v>111.785934</c:v>
                </c:pt>
                <c:pt idx="5012">
                  <c:v>126.27068300000002</c:v>
                </c:pt>
                <c:pt idx="5013">
                  <c:v>110.25869</c:v>
                </c:pt>
                <c:pt idx="5014">
                  <c:v>115.17280599999997</c:v>
                </c:pt>
                <c:pt idx="5015">
                  <c:v>122.41561100000001</c:v>
                </c:pt>
                <c:pt idx="5016">
                  <c:v>112.12443500000001</c:v>
                </c:pt>
                <c:pt idx="5017">
                  <c:v>110.210075</c:v>
                </c:pt>
                <c:pt idx="5018">
                  <c:v>131.42529300000001</c:v>
                </c:pt>
                <c:pt idx="5019">
                  <c:v>116.426804</c:v>
                </c:pt>
                <c:pt idx="5020">
                  <c:v>115.052643</c:v>
                </c:pt>
                <c:pt idx="5021">
                  <c:v>120.016785</c:v>
                </c:pt>
                <c:pt idx="5022">
                  <c:v>116.82743799999999</c:v>
                </c:pt>
                <c:pt idx="5023">
                  <c:v>111.90459400000002</c:v>
                </c:pt>
                <c:pt idx="5024">
                  <c:v>140.48811300000003</c:v>
                </c:pt>
                <c:pt idx="5025">
                  <c:v>124.15068100000001</c:v>
                </c:pt>
                <c:pt idx="5026">
                  <c:v>115.55619</c:v>
                </c:pt>
                <c:pt idx="5027">
                  <c:v>116.005646</c:v>
                </c:pt>
                <c:pt idx="5028">
                  <c:v>123.37333699999999</c:v>
                </c:pt>
                <c:pt idx="5029">
                  <c:v>152.06155399999997</c:v>
                </c:pt>
                <c:pt idx="5030">
                  <c:v>120.692719</c:v>
                </c:pt>
                <c:pt idx="5031">
                  <c:v>119.249031</c:v>
                </c:pt>
                <c:pt idx="5032">
                  <c:v>110.94905100000001</c:v>
                </c:pt>
                <c:pt idx="5033">
                  <c:v>129.84756499999997</c:v>
                </c:pt>
                <c:pt idx="5034">
                  <c:v>117.476646</c:v>
                </c:pt>
                <c:pt idx="5035">
                  <c:v>112.78613300000002</c:v>
                </c:pt>
                <c:pt idx="5036">
                  <c:v>122.206238</c:v>
                </c:pt>
                <c:pt idx="5037">
                  <c:v>110.75256299999998</c:v>
                </c:pt>
                <c:pt idx="5038">
                  <c:v>119.94679300000001</c:v>
                </c:pt>
                <c:pt idx="5039">
                  <c:v>116.83977499999999</c:v>
                </c:pt>
                <c:pt idx="5040">
                  <c:v>113.342834</c:v>
                </c:pt>
                <c:pt idx="5041">
                  <c:v>114.546783</c:v>
                </c:pt>
                <c:pt idx="5042">
                  <c:v>120.29664600000001</c:v>
                </c:pt>
                <c:pt idx="5043">
                  <c:v>135.48370399999999</c:v>
                </c:pt>
                <c:pt idx="5044">
                  <c:v>111.030861</c:v>
                </c:pt>
                <c:pt idx="5045">
                  <c:v>115.901398</c:v>
                </c:pt>
                <c:pt idx="5046">
                  <c:v>135.56623800000003</c:v>
                </c:pt>
                <c:pt idx="5047">
                  <c:v>118.95111799999999</c:v>
                </c:pt>
                <c:pt idx="5048">
                  <c:v>113.06776400000001</c:v>
                </c:pt>
                <c:pt idx="5049">
                  <c:v>117.201508</c:v>
                </c:pt>
                <c:pt idx="5050">
                  <c:v>140.011978</c:v>
                </c:pt>
                <c:pt idx="5051">
                  <c:v>125.28616300000002</c:v>
                </c:pt>
                <c:pt idx="5052">
                  <c:v>130.91560399999997</c:v>
                </c:pt>
                <c:pt idx="5053">
                  <c:v>113.55062100000002</c:v>
                </c:pt>
                <c:pt idx="5054">
                  <c:v>134.92422500000001</c:v>
                </c:pt>
                <c:pt idx="5055">
                  <c:v>117.14280699999999</c:v>
                </c:pt>
                <c:pt idx="5056">
                  <c:v>116.94646500000002</c:v>
                </c:pt>
                <c:pt idx="5057">
                  <c:v>110.00647699999999</c:v>
                </c:pt>
                <c:pt idx="5058">
                  <c:v>116.63278199999999</c:v>
                </c:pt>
                <c:pt idx="5059">
                  <c:v>115.02686300000002</c:v>
                </c:pt>
                <c:pt idx="5060">
                  <c:v>113.04422000000002</c:v>
                </c:pt>
                <c:pt idx="5061">
                  <c:v>118.222183</c:v>
                </c:pt>
                <c:pt idx="5062">
                  <c:v>119.84623000000002</c:v>
                </c:pt>
                <c:pt idx="5063">
                  <c:v>123.312637</c:v>
                </c:pt>
                <c:pt idx="5064">
                  <c:v>119.307198</c:v>
                </c:pt>
                <c:pt idx="5065">
                  <c:v>112.98226900000002</c:v>
                </c:pt>
                <c:pt idx="5066">
                  <c:v>118.384506</c:v>
                </c:pt>
                <c:pt idx="5067">
                  <c:v>121.643135</c:v>
                </c:pt>
                <c:pt idx="5068">
                  <c:v>125.23008</c:v>
                </c:pt>
                <c:pt idx="5069">
                  <c:v>125.40226699999999</c:v>
                </c:pt>
                <c:pt idx="5070">
                  <c:v>116.263931</c:v>
                </c:pt>
                <c:pt idx="5071">
                  <c:v>119.532303</c:v>
                </c:pt>
                <c:pt idx="5072">
                  <c:v>110.186165</c:v>
                </c:pt>
                <c:pt idx="5073">
                  <c:v>118.53411100000001</c:v>
                </c:pt>
                <c:pt idx="5074">
                  <c:v>118.320168</c:v>
                </c:pt>
                <c:pt idx="5075">
                  <c:v>110.438675</c:v>
                </c:pt>
                <c:pt idx="5076">
                  <c:v>129.24491899999998</c:v>
                </c:pt>
                <c:pt idx="5077">
                  <c:v>114.7453</c:v>
                </c:pt>
                <c:pt idx="5078">
                  <c:v>114.75270099999999</c:v>
                </c:pt>
                <c:pt idx="5079">
                  <c:v>120.815399</c:v>
                </c:pt>
                <c:pt idx="5080">
                  <c:v>116.52658099999998</c:v>
                </c:pt>
                <c:pt idx="5081">
                  <c:v>111.735535</c:v>
                </c:pt>
                <c:pt idx="5082">
                  <c:v>118.06160700000001</c:v>
                </c:pt>
                <c:pt idx="5083">
                  <c:v>112.101242</c:v>
                </c:pt>
                <c:pt idx="5084">
                  <c:v>115.64724699999999</c:v>
                </c:pt>
                <c:pt idx="5085">
                  <c:v>120.44264200000002</c:v>
                </c:pt>
                <c:pt idx="5086">
                  <c:v>110.23622899999999</c:v>
                </c:pt>
                <c:pt idx="5087">
                  <c:v>112.626869</c:v>
                </c:pt>
                <c:pt idx="5088">
                  <c:v>129.78213500000001</c:v>
                </c:pt>
                <c:pt idx="5089">
                  <c:v>116.31315600000002</c:v>
                </c:pt>
                <c:pt idx="5090">
                  <c:v>112.43269300000001</c:v>
                </c:pt>
                <c:pt idx="5091">
                  <c:v>111.90331300000001</c:v>
                </c:pt>
                <c:pt idx="5092">
                  <c:v>111.78306600000002</c:v>
                </c:pt>
                <c:pt idx="5093">
                  <c:v>111.51225300000002</c:v>
                </c:pt>
                <c:pt idx="5094">
                  <c:v>110.36026000000001</c:v>
                </c:pt>
                <c:pt idx="5095">
                  <c:v>121.17285899999999</c:v>
                </c:pt>
                <c:pt idx="5096">
                  <c:v>115.00933799999999</c:v>
                </c:pt>
                <c:pt idx="5097">
                  <c:v>143.160507</c:v>
                </c:pt>
                <c:pt idx="5098">
                  <c:v>135.88960299999999</c:v>
                </c:pt>
                <c:pt idx="5099">
                  <c:v>118.75324999999999</c:v>
                </c:pt>
                <c:pt idx="5100">
                  <c:v>124.39546199999998</c:v>
                </c:pt>
                <c:pt idx="5101">
                  <c:v>120.785934</c:v>
                </c:pt>
                <c:pt idx="5102">
                  <c:v>121.17437699999999</c:v>
                </c:pt>
                <c:pt idx="5103">
                  <c:v>114.59264400000002</c:v>
                </c:pt>
                <c:pt idx="5104">
                  <c:v>111.35592699999998</c:v>
                </c:pt>
                <c:pt idx="5105">
                  <c:v>112.351097</c:v>
                </c:pt>
                <c:pt idx="5106">
                  <c:v>127.80435900000002</c:v>
                </c:pt>
                <c:pt idx="5107">
                  <c:v>120.02397199999999</c:v>
                </c:pt>
                <c:pt idx="5108">
                  <c:v>124.873116</c:v>
                </c:pt>
                <c:pt idx="5109">
                  <c:v>115.71835299999998</c:v>
                </c:pt>
                <c:pt idx="5110">
                  <c:v>128.25978099999998</c:v>
                </c:pt>
                <c:pt idx="5111">
                  <c:v>112.11685199999998</c:v>
                </c:pt>
                <c:pt idx="5112">
                  <c:v>119.624641</c:v>
                </c:pt>
                <c:pt idx="5113">
                  <c:v>129.98757900000001</c:v>
                </c:pt>
                <c:pt idx="5114">
                  <c:v>120.090317</c:v>
                </c:pt>
                <c:pt idx="5115">
                  <c:v>114.60333999999999</c:v>
                </c:pt>
                <c:pt idx="5116">
                  <c:v>162.50340299999999</c:v>
                </c:pt>
                <c:pt idx="5117">
                  <c:v>117.66229199999998</c:v>
                </c:pt>
                <c:pt idx="5118">
                  <c:v>122.052094</c:v>
                </c:pt>
                <c:pt idx="5119">
                  <c:v>112.69313799999999</c:v>
                </c:pt>
                <c:pt idx="5120">
                  <c:v>124.665649</c:v>
                </c:pt>
                <c:pt idx="5121">
                  <c:v>172.77326999999997</c:v>
                </c:pt>
                <c:pt idx="5122">
                  <c:v>111.309174</c:v>
                </c:pt>
                <c:pt idx="5123">
                  <c:v>115.94425200000003</c:v>
                </c:pt>
                <c:pt idx="5124">
                  <c:v>112.74016600000002</c:v>
                </c:pt>
                <c:pt idx="5125">
                  <c:v>115.83564</c:v>
                </c:pt>
                <c:pt idx="5126">
                  <c:v>123.99918400000001</c:v>
                </c:pt>
                <c:pt idx="5127">
                  <c:v>117.400192</c:v>
                </c:pt>
                <c:pt idx="5128">
                  <c:v>130.90820300000001</c:v>
                </c:pt>
                <c:pt idx="5129">
                  <c:v>117.79042800000002</c:v>
                </c:pt>
                <c:pt idx="5130">
                  <c:v>111.73936500000002</c:v>
                </c:pt>
                <c:pt idx="5131">
                  <c:v>119.195404</c:v>
                </c:pt>
                <c:pt idx="5132">
                  <c:v>124.42652900000002</c:v>
                </c:pt>
                <c:pt idx="5133">
                  <c:v>118.765587</c:v>
                </c:pt>
                <c:pt idx="5134">
                  <c:v>120.40134399999999</c:v>
                </c:pt>
                <c:pt idx="5135">
                  <c:v>116.112083</c:v>
                </c:pt>
                <c:pt idx="5136">
                  <c:v>111.116867</c:v>
                </c:pt>
                <c:pt idx="5137">
                  <c:v>115.705383</c:v>
                </c:pt>
                <c:pt idx="5138">
                  <c:v>122.80752600000001</c:v>
                </c:pt>
                <c:pt idx="5139">
                  <c:v>152.936508</c:v>
                </c:pt>
                <c:pt idx="5140">
                  <c:v>110.29119900000003</c:v>
                </c:pt>
                <c:pt idx="5141">
                  <c:v>111.829567</c:v>
                </c:pt>
                <c:pt idx="5142">
                  <c:v>130.78637700000002</c:v>
                </c:pt>
                <c:pt idx="5143">
                  <c:v>128.22248800000003</c:v>
                </c:pt>
                <c:pt idx="5144">
                  <c:v>112.84575700000001</c:v>
                </c:pt>
                <c:pt idx="5145">
                  <c:v>110.61496699999999</c:v>
                </c:pt>
                <c:pt idx="5146">
                  <c:v>134.01374799999999</c:v>
                </c:pt>
                <c:pt idx="5147">
                  <c:v>117.62658699999999</c:v>
                </c:pt>
                <c:pt idx="5148">
                  <c:v>115.146118</c:v>
                </c:pt>
                <c:pt idx="5149">
                  <c:v>112.525513</c:v>
                </c:pt>
                <c:pt idx="5150">
                  <c:v>128.53575099999998</c:v>
                </c:pt>
                <c:pt idx="5151">
                  <c:v>112.329193</c:v>
                </c:pt>
                <c:pt idx="5152">
                  <c:v>115.65030699999998</c:v>
                </c:pt>
                <c:pt idx="5153">
                  <c:v>113.21257</c:v>
                </c:pt>
                <c:pt idx="5154">
                  <c:v>110.45191199999999</c:v>
                </c:pt>
                <c:pt idx="5155">
                  <c:v>134.79669199999998</c:v>
                </c:pt>
                <c:pt idx="5156">
                  <c:v>110.76065100000001</c:v>
                </c:pt>
                <c:pt idx="5157">
                  <c:v>110.28572800000001</c:v>
                </c:pt>
                <c:pt idx="5158">
                  <c:v>116.81797</c:v>
                </c:pt>
                <c:pt idx="5159">
                  <c:v>113.452133</c:v>
                </c:pt>
                <c:pt idx="5160">
                  <c:v>110.237846</c:v>
                </c:pt>
                <c:pt idx="5161">
                  <c:v>115.300934</c:v>
                </c:pt>
                <c:pt idx="5162">
                  <c:v>110.142555</c:v>
                </c:pt>
                <c:pt idx="5163">
                  <c:v>153.23088099999998</c:v>
                </c:pt>
                <c:pt idx="5164">
                  <c:v>116.66680100000001</c:v>
                </c:pt>
                <c:pt idx="5165">
                  <c:v>122.10163900000002</c:v>
                </c:pt>
                <c:pt idx="5166">
                  <c:v>115.851151</c:v>
                </c:pt>
                <c:pt idx="5167">
                  <c:v>126.114136</c:v>
                </c:pt>
                <c:pt idx="5168">
                  <c:v>111.428551</c:v>
                </c:pt>
                <c:pt idx="5169">
                  <c:v>162.14283800000001</c:v>
                </c:pt>
                <c:pt idx="5170">
                  <c:v>122.96523999999999</c:v>
                </c:pt>
                <c:pt idx="5171">
                  <c:v>111.76789900000001</c:v>
                </c:pt>
                <c:pt idx="5172">
                  <c:v>110.36655399999999</c:v>
                </c:pt>
                <c:pt idx="5173">
                  <c:v>112.612984</c:v>
                </c:pt>
                <c:pt idx="5174">
                  <c:v>111.096352</c:v>
                </c:pt>
                <c:pt idx="5175">
                  <c:v>111.94158200000001</c:v>
                </c:pt>
                <c:pt idx="5176">
                  <c:v>112.16841100000001</c:v>
                </c:pt>
                <c:pt idx="5177">
                  <c:v>111.84469600000001</c:v>
                </c:pt>
                <c:pt idx="5178">
                  <c:v>114.853844</c:v>
                </c:pt>
                <c:pt idx="5179">
                  <c:v>125.745636</c:v>
                </c:pt>
                <c:pt idx="5180">
                  <c:v>120.67456799999998</c:v>
                </c:pt>
                <c:pt idx="5181">
                  <c:v>145.83871500000001</c:v>
                </c:pt>
                <c:pt idx="5182">
                  <c:v>111.41631300000002</c:v>
                </c:pt>
                <c:pt idx="5183">
                  <c:v>117.73593099999998</c:v>
                </c:pt>
                <c:pt idx="5184">
                  <c:v>113.812515</c:v>
                </c:pt>
                <c:pt idx="5185">
                  <c:v>119.98665600000001</c:v>
                </c:pt>
                <c:pt idx="5186">
                  <c:v>129.51925699999998</c:v>
                </c:pt>
                <c:pt idx="5187">
                  <c:v>113.32749200000001</c:v>
                </c:pt>
                <c:pt idx="5188">
                  <c:v>114.30583199999998</c:v>
                </c:pt>
                <c:pt idx="5189">
                  <c:v>111.331833</c:v>
                </c:pt>
                <c:pt idx="5190">
                  <c:v>118.07122000000001</c:v>
                </c:pt>
                <c:pt idx="5191">
                  <c:v>111.021744</c:v>
                </c:pt>
                <c:pt idx="5192">
                  <c:v>116.183922</c:v>
                </c:pt>
                <c:pt idx="5193">
                  <c:v>112.642059</c:v>
                </c:pt>
                <c:pt idx="5194">
                  <c:v>120.04656199999999</c:v>
                </c:pt>
                <c:pt idx="5195">
                  <c:v>112.664322</c:v>
                </c:pt>
                <c:pt idx="5196">
                  <c:v>112.753174</c:v>
                </c:pt>
                <c:pt idx="5197">
                  <c:v>123.333275</c:v>
                </c:pt>
                <c:pt idx="5198">
                  <c:v>115.28469800000002</c:v>
                </c:pt>
                <c:pt idx="5199">
                  <c:v>113.34922800000001</c:v>
                </c:pt>
                <c:pt idx="5200">
                  <c:v>139.052505</c:v>
                </c:pt>
                <c:pt idx="5201">
                  <c:v>112.67363699999999</c:v>
                </c:pt>
                <c:pt idx="5202">
                  <c:v>110.485039</c:v>
                </c:pt>
                <c:pt idx="5203">
                  <c:v>115.49503300000002</c:v>
                </c:pt>
                <c:pt idx="5204">
                  <c:v>121.41704600000001</c:v>
                </c:pt>
                <c:pt idx="5205">
                  <c:v>116.317886</c:v>
                </c:pt>
                <c:pt idx="5206">
                  <c:v>130.783142</c:v>
                </c:pt>
                <c:pt idx="5207">
                  <c:v>114.029053</c:v>
                </c:pt>
                <c:pt idx="5208">
                  <c:v>122.92590300000002</c:v>
                </c:pt>
                <c:pt idx="5209">
                  <c:v>110.661484</c:v>
                </c:pt>
                <c:pt idx="5210">
                  <c:v>132.08761600000003</c:v>
                </c:pt>
                <c:pt idx="5211">
                  <c:v>117.968834</c:v>
                </c:pt>
                <c:pt idx="5212">
                  <c:v>133.23240700000002</c:v>
                </c:pt>
                <c:pt idx="5213">
                  <c:v>110.40044399999999</c:v>
                </c:pt>
                <c:pt idx="5214">
                  <c:v>127.48034699999998</c:v>
                </c:pt>
                <c:pt idx="5215">
                  <c:v>113.795418</c:v>
                </c:pt>
                <c:pt idx="5216">
                  <c:v>116.88342999999999</c:v>
                </c:pt>
                <c:pt idx="5217">
                  <c:v>142.85556</c:v>
                </c:pt>
                <c:pt idx="5218">
                  <c:v>114.346451</c:v>
                </c:pt>
                <c:pt idx="5219">
                  <c:v>110.63394199999999</c:v>
                </c:pt>
                <c:pt idx="5220">
                  <c:v>121.37202499999998</c:v>
                </c:pt>
                <c:pt idx="5221">
                  <c:v>116.41764800000001</c:v>
                </c:pt>
                <c:pt idx="5222">
                  <c:v>110.16381800000001</c:v>
                </c:pt>
                <c:pt idx="5223">
                  <c:v>110.18633299999999</c:v>
                </c:pt>
                <c:pt idx="5224">
                  <c:v>148.55677800000001</c:v>
                </c:pt>
                <c:pt idx="5225">
                  <c:v>128.12245200000001</c:v>
                </c:pt>
                <c:pt idx="5226">
                  <c:v>129.74754299999998</c:v>
                </c:pt>
                <c:pt idx="5227">
                  <c:v>113.96960400000002</c:v>
                </c:pt>
                <c:pt idx="5228">
                  <c:v>110.73735000000002</c:v>
                </c:pt>
                <c:pt idx="5229">
                  <c:v>115.276993</c:v>
                </c:pt>
                <c:pt idx="5230">
                  <c:v>116.77474199999999</c:v>
                </c:pt>
                <c:pt idx="5231">
                  <c:v>115.56234000000001</c:v>
                </c:pt>
                <c:pt idx="5232">
                  <c:v>116.254845</c:v>
                </c:pt>
                <c:pt idx="5233">
                  <c:v>137.1371</c:v>
                </c:pt>
                <c:pt idx="5234">
                  <c:v>112.29053500000002</c:v>
                </c:pt>
                <c:pt idx="5235">
                  <c:v>110.844337</c:v>
                </c:pt>
                <c:pt idx="5236">
                  <c:v>130.33908099999999</c:v>
                </c:pt>
                <c:pt idx="5237">
                  <c:v>129.45086700000002</c:v>
                </c:pt>
                <c:pt idx="5238">
                  <c:v>110.476097</c:v>
                </c:pt>
                <c:pt idx="5239">
                  <c:v>117.923912</c:v>
                </c:pt>
                <c:pt idx="5240">
                  <c:v>110.83973699999999</c:v>
                </c:pt>
                <c:pt idx="5241">
                  <c:v>110.33601400000002</c:v>
                </c:pt>
                <c:pt idx="5242">
                  <c:v>113.45916000000001</c:v>
                </c:pt>
                <c:pt idx="5243">
                  <c:v>122.898605</c:v>
                </c:pt>
                <c:pt idx="5244">
                  <c:v>131.06054700000001</c:v>
                </c:pt>
                <c:pt idx="5245">
                  <c:v>122.17064699999999</c:v>
                </c:pt>
                <c:pt idx="5246">
                  <c:v>114.67739099999999</c:v>
                </c:pt>
                <c:pt idx="5247">
                  <c:v>143.24797099999998</c:v>
                </c:pt>
                <c:pt idx="5248">
                  <c:v>113.23846399999999</c:v>
                </c:pt>
                <c:pt idx="5249">
                  <c:v>120.561401</c:v>
                </c:pt>
                <c:pt idx="5250">
                  <c:v>116.86572999999999</c:v>
                </c:pt>
                <c:pt idx="5251">
                  <c:v>143.15716599999999</c:v>
                </c:pt>
                <c:pt idx="5252">
                  <c:v>118.43792000000003</c:v>
                </c:pt>
                <c:pt idx="5253">
                  <c:v>121.04395300000002</c:v>
                </c:pt>
                <c:pt idx="5254">
                  <c:v>113.612144</c:v>
                </c:pt>
                <c:pt idx="5255">
                  <c:v>127.350594</c:v>
                </c:pt>
                <c:pt idx="5256">
                  <c:v>110.795952</c:v>
                </c:pt>
                <c:pt idx="5257">
                  <c:v>142.09343000000001</c:v>
                </c:pt>
                <c:pt idx="5258">
                  <c:v>142.98840300000003</c:v>
                </c:pt>
                <c:pt idx="5259">
                  <c:v>130.23542800000001</c:v>
                </c:pt>
                <c:pt idx="5260">
                  <c:v>119.22929400000001</c:v>
                </c:pt>
                <c:pt idx="5261">
                  <c:v>113.53109000000002</c:v>
                </c:pt>
                <c:pt idx="5262">
                  <c:v>119.51881400000002</c:v>
                </c:pt>
                <c:pt idx="5263">
                  <c:v>113.35633900000001</c:v>
                </c:pt>
                <c:pt idx="5264">
                  <c:v>110.83004800000001</c:v>
                </c:pt>
                <c:pt idx="5265">
                  <c:v>120.97318300000002</c:v>
                </c:pt>
                <c:pt idx="5266">
                  <c:v>115.377228</c:v>
                </c:pt>
                <c:pt idx="5267">
                  <c:v>119.56604</c:v>
                </c:pt>
                <c:pt idx="5268">
                  <c:v>128.630066</c:v>
                </c:pt>
                <c:pt idx="5269">
                  <c:v>111.86629499999999</c:v>
                </c:pt>
                <c:pt idx="5270">
                  <c:v>129.85784900000004</c:v>
                </c:pt>
                <c:pt idx="5271">
                  <c:v>125.33019299999998</c:v>
                </c:pt>
                <c:pt idx="5272">
                  <c:v>113.10318799999999</c:v>
                </c:pt>
                <c:pt idx="5273">
                  <c:v>113.82039599999999</c:v>
                </c:pt>
                <c:pt idx="5274">
                  <c:v>125.62170399999998</c:v>
                </c:pt>
                <c:pt idx="5275">
                  <c:v>127.790092</c:v>
                </c:pt>
                <c:pt idx="5276">
                  <c:v>110.41834299999998</c:v>
                </c:pt>
                <c:pt idx="5277">
                  <c:v>124.67913799999997</c:v>
                </c:pt>
                <c:pt idx="5278">
                  <c:v>114.06895400000002</c:v>
                </c:pt>
                <c:pt idx="5279">
                  <c:v>115.43326600000002</c:v>
                </c:pt>
                <c:pt idx="5280">
                  <c:v>123.93398300000001</c:v>
                </c:pt>
                <c:pt idx="5281">
                  <c:v>117.38501699999999</c:v>
                </c:pt>
                <c:pt idx="5282">
                  <c:v>110.5187</c:v>
                </c:pt>
                <c:pt idx="5283">
                  <c:v>122.87390099999999</c:v>
                </c:pt>
                <c:pt idx="5284">
                  <c:v>111.899765</c:v>
                </c:pt>
                <c:pt idx="5285">
                  <c:v>112.79027600000002</c:v>
                </c:pt>
                <c:pt idx="5286">
                  <c:v>120.15249599999999</c:v>
                </c:pt>
                <c:pt idx="5287">
                  <c:v>123.14064</c:v>
                </c:pt>
                <c:pt idx="5288">
                  <c:v>124.96512600000001</c:v>
                </c:pt>
                <c:pt idx="5289">
                  <c:v>116.154068</c:v>
                </c:pt>
                <c:pt idx="5290">
                  <c:v>112.46545399999999</c:v>
                </c:pt>
                <c:pt idx="5291">
                  <c:v>116.91351299999999</c:v>
                </c:pt>
                <c:pt idx="5292">
                  <c:v>111.63616900000001</c:v>
                </c:pt>
                <c:pt idx="5293">
                  <c:v>136.39135700000003</c:v>
                </c:pt>
                <c:pt idx="5294">
                  <c:v>111.400398</c:v>
                </c:pt>
                <c:pt idx="5295">
                  <c:v>112.41538199999998</c:v>
                </c:pt>
                <c:pt idx="5296">
                  <c:v>116.250298</c:v>
                </c:pt>
                <c:pt idx="5297">
                  <c:v>133.03372199999998</c:v>
                </c:pt>
                <c:pt idx="5298">
                  <c:v>130.16596999999999</c:v>
                </c:pt>
                <c:pt idx="5299">
                  <c:v>157.58496099999999</c:v>
                </c:pt>
                <c:pt idx="5300">
                  <c:v>125.787987</c:v>
                </c:pt>
                <c:pt idx="5301">
                  <c:v>111.62214699999998</c:v>
                </c:pt>
                <c:pt idx="5302">
                  <c:v>110.134827</c:v>
                </c:pt>
                <c:pt idx="5303">
                  <c:v>127.81167600000002</c:v>
                </c:pt>
                <c:pt idx="5304">
                  <c:v>110.749077</c:v>
                </c:pt>
                <c:pt idx="5305">
                  <c:v>115.23148300000001</c:v>
                </c:pt>
                <c:pt idx="5306">
                  <c:v>113.60334799999998</c:v>
                </c:pt>
                <c:pt idx="5307">
                  <c:v>116.017342</c:v>
                </c:pt>
                <c:pt idx="5308">
                  <c:v>110.427086</c:v>
                </c:pt>
                <c:pt idx="5309">
                  <c:v>112.60612500000002</c:v>
                </c:pt>
                <c:pt idx="5310">
                  <c:v>127.886208</c:v>
                </c:pt>
                <c:pt idx="5311">
                  <c:v>156.59272800000002</c:v>
                </c:pt>
                <c:pt idx="5312">
                  <c:v>116.66192599999999</c:v>
                </c:pt>
                <c:pt idx="5313">
                  <c:v>127.765282</c:v>
                </c:pt>
                <c:pt idx="5314">
                  <c:v>113.36270099999999</c:v>
                </c:pt>
                <c:pt idx="5315">
                  <c:v>110.40242000000002</c:v>
                </c:pt>
                <c:pt idx="5316">
                  <c:v>111.25681299999998</c:v>
                </c:pt>
                <c:pt idx="5317">
                  <c:v>145.34793100000002</c:v>
                </c:pt>
                <c:pt idx="5318">
                  <c:v>110.764847</c:v>
                </c:pt>
                <c:pt idx="5319">
                  <c:v>110.42305</c:v>
                </c:pt>
                <c:pt idx="5320">
                  <c:v>158.95062300000001</c:v>
                </c:pt>
                <c:pt idx="5321">
                  <c:v>115.09880099999998</c:v>
                </c:pt>
                <c:pt idx="5322">
                  <c:v>123.78038799999999</c:v>
                </c:pt>
                <c:pt idx="5323">
                  <c:v>114.80722799999999</c:v>
                </c:pt>
                <c:pt idx="5324">
                  <c:v>110.295097</c:v>
                </c:pt>
                <c:pt idx="5325">
                  <c:v>116.32981100000001</c:v>
                </c:pt>
                <c:pt idx="5326">
                  <c:v>114.32311199999998</c:v>
                </c:pt>
                <c:pt idx="5327">
                  <c:v>110.41187300000001</c:v>
                </c:pt>
                <c:pt idx="5328">
                  <c:v>126.835266</c:v>
                </c:pt>
                <c:pt idx="5329">
                  <c:v>135.95472700000002</c:v>
                </c:pt>
                <c:pt idx="5330">
                  <c:v>116.33524300000002</c:v>
                </c:pt>
                <c:pt idx="5331">
                  <c:v>110.593765</c:v>
                </c:pt>
                <c:pt idx="5332">
                  <c:v>113.785034</c:v>
                </c:pt>
                <c:pt idx="5333">
                  <c:v>129.18203700000004</c:v>
                </c:pt>
                <c:pt idx="5334">
                  <c:v>110.23896000000002</c:v>
                </c:pt>
                <c:pt idx="5335">
                  <c:v>112.206688</c:v>
                </c:pt>
                <c:pt idx="5336">
                  <c:v>110.69602999999999</c:v>
                </c:pt>
                <c:pt idx="5337">
                  <c:v>126.514572</c:v>
                </c:pt>
                <c:pt idx="5338">
                  <c:v>137.80783100000002</c:v>
                </c:pt>
                <c:pt idx="5339">
                  <c:v>110.695694</c:v>
                </c:pt>
                <c:pt idx="5340">
                  <c:v>111.75812500000002</c:v>
                </c:pt>
                <c:pt idx="5341">
                  <c:v>135.08654800000002</c:v>
                </c:pt>
                <c:pt idx="5342">
                  <c:v>110.00308200000001</c:v>
                </c:pt>
                <c:pt idx="5343">
                  <c:v>114.80622099999999</c:v>
                </c:pt>
                <c:pt idx="5344">
                  <c:v>118.52214799999999</c:v>
                </c:pt>
                <c:pt idx="5345">
                  <c:v>134.69052099999999</c:v>
                </c:pt>
                <c:pt idx="5346">
                  <c:v>111.37007899999999</c:v>
                </c:pt>
                <c:pt idx="5347">
                  <c:v>122.243774</c:v>
                </c:pt>
                <c:pt idx="5348">
                  <c:v>118.94799800000001</c:v>
                </c:pt>
                <c:pt idx="5349">
                  <c:v>118.421631</c:v>
                </c:pt>
                <c:pt idx="5350">
                  <c:v>113.82465400000001</c:v>
                </c:pt>
                <c:pt idx="5351">
                  <c:v>112.287834</c:v>
                </c:pt>
                <c:pt idx="5352">
                  <c:v>113.16269699999998</c:v>
                </c:pt>
                <c:pt idx="5353">
                  <c:v>126.72764599999999</c:v>
                </c:pt>
                <c:pt idx="5354">
                  <c:v>132.48323100000002</c:v>
                </c:pt>
                <c:pt idx="5355">
                  <c:v>115.34929700000002</c:v>
                </c:pt>
                <c:pt idx="5356">
                  <c:v>129.657669</c:v>
                </c:pt>
                <c:pt idx="5357">
                  <c:v>111.25761400000002</c:v>
                </c:pt>
                <c:pt idx="5358">
                  <c:v>120.96912400000001</c:v>
                </c:pt>
                <c:pt idx="5359">
                  <c:v>111.724007</c:v>
                </c:pt>
                <c:pt idx="5360">
                  <c:v>137.897964</c:v>
                </c:pt>
                <c:pt idx="5361">
                  <c:v>111.24502600000001</c:v>
                </c:pt>
                <c:pt idx="5362">
                  <c:v>140.38755800000001</c:v>
                </c:pt>
                <c:pt idx="5363">
                  <c:v>110.685669</c:v>
                </c:pt>
                <c:pt idx="5364">
                  <c:v>129.605377</c:v>
                </c:pt>
                <c:pt idx="5365">
                  <c:v>115.853149</c:v>
                </c:pt>
                <c:pt idx="5366">
                  <c:v>122.82607999999999</c:v>
                </c:pt>
                <c:pt idx="5367">
                  <c:v>117.355026</c:v>
                </c:pt>
                <c:pt idx="5368">
                  <c:v>112.753494</c:v>
                </c:pt>
                <c:pt idx="5369">
                  <c:v>114.36634799999999</c:v>
                </c:pt>
                <c:pt idx="5370">
                  <c:v>125.329964</c:v>
                </c:pt>
                <c:pt idx="5371">
                  <c:v>112.461792</c:v>
                </c:pt>
                <c:pt idx="5372">
                  <c:v>113.59034</c:v>
                </c:pt>
                <c:pt idx="5373">
                  <c:v>110.61943100000001</c:v>
                </c:pt>
                <c:pt idx="5374">
                  <c:v>112.78958900000002</c:v>
                </c:pt>
                <c:pt idx="5375">
                  <c:v>113.505173</c:v>
                </c:pt>
                <c:pt idx="5376">
                  <c:v>114.63434599999998</c:v>
                </c:pt>
                <c:pt idx="5377">
                  <c:v>120.21691900000002</c:v>
                </c:pt>
                <c:pt idx="5378">
                  <c:v>120.53259300000002</c:v>
                </c:pt>
                <c:pt idx="5379">
                  <c:v>118.49603999999999</c:v>
                </c:pt>
                <c:pt idx="5380">
                  <c:v>113.002869</c:v>
                </c:pt>
                <c:pt idx="5381">
                  <c:v>114.63260699999998</c:v>
                </c:pt>
                <c:pt idx="5382">
                  <c:v>114.735527</c:v>
                </c:pt>
                <c:pt idx="5383">
                  <c:v>141.95462000000001</c:v>
                </c:pt>
                <c:pt idx="5384">
                  <c:v>119.45021800000002</c:v>
                </c:pt>
                <c:pt idx="5385">
                  <c:v>120.92504099999998</c:v>
                </c:pt>
                <c:pt idx="5386">
                  <c:v>131.35917700000002</c:v>
                </c:pt>
                <c:pt idx="5387">
                  <c:v>112.820114</c:v>
                </c:pt>
                <c:pt idx="5388">
                  <c:v>129.02157600000001</c:v>
                </c:pt>
                <c:pt idx="5389">
                  <c:v>113.67691799999999</c:v>
                </c:pt>
                <c:pt idx="5390">
                  <c:v>120.99262200000001</c:v>
                </c:pt>
                <c:pt idx="5391">
                  <c:v>117.85607899999997</c:v>
                </c:pt>
                <c:pt idx="5392">
                  <c:v>117.874573</c:v>
                </c:pt>
                <c:pt idx="5393">
                  <c:v>116.44896700000001</c:v>
                </c:pt>
                <c:pt idx="5394">
                  <c:v>124.79937</c:v>
                </c:pt>
                <c:pt idx="5395">
                  <c:v>112.645691</c:v>
                </c:pt>
                <c:pt idx="5396">
                  <c:v>119.867508</c:v>
                </c:pt>
                <c:pt idx="5397">
                  <c:v>110.94509900000001</c:v>
                </c:pt>
                <c:pt idx="5398">
                  <c:v>130.572723</c:v>
                </c:pt>
                <c:pt idx="5399">
                  <c:v>110.05888400000001</c:v>
                </c:pt>
                <c:pt idx="5400">
                  <c:v>111.510475</c:v>
                </c:pt>
                <c:pt idx="5401">
                  <c:v>110.92356100000002</c:v>
                </c:pt>
                <c:pt idx="5402">
                  <c:v>127.157394</c:v>
                </c:pt>
                <c:pt idx="5403">
                  <c:v>115.37907399999999</c:v>
                </c:pt>
                <c:pt idx="5404">
                  <c:v>111.95333100000001</c:v>
                </c:pt>
                <c:pt idx="5405">
                  <c:v>119.664238</c:v>
                </c:pt>
                <c:pt idx="5406">
                  <c:v>132.99589499999999</c:v>
                </c:pt>
                <c:pt idx="5407">
                  <c:v>117.21406600000002</c:v>
                </c:pt>
                <c:pt idx="5408">
                  <c:v>113.472443</c:v>
                </c:pt>
                <c:pt idx="5409">
                  <c:v>126.369415</c:v>
                </c:pt>
                <c:pt idx="5410">
                  <c:v>113.00192300000003</c:v>
                </c:pt>
                <c:pt idx="5411">
                  <c:v>111.778999</c:v>
                </c:pt>
                <c:pt idx="5412">
                  <c:v>155.90823400000002</c:v>
                </c:pt>
                <c:pt idx="5413">
                  <c:v>111.05940200000001</c:v>
                </c:pt>
                <c:pt idx="5414">
                  <c:v>125.28705600000002</c:v>
                </c:pt>
                <c:pt idx="5415">
                  <c:v>137.55342100000001</c:v>
                </c:pt>
                <c:pt idx="5416">
                  <c:v>155.786743</c:v>
                </c:pt>
                <c:pt idx="5417">
                  <c:v>111.15349599999999</c:v>
                </c:pt>
                <c:pt idx="5418">
                  <c:v>110.91025500000003</c:v>
                </c:pt>
                <c:pt idx="5419">
                  <c:v>118.08296999999999</c:v>
                </c:pt>
                <c:pt idx="5420">
                  <c:v>111.62161300000001</c:v>
                </c:pt>
                <c:pt idx="5421">
                  <c:v>130.86317399999999</c:v>
                </c:pt>
                <c:pt idx="5422">
                  <c:v>113.89804799999999</c:v>
                </c:pt>
                <c:pt idx="5423">
                  <c:v>112.087379</c:v>
                </c:pt>
                <c:pt idx="5424">
                  <c:v>124.821304</c:v>
                </c:pt>
                <c:pt idx="5425">
                  <c:v>117.183899</c:v>
                </c:pt>
                <c:pt idx="5426">
                  <c:v>112.95961000000001</c:v>
                </c:pt>
                <c:pt idx="5427">
                  <c:v>135.953857</c:v>
                </c:pt>
                <c:pt idx="5428">
                  <c:v>118.05274199999997</c:v>
                </c:pt>
                <c:pt idx="5429">
                  <c:v>110.437378</c:v>
                </c:pt>
                <c:pt idx="5430">
                  <c:v>114.442322</c:v>
                </c:pt>
                <c:pt idx="5431">
                  <c:v>112.24667400000001</c:v>
                </c:pt>
                <c:pt idx="5432">
                  <c:v>114.61840100000001</c:v>
                </c:pt>
                <c:pt idx="5433">
                  <c:v>112.26586900000001</c:v>
                </c:pt>
                <c:pt idx="5434">
                  <c:v>111.954948</c:v>
                </c:pt>
                <c:pt idx="5435">
                  <c:v>116.90591400000001</c:v>
                </c:pt>
                <c:pt idx="5436">
                  <c:v>122.223511</c:v>
                </c:pt>
                <c:pt idx="5437">
                  <c:v>110.23193400000001</c:v>
                </c:pt>
                <c:pt idx="5438">
                  <c:v>116.21923099999999</c:v>
                </c:pt>
                <c:pt idx="5439">
                  <c:v>122.89589700000001</c:v>
                </c:pt>
                <c:pt idx="5440">
                  <c:v>134.48545800000002</c:v>
                </c:pt>
                <c:pt idx="5441">
                  <c:v>127.19720500000001</c:v>
                </c:pt>
                <c:pt idx="5442">
                  <c:v>121.07839199999997</c:v>
                </c:pt>
                <c:pt idx="5443">
                  <c:v>121.39198300000001</c:v>
                </c:pt>
                <c:pt idx="5444">
                  <c:v>131.25065599999996</c:v>
                </c:pt>
                <c:pt idx="5445">
                  <c:v>111.24011200000001</c:v>
                </c:pt>
                <c:pt idx="5446">
                  <c:v>111.94979900000001</c:v>
                </c:pt>
                <c:pt idx="5447">
                  <c:v>117.227783</c:v>
                </c:pt>
                <c:pt idx="5448">
                  <c:v>127.28675800000001</c:v>
                </c:pt>
                <c:pt idx="5449">
                  <c:v>114.22150400000001</c:v>
                </c:pt>
                <c:pt idx="5450">
                  <c:v>127.97322100000001</c:v>
                </c:pt>
                <c:pt idx="5451">
                  <c:v>135.67076099999997</c:v>
                </c:pt>
                <c:pt idx="5452">
                  <c:v>111.54553199999998</c:v>
                </c:pt>
                <c:pt idx="5453">
                  <c:v>111.191956</c:v>
                </c:pt>
                <c:pt idx="5454">
                  <c:v>133.26974499999997</c:v>
                </c:pt>
                <c:pt idx="5455">
                  <c:v>128.287384</c:v>
                </c:pt>
                <c:pt idx="5456">
                  <c:v>129.51428199999998</c:v>
                </c:pt>
                <c:pt idx="5457">
                  <c:v>115.498383</c:v>
                </c:pt>
                <c:pt idx="5458">
                  <c:v>110.04705000000001</c:v>
                </c:pt>
                <c:pt idx="5459">
                  <c:v>141.16235399999999</c:v>
                </c:pt>
                <c:pt idx="5460">
                  <c:v>111.47247299999997</c:v>
                </c:pt>
                <c:pt idx="5461">
                  <c:v>121.79453300000002</c:v>
                </c:pt>
                <c:pt idx="5462">
                  <c:v>155.42652900000002</c:v>
                </c:pt>
                <c:pt idx="5463">
                  <c:v>113.57672100000001</c:v>
                </c:pt>
                <c:pt idx="5464">
                  <c:v>115.83015399999999</c:v>
                </c:pt>
                <c:pt idx="5465">
                  <c:v>124.07461499999999</c:v>
                </c:pt>
                <c:pt idx="5466">
                  <c:v>138.290009</c:v>
                </c:pt>
                <c:pt idx="5467">
                  <c:v>138.450073</c:v>
                </c:pt>
                <c:pt idx="5468">
                  <c:v>155.77603099999999</c:v>
                </c:pt>
                <c:pt idx="5469">
                  <c:v>119.208412</c:v>
                </c:pt>
                <c:pt idx="5470">
                  <c:v>111.18563799999998</c:v>
                </c:pt>
                <c:pt idx="5471">
                  <c:v>114.37246699999999</c:v>
                </c:pt>
                <c:pt idx="5472">
                  <c:v>111.891792</c:v>
                </c:pt>
                <c:pt idx="5473">
                  <c:v>124.45211</c:v>
                </c:pt>
                <c:pt idx="5474">
                  <c:v>116.89177699999999</c:v>
                </c:pt>
                <c:pt idx="5475">
                  <c:v>124.86842300000002</c:v>
                </c:pt>
                <c:pt idx="5476">
                  <c:v>115.88722199999999</c:v>
                </c:pt>
                <c:pt idx="5477">
                  <c:v>111.89044199999998</c:v>
                </c:pt>
                <c:pt idx="5478">
                  <c:v>123.100662</c:v>
                </c:pt>
                <c:pt idx="5479">
                  <c:v>155.19059799999999</c:v>
                </c:pt>
                <c:pt idx="5480">
                  <c:v>110.257317</c:v>
                </c:pt>
                <c:pt idx="5481">
                  <c:v>119.37764</c:v>
                </c:pt>
                <c:pt idx="5482">
                  <c:v>115.17694099999999</c:v>
                </c:pt>
                <c:pt idx="5483">
                  <c:v>113.06317900000002</c:v>
                </c:pt>
                <c:pt idx="5484">
                  <c:v>110.10494199999998</c:v>
                </c:pt>
                <c:pt idx="5485">
                  <c:v>112.87503799999998</c:v>
                </c:pt>
                <c:pt idx="5486">
                  <c:v>111.70591</c:v>
                </c:pt>
                <c:pt idx="5487">
                  <c:v>118.080986</c:v>
                </c:pt>
                <c:pt idx="5488">
                  <c:v>122.51063499999999</c:v>
                </c:pt>
                <c:pt idx="5489">
                  <c:v>125.796898</c:v>
                </c:pt>
                <c:pt idx="5490">
                  <c:v>113.084557</c:v>
                </c:pt>
                <c:pt idx="5491">
                  <c:v>139.65368699999999</c:v>
                </c:pt>
                <c:pt idx="5492">
                  <c:v>110.976326</c:v>
                </c:pt>
                <c:pt idx="5493">
                  <c:v>122.26728100000001</c:v>
                </c:pt>
                <c:pt idx="5494">
                  <c:v>114.115601</c:v>
                </c:pt>
                <c:pt idx="5495">
                  <c:v>111.43280799999998</c:v>
                </c:pt>
                <c:pt idx="5496">
                  <c:v>115.502464</c:v>
                </c:pt>
                <c:pt idx="5497">
                  <c:v>154.50141900000003</c:v>
                </c:pt>
                <c:pt idx="5498">
                  <c:v>110.88887799999999</c:v>
                </c:pt>
                <c:pt idx="5499">
                  <c:v>112.58813499999998</c:v>
                </c:pt>
                <c:pt idx="5500">
                  <c:v>129.42837500000002</c:v>
                </c:pt>
                <c:pt idx="5501">
                  <c:v>123.14424900000002</c:v>
                </c:pt>
                <c:pt idx="5502">
                  <c:v>112.087379</c:v>
                </c:pt>
                <c:pt idx="5503">
                  <c:v>111.69493900000002</c:v>
                </c:pt>
                <c:pt idx="5504">
                  <c:v>122.703461</c:v>
                </c:pt>
                <c:pt idx="5505">
                  <c:v>119.27210199999999</c:v>
                </c:pt>
                <c:pt idx="5506">
                  <c:v>110.21331000000002</c:v>
                </c:pt>
                <c:pt idx="5507">
                  <c:v>113.205551</c:v>
                </c:pt>
                <c:pt idx="5508">
                  <c:v>116.789886</c:v>
                </c:pt>
                <c:pt idx="5509">
                  <c:v>110.130043</c:v>
                </c:pt>
                <c:pt idx="5510">
                  <c:v>116.50076300000002</c:v>
                </c:pt>
                <c:pt idx="5511">
                  <c:v>124.51715900000004</c:v>
                </c:pt>
                <c:pt idx="5512">
                  <c:v>124.926079</c:v>
                </c:pt>
                <c:pt idx="5513">
                  <c:v>119.34272</c:v>
                </c:pt>
                <c:pt idx="5514">
                  <c:v>119.36875199999999</c:v>
                </c:pt>
                <c:pt idx="5515">
                  <c:v>111.84692400000002</c:v>
                </c:pt>
                <c:pt idx="5516">
                  <c:v>135.68757600000001</c:v>
                </c:pt>
                <c:pt idx="5517">
                  <c:v>110.972191</c:v>
                </c:pt>
                <c:pt idx="5518">
                  <c:v>122.07652299999998</c:v>
                </c:pt>
                <c:pt idx="5519">
                  <c:v>148.84738200000001</c:v>
                </c:pt>
                <c:pt idx="5520">
                  <c:v>130.98330700000002</c:v>
                </c:pt>
                <c:pt idx="5521">
                  <c:v>121.80817399999998</c:v>
                </c:pt>
                <c:pt idx="5522">
                  <c:v>135.09123200000002</c:v>
                </c:pt>
                <c:pt idx="5523">
                  <c:v>114.723434</c:v>
                </c:pt>
                <c:pt idx="5524">
                  <c:v>144.15666199999998</c:v>
                </c:pt>
                <c:pt idx="5525">
                  <c:v>121.60943599999999</c:v>
                </c:pt>
                <c:pt idx="5526">
                  <c:v>122.19001799999998</c:v>
                </c:pt>
                <c:pt idx="5527">
                  <c:v>117.41342200000001</c:v>
                </c:pt>
                <c:pt idx="5528">
                  <c:v>121.40542600000002</c:v>
                </c:pt>
                <c:pt idx="5529">
                  <c:v>114.632164</c:v>
                </c:pt>
                <c:pt idx="5530">
                  <c:v>114.124054</c:v>
                </c:pt>
                <c:pt idx="5531">
                  <c:v>110.796768</c:v>
                </c:pt>
                <c:pt idx="5532">
                  <c:v>110.73511499999999</c:v>
                </c:pt>
                <c:pt idx="5533">
                  <c:v>120.97580000000001</c:v>
                </c:pt>
                <c:pt idx="5534">
                  <c:v>110.18689000000001</c:v>
                </c:pt>
                <c:pt idx="5535">
                  <c:v>117.50194500000002</c:v>
                </c:pt>
                <c:pt idx="5536">
                  <c:v>114.733482</c:v>
                </c:pt>
                <c:pt idx="5537">
                  <c:v>137.048813</c:v>
                </c:pt>
                <c:pt idx="5538">
                  <c:v>113.66671799999999</c:v>
                </c:pt>
                <c:pt idx="5539">
                  <c:v>114.09977699999999</c:v>
                </c:pt>
                <c:pt idx="5540">
                  <c:v>128.03317299999998</c:v>
                </c:pt>
                <c:pt idx="5541">
                  <c:v>123.30112500000001</c:v>
                </c:pt>
                <c:pt idx="5542">
                  <c:v>130.68156399999998</c:v>
                </c:pt>
                <c:pt idx="5543">
                  <c:v>110.584717</c:v>
                </c:pt>
                <c:pt idx="5544">
                  <c:v>117.602463</c:v>
                </c:pt>
                <c:pt idx="5545">
                  <c:v>125.50952900000001</c:v>
                </c:pt>
                <c:pt idx="5546">
                  <c:v>119.313873</c:v>
                </c:pt>
                <c:pt idx="5547">
                  <c:v>115.292458</c:v>
                </c:pt>
                <c:pt idx="5548">
                  <c:v>120.616821</c:v>
                </c:pt>
                <c:pt idx="5549">
                  <c:v>128.67266799999999</c:v>
                </c:pt>
                <c:pt idx="5550">
                  <c:v>127.93496700000001</c:v>
                </c:pt>
                <c:pt idx="5551">
                  <c:v>171.711243</c:v>
                </c:pt>
                <c:pt idx="5552">
                  <c:v>117.65466300000001</c:v>
                </c:pt>
                <c:pt idx="5553">
                  <c:v>132.49417099999999</c:v>
                </c:pt>
                <c:pt idx="5554">
                  <c:v>111.556183</c:v>
                </c:pt>
                <c:pt idx="5555">
                  <c:v>126.848755</c:v>
                </c:pt>
                <c:pt idx="5556">
                  <c:v>112.04203</c:v>
                </c:pt>
                <c:pt idx="5557">
                  <c:v>119.20421600000002</c:v>
                </c:pt>
                <c:pt idx="5558">
                  <c:v>144.441666</c:v>
                </c:pt>
                <c:pt idx="5559">
                  <c:v>110.39646900000001</c:v>
                </c:pt>
                <c:pt idx="5560">
                  <c:v>112.16677900000001</c:v>
                </c:pt>
                <c:pt idx="5561">
                  <c:v>121.15840900000001</c:v>
                </c:pt>
                <c:pt idx="5562">
                  <c:v>122.72431899999998</c:v>
                </c:pt>
                <c:pt idx="5563">
                  <c:v>111.74365200000001</c:v>
                </c:pt>
                <c:pt idx="5564">
                  <c:v>172.31085199999998</c:v>
                </c:pt>
                <c:pt idx="5565">
                  <c:v>155.577271</c:v>
                </c:pt>
                <c:pt idx="5566">
                  <c:v>127.17401099999998</c:v>
                </c:pt>
                <c:pt idx="5567">
                  <c:v>115.248383</c:v>
                </c:pt>
                <c:pt idx="5568">
                  <c:v>140.466095</c:v>
                </c:pt>
                <c:pt idx="5569">
                  <c:v>110.37863900000001</c:v>
                </c:pt>
                <c:pt idx="5570">
                  <c:v>125.710373</c:v>
                </c:pt>
                <c:pt idx="5571">
                  <c:v>143.36753800000002</c:v>
                </c:pt>
                <c:pt idx="5572">
                  <c:v>130.73498499999997</c:v>
                </c:pt>
                <c:pt idx="5573">
                  <c:v>117.40561700000002</c:v>
                </c:pt>
                <c:pt idx="5574">
                  <c:v>117.55239899999997</c:v>
                </c:pt>
                <c:pt idx="5575">
                  <c:v>116.849716</c:v>
                </c:pt>
                <c:pt idx="5576">
                  <c:v>123.560158</c:v>
                </c:pt>
                <c:pt idx="5577">
                  <c:v>110.233833</c:v>
                </c:pt>
                <c:pt idx="5578">
                  <c:v>111.51423600000001</c:v>
                </c:pt>
                <c:pt idx="5579">
                  <c:v>110.70629900000002</c:v>
                </c:pt>
                <c:pt idx="5580">
                  <c:v>127.506142</c:v>
                </c:pt>
                <c:pt idx="5581">
                  <c:v>121.81153900000001</c:v>
                </c:pt>
                <c:pt idx="5582">
                  <c:v>131.08523600000004</c:v>
                </c:pt>
                <c:pt idx="5583">
                  <c:v>112.75552399999999</c:v>
                </c:pt>
                <c:pt idx="5584">
                  <c:v>113.41916700000002</c:v>
                </c:pt>
                <c:pt idx="5585">
                  <c:v>111.69132999999999</c:v>
                </c:pt>
                <c:pt idx="5586">
                  <c:v>118.24272900000001</c:v>
                </c:pt>
                <c:pt idx="5587">
                  <c:v>130.56141700000003</c:v>
                </c:pt>
                <c:pt idx="5588">
                  <c:v>136.11677599999996</c:v>
                </c:pt>
                <c:pt idx="5589">
                  <c:v>121.92289700000001</c:v>
                </c:pt>
                <c:pt idx="5590">
                  <c:v>118.44152800000003</c:v>
                </c:pt>
                <c:pt idx="5591">
                  <c:v>110.34793900000001</c:v>
                </c:pt>
                <c:pt idx="5592">
                  <c:v>121.531998</c:v>
                </c:pt>
                <c:pt idx="5593">
                  <c:v>126.39563800000001</c:v>
                </c:pt>
                <c:pt idx="5594">
                  <c:v>120.83476300000001</c:v>
                </c:pt>
                <c:pt idx="5595">
                  <c:v>122.31931299999998</c:v>
                </c:pt>
                <c:pt idx="5596">
                  <c:v>126.35080000000001</c:v>
                </c:pt>
                <c:pt idx="5597">
                  <c:v>112.84208700000001</c:v>
                </c:pt>
                <c:pt idx="5598">
                  <c:v>138.38945000000001</c:v>
                </c:pt>
                <c:pt idx="5599">
                  <c:v>119.76932499999999</c:v>
                </c:pt>
                <c:pt idx="5600">
                  <c:v>115.994072</c:v>
                </c:pt>
                <c:pt idx="5601">
                  <c:v>111.88384199999999</c:v>
                </c:pt>
                <c:pt idx="5602">
                  <c:v>118.91118600000001</c:v>
                </c:pt>
                <c:pt idx="5603">
                  <c:v>115.319733</c:v>
                </c:pt>
                <c:pt idx="5604">
                  <c:v>136.16981499999997</c:v>
                </c:pt>
                <c:pt idx="5605">
                  <c:v>111.85743699999999</c:v>
                </c:pt>
                <c:pt idx="5606">
                  <c:v>115.93656200000001</c:v>
                </c:pt>
                <c:pt idx="5607">
                  <c:v>113.778023</c:v>
                </c:pt>
                <c:pt idx="5608">
                  <c:v>111.87509900000001</c:v>
                </c:pt>
                <c:pt idx="5609">
                  <c:v>139.38775600000002</c:v>
                </c:pt>
                <c:pt idx="5610">
                  <c:v>110.048508</c:v>
                </c:pt>
                <c:pt idx="5611">
                  <c:v>120.93438</c:v>
                </c:pt>
                <c:pt idx="5612">
                  <c:v>115.374084</c:v>
                </c:pt>
                <c:pt idx="5613">
                  <c:v>142.006607</c:v>
                </c:pt>
                <c:pt idx="5614">
                  <c:v>120.48614499999999</c:v>
                </c:pt>
                <c:pt idx="5615">
                  <c:v>126.46650700000002</c:v>
                </c:pt>
                <c:pt idx="5616">
                  <c:v>112.344078</c:v>
                </c:pt>
                <c:pt idx="5617">
                  <c:v>111.26872299999998</c:v>
                </c:pt>
                <c:pt idx="5618">
                  <c:v>112.601105</c:v>
                </c:pt>
                <c:pt idx="5619">
                  <c:v>110.019882</c:v>
                </c:pt>
                <c:pt idx="5620">
                  <c:v>110.17029599999998</c:v>
                </c:pt>
                <c:pt idx="5621">
                  <c:v>142.879425</c:v>
                </c:pt>
                <c:pt idx="5622">
                  <c:v>124.77088199999999</c:v>
                </c:pt>
                <c:pt idx="5623">
                  <c:v>113.30378699999999</c:v>
                </c:pt>
                <c:pt idx="5624">
                  <c:v>112.07472999999999</c:v>
                </c:pt>
                <c:pt idx="5625">
                  <c:v>125.53997799999999</c:v>
                </c:pt>
                <c:pt idx="5626">
                  <c:v>115.328064</c:v>
                </c:pt>
                <c:pt idx="5627">
                  <c:v>125.695061</c:v>
                </c:pt>
                <c:pt idx="5628">
                  <c:v>114.992744</c:v>
                </c:pt>
                <c:pt idx="5629">
                  <c:v>125.11171</c:v>
                </c:pt>
                <c:pt idx="5630">
                  <c:v>110.12043799999996</c:v>
                </c:pt>
                <c:pt idx="5631">
                  <c:v>130.29821800000002</c:v>
                </c:pt>
                <c:pt idx="5632">
                  <c:v>121.31355300000001</c:v>
                </c:pt>
                <c:pt idx="5633">
                  <c:v>126.834496</c:v>
                </c:pt>
                <c:pt idx="5634">
                  <c:v>119.56693300000002</c:v>
                </c:pt>
                <c:pt idx="5635">
                  <c:v>139.42512500000001</c:v>
                </c:pt>
                <c:pt idx="5636">
                  <c:v>123.211731</c:v>
                </c:pt>
                <c:pt idx="5637">
                  <c:v>119.48374200000001</c:v>
                </c:pt>
                <c:pt idx="5638">
                  <c:v>117.97393</c:v>
                </c:pt>
                <c:pt idx="5639">
                  <c:v>121.70256000000002</c:v>
                </c:pt>
                <c:pt idx="5640">
                  <c:v>120.877655</c:v>
                </c:pt>
                <c:pt idx="5641">
                  <c:v>113.90269499999999</c:v>
                </c:pt>
                <c:pt idx="5642">
                  <c:v>112.140518</c:v>
                </c:pt>
                <c:pt idx="5643">
                  <c:v>119.57795</c:v>
                </c:pt>
                <c:pt idx="5644">
                  <c:v>113.335556</c:v>
                </c:pt>
                <c:pt idx="5645">
                  <c:v>112.27570299999996</c:v>
                </c:pt>
                <c:pt idx="5646">
                  <c:v>129.12716700000001</c:v>
                </c:pt>
                <c:pt idx="5647">
                  <c:v>125.819946</c:v>
                </c:pt>
                <c:pt idx="5648">
                  <c:v>130.82632400000003</c:v>
                </c:pt>
                <c:pt idx="5649">
                  <c:v>122.18545499999999</c:v>
                </c:pt>
                <c:pt idx="5650">
                  <c:v>114.205719</c:v>
                </c:pt>
                <c:pt idx="5651">
                  <c:v>119.17060099999999</c:v>
                </c:pt>
                <c:pt idx="5652">
                  <c:v>122.72663900000002</c:v>
                </c:pt>
                <c:pt idx="5653">
                  <c:v>112.420822</c:v>
                </c:pt>
                <c:pt idx="5654">
                  <c:v>110.113235</c:v>
                </c:pt>
                <c:pt idx="5655">
                  <c:v>116.03496600000001</c:v>
                </c:pt>
                <c:pt idx="5656">
                  <c:v>116.07440200000001</c:v>
                </c:pt>
                <c:pt idx="5657">
                  <c:v>112.263794</c:v>
                </c:pt>
                <c:pt idx="5658">
                  <c:v>112.20764900000002</c:v>
                </c:pt>
                <c:pt idx="5659">
                  <c:v>135.804733</c:v>
                </c:pt>
                <c:pt idx="5660">
                  <c:v>112.098511</c:v>
                </c:pt>
                <c:pt idx="5661">
                  <c:v>112.27510100000001</c:v>
                </c:pt>
                <c:pt idx="5662">
                  <c:v>138.30773900000003</c:v>
                </c:pt>
                <c:pt idx="5663">
                  <c:v>143.45994600000003</c:v>
                </c:pt>
                <c:pt idx="5664">
                  <c:v>114.40721100000002</c:v>
                </c:pt>
                <c:pt idx="5665">
                  <c:v>111.33212300000001</c:v>
                </c:pt>
                <c:pt idx="5666">
                  <c:v>114.80435199999998</c:v>
                </c:pt>
                <c:pt idx="5667">
                  <c:v>129.02648900000003</c:v>
                </c:pt>
                <c:pt idx="5668">
                  <c:v>125.9804</c:v>
                </c:pt>
                <c:pt idx="5669">
                  <c:v>118.49680300000001</c:v>
                </c:pt>
                <c:pt idx="5670">
                  <c:v>112.15943099999998</c:v>
                </c:pt>
                <c:pt idx="5671">
                  <c:v>113.528633</c:v>
                </c:pt>
                <c:pt idx="5672">
                  <c:v>112.95484900000001</c:v>
                </c:pt>
                <c:pt idx="5673">
                  <c:v>128.623322</c:v>
                </c:pt>
                <c:pt idx="5674">
                  <c:v>117.63597900000001</c:v>
                </c:pt>
                <c:pt idx="5675">
                  <c:v>157.27088899999998</c:v>
                </c:pt>
                <c:pt idx="5676">
                  <c:v>120.140396</c:v>
                </c:pt>
                <c:pt idx="5677">
                  <c:v>112.589218</c:v>
                </c:pt>
                <c:pt idx="5678">
                  <c:v>118.87504599999998</c:v>
                </c:pt>
                <c:pt idx="5679">
                  <c:v>118.09639</c:v>
                </c:pt>
                <c:pt idx="5680">
                  <c:v>113.590988</c:v>
                </c:pt>
                <c:pt idx="5681">
                  <c:v>112.81714599999999</c:v>
                </c:pt>
                <c:pt idx="5682">
                  <c:v>115.55905199999998</c:v>
                </c:pt>
                <c:pt idx="5683">
                  <c:v>115.03069300000001</c:v>
                </c:pt>
                <c:pt idx="5684">
                  <c:v>117.76287799999999</c:v>
                </c:pt>
                <c:pt idx="5685">
                  <c:v>118.726089</c:v>
                </c:pt>
                <c:pt idx="5686">
                  <c:v>111.13460499999999</c:v>
                </c:pt>
                <c:pt idx="5687">
                  <c:v>116.349998</c:v>
                </c:pt>
                <c:pt idx="5688">
                  <c:v>118.49041699999999</c:v>
                </c:pt>
                <c:pt idx="5689">
                  <c:v>126.086327</c:v>
                </c:pt>
                <c:pt idx="5690">
                  <c:v>111.690704</c:v>
                </c:pt>
                <c:pt idx="5691">
                  <c:v>118.77671100000001</c:v>
                </c:pt>
                <c:pt idx="5692">
                  <c:v>120.52066000000002</c:v>
                </c:pt>
                <c:pt idx="5693">
                  <c:v>110.94509900000001</c:v>
                </c:pt>
                <c:pt idx="5694">
                  <c:v>110.323105</c:v>
                </c:pt>
                <c:pt idx="5695">
                  <c:v>123.637512</c:v>
                </c:pt>
                <c:pt idx="5696">
                  <c:v>125.96288300000002</c:v>
                </c:pt>
                <c:pt idx="5697">
                  <c:v>110.85431699999998</c:v>
                </c:pt>
                <c:pt idx="5698">
                  <c:v>119.686089</c:v>
                </c:pt>
                <c:pt idx="5699">
                  <c:v>114.88716100000002</c:v>
                </c:pt>
                <c:pt idx="5700">
                  <c:v>120.80901299999998</c:v>
                </c:pt>
                <c:pt idx="5701">
                  <c:v>117.68186999999999</c:v>
                </c:pt>
                <c:pt idx="5702">
                  <c:v>125.594902</c:v>
                </c:pt>
                <c:pt idx="5703">
                  <c:v>116.93611100000001</c:v>
                </c:pt>
                <c:pt idx="5704">
                  <c:v>110.62198600000001</c:v>
                </c:pt>
                <c:pt idx="5705">
                  <c:v>121.342697</c:v>
                </c:pt>
                <c:pt idx="5706">
                  <c:v>124.54044300000001</c:v>
                </c:pt>
                <c:pt idx="5707">
                  <c:v>138.64437899999999</c:v>
                </c:pt>
                <c:pt idx="5708">
                  <c:v>136.83311499999999</c:v>
                </c:pt>
                <c:pt idx="5709">
                  <c:v>124.852913</c:v>
                </c:pt>
                <c:pt idx="5710">
                  <c:v>125.10037999999999</c:v>
                </c:pt>
                <c:pt idx="5711">
                  <c:v>116.52391799999998</c:v>
                </c:pt>
                <c:pt idx="5712">
                  <c:v>111.90147399999999</c:v>
                </c:pt>
                <c:pt idx="5713">
                  <c:v>122.49780300000002</c:v>
                </c:pt>
                <c:pt idx="5714">
                  <c:v>114.02514600000001</c:v>
                </c:pt>
                <c:pt idx="5715">
                  <c:v>150.53053299999999</c:v>
                </c:pt>
                <c:pt idx="5716">
                  <c:v>112.48973799999999</c:v>
                </c:pt>
                <c:pt idx="5717">
                  <c:v>118.60431699999998</c:v>
                </c:pt>
                <c:pt idx="5718">
                  <c:v>137.85180700000004</c:v>
                </c:pt>
                <c:pt idx="5719">
                  <c:v>125.17372099999999</c:v>
                </c:pt>
                <c:pt idx="5720">
                  <c:v>113.34622200000001</c:v>
                </c:pt>
                <c:pt idx="5721">
                  <c:v>117.082626</c:v>
                </c:pt>
                <c:pt idx="5722">
                  <c:v>126.22474699999998</c:v>
                </c:pt>
                <c:pt idx="5723">
                  <c:v>124.47258799999999</c:v>
                </c:pt>
                <c:pt idx="5724">
                  <c:v>123.45787</c:v>
                </c:pt>
                <c:pt idx="5725">
                  <c:v>119.50492900000002</c:v>
                </c:pt>
                <c:pt idx="5726">
                  <c:v>117.080849</c:v>
                </c:pt>
                <c:pt idx="5727">
                  <c:v>120.839157</c:v>
                </c:pt>
                <c:pt idx="5728">
                  <c:v>121.34633599999998</c:v>
                </c:pt>
                <c:pt idx="5729">
                  <c:v>123.47222900000001</c:v>
                </c:pt>
                <c:pt idx="5730">
                  <c:v>137.30175800000001</c:v>
                </c:pt>
                <c:pt idx="5731">
                  <c:v>115.86283099999999</c:v>
                </c:pt>
                <c:pt idx="5732">
                  <c:v>137.41477999999998</c:v>
                </c:pt>
                <c:pt idx="5733">
                  <c:v>119.472221</c:v>
                </c:pt>
                <c:pt idx="5734">
                  <c:v>114.350899</c:v>
                </c:pt>
                <c:pt idx="5735">
                  <c:v>114.06482699999999</c:v>
                </c:pt>
                <c:pt idx="5736">
                  <c:v>113.76400000000001</c:v>
                </c:pt>
                <c:pt idx="5737">
                  <c:v>126.01013900000001</c:v>
                </c:pt>
                <c:pt idx="5738">
                  <c:v>111.815369</c:v>
                </c:pt>
                <c:pt idx="5739">
                  <c:v>116.098091</c:v>
                </c:pt>
                <c:pt idx="5740">
                  <c:v>110.41840400000001</c:v>
                </c:pt>
                <c:pt idx="5741">
                  <c:v>113.892067</c:v>
                </c:pt>
                <c:pt idx="5742">
                  <c:v>116.80622099999999</c:v>
                </c:pt>
                <c:pt idx="5743">
                  <c:v>112.44805100000002</c:v>
                </c:pt>
                <c:pt idx="5744">
                  <c:v>133.345932</c:v>
                </c:pt>
                <c:pt idx="5745">
                  <c:v>117.16422300000004</c:v>
                </c:pt>
                <c:pt idx="5746">
                  <c:v>112.54196200000001</c:v>
                </c:pt>
                <c:pt idx="5747">
                  <c:v>113.37352799999998</c:v>
                </c:pt>
                <c:pt idx="5748">
                  <c:v>116.218384</c:v>
                </c:pt>
                <c:pt idx="5749">
                  <c:v>116.57509599999999</c:v>
                </c:pt>
                <c:pt idx="5750">
                  <c:v>115.24092899999999</c:v>
                </c:pt>
                <c:pt idx="5751">
                  <c:v>117.55973099999999</c:v>
                </c:pt>
                <c:pt idx="5752">
                  <c:v>112.84026299999999</c:v>
                </c:pt>
                <c:pt idx="5753">
                  <c:v>125.42042499999999</c:v>
                </c:pt>
                <c:pt idx="5754">
                  <c:v>110.63230099999998</c:v>
                </c:pt>
                <c:pt idx="5755">
                  <c:v>123.93289900000002</c:v>
                </c:pt>
                <c:pt idx="5756">
                  <c:v>120.80339099999999</c:v>
                </c:pt>
                <c:pt idx="5757">
                  <c:v>125.589996</c:v>
                </c:pt>
                <c:pt idx="5758">
                  <c:v>116.91431400000002</c:v>
                </c:pt>
                <c:pt idx="5759">
                  <c:v>120.01759300000003</c:v>
                </c:pt>
                <c:pt idx="5760">
                  <c:v>119.89817799999999</c:v>
                </c:pt>
                <c:pt idx="5761">
                  <c:v>123.527084</c:v>
                </c:pt>
                <c:pt idx="5762">
                  <c:v>123.51237500000001</c:v>
                </c:pt>
                <c:pt idx="5763">
                  <c:v>130.17867999999999</c:v>
                </c:pt>
                <c:pt idx="5764">
                  <c:v>130.98878500000001</c:v>
                </c:pt>
                <c:pt idx="5765">
                  <c:v>120.04634900000002</c:v>
                </c:pt>
                <c:pt idx="5766">
                  <c:v>115.23561100000002</c:v>
                </c:pt>
                <c:pt idx="5767">
                  <c:v>110.235939</c:v>
                </c:pt>
                <c:pt idx="5768">
                  <c:v>120.300766</c:v>
                </c:pt>
                <c:pt idx="5769">
                  <c:v>110.538933</c:v>
                </c:pt>
                <c:pt idx="5770">
                  <c:v>124.44322200000003</c:v>
                </c:pt>
                <c:pt idx="5771">
                  <c:v>120.04141199999999</c:v>
                </c:pt>
                <c:pt idx="5772">
                  <c:v>114.08004800000001</c:v>
                </c:pt>
                <c:pt idx="5773">
                  <c:v>129.67034900000002</c:v>
                </c:pt>
                <c:pt idx="5774">
                  <c:v>119.40985900000001</c:v>
                </c:pt>
                <c:pt idx="5775">
                  <c:v>116.280945</c:v>
                </c:pt>
                <c:pt idx="5776">
                  <c:v>127.713638</c:v>
                </c:pt>
                <c:pt idx="5777">
                  <c:v>128.42842100000004</c:v>
                </c:pt>
                <c:pt idx="5778">
                  <c:v>136.75914</c:v>
                </c:pt>
                <c:pt idx="5779">
                  <c:v>121.54769899999999</c:v>
                </c:pt>
                <c:pt idx="5780">
                  <c:v>111.145363</c:v>
                </c:pt>
                <c:pt idx="5781">
                  <c:v>132.14446999999998</c:v>
                </c:pt>
                <c:pt idx="5782">
                  <c:v>121.31577299999996</c:v>
                </c:pt>
                <c:pt idx="5783">
                  <c:v>132.82754500000001</c:v>
                </c:pt>
                <c:pt idx="5784">
                  <c:v>115.45584100000001</c:v>
                </c:pt>
                <c:pt idx="5785">
                  <c:v>136.94555699999998</c:v>
                </c:pt>
                <c:pt idx="5786">
                  <c:v>141.03434800000002</c:v>
                </c:pt>
                <c:pt idx="5787">
                  <c:v>119.13249199999998</c:v>
                </c:pt>
                <c:pt idx="5788">
                  <c:v>112.370262</c:v>
                </c:pt>
                <c:pt idx="5789">
                  <c:v>117.528854</c:v>
                </c:pt>
                <c:pt idx="5790">
                  <c:v>145.41978499999996</c:v>
                </c:pt>
                <c:pt idx="5791">
                  <c:v>119.61244199999999</c:v>
                </c:pt>
                <c:pt idx="5792">
                  <c:v>131.20545999999999</c:v>
                </c:pt>
                <c:pt idx="5793">
                  <c:v>122.85066999999999</c:v>
                </c:pt>
                <c:pt idx="5794">
                  <c:v>129.40916399999998</c:v>
                </c:pt>
                <c:pt idx="5795">
                  <c:v>119.587006</c:v>
                </c:pt>
                <c:pt idx="5796">
                  <c:v>140.07270800000001</c:v>
                </c:pt>
                <c:pt idx="5797">
                  <c:v>114.533928</c:v>
                </c:pt>
                <c:pt idx="5798">
                  <c:v>113.803505</c:v>
                </c:pt>
                <c:pt idx="5799">
                  <c:v>114.19512899999998</c:v>
                </c:pt>
                <c:pt idx="5800">
                  <c:v>129.61099199999998</c:v>
                </c:pt>
                <c:pt idx="5801">
                  <c:v>127.97286999999999</c:v>
                </c:pt>
                <c:pt idx="5802">
                  <c:v>120.20558200000001</c:v>
                </c:pt>
                <c:pt idx="5803">
                  <c:v>130.39262400000001</c:v>
                </c:pt>
                <c:pt idx="5804">
                  <c:v>110.252426</c:v>
                </c:pt>
                <c:pt idx="5805">
                  <c:v>130.61283900000001</c:v>
                </c:pt>
                <c:pt idx="5806">
                  <c:v>122.68528699999999</c:v>
                </c:pt>
                <c:pt idx="5807">
                  <c:v>151.49449200000001</c:v>
                </c:pt>
                <c:pt idx="5808">
                  <c:v>130.49923700000002</c:v>
                </c:pt>
                <c:pt idx="5809">
                  <c:v>115.32049600000001</c:v>
                </c:pt>
                <c:pt idx="5810">
                  <c:v>115.275665</c:v>
                </c:pt>
                <c:pt idx="5811">
                  <c:v>110.41857899999998</c:v>
                </c:pt>
                <c:pt idx="5812">
                  <c:v>112.432411</c:v>
                </c:pt>
                <c:pt idx="5813">
                  <c:v>115.88741300000001</c:v>
                </c:pt>
                <c:pt idx="5814">
                  <c:v>113.853241</c:v>
                </c:pt>
                <c:pt idx="5815">
                  <c:v>112.26226000000001</c:v>
                </c:pt>
                <c:pt idx="5816">
                  <c:v>124.79011500000001</c:v>
                </c:pt>
                <c:pt idx="5817">
                  <c:v>110.30954699999998</c:v>
                </c:pt>
                <c:pt idx="5818">
                  <c:v>124.98799900000002</c:v>
                </c:pt>
                <c:pt idx="5819">
                  <c:v>119.02020300000001</c:v>
                </c:pt>
                <c:pt idx="5820">
                  <c:v>125.289185</c:v>
                </c:pt>
                <c:pt idx="5821">
                  <c:v>117.779518</c:v>
                </c:pt>
                <c:pt idx="5822">
                  <c:v>120.33243599999999</c:v>
                </c:pt>
                <c:pt idx="5823">
                  <c:v>115.48090400000001</c:v>
                </c:pt>
                <c:pt idx="5824">
                  <c:v>111.60562899999998</c:v>
                </c:pt>
                <c:pt idx="5825">
                  <c:v>110.85805499999998</c:v>
                </c:pt>
                <c:pt idx="5826">
                  <c:v>115.050095</c:v>
                </c:pt>
                <c:pt idx="5827">
                  <c:v>113.41561100000001</c:v>
                </c:pt>
                <c:pt idx="5828">
                  <c:v>114.56276699999998</c:v>
                </c:pt>
                <c:pt idx="5829">
                  <c:v>121.36756900000002</c:v>
                </c:pt>
                <c:pt idx="5830">
                  <c:v>116.93993399999999</c:v>
                </c:pt>
                <c:pt idx="5831">
                  <c:v>166.34506199999998</c:v>
                </c:pt>
                <c:pt idx="5832">
                  <c:v>168.31022600000003</c:v>
                </c:pt>
                <c:pt idx="5833">
                  <c:v>133.574341</c:v>
                </c:pt>
                <c:pt idx="5834">
                  <c:v>118.388969</c:v>
                </c:pt>
                <c:pt idx="5835">
                  <c:v>110.24588799999998</c:v>
                </c:pt>
                <c:pt idx="5836">
                  <c:v>112.41661100000002</c:v>
                </c:pt>
                <c:pt idx="5837">
                  <c:v>119.13222500000002</c:v>
                </c:pt>
                <c:pt idx="5838">
                  <c:v>117.184189</c:v>
                </c:pt>
                <c:pt idx="5839">
                  <c:v>113.19976</c:v>
                </c:pt>
                <c:pt idx="5840">
                  <c:v>110.238754</c:v>
                </c:pt>
                <c:pt idx="5841">
                  <c:v>140.77874800000001</c:v>
                </c:pt>
                <c:pt idx="5842">
                  <c:v>119.51416800000001</c:v>
                </c:pt>
                <c:pt idx="5843">
                  <c:v>119.44221500000002</c:v>
                </c:pt>
                <c:pt idx="5844">
                  <c:v>117.53547699999999</c:v>
                </c:pt>
                <c:pt idx="5845">
                  <c:v>122.84039300000002</c:v>
                </c:pt>
                <c:pt idx="5846">
                  <c:v>124.11264799999998</c:v>
                </c:pt>
                <c:pt idx="5847">
                  <c:v>113.91263600000002</c:v>
                </c:pt>
                <c:pt idx="5848">
                  <c:v>124.802925</c:v>
                </c:pt>
                <c:pt idx="5849">
                  <c:v>157.61532600000001</c:v>
                </c:pt>
                <c:pt idx="5850">
                  <c:v>115.96746100000001</c:v>
                </c:pt>
                <c:pt idx="5851">
                  <c:v>113.93270099999998</c:v>
                </c:pt>
                <c:pt idx="5852">
                  <c:v>116.39410400000001</c:v>
                </c:pt>
                <c:pt idx="5853">
                  <c:v>122.208511</c:v>
                </c:pt>
                <c:pt idx="5854">
                  <c:v>124.11167900000001</c:v>
                </c:pt>
                <c:pt idx="5855">
                  <c:v>127.899147</c:v>
                </c:pt>
                <c:pt idx="5856">
                  <c:v>112.95165299999999</c:v>
                </c:pt>
                <c:pt idx="5857">
                  <c:v>114.96446200000001</c:v>
                </c:pt>
                <c:pt idx="5858">
                  <c:v>114.32644699999999</c:v>
                </c:pt>
                <c:pt idx="5859">
                  <c:v>117.281441</c:v>
                </c:pt>
                <c:pt idx="5860">
                  <c:v>112.87902800000001</c:v>
                </c:pt>
                <c:pt idx="5861">
                  <c:v>135.77896099999998</c:v>
                </c:pt>
                <c:pt idx="5862">
                  <c:v>111.090935</c:v>
                </c:pt>
                <c:pt idx="5863">
                  <c:v>123.57428</c:v>
                </c:pt>
                <c:pt idx="5864">
                  <c:v>132.85759000000002</c:v>
                </c:pt>
                <c:pt idx="5865">
                  <c:v>116.42068500000002</c:v>
                </c:pt>
                <c:pt idx="5866">
                  <c:v>116.816917</c:v>
                </c:pt>
                <c:pt idx="5867">
                  <c:v>117.548439</c:v>
                </c:pt>
                <c:pt idx="5868">
                  <c:v>128.79611199999999</c:v>
                </c:pt>
                <c:pt idx="5869">
                  <c:v>124.63205000000001</c:v>
                </c:pt>
                <c:pt idx="5870">
                  <c:v>119.32281500000001</c:v>
                </c:pt>
                <c:pt idx="5871">
                  <c:v>114.32068599999998</c:v>
                </c:pt>
                <c:pt idx="5872">
                  <c:v>127.43637099999998</c:v>
                </c:pt>
                <c:pt idx="5873">
                  <c:v>135.88296500000001</c:v>
                </c:pt>
                <c:pt idx="5874">
                  <c:v>114.498558</c:v>
                </c:pt>
                <c:pt idx="5875">
                  <c:v>118.39877300000001</c:v>
                </c:pt>
                <c:pt idx="5876">
                  <c:v>111.90745500000001</c:v>
                </c:pt>
                <c:pt idx="5877">
                  <c:v>145.74804700000001</c:v>
                </c:pt>
                <c:pt idx="5878">
                  <c:v>115.083534</c:v>
                </c:pt>
                <c:pt idx="5879">
                  <c:v>115.31061600000001</c:v>
                </c:pt>
                <c:pt idx="5880">
                  <c:v>114.39780399999999</c:v>
                </c:pt>
                <c:pt idx="5881">
                  <c:v>131.37262000000001</c:v>
                </c:pt>
                <c:pt idx="5882">
                  <c:v>112.79856900000001</c:v>
                </c:pt>
                <c:pt idx="5883">
                  <c:v>110.44529700000001</c:v>
                </c:pt>
                <c:pt idx="5884">
                  <c:v>128.93061800000001</c:v>
                </c:pt>
                <c:pt idx="5885">
                  <c:v>122.71390500000001</c:v>
                </c:pt>
                <c:pt idx="5886">
                  <c:v>112.50804100000001</c:v>
                </c:pt>
                <c:pt idx="5887">
                  <c:v>123.26135300000001</c:v>
                </c:pt>
                <c:pt idx="5888">
                  <c:v>111.51666299999999</c:v>
                </c:pt>
                <c:pt idx="5889">
                  <c:v>117.46539300000002</c:v>
                </c:pt>
                <c:pt idx="5890">
                  <c:v>116.49353000000002</c:v>
                </c:pt>
                <c:pt idx="5891">
                  <c:v>115.49917600000002</c:v>
                </c:pt>
                <c:pt idx="5892">
                  <c:v>111.30396300000001</c:v>
                </c:pt>
                <c:pt idx="5893">
                  <c:v>136.38601700000004</c:v>
                </c:pt>
                <c:pt idx="5894">
                  <c:v>144.72546399999999</c:v>
                </c:pt>
                <c:pt idx="5895">
                  <c:v>125.99772600000001</c:v>
                </c:pt>
                <c:pt idx="5896">
                  <c:v>138.35540800000004</c:v>
                </c:pt>
                <c:pt idx="5897">
                  <c:v>120.19188699999998</c:v>
                </c:pt>
                <c:pt idx="5898">
                  <c:v>115.57345599999998</c:v>
                </c:pt>
                <c:pt idx="5899">
                  <c:v>111.034935</c:v>
                </c:pt>
                <c:pt idx="5900">
                  <c:v>116.212547</c:v>
                </c:pt>
                <c:pt idx="5901">
                  <c:v>120.470085</c:v>
                </c:pt>
                <c:pt idx="5902">
                  <c:v>141.34549000000001</c:v>
                </c:pt>
                <c:pt idx="5903">
                  <c:v>111.37280299999999</c:v>
                </c:pt>
                <c:pt idx="5904">
                  <c:v>123.335289</c:v>
                </c:pt>
                <c:pt idx="5905">
                  <c:v>124.66987599999999</c:v>
                </c:pt>
                <c:pt idx="5906">
                  <c:v>111.46980300000001</c:v>
                </c:pt>
                <c:pt idx="5907">
                  <c:v>130.599411</c:v>
                </c:pt>
                <c:pt idx="5908">
                  <c:v>111.90942400000002</c:v>
                </c:pt>
                <c:pt idx="5909">
                  <c:v>129.06329299999999</c:v>
                </c:pt>
                <c:pt idx="5910">
                  <c:v>112.942848</c:v>
                </c:pt>
                <c:pt idx="5911">
                  <c:v>111.15876799999997</c:v>
                </c:pt>
                <c:pt idx="5912">
                  <c:v>111.500145</c:v>
                </c:pt>
                <c:pt idx="5913">
                  <c:v>116.166389</c:v>
                </c:pt>
                <c:pt idx="5914">
                  <c:v>129.60200499999999</c:v>
                </c:pt>
                <c:pt idx="5915">
                  <c:v>116.74750500000002</c:v>
                </c:pt>
                <c:pt idx="5916">
                  <c:v>135.54536399999998</c:v>
                </c:pt>
                <c:pt idx="5917">
                  <c:v>116.65871399999999</c:v>
                </c:pt>
                <c:pt idx="5918">
                  <c:v>126.38756600000002</c:v>
                </c:pt>
                <c:pt idx="5919">
                  <c:v>129.276138</c:v>
                </c:pt>
                <c:pt idx="5920">
                  <c:v>112.593971</c:v>
                </c:pt>
                <c:pt idx="5921">
                  <c:v>124.748726</c:v>
                </c:pt>
                <c:pt idx="5922">
                  <c:v>110.132217</c:v>
                </c:pt>
                <c:pt idx="5923">
                  <c:v>114.422112</c:v>
                </c:pt>
                <c:pt idx="5924">
                  <c:v>112.26243599999998</c:v>
                </c:pt>
                <c:pt idx="5925">
                  <c:v>125.56688699999998</c:v>
                </c:pt>
                <c:pt idx="5926">
                  <c:v>118.384865</c:v>
                </c:pt>
                <c:pt idx="5927">
                  <c:v>130.35479700000002</c:v>
                </c:pt>
                <c:pt idx="5928">
                  <c:v>117.10534699999997</c:v>
                </c:pt>
                <c:pt idx="5929">
                  <c:v>129.98652600000003</c:v>
                </c:pt>
                <c:pt idx="5930">
                  <c:v>119.27625300000001</c:v>
                </c:pt>
                <c:pt idx="5931">
                  <c:v>115.12576300000001</c:v>
                </c:pt>
                <c:pt idx="5932">
                  <c:v>150.032532</c:v>
                </c:pt>
                <c:pt idx="5933">
                  <c:v>122.71954300000002</c:v>
                </c:pt>
                <c:pt idx="5934">
                  <c:v>115.80858600000001</c:v>
                </c:pt>
                <c:pt idx="5935">
                  <c:v>116.188469</c:v>
                </c:pt>
                <c:pt idx="5936">
                  <c:v>120.706474</c:v>
                </c:pt>
                <c:pt idx="5937">
                  <c:v>112.335083</c:v>
                </c:pt>
                <c:pt idx="5938">
                  <c:v>116.008591</c:v>
                </c:pt>
                <c:pt idx="5939">
                  <c:v>117.67594899999999</c:v>
                </c:pt>
                <c:pt idx="5940">
                  <c:v>115.22383099999999</c:v>
                </c:pt>
                <c:pt idx="5941">
                  <c:v>113.54324300000002</c:v>
                </c:pt>
                <c:pt idx="5942">
                  <c:v>110.507355</c:v>
                </c:pt>
                <c:pt idx="5943">
                  <c:v>115.49227900000001</c:v>
                </c:pt>
                <c:pt idx="5944">
                  <c:v>125.21878799999999</c:v>
                </c:pt>
                <c:pt idx="5945">
                  <c:v>124.31987799999999</c:v>
                </c:pt>
                <c:pt idx="5946">
                  <c:v>115.21059400000001</c:v>
                </c:pt>
                <c:pt idx="5947">
                  <c:v>135.26589999999999</c:v>
                </c:pt>
                <c:pt idx="5948">
                  <c:v>111.950935</c:v>
                </c:pt>
                <c:pt idx="5949">
                  <c:v>112.99041000000001</c:v>
                </c:pt>
                <c:pt idx="5950">
                  <c:v>112.66950199999998</c:v>
                </c:pt>
                <c:pt idx="5951">
                  <c:v>124.25954400000002</c:v>
                </c:pt>
                <c:pt idx="5952">
                  <c:v>120.198151</c:v>
                </c:pt>
                <c:pt idx="5953">
                  <c:v>119.98232999999999</c:v>
                </c:pt>
                <c:pt idx="5954">
                  <c:v>148.497559</c:v>
                </c:pt>
                <c:pt idx="5955">
                  <c:v>118.66423</c:v>
                </c:pt>
                <c:pt idx="5956">
                  <c:v>118.20145400000001</c:v>
                </c:pt>
                <c:pt idx="5957">
                  <c:v>121.08275599999999</c:v>
                </c:pt>
                <c:pt idx="5958">
                  <c:v>127.09629099999999</c:v>
                </c:pt>
                <c:pt idx="5959">
                  <c:v>121.58261899999998</c:v>
                </c:pt>
                <c:pt idx="5960">
                  <c:v>114.25141900000001</c:v>
                </c:pt>
                <c:pt idx="5961">
                  <c:v>113.803825</c:v>
                </c:pt>
                <c:pt idx="5962">
                  <c:v>131.30244400000004</c:v>
                </c:pt>
                <c:pt idx="5963">
                  <c:v>110.42342400000001</c:v>
                </c:pt>
                <c:pt idx="5964">
                  <c:v>130.37773100000001</c:v>
                </c:pt>
                <c:pt idx="5965">
                  <c:v>118.75683600000001</c:v>
                </c:pt>
                <c:pt idx="5966">
                  <c:v>113.24205000000002</c:v>
                </c:pt>
                <c:pt idx="5967">
                  <c:v>124.815804</c:v>
                </c:pt>
                <c:pt idx="5968">
                  <c:v>117.61116800000002</c:v>
                </c:pt>
                <c:pt idx="5969">
                  <c:v>115.290482</c:v>
                </c:pt>
                <c:pt idx="5970">
                  <c:v>126.29766100000003</c:v>
                </c:pt>
                <c:pt idx="5971">
                  <c:v>122.977318</c:v>
                </c:pt>
                <c:pt idx="5972">
                  <c:v>112.20848799999999</c:v>
                </c:pt>
                <c:pt idx="5973">
                  <c:v>111.306999</c:v>
                </c:pt>
                <c:pt idx="5974">
                  <c:v>116.62368799999999</c:v>
                </c:pt>
                <c:pt idx="5975">
                  <c:v>117.34161400000004</c:v>
                </c:pt>
                <c:pt idx="5976">
                  <c:v>129.964539</c:v>
                </c:pt>
                <c:pt idx="5977">
                  <c:v>115.19325300000001</c:v>
                </c:pt>
                <c:pt idx="5978">
                  <c:v>114.15456399999999</c:v>
                </c:pt>
                <c:pt idx="5979">
                  <c:v>110.49215700000002</c:v>
                </c:pt>
                <c:pt idx="5980">
                  <c:v>110.01756300000002</c:v>
                </c:pt>
                <c:pt idx="5981">
                  <c:v>119.73664900000001</c:v>
                </c:pt>
                <c:pt idx="5982">
                  <c:v>127.365173</c:v>
                </c:pt>
                <c:pt idx="5983">
                  <c:v>112.91902200000001</c:v>
                </c:pt>
                <c:pt idx="5984">
                  <c:v>134.25999499999998</c:v>
                </c:pt>
                <c:pt idx="5985">
                  <c:v>144.63200399999999</c:v>
                </c:pt>
                <c:pt idx="5986">
                  <c:v>112.82733899999997</c:v>
                </c:pt>
                <c:pt idx="5987">
                  <c:v>113.01522799999999</c:v>
                </c:pt>
                <c:pt idx="5988">
                  <c:v>114.12098699999999</c:v>
                </c:pt>
                <c:pt idx="5989">
                  <c:v>133.97466999999997</c:v>
                </c:pt>
                <c:pt idx="5990">
                  <c:v>110.26760899999999</c:v>
                </c:pt>
                <c:pt idx="5991">
                  <c:v>112.21993999999999</c:v>
                </c:pt>
                <c:pt idx="5992">
                  <c:v>125.35488100000001</c:v>
                </c:pt>
                <c:pt idx="5993">
                  <c:v>119.25422700000001</c:v>
                </c:pt>
                <c:pt idx="5994">
                  <c:v>110.99039500000002</c:v>
                </c:pt>
                <c:pt idx="5995">
                  <c:v>167.32948300000001</c:v>
                </c:pt>
                <c:pt idx="5996">
                  <c:v>134.57368499999995</c:v>
                </c:pt>
                <c:pt idx="5997">
                  <c:v>130.65267900000001</c:v>
                </c:pt>
                <c:pt idx="5998">
                  <c:v>115.50773599999998</c:v>
                </c:pt>
                <c:pt idx="5999">
                  <c:v>156.02868700000002</c:v>
                </c:pt>
                <c:pt idx="6000">
                  <c:v>117.131355</c:v>
                </c:pt>
                <c:pt idx="6001">
                  <c:v>114.36927799999998</c:v>
                </c:pt>
                <c:pt idx="6002">
                  <c:v>123.81858099999998</c:v>
                </c:pt>
                <c:pt idx="6003">
                  <c:v>122.93577599999999</c:v>
                </c:pt>
                <c:pt idx="6004">
                  <c:v>125.51309999999999</c:v>
                </c:pt>
                <c:pt idx="6005">
                  <c:v>138.712906</c:v>
                </c:pt>
                <c:pt idx="6006">
                  <c:v>122.749748</c:v>
                </c:pt>
                <c:pt idx="6007">
                  <c:v>119.65849300000001</c:v>
                </c:pt>
                <c:pt idx="6008">
                  <c:v>116.81658899999998</c:v>
                </c:pt>
                <c:pt idx="6009">
                  <c:v>110.68010700000001</c:v>
                </c:pt>
                <c:pt idx="6010">
                  <c:v>110.16964</c:v>
                </c:pt>
                <c:pt idx="6011">
                  <c:v>110.39912400000001</c:v>
                </c:pt>
                <c:pt idx="6012">
                  <c:v>111.89619399999999</c:v>
                </c:pt>
                <c:pt idx="6013">
                  <c:v>120.127419</c:v>
                </c:pt>
                <c:pt idx="6014">
                  <c:v>114.81480400000001</c:v>
                </c:pt>
                <c:pt idx="6015">
                  <c:v>117.85297399999999</c:v>
                </c:pt>
                <c:pt idx="6016">
                  <c:v>144.35089100000002</c:v>
                </c:pt>
                <c:pt idx="6017">
                  <c:v>111.64225</c:v>
                </c:pt>
                <c:pt idx="6018">
                  <c:v>142.76887499999998</c:v>
                </c:pt>
                <c:pt idx="6019">
                  <c:v>114.12343599999998</c:v>
                </c:pt>
                <c:pt idx="6020">
                  <c:v>122.43312100000001</c:v>
                </c:pt>
                <c:pt idx="6021">
                  <c:v>146.370743</c:v>
                </c:pt>
                <c:pt idx="6022">
                  <c:v>115.104927</c:v>
                </c:pt>
                <c:pt idx="6023">
                  <c:v>124.44222300000003</c:v>
                </c:pt>
                <c:pt idx="6024">
                  <c:v>122.54978199999998</c:v>
                </c:pt>
                <c:pt idx="6025">
                  <c:v>112.001373</c:v>
                </c:pt>
                <c:pt idx="6026">
                  <c:v>127.01788300000001</c:v>
                </c:pt>
                <c:pt idx="6027">
                  <c:v>119.213036</c:v>
                </c:pt>
                <c:pt idx="6028">
                  <c:v>137.33284000000003</c:v>
                </c:pt>
                <c:pt idx="6029">
                  <c:v>114.14791900000002</c:v>
                </c:pt>
                <c:pt idx="6030">
                  <c:v>122.14299800000001</c:v>
                </c:pt>
                <c:pt idx="6031">
                  <c:v>117.05577899999999</c:v>
                </c:pt>
                <c:pt idx="6032">
                  <c:v>130.023819</c:v>
                </c:pt>
                <c:pt idx="6033">
                  <c:v>119.69704400000002</c:v>
                </c:pt>
                <c:pt idx="6034">
                  <c:v>110.44184900000002</c:v>
                </c:pt>
                <c:pt idx="6035">
                  <c:v>130.86143500000003</c:v>
                </c:pt>
                <c:pt idx="6036">
                  <c:v>121.81089799999998</c:v>
                </c:pt>
                <c:pt idx="6037">
                  <c:v>139.82078600000003</c:v>
                </c:pt>
                <c:pt idx="6038">
                  <c:v>115.026566</c:v>
                </c:pt>
                <c:pt idx="6039">
                  <c:v>113.04148900000001</c:v>
                </c:pt>
                <c:pt idx="6040">
                  <c:v>162.87678499999998</c:v>
                </c:pt>
                <c:pt idx="6041">
                  <c:v>111.550743</c:v>
                </c:pt>
                <c:pt idx="6042">
                  <c:v>161.76768499999997</c:v>
                </c:pt>
                <c:pt idx="6043">
                  <c:v>111.15345799999999</c:v>
                </c:pt>
                <c:pt idx="6044">
                  <c:v>128.98487900000001</c:v>
                </c:pt>
                <c:pt idx="6045">
                  <c:v>114.563141</c:v>
                </c:pt>
                <c:pt idx="6046">
                  <c:v>127.336952</c:v>
                </c:pt>
                <c:pt idx="6047">
                  <c:v>121.41166700000001</c:v>
                </c:pt>
                <c:pt idx="6048">
                  <c:v>120.23828899999998</c:v>
                </c:pt>
                <c:pt idx="6049">
                  <c:v>111.12091799999999</c:v>
                </c:pt>
                <c:pt idx="6050">
                  <c:v>126.42373699999999</c:v>
                </c:pt>
                <c:pt idx="6051">
                  <c:v>116.528023</c:v>
                </c:pt>
                <c:pt idx="6052">
                  <c:v>131.94352699999999</c:v>
                </c:pt>
                <c:pt idx="6053">
                  <c:v>111.61913300000002</c:v>
                </c:pt>
                <c:pt idx="6054">
                  <c:v>141.25534100000002</c:v>
                </c:pt>
                <c:pt idx="6055">
                  <c:v>128.60403399999998</c:v>
                </c:pt>
                <c:pt idx="6056">
                  <c:v>118.664574</c:v>
                </c:pt>
                <c:pt idx="6057">
                  <c:v>115.86531799999999</c:v>
                </c:pt>
                <c:pt idx="6058">
                  <c:v>112.77804599999999</c:v>
                </c:pt>
                <c:pt idx="6059">
                  <c:v>117.951035</c:v>
                </c:pt>
                <c:pt idx="6060">
                  <c:v>113.75636299999998</c:v>
                </c:pt>
                <c:pt idx="6061">
                  <c:v>127.37637299999999</c:v>
                </c:pt>
                <c:pt idx="6062">
                  <c:v>110.772583</c:v>
                </c:pt>
                <c:pt idx="6063">
                  <c:v>116.88729900000001</c:v>
                </c:pt>
                <c:pt idx="6064">
                  <c:v>135.708023</c:v>
                </c:pt>
                <c:pt idx="6065">
                  <c:v>118.071724</c:v>
                </c:pt>
                <c:pt idx="6066">
                  <c:v>120.06718400000001</c:v>
                </c:pt>
                <c:pt idx="6067">
                  <c:v>130.21083099999998</c:v>
                </c:pt>
                <c:pt idx="6068">
                  <c:v>121.04826400000002</c:v>
                </c:pt>
                <c:pt idx="6069">
                  <c:v>114.580322</c:v>
                </c:pt>
                <c:pt idx="6070">
                  <c:v>111.18223599999999</c:v>
                </c:pt>
                <c:pt idx="6071">
                  <c:v>111.880173</c:v>
                </c:pt>
                <c:pt idx="6072">
                  <c:v>119.68738599999999</c:v>
                </c:pt>
                <c:pt idx="6073">
                  <c:v>113.63561199999998</c:v>
                </c:pt>
                <c:pt idx="6074">
                  <c:v>130.364059</c:v>
                </c:pt>
                <c:pt idx="6075">
                  <c:v>115.360573</c:v>
                </c:pt>
                <c:pt idx="6076">
                  <c:v>135.67954999999995</c:v>
                </c:pt>
                <c:pt idx="6077">
                  <c:v>115.659859</c:v>
                </c:pt>
                <c:pt idx="6078">
                  <c:v>118.969337</c:v>
                </c:pt>
                <c:pt idx="6079">
                  <c:v>119.16113300000002</c:v>
                </c:pt>
                <c:pt idx="6080">
                  <c:v>110.712807</c:v>
                </c:pt>
                <c:pt idx="6081">
                  <c:v>112.01031500000002</c:v>
                </c:pt>
                <c:pt idx="6082">
                  <c:v>117.096428</c:v>
                </c:pt>
                <c:pt idx="6083">
                  <c:v>122.136894</c:v>
                </c:pt>
                <c:pt idx="6084">
                  <c:v>161.01411399999998</c:v>
                </c:pt>
                <c:pt idx="6085">
                  <c:v>116.36566900000001</c:v>
                </c:pt>
                <c:pt idx="6086">
                  <c:v>110.57922400000001</c:v>
                </c:pt>
                <c:pt idx="6087">
                  <c:v>111.434731</c:v>
                </c:pt>
                <c:pt idx="6088">
                  <c:v>111.56621600000001</c:v>
                </c:pt>
                <c:pt idx="6089">
                  <c:v>114.62222300000002</c:v>
                </c:pt>
                <c:pt idx="6090">
                  <c:v>113.48455000000001</c:v>
                </c:pt>
                <c:pt idx="6091">
                  <c:v>110.53997799999999</c:v>
                </c:pt>
                <c:pt idx="6092">
                  <c:v>118.846733</c:v>
                </c:pt>
                <c:pt idx="6093">
                  <c:v>123.02838099999998</c:v>
                </c:pt>
                <c:pt idx="6094">
                  <c:v>120.120583</c:v>
                </c:pt>
                <c:pt idx="6095">
                  <c:v>130.26808199999999</c:v>
                </c:pt>
                <c:pt idx="6096">
                  <c:v>111.33637199999998</c:v>
                </c:pt>
                <c:pt idx="6097">
                  <c:v>126.79386900000002</c:v>
                </c:pt>
                <c:pt idx="6098">
                  <c:v>123.21561400000002</c:v>
                </c:pt>
                <c:pt idx="6099">
                  <c:v>122.548698</c:v>
                </c:pt>
                <c:pt idx="6100">
                  <c:v>115.26593800000001</c:v>
                </c:pt>
                <c:pt idx="6101">
                  <c:v>110.437386</c:v>
                </c:pt>
                <c:pt idx="6102">
                  <c:v>118.995743</c:v>
                </c:pt>
                <c:pt idx="6103">
                  <c:v>116.20832799999998</c:v>
                </c:pt>
                <c:pt idx="6104">
                  <c:v>116.81687199999999</c:v>
                </c:pt>
                <c:pt idx="6105">
                  <c:v>115.383179</c:v>
                </c:pt>
                <c:pt idx="6106">
                  <c:v>119.324127</c:v>
                </c:pt>
                <c:pt idx="6107">
                  <c:v>128.41340600000001</c:v>
                </c:pt>
                <c:pt idx="6108">
                  <c:v>110.02617600000001</c:v>
                </c:pt>
                <c:pt idx="6109">
                  <c:v>127.24115000000002</c:v>
                </c:pt>
                <c:pt idx="6110">
                  <c:v>139.74984699999999</c:v>
                </c:pt>
                <c:pt idx="6111">
                  <c:v>110.91814400000001</c:v>
                </c:pt>
                <c:pt idx="6112">
                  <c:v>115.60263099999999</c:v>
                </c:pt>
                <c:pt idx="6113">
                  <c:v>126.76452600000002</c:v>
                </c:pt>
                <c:pt idx="6114">
                  <c:v>155.95703100000003</c:v>
                </c:pt>
                <c:pt idx="6115">
                  <c:v>110.58677699999998</c:v>
                </c:pt>
                <c:pt idx="6116">
                  <c:v>114.893021</c:v>
                </c:pt>
                <c:pt idx="6117">
                  <c:v>122.306015</c:v>
                </c:pt>
                <c:pt idx="6118">
                  <c:v>115.503365</c:v>
                </c:pt>
                <c:pt idx="6119">
                  <c:v>112.493858</c:v>
                </c:pt>
                <c:pt idx="6120">
                  <c:v>128.32786600000003</c:v>
                </c:pt>
                <c:pt idx="6121">
                  <c:v>125.264481</c:v>
                </c:pt>
                <c:pt idx="6122">
                  <c:v>115.216774</c:v>
                </c:pt>
                <c:pt idx="6123">
                  <c:v>117.68126700000002</c:v>
                </c:pt>
                <c:pt idx="6124">
                  <c:v>111.17694899999996</c:v>
                </c:pt>
                <c:pt idx="6125">
                  <c:v>114.26866900000002</c:v>
                </c:pt>
                <c:pt idx="6126">
                  <c:v>116.78771999999999</c:v>
                </c:pt>
                <c:pt idx="6127">
                  <c:v>138.32011400000002</c:v>
                </c:pt>
                <c:pt idx="6128">
                  <c:v>115.103218</c:v>
                </c:pt>
                <c:pt idx="6129">
                  <c:v>111.74456800000002</c:v>
                </c:pt>
                <c:pt idx="6130">
                  <c:v>116.70493300000001</c:v>
                </c:pt>
                <c:pt idx="6131">
                  <c:v>117.809151</c:v>
                </c:pt>
                <c:pt idx="6132">
                  <c:v>112.67914599999999</c:v>
                </c:pt>
                <c:pt idx="6133">
                  <c:v>134.73350499999995</c:v>
                </c:pt>
                <c:pt idx="6134">
                  <c:v>115.60953499999998</c:v>
                </c:pt>
                <c:pt idx="6135">
                  <c:v>132.57609600000001</c:v>
                </c:pt>
                <c:pt idx="6136">
                  <c:v>116.97742500000001</c:v>
                </c:pt>
                <c:pt idx="6137">
                  <c:v>140.661697</c:v>
                </c:pt>
                <c:pt idx="6138">
                  <c:v>126.07</c:v>
                </c:pt>
                <c:pt idx="6139">
                  <c:v>111.10923799999999</c:v>
                </c:pt>
                <c:pt idx="6140">
                  <c:v>128.28619399999999</c:v>
                </c:pt>
                <c:pt idx="6141">
                  <c:v>117.21077</c:v>
                </c:pt>
                <c:pt idx="6142">
                  <c:v>142.87239100000002</c:v>
                </c:pt>
                <c:pt idx="6143">
                  <c:v>112.118813</c:v>
                </c:pt>
                <c:pt idx="6144">
                  <c:v>115.12675499999999</c:v>
                </c:pt>
                <c:pt idx="6145">
                  <c:v>112.28140999999999</c:v>
                </c:pt>
                <c:pt idx="6146">
                  <c:v>112.135864</c:v>
                </c:pt>
                <c:pt idx="6147">
                  <c:v>116.825615</c:v>
                </c:pt>
                <c:pt idx="6148">
                  <c:v>117.37809799999997</c:v>
                </c:pt>
                <c:pt idx="6149">
                  <c:v>129.09523000000002</c:v>
                </c:pt>
                <c:pt idx="6150">
                  <c:v>126.306313</c:v>
                </c:pt>
                <c:pt idx="6151">
                  <c:v>140.50813300000002</c:v>
                </c:pt>
                <c:pt idx="6152">
                  <c:v>119.831451</c:v>
                </c:pt>
                <c:pt idx="6153">
                  <c:v>119.48378</c:v>
                </c:pt>
                <c:pt idx="6154">
                  <c:v>125.55014</c:v>
                </c:pt>
                <c:pt idx="6155">
                  <c:v>110.61409</c:v>
                </c:pt>
                <c:pt idx="6156">
                  <c:v>119.42890199999998</c:v>
                </c:pt>
                <c:pt idx="6157">
                  <c:v>113.71492000000003</c:v>
                </c:pt>
                <c:pt idx="6158">
                  <c:v>111.975883</c:v>
                </c:pt>
                <c:pt idx="6159">
                  <c:v>111.86424300000002</c:v>
                </c:pt>
                <c:pt idx="6160">
                  <c:v>121.24755100000002</c:v>
                </c:pt>
                <c:pt idx="6161">
                  <c:v>112.303566</c:v>
                </c:pt>
                <c:pt idx="6162">
                  <c:v>118.098</c:v>
                </c:pt>
                <c:pt idx="6163">
                  <c:v>114.75129699999999</c:v>
                </c:pt>
                <c:pt idx="6164">
                  <c:v>123.20681</c:v>
                </c:pt>
                <c:pt idx="6165">
                  <c:v>117.81514</c:v>
                </c:pt>
                <c:pt idx="6166">
                  <c:v>164.797867</c:v>
                </c:pt>
                <c:pt idx="6167">
                  <c:v>127.288315</c:v>
                </c:pt>
                <c:pt idx="6168">
                  <c:v>110.06217199999999</c:v>
                </c:pt>
                <c:pt idx="6169">
                  <c:v>120.46763600000001</c:v>
                </c:pt>
                <c:pt idx="6170">
                  <c:v>113.09812900000001</c:v>
                </c:pt>
                <c:pt idx="6171">
                  <c:v>123.163422</c:v>
                </c:pt>
                <c:pt idx="6172">
                  <c:v>121.29909499999999</c:v>
                </c:pt>
                <c:pt idx="6173">
                  <c:v>129.664917</c:v>
                </c:pt>
                <c:pt idx="6174">
                  <c:v>124.46115100000002</c:v>
                </c:pt>
                <c:pt idx="6175">
                  <c:v>113.78877999999999</c:v>
                </c:pt>
                <c:pt idx="6176">
                  <c:v>110.42012000000001</c:v>
                </c:pt>
                <c:pt idx="6177">
                  <c:v>149.46687299999999</c:v>
                </c:pt>
                <c:pt idx="6178">
                  <c:v>115.229698</c:v>
                </c:pt>
                <c:pt idx="6179">
                  <c:v>112.313034</c:v>
                </c:pt>
                <c:pt idx="6180">
                  <c:v>115.36476900000001</c:v>
                </c:pt>
                <c:pt idx="6181">
                  <c:v>119.553719</c:v>
                </c:pt>
                <c:pt idx="6182">
                  <c:v>114.080246</c:v>
                </c:pt>
                <c:pt idx="6183">
                  <c:v>117.049278</c:v>
                </c:pt>
                <c:pt idx="6184">
                  <c:v>120.65045199999999</c:v>
                </c:pt>
                <c:pt idx="6185">
                  <c:v>115.27675600000001</c:v>
                </c:pt>
                <c:pt idx="6186">
                  <c:v>110.736862</c:v>
                </c:pt>
                <c:pt idx="6187">
                  <c:v>127.10070799999998</c:v>
                </c:pt>
                <c:pt idx="6188">
                  <c:v>122.20036300000001</c:v>
                </c:pt>
                <c:pt idx="6189">
                  <c:v>114.64173099999998</c:v>
                </c:pt>
                <c:pt idx="6190">
                  <c:v>131.66832000000002</c:v>
                </c:pt>
                <c:pt idx="6191">
                  <c:v>110.365723</c:v>
                </c:pt>
                <c:pt idx="6192">
                  <c:v>113.458</c:v>
                </c:pt>
                <c:pt idx="6193">
                  <c:v>112.64736900000001</c:v>
                </c:pt>
                <c:pt idx="6194">
                  <c:v>119.342316</c:v>
                </c:pt>
                <c:pt idx="6195">
                  <c:v>118.88218699999999</c:v>
                </c:pt>
                <c:pt idx="6196">
                  <c:v>110.273689</c:v>
                </c:pt>
                <c:pt idx="6197">
                  <c:v>149.55435199999999</c:v>
                </c:pt>
                <c:pt idx="6198">
                  <c:v>114.183228</c:v>
                </c:pt>
                <c:pt idx="6199">
                  <c:v>118.50540199999999</c:v>
                </c:pt>
                <c:pt idx="6200">
                  <c:v>115.99825300000003</c:v>
                </c:pt>
                <c:pt idx="6201">
                  <c:v>116.67983999999998</c:v>
                </c:pt>
                <c:pt idx="6202">
                  <c:v>129.24853499999998</c:v>
                </c:pt>
                <c:pt idx="6203">
                  <c:v>110.296074</c:v>
                </c:pt>
                <c:pt idx="6204">
                  <c:v>113.693939</c:v>
                </c:pt>
                <c:pt idx="6205">
                  <c:v>110.17030299999999</c:v>
                </c:pt>
                <c:pt idx="6206">
                  <c:v>113.05883799999997</c:v>
                </c:pt>
                <c:pt idx="6207">
                  <c:v>118.818634</c:v>
                </c:pt>
                <c:pt idx="6208">
                  <c:v>137.118011</c:v>
                </c:pt>
                <c:pt idx="6209">
                  <c:v>117.71185300000002</c:v>
                </c:pt>
                <c:pt idx="6210">
                  <c:v>115.94141400000001</c:v>
                </c:pt>
                <c:pt idx="6211">
                  <c:v>111.44617500000001</c:v>
                </c:pt>
                <c:pt idx="6212">
                  <c:v>115.37398499999999</c:v>
                </c:pt>
                <c:pt idx="6213">
                  <c:v>112.38485</c:v>
                </c:pt>
                <c:pt idx="6214">
                  <c:v>112.42120400000002</c:v>
                </c:pt>
                <c:pt idx="6215">
                  <c:v>113.61314400000002</c:v>
                </c:pt>
                <c:pt idx="6216">
                  <c:v>135.05900600000001</c:v>
                </c:pt>
                <c:pt idx="6217">
                  <c:v>120.295349</c:v>
                </c:pt>
                <c:pt idx="6218">
                  <c:v>111.21551500000001</c:v>
                </c:pt>
                <c:pt idx="6219">
                  <c:v>127.074234</c:v>
                </c:pt>
                <c:pt idx="6220">
                  <c:v>125.12216199999999</c:v>
                </c:pt>
                <c:pt idx="6221">
                  <c:v>114.03930699999998</c:v>
                </c:pt>
                <c:pt idx="6222">
                  <c:v>120.724335</c:v>
                </c:pt>
                <c:pt idx="6223">
                  <c:v>112.59139999999999</c:v>
                </c:pt>
                <c:pt idx="6224">
                  <c:v>110.292641</c:v>
                </c:pt>
                <c:pt idx="6225">
                  <c:v>114.32733199999998</c:v>
                </c:pt>
                <c:pt idx="6226">
                  <c:v>129.63742100000002</c:v>
                </c:pt>
                <c:pt idx="6227">
                  <c:v>136.196045</c:v>
                </c:pt>
                <c:pt idx="6228">
                  <c:v>115.41606899999999</c:v>
                </c:pt>
                <c:pt idx="6229">
                  <c:v>110.561035</c:v>
                </c:pt>
                <c:pt idx="6230">
                  <c:v>111.45262099999999</c:v>
                </c:pt>
                <c:pt idx="6231">
                  <c:v>167.29135099999999</c:v>
                </c:pt>
                <c:pt idx="6232">
                  <c:v>127.49520099999999</c:v>
                </c:pt>
                <c:pt idx="6233">
                  <c:v>114.82653799999999</c:v>
                </c:pt>
                <c:pt idx="6234">
                  <c:v>113.342636</c:v>
                </c:pt>
                <c:pt idx="6235">
                  <c:v>116.12954699999999</c:v>
                </c:pt>
                <c:pt idx="6236">
                  <c:v>123.51812000000001</c:v>
                </c:pt>
                <c:pt idx="6237">
                  <c:v>140.68055699999999</c:v>
                </c:pt>
                <c:pt idx="6238">
                  <c:v>114.56959500000002</c:v>
                </c:pt>
                <c:pt idx="6239">
                  <c:v>110.09021000000001</c:v>
                </c:pt>
                <c:pt idx="6240">
                  <c:v>127.35870399999999</c:v>
                </c:pt>
                <c:pt idx="6241">
                  <c:v>120.16675600000001</c:v>
                </c:pt>
                <c:pt idx="6242">
                  <c:v>110.09068300000001</c:v>
                </c:pt>
                <c:pt idx="6243">
                  <c:v>121.80555699999998</c:v>
                </c:pt>
                <c:pt idx="6244">
                  <c:v>117.43122100000001</c:v>
                </c:pt>
                <c:pt idx="6245">
                  <c:v>112.776489</c:v>
                </c:pt>
                <c:pt idx="6246">
                  <c:v>113.51222199999999</c:v>
                </c:pt>
                <c:pt idx="6247">
                  <c:v>115.69062000000001</c:v>
                </c:pt>
                <c:pt idx="6248">
                  <c:v>114.95902300000002</c:v>
                </c:pt>
                <c:pt idx="6249">
                  <c:v>110.83007799999999</c:v>
                </c:pt>
                <c:pt idx="6250">
                  <c:v>116.16269699999998</c:v>
                </c:pt>
                <c:pt idx="6251">
                  <c:v>123.73252100000002</c:v>
                </c:pt>
                <c:pt idx="6252">
                  <c:v>132.42385899999999</c:v>
                </c:pt>
                <c:pt idx="6253">
                  <c:v>141.70936599999996</c:v>
                </c:pt>
                <c:pt idx="6254">
                  <c:v>110.77449799999998</c:v>
                </c:pt>
                <c:pt idx="6255">
                  <c:v>130.94576999999998</c:v>
                </c:pt>
                <c:pt idx="6256">
                  <c:v>121.171616</c:v>
                </c:pt>
                <c:pt idx="6257">
                  <c:v>119.65200799999998</c:v>
                </c:pt>
                <c:pt idx="6258">
                  <c:v>117.54392199999999</c:v>
                </c:pt>
                <c:pt idx="6259">
                  <c:v>124.56440000000002</c:v>
                </c:pt>
                <c:pt idx="6260">
                  <c:v>133.82942200000002</c:v>
                </c:pt>
                <c:pt idx="6261">
                  <c:v>115.66374199999998</c:v>
                </c:pt>
                <c:pt idx="6262">
                  <c:v>114.12550400000001</c:v>
                </c:pt>
                <c:pt idx="6263">
                  <c:v>114.85275999999999</c:v>
                </c:pt>
                <c:pt idx="6264">
                  <c:v>113.68798799999999</c:v>
                </c:pt>
                <c:pt idx="6265">
                  <c:v>116.69615899999998</c:v>
                </c:pt>
                <c:pt idx="6266">
                  <c:v>147.17112700000001</c:v>
                </c:pt>
                <c:pt idx="6267">
                  <c:v>117.169365</c:v>
                </c:pt>
                <c:pt idx="6268">
                  <c:v>110.75282300000002</c:v>
                </c:pt>
                <c:pt idx="6269">
                  <c:v>118.20602400000001</c:v>
                </c:pt>
                <c:pt idx="6270">
                  <c:v>136.39102200000002</c:v>
                </c:pt>
                <c:pt idx="6271">
                  <c:v>111.157562</c:v>
                </c:pt>
                <c:pt idx="6272">
                  <c:v>114.344032</c:v>
                </c:pt>
                <c:pt idx="6273">
                  <c:v>125.571815</c:v>
                </c:pt>
                <c:pt idx="6274">
                  <c:v>110.32466900000001</c:v>
                </c:pt>
                <c:pt idx="6275">
                  <c:v>110.561356</c:v>
                </c:pt>
                <c:pt idx="6276">
                  <c:v>122.01166500000001</c:v>
                </c:pt>
                <c:pt idx="6277">
                  <c:v>130.74494899999999</c:v>
                </c:pt>
                <c:pt idx="6278">
                  <c:v>139.57238800000002</c:v>
                </c:pt>
                <c:pt idx="6279">
                  <c:v>114.74854300000001</c:v>
                </c:pt>
                <c:pt idx="6280">
                  <c:v>110.05120100000002</c:v>
                </c:pt>
                <c:pt idx="6281">
                  <c:v>123.852463</c:v>
                </c:pt>
                <c:pt idx="6282">
                  <c:v>111.94761700000001</c:v>
                </c:pt>
                <c:pt idx="6283">
                  <c:v>113.69737199999999</c:v>
                </c:pt>
                <c:pt idx="6284">
                  <c:v>137.10374499999998</c:v>
                </c:pt>
                <c:pt idx="6285">
                  <c:v>152.39387499999998</c:v>
                </c:pt>
                <c:pt idx="6286">
                  <c:v>118.79916400000002</c:v>
                </c:pt>
                <c:pt idx="6287">
                  <c:v>110.21402000000002</c:v>
                </c:pt>
                <c:pt idx="6288">
                  <c:v>115.96630900000001</c:v>
                </c:pt>
                <c:pt idx="6289">
                  <c:v>110.571518</c:v>
                </c:pt>
                <c:pt idx="6290">
                  <c:v>117.015968</c:v>
                </c:pt>
                <c:pt idx="6291">
                  <c:v>117.093018</c:v>
                </c:pt>
                <c:pt idx="6292">
                  <c:v>154.125305</c:v>
                </c:pt>
                <c:pt idx="6293">
                  <c:v>121.10853599999999</c:v>
                </c:pt>
                <c:pt idx="6294">
                  <c:v>114.86936999999999</c:v>
                </c:pt>
                <c:pt idx="6295">
                  <c:v>117.74076100000002</c:v>
                </c:pt>
                <c:pt idx="6296">
                  <c:v>112.131409</c:v>
                </c:pt>
                <c:pt idx="6297">
                  <c:v>117.65133699999998</c:v>
                </c:pt>
                <c:pt idx="6298">
                  <c:v>111.05834999999999</c:v>
                </c:pt>
                <c:pt idx="6299">
                  <c:v>116.66686999999999</c:v>
                </c:pt>
                <c:pt idx="6300">
                  <c:v>111.09348300000002</c:v>
                </c:pt>
                <c:pt idx="6301">
                  <c:v>111.22424300000002</c:v>
                </c:pt>
                <c:pt idx="6302">
                  <c:v>119.38763400000002</c:v>
                </c:pt>
                <c:pt idx="6303">
                  <c:v>110.569008</c:v>
                </c:pt>
                <c:pt idx="6304">
                  <c:v>118.21023599999999</c:v>
                </c:pt>
                <c:pt idx="6305">
                  <c:v>115.938202</c:v>
                </c:pt>
                <c:pt idx="6306">
                  <c:v>110.313354</c:v>
                </c:pt>
                <c:pt idx="6307">
                  <c:v>125.36953</c:v>
                </c:pt>
                <c:pt idx="6308">
                  <c:v>113.45174400000002</c:v>
                </c:pt>
                <c:pt idx="6309">
                  <c:v>113.950394</c:v>
                </c:pt>
                <c:pt idx="6310">
                  <c:v>117.895004</c:v>
                </c:pt>
                <c:pt idx="6311">
                  <c:v>129.39149500000002</c:v>
                </c:pt>
                <c:pt idx="6312">
                  <c:v>113.081406</c:v>
                </c:pt>
                <c:pt idx="6313">
                  <c:v>113.75224300000002</c:v>
                </c:pt>
                <c:pt idx="6314">
                  <c:v>113.98876999999999</c:v>
                </c:pt>
                <c:pt idx="6315">
                  <c:v>116.05075100000001</c:v>
                </c:pt>
                <c:pt idx="6316">
                  <c:v>126.92057800000001</c:v>
                </c:pt>
                <c:pt idx="6317">
                  <c:v>119.604202</c:v>
                </c:pt>
                <c:pt idx="6318">
                  <c:v>117.51745600000001</c:v>
                </c:pt>
                <c:pt idx="6319">
                  <c:v>114.438957</c:v>
                </c:pt>
                <c:pt idx="6320">
                  <c:v>122.30592300000002</c:v>
                </c:pt>
                <c:pt idx="6321">
                  <c:v>122.38410900000001</c:v>
                </c:pt>
                <c:pt idx="6322">
                  <c:v>122.231712</c:v>
                </c:pt>
                <c:pt idx="6323">
                  <c:v>125.996071</c:v>
                </c:pt>
                <c:pt idx="6324">
                  <c:v>112.976074</c:v>
                </c:pt>
                <c:pt idx="6325">
                  <c:v>112.19976800000001</c:v>
                </c:pt>
                <c:pt idx="6326">
                  <c:v>116.084496</c:v>
                </c:pt>
                <c:pt idx="6327">
                  <c:v>135.68193100000002</c:v>
                </c:pt>
                <c:pt idx="6328">
                  <c:v>111.301468</c:v>
                </c:pt>
                <c:pt idx="6329">
                  <c:v>128.36364700000001</c:v>
                </c:pt>
                <c:pt idx="6330">
                  <c:v>110.437386</c:v>
                </c:pt>
                <c:pt idx="6331">
                  <c:v>126.821648</c:v>
                </c:pt>
                <c:pt idx="6332">
                  <c:v>113.11557000000001</c:v>
                </c:pt>
                <c:pt idx="6333">
                  <c:v>116.17375199999996</c:v>
                </c:pt>
                <c:pt idx="6334">
                  <c:v>115.84212500000001</c:v>
                </c:pt>
                <c:pt idx="6335">
                  <c:v>110.539345</c:v>
                </c:pt>
                <c:pt idx="6336">
                  <c:v>129.47552499999998</c:v>
                </c:pt>
                <c:pt idx="6337">
                  <c:v>110.19026900000001</c:v>
                </c:pt>
                <c:pt idx="6338">
                  <c:v>127.85147099999999</c:v>
                </c:pt>
                <c:pt idx="6339">
                  <c:v>112.14853699999999</c:v>
                </c:pt>
                <c:pt idx="6340">
                  <c:v>123.33318300000002</c:v>
                </c:pt>
                <c:pt idx="6341">
                  <c:v>113.60025</c:v>
                </c:pt>
                <c:pt idx="6342">
                  <c:v>112.03086900000001</c:v>
                </c:pt>
                <c:pt idx="6343">
                  <c:v>110.91899100000002</c:v>
                </c:pt>
                <c:pt idx="6344">
                  <c:v>122.23212400000001</c:v>
                </c:pt>
                <c:pt idx="6345">
                  <c:v>112.57598099999998</c:v>
                </c:pt>
                <c:pt idx="6346">
                  <c:v>129.70182800000001</c:v>
                </c:pt>
                <c:pt idx="6347">
                  <c:v>137.44586199999998</c:v>
                </c:pt>
                <c:pt idx="6348">
                  <c:v>126.257187</c:v>
                </c:pt>
                <c:pt idx="6349">
                  <c:v>118.84306300000001</c:v>
                </c:pt>
                <c:pt idx="6350">
                  <c:v>120.982361</c:v>
                </c:pt>
                <c:pt idx="6351">
                  <c:v>112.87443500000001</c:v>
                </c:pt>
                <c:pt idx="6352">
                  <c:v>111.46482800000001</c:v>
                </c:pt>
                <c:pt idx="6353">
                  <c:v>112.721962</c:v>
                </c:pt>
                <c:pt idx="6354">
                  <c:v>120.44105500000003</c:v>
                </c:pt>
                <c:pt idx="6355">
                  <c:v>119.94366500000002</c:v>
                </c:pt>
                <c:pt idx="6356">
                  <c:v>111.88777199999998</c:v>
                </c:pt>
                <c:pt idx="6357">
                  <c:v>112.75007600000001</c:v>
                </c:pt>
                <c:pt idx="6358">
                  <c:v>117.81083700000001</c:v>
                </c:pt>
                <c:pt idx="6359">
                  <c:v>118.75919300000001</c:v>
                </c:pt>
                <c:pt idx="6360">
                  <c:v>110.053551</c:v>
                </c:pt>
                <c:pt idx="6361">
                  <c:v>153.50328099999999</c:v>
                </c:pt>
                <c:pt idx="6362">
                  <c:v>112.326599</c:v>
                </c:pt>
                <c:pt idx="6363">
                  <c:v>113.42054</c:v>
                </c:pt>
                <c:pt idx="6364">
                  <c:v>126.20629900000002</c:v>
                </c:pt>
                <c:pt idx="6365">
                  <c:v>124.03070099999998</c:v>
                </c:pt>
                <c:pt idx="6366">
                  <c:v>112.99489600000001</c:v>
                </c:pt>
                <c:pt idx="6367">
                  <c:v>114.04579200000001</c:v>
                </c:pt>
                <c:pt idx="6368">
                  <c:v>125.313591</c:v>
                </c:pt>
                <c:pt idx="6369">
                  <c:v>117.76327499999999</c:v>
                </c:pt>
                <c:pt idx="6370">
                  <c:v>115.350533</c:v>
                </c:pt>
                <c:pt idx="6371">
                  <c:v>136.743439</c:v>
                </c:pt>
                <c:pt idx="6372">
                  <c:v>110.18867499999999</c:v>
                </c:pt>
                <c:pt idx="6373">
                  <c:v>114.00404399999999</c:v>
                </c:pt>
                <c:pt idx="6374">
                  <c:v>118.64189900000001</c:v>
                </c:pt>
                <c:pt idx="6375">
                  <c:v>117.998428</c:v>
                </c:pt>
                <c:pt idx="6376">
                  <c:v>145.089935</c:v>
                </c:pt>
                <c:pt idx="6377">
                  <c:v>113.439888</c:v>
                </c:pt>
                <c:pt idx="6378">
                  <c:v>116.20351400000001</c:v>
                </c:pt>
                <c:pt idx="6379">
                  <c:v>137.95178200000001</c:v>
                </c:pt>
                <c:pt idx="6380">
                  <c:v>111.866364</c:v>
                </c:pt>
                <c:pt idx="6381">
                  <c:v>121.30995900000002</c:v>
                </c:pt>
                <c:pt idx="6382">
                  <c:v>122.66984600000001</c:v>
                </c:pt>
                <c:pt idx="6383">
                  <c:v>159.21559099999996</c:v>
                </c:pt>
                <c:pt idx="6384">
                  <c:v>117.17266799999999</c:v>
                </c:pt>
                <c:pt idx="6385">
                  <c:v>118.33495300000001</c:v>
                </c:pt>
                <c:pt idx="6386">
                  <c:v>122.534172</c:v>
                </c:pt>
                <c:pt idx="6387">
                  <c:v>130.04946899999999</c:v>
                </c:pt>
                <c:pt idx="6388">
                  <c:v>116.74443100000002</c:v>
                </c:pt>
                <c:pt idx="6389">
                  <c:v>124.73261300000001</c:v>
                </c:pt>
                <c:pt idx="6390">
                  <c:v>119.28388200000001</c:v>
                </c:pt>
                <c:pt idx="6391">
                  <c:v>111.640411</c:v>
                </c:pt>
                <c:pt idx="6392">
                  <c:v>141.89558399999999</c:v>
                </c:pt>
                <c:pt idx="6393">
                  <c:v>111.359863</c:v>
                </c:pt>
                <c:pt idx="6394">
                  <c:v>111.49610100000001</c:v>
                </c:pt>
                <c:pt idx="6395">
                  <c:v>117.314857</c:v>
                </c:pt>
                <c:pt idx="6396">
                  <c:v>110.426704</c:v>
                </c:pt>
                <c:pt idx="6397">
                  <c:v>130.41955599999997</c:v>
                </c:pt>
              </c:numCache>
            </c:numRef>
          </c:xVal>
          <c:yVal>
            <c:numRef>
              <c:f>SCATTERPLOT6400DATI!$G$3:$G$6400</c:f>
              <c:numCache>
                <c:formatCode>General</c:formatCode>
                <c:ptCount val="6398"/>
                <c:pt idx="0">
                  <c:v>10</c:v>
                </c:pt>
                <c:pt idx="1">
                  <c:v>4.4250339999999992</c:v>
                </c:pt>
                <c:pt idx="2">
                  <c:v>12</c:v>
                </c:pt>
                <c:pt idx="3">
                  <c:v>4.3500369999999995</c:v>
                </c:pt>
                <c:pt idx="4">
                  <c:v>5.7749939999999995</c:v>
                </c:pt>
                <c:pt idx="5">
                  <c:v>4.299987999999999</c:v>
                </c:pt>
                <c:pt idx="6">
                  <c:v>4.4250030000000002</c:v>
                </c:pt>
                <c:pt idx="7">
                  <c:v>6.9500120000000001</c:v>
                </c:pt>
                <c:pt idx="8">
                  <c:v>5.2750089999999998</c:v>
                </c:pt>
                <c:pt idx="9">
                  <c:v>4.1750179999999988</c:v>
                </c:pt>
                <c:pt idx="10">
                  <c:v>5.2249909999999993</c:v>
                </c:pt>
                <c:pt idx="11">
                  <c:v>5.7750240000000002</c:v>
                </c:pt>
                <c:pt idx="12">
                  <c:v>4.049987999999999</c:v>
                </c:pt>
                <c:pt idx="13">
                  <c:v>3.4500119999999996</c:v>
                </c:pt>
                <c:pt idx="14">
                  <c:v>4.9500120000000001</c:v>
                </c:pt>
                <c:pt idx="15">
                  <c:v>3.3000179999999997</c:v>
                </c:pt>
                <c:pt idx="16">
                  <c:v>3.899994</c:v>
                </c:pt>
                <c:pt idx="17">
                  <c:v>4.549987999999999</c:v>
                </c:pt>
                <c:pt idx="18">
                  <c:v>3.3999629999999996</c:v>
                </c:pt>
                <c:pt idx="19">
                  <c:v>4.3000179999999988</c:v>
                </c:pt>
                <c:pt idx="20">
                  <c:v>4.5</c:v>
                </c:pt>
                <c:pt idx="21">
                  <c:v>4.4499820000000003</c:v>
                </c:pt>
                <c:pt idx="22">
                  <c:v>5</c:v>
                </c:pt>
                <c:pt idx="23">
                  <c:v>4.7999729999999996</c:v>
                </c:pt>
                <c:pt idx="24">
                  <c:v>4.999969000000001</c:v>
                </c:pt>
                <c:pt idx="25">
                  <c:v>4.5750120000000001</c:v>
                </c:pt>
                <c:pt idx="26">
                  <c:v>4.7249909999999993</c:v>
                </c:pt>
                <c:pt idx="27">
                  <c:v>4.799987999999999</c:v>
                </c:pt>
                <c:pt idx="28">
                  <c:v>5.6750179999999988</c:v>
                </c:pt>
                <c:pt idx="29">
                  <c:v>5.8250119999999992</c:v>
                </c:pt>
                <c:pt idx="30">
                  <c:v>5.749969000000001</c:v>
                </c:pt>
                <c:pt idx="31">
                  <c:v>5.000030999999999</c:v>
                </c:pt>
                <c:pt idx="32">
                  <c:v>5.350020999999999</c:v>
                </c:pt>
                <c:pt idx="33">
                  <c:v>2.9499819999999999</c:v>
                </c:pt>
                <c:pt idx="34">
                  <c:v>5.2749939999999995</c:v>
                </c:pt>
                <c:pt idx="35">
                  <c:v>4.2499849999999988</c:v>
                </c:pt>
                <c:pt idx="36">
                  <c:v>5.6999819999999994</c:v>
                </c:pt>
                <c:pt idx="37">
                  <c:v>4.500030999999999</c:v>
                </c:pt>
                <c:pt idx="38">
                  <c:v>4.5750120000000001</c:v>
                </c:pt>
                <c:pt idx="39">
                  <c:v>5.2500149999999994</c:v>
                </c:pt>
                <c:pt idx="40">
                  <c:v>4.0000149999999994</c:v>
                </c:pt>
                <c:pt idx="41">
                  <c:v>3.4499819999999999</c:v>
                </c:pt>
                <c:pt idx="42">
                  <c:v>3.5499879999999999</c:v>
                </c:pt>
                <c:pt idx="43">
                  <c:v>4.5500030000000002</c:v>
                </c:pt>
                <c:pt idx="44">
                  <c:v>4</c:v>
                </c:pt>
                <c:pt idx="45">
                  <c:v>3.5500179999999997</c:v>
                </c:pt>
                <c:pt idx="46">
                  <c:v>5.2000120000000001</c:v>
                </c:pt>
                <c:pt idx="47">
                  <c:v>4.0750120000000001</c:v>
                </c:pt>
                <c:pt idx="48">
                  <c:v>4.4750059999999996</c:v>
                </c:pt>
                <c:pt idx="49">
                  <c:v>4.299987999999999</c:v>
                </c:pt>
                <c:pt idx="50">
                  <c:v>4.1500239999999993</c:v>
                </c:pt>
                <c:pt idx="51">
                  <c:v>3.3750309999999994</c:v>
                </c:pt>
                <c:pt idx="52">
                  <c:v>6.25</c:v>
                </c:pt>
                <c:pt idx="53">
                  <c:v>4.9000240000000002</c:v>
                </c:pt>
                <c:pt idx="54">
                  <c:v>4.6500239999999993</c:v>
                </c:pt>
                <c:pt idx="55">
                  <c:v>4.6499939999999995</c:v>
                </c:pt>
                <c:pt idx="56">
                  <c:v>4.6499939999999995</c:v>
                </c:pt>
                <c:pt idx="57">
                  <c:v>4.6000059999999987</c:v>
                </c:pt>
                <c:pt idx="58">
                  <c:v>5.124984999999997</c:v>
                </c:pt>
                <c:pt idx="59">
                  <c:v>5.2000120000000001</c:v>
                </c:pt>
                <c:pt idx="60">
                  <c:v>5.1000059999999987</c:v>
                </c:pt>
                <c:pt idx="61">
                  <c:v>4.3500059999999987</c:v>
                </c:pt>
                <c:pt idx="62">
                  <c:v>7.5999910000000002</c:v>
                </c:pt>
                <c:pt idx="63">
                  <c:v>4.3999939999999995</c:v>
                </c:pt>
                <c:pt idx="64">
                  <c:v>4.6000369999999995</c:v>
                </c:pt>
                <c:pt idx="65">
                  <c:v>3.8500059999999996</c:v>
                </c:pt>
                <c:pt idx="66">
                  <c:v>4.3999629999999996</c:v>
                </c:pt>
                <c:pt idx="67">
                  <c:v>3.9500119999999996</c:v>
                </c:pt>
                <c:pt idx="68">
                  <c:v>4.849975999999999</c:v>
                </c:pt>
                <c:pt idx="69">
                  <c:v>4.0250089999999989</c:v>
                </c:pt>
                <c:pt idx="70">
                  <c:v>4.9249879999999981</c:v>
                </c:pt>
                <c:pt idx="71">
                  <c:v>4.049987999999999</c:v>
                </c:pt>
                <c:pt idx="72">
                  <c:v>4.8999790000000001</c:v>
                </c:pt>
                <c:pt idx="73">
                  <c:v>5.6999819999999994</c:v>
                </c:pt>
                <c:pt idx="74">
                  <c:v>4.4499969999999998</c:v>
                </c:pt>
                <c:pt idx="75">
                  <c:v>4.3249819999999985</c:v>
                </c:pt>
                <c:pt idx="76">
                  <c:v>3.9000240000000002</c:v>
                </c:pt>
                <c:pt idx="77">
                  <c:v>4.7250059999999987</c:v>
                </c:pt>
                <c:pt idx="78">
                  <c:v>4.5</c:v>
                </c:pt>
                <c:pt idx="79">
                  <c:v>3.5999759999999994</c:v>
                </c:pt>
                <c:pt idx="80">
                  <c:v>4.6750179999999988</c:v>
                </c:pt>
                <c:pt idx="81">
                  <c:v>4.1500239999999993</c:v>
                </c:pt>
                <c:pt idx="82">
                  <c:v>5.3249659999999981</c:v>
                </c:pt>
                <c:pt idx="83">
                  <c:v>4.7750089999999998</c:v>
                </c:pt>
                <c:pt idx="84">
                  <c:v>3.899994</c:v>
                </c:pt>
                <c:pt idx="85">
                  <c:v>3.9999689999999997</c:v>
                </c:pt>
                <c:pt idx="86">
                  <c:v>5</c:v>
                </c:pt>
                <c:pt idx="87">
                  <c:v>4.5500179999999988</c:v>
                </c:pt>
                <c:pt idx="88">
                  <c:v>5.0000149999999994</c:v>
                </c:pt>
                <c:pt idx="89">
                  <c:v>4.75</c:v>
                </c:pt>
                <c:pt idx="90">
                  <c:v>3.8499910000000002</c:v>
                </c:pt>
                <c:pt idx="91">
                  <c:v>3.7999879999999999</c:v>
                </c:pt>
                <c:pt idx="92">
                  <c:v>4.9500120000000001</c:v>
                </c:pt>
                <c:pt idx="93">
                  <c:v>5</c:v>
                </c:pt>
                <c:pt idx="94">
                  <c:v>6.2750089999999998</c:v>
                </c:pt>
                <c:pt idx="95">
                  <c:v>4.049987999999999</c:v>
                </c:pt>
                <c:pt idx="96">
                  <c:v>4.0249939999999986</c:v>
                </c:pt>
                <c:pt idx="97">
                  <c:v>4.049987999999999</c:v>
                </c:pt>
                <c:pt idx="98">
                  <c:v>5.3999939999999995</c:v>
                </c:pt>
                <c:pt idx="99">
                  <c:v>6.7750240000000002</c:v>
                </c:pt>
                <c:pt idx="100">
                  <c:v>4.799987999999999</c:v>
                </c:pt>
                <c:pt idx="101">
                  <c:v>3.75</c:v>
                </c:pt>
                <c:pt idx="102">
                  <c:v>4.1500239999999993</c:v>
                </c:pt>
                <c:pt idx="103">
                  <c:v>4.25</c:v>
                </c:pt>
                <c:pt idx="104">
                  <c:v>5.1500089999999989</c:v>
                </c:pt>
                <c:pt idx="105">
                  <c:v>4.6000369999999995</c:v>
                </c:pt>
                <c:pt idx="106">
                  <c:v>4.6000059999999987</c:v>
                </c:pt>
                <c:pt idx="107">
                  <c:v>4.75</c:v>
                </c:pt>
                <c:pt idx="108">
                  <c:v>4.5</c:v>
                </c:pt>
                <c:pt idx="109">
                  <c:v>4.6999819999999994</c:v>
                </c:pt>
                <c:pt idx="110">
                  <c:v>3.6000209999999999</c:v>
                </c:pt>
                <c:pt idx="111">
                  <c:v>5.324996999999998</c:v>
                </c:pt>
                <c:pt idx="112">
                  <c:v>4.6750179999999988</c:v>
                </c:pt>
                <c:pt idx="113">
                  <c:v>4.2500149999999994</c:v>
                </c:pt>
                <c:pt idx="114">
                  <c:v>4.849975999999999</c:v>
                </c:pt>
                <c:pt idx="115">
                  <c:v>4.6000059999999987</c:v>
                </c:pt>
                <c:pt idx="116">
                  <c:v>4.4000240000000002</c:v>
                </c:pt>
                <c:pt idx="117">
                  <c:v>4.8500059999999987</c:v>
                </c:pt>
                <c:pt idx="118">
                  <c:v>5.3999939999999995</c:v>
                </c:pt>
                <c:pt idx="119">
                  <c:v>4</c:v>
                </c:pt>
                <c:pt idx="120">
                  <c:v>4.299987999999999</c:v>
                </c:pt>
                <c:pt idx="121">
                  <c:v>4.549987999999999</c:v>
                </c:pt>
                <c:pt idx="122">
                  <c:v>4.2250059999999987</c:v>
                </c:pt>
                <c:pt idx="123">
                  <c:v>3.6499940000000004</c:v>
                </c:pt>
                <c:pt idx="124">
                  <c:v>5.1000059999999987</c:v>
                </c:pt>
                <c:pt idx="125">
                  <c:v>4.9250179999999988</c:v>
                </c:pt>
                <c:pt idx="126">
                  <c:v>4.3500059999999987</c:v>
                </c:pt>
                <c:pt idx="127">
                  <c:v>3.9500119999999996</c:v>
                </c:pt>
                <c:pt idx="128">
                  <c:v>4.25</c:v>
                </c:pt>
                <c:pt idx="129">
                  <c:v>4.1000059999999987</c:v>
                </c:pt>
                <c:pt idx="130">
                  <c:v>4.099975999999999</c:v>
                </c:pt>
                <c:pt idx="131">
                  <c:v>4.3000179999999988</c:v>
                </c:pt>
                <c:pt idx="132">
                  <c:v>4.1000369999999995</c:v>
                </c:pt>
                <c:pt idx="133">
                  <c:v>4.3000179999999988</c:v>
                </c:pt>
                <c:pt idx="134">
                  <c:v>3.7750089999999994</c:v>
                </c:pt>
                <c:pt idx="135">
                  <c:v>3.9250029999999994</c:v>
                </c:pt>
                <c:pt idx="136">
                  <c:v>4.2750089999999998</c:v>
                </c:pt>
                <c:pt idx="137">
                  <c:v>5.3749849999999979</c:v>
                </c:pt>
                <c:pt idx="138">
                  <c:v>4.3000179999999988</c:v>
                </c:pt>
                <c:pt idx="139">
                  <c:v>5.0999910000000002</c:v>
                </c:pt>
                <c:pt idx="140">
                  <c:v>4</c:v>
                </c:pt>
                <c:pt idx="141">
                  <c:v>5</c:v>
                </c:pt>
                <c:pt idx="142">
                  <c:v>4.3500059999999987</c:v>
                </c:pt>
                <c:pt idx="143">
                  <c:v>4.3999939999999995</c:v>
                </c:pt>
                <c:pt idx="144">
                  <c:v>4.9500120000000001</c:v>
                </c:pt>
                <c:pt idx="145">
                  <c:v>3.75</c:v>
                </c:pt>
                <c:pt idx="146">
                  <c:v>4.2000120000000001</c:v>
                </c:pt>
                <c:pt idx="147">
                  <c:v>4.8999939999999995</c:v>
                </c:pt>
                <c:pt idx="148">
                  <c:v>4.1500239999999993</c:v>
                </c:pt>
                <c:pt idx="149">
                  <c:v>5</c:v>
                </c:pt>
                <c:pt idx="150">
                  <c:v>5.499969000000001</c:v>
                </c:pt>
                <c:pt idx="151">
                  <c:v>3.8000489999999996</c:v>
                </c:pt>
                <c:pt idx="152">
                  <c:v>4.749969000000001</c:v>
                </c:pt>
                <c:pt idx="153">
                  <c:v>3.9500119999999996</c:v>
                </c:pt>
                <c:pt idx="154">
                  <c:v>4.9499820000000003</c:v>
                </c:pt>
                <c:pt idx="155">
                  <c:v>6.5249939999999986</c:v>
                </c:pt>
                <c:pt idx="156">
                  <c:v>3.4500119999999996</c:v>
                </c:pt>
                <c:pt idx="157">
                  <c:v>4.0500030000000002</c:v>
                </c:pt>
                <c:pt idx="158">
                  <c:v>5.1750179999999988</c:v>
                </c:pt>
                <c:pt idx="159">
                  <c:v>3.5499879999999999</c:v>
                </c:pt>
                <c:pt idx="160">
                  <c:v>5.549987999999999</c:v>
                </c:pt>
                <c:pt idx="161">
                  <c:v>4.9000240000000002</c:v>
                </c:pt>
                <c:pt idx="162">
                  <c:v>4.5749969999999989</c:v>
                </c:pt>
                <c:pt idx="163">
                  <c:v>3.8749999999999996</c:v>
                </c:pt>
                <c:pt idx="164">
                  <c:v>5.799987999999999</c:v>
                </c:pt>
                <c:pt idx="165">
                  <c:v>4.1000059999999987</c:v>
                </c:pt>
                <c:pt idx="166">
                  <c:v>4.2000120000000001</c:v>
                </c:pt>
                <c:pt idx="167">
                  <c:v>4.799987999999999</c:v>
                </c:pt>
                <c:pt idx="168">
                  <c:v>4.049987999999999</c:v>
                </c:pt>
                <c:pt idx="169">
                  <c:v>4.4249879999999981</c:v>
                </c:pt>
                <c:pt idx="170">
                  <c:v>4.324996999999998</c:v>
                </c:pt>
                <c:pt idx="171">
                  <c:v>4.7000120000000001</c:v>
                </c:pt>
                <c:pt idx="172">
                  <c:v>6.3999939999999995</c:v>
                </c:pt>
                <c:pt idx="173">
                  <c:v>4.7750240000000002</c:v>
                </c:pt>
                <c:pt idx="174">
                  <c:v>4.2750089999999998</c:v>
                </c:pt>
                <c:pt idx="175">
                  <c:v>4.3500059999999987</c:v>
                </c:pt>
                <c:pt idx="176">
                  <c:v>4.5</c:v>
                </c:pt>
                <c:pt idx="177">
                  <c:v>4.124984999999997</c:v>
                </c:pt>
                <c:pt idx="178">
                  <c:v>4.75</c:v>
                </c:pt>
                <c:pt idx="179">
                  <c:v>4.3000179999999988</c:v>
                </c:pt>
                <c:pt idx="180">
                  <c:v>3.5</c:v>
                </c:pt>
                <c:pt idx="181">
                  <c:v>4.7000120000000001</c:v>
                </c:pt>
                <c:pt idx="182">
                  <c:v>3.7999879999999999</c:v>
                </c:pt>
                <c:pt idx="183">
                  <c:v>5.7000120000000001</c:v>
                </c:pt>
                <c:pt idx="184">
                  <c:v>4.8000030000000002</c:v>
                </c:pt>
                <c:pt idx="185">
                  <c:v>4.8500059999999987</c:v>
                </c:pt>
                <c:pt idx="186">
                  <c:v>4.049987999999999</c:v>
                </c:pt>
                <c:pt idx="187">
                  <c:v>5.25</c:v>
                </c:pt>
                <c:pt idx="188">
                  <c:v>5.1249999999999991</c:v>
                </c:pt>
                <c:pt idx="189">
                  <c:v>4.75</c:v>
                </c:pt>
                <c:pt idx="190">
                  <c:v>4.299987999999999</c:v>
                </c:pt>
                <c:pt idx="191">
                  <c:v>4.3000489999999996</c:v>
                </c:pt>
                <c:pt idx="192">
                  <c:v>4.8250269999999995</c:v>
                </c:pt>
                <c:pt idx="193">
                  <c:v>5.1999819999999994</c:v>
                </c:pt>
                <c:pt idx="194">
                  <c:v>4.75</c:v>
                </c:pt>
                <c:pt idx="195">
                  <c:v>5.250030999999999</c:v>
                </c:pt>
                <c:pt idx="196">
                  <c:v>5.2000120000000001</c:v>
                </c:pt>
                <c:pt idx="197">
                  <c:v>4.0499729999999996</c:v>
                </c:pt>
                <c:pt idx="198">
                  <c:v>3.6499630000000001</c:v>
                </c:pt>
                <c:pt idx="199">
                  <c:v>4.0500179999999988</c:v>
                </c:pt>
                <c:pt idx="200">
                  <c:v>4.5</c:v>
                </c:pt>
                <c:pt idx="201">
                  <c:v>4.5</c:v>
                </c:pt>
                <c:pt idx="202">
                  <c:v>4.7000120000000001</c:v>
                </c:pt>
                <c:pt idx="203">
                  <c:v>4.7250059999999987</c:v>
                </c:pt>
                <c:pt idx="204">
                  <c:v>4.4500120000000001</c:v>
                </c:pt>
                <c:pt idx="205">
                  <c:v>3.3500059999999996</c:v>
                </c:pt>
                <c:pt idx="206">
                  <c:v>5.3250119999999992</c:v>
                </c:pt>
                <c:pt idx="207">
                  <c:v>4.5</c:v>
                </c:pt>
                <c:pt idx="208">
                  <c:v>5</c:v>
                </c:pt>
                <c:pt idx="209">
                  <c:v>4.8999939999999995</c:v>
                </c:pt>
                <c:pt idx="210">
                  <c:v>4.6999819999999994</c:v>
                </c:pt>
                <c:pt idx="211">
                  <c:v>4.624984999999997</c:v>
                </c:pt>
                <c:pt idx="212">
                  <c:v>6.1499939999999995</c:v>
                </c:pt>
                <c:pt idx="213">
                  <c:v>3.6500240000000002</c:v>
                </c:pt>
                <c:pt idx="214">
                  <c:v>4.9500120000000001</c:v>
                </c:pt>
                <c:pt idx="215">
                  <c:v>6.3000179999999988</c:v>
                </c:pt>
                <c:pt idx="216">
                  <c:v>4.0500179999999988</c:v>
                </c:pt>
                <c:pt idx="217">
                  <c:v>3.6750029999999994</c:v>
                </c:pt>
                <c:pt idx="218">
                  <c:v>5.749969000000001</c:v>
                </c:pt>
                <c:pt idx="219">
                  <c:v>4.799987999999999</c:v>
                </c:pt>
                <c:pt idx="220">
                  <c:v>3.7999879999999999</c:v>
                </c:pt>
                <c:pt idx="221">
                  <c:v>4.250030999999999</c:v>
                </c:pt>
                <c:pt idx="222">
                  <c:v>4.8000179999999988</c:v>
                </c:pt>
                <c:pt idx="223">
                  <c:v>5.849975999999999</c:v>
                </c:pt>
                <c:pt idx="224">
                  <c:v>4.000030999999999</c:v>
                </c:pt>
                <c:pt idx="225">
                  <c:v>3.9499819999999999</c:v>
                </c:pt>
                <c:pt idx="226">
                  <c:v>4.0500030000000002</c:v>
                </c:pt>
                <c:pt idx="227">
                  <c:v>4.4000240000000002</c:v>
                </c:pt>
                <c:pt idx="228">
                  <c:v>4.6000059999999987</c:v>
                </c:pt>
                <c:pt idx="229">
                  <c:v>4.6999819999999994</c:v>
                </c:pt>
                <c:pt idx="230">
                  <c:v>4.25</c:v>
                </c:pt>
                <c:pt idx="231">
                  <c:v>4.2249759999999981</c:v>
                </c:pt>
                <c:pt idx="232">
                  <c:v>4.5</c:v>
                </c:pt>
                <c:pt idx="233">
                  <c:v>4.8999629999999996</c:v>
                </c:pt>
                <c:pt idx="234">
                  <c:v>4.4000240000000002</c:v>
                </c:pt>
                <c:pt idx="235">
                  <c:v>6.049987999999999</c:v>
                </c:pt>
                <c:pt idx="236">
                  <c:v>5.5749819999999994</c:v>
                </c:pt>
                <c:pt idx="237">
                  <c:v>5.2249909999999993</c:v>
                </c:pt>
                <c:pt idx="238">
                  <c:v>3.6999970000000002</c:v>
                </c:pt>
                <c:pt idx="239">
                  <c:v>5.7999729999999996</c:v>
                </c:pt>
                <c:pt idx="240">
                  <c:v>4.4750059999999996</c:v>
                </c:pt>
                <c:pt idx="241">
                  <c:v>4.349975999999999</c:v>
                </c:pt>
                <c:pt idx="242">
                  <c:v>4.25</c:v>
                </c:pt>
                <c:pt idx="243">
                  <c:v>3.4500119999999996</c:v>
                </c:pt>
                <c:pt idx="244">
                  <c:v>4.299987999999999</c:v>
                </c:pt>
                <c:pt idx="245">
                  <c:v>3.8499759999999994</c:v>
                </c:pt>
                <c:pt idx="246">
                  <c:v>3.7000120000000001</c:v>
                </c:pt>
                <c:pt idx="247">
                  <c:v>5</c:v>
                </c:pt>
                <c:pt idx="248">
                  <c:v>5.2000120000000001</c:v>
                </c:pt>
                <c:pt idx="249">
                  <c:v>3.8749849999999997</c:v>
                </c:pt>
                <c:pt idx="250">
                  <c:v>4.3500059999999987</c:v>
                </c:pt>
                <c:pt idx="251">
                  <c:v>4.5</c:v>
                </c:pt>
                <c:pt idx="252">
                  <c:v>5.1999819999999994</c:v>
                </c:pt>
                <c:pt idx="253">
                  <c:v>4.349975999999999</c:v>
                </c:pt>
                <c:pt idx="254">
                  <c:v>3.7000120000000001</c:v>
                </c:pt>
                <c:pt idx="255">
                  <c:v>3.5</c:v>
                </c:pt>
                <c:pt idx="256">
                  <c:v>3.2000120000000001</c:v>
                </c:pt>
                <c:pt idx="257">
                  <c:v>4.7000120000000001</c:v>
                </c:pt>
                <c:pt idx="258">
                  <c:v>5.1999819999999994</c:v>
                </c:pt>
                <c:pt idx="259">
                  <c:v>6.1500239999999993</c:v>
                </c:pt>
                <c:pt idx="260">
                  <c:v>5.0499729999999996</c:v>
                </c:pt>
                <c:pt idx="261">
                  <c:v>3.8499759999999994</c:v>
                </c:pt>
                <c:pt idx="262">
                  <c:v>4.4499820000000003</c:v>
                </c:pt>
                <c:pt idx="263">
                  <c:v>3.4500119999999996</c:v>
                </c:pt>
                <c:pt idx="264">
                  <c:v>3.3500059999999996</c:v>
                </c:pt>
                <c:pt idx="265">
                  <c:v>5.3500059999999987</c:v>
                </c:pt>
                <c:pt idx="266">
                  <c:v>3.6999819999999999</c:v>
                </c:pt>
                <c:pt idx="267">
                  <c:v>4.0500030000000002</c:v>
                </c:pt>
                <c:pt idx="268">
                  <c:v>5.8000179999999988</c:v>
                </c:pt>
                <c:pt idx="269">
                  <c:v>3.5500179999999997</c:v>
                </c:pt>
                <c:pt idx="270">
                  <c:v>6.549987999999999</c:v>
                </c:pt>
                <c:pt idx="271">
                  <c:v>4.3500059999999987</c:v>
                </c:pt>
                <c:pt idx="272">
                  <c:v>4.349975999999999</c:v>
                </c:pt>
                <c:pt idx="273">
                  <c:v>5</c:v>
                </c:pt>
                <c:pt idx="274">
                  <c:v>5.1999819999999994</c:v>
                </c:pt>
                <c:pt idx="275">
                  <c:v>4.4999849999999988</c:v>
                </c:pt>
                <c:pt idx="276">
                  <c:v>4.1749879999999981</c:v>
                </c:pt>
                <c:pt idx="277">
                  <c:v>4.4000089999999998</c:v>
                </c:pt>
                <c:pt idx="278">
                  <c:v>4.5500179999999988</c:v>
                </c:pt>
                <c:pt idx="279">
                  <c:v>4.2000120000000001</c:v>
                </c:pt>
                <c:pt idx="280">
                  <c:v>4.9750059999999996</c:v>
                </c:pt>
                <c:pt idx="281">
                  <c:v>4.6500089999999989</c:v>
                </c:pt>
                <c:pt idx="282">
                  <c:v>5.2749939999999995</c:v>
                </c:pt>
                <c:pt idx="283">
                  <c:v>5.2250059999999987</c:v>
                </c:pt>
                <c:pt idx="284">
                  <c:v>7.000030999999999</c:v>
                </c:pt>
                <c:pt idx="285">
                  <c:v>5.2000120000000001</c:v>
                </c:pt>
                <c:pt idx="286">
                  <c:v>5.5</c:v>
                </c:pt>
                <c:pt idx="287">
                  <c:v>4.349975999999999</c:v>
                </c:pt>
                <c:pt idx="288">
                  <c:v>4.0500179999999988</c:v>
                </c:pt>
                <c:pt idx="289">
                  <c:v>5.099975999999999</c:v>
                </c:pt>
                <c:pt idx="290">
                  <c:v>5.4000240000000002</c:v>
                </c:pt>
                <c:pt idx="291">
                  <c:v>4.2749939999999995</c:v>
                </c:pt>
                <c:pt idx="292">
                  <c:v>4.7000120000000001</c:v>
                </c:pt>
                <c:pt idx="293">
                  <c:v>6.124984999999997</c:v>
                </c:pt>
                <c:pt idx="294">
                  <c:v>4.4500120000000001</c:v>
                </c:pt>
                <c:pt idx="295">
                  <c:v>3.6499940000000004</c:v>
                </c:pt>
                <c:pt idx="296">
                  <c:v>4.1999819999999994</c:v>
                </c:pt>
                <c:pt idx="297">
                  <c:v>3.8000179999999997</c:v>
                </c:pt>
                <c:pt idx="298">
                  <c:v>4.549987999999999</c:v>
                </c:pt>
                <c:pt idx="299">
                  <c:v>3.8499759999999994</c:v>
                </c:pt>
                <c:pt idx="300">
                  <c:v>4.049987999999999</c:v>
                </c:pt>
                <c:pt idx="301">
                  <c:v>4.8000179999999988</c:v>
                </c:pt>
                <c:pt idx="302">
                  <c:v>5.5250089999999989</c:v>
                </c:pt>
                <c:pt idx="303">
                  <c:v>5.1250149999999985</c:v>
                </c:pt>
                <c:pt idx="304">
                  <c:v>4.249969000000001</c:v>
                </c:pt>
                <c:pt idx="305">
                  <c:v>4.3000030000000002</c:v>
                </c:pt>
                <c:pt idx="306">
                  <c:v>3.8500059999999996</c:v>
                </c:pt>
                <c:pt idx="307">
                  <c:v>3.7999879999999999</c:v>
                </c:pt>
                <c:pt idx="308">
                  <c:v>4.099975999999999</c:v>
                </c:pt>
                <c:pt idx="309">
                  <c:v>4.6499939999999995</c:v>
                </c:pt>
                <c:pt idx="310">
                  <c:v>4.5500179999999988</c:v>
                </c:pt>
                <c:pt idx="311">
                  <c:v>3.7249759999999998</c:v>
                </c:pt>
                <c:pt idx="312">
                  <c:v>4.7000120000000001</c:v>
                </c:pt>
                <c:pt idx="313">
                  <c:v>4.2249909999999993</c:v>
                </c:pt>
                <c:pt idx="314">
                  <c:v>5</c:v>
                </c:pt>
                <c:pt idx="315">
                  <c:v>4.75</c:v>
                </c:pt>
                <c:pt idx="316">
                  <c:v>4.25</c:v>
                </c:pt>
                <c:pt idx="317">
                  <c:v>4.000030999999999</c:v>
                </c:pt>
                <c:pt idx="318">
                  <c:v>4.2249909999999993</c:v>
                </c:pt>
                <c:pt idx="319">
                  <c:v>4.1249999999999991</c:v>
                </c:pt>
                <c:pt idx="320">
                  <c:v>5</c:v>
                </c:pt>
                <c:pt idx="321">
                  <c:v>4.9499820000000003</c:v>
                </c:pt>
                <c:pt idx="322">
                  <c:v>4.4500120000000001</c:v>
                </c:pt>
                <c:pt idx="323">
                  <c:v>4.8249819999999985</c:v>
                </c:pt>
                <c:pt idx="324">
                  <c:v>4.299987999999999</c:v>
                </c:pt>
                <c:pt idx="325">
                  <c:v>6.2000120000000001</c:v>
                </c:pt>
                <c:pt idx="326">
                  <c:v>3.899994</c:v>
                </c:pt>
                <c:pt idx="327">
                  <c:v>4.4500120000000001</c:v>
                </c:pt>
                <c:pt idx="328">
                  <c:v>4.0750120000000001</c:v>
                </c:pt>
                <c:pt idx="329">
                  <c:v>3.9250029999999994</c:v>
                </c:pt>
                <c:pt idx="330">
                  <c:v>3.7999879999999999</c:v>
                </c:pt>
                <c:pt idx="331">
                  <c:v>5.25</c:v>
                </c:pt>
                <c:pt idx="332">
                  <c:v>3.7000120000000001</c:v>
                </c:pt>
                <c:pt idx="333">
                  <c:v>12.000015000000001</c:v>
                </c:pt>
                <c:pt idx="334">
                  <c:v>6.3500369999999995</c:v>
                </c:pt>
                <c:pt idx="335">
                  <c:v>5.1499939999999995</c:v>
                </c:pt>
                <c:pt idx="336">
                  <c:v>4.4000240000000002</c:v>
                </c:pt>
                <c:pt idx="337">
                  <c:v>3.7000120000000001</c:v>
                </c:pt>
                <c:pt idx="338">
                  <c:v>3.9500119999999996</c:v>
                </c:pt>
                <c:pt idx="339">
                  <c:v>3.9500119999999996</c:v>
                </c:pt>
                <c:pt idx="340">
                  <c:v>3.0999759999999994</c:v>
                </c:pt>
                <c:pt idx="341">
                  <c:v>5.299987999999999</c:v>
                </c:pt>
                <c:pt idx="342">
                  <c:v>3.8000179999999997</c:v>
                </c:pt>
                <c:pt idx="343">
                  <c:v>4.9500120000000001</c:v>
                </c:pt>
                <c:pt idx="344">
                  <c:v>4.25</c:v>
                </c:pt>
                <c:pt idx="345">
                  <c:v>4.9499820000000003</c:v>
                </c:pt>
                <c:pt idx="346">
                  <c:v>4.3499910000000002</c:v>
                </c:pt>
                <c:pt idx="347">
                  <c:v>5.049987999999999</c:v>
                </c:pt>
                <c:pt idx="348">
                  <c:v>3.25</c:v>
                </c:pt>
                <c:pt idx="349">
                  <c:v>5.4500270000000004</c:v>
                </c:pt>
                <c:pt idx="350">
                  <c:v>4.299987999999999</c:v>
                </c:pt>
                <c:pt idx="351">
                  <c:v>4.1000059999999987</c:v>
                </c:pt>
                <c:pt idx="352">
                  <c:v>5</c:v>
                </c:pt>
                <c:pt idx="353">
                  <c:v>6.3499910000000002</c:v>
                </c:pt>
                <c:pt idx="354">
                  <c:v>4.799987999999999</c:v>
                </c:pt>
                <c:pt idx="355">
                  <c:v>4.299987999999999</c:v>
                </c:pt>
                <c:pt idx="356">
                  <c:v>3.9749910000000002</c:v>
                </c:pt>
                <c:pt idx="357">
                  <c:v>5.2749939999999995</c:v>
                </c:pt>
                <c:pt idx="358">
                  <c:v>4.4000240000000002</c:v>
                </c:pt>
                <c:pt idx="359">
                  <c:v>4.849975999999999</c:v>
                </c:pt>
                <c:pt idx="360">
                  <c:v>4.6500239999999993</c:v>
                </c:pt>
                <c:pt idx="361">
                  <c:v>3.6750179999999997</c:v>
                </c:pt>
                <c:pt idx="362">
                  <c:v>4.9750209999999999</c:v>
                </c:pt>
                <c:pt idx="363">
                  <c:v>3.4000240000000002</c:v>
                </c:pt>
                <c:pt idx="364">
                  <c:v>4.824996999999998</c:v>
                </c:pt>
                <c:pt idx="365">
                  <c:v>3.9500119999999996</c:v>
                </c:pt>
                <c:pt idx="366">
                  <c:v>3.449951</c:v>
                </c:pt>
                <c:pt idx="367">
                  <c:v>5.5750120000000001</c:v>
                </c:pt>
                <c:pt idx="368">
                  <c:v>4</c:v>
                </c:pt>
                <c:pt idx="369">
                  <c:v>3.7999879999999999</c:v>
                </c:pt>
                <c:pt idx="370">
                  <c:v>4.8250119999999992</c:v>
                </c:pt>
                <c:pt idx="371">
                  <c:v>3.6499940000000004</c:v>
                </c:pt>
                <c:pt idx="372">
                  <c:v>3.5</c:v>
                </c:pt>
                <c:pt idx="373">
                  <c:v>5.299987999999999</c:v>
                </c:pt>
                <c:pt idx="374">
                  <c:v>3.6999819999999999</c:v>
                </c:pt>
                <c:pt idx="375">
                  <c:v>3.6499940000000004</c:v>
                </c:pt>
                <c:pt idx="376">
                  <c:v>5.6749879999999981</c:v>
                </c:pt>
                <c:pt idx="377">
                  <c:v>4.6749879999999981</c:v>
                </c:pt>
                <c:pt idx="378">
                  <c:v>7.5</c:v>
                </c:pt>
                <c:pt idx="379">
                  <c:v>6.3499910000000002</c:v>
                </c:pt>
                <c:pt idx="380">
                  <c:v>3.2000120000000001</c:v>
                </c:pt>
                <c:pt idx="381">
                  <c:v>3.8999629999999996</c:v>
                </c:pt>
                <c:pt idx="382">
                  <c:v>4.5749969999999989</c:v>
                </c:pt>
                <c:pt idx="383">
                  <c:v>4.1750179999999988</c:v>
                </c:pt>
                <c:pt idx="384">
                  <c:v>3.9249879999999999</c:v>
                </c:pt>
                <c:pt idx="385">
                  <c:v>5.049987999999999</c:v>
                </c:pt>
                <c:pt idx="386">
                  <c:v>4.0500179999999988</c:v>
                </c:pt>
                <c:pt idx="387">
                  <c:v>4.1499939999999995</c:v>
                </c:pt>
                <c:pt idx="388">
                  <c:v>5.25</c:v>
                </c:pt>
                <c:pt idx="389">
                  <c:v>5.824996999999998</c:v>
                </c:pt>
                <c:pt idx="390">
                  <c:v>5</c:v>
                </c:pt>
                <c:pt idx="391">
                  <c:v>4.3999939999999995</c:v>
                </c:pt>
                <c:pt idx="392">
                  <c:v>3.9500119999999996</c:v>
                </c:pt>
                <c:pt idx="393">
                  <c:v>4.4499820000000003</c:v>
                </c:pt>
                <c:pt idx="394">
                  <c:v>3.9500119999999996</c:v>
                </c:pt>
                <c:pt idx="395">
                  <c:v>7.1000059999999987</c:v>
                </c:pt>
                <c:pt idx="396">
                  <c:v>4.3500369999999995</c:v>
                </c:pt>
                <c:pt idx="397">
                  <c:v>5.75</c:v>
                </c:pt>
                <c:pt idx="398">
                  <c:v>4.6999819999999994</c:v>
                </c:pt>
                <c:pt idx="399">
                  <c:v>3.9999689999999997</c:v>
                </c:pt>
                <c:pt idx="400">
                  <c:v>4.799987999999999</c:v>
                </c:pt>
                <c:pt idx="401">
                  <c:v>4.4750059999999996</c:v>
                </c:pt>
                <c:pt idx="402">
                  <c:v>4.299987999999999</c:v>
                </c:pt>
                <c:pt idx="403">
                  <c:v>4.6000369999999995</c:v>
                </c:pt>
                <c:pt idx="404">
                  <c:v>4.549987999999999</c:v>
                </c:pt>
                <c:pt idx="405">
                  <c:v>3.7750089999999994</c:v>
                </c:pt>
                <c:pt idx="406">
                  <c:v>4.3249819999999985</c:v>
                </c:pt>
                <c:pt idx="407">
                  <c:v>4.3999939999999995</c:v>
                </c:pt>
                <c:pt idx="408">
                  <c:v>4.4500120000000001</c:v>
                </c:pt>
                <c:pt idx="409">
                  <c:v>4.799987999999999</c:v>
                </c:pt>
                <c:pt idx="410">
                  <c:v>3.6499940000000004</c:v>
                </c:pt>
                <c:pt idx="411">
                  <c:v>3.8750149999999994</c:v>
                </c:pt>
                <c:pt idx="412">
                  <c:v>3.7000120000000001</c:v>
                </c:pt>
                <c:pt idx="413">
                  <c:v>4.4500120000000001</c:v>
                </c:pt>
                <c:pt idx="414">
                  <c:v>3.5750119999999996</c:v>
                </c:pt>
                <c:pt idx="415">
                  <c:v>3.4000240000000002</c:v>
                </c:pt>
                <c:pt idx="416">
                  <c:v>4</c:v>
                </c:pt>
                <c:pt idx="417">
                  <c:v>4.824996999999998</c:v>
                </c:pt>
                <c:pt idx="418">
                  <c:v>5.7000120000000001</c:v>
                </c:pt>
                <c:pt idx="419">
                  <c:v>4.4500120000000001</c:v>
                </c:pt>
                <c:pt idx="420">
                  <c:v>4.3999939999999995</c:v>
                </c:pt>
                <c:pt idx="421">
                  <c:v>6.049987999999999</c:v>
                </c:pt>
                <c:pt idx="422">
                  <c:v>3.9499970000000002</c:v>
                </c:pt>
                <c:pt idx="423">
                  <c:v>4.9499969999999998</c:v>
                </c:pt>
                <c:pt idx="424">
                  <c:v>6.6749879999999981</c:v>
                </c:pt>
                <c:pt idx="425">
                  <c:v>4.5500179999999988</c:v>
                </c:pt>
                <c:pt idx="426">
                  <c:v>4.9000240000000002</c:v>
                </c:pt>
                <c:pt idx="427">
                  <c:v>4.0749819999999994</c:v>
                </c:pt>
                <c:pt idx="428">
                  <c:v>3.6500089999999994</c:v>
                </c:pt>
                <c:pt idx="429">
                  <c:v>4.9500120000000001</c:v>
                </c:pt>
                <c:pt idx="430">
                  <c:v>4.8750149999999994</c:v>
                </c:pt>
                <c:pt idx="431">
                  <c:v>4.8999629999999996</c:v>
                </c:pt>
                <c:pt idx="432">
                  <c:v>3.899994</c:v>
                </c:pt>
                <c:pt idx="433">
                  <c:v>4.049987999999999</c:v>
                </c:pt>
                <c:pt idx="434">
                  <c:v>4.4499820000000003</c:v>
                </c:pt>
                <c:pt idx="435">
                  <c:v>4.25</c:v>
                </c:pt>
                <c:pt idx="436">
                  <c:v>4.9500120000000001</c:v>
                </c:pt>
                <c:pt idx="437">
                  <c:v>4.124984999999997</c:v>
                </c:pt>
                <c:pt idx="438">
                  <c:v>3.8500059999999996</c:v>
                </c:pt>
                <c:pt idx="439">
                  <c:v>3.4250029999999994</c:v>
                </c:pt>
                <c:pt idx="440">
                  <c:v>4.5749969999999989</c:v>
                </c:pt>
                <c:pt idx="441">
                  <c:v>5.3000179999999988</c:v>
                </c:pt>
                <c:pt idx="442">
                  <c:v>4.3500369999999995</c:v>
                </c:pt>
                <c:pt idx="443">
                  <c:v>4.1499939999999995</c:v>
                </c:pt>
                <c:pt idx="444">
                  <c:v>4.3500059999999987</c:v>
                </c:pt>
                <c:pt idx="445">
                  <c:v>3.3499759999999994</c:v>
                </c:pt>
                <c:pt idx="446">
                  <c:v>5.0249789999999992</c:v>
                </c:pt>
                <c:pt idx="447">
                  <c:v>4.299987999999999</c:v>
                </c:pt>
                <c:pt idx="448">
                  <c:v>4.0249939999999986</c:v>
                </c:pt>
                <c:pt idx="449">
                  <c:v>4</c:v>
                </c:pt>
                <c:pt idx="450">
                  <c:v>3.8499759999999994</c:v>
                </c:pt>
                <c:pt idx="451">
                  <c:v>3.899994</c:v>
                </c:pt>
                <c:pt idx="452">
                  <c:v>4</c:v>
                </c:pt>
                <c:pt idx="453">
                  <c:v>4.049987999999999</c:v>
                </c:pt>
                <c:pt idx="454">
                  <c:v>4.5249939999999986</c:v>
                </c:pt>
                <c:pt idx="455">
                  <c:v>4.3999939999999995</c:v>
                </c:pt>
                <c:pt idx="456">
                  <c:v>4.25</c:v>
                </c:pt>
                <c:pt idx="457">
                  <c:v>4.3250119999999992</c:v>
                </c:pt>
                <c:pt idx="458">
                  <c:v>4.4500120000000001</c:v>
                </c:pt>
                <c:pt idx="459">
                  <c:v>4.599975999999999</c:v>
                </c:pt>
                <c:pt idx="460">
                  <c:v>4.5</c:v>
                </c:pt>
                <c:pt idx="461">
                  <c:v>3.325027</c:v>
                </c:pt>
                <c:pt idx="462">
                  <c:v>4.8500059999999987</c:v>
                </c:pt>
                <c:pt idx="463">
                  <c:v>5</c:v>
                </c:pt>
                <c:pt idx="464">
                  <c:v>4.849975999999999</c:v>
                </c:pt>
                <c:pt idx="465">
                  <c:v>4.2000120000000001</c:v>
                </c:pt>
                <c:pt idx="466">
                  <c:v>4.4249879999999981</c:v>
                </c:pt>
                <c:pt idx="467">
                  <c:v>4.2000120000000001</c:v>
                </c:pt>
                <c:pt idx="468">
                  <c:v>4.099975999999999</c:v>
                </c:pt>
                <c:pt idx="469">
                  <c:v>4.7250059999999987</c:v>
                </c:pt>
                <c:pt idx="470">
                  <c:v>5.6500089999999989</c:v>
                </c:pt>
                <c:pt idx="471">
                  <c:v>4.6999819999999994</c:v>
                </c:pt>
                <c:pt idx="472">
                  <c:v>4.75</c:v>
                </c:pt>
                <c:pt idx="473">
                  <c:v>6.1250309999999981</c:v>
                </c:pt>
                <c:pt idx="474">
                  <c:v>3.7500309999999999</c:v>
                </c:pt>
                <c:pt idx="475">
                  <c:v>4.875</c:v>
                </c:pt>
                <c:pt idx="476">
                  <c:v>5.3000179999999988</c:v>
                </c:pt>
                <c:pt idx="477">
                  <c:v>2.9250179999999997</c:v>
                </c:pt>
                <c:pt idx="478">
                  <c:v>3.7999879999999999</c:v>
                </c:pt>
                <c:pt idx="479">
                  <c:v>4.049987999999999</c:v>
                </c:pt>
                <c:pt idx="480">
                  <c:v>4.6999819999999994</c:v>
                </c:pt>
                <c:pt idx="481">
                  <c:v>4.3500059999999987</c:v>
                </c:pt>
                <c:pt idx="482">
                  <c:v>3.574951</c:v>
                </c:pt>
                <c:pt idx="483">
                  <c:v>4.3249659999999981</c:v>
                </c:pt>
                <c:pt idx="484">
                  <c:v>4.375030999999999</c:v>
                </c:pt>
                <c:pt idx="485">
                  <c:v>3.9000240000000002</c:v>
                </c:pt>
                <c:pt idx="486">
                  <c:v>3.8499910000000002</c:v>
                </c:pt>
                <c:pt idx="487">
                  <c:v>4.0249939999999986</c:v>
                </c:pt>
                <c:pt idx="488">
                  <c:v>6</c:v>
                </c:pt>
                <c:pt idx="489">
                  <c:v>6.2000120000000001</c:v>
                </c:pt>
                <c:pt idx="490">
                  <c:v>4.0000149999999994</c:v>
                </c:pt>
                <c:pt idx="491">
                  <c:v>3.8499759999999994</c:v>
                </c:pt>
                <c:pt idx="492">
                  <c:v>4.549987999999999</c:v>
                </c:pt>
                <c:pt idx="493">
                  <c:v>5.4499820000000003</c:v>
                </c:pt>
                <c:pt idx="494">
                  <c:v>4.6500239999999993</c:v>
                </c:pt>
                <c:pt idx="495">
                  <c:v>4.7000120000000001</c:v>
                </c:pt>
                <c:pt idx="496">
                  <c:v>4.7000120000000001</c:v>
                </c:pt>
                <c:pt idx="497">
                  <c:v>4.1000059999999987</c:v>
                </c:pt>
                <c:pt idx="498">
                  <c:v>3.9750059999999996</c:v>
                </c:pt>
                <c:pt idx="499">
                  <c:v>4.099975999999999</c:v>
                </c:pt>
                <c:pt idx="500">
                  <c:v>4.549987999999999</c:v>
                </c:pt>
                <c:pt idx="501">
                  <c:v>5.049987999999999</c:v>
                </c:pt>
                <c:pt idx="502">
                  <c:v>4.1750030000000002</c:v>
                </c:pt>
                <c:pt idx="503">
                  <c:v>4.7250059999999987</c:v>
                </c:pt>
                <c:pt idx="504">
                  <c:v>4.1500239999999993</c:v>
                </c:pt>
                <c:pt idx="505">
                  <c:v>4.099975999999999</c:v>
                </c:pt>
                <c:pt idx="506">
                  <c:v>4.1000059999999987</c:v>
                </c:pt>
                <c:pt idx="507">
                  <c:v>3.9499819999999999</c:v>
                </c:pt>
                <c:pt idx="508">
                  <c:v>3.8500059999999996</c:v>
                </c:pt>
                <c:pt idx="509">
                  <c:v>3.3250119999999996</c:v>
                </c:pt>
                <c:pt idx="510">
                  <c:v>4.2750240000000002</c:v>
                </c:pt>
                <c:pt idx="511">
                  <c:v>5.099975999999999</c:v>
                </c:pt>
                <c:pt idx="512">
                  <c:v>4.1999509999999995</c:v>
                </c:pt>
                <c:pt idx="513">
                  <c:v>4.0749969999999989</c:v>
                </c:pt>
                <c:pt idx="514">
                  <c:v>7.0500030000000002</c:v>
                </c:pt>
                <c:pt idx="515">
                  <c:v>4.3500059999999987</c:v>
                </c:pt>
                <c:pt idx="516">
                  <c:v>5.8750149999999994</c:v>
                </c:pt>
                <c:pt idx="517">
                  <c:v>4.0500179999999988</c:v>
                </c:pt>
                <c:pt idx="518">
                  <c:v>4.6249999999999991</c:v>
                </c:pt>
                <c:pt idx="519">
                  <c:v>4.8499910000000002</c:v>
                </c:pt>
                <c:pt idx="520">
                  <c:v>4</c:v>
                </c:pt>
                <c:pt idx="521">
                  <c:v>4.1000369999999995</c:v>
                </c:pt>
                <c:pt idx="522">
                  <c:v>5.1249999999999991</c:v>
                </c:pt>
                <c:pt idx="523">
                  <c:v>4.1749879999999981</c:v>
                </c:pt>
                <c:pt idx="524">
                  <c:v>3.9500119999999996</c:v>
                </c:pt>
                <c:pt idx="525">
                  <c:v>3.25</c:v>
                </c:pt>
                <c:pt idx="526">
                  <c:v>4.1499939999999995</c:v>
                </c:pt>
                <c:pt idx="527">
                  <c:v>4.299987999999999</c:v>
                </c:pt>
                <c:pt idx="528">
                  <c:v>5.5</c:v>
                </c:pt>
                <c:pt idx="529">
                  <c:v>6.7250059999999987</c:v>
                </c:pt>
                <c:pt idx="530">
                  <c:v>5.8250119999999992</c:v>
                </c:pt>
                <c:pt idx="531">
                  <c:v>6.2250059999999987</c:v>
                </c:pt>
                <c:pt idx="532">
                  <c:v>4.599975999999999</c:v>
                </c:pt>
                <c:pt idx="533">
                  <c:v>4.4000240000000002</c:v>
                </c:pt>
                <c:pt idx="534">
                  <c:v>4.75</c:v>
                </c:pt>
                <c:pt idx="535">
                  <c:v>4.2750240000000002</c:v>
                </c:pt>
                <c:pt idx="536">
                  <c:v>4.049987999999999</c:v>
                </c:pt>
                <c:pt idx="537">
                  <c:v>4.099975999999999</c:v>
                </c:pt>
                <c:pt idx="538">
                  <c:v>4.749969000000001</c:v>
                </c:pt>
                <c:pt idx="539">
                  <c:v>4.599975999999999</c:v>
                </c:pt>
                <c:pt idx="540">
                  <c:v>4.1499939999999995</c:v>
                </c:pt>
                <c:pt idx="541">
                  <c:v>4.6000059999999987</c:v>
                </c:pt>
                <c:pt idx="542">
                  <c:v>4.9000240000000002</c:v>
                </c:pt>
                <c:pt idx="543">
                  <c:v>4</c:v>
                </c:pt>
                <c:pt idx="544">
                  <c:v>3.9500119999999996</c:v>
                </c:pt>
                <c:pt idx="545">
                  <c:v>4.3499600000000003</c:v>
                </c:pt>
                <c:pt idx="546">
                  <c:v>3.1499940000000004</c:v>
                </c:pt>
                <c:pt idx="547">
                  <c:v>4.1499939999999995</c:v>
                </c:pt>
                <c:pt idx="548">
                  <c:v>6.5500179999999988</c:v>
                </c:pt>
                <c:pt idx="549">
                  <c:v>4.8500059999999987</c:v>
                </c:pt>
                <c:pt idx="550">
                  <c:v>4.6500239999999993</c:v>
                </c:pt>
                <c:pt idx="551">
                  <c:v>4.299987999999999</c:v>
                </c:pt>
                <c:pt idx="552">
                  <c:v>3.25</c:v>
                </c:pt>
                <c:pt idx="553">
                  <c:v>3.1250149999999999</c:v>
                </c:pt>
                <c:pt idx="554">
                  <c:v>4.4750209999999999</c:v>
                </c:pt>
                <c:pt idx="555">
                  <c:v>3.9749910000000002</c:v>
                </c:pt>
                <c:pt idx="556">
                  <c:v>4.549987999999999</c:v>
                </c:pt>
                <c:pt idx="557">
                  <c:v>4.3000030000000002</c:v>
                </c:pt>
                <c:pt idx="558">
                  <c:v>4.1500089999999989</c:v>
                </c:pt>
                <c:pt idx="559">
                  <c:v>4.1500089999999989</c:v>
                </c:pt>
                <c:pt idx="560">
                  <c:v>4.849975999999999</c:v>
                </c:pt>
                <c:pt idx="561">
                  <c:v>5.1000059999999987</c:v>
                </c:pt>
                <c:pt idx="562">
                  <c:v>3.399994</c:v>
                </c:pt>
                <c:pt idx="563">
                  <c:v>4.2000120000000001</c:v>
                </c:pt>
                <c:pt idx="564">
                  <c:v>4.9750059999999996</c:v>
                </c:pt>
                <c:pt idx="565">
                  <c:v>3.5500179999999997</c:v>
                </c:pt>
                <c:pt idx="566">
                  <c:v>3.9500119999999996</c:v>
                </c:pt>
                <c:pt idx="567">
                  <c:v>3.3499759999999994</c:v>
                </c:pt>
                <c:pt idx="568">
                  <c:v>3.5499879999999999</c:v>
                </c:pt>
                <c:pt idx="569">
                  <c:v>4.6000059999999987</c:v>
                </c:pt>
                <c:pt idx="570">
                  <c:v>4.6499629999999996</c:v>
                </c:pt>
                <c:pt idx="571">
                  <c:v>5.1249999999999991</c:v>
                </c:pt>
                <c:pt idx="572">
                  <c:v>4.7000120000000001</c:v>
                </c:pt>
                <c:pt idx="573">
                  <c:v>3.1499940000000004</c:v>
                </c:pt>
                <c:pt idx="574">
                  <c:v>4.4000089999999998</c:v>
                </c:pt>
                <c:pt idx="575">
                  <c:v>3.75</c:v>
                </c:pt>
                <c:pt idx="576">
                  <c:v>5.8999939999999995</c:v>
                </c:pt>
                <c:pt idx="577">
                  <c:v>4.6750030000000002</c:v>
                </c:pt>
                <c:pt idx="578">
                  <c:v>4.75</c:v>
                </c:pt>
                <c:pt idx="579">
                  <c:v>4.25</c:v>
                </c:pt>
                <c:pt idx="580">
                  <c:v>3.8499759999999994</c:v>
                </c:pt>
                <c:pt idx="581">
                  <c:v>7.25</c:v>
                </c:pt>
                <c:pt idx="582">
                  <c:v>6.2000120000000001</c:v>
                </c:pt>
                <c:pt idx="583">
                  <c:v>4.8000179999999988</c:v>
                </c:pt>
                <c:pt idx="584">
                  <c:v>4.6000059999999987</c:v>
                </c:pt>
                <c:pt idx="585">
                  <c:v>4.6750179999999988</c:v>
                </c:pt>
                <c:pt idx="586">
                  <c:v>4.5250089999999989</c:v>
                </c:pt>
                <c:pt idx="587">
                  <c:v>4.1499790000000001</c:v>
                </c:pt>
                <c:pt idx="588">
                  <c:v>4.4499820000000003</c:v>
                </c:pt>
                <c:pt idx="589">
                  <c:v>3.6999970000000002</c:v>
                </c:pt>
                <c:pt idx="590">
                  <c:v>3.9000240000000002</c:v>
                </c:pt>
                <c:pt idx="591">
                  <c:v>5.2250369999999995</c:v>
                </c:pt>
                <c:pt idx="592">
                  <c:v>8</c:v>
                </c:pt>
                <c:pt idx="593">
                  <c:v>3.7999879999999999</c:v>
                </c:pt>
                <c:pt idx="594">
                  <c:v>3.9000240000000002</c:v>
                </c:pt>
                <c:pt idx="595">
                  <c:v>6.549987999999999</c:v>
                </c:pt>
                <c:pt idx="596">
                  <c:v>4.4499820000000003</c:v>
                </c:pt>
                <c:pt idx="597">
                  <c:v>3.5250089999999994</c:v>
                </c:pt>
                <c:pt idx="598">
                  <c:v>4.1499939999999995</c:v>
                </c:pt>
                <c:pt idx="599">
                  <c:v>3.6499940000000004</c:v>
                </c:pt>
                <c:pt idx="600">
                  <c:v>3.2000120000000001</c:v>
                </c:pt>
                <c:pt idx="601">
                  <c:v>4.25</c:v>
                </c:pt>
                <c:pt idx="602">
                  <c:v>6.299987999999999</c:v>
                </c:pt>
                <c:pt idx="603">
                  <c:v>3.25</c:v>
                </c:pt>
                <c:pt idx="604">
                  <c:v>7.3750149999999994</c:v>
                </c:pt>
                <c:pt idx="605">
                  <c:v>5.8250119999999992</c:v>
                </c:pt>
                <c:pt idx="606">
                  <c:v>4.2000120000000001</c:v>
                </c:pt>
                <c:pt idx="607">
                  <c:v>5.0250089999999989</c:v>
                </c:pt>
                <c:pt idx="608">
                  <c:v>4.7749790000000001</c:v>
                </c:pt>
                <c:pt idx="609">
                  <c:v>4.3999939999999995</c:v>
                </c:pt>
                <c:pt idx="610">
                  <c:v>4.5749819999999994</c:v>
                </c:pt>
                <c:pt idx="611">
                  <c:v>3.7999879999999999</c:v>
                </c:pt>
                <c:pt idx="612">
                  <c:v>6.25</c:v>
                </c:pt>
                <c:pt idx="613">
                  <c:v>4.4500120000000001</c:v>
                </c:pt>
                <c:pt idx="614">
                  <c:v>4</c:v>
                </c:pt>
                <c:pt idx="615">
                  <c:v>4.6000059999999987</c:v>
                </c:pt>
                <c:pt idx="616">
                  <c:v>4.5250089999999989</c:v>
                </c:pt>
                <c:pt idx="617">
                  <c:v>4.3250119999999992</c:v>
                </c:pt>
                <c:pt idx="618">
                  <c:v>3.8500059999999996</c:v>
                </c:pt>
                <c:pt idx="619">
                  <c:v>4.2249909999999993</c:v>
                </c:pt>
                <c:pt idx="620">
                  <c:v>4.3999939999999995</c:v>
                </c:pt>
                <c:pt idx="621">
                  <c:v>4.1000059999999987</c:v>
                </c:pt>
                <c:pt idx="622">
                  <c:v>4.6250309999999981</c:v>
                </c:pt>
                <c:pt idx="623">
                  <c:v>6.5250089999999989</c:v>
                </c:pt>
                <c:pt idx="624">
                  <c:v>3.75</c:v>
                </c:pt>
                <c:pt idx="625">
                  <c:v>5.5500179999999988</c:v>
                </c:pt>
                <c:pt idx="626">
                  <c:v>5.0250089999999989</c:v>
                </c:pt>
                <c:pt idx="627">
                  <c:v>4.8999790000000001</c:v>
                </c:pt>
                <c:pt idx="628">
                  <c:v>4.4000240000000002</c:v>
                </c:pt>
                <c:pt idx="629">
                  <c:v>5.049987999999999</c:v>
                </c:pt>
                <c:pt idx="630">
                  <c:v>4.8000179999999988</c:v>
                </c:pt>
                <c:pt idx="631">
                  <c:v>3.9499819999999999</c:v>
                </c:pt>
                <c:pt idx="632">
                  <c:v>4.5</c:v>
                </c:pt>
                <c:pt idx="633">
                  <c:v>6.1249999999999991</c:v>
                </c:pt>
                <c:pt idx="634">
                  <c:v>4.2750089999999998</c:v>
                </c:pt>
                <c:pt idx="635">
                  <c:v>4.1249689999999992</c:v>
                </c:pt>
                <c:pt idx="636">
                  <c:v>4.75</c:v>
                </c:pt>
                <c:pt idx="637">
                  <c:v>3.4000240000000002</c:v>
                </c:pt>
                <c:pt idx="638">
                  <c:v>5.3000179999999988</c:v>
                </c:pt>
                <c:pt idx="639">
                  <c:v>3.6499940000000004</c:v>
                </c:pt>
                <c:pt idx="640">
                  <c:v>3.8999629999999996</c:v>
                </c:pt>
                <c:pt idx="641">
                  <c:v>4.6999819999999994</c:v>
                </c:pt>
                <c:pt idx="642">
                  <c:v>5.6499939999999995</c:v>
                </c:pt>
                <c:pt idx="643">
                  <c:v>4.5249939999999986</c:v>
                </c:pt>
                <c:pt idx="644">
                  <c:v>5.049957</c:v>
                </c:pt>
                <c:pt idx="645">
                  <c:v>4.6499939999999995</c:v>
                </c:pt>
                <c:pt idx="646">
                  <c:v>4.3500059999999987</c:v>
                </c:pt>
                <c:pt idx="647">
                  <c:v>5.4750059999999996</c:v>
                </c:pt>
                <c:pt idx="648">
                  <c:v>5.8999629999999996</c:v>
                </c:pt>
                <c:pt idx="649">
                  <c:v>4.2000120000000001</c:v>
                </c:pt>
                <c:pt idx="650">
                  <c:v>4.0249789999999992</c:v>
                </c:pt>
                <c:pt idx="651">
                  <c:v>5.3500369999999995</c:v>
                </c:pt>
                <c:pt idx="652">
                  <c:v>4.099975999999999</c:v>
                </c:pt>
                <c:pt idx="653">
                  <c:v>4.1499939999999995</c:v>
                </c:pt>
                <c:pt idx="654">
                  <c:v>4.25</c:v>
                </c:pt>
                <c:pt idx="655">
                  <c:v>3.6500240000000002</c:v>
                </c:pt>
                <c:pt idx="656">
                  <c:v>3.9500119999999996</c:v>
                </c:pt>
                <c:pt idx="657">
                  <c:v>4.6249999999999991</c:v>
                </c:pt>
                <c:pt idx="658">
                  <c:v>4.9000240000000002</c:v>
                </c:pt>
                <c:pt idx="659">
                  <c:v>4.8750149999999994</c:v>
                </c:pt>
                <c:pt idx="660">
                  <c:v>4.099975999999999</c:v>
                </c:pt>
                <c:pt idx="661">
                  <c:v>4.8000030000000002</c:v>
                </c:pt>
                <c:pt idx="662">
                  <c:v>3.4000240000000002</c:v>
                </c:pt>
                <c:pt idx="663">
                  <c:v>4.8500059999999987</c:v>
                </c:pt>
                <c:pt idx="664">
                  <c:v>3.8499759999999994</c:v>
                </c:pt>
                <c:pt idx="665">
                  <c:v>3.7249910000000006</c:v>
                </c:pt>
                <c:pt idx="666">
                  <c:v>3.9499970000000002</c:v>
                </c:pt>
                <c:pt idx="667">
                  <c:v>4.0500179999999988</c:v>
                </c:pt>
                <c:pt idx="668">
                  <c:v>4.5749819999999994</c:v>
                </c:pt>
                <c:pt idx="669">
                  <c:v>5.124984999999997</c:v>
                </c:pt>
                <c:pt idx="670">
                  <c:v>3.9749910000000002</c:v>
                </c:pt>
                <c:pt idx="671">
                  <c:v>4.25</c:v>
                </c:pt>
                <c:pt idx="672">
                  <c:v>3.1999819999999999</c:v>
                </c:pt>
                <c:pt idx="673">
                  <c:v>3.625</c:v>
                </c:pt>
                <c:pt idx="674">
                  <c:v>3.8499759999999994</c:v>
                </c:pt>
                <c:pt idx="675">
                  <c:v>4.3999939999999995</c:v>
                </c:pt>
                <c:pt idx="676">
                  <c:v>5.2500149999999994</c:v>
                </c:pt>
                <c:pt idx="677">
                  <c:v>5.0750120000000001</c:v>
                </c:pt>
                <c:pt idx="678">
                  <c:v>4.6749879999999981</c:v>
                </c:pt>
                <c:pt idx="679">
                  <c:v>5.0000149999999994</c:v>
                </c:pt>
                <c:pt idx="680">
                  <c:v>5.1249999999999991</c:v>
                </c:pt>
                <c:pt idx="681">
                  <c:v>4.6999819999999994</c:v>
                </c:pt>
                <c:pt idx="682">
                  <c:v>6.1499939999999995</c:v>
                </c:pt>
                <c:pt idx="683">
                  <c:v>3.8000179999999997</c:v>
                </c:pt>
                <c:pt idx="684">
                  <c:v>4.599975999999999</c:v>
                </c:pt>
                <c:pt idx="685">
                  <c:v>3.8250119999999996</c:v>
                </c:pt>
                <c:pt idx="686">
                  <c:v>4.1250149999999985</c:v>
                </c:pt>
                <c:pt idx="687">
                  <c:v>4.1499939999999995</c:v>
                </c:pt>
                <c:pt idx="688">
                  <c:v>5.1999819999999994</c:v>
                </c:pt>
                <c:pt idx="689">
                  <c:v>4.1000059999999987</c:v>
                </c:pt>
                <c:pt idx="690">
                  <c:v>3.7999879999999999</c:v>
                </c:pt>
                <c:pt idx="691">
                  <c:v>4.6000059999999987</c:v>
                </c:pt>
                <c:pt idx="692">
                  <c:v>4.1249999999999991</c:v>
                </c:pt>
                <c:pt idx="693">
                  <c:v>4.4500120000000001</c:v>
                </c:pt>
                <c:pt idx="694">
                  <c:v>3.7999879999999999</c:v>
                </c:pt>
                <c:pt idx="695">
                  <c:v>4.75</c:v>
                </c:pt>
                <c:pt idx="696">
                  <c:v>4</c:v>
                </c:pt>
                <c:pt idx="697">
                  <c:v>4.5999910000000002</c:v>
                </c:pt>
                <c:pt idx="698">
                  <c:v>4.5500179999999988</c:v>
                </c:pt>
                <c:pt idx="699">
                  <c:v>3.2999879999999999</c:v>
                </c:pt>
                <c:pt idx="700">
                  <c:v>3.9000240000000002</c:v>
                </c:pt>
                <c:pt idx="701">
                  <c:v>4.000030999999999</c:v>
                </c:pt>
                <c:pt idx="702">
                  <c:v>6.4499510000000004</c:v>
                </c:pt>
                <c:pt idx="703">
                  <c:v>4.4250179999999988</c:v>
                </c:pt>
                <c:pt idx="704">
                  <c:v>4.799987999999999</c:v>
                </c:pt>
                <c:pt idx="705">
                  <c:v>3.6499940000000004</c:v>
                </c:pt>
                <c:pt idx="706">
                  <c:v>4.7500149999999994</c:v>
                </c:pt>
                <c:pt idx="707">
                  <c:v>3.9500119999999996</c:v>
                </c:pt>
                <c:pt idx="708">
                  <c:v>4.8999939999999995</c:v>
                </c:pt>
                <c:pt idx="709">
                  <c:v>4.099975999999999</c:v>
                </c:pt>
                <c:pt idx="710">
                  <c:v>4.5</c:v>
                </c:pt>
                <c:pt idx="711">
                  <c:v>3.75</c:v>
                </c:pt>
                <c:pt idx="712">
                  <c:v>4.2250059999999987</c:v>
                </c:pt>
                <c:pt idx="713">
                  <c:v>4.3750149999999994</c:v>
                </c:pt>
                <c:pt idx="714">
                  <c:v>1.7999879999999999</c:v>
                </c:pt>
                <c:pt idx="715">
                  <c:v>3.9000089999999994</c:v>
                </c:pt>
                <c:pt idx="716">
                  <c:v>6.3000179999999988</c:v>
                </c:pt>
                <c:pt idx="717">
                  <c:v>4.3499910000000002</c:v>
                </c:pt>
                <c:pt idx="718">
                  <c:v>3.6499940000000004</c:v>
                </c:pt>
                <c:pt idx="719">
                  <c:v>3.7999879999999999</c:v>
                </c:pt>
                <c:pt idx="720">
                  <c:v>5.299987999999999</c:v>
                </c:pt>
                <c:pt idx="721">
                  <c:v>4.75</c:v>
                </c:pt>
                <c:pt idx="722">
                  <c:v>5.3250269999999995</c:v>
                </c:pt>
                <c:pt idx="723">
                  <c:v>4.049987999999999</c:v>
                </c:pt>
                <c:pt idx="724">
                  <c:v>4.1250309999999981</c:v>
                </c:pt>
                <c:pt idx="725">
                  <c:v>4.049987999999999</c:v>
                </c:pt>
                <c:pt idx="726">
                  <c:v>4.7000120000000001</c:v>
                </c:pt>
                <c:pt idx="727">
                  <c:v>4</c:v>
                </c:pt>
                <c:pt idx="728">
                  <c:v>3.2999879999999999</c:v>
                </c:pt>
                <c:pt idx="729">
                  <c:v>2.75</c:v>
                </c:pt>
                <c:pt idx="730">
                  <c:v>4.875</c:v>
                </c:pt>
                <c:pt idx="731">
                  <c:v>4.6500239999999993</c:v>
                </c:pt>
                <c:pt idx="732">
                  <c:v>3.399994</c:v>
                </c:pt>
                <c:pt idx="733">
                  <c:v>5.0249939999999986</c:v>
                </c:pt>
                <c:pt idx="734">
                  <c:v>3.6500240000000002</c:v>
                </c:pt>
                <c:pt idx="735">
                  <c:v>3.75</c:v>
                </c:pt>
                <c:pt idx="736">
                  <c:v>4.8500059999999987</c:v>
                </c:pt>
                <c:pt idx="737">
                  <c:v>4.2750240000000002</c:v>
                </c:pt>
                <c:pt idx="738">
                  <c:v>6.6000059999999987</c:v>
                </c:pt>
                <c:pt idx="739">
                  <c:v>4.1000369999999995</c:v>
                </c:pt>
                <c:pt idx="740">
                  <c:v>5.2499849999999988</c:v>
                </c:pt>
                <c:pt idx="741">
                  <c:v>4.3000179999999988</c:v>
                </c:pt>
                <c:pt idx="742">
                  <c:v>4.75</c:v>
                </c:pt>
                <c:pt idx="743">
                  <c:v>5.2000120000000001</c:v>
                </c:pt>
                <c:pt idx="744">
                  <c:v>4.375</c:v>
                </c:pt>
                <c:pt idx="745">
                  <c:v>5.4499820000000003</c:v>
                </c:pt>
                <c:pt idx="746">
                  <c:v>3.6500089999999994</c:v>
                </c:pt>
                <c:pt idx="747">
                  <c:v>4.349975999999999</c:v>
                </c:pt>
                <c:pt idx="748">
                  <c:v>4.5750120000000001</c:v>
                </c:pt>
                <c:pt idx="749">
                  <c:v>3.75</c:v>
                </c:pt>
                <c:pt idx="750">
                  <c:v>5.1500239999999993</c:v>
                </c:pt>
                <c:pt idx="751">
                  <c:v>4.3999939999999995</c:v>
                </c:pt>
                <c:pt idx="752">
                  <c:v>3.9500119999999996</c:v>
                </c:pt>
                <c:pt idx="753">
                  <c:v>4.799987999999999</c:v>
                </c:pt>
                <c:pt idx="754">
                  <c:v>3.9999689999999997</c:v>
                </c:pt>
                <c:pt idx="755">
                  <c:v>3.75</c:v>
                </c:pt>
                <c:pt idx="756">
                  <c:v>4.1000059999999987</c:v>
                </c:pt>
                <c:pt idx="757">
                  <c:v>3.549973</c:v>
                </c:pt>
                <c:pt idx="758">
                  <c:v>5.324996999999998</c:v>
                </c:pt>
                <c:pt idx="759">
                  <c:v>4.4500120000000001</c:v>
                </c:pt>
                <c:pt idx="760">
                  <c:v>4.3000179999999988</c:v>
                </c:pt>
                <c:pt idx="761">
                  <c:v>4.8500059999999987</c:v>
                </c:pt>
                <c:pt idx="762">
                  <c:v>4.349975999999999</c:v>
                </c:pt>
                <c:pt idx="763">
                  <c:v>4.3000489999999996</c:v>
                </c:pt>
                <c:pt idx="764">
                  <c:v>4.6250149999999985</c:v>
                </c:pt>
                <c:pt idx="765">
                  <c:v>4.9499820000000003</c:v>
                </c:pt>
                <c:pt idx="766">
                  <c:v>4.549987999999999</c:v>
                </c:pt>
                <c:pt idx="767">
                  <c:v>3.9000240000000002</c:v>
                </c:pt>
                <c:pt idx="768">
                  <c:v>3.2750240000000002</c:v>
                </c:pt>
                <c:pt idx="769">
                  <c:v>5.799987999999999</c:v>
                </c:pt>
                <c:pt idx="770">
                  <c:v>4.549987999999999</c:v>
                </c:pt>
                <c:pt idx="771">
                  <c:v>4.8000179999999988</c:v>
                </c:pt>
                <c:pt idx="772">
                  <c:v>4.6000369999999995</c:v>
                </c:pt>
                <c:pt idx="773">
                  <c:v>4.25</c:v>
                </c:pt>
                <c:pt idx="774">
                  <c:v>4.9499969999999998</c:v>
                </c:pt>
                <c:pt idx="775">
                  <c:v>4.8999939999999995</c:v>
                </c:pt>
                <c:pt idx="776">
                  <c:v>4.599975999999999</c:v>
                </c:pt>
                <c:pt idx="777">
                  <c:v>9.5999759999999998</c:v>
                </c:pt>
                <c:pt idx="778">
                  <c:v>4.249969000000001</c:v>
                </c:pt>
                <c:pt idx="779">
                  <c:v>5.749969000000001</c:v>
                </c:pt>
                <c:pt idx="780">
                  <c:v>8.2750090000000007</c:v>
                </c:pt>
                <c:pt idx="781">
                  <c:v>3.75</c:v>
                </c:pt>
                <c:pt idx="782">
                  <c:v>4.599975999999999</c:v>
                </c:pt>
                <c:pt idx="783">
                  <c:v>7.6499939999999995</c:v>
                </c:pt>
                <c:pt idx="784">
                  <c:v>3.9999849999999997</c:v>
                </c:pt>
                <c:pt idx="785">
                  <c:v>4.75</c:v>
                </c:pt>
                <c:pt idx="786">
                  <c:v>4.6000059999999987</c:v>
                </c:pt>
                <c:pt idx="787">
                  <c:v>5.049987999999999</c:v>
                </c:pt>
                <c:pt idx="788">
                  <c:v>4.5500030000000002</c:v>
                </c:pt>
                <c:pt idx="789">
                  <c:v>4.0500179999999988</c:v>
                </c:pt>
                <c:pt idx="790">
                  <c:v>3.8000179999999997</c:v>
                </c:pt>
                <c:pt idx="791">
                  <c:v>6.1000059999999987</c:v>
                </c:pt>
                <c:pt idx="792">
                  <c:v>4.6999509999999995</c:v>
                </c:pt>
                <c:pt idx="793">
                  <c:v>5.5250089999999989</c:v>
                </c:pt>
                <c:pt idx="794">
                  <c:v>5.049987999999999</c:v>
                </c:pt>
                <c:pt idx="795">
                  <c:v>5.0749819999999994</c:v>
                </c:pt>
                <c:pt idx="796">
                  <c:v>3.9000240000000002</c:v>
                </c:pt>
                <c:pt idx="797">
                  <c:v>4</c:v>
                </c:pt>
                <c:pt idx="798">
                  <c:v>4.5750120000000001</c:v>
                </c:pt>
                <c:pt idx="799">
                  <c:v>4.0500179999999988</c:v>
                </c:pt>
                <c:pt idx="800">
                  <c:v>4.9499820000000003</c:v>
                </c:pt>
                <c:pt idx="801">
                  <c:v>3.4000240000000002</c:v>
                </c:pt>
                <c:pt idx="802">
                  <c:v>4.349975999999999</c:v>
                </c:pt>
                <c:pt idx="803">
                  <c:v>4.2250369999999995</c:v>
                </c:pt>
                <c:pt idx="804">
                  <c:v>4.799987999999999</c:v>
                </c:pt>
                <c:pt idx="805">
                  <c:v>4.6499939999999995</c:v>
                </c:pt>
                <c:pt idx="806">
                  <c:v>4</c:v>
                </c:pt>
                <c:pt idx="807">
                  <c:v>4.3500059999999987</c:v>
                </c:pt>
                <c:pt idx="808">
                  <c:v>3.8499910000000002</c:v>
                </c:pt>
                <c:pt idx="809">
                  <c:v>4.0500179999999988</c:v>
                </c:pt>
                <c:pt idx="810">
                  <c:v>5.250030999999999</c:v>
                </c:pt>
                <c:pt idx="811">
                  <c:v>5.549987999999999</c:v>
                </c:pt>
                <c:pt idx="812">
                  <c:v>5.049987999999999</c:v>
                </c:pt>
                <c:pt idx="813">
                  <c:v>4.25</c:v>
                </c:pt>
                <c:pt idx="814">
                  <c:v>5.7250059999999987</c:v>
                </c:pt>
                <c:pt idx="815">
                  <c:v>4.8999939999999995</c:v>
                </c:pt>
                <c:pt idx="816">
                  <c:v>3.8250119999999996</c:v>
                </c:pt>
                <c:pt idx="817">
                  <c:v>5.375</c:v>
                </c:pt>
                <c:pt idx="818">
                  <c:v>4.299987999999999</c:v>
                </c:pt>
                <c:pt idx="819">
                  <c:v>4.1000059999999987</c:v>
                </c:pt>
                <c:pt idx="820">
                  <c:v>5.25</c:v>
                </c:pt>
                <c:pt idx="821">
                  <c:v>5.6499939999999995</c:v>
                </c:pt>
                <c:pt idx="822">
                  <c:v>3.9000089999999994</c:v>
                </c:pt>
                <c:pt idx="823">
                  <c:v>3.5</c:v>
                </c:pt>
                <c:pt idx="824">
                  <c:v>4.8500059999999987</c:v>
                </c:pt>
                <c:pt idx="825">
                  <c:v>4.7000120000000001</c:v>
                </c:pt>
                <c:pt idx="826">
                  <c:v>3.9500119999999996</c:v>
                </c:pt>
                <c:pt idx="827">
                  <c:v>4.799987999999999</c:v>
                </c:pt>
                <c:pt idx="828">
                  <c:v>4.9500120000000001</c:v>
                </c:pt>
                <c:pt idx="829">
                  <c:v>4.5500179999999988</c:v>
                </c:pt>
                <c:pt idx="830">
                  <c:v>4</c:v>
                </c:pt>
                <c:pt idx="831">
                  <c:v>4.5500179999999988</c:v>
                </c:pt>
                <c:pt idx="832">
                  <c:v>5</c:v>
                </c:pt>
                <c:pt idx="833">
                  <c:v>3.5500179999999997</c:v>
                </c:pt>
                <c:pt idx="834">
                  <c:v>11.399994000000001</c:v>
                </c:pt>
                <c:pt idx="835">
                  <c:v>5.0999910000000002</c:v>
                </c:pt>
                <c:pt idx="836">
                  <c:v>4.5</c:v>
                </c:pt>
                <c:pt idx="837">
                  <c:v>4.25</c:v>
                </c:pt>
                <c:pt idx="838">
                  <c:v>4.500030999999999</c:v>
                </c:pt>
                <c:pt idx="839">
                  <c:v>4.6750179999999988</c:v>
                </c:pt>
                <c:pt idx="840">
                  <c:v>4.5</c:v>
                </c:pt>
                <c:pt idx="841">
                  <c:v>3.9000240000000002</c:v>
                </c:pt>
                <c:pt idx="842">
                  <c:v>5.75</c:v>
                </c:pt>
                <c:pt idx="843">
                  <c:v>4.499969000000001</c:v>
                </c:pt>
                <c:pt idx="844">
                  <c:v>3.6500240000000002</c:v>
                </c:pt>
                <c:pt idx="845">
                  <c:v>4.4749910000000002</c:v>
                </c:pt>
                <c:pt idx="846">
                  <c:v>5.599975999999999</c:v>
                </c:pt>
                <c:pt idx="847">
                  <c:v>4.5249629999999987</c:v>
                </c:pt>
                <c:pt idx="848">
                  <c:v>4.9250030000000002</c:v>
                </c:pt>
                <c:pt idx="849">
                  <c:v>4.3999939999999995</c:v>
                </c:pt>
                <c:pt idx="850">
                  <c:v>4.6999819999999994</c:v>
                </c:pt>
                <c:pt idx="851">
                  <c:v>4.7750089999999998</c:v>
                </c:pt>
                <c:pt idx="852">
                  <c:v>4.2250059999999987</c:v>
                </c:pt>
                <c:pt idx="853">
                  <c:v>4.2000120000000001</c:v>
                </c:pt>
                <c:pt idx="854">
                  <c:v>9.6000060000000005</c:v>
                </c:pt>
                <c:pt idx="855">
                  <c:v>4.9500120000000001</c:v>
                </c:pt>
                <c:pt idx="856">
                  <c:v>3.8750309999999994</c:v>
                </c:pt>
                <c:pt idx="857">
                  <c:v>4.500030999999999</c:v>
                </c:pt>
                <c:pt idx="858">
                  <c:v>5.0500179999999988</c:v>
                </c:pt>
                <c:pt idx="859">
                  <c:v>4.199965999999999</c:v>
                </c:pt>
                <c:pt idx="860">
                  <c:v>5.3499910000000002</c:v>
                </c:pt>
                <c:pt idx="861">
                  <c:v>4.549987999999999</c:v>
                </c:pt>
                <c:pt idx="862">
                  <c:v>6.4000240000000002</c:v>
                </c:pt>
                <c:pt idx="863">
                  <c:v>4.5750120000000001</c:v>
                </c:pt>
                <c:pt idx="864">
                  <c:v>3.9499819999999999</c:v>
                </c:pt>
                <c:pt idx="865">
                  <c:v>5.5749819999999994</c:v>
                </c:pt>
                <c:pt idx="866">
                  <c:v>4.5</c:v>
                </c:pt>
                <c:pt idx="867">
                  <c:v>4.0500179999999988</c:v>
                </c:pt>
                <c:pt idx="868">
                  <c:v>5.5749969999999989</c:v>
                </c:pt>
                <c:pt idx="869">
                  <c:v>4.9000240000000002</c:v>
                </c:pt>
                <c:pt idx="870">
                  <c:v>4.5500179999999988</c:v>
                </c:pt>
                <c:pt idx="871">
                  <c:v>4.074965999999999</c:v>
                </c:pt>
                <c:pt idx="872">
                  <c:v>4</c:v>
                </c:pt>
                <c:pt idx="873">
                  <c:v>5.799987999999999</c:v>
                </c:pt>
                <c:pt idx="874">
                  <c:v>5.749969000000001</c:v>
                </c:pt>
                <c:pt idx="875">
                  <c:v>4.6500239999999993</c:v>
                </c:pt>
                <c:pt idx="876">
                  <c:v>3.8500059999999996</c:v>
                </c:pt>
                <c:pt idx="877">
                  <c:v>5.7249909999999993</c:v>
                </c:pt>
                <c:pt idx="878">
                  <c:v>3.6999819999999999</c:v>
                </c:pt>
                <c:pt idx="879">
                  <c:v>4.6249999999999991</c:v>
                </c:pt>
                <c:pt idx="880">
                  <c:v>3.5750119999999996</c:v>
                </c:pt>
                <c:pt idx="881">
                  <c:v>4.9250030000000002</c:v>
                </c:pt>
                <c:pt idx="882">
                  <c:v>4.1999819999999994</c:v>
                </c:pt>
                <c:pt idx="883">
                  <c:v>5.1499939999999995</c:v>
                </c:pt>
                <c:pt idx="884">
                  <c:v>4.1750179999999988</c:v>
                </c:pt>
                <c:pt idx="885">
                  <c:v>3.4250029999999994</c:v>
                </c:pt>
                <c:pt idx="886">
                  <c:v>3.8500059999999996</c:v>
                </c:pt>
                <c:pt idx="887">
                  <c:v>3.8500059999999996</c:v>
                </c:pt>
                <c:pt idx="888">
                  <c:v>4.25</c:v>
                </c:pt>
                <c:pt idx="889">
                  <c:v>4.1499939999999995</c:v>
                </c:pt>
                <c:pt idx="890">
                  <c:v>5.5999910000000002</c:v>
                </c:pt>
                <c:pt idx="891">
                  <c:v>5.8750149999999994</c:v>
                </c:pt>
                <c:pt idx="892">
                  <c:v>4</c:v>
                </c:pt>
                <c:pt idx="893">
                  <c:v>4.749969000000001</c:v>
                </c:pt>
                <c:pt idx="894">
                  <c:v>3.1000369999999999</c:v>
                </c:pt>
                <c:pt idx="895">
                  <c:v>4.5</c:v>
                </c:pt>
                <c:pt idx="896">
                  <c:v>4.3000179999999988</c:v>
                </c:pt>
                <c:pt idx="897">
                  <c:v>4.7250059999999987</c:v>
                </c:pt>
                <c:pt idx="898">
                  <c:v>4.8999939999999995</c:v>
                </c:pt>
                <c:pt idx="899">
                  <c:v>4.7249909999999993</c:v>
                </c:pt>
                <c:pt idx="900">
                  <c:v>4.349975999999999</c:v>
                </c:pt>
                <c:pt idx="901">
                  <c:v>4.599975999999999</c:v>
                </c:pt>
                <c:pt idx="902">
                  <c:v>4.5</c:v>
                </c:pt>
                <c:pt idx="903">
                  <c:v>6.3000179999999988</c:v>
                </c:pt>
                <c:pt idx="904">
                  <c:v>4.1999509999999995</c:v>
                </c:pt>
                <c:pt idx="905">
                  <c:v>4.099975999999999</c:v>
                </c:pt>
                <c:pt idx="906">
                  <c:v>4.1499939999999995</c:v>
                </c:pt>
                <c:pt idx="907">
                  <c:v>4.4249879999999981</c:v>
                </c:pt>
                <c:pt idx="908">
                  <c:v>4.5</c:v>
                </c:pt>
                <c:pt idx="909">
                  <c:v>4.0000149999999994</c:v>
                </c:pt>
                <c:pt idx="910">
                  <c:v>4.2250059999999987</c:v>
                </c:pt>
                <c:pt idx="911">
                  <c:v>4.6500089999999989</c:v>
                </c:pt>
                <c:pt idx="912">
                  <c:v>4</c:v>
                </c:pt>
                <c:pt idx="913">
                  <c:v>3.899994</c:v>
                </c:pt>
                <c:pt idx="914">
                  <c:v>3.5250240000000002</c:v>
                </c:pt>
                <c:pt idx="915">
                  <c:v>4.7000120000000001</c:v>
                </c:pt>
                <c:pt idx="916">
                  <c:v>4.500030999999999</c:v>
                </c:pt>
                <c:pt idx="917">
                  <c:v>4.049987999999999</c:v>
                </c:pt>
                <c:pt idx="918">
                  <c:v>3.4499819999999999</c:v>
                </c:pt>
                <c:pt idx="919">
                  <c:v>5.3000179999999988</c:v>
                </c:pt>
                <c:pt idx="920">
                  <c:v>3.9499819999999999</c:v>
                </c:pt>
                <c:pt idx="921">
                  <c:v>3.600006</c:v>
                </c:pt>
                <c:pt idx="922">
                  <c:v>4.549987999999999</c:v>
                </c:pt>
                <c:pt idx="923">
                  <c:v>4.299987999999999</c:v>
                </c:pt>
                <c:pt idx="924">
                  <c:v>4.5500179999999988</c:v>
                </c:pt>
                <c:pt idx="925">
                  <c:v>4.9500120000000001</c:v>
                </c:pt>
                <c:pt idx="926">
                  <c:v>4.799987999999999</c:v>
                </c:pt>
                <c:pt idx="927">
                  <c:v>5.1999819999999994</c:v>
                </c:pt>
                <c:pt idx="928">
                  <c:v>4.8500059999999987</c:v>
                </c:pt>
                <c:pt idx="929">
                  <c:v>4.6000059999999987</c:v>
                </c:pt>
                <c:pt idx="930">
                  <c:v>3.6499940000000004</c:v>
                </c:pt>
                <c:pt idx="931">
                  <c:v>5.4500120000000001</c:v>
                </c:pt>
                <c:pt idx="932">
                  <c:v>4.6250309999999981</c:v>
                </c:pt>
                <c:pt idx="933">
                  <c:v>4.3749849999999979</c:v>
                </c:pt>
                <c:pt idx="934">
                  <c:v>4.349975999999999</c:v>
                </c:pt>
                <c:pt idx="935">
                  <c:v>3.8000179999999997</c:v>
                </c:pt>
                <c:pt idx="936">
                  <c:v>3.3500369999999995</c:v>
                </c:pt>
                <c:pt idx="937">
                  <c:v>5.4499820000000003</c:v>
                </c:pt>
                <c:pt idx="938">
                  <c:v>4.799987999999999</c:v>
                </c:pt>
                <c:pt idx="939">
                  <c:v>4.375</c:v>
                </c:pt>
                <c:pt idx="940">
                  <c:v>4.799987999999999</c:v>
                </c:pt>
                <c:pt idx="941">
                  <c:v>4.75</c:v>
                </c:pt>
                <c:pt idx="942">
                  <c:v>4.0500179999999988</c:v>
                </c:pt>
                <c:pt idx="943">
                  <c:v>3.3500059999999996</c:v>
                </c:pt>
                <c:pt idx="944">
                  <c:v>4.9499820000000003</c:v>
                </c:pt>
                <c:pt idx="945">
                  <c:v>4.9500120000000001</c:v>
                </c:pt>
                <c:pt idx="946">
                  <c:v>4.6249689999999992</c:v>
                </c:pt>
                <c:pt idx="947">
                  <c:v>3.7000120000000001</c:v>
                </c:pt>
                <c:pt idx="948">
                  <c:v>4.3000179999999988</c:v>
                </c:pt>
                <c:pt idx="949">
                  <c:v>4.4499820000000003</c:v>
                </c:pt>
                <c:pt idx="950">
                  <c:v>4.4249879999999981</c:v>
                </c:pt>
                <c:pt idx="951">
                  <c:v>5.5</c:v>
                </c:pt>
                <c:pt idx="952">
                  <c:v>3.4750059999999996</c:v>
                </c:pt>
                <c:pt idx="953">
                  <c:v>4.099975999999999</c:v>
                </c:pt>
                <c:pt idx="954">
                  <c:v>5.75</c:v>
                </c:pt>
                <c:pt idx="955">
                  <c:v>6.349975999999999</c:v>
                </c:pt>
                <c:pt idx="956">
                  <c:v>4.299987999999999</c:v>
                </c:pt>
                <c:pt idx="957">
                  <c:v>3.5</c:v>
                </c:pt>
                <c:pt idx="958">
                  <c:v>4.499969000000001</c:v>
                </c:pt>
                <c:pt idx="959">
                  <c:v>3.9750059999999996</c:v>
                </c:pt>
                <c:pt idx="960">
                  <c:v>4.7000120000000001</c:v>
                </c:pt>
                <c:pt idx="961">
                  <c:v>4.4500120000000001</c:v>
                </c:pt>
                <c:pt idx="962">
                  <c:v>6.750030999999999</c:v>
                </c:pt>
                <c:pt idx="963">
                  <c:v>4.75</c:v>
                </c:pt>
                <c:pt idx="964">
                  <c:v>4.6249689999999992</c:v>
                </c:pt>
                <c:pt idx="965">
                  <c:v>4.7000120000000001</c:v>
                </c:pt>
                <c:pt idx="966">
                  <c:v>4.3500059999999987</c:v>
                </c:pt>
                <c:pt idx="967">
                  <c:v>4.25</c:v>
                </c:pt>
                <c:pt idx="968">
                  <c:v>3.2249910000000006</c:v>
                </c:pt>
                <c:pt idx="969">
                  <c:v>4.6000059999999987</c:v>
                </c:pt>
                <c:pt idx="970">
                  <c:v>2.7000120000000001</c:v>
                </c:pt>
                <c:pt idx="971">
                  <c:v>4.75</c:v>
                </c:pt>
                <c:pt idx="972">
                  <c:v>4.1499939999999995</c:v>
                </c:pt>
                <c:pt idx="973">
                  <c:v>4.6999819999999994</c:v>
                </c:pt>
                <c:pt idx="974">
                  <c:v>4.549987999999999</c:v>
                </c:pt>
                <c:pt idx="975">
                  <c:v>4.0250089999999989</c:v>
                </c:pt>
                <c:pt idx="976">
                  <c:v>3.9500119999999996</c:v>
                </c:pt>
                <c:pt idx="977">
                  <c:v>3.5499879999999999</c:v>
                </c:pt>
                <c:pt idx="978">
                  <c:v>5.5</c:v>
                </c:pt>
                <c:pt idx="979">
                  <c:v>5.499969000000001</c:v>
                </c:pt>
                <c:pt idx="980">
                  <c:v>4.6249999999999991</c:v>
                </c:pt>
                <c:pt idx="981">
                  <c:v>5.0750120000000001</c:v>
                </c:pt>
                <c:pt idx="982">
                  <c:v>4.8999629999999996</c:v>
                </c:pt>
                <c:pt idx="983">
                  <c:v>4.5</c:v>
                </c:pt>
                <c:pt idx="984">
                  <c:v>8.0500180000000015</c:v>
                </c:pt>
                <c:pt idx="985">
                  <c:v>4.225020999999999</c:v>
                </c:pt>
                <c:pt idx="986">
                  <c:v>6.1750030000000002</c:v>
                </c:pt>
                <c:pt idx="987">
                  <c:v>4.4250179999999988</c:v>
                </c:pt>
                <c:pt idx="988">
                  <c:v>4.9499820000000003</c:v>
                </c:pt>
                <c:pt idx="989">
                  <c:v>4.75</c:v>
                </c:pt>
                <c:pt idx="990">
                  <c:v>4.6000059999999987</c:v>
                </c:pt>
                <c:pt idx="991">
                  <c:v>3.8500369999999995</c:v>
                </c:pt>
                <c:pt idx="992">
                  <c:v>4.4749910000000002</c:v>
                </c:pt>
                <c:pt idx="993">
                  <c:v>4.4499820000000003</c:v>
                </c:pt>
                <c:pt idx="994">
                  <c:v>3.6999819999999999</c:v>
                </c:pt>
                <c:pt idx="995">
                  <c:v>6.1500239999999993</c:v>
                </c:pt>
                <c:pt idx="996">
                  <c:v>4.849975999999999</c:v>
                </c:pt>
                <c:pt idx="997">
                  <c:v>4.1499939999999995</c:v>
                </c:pt>
                <c:pt idx="998">
                  <c:v>4.8999629999999996</c:v>
                </c:pt>
                <c:pt idx="999">
                  <c:v>4.9250179999999988</c:v>
                </c:pt>
                <c:pt idx="1000">
                  <c:v>4.7000120000000001</c:v>
                </c:pt>
                <c:pt idx="1001">
                  <c:v>5.1499790000000001</c:v>
                </c:pt>
                <c:pt idx="1002">
                  <c:v>5.5</c:v>
                </c:pt>
                <c:pt idx="1003">
                  <c:v>5.875</c:v>
                </c:pt>
                <c:pt idx="1004">
                  <c:v>4.4499820000000003</c:v>
                </c:pt>
                <c:pt idx="1005">
                  <c:v>3.7499690000000001</c:v>
                </c:pt>
                <c:pt idx="1006">
                  <c:v>3.6999819999999999</c:v>
                </c:pt>
                <c:pt idx="1007">
                  <c:v>5.324996999999998</c:v>
                </c:pt>
                <c:pt idx="1008">
                  <c:v>4.9000240000000002</c:v>
                </c:pt>
                <c:pt idx="1009">
                  <c:v>4.349975999999999</c:v>
                </c:pt>
                <c:pt idx="1010">
                  <c:v>4.5999910000000002</c:v>
                </c:pt>
                <c:pt idx="1011">
                  <c:v>3.75</c:v>
                </c:pt>
                <c:pt idx="1012">
                  <c:v>3.899994</c:v>
                </c:pt>
                <c:pt idx="1013">
                  <c:v>3.2499690000000001</c:v>
                </c:pt>
                <c:pt idx="1014">
                  <c:v>4.6500089999999989</c:v>
                </c:pt>
                <c:pt idx="1015">
                  <c:v>3.7999879999999999</c:v>
                </c:pt>
                <c:pt idx="1016">
                  <c:v>3.9999849999999997</c:v>
                </c:pt>
                <c:pt idx="1017">
                  <c:v>3.75</c:v>
                </c:pt>
                <c:pt idx="1018">
                  <c:v>5.1499629999999996</c:v>
                </c:pt>
                <c:pt idx="1019">
                  <c:v>6.124984999999997</c:v>
                </c:pt>
                <c:pt idx="1020">
                  <c:v>4.8500369999999995</c:v>
                </c:pt>
                <c:pt idx="1021">
                  <c:v>3.4500119999999996</c:v>
                </c:pt>
                <c:pt idx="1022">
                  <c:v>3.75</c:v>
                </c:pt>
                <c:pt idx="1023">
                  <c:v>3.8000179999999997</c:v>
                </c:pt>
                <c:pt idx="1024">
                  <c:v>4.9500120000000001</c:v>
                </c:pt>
                <c:pt idx="1025">
                  <c:v>4.8999939999999995</c:v>
                </c:pt>
                <c:pt idx="1026">
                  <c:v>4.5</c:v>
                </c:pt>
                <c:pt idx="1027">
                  <c:v>5.1749879999999981</c:v>
                </c:pt>
                <c:pt idx="1028">
                  <c:v>4.2000120000000001</c:v>
                </c:pt>
                <c:pt idx="1029">
                  <c:v>4.0500179999999988</c:v>
                </c:pt>
                <c:pt idx="1030">
                  <c:v>3.6999819999999999</c:v>
                </c:pt>
                <c:pt idx="1031">
                  <c:v>4.1750030000000002</c:v>
                </c:pt>
                <c:pt idx="1032">
                  <c:v>4.1000059999999987</c:v>
                </c:pt>
                <c:pt idx="1033">
                  <c:v>5.249969000000001</c:v>
                </c:pt>
                <c:pt idx="1034">
                  <c:v>5.3999790000000001</c:v>
                </c:pt>
                <c:pt idx="1035">
                  <c:v>3.100006</c:v>
                </c:pt>
                <c:pt idx="1036">
                  <c:v>3.5500179999999997</c:v>
                </c:pt>
                <c:pt idx="1037">
                  <c:v>4.25</c:v>
                </c:pt>
                <c:pt idx="1038">
                  <c:v>4.25</c:v>
                </c:pt>
                <c:pt idx="1039">
                  <c:v>3.7750240000000002</c:v>
                </c:pt>
                <c:pt idx="1040">
                  <c:v>2.8499759999999994</c:v>
                </c:pt>
                <c:pt idx="1041">
                  <c:v>3.6749879999999999</c:v>
                </c:pt>
                <c:pt idx="1042">
                  <c:v>4.049987999999999</c:v>
                </c:pt>
                <c:pt idx="1043">
                  <c:v>4.8499910000000002</c:v>
                </c:pt>
                <c:pt idx="1044">
                  <c:v>3.9499659999999994</c:v>
                </c:pt>
                <c:pt idx="1045">
                  <c:v>3.7999879999999999</c:v>
                </c:pt>
                <c:pt idx="1046">
                  <c:v>4.8000030000000002</c:v>
                </c:pt>
                <c:pt idx="1047">
                  <c:v>4.099975999999999</c:v>
                </c:pt>
                <c:pt idx="1048">
                  <c:v>4.049987999999999</c:v>
                </c:pt>
                <c:pt idx="1049">
                  <c:v>3.9500119999999996</c:v>
                </c:pt>
                <c:pt idx="1050">
                  <c:v>3.75</c:v>
                </c:pt>
                <c:pt idx="1051">
                  <c:v>3.9000240000000002</c:v>
                </c:pt>
                <c:pt idx="1052">
                  <c:v>4.1749879999999981</c:v>
                </c:pt>
                <c:pt idx="1053">
                  <c:v>5.249969000000001</c:v>
                </c:pt>
                <c:pt idx="1054">
                  <c:v>4.3000179999999988</c:v>
                </c:pt>
                <c:pt idx="1055">
                  <c:v>4.8500059999999987</c:v>
                </c:pt>
                <c:pt idx="1056">
                  <c:v>3.3999629999999996</c:v>
                </c:pt>
                <c:pt idx="1057">
                  <c:v>4.0249789999999992</c:v>
                </c:pt>
                <c:pt idx="1058">
                  <c:v>3.9500119999999996</c:v>
                </c:pt>
                <c:pt idx="1059">
                  <c:v>5.549987999999999</c:v>
                </c:pt>
                <c:pt idx="1060">
                  <c:v>4.2250369999999995</c:v>
                </c:pt>
                <c:pt idx="1061">
                  <c:v>4.3500059999999987</c:v>
                </c:pt>
                <c:pt idx="1062">
                  <c:v>3.600006</c:v>
                </c:pt>
                <c:pt idx="1063">
                  <c:v>4.4249879999999981</c:v>
                </c:pt>
                <c:pt idx="1064">
                  <c:v>4.3000179999999988</c:v>
                </c:pt>
                <c:pt idx="1065">
                  <c:v>3.5500179999999997</c:v>
                </c:pt>
                <c:pt idx="1066">
                  <c:v>4.8999939999999995</c:v>
                </c:pt>
                <c:pt idx="1067">
                  <c:v>4.1499629999999996</c:v>
                </c:pt>
                <c:pt idx="1068">
                  <c:v>4.8500059999999987</c:v>
                </c:pt>
                <c:pt idx="1069">
                  <c:v>4.1000059999999987</c:v>
                </c:pt>
                <c:pt idx="1070">
                  <c:v>6.1000369999999995</c:v>
                </c:pt>
                <c:pt idx="1071">
                  <c:v>5.1499629999999996</c:v>
                </c:pt>
                <c:pt idx="1072">
                  <c:v>4.5999910000000002</c:v>
                </c:pt>
                <c:pt idx="1073">
                  <c:v>4.9500120000000001</c:v>
                </c:pt>
                <c:pt idx="1074">
                  <c:v>4.4750059999999996</c:v>
                </c:pt>
                <c:pt idx="1075">
                  <c:v>6.1499629999999996</c:v>
                </c:pt>
                <c:pt idx="1076">
                  <c:v>3.4000240000000002</c:v>
                </c:pt>
                <c:pt idx="1077">
                  <c:v>5.0500179999999988</c:v>
                </c:pt>
                <c:pt idx="1078">
                  <c:v>3.5000309999999999</c:v>
                </c:pt>
                <c:pt idx="1079">
                  <c:v>5.2750089999999998</c:v>
                </c:pt>
                <c:pt idx="1080">
                  <c:v>4.2749939999999995</c:v>
                </c:pt>
                <c:pt idx="1081">
                  <c:v>4.5249939999999986</c:v>
                </c:pt>
                <c:pt idx="1082">
                  <c:v>4.499969000000001</c:v>
                </c:pt>
                <c:pt idx="1083">
                  <c:v>3.5999759999999994</c:v>
                </c:pt>
                <c:pt idx="1084">
                  <c:v>3.9000089999999994</c:v>
                </c:pt>
                <c:pt idx="1085">
                  <c:v>3.9249879999999999</c:v>
                </c:pt>
                <c:pt idx="1086">
                  <c:v>3.5500179999999997</c:v>
                </c:pt>
                <c:pt idx="1087">
                  <c:v>3.4500119999999996</c:v>
                </c:pt>
                <c:pt idx="1088">
                  <c:v>3.9250340000000001</c:v>
                </c:pt>
                <c:pt idx="1089">
                  <c:v>4.3499910000000002</c:v>
                </c:pt>
                <c:pt idx="1090">
                  <c:v>5.0750120000000001</c:v>
                </c:pt>
                <c:pt idx="1091">
                  <c:v>5</c:v>
                </c:pt>
                <c:pt idx="1092">
                  <c:v>4.4250179999999988</c:v>
                </c:pt>
                <c:pt idx="1093">
                  <c:v>4.1999819999999994</c:v>
                </c:pt>
                <c:pt idx="1094">
                  <c:v>5.1250309999999981</c:v>
                </c:pt>
                <c:pt idx="1095">
                  <c:v>4.1999819999999994</c:v>
                </c:pt>
                <c:pt idx="1096">
                  <c:v>3.9250029999999994</c:v>
                </c:pt>
                <c:pt idx="1097">
                  <c:v>6.7000120000000001</c:v>
                </c:pt>
                <c:pt idx="1098">
                  <c:v>4.1249689999999992</c:v>
                </c:pt>
                <c:pt idx="1099">
                  <c:v>4.2250059999999987</c:v>
                </c:pt>
                <c:pt idx="1100">
                  <c:v>5</c:v>
                </c:pt>
                <c:pt idx="1101">
                  <c:v>4.6499939999999995</c:v>
                </c:pt>
                <c:pt idx="1102">
                  <c:v>4.3500059999999987</c:v>
                </c:pt>
                <c:pt idx="1103">
                  <c:v>5.1500239999999993</c:v>
                </c:pt>
                <c:pt idx="1104">
                  <c:v>5.1500239999999993</c:v>
                </c:pt>
                <c:pt idx="1105">
                  <c:v>4.6000059999999987</c:v>
                </c:pt>
                <c:pt idx="1106">
                  <c:v>4.6499790000000001</c:v>
                </c:pt>
                <c:pt idx="1107">
                  <c:v>4.6000059999999987</c:v>
                </c:pt>
                <c:pt idx="1108">
                  <c:v>4.299987999999999</c:v>
                </c:pt>
                <c:pt idx="1109">
                  <c:v>3.9500119999999996</c:v>
                </c:pt>
                <c:pt idx="1110">
                  <c:v>5.5</c:v>
                </c:pt>
                <c:pt idx="1111">
                  <c:v>6.9749910000000002</c:v>
                </c:pt>
                <c:pt idx="1112">
                  <c:v>4.9000240000000002</c:v>
                </c:pt>
                <c:pt idx="1113">
                  <c:v>4.375030999999999</c:v>
                </c:pt>
                <c:pt idx="1114">
                  <c:v>4.3999939999999995</c:v>
                </c:pt>
                <c:pt idx="1115">
                  <c:v>3.2999879999999999</c:v>
                </c:pt>
                <c:pt idx="1116">
                  <c:v>5.3500059999999987</c:v>
                </c:pt>
                <c:pt idx="1117">
                  <c:v>3.9500119999999996</c:v>
                </c:pt>
                <c:pt idx="1118">
                  <c:v>3.8500059999999996</c:v>
                </c:pt>
                <c:pt idx="1119">
                  <c:v>3.6500240000000002</c:v>
                </c:pt>
                <c:pt idx="1120">
                  <c:v>4.5249939999999986</c:v>
                </c:pt>
                <c:pt idx="1121">
                  <c:v>3.899994</c:v>
                </c:pt>
                <c:pt idx="1122">
                  <c:v>5.0249939999999986</c:v>
                </c:pt>
                <c:pt idx="1123">
                  <c:v>5.6999819999999994</c:v>
                </c:pt>
                <c:pt idx="1124">
                  <c:v>5.5500179999999988</c:v>
                </c:pt>
                <c:pt idx="1125">
                  <c:v>5.2000120000000001</c:v>
                </c:pt>
                <c:pt idx="1126">
                  <c:v>4.1000059999999987</c:v>
                </c:pt>
                <c:pt idx="1127">
                  <c:v>3.7000120000000001</c:v>
                </c:pt>
                <c:pt idx="1128">
                  <c:v>4.4000240000000002</c:v>
                </c:pt>
                <c:pt idx="1129">
                  <c:v>4.1500089999999989</c:v>
                </c:pt>
                <c:pt idx="1130">
                  <c:v>5.299987999999999</c:v>
                </c:pt>
                <c:pt idx="1131">
                  <c:v>4.1499629999999996</c:v>
                </c:pt>
                <c:pt idx="1132">
                  <c:v>4.8500059999999987</c:v>
                </c:pt>
                <c:pt idx="1133">
                  <c:v>4.2000120000000001</c:v>
                </c:pt>
                <c:pt idx="1134">
                  <c:v>4.349975999999999</c:v>
                </c:pt>
                <c:pt idx="1135">
                  <c:v>4.599975999999999</c:v>
                </c:pt>
                <c:pt idx="1136">
                  <c:v>5.5500179999999988</c:v>
                </c:pt>
                <c:pt idx="1137">
                  <c:v>4.1000059999999987</c:v>
                </c:pt>
                <c:pt idx="1138">
                  <c:v>4.5500179999999988</c:v>
                </c:pt>
                <c:pt idx="1139">
                  <c:v>3.100006</c:v>
                </c:pt>
                <c:pt idx="1140">
                  <c:v>4.5</c:v>
                </c:pt>
                <c:pt idx="1141">
                  <c:v>4.9750059999999996</c:v>
                </c:pt>
                <c:pt idx="1142">
                  <c:v>4.049987999999999</c:v>
                </c:pt>
                <c:pt idx="1143">
                  <c:v>4</c:v>
                </c:pt>
                <c:pt idx="1144">
                  <c:v>4.3749849999999979</c:v>
                </c:pt>
                <c:pt idx="1145">
                  <c:v>5.0249939999999986</c:v>
                </c:pt>
                <c:pt idx="1146">
                  <c:v>4.1999819999999994</c:v>
                </c:pt>
                <c:pt idx="1147">
                  <c:v>4.4249879999999981</c:v>
                </c:pt>
                <c:pt idx="1148">
                  <c:v>4.5</c:v>
                </c:pt>
                <c:pt idx="1149">
                  <c:v>3.5</c:v>
                </c:pt>
                <c:pt idx="1150">
                  <c:v>3.9000240000000002</c:v>
                </c:pt>
                <c:pt idx="1151">
                  <c:v>4.4749910000000002</c:v>
                </c:pt>
                <c:pt idx="1152">
                  <c:v>4.3999939999999995</c:v>
                </c:pt>
                <c:pt idx="1153">
                  <c:v>4.3749690000000001</c:v>
                </c:pt>
                <c:pt idx="1154">
                  <c:v>4.6750030000000002</c:v>
                </c:pt>
                <c:pt idx="1155">
                  <c:v>4</c:v>
                </c:pt>
                <c:pt idx="1156">
                  <c:v>4.75</c:v>
                </c:pt>
                <c:pt idx="1157">
                  <c:v>5.4500120000000001</c:v>
                </c:pt>
                <c:pt idx="1158">
                  <c:v>4.5500179999999988</c:v>
                </c:pt>
                <c:pt idx="1159">
                  <c:v>6.1499939999999995</c:v>
                </c:pt>
                <c:pt idx="1160">
                  <c:v>4.799987999999999</c:v>
                </c:pt>
                <c:pt idx="1161">
                  <c:v>3.9749759999999994</c:v>
                </c:pt>
                <c:pt idx="1162">
                  <c:v>9.1499629999999996</c:v>
                </c:pt>
                <c:pt idx="1163">
                  <c:v>5.1000369999999995</c:v>
                </c:pt>
                <c:pt idx="1164">
                  <c:v>4.3750149999999994</c:v>
                </c:pt>
                <c:pt idx="1165">
                  <c:v>3.600006</c:v>
                </c:pt>
                <c:pt idx="1166">
                  <c:v>4.8500059999999987</c:v>
                </c:pt>
                <c:pt idx="1167">
                  <c:v>5.1500239999999993</c:v>
                </c:pt>
                <c:pt idx="1168">
                  <c:v>3.825027</c:v>
                </c:pt>
                <c:pt idx="1169">
                  <c:v>5.599975999999999</c:v>
                </c:pt>
                <c:pt idx="1170">
                  <c:v>4.6500239999999993</c:v>
                </c:pt>
                <c:pt idx="1171">
                  <c:v>4.549987999999999</c:v>
                </c:pt>
                <c:pt idx="1172">
                  <c:v>3.6250149999999999</c:v>
                </c:pt>
                <c:pt idx="1173">
                  <c:v>3.600006</c:v>
                </c:pt>
                <c:pt idx="1174">
                  <c:v>4.9250179999999988</c:v>
                </c:pt>
                <c:pt idx="1175">
                  <c:v>4.049987999999999</c:v>
                </c:pt>
                <c:pt idx="1176">
                  <c:v>6.049987999999999</c:v>
                </c:pt>
                <c:pt idx="1177">
                  <c:v>3.9250029999999994</c:v>
                </c:pt>
                <c:pt idx="1178">
                  <c:v>4.9500120000000001</c:v>
                </c:pt>
                <c:pt idx="1179">
                  <c:v>4.349975999999999</c:v>
                </c:pt>
                <c:pt idx="1180">
                  <c:v>5.3249819999999985</c:v>
                </c:pt>
                <c:pt idx="1181">
                  <c:v>4.1999819999999994</c:v>
                </c:pt>
                <c:pt idx="1182">
                  <c:v>4.3000489999999996</c:v>
                </c:pt>
                <c:pt idx="1183">
                  <c:v>4.3999939999999995</c:v>
                </c:pt>
                <c:pt idx="1184">
                  <c:v>4.099975999999999</c:v>
                </c:pt>
                <c:pt idx="1185">
                  <c:v>5.2000120000000001</c:v>
                </c:pt>
                <c:pt idx="1186">
                  <c:v>4.3500059999999987</c:v>
                </c:pt>
                <c:pt idx="1187">
                  <c:v>4.299987999999999</c:v>
                </c:pt>
                <c:pt idx="1188">
                  <c:v>4.2000120000000001</c:v>
                </c:pt>
                <c:pt idx="1189">
                  <c:v>3.9000240000000002</c:v>
                </c:pt>
                <c:pt idx="1190">
                  <c:v>4.1499629999999996</c:v>
                </c:pt>
                <c:pt idx="1191">
                  <c:v>4.4750059999999996</c:v>
                </c:pt>
                <c:pt idx="1192">
                  <c:v>5.0749819999999994</c:v>
                </c:pt>
                <c:pt idx="1193">
                  <c:v>4.9000240000000002</c:v>
                </c:pt>
                <c:pt idx="1194">
                  <c:v>4.5</c:v>
                </c:pt>
                <c:pt idx="1195">
                  <c:v>4.75</c:v>
                </c:pt>
                <c:pt idx="1196">
                  <c:v>4.4500120000000001</c:v>
                </c:pt>
                <c:pt idx="1197">
                  <c:v>5.000030999999999</c:v>
                </c:pt>
                <c:pt idx="1198">
                  <c:v>4.3999939999999995</c:v>
                </c:pt>
                <c:pt idx="1199">
                  <c:v>5.3500059999999987</c:v>
                </c:pt>
                <c:pt idx="1200">
                  <c:v>4.0250089999999989</c:v>
                </c:pt>
                <c:pt idx="1201">
                  <c:v>4.6499939999999995</c:v>
                </c:pt>
                <c:pt idx="1202">
                  <c:v>3.5999759999999994</c:v>
                </c:pt>
                <c:pt idx="1203">
                  <c:v>4.75</c:v>
                </c:pt>
                <c:pt idx="1204">
                  <c:v>4.9000240000000002</c:v>
                </c:pt>
                <c:pt idx="1205">
                  <c:v>3.4499819999999999</c:v>
                </c:pt>
                <c:pt idx="1206">
                  <c:v>5.2749939999999995</c:v>
                </c:pt>
                <c:pt idx="1207">
                  <c:v>3.4499970000000002</c:v>
                </c:pt>
                <c:pt idx="1208">
                  <c:v>4.3499910000000002</c:v>
                </c:pt>
                <c:pt idx="1209">
                  <c:v>4.1499939999999995</c:v>
                </c:pt>
                <c:pt idx="1210">
                  <c:v>3.75</c:v>
                </c:pt>
                <c:pt idx="1211">
                  <c:v>4.849975999999999</c:v>
                </c:pt>
                <c:pt idx="1212">
                  <c:v>4.9000240000000002</c:v>
                </c:pt>
                <c:pt idx="1213">
                  <c:v>5.599975999999999</c:v>
                </c:pt>
                <c:pt idx="1214">
                  <c:v>5.3000179999999988</c:v>
                </c:pt>
                <c:pt idx="1215">
                  <c:v>3.600006</c:v>
                </c:pt>
                <c:pt idx="1216">
                  <c:v>4.9750059999999996</c:v>
                </c:pt>
                <c:pt idx="1217">
                  <c:v>4.299987999999999</c:v>
                </c:pt>
                <c:pt idx="1218">
                  <c:v>4.25</c:v>
                </c:pt>
                <c:pt idx="1219">
                  <c:v>4.3000179999999988</c:v>
                </c:pt>
                <c:pt idx="1220">
                  <c:v>3.4500119999999996</c:v>
                </c:pt>
                <c:pt idx="1221">
                  <c:v>3.5</c:v>
                </c:pt>
                <c:pt idx="1222">
                  <c:v>5.0250239999999993</c:v>
                </c:pt>
                <c:pt idx="1223">
                  <c:v>4.1000059999999987</c:v>
                </c:pt>
                <c:pt idx="1224">
                  <c:v>2.9499819999999999</c:v>
                </c:pt>
                <c:pt idx="1225">
                  <c:v>4.324996999999998</c:v>
                </c:pt>
                <c:pt idx="1226">
                  <c:v>3.2000120000000001</c:v>
                </c:pt>
                <c:pt idx="1227">
                  <c:v>4.5</c:v>
                </c:pt>
                <c:pt idx="1228">
                  <c:v>4.099975999999999</c:v>
                </c:pt>
                <c:pt idx="1229">
                  <c:v>4.8000179999999988</c:v>
                </c:pt>
                <c:pt idx="1230">
                  <c:v>4.299987999999999</c:v>
                </c:pt>
                <c:pt idx="1231">
                  <c:v>4.1749879999999981</c:v>
                </c:pt>
                <c:pt idx="1232">
                  <c:v>4.4249879999999981</c:v>
                </c:pt>
                <c:pt idx="1233">
                  <c:v>5.8750149999999994</c:v>
                </c:pt>
                <c:pt idx="1234">
                  <c:v>4.9999849999999988</c:v>
                </c:pt>
                <c:pt idx="1235">
                  <c:v>4.6000369999999995</c:v>
                </c:pt>
                <c:pt idx="1236">
                  <c:v>4.1999819999999994</c:v>
                </c:pt>
                <c:pt idx="1237">
                  <c:v>4.4500120000000001</c:v>
                </c:pt>
                <c:pt idx="1238">
                  <c:v>4.6999819999999994</c:v>
                </c:pt>
                <c:pt idx="1239">
                  <c:v>3.8500059999999996</c:v>
                </c:pt>
                <c:pt idx="1240">
                  <c:v>4.4499820000000003</c:v>
                </c:pt>
                <c:pt idx="1241">
                  <c:v>5.9500120000000001</c:v>
                </c:pt>
                <c:pt idx="1242">
                  <c:v>4.1999819999999994</c:v>
                </c:pt>
                <c:pt idx="1243">
                  <c:v>3.899994</c:v>
                </c:pt>
                <c:pt idx="1244">
                  <c:v>4.375</c:v>
                </c:pt>
                <c:pt idx="1245">
                  <c:v>4.5</c:v>
                </c:pt>
                <c:pt idx="1246">
                  <c:v>4.25</c:v>
                </c:pt>
                <c:pt idx="1247">
                  <c:v>3.600006</c:v>
                </c:pt>
                <c:pt idx="1248">
                  <c:v>4.1749879999999981</c:v>
                </c:pt>
                <c:pt idx="1249">
                  <c:v>5.1999819999999994</c:v>
                </c:pt>
                <c:pt idx="1250">
                  <c:v>4.749969000000001</c:v>
                </c:pt>
                <c:pt idx="1251">
                  <c:v>4.1500239999999993</c:v>
                </c:pt>
                <c:pt idx="1252">
                  <c:v>5.375</c:v>
                </c:pt>
                <c:pt idx="1253">
                  <c:v>6.6499939999999995</c:v>
                </c:pt>
                <c:pt idx="1254">
                  <c:v>3.6999819999999999</c:v>
                </c:pt>
                <c:pt idx="1255">
                  <c:v>3.8500059999999996</c:v>
                </c:pt>
                <c:pt idx="1256">
                  <c:v>4.0000149999999994</c:v>
                </c:pt>
                <c:pt idx="1257">
                  <c:v>4.599975999999999</c:v>
                </c:pt>
                <c:pt idx="1258">
                  <c:v>3.9500119999999996</c:v>
                </c:pt>
                <c:pt idx="1259">
                  <c:v>5.3500369999999995</c:v>
                </c:pt>
                <c:pt idx="1260">
                  <c:v>4.1999819999999994</c:v>
                </c:pt>
                <c:pt idx="1261">
                  <c:v>5.5999910000000002</c:v>
                </c:pt>
                <c:pt idx="1262">
                  <c:v>4.8000179999999988</c:v>
                </c:pt>
                <c:pt idx="1263">
                  <c:v>4.1000369999999995</c:v>
                </c:pt>
                <c:pt idx="1264">
                  <c:v>3.7749940000000004</c:v>
                </c:pt>
                <c:pt idx="1265">
                  <c:v>3.9749910000000002</c:v>
                </c:pt>
                <c:pt idx="1266">
                  <c:v>5.0499729999999996</c:v>
                </c:pt>
                <c:pt idx="1267">
                  <c:v>4.5500030000000002</c:v>
                </c:pt>
                <c:pt idx="1268">
                  <c:v>3.5</c:v>
                </c:pt>
                <c:pt idx="1269">
                  <c:v>5.2000430000000009</c:v>
                </c:pt>
                <c:pt idx="1270">
                  <c:v>3.399994</c:v>
                </c:pt>
                <c:pt idx="1271">
                  <c:v>4.5</c:v>
                </c:pt>
                <c:pt idx="1272">
                  <c:v>4.75</c:v>
                </c:pt>
                <c:pt idx="1273">
                  <c:v>3.9499819999999999</c:v>
                </c:pt>
                <c:pt idx="1274">
                  <c:v>3.5999759999999994</c:v>
                </c:pt>
                <c:pt idx="1275">
                  <c:v>4.1000059999999987</c:v>
                </c:pt>
                <c:pt idx="1276">
                  <c:v>4.3999939999999995</c:v>
                </c:pt>
                <c:pt idx="1277">
                  <c:v>4.25</c:v>
                </c:pt>
                <c:pt idx="1278">
                  <c:v>3.899994</c:v>
                </c:pt>
                <c:pt idx="1279">
                  <c:v>4.2749790000000001</c:v>
                </c:pt>
                <c:pt idx="1280">
                  <c:v>4.1000369999999995</c:v>
                </c:pt>
                <c:pt idx="1281">
                  <c:v>4.375</c:v>
                </c:pt>
                <c:pt idx="1282">
                  <c:v>3.3249970000000002</c:v>
                </c:pt>
                <c:pt idx="1283">
                  <c:v>4.5</c:v>
                </c:pt>
                <c:pt idx="1284">
                  <c:v>4.9000240000000002</c:v>
                </c:pt>
                <c:pt idx="1285">
                  <c:v>4.0500179999999988</c:v>
                </c:pt>
                <c:pt idx="1286">
                  <c:v>3.9500119999999996</c:v>
                </c:pt>
                <c:pt idx="1287">
                  <c:v>4.6250309999999981</c:v>
                </c:pt>
                <c:pt idx="1288">
                  <c:v>3.7749790000000001</c:v>
                </c:pt>
                <c:pt idx="1289">
                  <c:v>4.2249909999999993</c:v>
                </c:pt>
                <c:pt idx="1290">
                  <c:v>3.899994</c:v>
                </c:pt>
                <c:pt idx="1291">
                  <c:v>5.4500120000000001</c:v>
                </c:pt>
                <c:pt idx="1292">
                  <c:v>4.5250239999999993</c:v>
                </c:pt>
                <c:pt idx="1293">
                  <c:v>4.3999629999999996</c:v>
                </c:pt>
                <c:pt idx="1294">
                  <c:v>4.4500120000000001</c:v>
                </c:pt>
                <c:pt idx="1295">
                  <c:v>4.6500089999999989</c:v>
                </c:pt>
                <c:pt idx="1296">
                  <c:v>3.9750059999999996</c:v>
                </c:pt>
                <c:pt idx="1297">
                  <c:v>6.299987999999999</c:v>
                </c:pt>
                <c:pt idx="1298">
                  <c:v>4.8000179999999988</c:v>
                </c:pt>
                <c:pt idx="1299">
                  <c:v>4.6499939999999995</c:v>
                </c:pt>
                <c:pt idx="1300">
                  <c:v>4.2749939999999995</c:v>
                </c:pt>
                <c:pt idx="1301">
                  <c:v>4.1749879999999981</c:v>
                </c:pt>
                <c:pt idx="1302">
                  <c:v>4.299987999999999</c:v>
                </c:pt>
                <c:pt idx="1303">
                  <c:v>4.8000030000000002</c:v>
                </c:pt>
                <c:pt idx="1304">
                  <c:v>4.3500369999999995</c:v>
                </c:pt>
                <c:pt idx="1305">
                  <c:v>3.7999879999999999</c:v>
                </c:pt>
                <c:pt idx="1306">
                  <c:v>4.849975999999999</c:v>
                </c:pt>
                <c:pt idx="1307">
                  <c:v>3.7500149999999999</c:v>
                </c:pt>
                <c:pt idx="1308">
                  <c:v>4.2000120000000001</c:v>
                </c:pt>
                <c:pt idx="1309">
                  <c:v>3.399994</c:v>
                </c:pt>
                <c:pt idx="1310">
                  <c:v>5.3999629999999996</c:v>
                </c:pt>
                <c:pt idx="1311">
                  <c:v>4.3000030000000002</c:v>
                </c:pt>
                <c:pt idx="1312">
                  <c:v>4.849975999999999</c:v>
                </c:pt>
                <c:pt idx="1313">
                  <c:v>4.2000120000000001</c:v>
                </c:pt>
                <c:pt idx="1314">
                  <c:v>4.500030999999999</c:v>
                </c:pt>
                <c:pt idx="1315">
                  <c:v>3.600006</c:v>
                </c:pt>
                <c:pt idx="1316">
                  <c:v>3.899994</c:v>
                </c:pt>
                <c:pt idx="1317">
                  <c:v>3.7999879999999999</c:v>
                </c:pt>
                <c:pt idx="1318">
                  <c:v>3.9249879999999999</c:v>
                </c:pt>
                <c:pt idx="1319">
                  <c:v>4.3999939999999995</c:v>
                </c:pt>
                <c:pt idx="1320">
                  <c:v>3.799973</c:v>
                </c:pt>
                <c:pt idx="1321">
                  <c:v>5</c:v>
                </c:pt>
                <c:pt idx="1322">
                  <c:v>3.8749689999999997</c:v>
                </c:pt>
                <c:pt idx="1323">
                  <c:v>4.3499910000000002</c:v>
                </c:pt>
                <c:pt idx="1324">
                  <c:v>3.600006</c:v>
                </c:pt>
                <c:pt idx="1325">
                  <c:v>4.5500030000000002</c:v>
                </c:pt>
                <c:pt idx="1326">
                  <c:v>4.3250119999999992</c:v>
                </c:pt>
                <c:pt idx="1327">
                  <c:v>4.049987999999999</c:v>
                </c:pt>
                <c:pt idx="1328">
                  <c:v>4.8999939999999995</c:v>
                </c:pt>
                <c:pt idx="1329">
                  <c:v>5.6499939999999995</c:v>
                </c:pt>
                <c:pt idx="1330">
                  <c:v>5.1000059999999987</c:v>
                </c:pt>
                <c:pt idx="1331">
                  <c:v>3.5</c:v>
                </c:pt>
                <c:pt idx="1332">
                  <c:v>5.9499820000000003</c:v>
                </c:pt>
                <c:pt idx="1333">
                  <c:v>5.0750120000000001</c:v>
                </c:pt>
                <c:pt idx="1334">
                  <c:v>4.5500179999999988</c:v>
                </c:pt>
                <c:pt idx="1335">
                  <c:v>4.1499939999999995</c:v>
                </c:pt>
                <c:pt idx="1336">
                  <c:v>5.2499849999999988</c:v>
                </c:pt>
                <c:pt idx="1337">
                  <c:v>5.999969000000001</c:v>
                </c:pt>
                <c:pt idx="1338">
                  <c:v>5.4750209999999999</c:v>
                </c:pt>
                <c:pt idx="1339">
                  <c:v>5.0250239999999993</c:v>
                </c:pt>
                <c:pt idx="1340">
                  <c:v>4.3999939999999995</c:v>
                </c:pt>
                <c:pt idx="1341">
                  <c:v>4</c:v>
                </c:pt>
                <c:pt idx="1342">
                  <c:v>3.6499940000000004</c:v>
                </c:pt>
                <c:pt idx="1343">
                  <c:v>3.9500119999999996</c:v>
                </c:pt>
                <c:pt idx="1344">
                  <c:v>3.75</c:v>
                </c:pt>
                <c:pt idx="1345">
                  <c:v>4.5750120000000001</c:v>
                </c:pt>
                <c:pt idx="1346">
                  <c:v>4.1000059999999987</c:v>
                </c:pt>
                <c:pt idx="1347">
                  <c:v>4.549987999999999</c:v>
                </c:pt>
                <c:pt idx="1348">
                  <c:v>5.4750370000000004</c:v>
                </c:pt>
                <c:pt idx="1349">
                  <c:v>3.75</c:v>
                </c:pt>
                <c:pt idx="1350">
                  <c:v>4.25</c:v>
                </c:pt>
                <c:pt idx="1351">
                  <c:v>4.349975999999999</c:v>
                </c:pt>
                <c:pt idx="1352">
                  <c:v>4.249969000000001</c:v>
                </c:pt>
                <c:pt idx="1353">
                  <c:v>4.9500120000000001</c:v>
                </c:pt>
                <c:pt idx="1354">
                  <c:v>4.549987999999999</c:v>
                </c:pt>
                <c:pt idx="1355">
                  <c:v>4.0750120000000001</c:v>
                </c:pt>
                <c:pt idx="1356">
                  <c:v>3.3000179999999997</c:v>
                </c:pt>
                <c:pt idx="1357">
                  <c:v>4.499969000000001</c:v>
                </c:pt>
                <c:pt idx="1358">
                  <c:v>4.0500179999999988</c:v>
                </c:pt>
                <c:pt idx="1359">
                  <c:v>4.3000179999999988</c:v>
                </c:pt>
                <c:pt idx="1360">
                  <c:v>4.4500120000000001</c:v>
                </c:pt>
                <c:pt idx="1361">
                  <c:v>3.9500119999999996</c:v>
                </c:pt>
                <c:pt idx="1362">
                  <c:v>4.4000240000000002</c:v>
                </c:pt>
                <c:pt idx="1363">
                  <c:v>4.8999939999999995</c:v>
                </c:pt>
                <c:pt idx="1364">
                  <c:v>3.2500149999999999</c:v>
                </c:pt>
                <c:pt idx="1365">
                  <c:v>3.399994</c:v>
                </c:pt>
                <c:pt idx="1366">
                  <c:v>4.9249569999999991</c:v>
                </c:pt>
                <c:pt idx="1367">
                  <c:v>3.7999879999999999</c:v>
                </c:pt>
                <c:pt idx="1368">
                  <c:v>4.1499939999999995</c:v>
                </c:pt>
                <c:pt idx="1369">
                  <c:v>4.1000059999999987</c:v>
                </c:pt>
                <c:pt idx="1370">
                  <c:v>4.3250119999999992</c:v>
                </c:pt>
                <c:pt idx="1371">
                  <c:v>5.2249909999999993</c:v>
                </c:pt>
                <c:pt idx="1372">
                  <c:v>4.049987999999999</c:v>
                </c:pt>
                <c:pt idx="1373">
                  <c:v>5.799987999999999</c:v>
                </c:pt>
                <c:pt idx="1374">
                  <c:v>3.7999879999999999</c:v>
                </c:pt>
                <c:pt idx="1375">
                  <c:v>4.499969000000001</c:v>
                </c:pt>
                <c:pt idx="1376">
                  <c:v>3.8499910000000002</c:v>
                </c:pt>
                <c:pt idx="1377">
                  <c:v>5.375</c:v>
                </c:pt>
                <c:pt idx="1378">
                  <c:v>5.25</c:v>
                </c:pt>
                <c:pt idx="1379">
                  <c:v>6.6249999999999991</c:v>
                </c:pt>
                <c:pt idx="1380">
                  <c:v>4.9000089999999998</c:v>
                </c:pt>
                <c:pt idx="1381">
                  <c:v>4.1499939999999995</c:v>
                </c:pt>
                <c:pt idx="1382">
                  <c:v>4.1000059999999987</c:v>
                </c:pt>
                <c:pt idx="1383">
                  <c:v>4.100020999999999</c:v>
                </c:pt>
                <c:pt idx="1384">
                  <c:v>4.0500179999999988</c:v>
                </c:pt>
                <c:pt idx="1385">
                  <c:v>4.8999939999999995</c:v>
                </c:pt>
                <c:pt idx="1386">
                  <c:v>4.5</c:v>
                </c:pt>
                <c:pt idx="1387">
                  <c:v>4.6750179999999988</c:v>
                </c:pt>
                <c:pt idx="1388">
                  <c:v>5.1500239999999993</c:v>
                </c:pt>
                <c:pt idx="1389">
                  <c:v>4.3000179999999988</c:v>
                </c:pt>
                <c:pt idx="1390">
                  <c:v>4.25</c:v>
                </c:pt>
                <c:pt idx="1391">
                  <c:v>4.5</c:v>
                </c:pt>
                <c:pt idx="1392">
                  <c:v>4.4250179999999988</c:v>
                </c:pt>
                <c:pt idx="1393">
                  <c:v>5.7750089999999998</c:v>
                </c:pt>
                <c:pt idx="1394">
                  <c:v>5.5250239999999993</c:v>
                </c:pt>
                <c:pt idx="1395">
                  <c:v>6.9000240000000002</c:v>
                </c:pt>
                <c:pt idx="1396">
                  <c:v>4.1499939999999995</c:v>
                </c:pt>
                <c:pt idx="1397">
                  <c:v>4.6999819999999994</c:v>
                </c:pt>
                <c:pt idx="1398">
                  <c:v>3.4000240000000002</c:v>
                </c:pt>
                <c:pt idx="1399">
                  <c:v>5.8499910000000002</c:v>
                </c:pt>
                <c:pt idx="1400">
                  <c:v>4.9500120000000001</c:v>
                </c:pt>
                <c:pt idx="1401">
                  <c:v>3.899994</c:v>
                </c:pt>
                <c:pt idx="1402">
                  <c:v>4.5999910000000002</c:v>
                </c:pt>
                <c:pt idx="1403">
                  <c:v>4.6499939999999995</c:v>
                </c:pt>
                <c:pt idx="1404">
                  <c:v>4.1000059999999987</c:v>
                </c:pt>
                <c:pt idx="1405">
                  <c:v>4.824996999999998</c:v>
                </c:pt>
                <c:pt idx="1406">
                  <c:v>4.0000149999999994</c:v>
                </c:pt>
                <c:pt idx="1407">
                  <c:v>3.6499940000000004</c:v>
                </c:pt>
                <c:pt idx="1408">
                  <c:v>4.8750149999999994</c:v>
                </c:pt>
                <c:pt idx="1409">
                  <c:v>3.9999689999999997</c:v>
                </c:pt>
                <c:pt idx="1410">
                  <c:v>4.6749879999999981</c:v>
                </c:pt>
                <c:pt idx="1411">
                  <c:v>4.1499629999999996</c:v>
                </c:pt>
                <c:pt idx="1412">
                  <c:v>3.9500119999999996</c:v>
                </c:pt>
                <c:pt idx="1413">
                  <c:v>4.8500059999999987</c:v>
                </c:pt>
                <c:pt idx="1414">
                  <c:v>3.8500059999999996</c:v>
                </c:pt>
                <c:pt idx="1415">
                  <c:v>4.549987999999999</c:v>
                </c:pt>
                <c:pt idx="1416">
                  <c:v>5.0249939999999986</c:v>
                </c:pt>
                <c:pt idx="1417">
                  <c:v>4</c:v>
                </c:pt>
                <c:pt idx="1418">
                  <c:v>3.9500119999999996</c:v>
                </c:pt>
                <c:pt idx="1419">
                  <c:v>4.2000120000000001</c:v>
                </c:pt>
                <c:pt idx="1420">
                  <c:v>6.9249569999999991</c:v>
                </c:pt>
                <c:pt idx="1421">
                  <c:v>4.749969000000001</c:v>
                </c:pt>
                <c:pt idx="1422">
                  <c:v>4.6750179999999988</c:v>
                </c:pt>
                <c:pt idx="1423">
                  <c:v>3.5499879999999999</c:v>
                </c:pt>
                <c:pt idx="1424">
                  <c:v>4.6999969999999989</c:v>
                </c:pt>
                <c:pt idx="1425">
                  <c:v>4.375</c:v>
                </c:pt>
                <c:pt idx="1426">
                  <c:v>4.7500149999999994</c:v>
                </c:pt>
                <c:pt idx="1427">
                  <c:v>4.1499939999999995</c:v>
                </c:pt>
                <c:pt idx="1428">
                  <c:v>5.5749819999999994</c:v>
                </c:pt>
                <c:pt idx="1429">
                  <c:v>4.749969000000001</c:v>
                </c:pt>
                <c:pt idx="1430">
                  <c:v>4.4499820000000003</c:v>
                </c:pt>
                <c:pt idx="1431">
                  <c:v>5.4250179999999988</c:v>
                </c:pt>
                <c:pt idx="1432">
                  <c:v>5.299987999999999</c:v>
                </c:pt>
                <c:pt idx="1433">
                  <c:v>4.1999819999999994</c:v>
                </c:pt>
                <c:pt idx="1434">
                  <c:v>4.1000059999999987</c:v>
                </c:pt>
                <c:pt idx="1435">
                  <c:v>3.899994</c:v>
                </c:pt>
                <c:pt idx="1436">
                  <c:v>4.1500239999999993</c:v>
                </c:pt>
                <c:pt idx="1437">
                  <c:v>4</c:v>
                </c:pt>
                <c:pt idx="1438">
                  <c:v>3.8500369999999995</c:v>
                </c:pt>
                <c:pt idx="1439">
                  <c:v>4.1500239999999993</c:v>
                </c:pt>
                <c:pt idx="1440">
                  <c:v>4.0750120000000001</c:v>
                </c:pt>
                <c:pt idx="1441">
                  <c:v>4.3249819999999985</c:v>
                </c:pt>
                <c:pt idx="1442">
                  <c:v>4.799987999999999</c:v>
                </c:pt>
                <c:pt idx="1443">
                  <c:v>4.3000179999999988</c:v>
                </c:pt>
                <c:pt idx="1444">
                  <c:v>4.4250030000000002</c:v>
                </c:pt>
                <c:pt idx="1445">
                  <c:v>10.399994000000001</c:v>
                </c:pt>
                <c:pt idx="1446">
                  <c:v>5</c:v>
                </c:pt>
                <c:pt idx="1447">
                  <c:v>3.7999879999999999</c:v>
                </c:pt>
                <c:pt idx="1448">
                  <c:v>3.9499970000000002</c:v>
                </c:pt>
                <c:pt idx="1449">
                  <c:v>2.7000120000000001</c:v>
                </c:pt>
                <c:pt idx="1450">
                  <c:v>3.4999849999999997</c:v>
                </c:pt>
                <c:pt idx="1451">
                  <c:v>4.4000089999999998</c:v>
                </c:pt>
                <c:pt idx="1452">
                  <c:v>4.3500059999999987</c:v>
                </c:pt>
                <c:pt idx="1453">
                  <c:v>4.25</c:v>
                </c:pt>
                <c:pt idx="1454">
                  <c:v>4.25</c:v>
                </c:pt>
                <c:pt idx="1455">
                  <c:v>5.1500239999999993</c:v>
                </c:pt>
                <c:pt idx="1456">
                  <c:v>5.1000059999999987</c:v>
                </c:pt>
                <c:pt idx="1457">
                  <c:v>5.099975999999999</c:v>
                </c:pt>
                <c:pt idx="1458">
                  <c:v>4.1249689999999992</c:v>
                </c:pt>
                <c:pt idx="1459">
                  <c:v>4.1000059999999987</c:v>
                </c:pt>
                <c:pt idx="1460">
                  <c:v>5.0250089999999989</c:v>
                </c:pt>
                <c:pt idx="1461">
                  <c:v>4.25</c:v>
                </c:pt>
                <c:pt idx="1462">
                  <c:v>4.299987999999999</c:v>
                </c:pt>
                <c:pt idx="1463">
                  <c:v>3.7000120000000001</c:v>
                </c:pt>
                <c:pt idx="1464">
                  <c:v>3.75</c:v>
                </c:pt>
                <c:pt idx="1465">
                  <c:v>5.2249909999999993</c:v>
                </c:pt>
                <c:pt idx="1466">
                  <c:v>5.4499820000000003</c:v>
                </c:pt>
                <c:pt idx="1467">
                  <c:v>4.8000179999999988</c:v>
                </c:pt>
                <c:pt idx="1468">
                  <c:v>4.3000179999999988</c:v>
                </c:pt>
                <c:pt idx="1469">
                  <c:v>4.299987999999999</c:v>
                </c:pt>
                <c:pt idx="1470">
                  <c:v>4.3000179999999988</c:v>
                </c:pt>
                <c:pt idx="1471">
                  <c:v>5.1500239999999993</c:v>
                </c:pt>
                <c:pt idx="1472">
                  <c:v>4.5</c:v>
                </c:pt>
                <c:pt idx="1473">
                  <c:v>3.9750059999999996</c:v>
                </c:pt>
                <c:pt idx="1474">
                  <c:v>4.099975999999999</c:v>
                </c:pt>
                <c:pt idx="1475">
                  <c:v>5.049987999999999</c:v>
                </c:pt>
                <c:pt idx="1476">
                  <c:v>3.4500119999999996</c:v>
                </c:pt>
                <c:pt idx="1477">
                  <c:v>3.6000209999999999</c:v>
                </c:pt>
                <c:pt idx="1478">
                  <c:v>4.1000059999999987</c:v>
                </c:pt>
                <c:pt idx="1479">
                  <c:v>4.5</c:v>
                </c:pt>
                <c:pt idx="1480">
                  <c:v>4.5249939999999986</c:v>
                </c:pt>
                <c:pt idx="1481">
                  <c:v>5.75</c:v>
                </c:pt>
                <c:pt idx="1482">
                  <c:v>4.099975999999999</c:v>
                </c:pt>
                <c:pt idx="1483">
                  <c:v>4.9750059999999996</c:v>
                </c:pt>
                <c:pt idx="1484">
                  <c:v>4.1000059999999987</c:v>
                </c:pt>
                <c:pt idx="1485">
                  <c:v>5.249969000000001</c:v>
                </c:pt>
                <c:pt idx="1486">
                  <c:v>5</c:v>
                </c:pt>
                <c:pt idx="1487">
                  <c:v>4.549987999999999</c:v>
                </c:pt>
                <c:pt idx="1488">
                  <c:v>4.799987999999999</c:v>
                </c:pt>
                <c:pt idx="1489">
                  <c:v>6.1749879999999981</c:v>
                </c:pt>
                <c:pt idx="1490">
                  <c:v>3.75</c:v>
                </c:pt>
                <c:pt idx="1491">
                  <c:v>4.1750179999999988</c:v>
                </c:pt>
                <c:pt idx="1492">
                  <c:v>4.6499939999999995</c:v>
                </c:pt>
                <c:pt idx="1493">
                  <c:v>4.349975999999999</c:v>
                </c:pt>
                <c:pt idx="1494">
                  <c:v>5.349975999999999</c:v>
                </c:pt>
                <c:pt idx="1495">
                  <c:v>4.3999629999999996</c:v>
                </c:pt>
                <c:pt idx="1496">
                  <c:v>5.2999729999999996</c:v>
                </c:pt>
                <c:pt idx="1497">
                  <c:v>4.2000120000000001</c:v>
                </c:pt>
                <c:pt idx="1498">
                  <c:v>4.25</c:v>
                </c:pt>
                <c:pt idx="1499">
                  <c:v>3.9249879999999999</c:v>
                </c:pt>
                <c:pt idx="1500">
                  <c:v>4</c:v>
                </c:pt>
                <c:pt idx="1501">
                  <c:v>4.0000149999999994</c:v>
                </c:pt>
                <c:pt idx="1502">
                  <c:v>4</c:v>
                </c:pt>
                <c:pt idx="1503">
                  <c:v>6.249969000000001</c:v>
                </c:pt>
                <c:pt idx="1504">
                  <c:v>4.5</c:v>
                </c:pt>
                <c:pt idx="1505">
                  <c:v>4.8000030000000002</c:v>
                </c:pt>
                <c:pt idx="1506">
                  <c:v>4.2249759999999981</c:v>
                </c:pt>
                <c:pt idx="1507">
                  <c:v>4.1500239999999993</c:v>
                </c:pt>
                <c:pt idx="1508">
                  <c:v>4.5500179999999988</c:v>
                </c:pt>
                <c:pt idx="1509">
                  <c:v>4.0250239999999993</c:v>
                </c:pt>
                <c:pt idx="1510">
                  <c:v>6.7000270000000004</c:v>
                </c:pt>
                <c:pt idx="1511">
                  <c:v>4.25</c:v>
                </c:pt>
                <c:pt idx="1512">
                  <c:v>3.8500059999999996</c:v>
                </c:pt>
                <c:pt idx="1513">
                  <c:v>5.875</c:v>
                </c:pt>
                <c:pt idx="1514">
                  <c:v>3.9750059999999996</c:v>
                </c:pt>
                <c:pt idx="1515">
                  <c:v>4.4499820000000003</c:v>
                </c:pt>
                <c:pt idx="1516">
                  <c:v>4.250030999999999</c:v>
                </c:pt>
                <c:pt idx="1517">
                  <c:v>3.9000240000000002</c:v>
                </c:pt>
                <c:pt idx="1518">
                  <c:v>3.6500240000000002</c:v>
                </c:pt>
                <c:pt idx="1519">
                  <c:v>4.3500059999999987</c:v>
                </c:pt>
                <c:pt idx="1520">
                  <c:v>4.1000059999999987</c:v>
                </c:pt>
                <c:pt idx="1521">
                  <c:v>4.6500239999999993</c:v>
                </c:pt>
                <c:pt idx="1522">
                  <c:v>5.4500120000000001</c:v>
                </c:pt>
                <c:pt idx="1523">
                  <c:v>4.4500120000000001</c:v>
                </c:pt>
                <c:pt idx="1524">
                  <c:v>4.3250119999999992</c:v>
                </c:pt>
                <c:pt idx="1525">
                  <c:v>4.4000240000000002</c:v>
                </c:pt>
                <c:pt idx="1526">
                  <c:v>3.7999879999999999</c:v>
                </c:pt>
                <c:pt idx="1527">
                  <c:v>4.299987999999999</c:v>
                </c:pt>
                <c:pt idx="1528">
                  <c:v>4.5</c:v>
                </c:pt>
                <c:pt idx="1529">
                  <c:v>5.2000120000000001</c:v>
                </c:pt>
                <c:pt idx="1530">
                  <c:v>4.75</c:v>
                </c:pt>
                <c:pt idx="1531">
                  <c:v>3.7999879999999999</c:v>
                </c:pt>
                <c:pt idx="1532">
                  <c:v>5.2750089999999998</c:v>
                </c:pt>
                <c:pt idx="1533">
                  <c:v>4.5</c:v>
                </c:pt>
                <c:pt idx="1534">
                  <c:v>4.3999629999999996</c:v>
                </c:pt>
                <c:pt idx="1535">
                  <c:v>4.8250119999999992</c:v>
                </c:pt>
                <c:pt idx="1536">
                  <c:v>4.4000240000000002</c:v>
                </c:pt>
                <c:pt idx="1537">
                  <c:v>4.6000059999999987</c:v>
                </c:pt>
                <c:pt idx="1538">
                  <c:v>3.7999879999999999</c:v>
                </c:pt>
                <c:pt idx="1539">
                  <c:v>4.600020999999999</c:v>
                </c:pt>
                <c:pt idx="1540">
                  <c:v>5.099975999999999</c:v>
                </c:pt>
                <c:pt idx="1541">
                  <c:v>4.3500059999999987</c:v>
                </c:pt>
                <c:pt idx="1542">
                  <c:v>3.899994</c:v>
                </c:pt>
                <c:pt idx="1543">
                  <c:v>4.7000120000000001</c:v>
                </c:pt>
                <c:pt idx="1544">
                  <c:v>4.5</c:v>
                </c:pt>
                <c:pt idx="1545">
                  <c:v>4.9000240000000002</c:v>
                </c:pt>
                <c:pt idx="1546">
                  <c:v>4.7000120000000001</c:v>
                </c:pt>
                <c:pt idx="1547">
                  <c:v>5.9499820000000003</c:v>
                </c:pt>
                <c:pt idx="1548">
                  <c:v>4.2000120000000001</c:v>
                </c:pt>
                <c:pt idx="1549">
                  <c:v>4.1000059999999987</c:v>
                </c:pt>
                <c:pt idx="1550">
                  <c:v>4.1000059999999987</c:v>
                </c:pt>
                <c:pt idx="1551">
                  <c:v>3.8250119999999996</c:v>
                </c:pt>
                <c:pt idx="1552">
                  <c:v>4.299987999999999</c:v>
                </c:pt>
                <c:pt idx="1553">
                  <c:v>3.5999759999999994</c:v>
                </c:pt>
                <c:pt idx="1554">
                  <c:v>4.3249819999999985</c:v>
                </c:pt>
                <c:pt idx="1555">
                  <c:v>3.9499819999999999</c:v>
                </c:pt>
                <c:pt idx="1556">
                  <c:v>3.75</c:v>
                </c:pt>
                <c:pt idx="1557">
                  <c:v>4.4000240000000002</c:v>
                </c:pt>
                <c:pt idx="1558">
                  <c:v>4.6499939999999995</c:v>
                </c:pt>
                <c:pt idx="1559">
                  <c:v>5.25</c:v>
                </c:pt>
                <c:pt idx="1560">
                  <c:v>6.8000179999999988</c:v>
                </c:pt>
                <c:pt idx="1561">
                  <c:v>3.5499879999999999</c:v>
                </c:pt>
                <c:pt idx="1562">
                  <c:v>3.9500119999999996</c:v>
                </c:pt>
                <c:pt idx="1563">
                  <c:v>4.3999790000000001</c:v>
                </c:pt>
                <c:pt idx="1564">
                  <c:v>4.8500369999999995</c:v>
                </c:pt>
                <c:pt idx="1565">
                  <c:v>3.9250029999999994</c:v>
                </c:pt>
                <c:pt idx="1566">
                  <c:v>6.000030999999999</c:v>
                </c:pt>
                <c:pt idx="1567">
                  <c:v>3.3499759999999994</c:v>
                </c:pt>
                <c:pt idx="1568">
                  <c:v>4.4999849999999988</c:v>
                </c:pt>
                <c:pt idx="1569">
                  <c:v>6.1250149999999985</c:v>
                </c:pt>
                <c:pt idx="1570">
                  <c:v>4.5</c:v>
                </c:pt>
                <c:pt idx="1571">
                  <c:v>4.9000240000000002</c:v>
                </c:pt>
                <c:pt idx="1572">
                  <c:v>4.75</c:v>
                </c:pt>
                <c:pt idx="1573">
                  <c:v>4.2250059999999987</c:v>
                </c:pt>
                <c:pt idx="1574">
                  <c:v>5.2749939999999995</c:v>
                </c:pt>
                <c:pt idx="1575">
                  <c:v>3.7499690000000001</c:v>
                </c:pt>
                <c:pt idx="1576">
                  <c:v>4.25</c:v>
                </c:pt>
                <c:pt idx="1577">
                  <c:v>3.7249910000000006</c:v>
                </c:pt>
                <c:pt idx="1578">
                  <c:v>5.5000149999999994</c:v>
                </c:pt>
                <c:pt idx="1579">
                  <c:v>6.1499939999999995</c:v>
                </c:pt>
                <c:pt idx="1580">
                  <c:v>4.7749790000000001</c:v>
                </c:pt>
                <c:pt idx="1581">
                  <c:v>5.799987999999999</c:v>
                </c:pt>
                <c:pt idx="1582">
                  <c:v>5.1500239999999993</c:v>
                </c:pt>
                <c:pt idx="1583">
                  <c:v>4.3500059999999987</c:v>
                </c:pt>
                <c:pt idx="1584">
                  <c:v>4.0750120000000001</c:v>
                </c:pt>
                <c:pt idx="1585">
                  <c:v>3.7000120000000001</c:v>
                </c:pt>
                <c:pt idx="1586">
                  <c:v>5.1249689999999992</c:v>
                </c:pt>
                <c:pt idx="1587">
                  <c:v>4.6499629999999996</c:v>
                </c:pt>
                <c:pt idx="1588">
                  <c:v>3.7249910000000006</c:v>
                </c:pt>
                <c:pt idx="1589">
                  <c:v>3.6500240000000002</c:v>
                </c:pt>
                <c:pt idx="1590">
                  <c:v>4.8500059999999987</c:v>
                </c:pt>
                <c:pt idx="1591">
                  <c:v>4.4500120000000001</c:v>
                </c:pt>
                <c:pt idx="1592">
                  <c:v>4.0249789999999992</c:v>
                </c:pt>
                <c:pt idx="1593">
                  <c:v>4.549987999999999</c:v>
                </c:pt>
                <c:pt idx="1594">
                  <c:v>4.599975999999999</c:v>
                </c:pt>
                <c:pt idx="1595">
                  <c:v>4.3000179999999988</c:v>
                </c:pt>
                <c:pt idx="1596">
                  <c:v>4.6000059999999987</c:v>
                </c:pt>
                <c:pt idx="1597">
                  <c:v>4.75</c:v>
                </c:pt>
                <c:pt idx="1598">
                  <c:v>4.75</c:v>
                </c:pt>
                <c:pt idx="1599">
                  <c:v>5</c:v>
                </c:pt>
                <c:pt idx="1600">
                  <c:v>3.6749879999999999</c:v>
                </c:pt>
                <c:pt idx="1601">
                  <c:v>4.3500369999999995</c:v>
                </c:pt>
                <c:pt idx="1602">
                  <c:v>3.75</c:v>
                </c:pt>
                <c:pt idx="1603">
                  <c:v>4.5500179999999988</c:v>
                </c:pt>
                <c:pt idx="1604">
                  <c:v>4.349975999999999</c:v>
                </c:pt>
                <c:pt idx="1605">
                  <c:v>5.2500149999999994</c:v>
                </c:pt>
                <c:pt idx="1606">
                  <c:v>4.3500059999999987</c:v>
                </c:pt>
                <c:pt idx="1607">
                  <c:v>4.1500239999999993</c:v>
                </c:pt>
                <c:pt idx="1608">
                  <c:v>4.6500239999999993</c:v>
                </c:pt>
                <c:pt idx="1609">
                  <c:v>4.1749879999999981</c:v>
                </c:pt>
                <c:pt idx="1610">
                  <c:v>3.1000369999999999</c:v>
                </c:pt>
                <c:pt idx="1611">
                  <c:v>3.9500119999999996</c:v>
                </c:pt>
                <c:pt idx="1612">
                  <c:v>5.1499629999999996</c:v>
                </c:pt>
                <c:pt idx="1613">
                  <c:v>4.5749819999999994</c:v>
                </c:pt>
                <c:pt idx="1614">
                  <c:v>4.1500239999999993</c:v>
                </c:pt>
                <c:pt idx="1615">
                  <c:v>4.0249789999999992</c:v>
                </c:pt>
                <c:pt idx="1616">
                  <c:v>4.4000240000000002</c:v>
                </c:pt>
                <c:pt idx="1617">
                  <c:v>3.6000369999999999</c:v>
                </c:pt>
                <c:pt idx="1618">
                  <c:v>4</c:v>
                </c:pt>
                <c:pt idx="1619">
                  <c:v>3.8000179999999997</c:v>
                </c:pt>
                <c:pt idx="1620">
                  <c:v>4.9500120000000001</c:v>
                </c:pt>
                <c:pt idx="1621">
                  <c:v>5.7000120000000001</c:v>
                </c:pt>
                <c:pt idx="1622">
                  <c:v>4.5500179999999988</c:v>
                </c:pt>
                <c:pt idx="1623">
                  <c:v>4.9500120000000001</c:v>
                </c:pt>
                <c:pt idx="1624">
                  <c:v>4.6999819999999994</c:v>
                </c:pt>
                <c:pt idx="1625">
                  <c:v>4.0749819999999994</c:v>
                </c:pt>
                <c:pt idx="1626">
                  <c:v>3.7999879999999999</c:v>
                </c:pt>
                <c:pt idx="1627">
                  <c:v>5.9499969999999998</c:v>
                </c:pt>
                <c:pt idx="1628">
                  <c:v>4.2500149999999994</c:v>
                </c:pt>
                <c:pt idx="1629">
                  <c:v>4.7000120000000001</c:v>
                </c:pt>
                <c:pt idx="1630">
                  <c:v>3.600006</c:v>
                </c:pt>
                <c:pt idx="1631">
                  <c:v>4.049987999999999</c:v>
                </c:pt>
                <c:pt idx="1632">
                  <c:v>3.899994</c:v>
                </c:pt>
                <c:pt idx="1633">
                  <c:v>5.299987999999999</c:v>
                </c:pt>
                <c:pt idx="1634">
                  <c:v>4.849975999999999</c:v>
                </c:pt>
                <c:pt idx="1635">
                  <c:v>4.3999939999999995</c:v>
                </c:pt>
                <c:pt idx="1636">
                  <c:v>4.049987999999999</c:v>
                </c:pt>
                <c:pt idx="1637">
                  <c:v>4.5249939999999986</c:v>
                </c:pt>
                <c:pt idx="1638">
                  <c:v>4.849975999999999</c:v>
                </c:pt>
                <c:pt idx="1639">
                  <c:v>4.8000179999999988</c:v>
                </c:pt>
                <c:pt idx="1640">
                  <c:v>4.875</c:v>
                </c:pt>
                <c:pt idx="1641">
                  <c:v>4.5</c:v>
                </c:pt>
                <c:pt idx="1642">
                  <c:v>4.1499939999999995</c:v>
                </c:pt>
                <c:pt idx="1643">
                  <c:v>4.25</c:v>
                </c:pt>
                <c:pt idx="1644">
                  <c:v>5.3999790000000001</c:v>
                </c:pt>
                <c:pt idx="1645">
                  <c:v>4.7499849999999988</c:v>
                </c:pt>
                <c:pt idx="1646">
                  <c:v>4.750030999999999</c:v>
                </c:pt>
                <c:pt idx="1647">
                  <c:v>4.9249879999999981</c:v>
                </c:pt>
                <c:pt idx="1648">
                  <c:v>4.3999629999999996</c:v>
                </c:pt>
                <c:pt idx="1649">
                  <c:v>4.8999629999999996</c:v>
                </c:pt>
                <c:pt idx="1650">
                  <c:v>4.100020999999999</c:v>
                </c:pt>
                <c:pt idx="1651">
                  <c:v>4.3999939999999995</c:v>
                </c:pt>
                <c:pt idx="1652">
                  <c:v>4.799987999999999</c:v>
                </c:pt>
                <c:pt idx="1653">
                  <c:v>5.75</c:v>
                </c:pt>
                <c:pt idx="1654">
                  <c:v>4.8999939999999995</c:v>
                </c:pt>
                <c:pt idx="1655">
                  <c:v>5.75</c:v>
                </c:pt>
                <c:pt idx="1656">
                  <c:v>3.4499970000000002</c:v>
                </c:pt>
                <c:pt idx="1657">
                  <c:v>4</c:v>
                </c:pt>
                <c:pt idx="1658">
                  <c:v>4.8499910000000002</c:v>
                </c:pt>
                <c:pt idx="1659">
                  <c:v>4.6000059999999987</c:v>
                </c:pt>
                <c:pt idx="1660">
                  <c:v>3.8750309999999994</c:v>
                </c:pt>
                <c:pt idx="1661">
                  <c:v>5.3500369999999995</c:v>
                </c:pt>
                <c:pt idx="1662">
                  <c:v>4.349975999999999</c:v>
                </c:pt>
                <c:pt idx="1663">
                  <c:v>5.1000059999999987</c:v>
                </c:pt>
                <c:pt idx="1664">
                  <c:v>5.324996999999998</c:v>
                </c:pt>
                <c:pt idx="1665">
                  <c:v>4.8999939999999995</c:v>
                </c:pt>
                <c:pt idx="1666">
                  <c:v>4.1499939999999995</c:v>
                </c:pt>
                <c:pt idx="1667">
                  <c:v>6.25</c:v>
                </c:pt>
                <c:pt idx="1668">
                  <c:v>4.4000240000000002</c:v>
                </c:pt>
                <c:pt idx="1669">
                  <c:v>3.7749790000000001</c:v>
                </c:pt>
                <c:pt idx="1670">
                  <c:v>5.25</c:v>
                </c:pt>
                <c:pt idx="1671">
                  <c:v>3.9000240000000002</c:v>
                </c:pt>
                <c:pt idx="1672">
                  <c:v>3.9500119999999996</c:v>
                </c:pt>
                <c:pt idx="1673">
                  <c:v>4.549987999999999</c:v>
                </c:pt>
                <c:pt idx="1674">
                  <c:v>4.1499629999999996</c:v>
                </c:pt>
                <c:pt idx="1675">
                  <c:v>4.849975999999999</c:v>
                </c:pt>
                <c:pt idx="1676">
                  <c:v>3.9000240000000002</c:v>
                </c:pt>
                <c:pt idx="1677">
                  <c:v>4.3999790000000001</c:v>
                </c:pt>
                <c:pt idx="1678">
                  <c:v>4.474975999999999</c:v>
                </c:pt>
                <c:pt idx="1679">
                  <c:v>3.9000240000000002</c:v>
                </c:pt>
                <c:pt idx="1680">
                  <c:v>4.049987999999999</c:v>
                </c:pt>
                <c:pt idx="1681">
                  <c:v>4.25</c:v>
                </c:pt>
                <c:pt idx="1682">
                  <c:v>4.549987999999999</c:v>
                </c:pt>
                <c:pt idx="1683">
                  <c:v>4.4500120000000001</c:v>
                </c:pt>
                <c:pt idx="1684">
                  <c:v>4.1499939999999995</c:v>
                </c:pt>
                <c:pt idx="1685">
                  <c:v>3.7500309999999999</c:v>
                </c:pt>
                <c:pt idx="1686">
                  <c:v>4.4000240000000002</c:v>
                </c:pt>
                <c:pt idx="1687">
                  <c:v>4.849975999999999</c:v>
                </c:pt>
                <c:pt idx="1688">
                  <c:v>4.1499629999999996</c:v>
                </c:pt>
                <c:pt idx="1689">
                  <c:v>3.5999759999999994</c:v>
                </c:pt>
                <c:pt idx="1690">
                  <c:v>4.4250030000000002</c:v>
                </c:pt>
                <c:pt idx="1691">
                  <c:v>5.1000059999999987</c:v>
                </c:pt>
                <c:pt idx="1692">
                  <c:v>5.6250309999999981</c:v>
                </c:pt>
                <c:pt idx="1693">
                  <c:v>4.6749879999999981</c:v>
                </c:pt>
                <c:pt idx="1694">
                  <c:v>5.0000149999999994</c:v>
                </c:pt>
                <c:pt idx="1695">
                  <c:v>6</c:v>
                </c:pt>
                <c:pt idx="1696">
                  <c:v>4.799987999999999</c:v>
                </c:pt>
                <c:pt idx="1697">
                  <c:v>4.299987999999999</c:v>
                </c:pt>
                <c:pt idx="1698">
                  <c:v>4.25</c:v>
                </c:pt>
                <c:pt idx="1699">
                  <c:v>5.0000149999999994</c:v>
                </c:pt>
                <c:pt idx="1700">
                  <c:v>3.7999879999999999</c:v>
                </c:pt>
                <c:pt idx="1701">
                  <c:v>4.299987999999999</c:v>
                </c:pt>
                <c:pt idx="1702">
                  <c:v>4.2000120000000001</c:v>
                </c:pt>
                <c:pt idx="1703">
                  <c:v>7.25</c:v>
                </c:pt>
                <c:pt idx="1704">
                  <c:v>4.3999939999999995</c:v>
                </c:pt>
                <c:pt idx="1705">
                  <c:v>5.474975999999999</c:v>
                </c:pt>
                <c:pt idx="1706">
                  <c:v>4.049987999999999</c:v>
                </c:pt>
                <c:pt idx="1707">
                  <c:v>3.3999629999999996</c:v>
                </c:pt>
                <c:pt idx="1708">
                  <c:v>5.2000120000000001</c:v>
                </c:pt>
                <c:pt idx="1709">
                  <c:v>3.8499759999999994</c:v>
                </c:pt>
                <c:pt idx="1710">
                  <c:v>4.25</c:v>
                </c:pt>
                <c:pt idx="1711">
                  <c:v>4.25</c:v>
                </c:pt>
                <c:pt idx="1712">
                  <c:v>4.25</c:v>
                </c:pt>
                <c:pt idx="1713">
                  <c:v>4.1500089999999989</c:v>
                </c:pt>
                <c:pt idx="1714">
                  <c:v>4.6999819999999994</c:v>
                </c:pt>
                <c:pt idx="1715">
                  <c:v>4.5750120000000001</c:v>
                </c:pt>
                <c:pt idx="1716">
                  <c:v>4.9499820000000003</c:v>
                </c:pt>
                <c:pt idx="1717">
                  <c:v>4</c:v>
                </c:pt>
                <c:pt idx="1718">
                  <c:v>5.6249999999999991</c:v>
                </c:pt>
                <c:pt idx="1719">
                  <c:v>3.899994</c:v>
                </c:pt>
                <c:pt idx="1720">
                  <c:v>5.1000059999999987</c:v>
                </c:pt>
                <c:pt idx="1721">
                  <c:v>5.1000059999999987</c:v>
                </c:pt>
                <c:pt idx="1722">
                  <c:v>4.5249939999999986</c:v>
                </c:pt>
                <c:pt idx="1723">
                  <c:v>4.3999629999999996</c:v>
                </c:pt>
                <c:pt idx="1724">
                  <c:v>4.25</c:v>
                </c:pt>
                <c:pt idx="1725">
                  <c:v>8.799987999999999</c:v>
                </c:pt>
                <c:pt idx="1726">
                  <c:v>4.549987999999999</c:v>
                </c:pt>
                <c:pt idx="1727">
                  <c:v>4.1750030000000002</c:v>
                </c:pt>
                <c:pt idx="1728">
                  <c:v>3.9000240000000002</c:v>
                </c:pt>
                <c:pt idx="1729">
                  <c:v>5.1500239999999993</c:v>
                </c:pt>
                <c:pt idx="1730">
                  <c:v>5.8500369999999995</c:v>
                </c:pt>
                <c:pt idx="1731">
                  <c:v>3.8500059999999996</c:v>
                </c:pt>
                <c:pt idx="1732">
                  <c:v>4.3000179999999988</c:v>
                </c:pt>
                <c:pt idx="1733">
                  <c:v>3.5</c:v>
                </c:pt>
                <c:pt idx="1734">
                  <c:v>4.0999910000000002</c:v>
                </c:pt>
                <c:pt idx="1735">
                  <c:v>5.4500120000000001</c:v>
                </c:pt>
                <c:pt idx="1736">
                  <c:v>4.849975999999999</c:v>
                </c:pt>
                <c:pt idx="1737">
                  <c:v>6.8999790000000001</c:v>
                </c:pt>
                <c:pt idx="1738">
                  <c:v>4.1999819999999994</c:v>
                </c:pt>
                <c:pt idx="1739">
                  <c:v>4.6500239999999993</c:v>
                </c:pt>
                <c:pt idx="1740">
                  <c:v>3.899994</c:v>
                </c:pt>
                <c:pt idx="1741">
                  <c:v>4.0500179999999988</c:v>
                </c:pt>
                <c:pt idx="1742">
                  <c:v>5.0500030000000002</c:v>
                </c:pt>
                <c:pt idx="1743">
                  <c:v>4.549987999999999</c:v>
                </c:pt>
                <c:pt idx="1744">
                  <c:v>5.0999910000000002</c:v>
                </c:pt>
                <c:pt idx="1745">
                  <c:v>4.6750179999999988</c:v>
                </c:pt>
                <c:pt idx="1746">
                  <c:v>3.9499819999999999</c:v>
                </c:pt>
                <c:pt idx="1747">
                  <c:v>3.9500119999999996</c:v>
                </c:pt>
                <c:pt idx="1748">
                  <c:v>4.249969000000001</c:v>
                </c:pt>
                <c:pt idx="1749">
                  <c:v>4.1499629999999996</c:v>
                </c:pt>
                <c:pt idx="1750">
                  <c:v>4.1750179999999988</c:v>
                </c:pt>
                <c:pt idx="1751">
                  <c:v>4.4000240000000002</c:v>
                </c:pt>
                <c:pt idx="1752">
                  <c:v>4.9500120000000001</c:v>
                </c:pt>
                <c:pt idx="1753">
                  <c:v>3.75</c:v>
                </c:pt>
                <c:pt idx="1754">
                  <c:v>3.7999879999999999</c:v>
                </c:pt>
                <c:pt idx="1755">
                  <c:v>3.9749759999999994</c:v>
                </c:pt>
                <c:pt idx="1756">
                  <c:v>4.9750370000000004</c:v>
                </c:pt>
                <c:pt idx="1757">
                  <c:v>3.6000369999999999</c:v>
                </c:pt>
                <c:pt idx="1758">
                  <c:v>4.6500239999999993</c:v>
                </c:pt>
                <c:pt idx="1759">
                  <c:v>3.5500179999999997</c:v>
                </c:pt>
                <c:pt idx="1760">
                  <c:v>3.5</c:v>
                </c:pt>
                <c:pt idx="1761">
                  <c:v>4.1000059999999987</c:v>
                </c:pt>
                <c:pt idx="1762">
                  <c:v>5.1499629999999996</c:v>
                </c:pt>
                <c:pt idx="1763">
                  <c:v>5.2000120000000001</c:v>
                </c:pt>
                <c:pt idx="1764">
                  <c:v>5</c:v>
                </c:pt>
                <c:pt idx="1765">
                  <c:v>4.6499939999999995</c:v>
                </c:pt>
                <c:pt idx="1766">
                  <c:v>4.8500369999999995</c:v>
                </c:pt>
                <c:pt idx="1767">
                  <c:v>4.549987999999999</c:v>
                </c:pt>
                <c:pt idx="1768">
                  <c:v>4.0749969999999989</c:v>
                </c:pt>
                <c:pt idx="1769">
                  <c:v>4.9749910000000002</c:v>
                </c:pt>
                <c:pt idx="1770">
                  <c:v>4.599975999999999</c:v>
                </c:pt>
                <c:pt idx="1771">
                  <c:v>3.600006</c:v>
                </c:pt>
                <c:pt idx="1772">
                  <c:v>3.8500059999999996</c:v>
                </c:pt>
                <c:pt idx="1773">
                  <c:v>4.4750059999999996</c:v>
                </c:pt>
                <c:pt idx="1774">
                  <c:v>4.3999939999999995</c:v>
                </c:pt>
                <c:pt idx="1775">
                  <c:v>5.849975999999999</c:v>
                </c:pt>
                <c:pt idx="1776">
                  <c:v>3.4750209999999995</c:v>
                </c:pt>
                <c:pt idx="1777">
                  <c:v>4</c:v>
                </c:pt>
                <c:pt idx="1778">
                  <c:v>4.225020999999999</c:v>
                </c:pt>
                <c:pt idx="1779">
                  <c:v>5.3250119999999992</c:v>
                </c:pt>
                <c:pt idx="1780">
                  <c:v>7.4250179999999988</c:v>
                </c:pt>
                <c:pt idx="1781">
                  <c:v>4.250030999999999</c:v>
                </c:pt>
                <c:pt idx="1782">
                  <c:v>5.1500239999999993</c:v>
                </c:pt>
                <c:pt idx="1783">
                  <c:v>3.7999879999999999</c:v>
                </c:pt>
                <c:pt idx="1784">
                  <c:v>4.0500179999999988</c:v>
                </c:pt>
                <c:pt idx="1785">
                  <c:v>4.9000240000000002</c:v>
                </c:pt>
                <c:pt idx="1786">
                  <c:v>6.0749969999999989</c:v>
                </c:pt>
                <c:pt idx="1787">
                  <c:v>4.6000059999999987</c:v>
                </c:pt>
                <c:pt idx="1788">
                  <c:v>4.25</c:v>
                </c:pt>
                <c:pt idx="1789">
                  <c:v>5.8000179999999988</c:v>
                </c:pt>
                <c:pt idx="1790">
                  <c:v>5.049987999999999</c:v>
                </c:pt>
                <c:pt idx="1791">
                  <c:v>4.4249879999999981</c:v>
                </c:pt>
                <c:pt idx="1792">
                  <c:v>3.3499759999999994</c:v>
                </c:pt>
                <c:pt idx="1793">
                  <c:v>3.8000029999999994</c:v>
                </c:pt>
                <c:pt idx="1794">
                  <c:v>3.4499819999999999</c:v>
                </c:pt>
                <c:pt idx="1795">
                  <c:v>4.8999629999999996</c:v>
                </c:pt>
                <c:pt idx="1796">
                  <c:v>4.6999819999999994</c:v>
                </c:pt>
                <c:pt idx="1797">
                  <c:v>4.4500120000000001</c:v>
                </c:pt>
                <c:pt idx="1798">
                  <c:v>4</c:v>
                </c:pt>
                <c:pt idx="1799">
                  <c:v>3.8000029999999994</c:v>
                </c:pt>
                <c:pt idx="1800">
                  <c:v>5.0249939999999986</c:v>
                </c:pt>
                <c:pt idx="1801">
                  <c:v>6.2250059999999987</c:v>
                </c:pt>
                <c:pt idx="1802">
                  <c:v>4.7000120000000001</c:v>
                </c:pt>
                <c:pt idx="1803">
                  <c:v>3.7999879999999999</c:v>
                </c:pt>
                <c:pt idx="1804">
                  <c:v>3.3500369999999995</c:v>
                </c:pt>
                <c:pt idx="1805">
                  <c:v>3.5999759999999994</c:v>
                </c:pt>
                <c:pt idx="1806">
                  <c:v>4.9250030000000002</c:v>
                </c:pt>
                <c:pt idx="1807">
                  <c:v>4.875</c:v>
                </c:pt>
                <c:pt idx="1808">
                  <c:v>4.6249999999999991</c:v>
                </c:pt>
                <c:pt idx="1809">
                  <c:v>4.1999819999999994</c:v>
                </c:pt>
                <c:pt idx="1810">
                  <c:v>2.9499970000000002</c:v>
                </c:pt>
                <c:pt idx="1811">
                  <c:v>4.1999819999999994</c:v>
                </c:pt>
                <c:pt idx="1812">
                  <c:v>5.0999910000000002</c:v>
                </c:pt>
                <c:pt idx="1813">
                  <c:v>4.25</c:v>
                </c:pt>
                <c:pt idx="1814">
                  <c:v>4.2000120000000001</c:v>
                </c:pt>
                <c:pt idx="1815">
                  <c:v>4.549987999999999</c:v>
                </c:pt>
                <c:pt idx="1816">
                  <c:v>4.875</c:v>
                </c:pt>
                <c:pt idx="1817">
                  <c:v>3.6499940000000004</c:v>
                </c:pt>
                <c:pt idx="1818">
                  <c:v>5.249969000000001</c:v>
                </c:pt>
                <c:pt idx="1819">
                  <c:v>3.7999879999999999</c:v>
                </c:pt>
                <c:pt idx="1820">
                  <c:v>4.799987999999999</c:v>
                </c:pt>
                <c:pt idx="1821">
                  <c:v>4.25</c:v>
                </c:pt>
                <c:pt idx="1822">
                  <c:v>4.5500030000000002</c:v>
                </c:pt>
                <c:pt idx="1823">
                  <c:v>3.75</c:v>
                </c:pt>
                <c:pt idx="1824">
                  <c:v>4.8999939999999995</c:v>
                </c:pt>
                <c:pt idx="1825">
                  <c:v>4.2250059999999987</c:v>
                </c:pt>
                <c:pt idx="1826">
                  <c:v>4.6499939999999995</c:v>
                </c:pt>
                <c:pt idx="1827">
                  <c:v>4.75</c:v>
                </c:pt>
                <c:pt idx="1828">
                  <c:v>4.7250059999999987</c:v>
                </c:pt>
                <c:pt idx="1829">
                  <c:v>4.5</c:v>
                </c:pt>
                <c:pt idx="1830">
                  <c:v>4.25</c:v>
                </c:pt>
                <c:pt idx="1831">
                  <c:v>4.599975999999999</c:v>
                </c:pt>
                <c:pt idx="1832">
                  <c:v>4.299987999999999</c:v>
                </c:pt>
                <c:pt idx="1833">
                  <c:v>4.1000059999999987</c:v>
                </c:pt>
                <c:pt idx="1834">
                  <c:v>4.7749939999999995</c:v>
                </c:pt>
                <c:pt idx="1835">
                  <c:v>4.7000120000000001</c:v>
                </c:pt>
                <c:pt idx="1836">
                  <c:v>4.6999819999999994</c:v>
                </c:pt>
                <c:pt idx="1837">
                  <c:v>4.4500120000000001</c:v>
                </c:pt>
                <c:pt idx="1838">
                  <c:v>3.8500209999999995</c:v>
                </c:pt>
                <c:pt idx="1839">
                  <c:v>6.3999939999999995</c:v>
                </c:pt>
                <c:pt idx="1840">
                  <c:v>4.6499629999999996</c:v>
                </c:pt>
                <c:pt idx="1841">
                  <c:v>5.0750120000000001</c:v>
                </c:pt>
                <c:pt idx="1842">
                  <c:v>4.1000059999999987</c:v>
                </c:pt>
                <c:pt idx="1843">
                  <c:v>3.5</c:v>
                </c:pt>
                <c:pt idx="1844">
                  <c:v>4.5749969999999989</c:v>
                </c:pt>
                <c:pt idx="1845">
                  <c:v>4</c:v>
                </c:pt>
                <c:pt idx="1846">
                  <c:v>4.1500239999999993</c:v>
                </c:pt>
                <c:pt idx="1847">
                  <c:v>4.5</c:v>
                </c:pt>
                <c:pt idx="1848">
                  <c:v>4.8500059999999987</c:v>
                </c:pt>
                <c:pt idx="1849">
                  <c:v>4.8000179999999988</c:v>
                </c:pt>
                <c:pt idx="1850">
                  <c:v>4</c:v>
                </c:pt>
                <c:pt idx="1851">
                  <c:v>5.6000059999999987</c:v>
                </c:pt>
                <c:pt idx="1852">
                  <c:v>4.6500239999999993</c:v>
                </c:pt>
                <c:pt idx="1853">
                  <c:v>3.9000240000000002</c:v>
                </c:pt>
                <c:pt idx="1854">
                  <c:v>5.1499939999999995</c:v>
                </c:pt>
                <c:pt idx="1855">
                  <c:v>4.4499820000000003</c:v>
                </c:pt>
                <c:pt idx="1856">
                  <c:v>4</c:v>
                </c:pt>
                <c:pt idx="1857">
                  <c:v>4.349975999999999</c:v>
                </c:pt>
                <c:pt idx="1858">
                  <c:v>4.9000240000000002</c:v>
                </c:pt>
                <c:pt idx="1859">
                  <c:v>3.9500119999999996</c:v>
                </c:pt>
                <c:pt idx="1860">
                  <c:v>5.25</c:v>
                </c:pt>
                <c:pt idx="1861">
                  <c:v>4.5</c:v>
                </c:pt>
                <c:pt idx="1862">
                  <c:v>3.9499819999999999</c:v>
                </c:pt>
                <c:pt idx="1863">
                  <c:v>4.3999939999999995</c:v>
                </c:pt>
                <c:pt idx="1864">
                  <c:v>4.6749879999999981</c:v>
                </c:pt>
                <c:pt idx="1865">
                  <c:v>4.1000059999999987</c:v>
                </c:pt>
                <c:pt idx="1866">
                  <c:v>5.1500239999999993</c:v>
                </c:pt>
                <c:pt idx="1867">
                  <c:v>4.7499849999999988</c:v>
                </c:pt>
                <c:pt idx="1868">
                  <c:v>4.5249789999999992</c:v>
                </c:pt>
                <c:pt idx="1869">
                  <c:v>4.4499510000000004</c:v>
                </c:pt>
                <c:pt idx="1870">
                  <c:v>4.049987999999999</c:v>
                </c:pt>
                <c:pt idx="1871">
                  <c:v>4.324996999999998</c:v>
                </c:pt>
                <c:pt idx="1872">
                  <c:v>4.549987999999999</c:v>
                </c:pt>
                <c:pt idx="1873">
                  <c:v>4.0500030000000002</c:v>
                </c:pt>
                <c:pt idx="1874">
                  <c:v>4.2000120000000001</c:v>
                </c:pt>
                <c:pt idx="1875">
                  <c:v>3.4000240000000002</c:v>
                </c:pt>
                <c:pt idx="1876">
                  <c:v>4.6999819999999994</c:v>
                </c:pt>
                <c:pt idx="1877">
                  <c:v>3.8499759999999994</c:v>
                </c:pt>
                <c:pt idx="1878">
                  <c:v>4.1750030000000002</c:v>
                </c:pt>
                <c:pt idx="1879">
                  <c:v>4.6499939999999995</c:v>
                </c:pt>
                <c:pt idx="1880">
                  <c:v>4.3250119999999992</c:v>
                </c:pt>
                <c:pt idx="1881">
                  <c:v>4.0750120000000001</c:v>
                </c:pt>
                <c:pt idx="1882">
                  <c:v>4.3250119999999992</c:v>
                </c:pt>
                <c:pt idx="1883">
                  <c:v>9.875015000000003</c:v>
                </c:pt>
                <c:pt idx="1884">
                  <c:v>4.9499820000000003</c:v>
                </c:pt>
                <c:pt idx="1885">
                  <c:v>4.1000369999999995</c:v>
                </c:pt>
                <c:pt idx="1886">
                  <c:v>4.5500179999999988</c:v>
                </c:pt>
                <c:pt idx="1887">
                  <c:v>6.1249999999999991</c:v>
                </c:pt>
                <c:pt idx="1888">
                  <c:v>11.799988000000001</c:v>
                </c:pt>
                <c:pt idx="1889">
                  <c:v>4.6000059999999987</c:v>
                </c:pt>
                <c:pt idx="1890">
                  <c:v>5.0500179999999988</c:v>
                </c:pt>
                <c:pt idx="1891">
                  <c:v>4.7000120000000001</c:v>
                </c:pt>
                <c:pt idx="1892">
                  <c:v>4.049987999999999</c:v>
                </c:pt>
                <c:pt idx="1893">
                  <c:v>4.6000059999999987</c:v>
                </c:pt>
                <c:pt idx="1894">
                  <c:v>3.9750059999999996</c:v>
                </c:pt>
                <c:pt idx="1895">
                  <c:v>4.8999939999999995</c:v>
                </c:pt>
                <c:pt idx="1896">
                  <c:v>4.749969000000001</c:v>
                </c:pt>
                <c:pt idx="1897">
                  <c:v>5.0249789999999992</c:v>
                </c:pt>
                <c:pt idx="1898">
                  <c:v>4.100020999999999</c:v>
                </c:pt>
                <c:pt idx="1899">
                  <c:v>3.6249690000000001</c:v>
                </c:pt>
                <c:pt idx="1900">
                  <c:v>5.1499629999999996</c:v>
                </c:pt>
                <c:pt idx="1901">
                  <c:v>3.7999879999999999</c:v>
                </c:pt>
                <c:pt idx="1902">
                  <c:v>4.5500179999999988</c:v>
                </c:pt>
                <c:pt idx="1903">
                  <c:v>5.299987999999999</c:v>
                </c:pt>
                <c:pt idx="1904">
                  <c:v>5.799987999999999</c:v>
                </c:pt>
                <c:pt idx="1905">
                  <c:v>4.599975999999999</c:v>
                </c:pt>
                <c:pt idx="1906">
                  <c:v>5.099975999999999</c:v>
                </c:pt>
                <c:pt idx="1907">
                  <c:v>6.9499969999999998</c:v>
                </c:pt>
                <c:pt idx="1908">
                  <c:v>5.5</c:v>
                </c:pt>
                <c:pt idx="1909">
                  <c:v>4.1499790000000001</c:v>
                </c:pt>
                <c:pt idx="1910">
                  <c:v>4.4499820000000003</c:v>
                </c:pt>
                <c:pt idx="1911">
                  <c:v>5.1249999999999991</c:v>
                </c:pt>
                <c:pt idx="1912">
                  <c:v>4.5</c:v>
                </c:pt>
                <c:pt idx="1913">
                  <c:v>4.5500179999999988</c:v>
                </c:pt>
                <c:pt idx="1914">
                  <c:v>4.75</c:v>
                </c:pt>
                <c:pt idx="1915">
                  <c:v>5.3500059999999987</c:v>
                </c:pt>
                <c:pt idx="1916">
                  <c:v>6.4500120000000001</c:v>
                </c:pt>
                <c:pt idx="1917">
                  <c:v>4.3750149999999994</c:v>
                </c:pt>
                <c:pt idx="1918">
                  <c:v>4.824996999999998</c:v>
                </c:pt>
                <c:pt idx="1919">
                  <c:v>4.375</c:v>
                </c:pt>
                <c:pt idx="1920">
                  <c:v>4.8999939999999995</c:v>
                </c:pt>
                <c:pt idx="1921">
                  <c:v>4.25</c:v>
                </c:pt>
                <c:pt idx="1922">
                  <c:v>4.299987999999999</c:v>
                </c:pt>
                <c:pt idx="1923">
                  <c:v>4.1499939999999995</c:v>
                </c:pt>
                <c:pt idx="1924">
                  <c:v>4.0500179999999988</c:v>
                </c:pt>
                <c:pt idx="1925">
                  <c:v>4.2000120000000001</c:v>
                </c:pt>
                <c:pt idx="1926">
                  <c:v>4.7750240000000002</c:v>
                </c:pt>
                <c:pt idx="1927">
                  <c:v>5.25</c:v>
                </c:pt>
                <c:pt idx="1928">
                  <c:v>5.049987999999999</c:v>
                </c:pt>
                <c:pt idx="1929">
                  <c:v>3.7000120000000001</c:v>
                </c:pt>
                <c:pt idx="1930">
                  <c:v>5.25</c:v>
                </c:pt>
                <c:pt idx="1931">
                  <c:v>4.1000059999999987</c:v>
                </c:pt>
                <c:pt idx="1932">
                  <c:v>4.3999629999999996</c:v>
                </c:pt>
                <c:pt idx="1933">
                  <c:v>6.0749969999999989</c:v>
                </c:pt>
                <c:pt idx="1934">
                  <c:v>4.6999819999999994</c:v>
                </c:pt>
                <c:pt idx="1935">
                  <c:v>9.9499820000000003</c:v>
                </c:pt>
                <c:pt idx="1936">
                  <c:v>4.4249879999999981</c:v>
                </c:pt>
                <c:pt idx="1937">
                  <c:v>4.1999819999999994</c:v>
                </c:pt>
                <c:pt idx="1938">
                  <c:v>3.5499879999999999</c:v>
                </c:pt>
                <c:pt idx="1939">
                  <c:v>4.75</c:v>
                </c:pt>
                <c:pt idx="1940">
                  <c:v>3.9500119999999996</c:v>
                </c:pt>
                <c:pt idx="1941">
                  <c:v>4.4500120000000001</c:v>
                </c:pt>
                <c:pt idx="1942">
                  <c:v>5.0749819999999994</c:v>
                </c:pt>
                <c:pt idx="1943">
                  <c:v>3.1500240000000002</c:v>
                </c:pt>
                <c:pt idx="1944">
                  <c:v>4.2249909999999993</c:v>
                </c:pt>
                <c:pt idx="1945">
                  <c:v>3.3499759999999994</c:v>
                </c:pt>
                <c:pt idx="1946">
                  <c:v>4.5749969999999989</c:v>
                </c:pt>
                <c:pt idx="1947">
                  <c:v>4.6000059999999987</c:v>
                </c:pt>
                <c:pt idx="1948">
                  <c:v>4.75</c:v>
                </c:pt>
                <c:pt idx="1949">
                  <c:v>4.849975999999999</c:v>
                </c:pt>
                <c:pt idx="1950">
                  <c:v>3.6999819999999999</c:v>
                </c:pt>
                <c:pt idx="1951">
                  <c:v>5.1250309999999981</c:v>
                </c:pt>
                <c:pt idx="1952">
                  <c:v>4.5500179999999988</c:v>
                </c:pt>
                <c:pt idx="1953">
                  <c:v>15.374969</c:v>
                </c:pt>
                <c:pt idx="1954">
                  <c:v>4.9500120000000001</c:v>
                </c:pt>
                <c:pt idx="1955">
                  <c:v>4.7249759999999981</c:v>
                </c:pt>
                <c:pt idx="1956">
                  <c:v>4.1999819999999994</c:v>
                </c:pt>
                <c:pt idx="1957">
                  <c:v>3.8749689999999997</c:v>
                </c:pt>
                <c:pt idx="1958">
                  <c:v>4.875</c:v>
                </c:pt>
                <c:pt idx="1959">
                  <c:v>4.4499969999999998</c:v>
                </c:pt>
                <c:pt idx="1960">
                  <c:v>5.4499820000000003</c:v>
                </c:pt>
                <c:pt idx="1961">
                  <c:v>4.6000059999999987</c:v>
                </c:pt>
                <c:pt idx="1962">
                  <c:v>5.75</c:v>
                </c:pt>
                <c:pt idx="1963">
                  <c:v>3.9500119999999996</c:v>
                </c:pt>
                <c:pt idx="1964">
                  <c:v>3.5500179999999997</c:v>
                </c:pt>
                <c:pt idx="1965">
                  <c:v>4.299987999999999</c:v>
                </c:pt>
                <c:pt idx="1966">
                  <c:v>3.7500309999999999</c:v>
                </c:pt>
                <c:pt idx="1967">
                  <c:v>3.5000309999999999</c:v>
                </c:pt>
                <c:pt idx="1968">
                  <c:v>3.5</c:v>
                </c:pt>
                <c:pt idx="1969">
                  <c:v>4.0250239999999993</c:v>
                </c:pt>
                <c:pt idx="1970">
                  <c:v>4.3500059999999987</c:v>
                </c:pt>
                <c:pt idx="1971">
                  <c:v>2.9750059999999996</c:v>
                </c:pt>
                <c:pt idx="1972">
                  <c:v>3.8500059999999996</c:v>
                </c:pt>
                <c:pt idx="1973">
                  <c:v>5.0750120000000001</c:v>
                </c:pt>
                <c:pt idx="1974">
                  <c:v>5.624984999999997</c:v>
                </c:pt>
                <c:pt idx="1975">
                  <c:v>5.3500059999999987</c:v>
                </c:pt>
                <c:pt idx="1976">
                  <c:v>5.1250149999999985</c:v>
                </c:pt>
                <c:pt idx="1977">
                  <c:v>4.299987999999999</c:v>
                </c:pt>
                <c:pt idx="1978">
                  <c:v>3.699951</c:v>
                </c:pt>
                <c:pt idx="1979">
                  <c:v>4.0250239999999993</c:v>
                </c:pt>
                <c:pt idx="1980">
                  <c:v>3.8250119999999996</c:v>
                </c:pt>
                <c:pt idx="1981">
                  <c:v>3.9000240000000002</c:v>
                </c:pt>
                <c:pt idx="1982">
                  <c:v>4.0249939999999986</c:v>
                </c:pt>
                <c:pt idx="1983">
                  <c:v>4.3000179999999988</c:v>
                </c:pt>
                <c:pt idx="1984">
                  <c:v>4</c:v>
                </c:pt>
                <c:pt idx="1985">
                  <c:v>4.8999939999999995</c:v>
                </c:pt>
                <c:pt idx="1986">
                  <c:v>3.899994</c:v>
                </c:pt>
                <c:pt idx="1987">
                  <c:v>4.4499820000000003</c:v>
                </c:pt>
                <c:pt idx="1988">
                  <c:v>5.1499939999999995</c:v>
                </c:pt>
                <c:pt idx="1989">
                  <c:v>4.599975999999999</c:v>
                </c:pt>
                <c:pt idx="1990">
                  <c:v>5</c:v>
                </c:pt>
                <c:pt idx="1991">
                  <c:v>4.2000120000000001</c:v>
                </c:pt>
                <c:pt idx="1992">
                  <c:v>3.7000120000000001</c:v>
                </c:pt>
                <c:pt idx="1993">
                  <c:v>6.3999790000000001</c:v>
                </c:pt>
                <c:pt idx="1994">
                  <c:v>5.0249939999999986</c:v>
                </c:pt>
                <c:pt idx="1995">
                  <c:v>3.1999819999999999</c:v>
                </c:pt>
                <c:pt idx="1996">
                  <c:v>4.9500120000000001</c:v>
                </c:pt>
                <c:pt idx="1997">
                  <c:v>4.0750120000000001</c:v>
                </c:pt>
                <c:pt idx="1998">
                  <c:v>4.1999969999999989</c:v>
                </c:pt>
                <c:pt idx="1999">
                  <c:v>2.450027</c:v>
                </c:pt>
                <c:pt idx="2000">
                  <c:v>3.5499879999999999</c:v>
                </c:pt>
                <c:pt idx="2001">
                  <c:v>4.25</c:v>
                </c:pt>
                <c:pt idx="2002">
                  <c:v>4.875</c:v>
                </c:pt>
                <c:pt idx="2003">
                  <c:v>4.349975999999999</c:v>
                </c:pt>
                <c:pt idx="2004">
                  <c:v>4.250030999999999</c:v>
                </c:pt>
                <c:pt idx="2005">
                  <c:v>4.3500059999999987</c:v>
                </c:pt>
                <c:pt idx="2006">
                  <c:v>3.600006</c:v>
                </c:pt>
                <c:pt idx="2007">
                  <c:v>3.7500309999999999</c:v>
                </c:pt>
                <c:pt idx="2008">
                  <c:v>6.549987999999999</c:v>
                </c:pt>
                <c:pt idx="2009">
                  <c:v>3.75</c:v>
                </c:pt>
                <c:pt idx="2010">
                  <c:v>6.25</c:v>
                </c:pt>
                <c:pt idx="2011">
                  <c:v>5</c:v>
                </c:pt>
                <c:pt idx="2012">
                  <c:v>4.1500239999999993</c:v>
                </c:pt>
                <c:pt idx="2013">
                  <c:v>4.3999939999999995</c:v>
                </c:pt>
                <c:pt idx="2014">
                  <c:v>4.0750120000000001</c:v>
                </c:pt>
                <c:pt idx="2015">
                  <c:v>4.349975999999999</c:v>
                </c:pt>
                <c:pt idx="2016">
                  <c:v>3.8499759999999994</c:v>
                </c:pt>
                <c:pt idx="2017">
                  <c:v>4.1999819999999994</c:v>
                </c:pt>
                <c:pt idx="2018">
                  <c:v>3.75</c:v>
                </c:pt>
                <c:pt idx="2019">
                  <c:v>3.399994</c:v>
                </c:pt>
                <c:pt idx="2020">
                  <c:v>3.4500119999999996</c:v>
                </c:pt>
                <c:pt idx="2021">
                  <c:v>3.8499759999999994</c:v>
                </c:pt>
                <c:pt idx="2022">
                  <c:v>2.9749599999999994</c:v>
                </c:pt>
                <c:pt idx="2023">
                  <c:v>5.4500120000000001</c:v>
                </c:pt>
                <c:pt idx="2024">
                  <c:v>4.5749969999999989</c:v>
                </c:pt>
                <c:pt idx="2025">
                  <c:v>5.25</c:v>
                </c:pt>
                <c:pt idx="2026">
                  <c:v>4.2000120000000001</c:v>
                </c:pt>
                <c:pt idx="2027">
                  <c:v>4.8000179999999988</c:v>
                </c:pt>
                <c:pt idx="2028">
                  <c:v>4.1999819999999994</c:v>
                </c:pt>
                <c:pt idx="2029">
                  <c:v>3.8500059999999996</c:v>
                </c:pt>
                <c:pt idx="2030">
                  <c:v>3.9499819999999999</c:v>
                </c:pt>
                <c:pt idx="2031">
                  <c:v>4.8500059999999987</c:v>
                </c:pt>
                <c:pt idx="2032">
                  <c:v>4.049987999999999</c:v>
                </c:pt>
                <c:pt idx="2033">
                  <c:v>5.1000059999999987</c:v>
                </c:pt>
                <c:pt idx="2034">
                  <c:v>4.7000120000000001</c:v>
                </c:pt>
                <c:pt idx="2035">
                  <c:v>4.549987999999999</c:v>
                </c:pt>
                <c:pt idx="2036">
                  <c:v>4.624984999999997</c:v>
                </c:pt>
                <c:pt idx="2037">
                  <c:v>4.099975999999999</c:v>
                </c:pt>
                <c:pt idx="2038">
                  <c:v>5.25</c:v>
                </c:pt>
                <c:pt idx="2039">
                  <c:v>4.299987999999999</c:v>
                </c:pt>
                <c:pt idx="2040">
                  <c:v>2.9999849999999997</c:v>
                </c:pt>
                <c:pt idx="2041">
                  <c:v>6.1000059999999987</c:v>
                </c:pt>
                <c:pt idx="2042">
                  <c:v>4.3500369999999995</c:v>
                </c:pt>
                <c:pt idx="2043">
                  <c:v>3.75</c:v>
                </c:pt>
                <c:pt idx="2044">
                  <c:v>3.6999819999999999</c:v>
                </c:pt>
                <c:pt idx="2045">
                  <c:v>4.2000120000000001</c:v>
                </c:pt>
                <c:pt idx="2046">
                  <c:v>5.1499790000000001</c:v>
                </c:pt>
                <c:pt idx="2047">
                  <c:v>4.6249999999999991</c:v>
                </c:pt>
                <c:pt idx="2048">
                  <c:v>4.25</c:v>
                </c:pt>
                <c:pt idx="2049">
                  <c:v>3.9499819999999999</c:v>
                </c:pt>
                <c:pt idx="2050">
                  <c:v>4.0500179999999988</c:v>
                </c:pt>
                <c:pt idx="2051">
                  <c:v>3.9250179999999997</c:v>
                </c:pt>
                <c:pt idx="2052">
                  <c:v>3.6500240000000002</c:v>
                </c:pt>
                <c:pt idx="2053">
                  <c:v>3.4750059999999996</c:v>
                </c:pt>
                <c:pt idx="2054">
                  <c:v>3.6999819999999999</c:v>
                </c:pt>
                <c:pt idx="2055">
                  <c:v>5.5500030000000002</c:v>
                </c:pt>
                <c:pt idx="2056">
                  <c:v>4.8500059999999987</c:v>
                </c:pt>
                <c:pt idx="2057">
                  <c:v>5.9000240000000002</c:v>
                </c:pt>
                <c:pt idx="2058">
                  <c:v>4.1000059999999987</c:v>
                </c:pt>
                <c:pt idx="2059">
                  <c:v>4.9750059999999996</c:v>
                </c:pt>
                <c:pt idx="2060">
                  <c:v>3.8750149999999994</c:v>
                </c:pt>
                <c:pt idx="2061">
                  <c:v>4.8000179999999988</c:v>
                </c:pt>
                <c:pt idx="2062">
                  <c:v>3.8000029999999994</c:v>
                </c:pt>
                <c:pt idx="2063">
                  <c:v>4.3500059999999987</c:v>
                </c:pt>
                <c:pt idx="2064">
                  <c:v>4.4499820000000003</c:v>
                </c:pt>
                <c:pt idx="2065">
                  <c:v>3.75</c:v>
                </c:pt>
                <c:pt idx="2066">
                  <c:v>5.75</c:v>
                </c:pt>
                <c:pt idx="2067">
                  <c:v>4.6999819999999994</c:v>
                </c:pt>
                <c:pt idx="2068">
                  <c:v>4.349975999999999</c:v>
                </c:pt>
                <c:pt idx="2069">
                  <c:v>6.3500369999999995</c:v>
                </c:pt>
                <c:pt idx="2070">
                  <c:v>4.6500239999999993</c:v>
                </c:pt>
                <c:pt idx="2071">
                  <c:v>3.9000240000000002</c:v>
                </c:pt>
                <c:pt idx="2072">
                  <c:v>5.3250269999999995</c:v>
                </c:pt>
                <c:pt idx="2073">
                  <c:v>4.5500179999999988</c:v>
                </c:pt>
                <c:pt idx="2074">
                  <c:v>4.6000059999999987</c:v>
                </c:pt>
                <c:pt idx="2075">
                  <c:v>4.25</c:v>
                </c:pt>
                <c:pt idx="2076">
                  <c:v>7.3000030000000002</c:v>
                </c:pt>
                <c:pt idx="2077">
                  <c:v>4.799987999999999</c:v>
                </c:pt>
                <c:pt idx="2078">
                  <c:v>4.599975999999999</c:v>
                </c:pt>
                <c:pt idx="2079">
                  <c:v>5.4750209999999999</c:v>
                </c:pt>
                <c:pt idx="2080">
                  <c:v>4.1500239999999993</c:v>
                </c:pt>
                <c:pt idx="2081">
                  <c:v>3.9000089999999994</c:v>
                </c:pt>
                <c:pt idx="2082">
                  <c:v>6.599975999999999</c:v>
                </c:pt>
                <c:pt idx="2083">
                  <c:v>3.8499759999999994</c:v>
                </c:pt>
                <c:pt idx="2084">
                  <c:v>3.75</c:v>
                </c:pt>
                <c:pt idx="2085">
                  <c:v>5.1499939999999995</c:v>
                </c:pt>
                <c:pt idx="2086">
                  <c:v>4.599975999999999</c:v>
                </c:pt>
                <c:pt idx="2087">
                  <c:v>4.2000120000000001</c:v>
                </c:pt>
                <c:pt idx="2088">
                  <c:v>3.2500309999999999</c:v>
                </c:pt>
                <c:pt idx="2089">
                  <c:v>5.299987999999999</c:v>
                </c:pt>
                <c:pt idx="2090">
                  <c:v>3.6999819999999999</c:v>
                </c:pt>
                <c:pt idx="2091">
                  <c:v>3.8749689999999997</c:v>
                </c:pt>
                <c:pt idx="2092">
                  <c:v>3.9499819999999999</c:v>
                </c:pt>
                <c:pt idx="2093">
                  <c:v>5.4499820000000003</c:v>
                </c:pt>
                <c:pt idx="2094">
                  <c:v>4.549987999999999</c:v>
                </c:pt>
                <c:pt idx="2095">
                  <c:v>5.2750089999999998</c:v>
                </c:pt>
                <c:pt idx="2096">
                  <c:v>4.2749790000000001</c:v>
                </c:pt>
                <c:pt idx="2097">
                  <c:v>5.0750120000000001</c:v>
                </c:pt>
                <c:pt idx="2098">
                  <c:v>6.4250030000000002</c:v>
                </c:pt>
                <c:pt idx="2099">
                  <c:v>3.8000179999999997</c:v>
                </c:pt>
                <c:pt idx="2100">
                  <c:v>4.5500179999999988</c:v>
                </c:pt>
                <c:pt idx="2101">
                  <c:v>3.6499940000000004</c:v>
                </c:pt>
                <c:pt idx="2102">
                  <c:v>4.5500179999999988</c:v>
                </c:pt>
                <c:pt idx="2103">
                  <c:v>5.5</c:v>
                </c:pt>
                <c:pt idx="2104">
                  <c:v>4.799987999999999</c:v>
                </c:pt>
                <c:pt idx="2105">
                  <c:v>4.25</c:v>
                </c:pt>
                <c:pt idx="2106">
                  <c:v>5.1249999999999991</c:v>
                </c:pt>
                <c:pt idx="2107">
                  <c:v>6.3999939999999995</c:v>
                </c:pt>
                <c:pt idx="2108">
                  <c:v>4.799987999999999</c:v>
                </c:pt>
                <c:pt idx="2109">
                  <c:v>5.25</c:v>
                </c:pt>
                <c:pt idx="2110">
                  <c:v>5</c:v>
                </c:pt>
                <c:pt idx="2111">
                  <c:v>4.5500030000000002</c:v>
                </c:pt>
                <c:pt idx="2112">
                  <c:v>4.3500059999999987</c:v>
                </c:pt>
                <c:pt idx="2113">
                  <c:v>4.6000059999999987</c:v>
                </c:pt>
                <c:pt idx="2114">
                  <c:v>4.6499629999999996</c:v>
                </c:pt>
                <c:pt idx="2115">
                  <c:v>3.9499970000000002</c:v>
                </c:pt>
                <c:pt idx="2116">
                  <c:v>4.549987999999999</c:v>
                </c:pt>
                <c:pt idx="2117">
                  <c:v>5.1999819999999994</c:v>
                </c:pt>
                <c:pt idx="2118">
                  <c:v>4.5500179999999988</c:v>
                </c:pt>
                <c:pt idx="2119">
                  <c:v>4</c:v>
                </c:pt>
                <c:pt idx="2120">
                  <c:v>4.75</c:v>
                </c:pt>
                <c:pt idx="2121">
                  <c:v>4.2000120000000001</c:v>
                </c:pt>
                <c:pt idx="2122">
                  <c:v>5.3500059999999987</c:v>
                </c:pt>
                <c:pt idx="2123">
                  <c:v>4.8500059999999987</c:v>
                </c:pt>
                <c:pt idx="2124">
                  <c:v>5.500030999999999</c:v>
                </c:pt>
                <c:pt idx="2125">
                  <c:v>4.3000179999999988</c:v>
                </c:pt>
                <c:pt idx="2126">
                  <c:v>4.0999910000000002</c:v>
                </c:pt>
                <c:pt idx="2127">
                  <c:v>3.9500119999999996</c:v>
                </c:pt>
                <c:pt idx="2128">
                  <c:v>5.0249939999999986</c:v>
                </c:pt>
                <c:pt idx="2129">
                  <c:v>4.1000059999999987</c:v>
                </c:pt>
                <c:pt idx="2130">
                  <c:v>4.049987999999999</c:v>
                </c:pt>
                <c:pt idx="2131">
                  <c:v>4.5249939999999986</c:v>
                </c:pt>
                <c:pt idx="2132">
                  <c:v>3.3500059999999996</c:v>
                </c:pt>
                <c:pt idx="2133">
                  <c:v>4.6249999999999991</c:v>
                </c:pt>
                <c:pt idx="2134">
                  <c:v>4</c:v>
                </c:pt>
                <c:pt idx="2135">
                  <c:v>4.349975999999999</c:v>
                </c:pt>
                <c:pt idx="2136">
                  <c:v>4.25</c:v>
                </c:pt>
                <c:pt idx="2137">
                  <c:v>4</c:v>
                </c:pt>
                <c:pt idx="2138">
                  <c:v>4.25</c:v>
                </c:pt>
                <c:pt idx="2139">
                  <c:v>4.1749729999999987</c:v>
                </c:pt>
                <c:pt idx="2140">
                  <c:v>4.9499969999999998</c:v>
                </c:pt>
                <c:pt idx="2141">
                  <c:v>4.375</c:v>
                </c:pt>
                <c:pt idx="2142">
                  <c:v>5.000030999999999</c:v>
                </c:pt>
                <c:pt idx="2143">
                  <c:v>4.1000369999999995</c:v>
                </c:pt>
                <c:pt idx="2144">
                  <c:v>4</c:v>
                </c:pt>
                <c:pt idx="2145">
                  <c:v>3.8500059999999996</c:v>
                </c:pt>
                <c:pt idx="2146">
                  <c:v>4.6750179999999988</c:v>
                </c:pt>
                <c:pt idx="2147">
                  <c:v>4.099975999999999</c:v>
                </c:pt>
                <c:pt idx="2148">
                  <c:v>3.4499819999999999</c:v>
                </c:pt>
                <c:pt idx="2149">
                  <c:v>4.2750089999999998</c:v>
                </c:pt>
                <c:pt idx="2150">
                  <c:v>4.3999939999999995</c:v>
                </c:pt>
                <c:pt idx="2151">
                  <c:v>4.099975999999999</c:v>
                </c:pt>
                <c:pt idx="2152">
                  <c:v>4.1500239999999993</c:v>
                </c:pt>
                <c:pt idx="2153">
                  <c:v>4.0250089999999989</c:v>
                </c:pt>
                <c:pt idx="2154">
                  <c:v>4.549987999999999</c:v>
                </c:pt>
                <c:pt idx="2155">
                  <c:v>4.6499939999999995</c:v>
                </c:pt>
                <c:pt idx="2156">
                  <c:v>4.5749819999999994</c:v>
                </c:pt>
                <c:pt idx="2157">
                  <c:v>4.1750030000000002</c:v>
                </c:pt>
                <c:pt idx="2158">
                  <c:v>3.4250179999999997</c:v>
                </c:pt>
                <c:pt idx="2159">
                  <c:v>4.75</c:v>
                </c:pt>
                <c:pt idx="2160">
                  <c:v>3.8500059999999996</c:v>
                </c:pt>
                <c:pt idx="2161">
                  <c:v>4.3250119999999992</c:v>
                </c:pt>
                <c:pt idx="2162">
                  <c:v>4.4000240000000002</c:v>
                </c:pt>
                <c:pt idx="2163">
                  <c:v>5.0999910000000002</c:v>
                </c:pt>
                <c:pt idx="2164">
                  <c:v>5.1499939999999995</c:v>
                </c:pt>
                <c:pt idx="2165">
                  <c:v>3.75</c:v>
                </c:pt>
                <c:pt idx="2166">
                  <c:v>4.3999939999999995</c:v>
                </c:pt>
                <c:pt idx="2167">
                  <c:v>3.6500089999999994</c:v>
                </c:pt>
                <c:pt idx="2168">
                  <c:v>4.8000179999999988</c:v>
                </c:pt>
                <c:pt idx="2169">
                  <c:v>3.7999879999999999</c:v>
                </c:pt>
                <c:pt idx="2170">
                  <c:v>4.4750370000000004</c:v>
                </c:pt>
                <c:pt idx="2171">
                  <c:v>3.8749999999999996</c:v>
                </c:pt>
                <c:pt idx="2172">
                  <c:v>3.5999759999999994</c:v>
                </c:pt>
                <c:pt idx="2173">
                  <c:v>3.75</c:v>
                </c:pt>
                <c:pt idx="2174">
                  <c:v>3.8999789999999996</c:v>
                </c:pt>
                <c:pt idx="2175">
                  <c:v>4.6499629999999996</c:v>
                </c:pt>
                <c:pt idx="2176">
                  <c:v>3.5999759999999994</c:v>
                </c:pt>
                <c:pt idx="2177">
                  <c:v>5.4250179999999988</c:v>
                </c:pt>
                <c:pt idx="2178">
                  <c:v>5.6499939999999995</c:v>
                </c:pt>
                <c:pt idx="2179">
                  <c:v>4.6000059999999987</c:v>
                </c:pt>
                <c:pt idx="2180">
                  <c:v>4.2999729999999996</c:v>
                </c:pt>
                <c:pt idx="2181">
                  <c:v>3.9500119999999996</c:v>
                </c:pt>
                <c:pt idx="2182">
                  <c:v>4.6250309999999981</c:v>
                </c:pt>
                <c:pt idx="2183">
                  <c:v>4.4000240000000002</c:v>
                </c:pt>
                <c:pt idx="2184">
                  <c:v>7.7749939999999995</c:v>
                </c:pt>
                <c:pt idx="2185">
                  <c:v>4.549987999999999</c:v>
                </c:pt>
                <c:pt idx="2186">
                  <c:v>5.2250059999999987</c:v>
                </c:pt>
                <c:pt idx="2187">
                  <c:v>4.5</c:v>
                </c:pt>
                <c:pt idx="2188">
                  <c:v>7.349975999999999</c:v>
                </c:pt>
                <c:pt idx="2189">
                  <c:v>3.9500119999999996</c:v>
                </c:pt>
                <c:pt idx="2190">
                  <c:v>5.4500120000000001</c:v>
                </c:pt>
                <c:pt idx="2191">
                  <c:v>4.5000149999999994</c:v>
                </c:pt>
                <c:pt idx="2192">
                  <c:v>4.5500179999999988</c:v>
                </c:pt>
                <c:pt idx="2193">
                  <c:v>4.1499939999999995</c:v>
                </c:pt>
                <c:pt idx="2194">
                  <c:v>4.599975999999999</c:v>
                </c:pt>
                <c:pt idx="2195">
                  <c:v>3.4000240000000002</c:v>
                </c:pt>
                <c:pt idx="2196">
                  <c:v>4.9250030000000002</c:v>
                </c:pt>
                <c:pt idx="2197">
                  <c:v>4.8750149999999994</c:v>
                </c:pt>
                <c:pt idx="2198">
                  <c:v>4.9500120000000001</c:v>
                </c:pt>
                <c:pt idx="2199">
                  <c:v>4.5249789999999992</c:v>
                </c:pt>
                <c:pt idx="2200">
                  <c:v>4.549987999999999</c:v>
                </c:pt>
                <c:pt idx="2201">
                  <c:v>4.2000120000000001</c:v>
                </c:pt>
                <c:pt idx="2202">
                  <c:v>3.7000120000000001</c:v>
                </c:pt>
                <c:pt idx="2203">
                  <c:v>4.875</c:v>
                </c:pt>
                <c:pt idx="2204">
                  <c:v>5.6499939999999995</c:v>
                </c:pt>
                <c:pt idx="2205">
                  <c:v>3.7500149999999999</c:v>
                </c:pt>
                <c:pt idx="2206">
                  <c:v>5.1500089999999989</c:v>
                </c:pt>
                <c:pt idx="2207">
                  <c:v>4.25</c:v>
                </c:pt>
                <c:pt idx="2208">
                  <c:v>4.3000179999999988</c:v>
                </c:pt>
                <c:pt idx="2209">
                  <c:v>5.6000059999999987</c:v>
                </c:pt>
                <c:pt idx="2210">
                  <c:v>4.8999629999999996</c:v>
                </c:pt>
                <c:pt idx="2211">
                  <c:v>4.799987999999999</c:v>
                </c:pt>
                <c:pt idx="2212">
                  <c:v>3.9500119999999996</c:v>
                </c:pt>
                <c:pt idx="2213">
                  <c:v>5.6999819999999994</c:v>
                </c:pt>
                <c:pt idx="2214">
                  <c:v>4.25</c:v>
                </c:pt>
                <c:pt idx="2215">
                  <c:v>4.5</c:v>
                </c:pt>
                <c:pt idx="2216">
                  <c:v>3.3499759999999994</c:v>
                </c:pt>
                <c:pt idx="2217">
                  <c:v>4.3500059999999987</c:v>
                </c:pt>
                <c:pt idx="2218">
                  <c:v>4.999969000000001</c:v>
                </c:pt>
                <c:pt idx="2219">
                  <c:v>3.7750089999999994</c:v>
                </c:pt>
                <c:pt idx="2220">
                  <c:v>4.3500059999999987</c:v>
                </c:pt>
                <c:pt idx="2221">
                  <c:v>3.899994</c:v>
                </c:pt>
                <c:pt idx="2222">
                  <c:v>5.6250309999999981</c:v>
                </c:pt>
                <c:pt idx="2223">
                  <c:v>3.9749910000000002</c:v>
                </c:pt>
                <c:pt idx="2224">
                  <c:v>6</c:v>
                </c:pt>
                <c:pt idx="2225">
                  <c:v>4.3249819999999985</c:v>
                </c:pt>
                <c:pt idx="2226">
                  <c:v>4.1249999999999991</c:v>
                </c:pt>
                <c:pt idx="2227">
                  <c:v>4.1499939999999995</c:v>
                </c:pt>
                <c:pt idx="2228">
                  <c:v>3.3000179999999997</c:v>
                </c:pt>
                <c:pt idx="2229">
                  <c:v>5.100020999999999</c:v>
                </c:pt>
                <c:pt idx="2230">
                  <c:v>3.7999879999999999</c:v>
                </c:pt>
                <c:pt idx="2231">
                  <c:v>3.8000179999999997</c:v>
                </c:pt>
                <c:pt idx="2232">
                  <c:v>5.3999939999999995</c:v>
                </c:pt>
                <c:pt idx="2233">
                  <c:v>3.9499970000000002</c:v>
                </c:pt>
                <c:pt idx="2234">
                  <c:v>4.5</c:v>
                </c:pt>
                <c:pt idx="2235">
                  <c:v>3.9500119999999996</c:v>
                </c:pt>
                <c:pt idx="2236">
                  <c:v>4.9000240000000002</c:v>
                </c:pt>
                <c:pt idx="2237">
                  <c:v>5.349975999999999</c:v>
                </c:pt>
                <c:pt idx="2238">
                  <c:v>5.6250149999999985</c:v>
                </c:pt>
                <c:pt idx="2239">
                  <c:v>5.1000059999999987</c:v>
                </c:pt>
                <c:pt idx="2240">
                  <c:v>3.1500240000000002</c:v>
                </c:pt>
                <c:pt idx="2241">
                  <c:v>4.4749910000000002</c:v>
                </c:pt>
                <c:pt idx="2242">
                  <c:v>4.099975999999999</c:v>
                </c:pt>
                <c:pt idx="2243">
                  <c:v>4.25</c:v>
                </c:pt>
                <c:pt idx="2244">
                  <c:v>5.1499629999999996</c:v>
                </c:pt>
                <c:pt idx="2245">
                  <c:v>4.6999819999999994</c:v>
                </c:pt>
                <c:pt idx="2246">
                  <c:v>5.849975999999999</c:v>
                </c:pt>
                <c:pt idx="2247">
                  <c:v>4.4499820000000003</c:v>
                </c:pt>
                <c:pt idx="2248">
                  <c:v>3.8500059999999996</c:v>
                </c:pt>
                <c:pt idx="2249">
                  <c:v>4.1000369999999995</c:v>
                </c:pt>
                <c:pt idx="2250">
                  <c:v>5.7749790000000001</c:v>
                </c:pt>
                <c:pt idx="2251">
                  <c:v>4.8249819999999985</c:v>
                </c:pt>
                <c:pt idx="2252">
                  <c:v>5.349975999999999</c:v>
                </c:pt>
                <c:pt idx="2253">
                  <c:v>4.250030999999999</c:v>
                </c:pt>
                <c:pt idx="2254">
                  <c:v>4</c:v>
                </c:pt>
                <c:pt idx="2255">
                  <c:v>4.3999629999999996</c:v>
                </c:pt>
                <c:pt idx="2256">
                  <c:v>6.0249939999999986</c:v>
                </c:pt>
                <c:pt idx="2257">
                  <c:v>4.9499820000000003</c:v>
                </c:pt>
                <c:pt idx="2258">
                  <c:v>5.0500179999999988</c:v>
                </c:pt>
                <c:pt idx="2259">
                  <c:v>4.5499729999999996</c:v>
                </c:pt>
                <c:pt idx="2260">
                  <c:v>4.099975999999999</c:v>
                </c:pt>
                <c:pt idx="2261">
                  <c:v>4.0500179999999988</c:v>
                </c:pt>
                <c:pt idx="2262">
                  <c:v>5.1749879999999981</c:v>
                </c:pt>
                <c:pt idx="2263">
                  <c:v>3.1999659999999994</c:v>
                </c:pt>
                <c:pt idx="2264">
                  <c:v>3.5500179999999997</c:v>
                </c:pt>
                <c:pt idx="2265">
                  <c:v>4.299987999999999</c:v>
                </c:pt>
                <c:pt idx="2266">
                  <c:v>5.1249999999999991</c:v>
                </c:pt>
                <c:pt idx="2267">
                  <c:v>3.1750029999999994</c:v>
                </c:pt>
                <c:pt idx="2268">
                  <c:v>1.8000180000000001</c:v>
                </c:pt>
                <c:pt idx="2269">
                  <c:v>5.5249939999999986</c:v>
                </c:pt>
                <c:pt idx="2270">
                  <c:v>4.8750149999999994</c:v>
                </c:pt>
                <c:pt idx="2271">
                  <c:v>4.5500179999999988</c:v>
                </c:pt>
                <c:pt idx="2272">
                  <c:v>3.8499759999999994</c:v>
                </c:pt>
                <c:pt idx="2273">
                  <c:v>4.349975999999999</c:v>
                </c:pt>
                <c:pt idx="2274">
                  <c:v>5.3500059999999987</c:v>
                </c:pt>
                <c:pt idx="2275">
                  <c:v>4.1000059999999987</c:v>
                </c:pt>
                <c:pt idx="2276">
                  <c:v>5.7000120000000001</c:v>
                </c:pt>
                <c:pt idx="2277">
                  <c:v>3.9499819999999999</c:v>
                </c:pt>
                <c:pt idx="2278">
                  <c:v>3.75</c:v>
                </c:pt>
                <c:pt idx="2279">
                  <c:v>4.75</c:v>
                </c:pt>
                <c:pt idx="2280">
                  <c:v>4.000030999999999</c:v>
                </c:pt>
                <c:pt idx="2281">
                  <c:v>4.299987999999999</c:v>
                </c:pt>
                <c:pt idx="2282">
                  <c:v>4.8250119999999992</c:v>
                </c:pt>
                <c:pt idx="2283">
                  <c:v>4.0999910000000002</c:v>
                </c:pt>
                <c:pt idx="2284">
                  <c:v>4.6000059999999987</c:v>
                </c:pt>
                <c:pt idx="2285">
                  <c:v>4.5749969999999989</c:v>
                </c:pt>
                <c:pt idx="2286">
                  <c:v>4.250030999999999</c:v>
                </c:pt>
                <c:pt idx="2287">
                  <c:v>4.75</c:v>
                </c:pt>
                <c:pt idx="2288">
                  <c:v>4.549987999999999</c:v>
                </c:pt>
                <c:pt idx="2289">
                  <c:v>4.8500059999999987</c:v>
                </c:pt>
                <c:pt idx="2290">
                  <c:v>6.25</c:v>
                </c:pt>
                <c:pt idx="2291">
                  <c:v>4.4499820000000003</c:v>
                </c:pt>
                <c:pt idx="2292">
                  <c:v>4.6499939999999995</c:v>
                </c:pt>
                <c:pt idx="2293">
                  <c:v>7.249969000000001</c:v>
                </c:pt>
                <c:pt idx="2294">
                  <c:v>10.600006</c:v>
                </c:pt>
                <c:pt idx="2295">
                  <c:v>4.4249879999999981</c:v>
                </c:pt>
                <c:pt idx="2296">
                  <c:v>4.8500059999999987</c:v>
                </c:pt>
                <c:pt idx="2297">
                  <c:v>4.6000369999999995</c:v>
                </c:pt>
                <c:pt idx="2298">
                  <c:v>5.2000120000000001</c:v>
                </c:pt>
                <c:pt idx="2299">
                  <c:v>5.3749849999999979</c:v>
                </c:pt>
                <c:pt idx="2300">
                  <c:v>3.7999879999999999</c:v>
                </c:pt>
                <c:pt idx="2301">
                  <c:v>4.5749969999999989</c:v>
                </c:pt>
                <c:pt idx="2302">
                  <c:v>4.5</c:v>
                </c:pt>
                <c:pt idx="2303">
                  <c:v>3.6499940000000004</c:v>
                </c:pt>
                <c:pt idx="2304">
                  <c:v>4.2749939999999995</c:v>
                </c:pt>
                <c:pt idx="2305">
                  <c:v>5.799987999999999</c:v>
                </c:pt>
                <c:pt idx="2306">
                  <c:v>4.299987999999999</c:v>
                </c:pt>
                <c:pt idx="2307">
                  <c:v>4.875</c:v>
                </c:pt>
                <c:pt idx="2308">
                  <c:v>4.1000059999999987</c:v>
                </c:pt>
                <c:pt idx="2309">
                  <c:v>3.75</c:v>
                </c:pt>
                <c:pt idx="2310">
                  <c:v>4.25</c:v>
                </c:pt>
                <c:pt idx="2311">
                  <c:v>4.3999939999999995</c:v>
                </c:pt>
                <c:pt idx="2312">
                  <c:v>3.4499819999999999</c:v>
                </c:pt>
                <c:pt idx="2313">
                  <c:v>4.5</c:v>
                </c:pt>
                <c:pt idx="2314">
                  <c:v>4.75</c:v>
                </c:pt>
                <c:pt idx="2315">
                  <c:v>6.0500030000000002</c:v>
                </c:pt>
                <c:pt idx="2316">
                  <c:v>4.5500179999999988</c:v>
                </c:pt>
                <c:pt idx="2317">
                  <c:v>4.4000240000000002</c:v>
                </c:pt>
                <c:pt idx="2318">
                  <c:v>4.3500059999999987</c:v>
                </c:pt>
                <c:pt idx="2319">
                  <c:v>4.4000240000000002</c:v>
                </c:pt>
                <c:pt idx="2320">
                  <c:v>3.8999629999999996</c:v>
                </c:pt>
                <c:pt idx="2321">
                  <c:v>4.4749910000000002</c:v>
                </c:pt>
                <c:pt idx="2322">
                  <c:v>4.1499939999999995</c:v>
                </c:pt>
                <c:pt idx="2323">
                  <c:v>3.7000120000000001</c:v>
                </c:pt>
                <c:pt idx="2324">
                  <c:v>4.6000369999999995</c:v>
                </c:pt>
                <c:pt idx="2325">
                  <c:v>5.0749969999999989</c:v>
                </c:pt>
                <c:pt idx="2326">
                  <c:v>4.6000369999999995</c:v>
                </c:pt>
                <c:pt idx="2327">
                  <c:v>3.8249970000000002</c:v>
                </c:pt>
                <c:pt idx="2328">
                  <c:v>4.2000270000000004</c:v>
                </c:pt>
                <c:pt idx="2329">
                  <c:v>4.75</c:v>
                </c:pt>
                <c:pt idx="2330">
                  <c:v>4</c:v>
                </c:pt>
                <c:pt idx="2331">
                  <c:v>4.3499910000000002</c:v>
                </c:pt>
                <c:pt idx="2332">
                  <c:v>4.0500030000000002</c:v>
                </c:pt>
                <c:pt idx="2333">
                  <c:v>5.7499849999999988</c:v>
                </c:pt>
                <c:pt idx="2334">
                  <c:v>3.899994</c:v>
                </c:pt>
                <c:pt idx="2335">
                  <c:v>4.3499910000000002</c:v>
                </c:pt>
                <c:pt idx="2336">
                  <c:v>5.6500239999999993</c:v>
                </c:pt>
                <c:pt idx="2337">
                  <c:v>6.0750120000000001</c:v>
                </c:pt>
                <c:pt idx="2338">
                  <c:v>3.6000369999999999</c:v>
                </c:pt>
                <c:pt idx="2339">
                  <c:v>4.1000059999999987</c:v>
                </c:pt>
                <c:pt idx="2340">
                  <c:v>3.899994</c:v>
                </c:pt>
                <c:pt idx="2341">
                  <c:v>3.1999819999999999</c:v>
                </c:pt>
                <c:pt idx="2342">
                  <c:v>3.8749689999999997</c:v>
                </c:pt>
                <c:pt idx="2343">
                  <c:v>3.25</c:v>
                </c:pt>
                <c:pt idx="2344">
                  <c:v>3.3499759999999994</c:v>
                </c:pt>
                <c:pt idx="2345">
                  <c:v>4.6000059999999987</c:v>
                </c:pt>
                <c:pt idx="2346">
                  <c:v>5.0249939999999986</c:v>
                </c:pt>
                <c:pt idx="2347">
                  <c:v>3.5749659999999994</c:v>
                </c:pt>
                <c:pt idx="2348">
                  <c:v>4.7000120000000001</c:v>
                </c:pt>
                <c:pt idx="2349">
                  <c:v>4.499969000000001</c:v>
                </c:pt>
                <c:pt idx="2350">
                  <c:v>4.8000179999999988</c:v>
                </c:pt>
                <c:pt idx="2351">
                  <c:v>4.6000059999999987</c:v>
                </c:pt>
                <c:pt idx="2352">
                  <c:v>4.25</c:v>
                </c:pt>
                <c:pt idx="2353">
                  <c:v>4.6000059999999987</c:v>
                </c:pt>
                <c:pt idx="2354">
                  <c:v>4.2000120000000001</c:v>
                </c:pt>
                <c:pt idx="2355">
                  <c:v>4.5999910000000002</c:v>
                </c:pt>
                <c:pt idx="2356">
                  <c:v>4.749969000000001</c:v>
                </c:pt>
                <c:pt idx="2357">
                  <c:v>3.9249879999999999</c:v>
                </c:pt>
                <c:pt idx="2358">
                  <c:v>4.4499969999999998</c:v>
                </c:pt>
                <c:pt idx="2359">
                  <c:v>3.7999879999999999</c:v>
                </c:pt>
                <c:pt idx="2360">
                  <c:v>4.0249939999999986</c:v>
                </c:pt>
                <c:pt idx="2361">
                  <c:v>4.2999729999999996</c:v>
                </c:pt>
                <c:pt idx="2362">
                  <c:v>4.1999819999999994</c:v>
                </c:pt>
                <c:pt idx="2363">
                  <c:v>4.3999939999999995</c:v>
                </c:pt>
                <c:pt idx="2364">
                  <c:v>4.6499939999999995</c:v>
                </c:pt>
                <c:pt idx="2365">
                  <c:v>4.1250149999999985</c:v>
                </c:pt>
                <c:pt idx="2366">
                  <c:v>3.5250089999999994</c:v>
                </c:pt>
                <c:pt idx="2367">
                  <c:v>4.7750089999999998</c:v>
                </c:pt>
                <c:pt idx="2368">
                  <c:v>5.3250119999999992</c:v>
                </c:pt>
                <c:pt idx="2369">
                  <c:v>4.375030999999999</c:v>
                </c:pt>
                <c:pt idx="2370">
                  <c:v>4</c:v>
                </c:pt>
                <c:pt idx="2371">
                  <c:v>5.0500030000000002</c:v>
                </c:pt>
                <c:pt idx="2372">
                  <c:v>5.349975999999999</c:v>
                </c:pt>
                <c:pt idx="2373">
                  <c:v>4.7000120000000001</c:v>
                </c:pt>
                <c:pt idx="2374">
                  <c:v>4.8000179999999988</c:v>
                </c:pt>
                <c:pt idx="2375">
                  <c:v>4.4499820000000003</c:v>
                </c:pt>
                <c:pt idx="2376">
                  <c:v>4.3750149999999994</c:v>
                </c:pt>
                <c:pt idx="2377">
                  <c:v>4.624984999999997</c:v>
                </c:pt>
                <c:pt idx="2378">
                  <c:v>5.0749969999999989</c:v>
                </c:pt>
                <c:pt idx="2379">
                  <c:v>4</c:v>
                </c:pt>
                <c:pt idx="2380">
                  <c:v>5.5749969999999989</c:v>
                </c:pt>
                <c:pt idx="2381">
                  <c:v>6.0000149999999994</c:v>
                </c:pt>
                <c:pt idx="2382">
                  <c:v>3.0999759999999994</c:v>
                </c:pt>
                <c:pt idx="2383">
                  <c:v>5.324996999999998</c:v>
                </c:pt>
                <c:pt idx="2384">
                  <c:v>4.3000179999999988</c:v>
                </c:pt>
                <c:pt idx="2385">
                  <c:v>4.1000369999999995</c:v>
                </c:pt>
                <c:pt idx="2386">
                  <c:v>3.899994</c:v>
                </c:pt>
                <c:pt idx="2387">
                  <c:v>4.549987999999999</c:v>
                </c:pt>
                <c:pt idx="2388">
                  <c:v>3.5999759999999994</c:v>
                </c:pt>
                <c:pt idx="2389">
                  <c:v>4.6499939999999995</c:v>
                </c:pt>
                <c:pt idx="2390">
                  <c:v>4.299987999999999</c:v>
                </c:pt>
                <c:pt idx="2391">
                  <c:v>3.5500179999999997</c:v>
                </c:pt>
                <c:pt idx="2392">
                  <c:v>3.4500119999999996</c:v>
                </c:pt>
                <c:pt idx="2393">
                  <c:v>4.9000240000000002</c:v>
                </c:pt>
                <c:pt idx="2394">
                  <c:v>4.4499820000000003</c:v>
                </c:pt>
                <c:pt idx="2395">
                  <c:v>4.099975999999999</c:v>
                </c:pt>
                <c:pt idx="2396">
                  <c:v>4.225020999999999</c:v>
                </c:pt>
                <c:pt idx="2397">
                  <c:v>3.75</c:v>
                </c:pt>
                <c:pt idx="2398">
                  <c:v>4.0500179999999988</c:v>
                </c:pt>
                <c:pt idx="2399">
                  <c:v>4.549987999999999</c:v>
                </c:pt>
                <c:pt idx="2400">
                  <c:v>3.9000240000000002</c:v>
                </c:pt>
                <c:pt idx="2401">
                  <c:v>4.1999819999999994</c:v>
                </c:pt>
                <c:pt idx="2402">
                  <c:v>4.2249759999999981</c:v>
                </c:pt>
                <c:pt idx="2403">
                  <c:v>4.7000270000000004</c:v>
                </c:pt>
                <c:pt idx="2404">
                  <c:v>3.625</c:v>
                </c:pt>
                <c:pt idx="2405">
                  <c:v>4.5</c:v>
                </c:pt>
                <c:pt idx="2406">
                  <c:v>6.4500120000000001</c:v>
                </c:pt>
                <c:pt idx="2407">
                  <c:v>3.4000240000000002</c:v>
                </c:pt>
                <c:pt idx="2408">
                  <c:v>3.9000240000000002</c:v>
                </c:pt>
                <c:pt idx="2409">
                  <c:v>4.6999969999999989</c:v>
                </c:pt>
                <c:pt idx="2410">
                  <c:v>4.1999819999999994</c:v>
                </c:pt>
                <c:pt idx="2411">
                  <c:v>4</c:v>
                </c:pt>
                <c:pt idx="2412">
                  <c:v>4.6749879999999981</c:v>
                </c:pt>
                <c:pt idx="2413">
                  <c:v>5.4500120000000001</c:v>
                </c:pt>
                <c:pt idx="2414">
                  <c:v>4.9499969999999998</c:v>
                </c:pt>
                <c:pt idx="2415">
                  <c:v>4.2750240000000002</c:v>
                </c:pt>
                <c:pt idx="2416">
                  <c:v>4.549987999999999</c:v>
                </c:pt>
                <c:pt idx="2417">
                  <c:v>3.9250179999999997</c:v>
                </c:pt>
                <c:pt idx="2418">
                  <c:v>5.1499939999999995</c:v>
                </c:pt>
                <c:pt idx="2419">
                  <c:v>4.3500059999999987</c:v>
                </c:pt>
                <c:pt idx="2420">
                  <c:v>3.25</c:v>
                </c:pt>
                <c:pt idx="2421">
                  <c:v>4.9999849999999988</c:v>
                </c:pt>
                <c:pt idx="2422">
                  <c:v>4.049987999999999</c:v>
                </c:pt>
                <c:pt idx="2423">
                  <c:v>4.9249729999999987</c:v>
                </c:pt>
                <c:pt idx="2424">
                  <c:v>5.0500179999999988</c:v>
                </c:pt>
                <c:pt idx="2425">
                  <c:v>4.1500239999999993</c:v>
                </c:pt>
                <c:pt idx="2426">
                  <c:v>5.624984999999997</c:v>
                </c:pt>
                <c:pt idx="2427">
                  <c:v>4.6000369999999995</c:v>
                </c:pt>
                <c:pt idx="2428">
                  <c:v>4.75</c:v>
                </c:pt>
                <c:pt idx="2429">
                  <c:v>4.2500149999999994</c:v>
                </c:pt>
                <c:pt idx="2430">
                  <c:v>3.9250029999999994</c:v>
                </c:pt>
                <c:pt idx="2431">
                  <c:v>5.5500489999999996</c:v>
                </c:pt>
                <c:pt idx="2432">
                  <c:v>3.8250119999999996</c:v>
                </c:pt>
                <c:pt idx="2433">
                  <c:v>4.624984999999997</c:v>
                </c:pt>
                <c:pt idx="2434">
                  <c:v>4.4500120000000001</c:v>
                </c:pt>
                <c:pt idx="2435">
                  <c:v>3.899994</c:v>
                </c:pt>
                <c:pt idx="2436">
                  <c:v>4.2749939999999995</c:v>
                </c:pt>
                <c:pt idx="2437">
                  <c:v>4.7000120000000001</c:v>
                </c:pt>
                <c:pt idx="2438">
                  <c:v>3.7999879999999999</c:v>
                </c:pt>
                <c:pt idx="2439">
                  <c:v>4.8250119999999992</c:v>
                </c:pt>
                <c:pt idx="2440">
                  <c:v>4.4500120000000001</c:v>
                </c:pt>
                <c:pt idx="2441">
                  <c:v>5.3999939999999995</c:v>
                </c:pt>
                <c:pt idx="2442">
                  <c:v>3.9000240000000002</c:v>
                </c:pt>
                <c:pt idx="2443">
                  <c:v>3.5749970000000002</c:v>
                </c:pt>
                <c:pt idx="2444">
                  <c:v>3.6499630000000001</c:v>
                </c:pt>
                <c:pt idx="2445">
                  <c:v>3.6999819999999999</c:v>
                </c:pt>
                <c:pt idx="2446">
                  <c:v>4.1000369999999995</c:v>
                </c:pt>
                <c:pt idx="2447">
                  <c:v>4.1500239999999993</c:v>
                </c:pt>
                <c:pt idx="2448">
                  <c:v>3.7999879999999999</c:v>
                </c:pt>
                <c:pt idx="2449">
                  <c:v>4</c:v>
                </c:pt>
                <c:pt idx="2450">
                  <c:v>4.324996999999998</c:v>
                </c:pt>
                <c:pt idx="2451">
                  <c:v>6.9500120000000001</c:v>
                </c:pt>
                <c:pt idx="2452">
                  <c:v>5.0500179999999988</c:v>
                </c:pt>
                <c:pt idx="2453">
                  <c:v>3.7749940000000004</c:v>
                </c:pt>
                <c:pt idx="2454">
                  <c:v>4.8499910000000002</c:v>
                </c:pt>
                <c:pt idx="2455">
                  <c:v>4.1499939999999995</c:v>
                </c:pt>
                <c:pt idx="2456">
                  <c:v>4.4500120000000001</c:v>
                </c:pt>
                <c:pt idx="2457">
                  <c:v>4.3999939999999995</c:v>
                </c:pt>
                <c:pt idx="2458">
                  <c:v>12.150024</c:v>
                </c:pt>
                <c:pt idx="2459">
                  <c:v>4.25</c:v>
                </c:pt>
                <c:pt idx="2460">
                  <c:v>5.599975999999999</c:v>
                </c:pt>
                <c:pt idx="2461">
                  <c:v>3.9000089999999994</c:v>
                </c:pt>
                <c:pt idx="2462">
                  <c:v>4.2000120000000001</c:v>
                </c:pt>
                <c:pt idx="2463">
                  <c:v>4.9000240000000002</c:v>
                </c:pt>
                <c:pt idx="2464">
                  <c:v>3.6999819999999999</c:v>
                </c:pt>
                <c:pt idx="2465">
                  <c:v>4.3999629999999996</c:v>
                </c:pt>
                <c:pt idx="2466">
                  <c:v>4.7249909999999993</c:v>
                </c:pt>
                <c:pt idx="2467">
                  <c:v>3.8500059999999996</c:v>
                </c:pt>
                <c:pt idx="2468">
                  <c:v>4.7000120000000001</c:v>
                </c:pt>
                <c:pt idx="2469">
                  <c:v>3.9750209999999995</c:v>
                </c:pt>
                <c:pt idx="2470">
                  <c:v>4.4750059999999996</c:v>
                </c:pt>
                <c:pt idx="2471">
                  <c:v>4.6000059999999987</c:v>
                </c:pt>
                <c:pt idx="2472">
                  <c:v>4.6500089999999989</c:v>
                </c:pt>
                <c:pt idx="2473">
                  <c:v>3.9000240000000002</c:v>
                </c:pt>
                <c:pt idx="2474">
                  <c:v>4.4000240000000002</c:v>
                </c:pt>
                <c:pt idx="2475">
                  <c:v>5.2000120000000001</c:v>
                </c:pt>
                <c:pt idx="2476">
                  <c:v>3.5250089999999994</c:v>
                </c:pt>
                <c:pt idx="2477">
                  <c:v>3.9999689999999997</c:v>
                </c:pt>
                <c:pt idx="2478">
                  <c:v>4.1249999999999991</c:v>
                </c:pt>
                <c:pt idx="2479">
                  <c:v>3.7749940000000004</c:v>
                </c:pt>
                <c:pt idx="2480">
                  <c:v>3.4500119999999996</c:v>
                </c:pt>
                <c:pt idx="2481">
                  <c:v>4.049987999999999</c:v>
                </c:pt>
                <c:pt idx="2482">
                  <c:v>5.25</c:v>
                </c:pt>
                <c:pt idx="2483">
                  <c:v>4.4750209999999999</c:v>
                </c:pt>
                <c:pt idx="2484">
                  <c:v>4.349975999999999</c:v>
                </c:pt>
                <c:pt idx="2485">
                  <c:v>4.2000120000000001</c:v>
                </c:pt>
                <c:pt idx="2486">
                  <c:v>4.049987999999999</c:v>
                </c:pt>
                <c:pt idx="2487">
                  <c:v>3.9500119999999996</c:v>
                </c:pt>
                <c:pt idx="2488">
                  <c:v>5.5249939999999986</c:v>
                </c:pt>
                <c:pt idx="2489">
                  <c:v>4.7000120000000001</c:v>
                </c:pt>
                <c:pt idx="2490">
                  <c:v>6</c:v>
                </c:pt>
                <c:pt idx="2491">
                  <c:v>3.75</c:v>
                </c:pt>
                <c:pt idx="2492">
                  <c:v>3.8000179999999997</c:v>
                </c:pt>
                <c:pt idx="2493">
                  <c:v>4.1499939999999995</c:v>
                </c:pt>
                <c:pt idx="2494">
                  <c:v>4.000030999999999</c:v>
                </c:pt>
                <c:pt idx="2495">
                  <c:v>4.25</c:v>
                </c:pt>
                <c:pt idx="2496">
                  <c:v>3.8500059999999996</c:v>
                </c:pt>
                <c:pt idx="2497">
                  <c:v>4.375</c:v>
                </c:pt>
                <c:pt idx="2498">
                  <c:v>4.349975999999999</c:v>
                </c:pt>
                <c:pt idx="2499">
                  <c:v>4.0249939999999986</c:v>
                </c:pt>
                <c:pt idx="2500">
                  <c:v>5.25</c:v>
                </c:pt>
                <c:pt idx="2501">
                  <c:v>4.799987999999999</c:v>
                </c:pt>
                <c:pt idx="2502">
                  <c:v>6.5</c:v>
                </c:pt>
                <c:pt idx="2503">
                  <c:v>4.1750179999999988</c:v>
                </c:pt>
                <c:pt idx="2504">
                  <c:v>3.5499879999999999</c:v>
                </c:pt>
                <c:pt idx="2505">
                  <c:v>4.9500120000000001</c:v>
                </c:pt>
                <c:pt idx="2506">
                  <c:v>3.8000179999999997</c:v>
                </c:pt>
                <c:pt idx="2507">
                  <c:v>3.8500059999999996</c:v>
                </c:pt>
                <c:pt idx="2508">
                  <c:v>5.049987999999999</c:v>
                </c:pt>
                <c:pt idx="2509">
                  <c:v>4.5</c:v>
                </c:pt>
                <c:pt idx="2510">
                  <c:v>5.049987999999999</c:v>
                </c:pt>
                <c:pt idx="2511">
                  <c:v>5.3999939999999995</c:v>
                </c:pt>
                <c:pt idx="2512">
                  <c:v>4.3999939999999995</c:v>
                </c:pt>
                <c:pt idx="2513">
                  <c:v>6.2000120000000001</c:v>
                </c:pt>
                <c:pt idx="2514">
                  <c:v>4.799987999999999</c:v>
                </c:pt>
                <c:pt idx="2515">
                  <c:v>4.824996999999998</c:v>
                </c:pt>
                <c:pt idx="2516">
                  <c:v>4.4499820000000003</c:v>
                </c:pt>
                <c:pt idx="2517">
                  <c:v>4.8000030000000002</c:v>
                </c:pt>
                <c:pt idx="2518">
                  <c:v>3.25</c:v>
                </c:pt>
                <c:pt idx="2519">
                  <c:v>4.75</c:v>
                </c:pt>
                <c:pt idx="2520">
                  <c:v>4.3999629999999996</c:v>
                </c:pt>
                <c:pt idx="2521">
                  <c:v>3.8000489999999996</c:v>
                </c:pt>
                <c:pt idx="2522">
                  <c:v>4.1500239999999993</c:v>
                </c:pt>
                <c:pt idx="2523">
                  <c:v>5.4249729999999987</c:v>
                </c:pt>
                <c:pt idx="2524">
                  <c:v>3.9499819999999999</c:v>
                </c:pt>
                <c:pt idx="2525">
                  <c:v>4.5</c:v>
                </c:pt>
                <c:pt idx="2526">
                  <c:v>3.8500059999999996</c:v>
                </c:pt>
                <c:pt idx="2527">
                  <c:v>3.6999819999999999</c:v>
                </c:pt>
                <c:pt idx="2528">
                  <c:v>3.75</c:v>
                </c:pt>
                <c:pt idx="2529">
                  <c:v>4.8500059999999987</c:v>
                </c:pt>
                <c:pt idx="2530">
                  <c:v>4.1249689999999992</c:v>
                </c:pt>
                <c:pt idx="2531">
                  <c:v>4.5500179999999988</c:v>
                </c:pt>
                <c:pt idx="2532">
                  <c:v>3.9000089999999994</c:v>
                </c:pt>
                <c:pt idx="2533">
                  <c:v>4.7999729999999996</c:v>
                </c:pt>
                <c:pt idx="2534">
                  <c:v>4.000030999999999</c:v>
                </c:pt>
                <c:pt idx="2535">
                  <c:v>5.2000120000000001</c:v>
                </c:pt>
                <c:pt idx="2536">
                  <c:v>4.25</c:v>
                </c:pt>
                <c:pt idx="2537">
                  <c:v>4.599975999999999</c:v>
                </c:pt>
                <c:pt idx="2538">
                  <c:v>8.3500060000000023</c:v>
                </c:pt>
                <c:pt idx="2539">
                  <c:v>4.4499969999999998</c:v>
                </c:pt>
                <c:pt idx="2540">
                  <c:v>5.1499629999999996</c:v>
                </c:pt>
                <c:pt idx="2541">
                  <c:v>4.8500059999999987</c:v>
                </c:pt>
                <c:pt idx="2542">
                  <c:v>7.9750059999999996</c:v>
                </c:pt>
                <c:pt idx="2543">
                  <c:v>5.2000120000000001</c:v>
                </c:pt>
                <c:pt idx="2544">
                  <c:v>5.6750179999999988</c:v>
                </c:pt>
                <c:pt idx="2545">
                  <c:v>3.7250209999999999</c:v>
                </c:pt>
                <c:pt idx="2546">
                  <c:v>4.6000059999999987</c:v>
                </c:pt>
                <c:pt idx="2547">
                  <c:v>4.299987999999999</c:v>
                </c:pt>
                <c:pt idx="2548">
                  <c:v>4.0500179999999988</c:v>
                </c:pt>
                <c:pt idx="2549">
                  <c:v>4.299987999999999</c:v>
                </c:pt>
                <c:pt idx="2550">
                  <c:v>6.0500179999999988</c:v>
                </c:pt>
                <c:pt idx="2551">
                  <c:v>4.549957</c:v>
                </c:pt>
                <c:pt idx="2552">
                  <c:v>4</c:v>
                </c:pt>
                <c:pt idx="2553">
                  <c:v>3.9749759999999994</c:v>
                </c:pt>
                <c:pt idx="2554">
                  <c:v>3.8500059999999996</c:v>
                </c:pt>
                <c:pt idx="2555">
                  <c:v>4.1999819999999994</c:v>
                </c:pt>
                <c:pt idx="2556">
                  <c:v>4.75</c:v>
                </c:pt>
                <c:pt idx="2557">
                  <c:v>4.5500179999999988</c:v>
                </c:pt>
                <c:pt idx="2558">
                  <c:v>3.8000179999999997</c:v>
                </c:pt>
                <c:pt idx="2559">
                  <c:v>4.25</c:v>
                </c:pt>
                <c:pt idx="2560">
                  <c:v>4.5500179999999988</c:v>
                </c:pt>
                <c:pt idx="2561">
                  <c:v>3.3500369999999995</c:v>
                </c:pt>
                <c:pt idx="2562">
                  <c:v>4.7249909999999993</c:v>
                </c:pt>
                <c:pt idx="2563">
                  <c:v>5.7000120000000001</c:v>
                </c:pt>
                <c:pt idx="2564">
                  <c:v>4.549987999999999</c:v>
                </c:pt>
                <c:pt idx="2565">
                  <c:v>4.1000059999999987</c:v>
                </c:pt>
                <c:pt idx="2566">
                  <c:v>4.4499820000000003</c:v>
                </c:pt>
                <c:pt idx="2567">
                  <c:v>4.3000179999999988</c:v>
                </c:pt>
                <c:pt idx="2568">
                  <c:v>4.75</c:v>
                </c:pt>
                <c:pt idx="2569">
                  <c:v>4.2000120000000001</c:v>
                </c:pt>
                <c:pt idx="2570">
                  <c:v>3.6500240000000002</c:v>
                </c:pt>
                <c:pt idx="2571">
                  <c:v>4.049987999999999</c:v>
                </c:pt>
                <c:pt idx="2572">
                  <c:v>3.9500119999999996</c:v>
                </c:pt>
                <c:pt idx="2573">
                  <c:v>4.049987999999999</c:v>
                </c:pt>
                <c:pt idx="2574">
                  <c:v>4.1000059999999987</c:v>
                </c:pt>
                <c:pt idx="2575">
                  <c:v>4.2749939999999995</c:v>
                </c:pt>
                <c:pt idx="2576">
                  <c:v>3.7999879999999999</c:v>
                </c:pt>
                <c:pt idx="2577">
                  <c:v>3.5500179999999997</c:v>
                </c:pt>
                <c:pt idx="2578">
                  <c:v>5.1250149999999985</c:v>
                </c:pt>
                <c:pt idx="2579">
                  <c:v>4.5500179999999988</c:v>
                </c:pt>
                <c:pt idx="2580">
                  <c:v>5.9500120000000001</c:v>
                </c:pt>
                <c:pt idx="2581">
                  <c:v>3.7499690000000001</c:v>
                </c:pt>
                <c:pt idx="2582">
                  <c:v>5.7000120000000001</c:v>
                </c:pt>
                <c:pt idx="2583">
                  <c:v>4.6749879999999981</c:v>
                </c:pt>
                <c:pt idx="2584">
                  <c:v>5.1000059999999987</c:v>
                </c:pt>
                <c:pt idx="2585">
                  <c:v>4.3500059999999987</c:v>
                </c:pt>
                <c:pt idx="2586">
                  <c:v>5.0999910000000002</c:v>
                </c:pt>
                <c:pt idx="2587">
                  <c:v>4.6000059999999987</c:v>
                </c:pt>
                <c:pt idx="2588">
                  <c:v>5.0500179999999988</c:v>
                </c:pt>
                <c:pt idx="2589">
                  <c:v>4.4499969999999998</c:v>
                </c:pt>
                <c:pt idx="2590">
                  <c:v>4.375030999999999</c:v>
                </c:pt>
                <c:pt idx="2591">
                  <c:v>6.4000240000000002</c:v>
                </c:pt>
                <c:pt idx="2592">
                  <c:v>4.0500179999999988</c:v>
                </c:pt>
                <c:pt idx="2593">
                  <c:v>4.6500089999999989</c:v>
                </c:pt>
                <c:pt idx="2594">
                  <c:v>4.6999819999999994</c:v>
                </c:pt>
                <c:pt idx="2595">
                  <c:v>4.875</c:v>
                </c:pt>
                <c:pt idx="2596">
                  <c:v>3.9500119999999996</c:v>
                </c:pt>
                <c:pt idx="2597">
                  <c:v>4.6500239999999993</c:v>
                </c:pt>
                <c:pt idx="2598">
                  <c:v>3.8250119999999996</c:v>
                </c:pt>
                <c:pt idx="2599">
                  <c:v>4.299987999999999</c:v>
                </c:pt>
                <c:pt idx="2600">
                  <c:v>4.1499939999999995</c:v>
                </c:pt>
                <c:pt idx="2601">
                  <c:v>3.8999629999999996</c:v>
                </c:pt>
                <c:pt idx="2602">
                  <c:v>5.8999629999999996</c:v>
                </c:pt>
                <c:pt idx="2603">
                  <c:v>4.9000240000000002</c:v>
                </c:pt>
                <c:pt idx="2604">
                  <c:v>4.25</c:v>
                </c:pt>
                <c:pt idx="2605">
                  <c:v>6.1500239999999993</c:v>
                </c:pt>
                <c:pt idx="2606">
                  <c:v>4.0500030000000002</c:v>
                </c:pt>
                <c:pt idx="2607">
                  <c:v>5.9499820000000003</c:v>
                </c:pt>
                <c:pt idx="2608">
                  <c:v>4.7000120000000001</c:v>
                </c:pt>
                <c:pt idx="2609">
                  <c:v>4.9000240000000002</c:v>
                </c:pt>
                <c:pt idx="2610">
                  <c:v>3.5499879999999999</c:v>
                </c:pt>
                <c:pt idx="2611">
                  <c:v>4.100020999999999</c:v>
                </c:pt>
                <c:pt idx="2612">
                  <c:v>5.3500059999999987</c:v>
                </c:pt>
                <c:pt idx="2613">
                  <c:v>3.8500059999999996</c:v>
                </c:pt>
                <c:pt idx="2614">
                  <c:v>3.9250179999999997</c:v>
                </c:pt>
                <c:pt idx="2615">
                  <c:v>4.0500489999999996</c:v>
                </c:pt>
                <c:pt idx="2616">
                  <c:v>3.399994</c:v>
                </c:pt>
                <c:pt idx="2617">
                  <c:v>3.8500059999999996</c:v>
                </c:pt>
                <c:pt idx="2618">
                  <c:v>4.099975999999999</c:v>
                </c:pt>
                <c:pt idx="2619">
                  <c:v>4.299987999999999</c:v>
                </c:pt>
                <c:pt idx="2620">
                  <c:v>4.7000120000000001</c:v>
                </c:pt>
                <c:pt idx="2621">
                  <c:v>4.7750089999999998</c:v>
                </c:pt>
                <c:pt idx="2622">
                  <c:v>3.25</c:v>
                </c:pt>
                <c:pt idx="2623">
                  <c:v>5.2749939999999995</c:v>
                </c:pt>
                <c:pt idx="2624">
                  <c:v>5.6249999999999991</c:v>
                </c:pt>
                <c:pt idx="2625">
                  <c:v>4.500030999999999</c:v>
                </c:pt>
                <c:pt idx="2626">
                  <c:v>5.6000059999999987</c:v>
                </c:pt>
                <c:pt idx="2627">
                  <c:v>4.25</c:v>
                </c:pt>
                <c:pt idx="2628">
                  <c:v>4.6500239999999993</c:v>
                </c:pt>
                <c:pt idx="2629">
                  <c:v>3.3000179999999997</c:v>
                </c:pt>
                <c:pt idx="2630">
                  <c:v>3.7999879999999999</c:v>
                </c:pt>
                <c:pt idx="2631">
                  <c:v>5.3000179999999988</c:v>
                </c:pt>
                <c:pt idx="2632">
                  <c:v>4.7250059999999987</c:v>
                </c:pt>
                <c:pt idx="2633">
                  <c:v>4.2500149999999994</c:v>
                </c:pt>
                <c:pt idx="2634">
                  <c:v>4.4749910000000002</c:v>
                </c:pt>
                <c:pt idx="2635">
                  <c:v>4.5249939999999986</c:v>
                </c:pt>
                <c:pt idx="2636">
                  <c:v>4.1500239999999993</c:v>
                </c:pt>
                <c:pt idx="2637">
                  <c:v>3.8750309999999994</c:v>
                </c:pt>
                <c:pt idx="2638">
                  <c:v>5.4499820000000003</c:v>
                </c:pt>
                <c:pt idx="2639">
                  <c:v>3.9500119999999996</c:v>
                </c:pt>
                <c:pt idx="2640">
                  <c:v>4.4500120000000001</c:v>
                </c:pt>
                <c:pt idx="2641">
                  <c:v>7.5500030000000002</c:v>
                </c:pt>
                <c:pt idx="2642">
                  <c:v>3.7000120000000001</c:v>
                </c:pt>
                <c:pt idx="2643">
                  <c:v>4</c:v>
                </c:pt>
                <c:pt idx="2644">
                  <c:v>4.049987999999999</c:v>
                </c:pt>
                <c:pt idx="2645">
                  <c:v>4.0749819999999994</c:v>
                </c:pt>
                <c:pt idx="2646">
                  <c:v>3.75</c:v>
                </c:pt>
                <c:pt idx="2647">
                  <c:v>5.8250119999999992</c:v>
                </c:pt>
                <c:pt idx="2648">
                  <c:v>4.1000059999999987</c:v>
                </c:pt>
                <c:pt idx="2649">
                  <c:v>4.4000240000000002</c:v>
                </c:pt>
                <c:pt idx="2650">
                  <c:v>4.25</c:v>
                </c:pt>
                <c:pt idx="2651">
                  <c:v>5.0249939999999986</c:v>
                </c:pt>
                <c:pt idx="2652">
                  <c:v>4.299987999999999</c:v>
                </c:pt>
                <c:pt idx="2653">
                  <c:v>4.4499820000000003</c:v>
                </c:pt>
                <c:pt idx="2654">
                  <c:v>4.0250089999999989</c:v>
                </c:pt>
                <c:pt idx="2655">
                  <c:v>5.1499939999999995</c:v>
                </c:pt>
                <c:pt idx="2656">
                  <c:v>4.6500239999999993</c:v>
                </c:pt>
                <c:pt idx="2657">
                  <c:v>3.225006</c:v>
                </c:pt>
                <c:pt idx="2658">
                  <c:v>3.8999629999999996</c:v>
                </c:pt>
                <c:pt idx="2659">
                  <c:v>4.25</c:v>
                </c:pt>
                <c:pt idx="2660">
                  <c:v>5.2000120000000001</c:v>
                </c:pt>
                <c:pt idx="2661">
                  <c:v>4.4750059999999996</c:v>
                </c:pt>
                <c:pt idx="2662">
                  <c:v>4.500030999999999</c:v>
                </c:pt>
                <c:pt idx="2663">
                  <c:v>4.5</c:v>
                </c:pt>
                <c:pt idx="2664">
                  <c:v>3.9250029999999994</c:v>
                </c:pt>
                <c:pt idx="2665">
                  <c:v>3.9499819999999999</c:v>
                </c:pt>
                <c:pt idx="2666">
                  <c:v>5.75</c:v>
                </c:pt>
                <c:pt idx="2667">
                  <c:v>3.4249879999999999</c:v>
                </c:pt>
                <c:pt idx="2668">
                  <c:v>4.4000089999999998</c:v>
                </c:pt>
                <c:pt idx="2669">
                  <c:v>4.75</c:v>
                </c:pt>
                <c:pt idx="2670">
                  <c:v>4.8000179999999988</c:v>
                </c:pt>
                <c:pt idx="2671">
                  <c:v>5.299987999999999</c:v>
                </c:pt>
                <c:pt idx="2672">
                  <c:v>4.6000059999999987</c:v>
                </c:pt>
                <c:pt idx="2673">
                  <c:v>3.9749910000000002</c:v>
                </c:pt>
                <c:pt idx="2674">
                  <c:v>4.25</c:v>
                </c:pt>
                <c:pt idx="2675">
                  <c:v>11.649994</c:v>
                </c:pt>
                <c:pt idx="2676">
                  <c:v>3.5</c:v>
                </c:pt>
                <c:pt idx="2677">
                  <c:v>4.2750240000000002</c:v>
                </c:pt>
                <c:pt idx="2678">
                  <c:v>4.4000240000000002</c:v>
                </c:pt>
                <c:pt idx="2679">
                  <c:v>3.6999819999999999</c:v>
                </c:pt>
                <c:pt idx="2680">
                  <c:v>6.0250239999999993</c:v>
                </c:pt>
                <c:pt idx="2681">
                  <c:v>6.6500089999999989</c:v>
                </c:pt>
                <c:pt idx="2682">
                  <c:v>3.899994</c:v>
                </c:pt>
                <c:pt idx="2683">
                  <c:v>5.049987999999999</c:v>
                </c:pt>
                <c:pt idx="2684">
                  <c:v>3.6749879999999999</c:v>
                </c:pt>
                <c:pt idx="2685">
                  <c:v>4.7249909999999993</c:v>
                </c:pt>
                <c:pt idx="2686">
                  <c:v>3.5499879999999999</c:v>
                </c:pt>
                <c:pt idx="2687">
                  <c:v>4.0249629999999987</c:v>
                </c:pt>
                <c:pt idx="2688">
                  <c:v>4.3500369999999995</c:v>
                </c:pt>
                <c:pt idx="2689">
                  <c:v>4.1000059999999987</c:v>
                </c:pt>
                <c:pt idx="2690">
                  <c:v>3.9500119999999996</c:v>
                </c:pt>
                <c:pt idx="2691">
                  <c:v>4.2000120000000001</c:v>
                </c:pt>
                <c:pt idx="2692">
                  <c:v>4</c:v>
                </c:pt>
                <c:pt idx="2693">
                  <c:v>4.5749819999999994</c:v>
                </c:pt>
                <c:pt idx="2694">
                  <c:v>5.0249939999999986</c:v>
                </c:pt>
                <c:pt idx="2695">
                  <c:v>4.8000179999999988</c:v>
                </c:pt>
                <c:pt idx="2696">
                  <c:v>4.75</c:v>
                </c:pt>
                <c:pt idx="2697">
                  <c:v>4</c:v>
                </c:pt>
                <c:pt idx="2698">
                  <c:v>4.1749879999999981</c:v>
                </c:pt>
                <c:pt idx="2699">
                  <c:v>3.6500240000000002</c:v>
                </c:pt>
                <c:pt idx="2700">
                  <c:v>5.7250059999999987</c:v>
                </c:pt>
                <c:pt idx="2701">
                  <c:v>5.4000240000000002</c:v>
                </c:pt>
                <c:pt idx="2702">
                  <c:v>5.099975999999999</c:v>
                </c:pt>
                <c:pt idx="2703">
                  <c:v>4.8500059999999987</c:v>
                </c:pt>
                <c:pt idx="2704">
                  <c:v>4.75</c:v>
                </c:pt>
                <c:pt idx="2705">
                  <c:v>7.9000240000000002</c:v>
                </c:pt>
                <c:pt idx="2706">
                  <c:v>5.8250119999999992</c:v>
                </c:pt>
                <c:pt idx="2707">
                  <c:v>3.9500119999999996</c:v>
                </c:pt>
                <c:pt idx="2708">
                  <c:v>4.1500239999999993</c:v>
                </c:pt>
                <c:pt idx="2709">
                  <c:v>4.624984999999997</c:v>
                </c:pt>
                <c:pt idx="2710">
                  <c:v>0.3500370000000001</c:v>
                </c:pt>
                <c:pt idx="2711">
                  <c:v>3.399994</c:v>
                </c:pt>
                <c:pt idx="2712">
                  <c:v>4.6499939999999995</c:v>
                </c:pt>
                <c:pt idx="2713">
                  <c:v>4.7500149999999994</c:v>
                </c:pt>
                <c:pt idx="2714">
                  <c:v>4.25</c:v>
                </c:pt>
                <c:pt idx="2715">
                  <c:v>4.5500489999999996</c:v>
                </c:pt>
                <c:pt idx="2716">
                  <c:v>4.0249939999999986</c:v>
                </c:pt>
                <c:pt idx="2717">
                  <c:v>5.8000179999999988</c:v>
                </c:pt>
                <c:pt idx="2718">
                  <c:v>5.3999939999999995</c:v>
                </c:pt>
                <c:pt idx="2719">
                  <c:v>3.8749849999999997</c:v>
                </c:pt>
                <c:pt idx="2720">
                  <c:v>3.899994</c:v>
                </c:pt>
                <c:pt idx="2721">
                  <c:v>5.099975999999999</c:v>
                </c:pt>
                <c:pt idx="2722">
                  <c:v>3.5</c:v>
                </c:pt>
                <c:pt idx="2723">
                  <c:v>3.7000120000000001</c:v>
                </c:pt>
                <c:pt idx="2724">
                  <c:v>4.3000489999999996</c:v>
                </c:pt>
                <c:pt idx="2725">
                  <c:v>3.8999629999999996</c:v>
                </c:pt>
                <c:pt idx="2726">
                  <c:v>4.6249999999999991</c:v>
                </c:pt>
                <c:pt idx="2727">
                  <c:v>3.4499819999999999</c:v>
                </c:pt>
                <c:pt idx="2728">
                  <c:v>4.6999819999999994</c:v>
                </c:pt>
                <c:pt idx="2729">
                  <c:v>4.749969000000001</c:v>
                </c:pt>
                <c:pt idx="2730">
                  <c:v>8.3499759999999998</c:v>
                </c:pt>
                <c:pt idx="2731">
                  <c:v>5.5249939999999986</c:v>
                </c:pt>
                <c:pt idx="2732">
                  <c:v>4.2000120000000001</c:v>
                </c:pt>
                <c:pt idx="2733">
                  <c:v>4.2000120000000001</c:v>
                </c:pt>
                <c:pt idx="2734">
                  <c:v>4.1000059999999987</c:v>
                </c:pt>
                <c:pt idx="2735">
                  <c:v>4.1000059999999987</c:v>
                </c:pt>
                <c:pt idx="2736">
                  <c:v>3.3750149999999994</c:v>
                </c:pt>
                <c:pt idx="2737">
                  <c:v>3.7999879999999999</c:v>
                </c:pt>
                <c:pt idx="2738">
                  <c:v>4.1499629999999996</c:v>
                </c:pt>
                <c:pt idx="2739">
                  <c:v>6.7749939999999995</c:v>
                </c:pt>
                <c:pt idx="2740">
                  <c:v>4.549987999999999</c:v>
                </c:pt>
                <c:pt idx="2741">
                  <c:v>5.4499820000000003</c:v>
                </c:pt>
                <c:pt idx="2742">
                  <c:v>4.8000179999999988</c:v>
                </c:pt>
                <c:pt idx="2743">
                  <c:v>4.124984999999997</c:v>
                </c:pt>
                <c:pt idx="2744">
                  <c:v>4.8500059999999987</c:v>
                </c:pt>
                <c:pt idx="2745">
                  <c:v>3.8499759999999994</c:v>
                </c:pt>
                <c:pt idx="2746">
                  <c:v>5.7000120000000001</c:v>
                </c:pt>
                <c:pt idx="2747">
                  <c:v>3.7000120000000001</c:v>
                </c:pt>
                <c:pt idx="2748">
                  <c:v>3.699951</c:v>
                </c:pt>
                <c:pt idx="2749">
                  <c:v>4.6000059999999987</c:v>
                </c:pt>
                <c:pt idx="2750">
                  <c:v>5.5</c:v>
                </c:pt>
                <c:pt idx="2751">
                  <c:v>4.3499910000000002</c:v>
                </c:pt>
                <c:pt idx="2752">
                  <c:v>4.3999939999999995</c:v>
                </c:pt>
                <c:pt idx="2753">
                  <c:v>3.75</c:v>
                </c:pt>
                <c:pt idx="2754">
                  <c:v>3.1999819999999999</c:v>
                </c:pt>
                <c:pt idx="2755">
                  <c:v>5.1249999999999991</c:v>
                </c:pt>
                <c:pt idx="2756">
                  <c:v>4.5749819999999994</c:v>
                </c:pt>
                <c:pt idx="2757">
                  <c:v>3.6000369999999999</c:v>
                </c:pt>
                <c:pt idx="2758">
                  <c:v>8.950012000000001</c:v>
                </c:pt>
                <c:pt idx="2759">
                  <c:v>4.8500059999999987</c:v>
                </c:pt>
                <c:pt idx="2760">
                  <c:v>3.4999849999999997</c:v>
                </c:pt>
                <c:pt idx="2761">
                  <c:v>3.2999879999999999</c:v>
                </c:pt>
                <c:pt idx="2762">
                  <c:v>4.1500089999999989</c:v>
                </c:pt>
                <c:pt idx="2763">
                  <c:v>4.4249879999999981</c:v>
                </c:pt>
                <c:pt idx="2764">
                  <c:v>5.8250119999999992</c:v>
                </c:pt>
                <c:pt idx="2765">
                  <c:v>3.7999879999999999</c:v>
                </c:pt>
                <c:pt idx="2766">
                  <c:v>4.5</c:v>
                </c:pt>
                <c:pt idx="2767">
                  <c:v>4.7000120000000001</c:v>
                </c:pt>
                <c:pt idx="2768">
                  <c:v>4.049987999999999</c:v>
                </c:pt>
                <c:pt idx="2769">
                  <c:v>4.100020999999999</c:v>
                </c:pt>
                <c:pt idx="2770">
                  <c:v>4.1000369999999995</c:v>
                </c:pt>
                <c:pt idx="2771">
                  <c:v>3.4250179999999997</c:v>
                </c:pt>
                <c:pt idx="2772">
                  <c:v>3.899994</c:v>
                </c:pt>
                <c:pt idx="2773">
                  <c:v>5.9499820000000003</c:v>
                </c:pt>
                <c:pt idx="2774">
                  <c:v>4.9000240000000002</c:v>
                </c:pt>
                <c:pt idx="2775">
                  <c:v>4.1000369999999995</c:v>
                </c:pt>
                <c:pt idx="2776">
                  <c:v>3.9500119999999996</c:v>
                </c:pt>
                <c:pt idx="2777">
                  <c:v>4.250030999999999</c:v>
                </c:pt>
                <c:pt idx="2778">
                  <c:v>4.7000120000000001</c:v>
                </c:pt>
                <c:pt idx="2779">
                  <c:v>4.1000059999999987</c:v>
                </c:pt>
                <c:pt idx="2780">
                  <c:v>3.1499940000000004</c:v>
                </c:pt>
                <c:pt idx="2781">
                  <c:v>4.1500239999999993</c:v>
                </c:pt>
                <c:pt idx="2782">
                  <c:v>6.1000059999999987</c:v>
                </c:pt>
                <c:pt idx="2783">
                  <c:v>3.600006</c:v>
                </c:pt>
                <c:pt idx="2784">
                  <c:v>4.7250059999999987</c:v>
                </c:pt>
                <c:pt idx="2785">
                  <c:v>3.5000309999999999</c:v>
                </c:pt>
                <c:pt idx="2786">
                  <c:v>4.1499939999999995</c:v>
                </c:pt>
                <c:pt idx="2787">
                  <c:v>3.6000369999999999</c:v>
                </c:pt>
                <c:pt idx="2788">
                  <c:v>8.4999690000000001</c:v>
                </c:pt>
                <c:pt idx="2789">
                  <c:v>3.25</c:v>
                </c:pt>
                <c:pt idx="2790">
                  <c:v>5.299987999999999</c:v>
                </c:pt>
                <c:pt idx="2791">
                  <c:v>4.6000369999999995</c:v>
                </c:pt>
                <c:pt idx="2792">
                  <c:v>4.1500239999999993</c:v>
                </c:pt>
                <c:pt idx="2793">
                  <c:v>3.5999759999999994</c:v>
                </c:pt>
                <c:pt idx="2794">
                  <c:v>4.049987999999999</c:v>
                </c:pt>
                <c:pt idx="2795">
                  <c:v>6.599975999999999</c:v>
                </c:pt>
                <c:pt idx="2796">
                  <c:v>4.5</c:v>
                </c:pt>
                <c:pt idx="2797">
                  <c:v>5.4000089999999998</c:v>
                </c:pt>
                <c:pt idx="2798">
                  <c:v>3.25</c:v>
                </c:pt>
                <c:pt idx="2799">
                  <c:v>4.2000120000000001</c:v>
                </c:pt>
                <c:pt idx="2800">
                  <c:v>4.3000179999999988</c:v>
                </c:pt>
                <c:pt idx="2801">
                  <c:v>6.049987999999999</c:v>
                </c:pt>
                <c:pt idx="2802">
                  <c:v>4.8999939999999995</c:v>
                </c:pt>
                <c:pt idx="2803">
                  <c:v>5.049987999999999</c:v>
                </c:pt>
                <c:pt idx="2804">
                  <c:v>7.1999509999999995</c:v>
                </c:pt>
                <c:pt idx="2805">
                  <c:v>4.599975999999999</c:v>
                </c:pt>
                <c:pt idx="2806">
                  <c:v>5.6500239999999993</c:v>
                </c:pt>
                <c:pt idx="2807">
                  <c:v>3.8000179999999997</c:v>
                </c:pt>
                <c:pt idx="2808">
                  <c:v>4.4499820000000003</c:v>
                </c:pt>
                <c:pt idx="2809">
                  <c:v>4.3000489999999996</c:v>
                </c:pt>
                <c:pt idx="2810">
                  <c:v>4.8500059999999987</c:v>
                </c:pt>
                <c:pt idx="2811">
                  <c:v>4.5</c:v>
                </c:pt>
                <c:pt idx="2812">
                  <c:v>3.7000120000000001</c:v>
                </c:pt>
                <c:pt idx="2813">
                  <c:v>3.725006</c:v>
                </c:pt>
                <c:pt idx="2814">
                  <c:v>3.2999879999999999</c:v>
                </c:pt>
                <c:pt idx="2815">
                  <c:v>3.5500179999999997</c:v>
                </c:pt>
                <c:pt idx="2816">
                  <c:v>4.6499939999999995</c:v>
                </c:pt>
                <c:pt idx="2817">
                  <c:v>4.9499820000000003</c:v>
                </c:pt>
                <c:pt idx="2818">
                  <c:v>3.8499759999999994</c:v>
                </c:pt>
                <c:pt idx="2819">
                  <c:v>5.0500179999999988</c:v>
                </c:pt>
                <c:pt idx="2820">
                  <c:v>4.25</c:v>
                </c:pt>
                <c:pt idx="2821">
                  <c:v>4.6750030000000002</c:v>
                </c:pt>
                <c:pt idx="2822">
                  <c:v>5.1000059999999987</c:v>
                </c:pt>
                <c:pt idx="2823">
                  <c:v>6.049987999999999</c:v>
                </c:pt>
                <c:pt idx="2824">
                  <c:v>4.5</c:v>
                </c:pt>
                <c:pt idx="2825">
                  <c:v>4.499969000000001</c:v>
                </c:pt>
                <c:pt idx="2826">
                  <c:v>3.8500059999999996</c:v>
                </c:pt>
                <c:pt idx="2827">
                  <c:v>5.2000120000000001</c:v>
                </c:pt>
                <c:pt idx="2828">
                  <c:v>4.75</c:v>
                </c:pt>
                <c:pt idx="2829">
                  <c:v>4.5999910000000002</c:v>
                </c:pt>
                <c:pt idx="2830">
                  <c:v>4.1999819999999994</c:v>
                </c:pt>
                <c:pt idx="2831">
                  <c:v>4.099975999999999</c:v>
                </c:pt>
                <c:pt idx="2832">
                  <c:v>4.875</c:v>
                </c:pt>
                <c:pt idx="2833">
                  <c:v>4.549987999999999</c:v>
                </c:pt>
                <c:pt idx="2834">
                  <c:v>3.5500179999999997</c:v>
                </c:pt>
                <c:pt idx="2835">
                  <c:v>5.1000059999999987</c:v>
                </c:pt>
                <c:pt idx="2836">
                  <c:v>4.849975999999999</c:v>
                </c:pt>
                <c:pt idx="2837">
                  <c:v>4.0749969999999989</c:v>
                </c:pt>
                <c:pt idx="2838">
                  <c:v>4.349975999999999</c:v>
                </c:pt>
                <c:pt idx="2839">
                  <c:v>5.6000059999999987</c:v>
                </c:pt>
                <c:pt idx="2840">
                  <c:v>4.0500179999999988</c:v>
                </c:pt>
                <c:pt idx="2841">
                  <c:v>4.2000120000000001</c:v>
                </c:pt>
                <c:pt idx="2842">
                  <c:v>4.349975999999999</c:v>
                </c:pt>
                <c:pt idx="2843">
                  <c:v>7.25</c:v>
                </c:pt>
                <c:pt idx="2844">
                  <c:v>4.6499939999999995</c:v>
                </c:pt>
                <c:pt idx="2845">
                  <c:v>4.25</c:v>
                </c:pt>
                <c:pt idx="2846">
                  <c:v>4.0999910000000002</c:v>
                </c:pt>
                <c:pt idx="2847">
                  <c:v>4.7000120000000001</c:v>
                </c:pt>
                <c:pt idx="2848">
                  <c:v>4.3749690000000001</c:v>
                </c:pt>
                <c:pt idx="2849">
                  <c:v>4.099975999999999</c:v>
                </c:pt>
                <c:pt idx="2850">
                  <c:v>3.7749940000000004</c:v>
                </c:pt>
                <c:pt idx="2851">
                  <c:v>4</c:v>
                </c:pt>
                <c:pt idx="2852">
                  <c:v>3.75</c:v>
                </c:pt>
                <c:pt idx="2853">
                  <c:v>3.9500119999999996</c:v>
                </c:pt>
                <c:pt idx="2854">
                  <c:v>5.4249879999999981</c:v>
                </c:pt>
                <c:pt idx="2855">
                  <c:v>4.8000179999999988</c:v>
                </c:pt>
                <c:pt idx="2856">
                  <c:v>5.849975999999999</c:v>
                </c:pt>
                <c:pt idx="2857">
                  <c:v>4.2000120000000001</c:v>
                </c:pt>
                <c:pt idx="2858">
                  <c:v>5.1999509999999995</c:v>
                </c:pt>
                <c:pt idx="2859">
                  <c:v>4.349975999999999</c:v>
                </c:pt>
                <c:pt idx="2860">
                  <c:v>4.1000369999999995</c:v>
                </c:pt>
                <c:pt idx="2861">
                  <c:v>3.9500119999999996</c:v>
                </c:pt>
                <c:pt idx="2862">
                  <c:v>4.6500239999999993</c:v>
                </c:pt>
                <c:pt idx="2863">
                  <c:v>4.3500059999999987</c:v>
                </c:pt>
                <c:pt idx="2864">
                  <c:v>6.6000059999999987</c:v>
                </c:pt>
                <c:pt idx="2865">
                  <c:v>4.6750030000000002</c:v>
                </c:pt>
                <c:pt idx="2866">
                  <c:v>3.9000240000000002</c:v>
                </c:pt>
                <c:pt idx="2867">
                  <c:v>4.3000179999999988</c:v>
                </c:pt>
                <c:pt idx="2868">
                  <c:v>3.7000120000000001</c:v>
                </c:pt>
                <c:pt idx="2869">
                  <c:v>4</c:v>
                </c:pt>
                <c:pt idx="2870">
                  <c:v>3.9499819999999999</c:v>
                </c:pt>
                <c:pt idx="2871">
                  <c:v>4.4000240000000002</c:v>
                </c:pt>
                <c:pt idx="2872">
                  <c:v>3.7499690000000001</c:v>
                </c:pt>
                <c:pt idx="2873">
                  <c:v>3.9500119999999996</c:v>
                </c:pt>
                <c:pt idx="2874">
                  <c:v>5.4499820000000003</c:v>
                </c:pt>
                <c:pt idx="2875">
                  <c:v>4.1499939999999995</c:v>
                </c:pt>
                <c:pt idx="2876">
                  <c:v>4.8999790000000001</c:v>
                </c:pt>
                <c:pt idx="2877">
                  <c:v>4.124984999999997</c:v>
                </c:pt>
                <c:pt idx="2878">
                  <c:v>4.5500179999999988</c:v>
                </c:pt>
                <c:pt idx="2879">
                  <c:v>4.5750120000000001</c:v>
                </c:pt>
                <c:pt idx="2880">
                  <c:v>5.4750209999999999</c:v>
                </c:pt>
                <c:pt idx="2881">
                  <c:v>4.5749819999999994</c:v>
                </c:pt>
                <c:pt idx="2882">
                  <c:v>3.7999879999999999</c:v>
                </c:pt>
                <c:pt idx="2883">
                  <c:v>4.049987999999999</c:v>
                </c:pt>
                <c:pt idx="2884">
                  <c:v>4.5250089999999989</c:v>
                </c:pt>
                <c:pt idx="2885">
                  <c:v>4.849975999999999</c:v>
                </c:pt>
                <c:pt idx="2886">
                  <c:v>4.9250179999999988</c:v>
                </c:pt>
                <c:pt idx="2887">
                  <c:v>6.849975999999999</c:v>
                </c:pt>
                <c:pt idx="2888">
                  <c:v>5.375</c:v>
                </c:pt>
                <c:pt idx="2889">
                  <c:v>4.2750240000000002</c:v>
                </c:pt>
                <c:pt idx="2890">
                  <c:v>3.8500369999999995</c:v>
                </c:pt>
                <c:pt idx="2891">
                  <c:v>4.4499820000000003</c:v>
                </c:pt>
                <c:pt idx="2892">
                  <c:v>5.6249999999999991</c:v>
                </c:pt>
                <c:pt idx="2893">
                  <c:v>4.9750209999999999</c:v>
                </c:pt>
                <c:pt idx="2894">
                  <c:v>5.3499910000000002</c:v>
                </c:pt>
                <c:pt idx="2895">
                  <c:v>4.000030999999999</c:v>
                </c:pt>
                <c:pt idx="2896">
                  <c:v>4.4500270000000004</c:v>
                </c:pt>
                <c:pt idx="2897">
                  <c:v>4.999969000000001</c:v>
                </c:pt>
                <c:pt idx="2898">
                  <c:v>4.5750120000000001</c:v>
                </c:pt>
                <c:pt idx="2899">
                  <c:v>5.6499939999999995</c:v>
                </c:pt>
                <c:pt idx="2900">
                  <c:v>4.049987999999999</c:v>
                </c:pt>
                <c:pt idx="2901">
                  <c:v>3.6999819999999999</c:v>
                </c:pt>
                <c:pt idx="2902">
                  <c:v>5.7750240000000002</c:v>
                </c:pt>
                <c:pt idx="2903">
                  <c:v>4.4250030000000002</c:v>
                </c:pt>
                <c:pt idx="2904">
                  <c:v>5.3500059999999987</c:v>
                </c:pt>
                <c:pt idx="2905">
                  <c:v>4.6999969999999989</c:v>
                </c:pt>
                <c:pt idx="2906">
                  <c:v>4.324996999999998</c:v>
                </c:pt>
                <c:pt idx="2907">
                  <c:v>3.6999659999999994</c:v>
                </c:pt>
                <c:pt idx="2908">
                  <c:v>4.2499849999999988</c:v>
                </c:pt>
                <c:pt idx="2909">
                  <c:v>4.549987999999999</c:v>
                </c:pt>
                <c:pt idx="2910">
                  <c:v>3.899994</c:v>
                </c:pt>
                <c:pt idx="2911">
                  <c:v>4.25</c:v>
                </c:pt>
                <c:pt idx="2912">
                  <c:v>0.29998800000000009</c:v>
                </c:pt>
                <c:pt idx="2913">
                  <c:v>4.5</c:v>
                </c:pt>
                <c:pt idx="2914">
                  <c:v>4.6000059999999987</c:v>
                </c:pt>
                <c:pt idx="2915">
                  <c:v>3.899994</c:v>
                </c:pt>
                <c:pt idx="2916">
                  <c:v>5.5</c:v>
                </c:pt>
                <c:pt idx="2917">
                  <c:v>3.75</c:v>
                </c:pt>
                <c:pt idx="2918">
                  <c:v>4.25</c:v>
                </c:pt>
                <c:pt idx="2919">
                  <c:v>4.799987999999999</c:v>
                </c:pt>
                <c:pt idx="2920">
                  <c:v>5.599975999999999</c:v>
                </c:pt>
                <c:pt idx="2921">
                  <c:v>4.7000120000000001</c:v>
                </c:pt>
                <c:pt idx="2922">
                  <c:v>9.799987999999999</c:v>
                </c:pt>
                <c:pt idx="2923">
                  <c:v>5.2500149999999994</c:v>
                </c:pt>
                <c:pt idx="2924">
                  <c:v>4.8500059999999987</c:v>
                </c:pt>
                <c:pt idx="2925">
                  <c:v>5.1000059999999987</c:v>
                </c:pt>
                <c:pt idx="2926">
                  <c:v>4.1749879999999981</c:v>
                </c:pt>
                <c:pt idx="2927">
                  <c:v>5.1999819999999994</c:v>
                </c:pt>
                <c:pt idx="2928">
                  <c:v>5.8999939999999995</c:v>
                </c:pt>
                <c:pt idx="2929">
                  <c:v>4.9500120000000001</c:v>
                </c:pt>
                <c:pt idx="2930">
                  <c:v>5.4500120000000001</c:v>
                </c:pt>
                <c:pt idx="2931">
                  <c:v>4.4249729999999987</c:v>
                </c:pt>
                <c:pt idx="2932">
                  <c:v>4.5</c:v>
                </c:pt>
                <c:pt idx="2933">
                  <c:v>4.25</c:v>
                </c:pt>
                <c:pt idx="2934">
                  <c:v>4.6499939999999995</c:v>
                </c:pt>
                <c:pt idx="2935">
                  <c:v>4.75</c:v>
                </c:pt>
                <c:pt idx="2936">
                  <c:v>3.7999879999999999</c:v>
                </c:pt>
                <c:pt idx="2937">
                  <c:v>4.549987999999999</c:v>
                </c:pt>
                <c:pt idx="2938">
                  <c:v>4.4000240000000002</c:v>
                </c:pt>
                <c:pt idx="2939">
                  <c:v>3.7249910000000006</c:v>
                </c:pt>
                <c:pt idx="2940">
                  <c:v>4.25</c:v>
                </c:pt>
                <c:pt idx="2941">
                  <c:v>4.875</c:v>
                </c:pt>
                <c:pt idx="2942">
                  <c:v>4.8250269999999995</c:v>
                </c:pt>
                <c:pt idx="2943">
                  <c:v>5.1000059999999987</c:v>
                </c:pt>
                <c:pt idx="2944">
                  <c:v>4.049987999999999</c:v>
                </c:pt>
                <c:pt idx="2945">
                  <c:v>5.549987999999999</c:v>
                </c:pt>
                <c:pt idx="2946">
                  <c:v>4.1000059999999987</c:v>
                </c:pt>
                <c:pt idx="2947">
                  <c:v>5.3250119999999992</c:v>
                </c:pt>
                <c:pt idx="2948">
                  <c:v>4.9000089999999998</c:v>
                </c:pt>
                <c:pt idx="2949">
                  <c:v>4.4499969999999998</c:v>
                </c:pt>
                <c:pt idx="2950">
                  <c:v>4.8500059999999987</c:v>
                </c:pt>
                <c:pt idx="2951">
                  <c:v>4.099975999999999</c:v>
                </c:pt>
                <c:pt idx="2952">
                  <c:v>4.549987999999999</c:v>
                </c:pt>
                <c:pt idx="2953">
                  <c:v>4.9250179999999988</c:v>
                </c:pt>
                <c:pt idx="2954">
                  <c:v>5.1999509999999995</c:v>
                </c:pt>
                <c:pt idx="2955">
                  <c:v>4.4499969999999998</c:v>
                </c:pt>
                <c:pt idx="2956">
                  <c:v>4.799987999999999</c:v>
                </c:pt>
                <c:pt idx="2957">
                  <c:v>4.6750179999999988</c:v>
                </c:pt>
                <c:pt idx="2958">
                  <c:v>4.75</c:v>
                </c:pt>
                <c:pt idx="2959">
                  <c:v>4.299987999999999</c:v>
                </c:pt>
                <c:pt idx="2960">
                  <c:v>5.549987999999999</c:v>
                </c:pt>
                <c:pt idx="2961">
                  <c:v>4.349975999999999</c:v>
                </c:pt>
                <c:pt idx="2962">
                  <c:v>4.5749819999999994</c:v>
                </c:pt>
                <c:pt idx="2963">
                  <c:v>4.049987999999999</c:v>
                </c:pt>
                <c:pt idx="2964">
                  <c:v>4.349975999999999</c:v>
                </c:pt>
                <c:pt idx="2965">
                  <c:v>5.5749969999999989</c:v>
                </c:pt>
                <c:pt idx="2966">
                  <c:v>3.6499940000000004</c:v>
                </c:pt>
                <c:pt idx="2967">
                  <c:v>4.349975999999999</c:v>
                </c:pt>
                <c:pt idx="2968">
                  <c:v>5.049987999999999</c:v>
                </c:pt>
                <c:pt idx="2969">
                  <c:v>4.049987999999999</c:v>
                </c:pt>
                <c:pt idx="2970">
                  <c:v>4.049987999999999</c:v>
                </c:pt>
                <c:pt idx="2971">
                  <c:v>4.099975999999999</c:v>
                </c:pt>
                <c:pt idx="2972">
                  <c:v>4.8500059999999987</c:v>
                </c:pt>
                <c:pt idx="2973">
                  <c:v>3.75</c:v>
                </c:pt>
                <c:pt idx="2974">
                  <c:v>4.799987999999999</c:v>
                </c:pt>
                <c:pt idx="2975">
                  <c:v>5.75</c:v>
                </c:pt>
                <c:pt idx="2976">
                  <c:v>7.049987999999999</c:v>
                </c:pt>
                <c:pt idx="2977">
                  <c:v>4.3000179999999988</c:v>
                </c:pt>
                <c:pt idx="2978">
                  <c:v>4.1499629999999996</c:v>
                </c:pt>
                <c:pt idx="2979">
                  <c:v>4.6500239999999993</c:v>
                </c:pt>
                <c:pt idx="2980">
                  <c:v>4.25</c:v>
                </c:pt>
                <c:pt idx="2981">
                  <c:v>4.875</c:v>
                </c:pt>
                <c:pt idx="2982">
                  <c:v>3.7000120000000001</c:v>
                </c:pt>
                <c:pt idx="2983">
                  <c:v>3.75</c:v>
                </c:pt>
                <c:pt idx="2984">
                  <c:v>3.5</c:v>
                </c:pt>
                <c:pt idx="2985">
                  <c:v>4.6500239999999993</c:v>
                </c:pt>
                <c:pt idx="2986">
                  <c:v>3.75</c:v>
                </c:pt>
                <c:pt idx="2987">
                  <c:v>8.3999630000000014</c:v>
                </c:pt>
                <c:pt idx="2988">
                  <c:v>3.8499759999999994</c:v>
                </c:pt>
                <c:pt idx="2989">
                  <c:v>4.8500059999999987</c:v>
                </c:pt>
                <c:pt idx="2990">
                  <c:v>4.6499939999999995</c:v>
                </c:pt>
                <c:pt idx="2991">
                  <c:v>4.1749879999999981</c:v>
                </c:pt>
                <c:pt idx="2992">
                  <c:v>3.6749879999999999</c:v>
                </c:pt>
                <c:pt idx="2993">
                  <c:v>4.6750030000000002</c:v>
                </c:pt>
                <c:pt idx="2994">
                  <c:v>4.4500120000000001</c:v>
                </c:pt>
                <c:pt idx="2995">
                  <c:v>3.3999629999999996</c:v>
                </c:pt>
                <c:pt idx="2996">
                  <c:v>4.1499939999999995</c:v>
                </c:pt>
                <c:pt idx="2997">
                  <c:v>4.2000120000000001</c:v>
                </c:pt>
                <c:pt idx="2998">
                  <c:v>4.8000030000000002</c:v>
                </c:pt>
                <c:pt idx="2999">
                  <c:v>5.1249999999999991</c:v>
                </c:pt>
                <c:pt idx="3000">
                  <c:v>6.0750120000000001</c:v>
                </c:pt>
                <c:pt idx="3001">
                  <c:v>3.5</c:v>
                </c:pt>
                <c:pt idx="3002">
                  <c:v>3.8749689999999997</c:v>
                </c:pt>
                <c:pt idx="3003">
                  <c:v>5.6000059999999987</c:v>
                </c:pt>
                <c:pt idx="3004">
                  <c:v>3.9999689999999997</c:v>
                </c:pt>
                <c:pt idx="3005">
                  <c:v>3.3999629999999996</c:v>
                </c:pt>
                <c:pt idx="3006">
                  <c:v>4.875</c:v>
                </c:pt>
                <c:pt idx="3007">
                  <c:v>5.4250179999999988</c:v>
                </c:pt>
                <c:pt idx="3008">
                  <c:v>5.624984999999997</c:v>
                </c:pt>
                <c:pt idx="3009">
                  <c:v>3.8499759999999994</c:v>
                </c:pt>
                <c:pt idx="3010">
                  <c:v>4.3249819999999985</c:v>
                </c:pt>
                <c:pt idx="3011">
                  <c:v>5</c:v>
                </c:pt>
                <c:pt idx="3012">
                  <c:v>4.375</c:v>
                </c:pt>
                <c:pt idx="3013">
                  <c:v>3.6250149999999999</c:v>
                </c:pt>
                <c:pt idx="3014">
                  <c:v>4.4500120000000001</c:v>
                </c:pt>
                <c:pt idx="3015">
                  <c:v>4.799987999999999</c:v>
                </c:pt>
                <c:pt idx="3016">
                  <c:v>5.549987999999999</c:v>
                </c:pt>
                <c:pt idx="3017">
                  <c:v>4.3000179999999988</c:v>
                </c:pt>
                <c:pt idx="3018">
                  <c:v>3.6500240000000002</c:v>
                </c:pt>
                <c:pt idx="3019">
                  <c:v>3.8749999999999996</c:v>
                </c:pt>
                <c:pt idx="3020">
                  <c:v>4.249969000000001</c:v>
                </c:pt>
                <c:pt idx="3021">
                  <c:v>4.049987999999999</c:v>
                </c:pt>
                <c:pt idx="3022">
                  <c:v>4.5999910000000002</c:v>
                </c:pt>
                <c:pt idx="3023">
                  <c:v>3.6500240000000002</c:v>
                </c:pt>
                <c:pt idx="3024">
                  <c:v>5</c:v>
                </c:pt>
                <c:pt idx="3025">
                  <c:v>4.6500239999999993</c:v>
                </c:pt>
                <c:pt idx="3026">
                  <c:v>4.849975999999999</c:v>
                </c:pt>
                <c:pt idx="3027">
                  <c:v>3.5</c:v>
                </c:pt>
                <c:pt idx="3028">
                  <c:v>4.8249819999999985</c:v>
                </c:pt>
                <c:pt idx="3029">
                  <c:v>4.25</c:v>
                </c:pt>
                <c:pt idx="3030">
                  <c:v>4.099975999999999</c:v>
                </c:pt>
                <c:pt idx="3031">
                  <c:v>4.599975999999999</c:v>
                </c:pt>
                <c:pt idx="3032">
                  <c:v>4.3500369999999995</c:v>
                </c:pt>
                <c:pt idx="3033">
                  <c:v>4.1499939999999995</c:v>
                </c:pt>
                <c:pt idx="3034">
                  <c:v>5.3999939999999995</c:v>
                </c:pt>
                <c:pt idx="3035">
                  <c:v>5.1499939999999995</c:v>
                </c:pt>
                <c:pt idx="3036">
                  <c:v>4.0500179999999988</c:v>
                </c:pt>
                <c:pt idx="3037">
                  <c:v>5.4749910000000002</c:v>
                </c:pt>
                <c:pt idx="3038">
                  <c:v>5.749969000000001</c:v>
                </c:pt>
                <c:pt idx="3039">
                  <c:v>5</c:v>
                </c:pt>
                <c:pt idx="3040">
                  <c:v>4.9000240000000002</c:v>
                </c:pt>
                <c:pt idx="3041">
                  <c:v>3.725006</c:v>
                </c:pt>
                <c:pt idx="3042">
                  <c:v>4.4750209999999999</c:v>
                </c:pt>
                <c:pt idx="3043">
                  <c:v>4.25</c:v>
                </c:pt>
                <c:pt idx="3044">
                  <c:v>3.9500119999999996</c:v>
                </c:pt>
                <c:pt idx="3045">
                  <c:v>4.4000240000000002</c:v>
                </c:pt>
                <c:pt idx="3046">
                  <c:v>4.75</c:v>
                </c:pt>
                <c:pt idx="3047">
                  <c:v>3.9500119999999996</c:v>
                </c:pt>
                <c:pt idx="3048">
                  <c:v>5.2000120000000001</c:v>
                </c:pt>
                <c:pt idx="3049">
                  <c:v>3.5000309999999999</c:v>
                </c:pt>
                <c:pt idx="3050">
                  <c:v>6.349975999999999</c:v>
                </c:pt>
                <c:pt idx="3051">
                  <c:v>3.4000089999999994</c:v>
                </c:pt>
                <c:pt idx="3052">
                  <c:v>3.5</c:v>
                </c:pt>
                <c:pt idx="3053">
                  <c:v>5.2250059999999987</c:v>
                </c:pt>
                <c:pt idx="3054">
                  <c:v>8.4000240000000002</c:v>
                </c:pt>
                <c:pt idx="3055">
                  <c:v>4.1250309999999981</c:v>
                </c:pt>
                <c:pt idx="3056">
                  <c:v>4.6999969999999989</c:v>
                </c:pt>
                <c:pt idx="3057">
                  <c:v>4.049987999999999</c:v>
                </c:pt>
                <c:pt idx="3058">
                  <c:v>4.2000120000000001</c:v>
                </c:pt>
                <c:pt idx="3059">
                  <c:v>4.4750059999999996</c:v>
                </c:pt>
                <c:pt idx="3060">
                  <c:v>3.6999819999999999</c:v>
                </c:pt>
                <c:pt idx="3061">
                  <c:v>4.549987999999999</c:v>
                </c:pt>
                <c:pt idx="3062">
                  <c:v>4.1750030000000002</c:v>
                </c:pt>
                <c:pt idx="3063">
                  <c:v>5.299987999999999</c:v>
                </c:pt>
                <c:pt idx="3064">
                  <c:v>4.1500239999999993</c:v>
                </c:pt>
                <c:pt idx="3065">
                  <c:v>3.7000120000000001</c:v>
                </c:pt>
                <c:pt idx="3066">
                  <c:v>4.6000059999999987</c:v>
                </c:pt>
                <c:pt idx="3067">
                  <c:v>3.6500240000000002</c:v>
                </c:pt>
                <c:pt idx="3068">
                  <c:v>4.5250239999999993</c:v>
                </c:pt>
                <c:pt idx="3069">
                  <c:v>5.5750120000000001</c:v>
                </c:pt>
                <c:pt idx="3070">
                  <c:v>4.8000339999999992</c:v>
                </c:pt>
                <c:pt idx="3071">
                  <c:v>4.799987999999999</c:v>
                </c:pt>
                <c:pt idx="3072">
                  <c:v>5.0749819999999994</c:v>
                </c:pt>
                <c:pt idx="3073">
                  <c:v>3.75</c:v>
                </c:pt>
                <c:pt idx="3074">
                  <c:v>4.3999939999999995</c:v>
                </c:pt>
                <c:pt idx="3075">
                  <c:v>4.1499939999999995</c:v>
                </c:pt>
                <c:pt idx="3076">
                  <c:v>4.3000179999999988</c:v>
                </c:pt>
                <c:pt idx="3077">
                  <c:v>3.9000240000000002</c:v>
                </c:pt>
                <c:pt idx="3078">
                  <c:v>4.2000120000000001</c:v>
                </c:pt>
                <c:pt idx="3079">
                  <c:v>4.299987999999999</c:v>
                </c:pt>
                <c:pt idx="3080">
                  <c:v>4.974975999999999</c:v>
                </c:pt>
                <c:pt idx="3081">
                  <c:v>4.1750030000000002</c:v>
                </c:pt>
                <c:pt idx="3082">
                  <c:v>5.5249629999999987</c:v>
                </c:pt>
                <c:pt idx="3083">
                  <c:v>5.099975999999999</c:v>
                </c:pt>
                <c:pt idx="3084">
                  <c:v>4.6000059999999987</c:v>
                </c:pt>
                <c:pt idx="3085">
                  <c:v>3.625</c:v>
                </c:pt>
                <c:pt idx="3086">
                  <c:v>5.1499939999999995</c:v>
                </c:pt>
                <c:pt idx="3087">
                  <c:v>4.3500059999999987</c:v>
                </c:pt>
                <c:pt idx="3088">
                  <c:v>4.4750059999999996</c:v>
                </c:pt>
                <c:pt idx="3089">
                  <c:v>5.25</c:v>
                </c:pt>
                <c:pt idx="3090">
                  <c:v>4.099975999999999</c:v>
                </c:pt>
                <c:pt idx="3091">
                  <c:v>4.474975999999999</c:v>
                </c:pt>
                <c:pt idx="3092">
                  <c:v>4.4500120000000001</c:v>
                </c:pt>
                <c:pt idx="3093">
                  <c:v>5.1999969999999989</c:v>
                </c:pt>
                <c:pt idx="3094">
                  <c:v>4.3500059999999987</c:v>
                </c:pt>
                <c:pt idx="3095">
                  <c:v>3.7999879999999999</c:v>
                </c:pt>
                <c:pt idx="3096">
                  <c:v>3.6499630000000001</c:v>
                </c:pt>
                <c:pt idx="3097">
                  <c:v>5.2749939999999995</c:v>
                </c:pt>
                <c:pt idx="3098">
                  <c:v>4.500030999999999</c:v>
                </c:pt>
                <c:pt idx="3099">
                  <c:v>4.1000059999999987</c:v>
                </c:pt>
                <c:pt idx="3100">
                  <c:v>4.5500030000000002</c:v>
                </c:pt>
                <c:pt idx="3101">
                  <c:v>3.7999879999999999</c:v>
                </c:pt>
                <c:pt idx="3102">
                  <c:v>3.3750309999999994</c:v>
                </c:pt>
                <c:pt idx="3103">
                  <c:v>4.8000030000000002</c:v>
                </c:pt>
                <c:pt idx="3104">
                  <c:v>4.750030999999999</c:v>
                </c:pt>
                <c:pt idx="3105">
                  <c:v>4.9999849999999988</c:v>
                </c:pt>
                <c:pt idx="3106">
                  <c:v>3.8749999999999996</c:v>
                </c:pt>
                <c:pt idx="3107">
                  <c:v>4.5749969999999989</c:v>
                </c:pt>
                <c:pt idx="3108">
                  <c:v>4.0500339999999992</c:v>
                </c:pt>
                <c:pt idx="3109">
                  <c:v>5.1000059999999987</c:v>
                </c:pt>
                <c:pt idx="3110">
                  <c:v>4.5</c:v>
                </c:pt>
                <c:pt idx="3111">
                  <c:v>5.3999629999999996</c:v>
                </c:pt>
                <c:pt idx="3112">
                  <c:v>4.4500120000000001</c:v>
                </c:pt>
                <c:pt idx="3113">
                  <c:v>4.599975999999999</c:v>
                </c:pt>
                <c:pt idx="3114">
                  <c:v>4.8000030000000002</c:v>
                </c:pt>
                <c:pt idx="3115">
                  <c:v>4.3749849999999979</c:v>
                </c:pt>
                <c:pt idx="3116">
                  <c:v>4.5</c:v>
                </c:pt>
                <c:pt idx="3117">
                  <c:v>4.049987999999999</c:v>
                </c:pt>
                <c:pt idx="3118">
                  <c:v>4.8500369999999995</c:v>
                </c:pt>
                <c:pt idx="3119">
                  <c:v>5</c:v>
                </c:pt>
                <c:pt idx="3120">
                  <c:v>3.9749910000000002</c:v>
                </c:pt>
                <c:pt idx="3121">
                  <c:v>3.7999879999999999</c:v>
                </c:pt>
                <c:pt idx="3122">
                  <c:v>4.549987999999999</c:v>
                </c:pt>
                <c:pt idx="3123">
                  <c:v>4.1750030000000002</c:v>
                </c:pt>
                <c:pt idx="3124">
                  <c:v>4.25</c:v>
                </c:pt>
                <c:pt idx="3125">
                  <c:v>4.25</c:v>
                </c:pt>
                <c:pt idx="3126">
                  <c:v>4.25</c:v>
                </c:pt>
                <c:pt idx="3127">
                  <c:v>3.9500119999999996</c:v>
                </c:pt>
                <c:pt idx="3128">
                  <c:v>4.6000059999999987</c:v>
                </c:pt>
                <c:pt idx="3129">
                  <c:v>4.4499820000000003</c:v>
                </c:pt>
                <c:pt idx="3130">
                  <c:v>4.5</c:v>
                </c:pt>
                <c:pt idx="3131">
                  <c:v>4.299987999999999</c:v>
                </c:pt>
                <c:pt idx="3132">
                  <c:v>4.875</c:v>
                </c:pt>
                <c:pt idx="3133">
                  <c:v>3.8999629999999996</c:v>
                </c:pt>
                <c:pt idx="3134">
                  <c:v>4.3000179999999988</c:v>
                </c:pt>
                <c:pt idx="3135">
                  <c:v>4.974975999999999</c:v>
                </c:pt>
                <c:pt idx="3136">
                  <c:v>5.049987999999999</c:v>
                </c:pt>
                <c:pt idx="3137">
                  <c:v>4.7250059999999987</c:v>
                </c:pt>
                <c:pt idx="3138">
                  <c:v>3.049973</c:v>
                </c:pt>
                <c:pt idx="3139">
                  <c:v>4.3000179999999988</c:v>
                </c:pt>
                <c:pt idx="3140">
                  <c:v>4.2250059999999987</c:v>
                </c:pt>
                <c:pt idx="3141">
                  <c:v>4.5249939999999986</c:v>
                </c:pt>
                <c:pt idx="3142">
                  <c:v>4.4500120000000001</c:v>
                </c:pt>
                <c:pt idx="3143">
                  <c:v>4.375</c:v>
                </c:pt>
                <c:pt idx="3144">
                  <c:v>3.4000240000000002</c:v>
                </c:pt>
                <c:pt idx="3145">
                  <c:v>5.7250059999999987</c:v>
                </c:pt>
                <c:pt idx="3146">
                  <c:v>4.049987999999999</c:v>
                </c:pt>
                <c:pt idx="3147">
                  <c:v>5.749969000000001</c:v>
                </c:pt>
                <c:pt idx="3148">
                  <c:v>4.2250059999999987</c:v>
                </c:pt>
                <c:pt idx="3149">
                  <c:v>5.250030999999999</c:v>
                </c:pt>
                <c:pt idx="3150">
                  <c:v>5.6000059999999987</c:v>
                </c:pt>
                <c:pt idx="3151">
                  <c:v>4.8000179999999988</c:v>
                </c:pt>
                <c:pt idx="3152">
                  <c:v>5.9500120000000001</c:v>
                </c:pt>
                <c:pt idx="3153">
                  <c:v>5.049987999999999</c:v>
                </c:pt>
                <c:pt idx="3154">
                  <c:v>4.7000270000000004</c:v>
                </c:pt>
                <c:pt idx="3155">
                  <c:v>4.099975999999999</c:v>
                </c:pt>
                <c:pt idx="3156">
                  <c:v>3.6500089999999994</c:v>
                </c:pt>
                <c:pt idx="3157">
                  <c:v>4.1499939999999995</c:v>
                </c:pt>
                <c:pt idx="3158">
                  <c:v>4</c:v>
                </c:pt>
                <c:pt idx="3159">
                  <c:v>4.8000179999999988</c:v>
                </c:pt>
                <c:pt idx="3160">
                  <c:v>4.9750059999999996</c:v>
                </c:pt>
                <c:pt idx="3161">
                  <c:v>4.4000240000000002</c:v>
                </c:pt>
                <c:pt idx="3162">
                  <c:v>3.4000240000000002</c:v>
                </c:pt>
                <c:pt idx="3163">
                  <c:v>3.6999819999999999</c:v>
                </c:pt>
                <c:pt idx="3164">
                  <c:v>6.000030999999999</c:v>
                </c:pt>
                <c:pt idx="3165">
                  <c:v>5.3500059999999987</c:v>
                </c:pt>
                <c:pt idx="3166">
                  <c:v>5.099975999999999</c:v>
                </c:pt>
                <c:pt idx="3167">
                  <c:v>4.3999939999999995</c:v>
                </c:pt>
                <c:pt idx="3168">
                  <c:v>3.7250209999999999</c:v>
                </c:pt>
                <c:pt idx="3169">
                  <c:v>3.725006</c:v>
                </c:pt>
                <c:pt idx="3170">
                  <c:v>4.2000120000000001</c:v>
                </c:pt>
                <c:pt idx="3171">
                  <c:v>4.8999939999999995</c:v>
                </c:pt>
                <c:pt idx="3172">
                  <c:v>3.3749999999999996</c:v>
                </c:pt>
                <c:pt idx="3173">
                  <c:v>5.25</c:v>
                </c:pt>
                <c:pt idx="3174">
                  <c:v>5.074965999999999</c:v>
                </c:pt>
                <c:pt idx="3175">
                  <c:v>4.349975999999999</c:v>
                </c:pt>
                <c:pt idx="3176">
                  <c:v>5.299987999999999</c:v>
                </c:pt>
                <c:pt idx="3177">
                  <c:v>4.9499820000000003</c:v>
                </c:pt>
                <c:pt idx="3178">
                  <c:v>4.4749910000000002</c:v>
                </c:pt>
                <c:pt idx="3179">
                  <c:v>4.599975999999999</c:v>
                </c:pt>
                <c:pt idx="3180">
                  <c:v>5.5</c:v>
                </c:pt>
                <c:pt idx="3181">
                  <c:v>5.25</c:v>
                </c:pt>
                <c:pt idx="3182">
                  <c:v>5.3000179999999988</c:v>
                </c:pt>
                <c:pt idx="3183">
                  <c:v>3.950027</c:v>
                </c:pt>
                <c:pt idx="3184">
                  <c:v>3.7499690000000001</c:v>
                </c:pt>
                <c:pt idx="3185">
                  <c:v>4.1000059999999987</c:v>
                </c:pt>
                <c:pt idx="3186">
                  <c:v>4.299987999999999</c:v>
                </c:pt>
                <c:pt idx="3187">
                  <c:v>4.1499939999999995</c:v>
                </c:pt>
                <c:pt idx="3188">
                  <c:v>3.75</c:v>
                </c:pt>
                <c:pt idx="3189">
                  <c:v>5.1000369999999995</c:v>
                </c:pt>
                <c:pt idx="3190">
                  <c:v>3.9499819999999999</c:v>
                </c:pt>
                <c:pt idx="3191">
                  <c:v>3.9499819999999999</c:v>
                </c:pt>
                <c:pt idx="3192">
                  <c:v>3.2999879999999999</c:v>
                </c:pt>
                <c:pt idx="3193">
                  <c:v>4.0500179999999988</c:v>
                </c:pt>
                <c:pt idx="3194">
                  <c:v>4.8500369999999995</c:v>
                </c:pt>
                <c:pt idx="3195">
                  <c:v>3.8000179999999997</c:v>
                </c:pt>
                <c:pt idx="3196">
                  <c:v>4.599975999999999</c:v>
                </c:pt>
                <c:pt idx="3197">
                  <c:v>5.0250089999999989</c:v>
                </c:pt>
                <c:pt idx="3198">
                  <c:v>4.75</c:v>
                </c:pt>
                <c:pt idx="3199">
                  <c:v>4.1249999999999991</c:v>
                </c:pt>
                <c:pt idx="3200">
                  <c:v>3.75</c:v>
                </c:pt>
                <c:pt idx="3201">
                  <c:v>4.9500120000000001</c:v>
                </c:pt>
                <c:pt idx="3202">
                  <c:v>5.2000270000000004</c:v>
                </c:pt>
                <c:pt idx="3203">
                  <c:v>5.5</c:v>
                </c:pt>
                <c:pt idx="3204">
                  <c:v>4.4750059999999996</c:v>
                </c:pt>
                <c:pt idx="3205">
                  <c:v>4.000030999999999</c:v>
                </c:pt>
                <c:pt idx="3206">
                  <c:v>4.8999939999999995</c:v>
                </c:pt>
                <c:pt idx="3207">
                  <c:v>4.1000059999999987</c:v>
                </c:pt>
                <c:pt idx="3208">
                  <c:v>5.8749849999999979</c:v>
                </c:pt>
                <c:pt idx="3209">
                  <c:v>4.4499820000000003</c:v>
                </c:pt>
                <c:pt idx="3210">
                  <c:v>4.299987999999999</c:v>
                </c:pt>
                <c:pt idx="3211">
                  <c:v>3.8000179999999997</c:v>
                </c:pt>
                <c:pt idx="3212">
                  <c:v>4.25</c:v>
                </c:pt>
                <c:pt idx="3213">
                  <c:v>3.725006</c:v>
                </c:pt>
                <c:pt idx="3214">
                  <c:v>5.0750120000000001</c:v>
                </c:pt>
                <c:pt idx="3215">
                  <c:v>4.0999910000000002</c:v>
                </c:pt>
                <c:pt idx="3216">
                  <c:v>4.349975999999999</c:v>
                </c:pt>
                <c:pt idx="3217">
                  <c:v>4</c:v>
                </c:pt>
                <c:pt idx="3218">
                  <c:v>5.4000240000000002</c:v>
                </c:pt>
                <c:pt idx="3219">
                  <c:v>4.5750120000000001</c:v>
                </c:pt>
                <c:pt idx="3220">
                  <c:v>4.2499849999999988</c:v>
                </c:pt>
                <c:pt idx="3221">
                  <c:v>4.25</c:v>
                </c:pt>
                <c:pt idx="3222">
                  <c:v>3.9749910000000002</c:v>
                </c:pt>
                <c:pt idx="3223">
                  <c:v>4.850020999999999</c:v>
                </c:pt>
                <c:pt idx="3224">
                  <c:v>4.2249909999999993</c:v>
                </c:pt>
                <c:pt idx="3225">
                  <c:v>4.4749910000000002</c:v>
                </c:pt>
                <c:pt idx="3226">
                  <c:v>3.7999879999999999</c:v>
                </c:pt>
                <c:pt idx="3227">
                  <c:v>4.250030999999999</c:v>
                </c:pt>
                <c:pt idx="3228">
                  <c:v>7.1499629999999996</c:v>
                </c:pt>
                <c:pt idx="3229">
                  <c:v>6.0249629999999987</c:v>
                </c:pt>
                <c:pt idx="3230">
                  <c:v>4.8249819999999985</c:v>
                </c:pt>
                <c:pt idx="3231">
                  <c:v>4.6499939999999995</c:v>
                </c:pt>
                <c:pt idx="3232">
                  <c:v>4.0500179999999988</c:v>
                </c:pt>
                <c:pt idx="3233">
                  <c:v>5.4749910000000002</c:v>
                </c:pt>
                <c:pt idx="3234">
                  <c:v>4.599975999999999</c:v>
                </c:pt>
                <c:pt idx="3235">
                  <c:v>4.299987999999999</c:v>
                </c:pt>
                <c:pt idx="3236">
                  <c:v>3.6500240000000002</c:v>
                </c:pt>
                <c:pt idx="3237">
                  <c:v>6.8000489999999996</c:v>
                </c:pt>
                <c:pt idx="3238">
                  <c:v>3.2000120000000001</c:v>
                </c:pt>
                <c:pt idx="3239">
                  <c:v>3.9000240000000002</c:v>
                </c:pt>
                <c:pt idx="3240">
                  <c:v>4.0500179999999988</c:v>
                </c:pt>
                <c:pt idx="3241">
                  <c:v>4.7000120000000001</c:v>
                </c:pt>
                <c:pt idx="3242">
                  <c:v>4.599975999999999</c:v>
                </c:pt>
                <c:pt idx="3243">
                  <c:v>3.1499940000000004</c:v>
                </c:pt>
                <c:pt idx="3244">
                  <c:v>4.1000059999999987</c:v>
                </c:pt>
                <c:pt idx="3245">
                  <c:v>4.7000120000000001</c:v>
                </c:pt>
                <c:pt idx="3246">
                  <c:v>4.249969000000001</c:v>
                </c:pt>
                <c:pt idx="3247">
                  <c:v>4.8999629999999996</c:v>
                </c:pt>
                <c:pt idx="3248">
                  <c:v>4.324996999999998</c:v>
                </c:pt>
                <c:pt idx="3249">
                  <c:v>4.25</c:v>
                </c:pt>
                <c:pt idx="3250">
                  <c:v>4.1500239999999993</c:v>
                </c:pt>
                <c:pt idx="3251">
                  <c:v>4.1500089999999989</c:v>
                </c:pt>
                <c:pt idx="3252">
                  <c:v>5.75</c:v>
                </c:pt>
                <c:pt idx="3253">
                  <c:v>5.5500179999999988</c:v>
                </c:pt>
                <c:pt idx="3254">
                  <c:v>5.049987999999999</c:v>
                </c:pt>
                <c:pt idx="3255">
                  <c:v>4.849975999999999</c:v>
                </c:pt>
                <c:pt idx="3256">
                  <c:v>5.9999849999999988</c:v>
                </c:pt>
                <c:pt idx="3257">
                  <c:v>4.5</c:v>
                </c:pt>
                <c:pt idx="3258">
                  <c:v>4.6750179999999988</c:v>
                </c:pt>
                <c:pt idx="3259">
                  <c:v>3.3999629999999996</c:v>
                </c:pt>
                <c:pt idx="3260">
                  <c:v>4.5</c:v>
                </c:pt>
                <c:pt idx="3261">
                  <c:v>4.349975999999999</c:v>
                </c:pt>
                <c:pt idx="3262">
                  <c:v>4.2249759999999981</c:v>
                </c:pt>
                <c:pt idx="3263">
                  <c:v>4.3500059999999987</c:v>
                </c:pt>
                <c:pt idx="3264">
                  <c:v>4.5750120000000001</c:v>
                </c:pt>
                <c:pt idx="3265">
                  <c:v>3.600006</c:v>
                </c:pt>
                <c:pt idx="3266">
                  <c:v>3.7999879999999999</c:v>
                </c:pt>
                <c:pt idx="3267">
                  <c:v>5.0999910000000002</c:v>
                </c:pt>
                <c:pt idx="3268">
                  <c:v>4.5</c:v>
                </c:pt>
                <c:pt idx="3269">
                  <c:v>4</c:v>
                </c:pt>
                <c:pt idx="3270">
                  <c:v>4.6000059999999987</c:v>
                </c:pt>
                <c:pt idx="3271">
                  <c:v>4.9500120000000001</c:v>
                </c:pt>
                <c:pt idx="3272">
                  <c:v>3.2000120000000001</c:v>
                </c:pt>
                <c:pt idx="3273">
                  <c:v>5.1999969999999989</c:v>
                </c:pt>
                <c:pt idx="3274">
                  <c:v>3.6000369999999999</c:v>
                </c:pt>
                <c:pt idx="3275">
                  <c:v>4.5</c:v>
                </c:pt>
                <c:pt idx="3276">
                  <c:v>5.1999969999999989</c:v>
                </c:pt>
                <c:pt idx="3277">
                  <c:v>5.7000120000000001</c:v>
                </c:pt>
                <c:pt idx="3278">
                  <c:v>4.6000059999999987</c:v>
                </c:pt>
                <c:pt idx="3279">
                  <c:v>3.9500119999999996</c:v>
                </c:pt>
                <c:pt idx="3280">
                  <c:v>4.0500179999999988</c:v>
                </c:pt>
                <c:pt idx="3281">
                  <c:v>5.9499820000000003</c:v>
                </c:pt>
                <c:pt idx="3282">
                  <c:v>4.1499939999999995</c:v>
                </c:pt>
                <c:pt idx="3283">
                  <c:v>4.8249819999999985</c:v>
                </c:pt>
                <c:pt idx="3284">
                  <c:v>3.9499970000000002</c:v>
                </c:pt>
                <c:pt idx="3285">
                  <c:v>4.6499939999999995</c:v>
                </c:pt>
                <c:pt idx="3286">
                  <c:v>4.3500369999999995</c:v>
                </c:pt>
                <c:pt idx="3287">
                  <c:v>5.8000030000000002</c:v>
                </c:pt>
                <c:pt idx="3288">
                  <c:v>3.899994</c:v>
                </c:pt>
                <c:pt idx="3289">
                  <c:v>4.2249759999999981</c:v>
                </c:pt>
                <c:pt idx="3290">
                  <c:v>4.75</c:v>
                </c:pt>
                <c:pt idx="3291">
                  <c:v>4.9250030000000002</c:v>
                </c:pt>
                <c:pt idx="3292">
                  <c:v>5.249969000000001</c:v>
                </c:pt>
                <c:pt idx="3293">
                  <c:v>4.2750089999999998</c:v>
                </c:pt>
                <c:pt idx="3294">
                  <c:v>4.500030999999999</c:v>
                </c:pt>
                <c:pt idx="3295">
                  <c:v>5.549987999999999</c:v>
                </c:pt>
                <c:pt idx="3296">
                  <c:v>3.5500179999999997</c:v>
                </c:pt>
                <c:pt idx="3297">
                  <c:v>4.4499820000000003</c:v>
                </c:pt>
                <c:pt idx="3298">
                  <c:v>4.599975999999999</c:v>
                </c:pt>
                <c:pt idx="3299">
                  <c:v>3.7999879999999999</c:v>
                </c:pt>
                <c:pt idx="3300">
                  <c:v>5.7000120000000001</c:v>
                </c:pt>
                <c:pt idx="3301">
                  <c:v>3.7999879999999999</c:v>
                </c:pt>
                <c:pt idx="3302">
                  <c:v>4.849975999999999</c:v>
                </c:pt>
                <c:pt idx="3303">
                  <c:v>4.7000120000000001</c:v>
                </c:pt>
                <c:pt idx="3304">
                  <c:v>3.8000179999999997</c:v>
                </c:pt>
                <c:pt idx="3305">
                  <c:v>4.6500239999999993</c:v>
                </c:pt>
                <c:pt idx="3306">
                  <c:v>4.5000149999999994</c:v>
                </c:pt>
                <c:pt idx="3307">
                  <c:v>3.899994</c:v>
                </c:pt>
                <c:pt idx="3308">
                  <c:v>3.9749910000000002</c:v>
                </c:pt>
                <c:pt idx="3309">
                  <c:v>4.099975999999999</c:v>
                </c:pt>
                <c:pt idx="3310">
                  <c:v>4.1250309999999981</c:v>
                </c:pt>
                <c:pt idx="3311">
                  <c:v>4.4250030000000002</c:v>
                </c:pt>
                <c:pt idx="3312">
                  <c:v>6.5749819999999994</c:v>
                </c:pt>
                <c:pt idx="3313">
                  <c:v>5.0749969999999989</c:v>
                </c:pt>
                <c:pt idx="3314">
                  <c:v>5.349975999999999</c:v>
                </c:pt>
                <c:pt idx="3315">
                  <c:v>4.6749879999999981</c:v>
                </c:pt>
                <c:pt idx="3316">
                  <c:v>4.8999629999999996</c:v>
                </c:pt>
                <c:pt idx="3317">
                  <c:v>5.5500179999999988</c:v>
                </c:pt>
                <c:pt idx="3318">
                  <c:v>3.8000179999999997</c:v>
                </c:pt>
                <c:pt idx="3319">
                  <c:v>4.3000179999999988</c:v>
                </c:pt>
                <c:pt idx="3320">
                  <c:v>3.899994</c:v>
                </c:pt>
                <c:pt idx="3321">
                  <c:v>3.6500240000000002</c:v>
                </c:pt>
                <c:pt idx="3322">
                  <c:v>3.9999689999999997</c:v>
                </c:pt>
                <c:pt idx="3323">
                  <c:v>3.0999759999999994</c:v>
                </c:pt>
                <c:pt idx="3324">
                  <c:v>4.9000240000000002</c:v>
                </c:pt>
                <c:pt idx="3325">
                  <c:v>4.2750089999999998</c:v>
                </c:pt>
                <c:pt idx="3326">
                  <c:v>4.8500059999999987</c:v>
                </c:pt>
                <c:pt idx="3327">
                  <c:v>4.4750059999999996</c:v>
                </c:pt>
                <c:pt idx="3328">
                  <c:v>3.9000240000000002</c:v>
                </c:pt>
                <c:pt idx="3329">
                  <c:v>5.1999969999999989</c:v>
                </c:pt>
                <c:pt idx="3330">
                  <c:v>4.6500239999999993</c:v>
                </c:pt>
                <c:pt idx="3331">
                  <c:v>4.1500089999999989</c:v>
                </c:pt>
                <c:pt idx="3332">
                  <c:v>4.1499939999999995</c:v>
                </c:pt>
                <c:pt idx="3333">
                  <c:v>5.1500089999999989</c:v>
                </c:pt>
                <c:pt idx="3334">
                  <c:v>5.3999629999999996</c:v>
                </c:pt>
                <c:pt idx="3335">
                  <c:v>3.899994</c:v>
                </c:pt>
                <c:pt idx="3336">
                  <c:v>4.0000149999999994</c:v>
                </c:pt>
                <c:pt idx="3337">
                  <c:v>3.899994</c:v>
                </c:pt>
                <c:pt idx="3338">
                  <c:v>5.25</c:v>
                </c:pt>
                <c:pt idx="3339">
                  <c:v>4.6000369999999995</c:v>
                </c:pt>
                <c:pt idx="3340">
                  <c:v>3.75</c:v>
                </c:pt>
                <c:pt idx="3341">
                  <c:v>4.5</c:v>
                </c:pt>
                <c:pt idx="3342">
                  <c:v>5.100020999999999</c:v>
                </c:pt>
                <c:pt idx="3343">
                  <c:v>3.4000089999999994</c:v>
                </c:pt>
                <c:pt idx="3344">
                  <c:v>7.6500239999999993</c:v>
                </c:pt>
                <c:pt idx="3345">
                  <c:v>4.5500179999999988</c:v>
                </c:pt>
                <c:pt idx="3346">
                  <c:v>4.3999939999999995</c:v>
                </c:pt>
                <c:pt idx="3347">
                  <c:v>4.8999629999999996</c:v>
                </c:pt>
                <c:pt idx="3348">
                  <c:v>2.9499819999999999</c:v>
                </c:pt>
                <c:pt idx="3349">
                  <c:v>3.5</c:v>
                </c:pt>
                <c:pt idx="3350">
                  <c:v>7.349975999999999</c:v>
                </c:pt>
                <c:pt idx="3351">
                  <c:v>4.1249689999999992</c:v>
                </c:pt>
                <c:pt idx="3352">
                  <c:v>3.9000240000000002</c:v>
                </c:pt>
                <c:pt idx="3353">
                  <c:v>4.75</c:v>
                </c:pt>
                <c:pt idx="3354">
                  <c:v>3.8000179999999997</c:v>
                </c:pt>
                <c:pt idx="3355">
                  <c:v>4.549987999999999</c:v>
                </c:pt>
                <c:pt idx="3356">
                  <c:v>4.349975999999999</c:v>
                </c:pt>
                <c:pt idx="3357">
                  <c:v>4.299987999999999</c:v>
                </c:pt>
                <c:pt idx="3358">
                  <c:v>4.1500089999999989</c:v>
                </c:pt>
                <c:pt idx="3359">
                  <c:v>5.3500059999999987</c:v>
                </c:pt>
                <c:pt idx="3360">
                  <c:v>3.8500059999999996</c:v>
                </c:pt>
                <c:pt idx="3361">
                  <c:v>5.324996999999998</c:v>
                </c:pt>
                <c:pt idx="3362">
                  <c:v>4.4000240000000002</c:v>
                </c:pt>
                <c:pt idx="3363">
                  <c:v>3.5500179999999997</c:v>
                </c:pt>
                <c:pt idx="3364">
                  <c:v>3.9499819999999999</c:v>
                </c:pt>
                <c:pt idx="3365">
                  <c:v>5.1249999999999991</c:v>
                </c:pt>
                <c:pt idx="3366">
                  <c:v>4.7000120000000001</c:v>
                </c:pt>
                <c:pt idx="3367">
                  <c:v>4.249969000000001</c:v>
                </c:pt>
                <c:pt idx="3368">
                  <c:v>4.1499939999999995</c:v>
                </c:pt>
                <c:pt idx="3369">
                  <c:v>5.25</c:v>
                </c:pt>
                <c:pt idx="3370">
                  <c:v>4</c:v>
                </c:pt>
                <c:pt idx="3371">
                  <c:v>4.1249999999999991</c:v>
                </c:pt>
                <c:pt idx="3372">
                  <c:v>5.1499939999999995</c:v>
                </c:pt>
                <c:pt idx="3373">
                  <c:v>4.4249879999999981</c:v>
                </c:pt>
                <c:pt idx="3374">
                  <c:v>4.7249759999999981</c:v>
                </c:pt>
                <c:pt idx="3375">
                  <c:v>4.0500489999999996</c:v>
                </c:pt>
                <c:pt idx="3376">
                  <c:v>4.824996999999998</c:v>
                </c:pt>
                <c:pt idx="3377">
                  <c:v>5.1500089999999989</c:v>
                </c:pt>
                <c:pt idx="3378">
                  <c:v>5.299987999999999</c:v>
                </c:pt>
                <c:pt idx="3379">
                  <c:v>4.7249759999999981</c:v>
                </c:pt>
                <c:pt idx="3380">
                  <c:v>4.549987999999999</c:v>
                </c:pt>
                <c:pt idx="3381">
                  <c:v>3.9000240000000002</c:v>
                </c:pt>
                <c:pt idx="3382">
                  <c:v>4.7000120000000001</c:v>
                </c:pt>
                <c:pt idx="3383">
                  <c:v>5.0500179999999988</c:v>
                </c:pt>
                <c:pt idx="3384">
                  <c:v>3.9000240000000002</c:v>
                </c:pt>
                <c:pt idx="3385">
                  <c:v>3.9499659999999994</c:v>
                </c:pt>
                <c:pt idx="3386">
                  <c:v>3.3500059999999996</c:v>
                </c:pt>
                <c:pt idx="3387">
                  <c:v>4.999969000000001</c:v>
                </c:pt>
                <c:pt idx="3388">
                  <c:v>3.5499879999999999</c:v>
                </c:pt>
                <c:pt idx="3389">
                  <c:v>4.75</c:v>
                </c:pt>
                <c:pt idx="3390">
                  <c:v>4.850020999999999</c:v>
                </c:pt>
                <c:pt idx="3391">
                  <c:v>4.099975999999999</c:v>
                </c:pt>
                <c:pt idx="3392">
                  <c:v>4.2000120000000001</c:v>
                </c:pt>
                <c:pt idx="3393">
                  <c:v>4.8999939999999995</c:v>
                </c:pt>
                <c:pt idx="3394">
                  <c:v>5.099975999999999</c:v>
                </c:pt>
                <c:pt idx="3395">
                  <c:v>4.799987999999999</c:v>
                </c:pt>
                <c:pt idx="3396">
                  <c:v>4.5500030000000002</c:v>
                </c:pt>
                <c:pt idx="3397">
                  <c:v>4.4499820000000003</c:v>
                </c:pt>
                <c:pt idx="3398">
                  <c:v>4.824996999999998</c:v>
                </c:pt>
                <c:pt idx="3399">
                  <c:v>3.6499940000000004</c:v>
                </c:pt>
                <c:pt idx="3400">
                  <c:v>4.1000059999999987</c:v>
                </c:pt>
                <c:pt idx="3401">
                  <c:v>5.6000059999999987</c:v>
                </c:pt>
                <c:pt idx="3402">
                  <c:v>4.4000240000000002</c:v>
                </c:pt>
                <c:pt idx="3403">
                  <c:v>7.549987999999999</c:v>
                </c:pt>
                <c:pt idx="3404">
                  <c:v>3.9000089999999994</c:v>
                </c:pt>
                <c:pt idx="3405">
                  <c:v>4.8250119999999992</c:v>
                </c:pt>
                <c:pt idx="3406">
                  <c:v>4.25</c:v>
                </c:pt>
                <c:pt idx="3407">
                  <c:v>3.399994</c:v>
                </c:pt>
                <c:pt idx="3408">
                  <c:v>3.600006</c:v>
                </c:pt>
                <c:pt idx="3409">
                  <c:v>5.4500120000000001</c:v>
                </c:pt>
                <c:pt idx="3410">
                  <c:v>4.0750120000000001</c:v>
                </c:pt>
                <c:pt idx="3411">
                  <c:v>4.4499820000000003</c:v>
                </c:pt>
                <c:pt idx="3412">
                  <c:v>4.2000120000000001</c:v>
                </c:pt>
                <c:pt idx="3413">
                  <c:v>3.6499790000000001</c:v>
                </c:pt>
                <c:pt idx="3414">
                  <c:v>3.8749999999999996</c:v>
                </c:pt>
                <c:pt idx="3415">
                  <c:v>4.25</c:v>
                </c:pt>
                <c:pt idx="3416">
                  <c:v>4.299987999999999</c:v>
                </c:pt>
                <c:pt idx="3417">
                  <c:v>4.3999939999999995</c:v>
                </c:pt>
                <c:pt idx="3418">
                  <c:v>4.0999910000000002</c:v>
                </c:pt>
                <c:pt idx="3419">
                  <c:v>9.375015000000003</c:v>
                </c:pt>
                <c:pt idx="3420">
                  <c:v>5.1750179999999988</c:v>
                </c:pt>
                <c:pt idx="3421">
                  <c:v>3.8749999999999996</c:v>
                </c:pt>
                <c:pt idx="3422">
                  <c:v>3.9000240000000002</c:v>
                </c:pt>
                <c:pt idx="3423">
                  <c:v>4.8250119999999992</c:v>
                </c:pt>
                <c:pt idx="3424">
                  <c:v>5.0999910000000002</c:v>
                </c:pt>
                <c:pt idx="3425">
                  <c:v>3.9750059999999996</c:v>
                </c:pt>
                <c:pt idx="3426">
                  <c:v>4.25</c:v>
                </c:pt>
                <c:pt idx="3427">
                  <c:v>4.6000059999999987</c:v>
                </c:pt>
                <c:pt idx="3428">
                  <c:v>5.9500120000000001</c:v>
                </c:pt>
                <c:pt idx="3429">
                  <c:v>3.7750089999999994</c:v>
                </c:pt>
                <c:pt idx="3430">
                  <c:v>4</c:v>
                </c:pt>
                <c:pt idx="3431">
                  <c:v>4.799987999999999</c:v>
                </c:pt>
                <c:pt idx="3432">
                  <c:v>3.4499970000000002</c:v>
                </c:pt>
                <c:pt idx="3433">
                  <c:v>4</c:v>
                </c:pt>
                <c:pt idx="3434">
                  <c:v>5.2499849999999988</c:v>
                </c:pt>
                <c:pt idx="3435">
                  <c:v>4.0249789999999992</c:v>
                </c:pt>
                <c:pt idx="3436">
                  <c:v>4.2249759999999981</c:v>
                </c:pt>
                <c:pt idx="3437">
                  <c:v>4.0249939999999986</c:v>
                </c:pt>
                <c:pt idx="3438">
                  <c:v>5.6499629999999996</c:v>
                </c:pt>
                <c:pt idx="3439">
                  <c:v>5.549987999999999</c:v>
                </c:pt>
                <c:pt idx="3440">
                  <c:v>4.3500059999999987</c:v>
                </c:pt>
                <c:pt idx="3441">
                  <c:v>5.099975999999999</c:v>
                </c:pt>
                <c:pt idx="3442">
                  <c:v>4.9500120000000001</c:v>
                </c:pt>
                <c:pt idx="3443">
                  <c:v>5.0249939999999986</c:v>
                </c:pt>
                <c:pt idx="3444">
                  <c:v>4.6499629999999996</c:v>
                </c:pt>
                <c:pt idx="3445">
                  <c:v>4.8999939999999995</c:v>
                </c:pt>
                <c:pt idx="3446">
                  <c:v>4.75</c:v>
                </c:pt>
                <c:pt idx="3447">
                  <c:v>4.0749969999999989</c:v>
                </c:pt>
                <c:pt idx="3448">
                  <c:v>4.049987999999999</c:v>
                </c:pt>
                <c:pt idx="3449">
                  <c:v>4</c:v>
                </c:pt>
                <c:pt idx="3450">
                  <c:v>4.4499820000000003</c:v>
                </c:pt>
                <c:pt idx="3451">
                  <c:v>3.5499879999999999</c:v>
                </c:pt>
                <c:pt idx="3452">
                  <c:v>4.099975999999999</c:v>
                </c:pt>
                <c:pt idx="3453">
                  <c:v>4.4750059999999996</c:v>
                </c:pt>
                <c:pt idx="3454">
                  <c:v>4.75</c:v>
                </c:pt>
                <c:pt idx="3455">
                  <c:v>4.1750179999999988</c:v>
                </c:pt>
                <c:pt idx="3456">
                  <c:v>3.7000120000000001</c:v>
                </c:pt>
                <c:pt idx="3457">
                  <c:v>4.7000120000000001</c:v>
                </c:pt>
                <c:pt idx="3458">
                  <c:v>5.1500239999999993</c:v>
                </c:pt>
                <c:pt idx="3459">
                  <c:v>5.25</c:v>
                </c:pt>
                <c:pt idx="3460">
                  <c:v>4.049987999999999</c:v>
                </c:pt>
                <c:pt idx="3461">
                  <c:v>5.849975999999999</c:v>
                </c:pt>
                <c:pt idx="3462">
                  <c:v>3.5499879999999999</c:v>
                </c:pt>
                <c:pt idx="3463">
                  <c:v>4.25</c:v>
                </c:pt>
                <c:pt idx="3464">
                  <c:v>4.75</c:v>
                </c:pt>
                <c:pt idx="3465">
                  <c:v>5.4499969999999998</c:v>
                </c:pt>
                <c:pt idx="3466">
                  <c:v>4.8000179999999988</c:v>
                </c:pt>
                <c:pt idx="3467">
                  <c:v>4.299987999999999</c:v>
                </c:pt>
                <c:pt idx="3468">
                  <c:v>4.1500089999999989</c:v>
                </c:pt>
                <c:pt idx="3469">
                  <c:v>7.725020999999999</c:v>
                </c:pt>
                <c:pt idx="3470">
                  <c:v>4.3250119999999992</c:v>
                </c:pt>
                <c:pt idx="3471">
                  <c:v>4.4000240000000002</c:v>
                </c:pt>
                <c:pt idx="3472">
                  <c:v>4.8999939999999995</c:v>
                </c:pt>
                <c:pt idx="3473">
                  <c:v>4.4000240000000002</c:v>
                </c:pt>
                <c:pt idx="3474">
                  <c:v>3.8499759999999994</c:v>
                </c:pt>
                <c:pt idx="3475">
                  <c:v>4.9250489999999996</c:v>
                </c:pt>
                <c:pt idx="3476">
                  <c:v>4.1999819999999994</c:v>
                </c:pt>
                <c:pt idx="3477">
                  <c:v>4.7749939999999995</c:v>
                </c:pt>
                <c:pt idx="3478">
                  <c:v>3.9000240000000002</c:v>
                </c:pt>
                <c:pt idx="3479">
                  <c:v>3.5999759999999994</c:v>
                </c:pt>
                <c:pt idx="3480">
                  <c:v>3.2999879999999999</c:v>
                </c:pt>
                <c:pt idx="3481">
                  <c:v>5.4999849999999988</c:v>
                </c:pt>
                <c:pt idx="3482">
                  <c:v>5.1999969999999989</c:v>
                </c:pt>
                <c:pt idx="3483">
                  <c:v>4.4000240000000002</c:v>
                </c:pt>
                <c:pt idx="3484">
                  <c:v>3.8500369999999995</c:v>
                </c:pt>
                <c:pt idx="3485">
                  <c:v>4.7250059999999987</c:v>
                </c:pt>
                <c:pt idx="3486">
                  <c:v>3.7000120000000001</c:v>
                </c:pt>
                <c:pt idx="3487">
                  <c:v>5.6499790000000001</c:v>
                </c:pt>
                <c:pt idx="3488">
                  <c:v>4.4500120000000001</c:v>
                </c:pt>
                <c:pt idx="3489">
                  <c:v>5.0749969999999989</c:v>
                </c:pt>
                <c:pt idx="3490">
                  <c:v>5.3999629999999996</c:v>
                </c:pt>
                <c:pt idx="3491">
                  <c:v>4.2000120000000001</c:v>
                </c:pt>
                <c:pt idx="3492">
                  <c:v>4.5</c:v>
                </c:pt>
                <c:pt idx="3493">
                  <c:v>3.75</c:v>
                </c:pt>
                <c:pt idx="3494">
                  <c:v>3.3500059999999996</c:v>
                </c:pt>
                <c:pt idx="3495">
                  <c:v>3.3749849999999997</c:v>
                </c:pt>
                <c:pt idx="3496">
                  <c:v>4.6500239999999993</c:v>
                </c:pt>
                <c:pt idx="3497">
                  <c:v>4.5</c:v>
                </c:pt>
                <c:pt idx="3498">
                  <c:v>4.9500120000000001</c:v>
                </c:pt>
                <c:pt idx="3499">
                  <c:v>4.7750089999999998</c:v>
                </c:pt>
                <c:pt idx="3500">
                  <c:v>3.4500119999999996</c:v>
                </c:pt>
                <c:pt idx="3501">
                  <c:v>3.3000029999999994</c:v>
                </c:pt>
                <c:pt idx="3502">
                  <c:v>5.8999939999999995</c:v>
                </c:pt>
                <c:pt idx="3503">
                  <c:v>4.3999629999999996</c:v>
                </c:pt>
                <c:pt idx="3504">
                  <c:v>4.4750059999999996</c:v>
                </c:pt>
                <c:pt idx="3505">
                  <c:v>4.5749969999999989</c:v>
                </c:pt>
                <c:pt idx="3506">
                  <c:v>5.4749910000000002</c:v>
                </c:pt>
                <c:pt idx="3507">
                  <c:v>4.974975999999999</c:v>
                </c:pt>
                <c:pt idx="3508">
                  <c:v>4.25</c:v>
                </c:pt>
                <c:pt idx="3509">
                  <c:v>3.9500119999999996</c:v>
                </c:pt>
                <c:pt idx="3510">
                  <c:v>4.049987999999999</c:v>
                </c:pt>
                <c:pt idx="3511">
                  <c:v>5.1499629999999996</c:v>
                </c:pt>
                <c:pt idx="3512">
                  <c:v>4.549987999999999</c:v>
                </c:pt>
                <c:pt idx="3513">
                  <c:v>3.7000120000000001</c:v>
                </c:pt>
                <c:pt idx="3514">
                  <c:v>4.1499939999999995</c:v>
                </c:pt>
                <c:pt idx="3515">
                  <c:v>3.5500029999999994</c:v>
                </c:pt>
                <c:pt idx="3516">
                  <c:v>4.549987999999999</c:v>
                </c:pt>
                <c:pt idx="3517">
                  <c:v>4.1499629999999996</c:v>
                </c:pt>
                <c:pt idx="3518">
                  <c:v>4.249969000000001</c:v>
                </c:pt>
                <c:pt idx="3519">
                  <c:v>3.3000489999999996</c:v>
                </c:pt>
                <c:pt idx="3520">
                  <c:v>4.5</c:v>
                </c:pt>
                <c:pt idx="3521">
                  <c:v>4.875</c:v>
                </c:pt>
                <c:pt idx="3522">
                  <c:v>4.4500120000000001</c:v>
                </c:pt>
                <c:pt idx="3523">
                  <c:v>7.3500059999999987</c:v>
                </c:pt>
                <c:pt idx="3524">
                  <c:v>4.1249999999999991</c:v>
                </c:pt>
                <c:pt idx="3525">
                  <c:v>4.4750059999999996</c:v>
                </c:pt>
                <c:pt idx="3526">
                  <c:v>4.725020999999999</c:v>
                </c:pt>
                <c:pt idx="3527">
                  <c:v>3.9750059999999996</c:v>
                </c:pt>
                <c:pt idx="3528">
                  <c:v>6.1500239999999993</c:v>
                </c:pt>
                <c:pt idx="3529">
                  <c:v>4.2000120000000001</c:v>
                </c:pt>
                <c:pt idx="3530">
                  <c:v>4.1500239999999993</c:v>
                </c:pt>
                <c:pt idx="3531">
                  <c:v>4.9999849999999988</c:v>
                </c:pt>
                <c:pt idx="3532">
                  <c:v>5.8500059999999987</c:v>
                </c:pt>
                <c:pt idx="3533">
                  <c:v>4.4499820000000003</c:v>
                </c:pt>
                <c:pt idx="3534">
                  <c:v>4.9499820000000003</c:v>
                </c:pt>
                <c:pt idx="3535">
                  <c:v>4.4250179999999988</c:v>
                </c:pt>
                <c:pt idx="3536">
                  <c:v>4.3500059999999987</c:v>
                </c:pt>
                <c:pt idx="3537">
                  <c:v>4.4500120000000001</c:v>
                </c:pt>
                <c:pt idx="3538">
                  <c:v>5.1999509999999995</c:v>
                </c:pt>
                <c:pt idx="3539">
                  <c:v>3.8500369999999995</c:v>
                </c:pt>
                <c:pt idx="3540">
                  <c:v>4.049987999999999</c:v>
                </c:pt>
                <c:pt idx="3541">
                  <c:v>3.7999879999999999</c:v>
                </c:pt>
                <c:pt idx="3542">
                  <c:v>4.2749939999999995</c:v>
                </c:pt>
                <c:pt idx="3543">
                  <c:v>6.750030999999999</c:v>
                </c:pt>
                <c:pt idx="3544">
                  <c:v>10.549988000000001</c:v>
                </c:pt>
                <c:pt idx="3545">
                  <c:v>5.2749939999999995</c:v>
                </c:pt>
                <c:pt idx="3546">
                  <c:v>4.4750059999999996</c:v>
                </c:pt>
                <c:pt idx="3547">
                  <c:v>4.549987999999999</c:v>
                </c:pt>
                <c:pt idx="3548">
                  <c:v>4.1499939999999995</c:v>
                </c:pt>
                <c:pt idx="3549">
                  <c:v>4.7000120000000001</c:v>
                </c:pt>
                <c:pt idx="3550">
                  <c:v>6.1249999999999991</c:v>
                </c:pt>
                <c:pt idx="3551">
                  <c:v>3.7500309999999999</c:v>
                </c:pt>
                <c:pt idx="3552">
                  <c:v>6.2000120000000001</c:v>
                </c:pt>
                <c:pt idx="3553">
                  <c:v>5.6000059999999987</c:v>
                </c:pt>
                <c:pt idx="3554">
                  <c:v>4.349975999999999</c:v>
                </c:pt>
                <c:pt idx="3555">
                  <c:v>3.8000489999999996</c:v>
                </c:pt>
                <c:pt idx="3556">
                  <c:v>3.7249759999999998</c:v>
                </c:pt>
                <c:pt idx="3557">
                  <c:v>3.8500059999999996</c:v>
                </c:pt>
                <c:pt idx="3558">
                  <c:v>5.1000059999999987</c:v>
                </c:pt>
                <c:pt idx="3559">
                  <c:v>4.3999939999999995</c:v>
                </c:pt>
                <c:pt idx="3560">
                  <c:v>4.5500030000000002</c:v>
                </c:pt>
                <c:pt idx="3561">
                  <c:v>4.4500120000000001</c:v>
                </c:pt>
                <c:pt idx="3562">
                  <c:v>2.6499630000000001</c:v>
                </c:pt>
                <c:pt idx="3563">
                  <c:v>9.299987999999999</c:v>
                </c:pt>
                <c:pt idx="3564">
                  <c:v>5.3999939999999995</c:v>
                </c:pt>
                <c:pt idx="3565">
                  <c:v>4.299987999999999</c:v>
                </c:pt>
                <c:pt idx="3566">
                  <c:v>3.9500119999999996</c:v>
                </c:pt>
                <c:pt idx="3567">
                  <c:v>5.0500179999999988</c:v>
                </c:pt>
                <c:pt idx="3568">
                  <c:v>4.4250179999999988</c:v>
                </c:pt>
                <c:pt idx="3569">
                  <c:v>4.6499939999999995</c:v>
                </c:pt>
                <c:pt idx="3570">
                  <c:v>4.1750179999999988</c:v>
                </c:pt>
                <c:pt idx="3571">
                  <c:v>4.3999939999999995</c:v>
                </c:pt>
                <c:pt idx="3572">
                  <c:v>5.2749790000000001</c:v>
                </c:pt>
                <c:pt idx="3573">
                  <c:v>4.7249759999999981</c:v>
                </c:pt>
                <c:pt idx="3574">
                  <c:v>5.849975999999999</c:v>
                </c:pt>
                <c:pt idx="3575">
                  <c:v>4.7750089999999998</c:v>
                </c:pt>
                <c:pt idx="3576">
                  <c:v>3.7999879999999999</c:v>
                </c:pt>
                <c:pt idx="3577">
                  <c:v>4.6750179999999988</c:v>
                </c:pt>
                <c:pt idx="3578">
                  <c:v>3.7000120000000001</c:v>
                </c:pt>
                <c:pt idx="3579">
                  <c:v>6.9499820000000003</c:v>
                </c:pt>
                <c:pt idx="3580">
                  <c:v>4.1000059999999987</c:v>
                </c:pt>
                <c:pt idx="3581">
                  <c:v>5.1499939999999995</c:v>
                </c:pt>
                <c:pt idx="3582">
                  <c:v>3.8500059999999996</c:v>
                </c:pt>
                <c:pt idx="3583">
                  <c:v>3.7499690000000001</c:v>
                </c:pt>
                <c:pt idx="3584">
                  <c:v>4.7000120000000001</c:v>
                </c:pt>
                <c:pt idx="3585">
                  <c:v>4.7000120000000001</c:v>
                </c:pt>
                <c:pt idx="3586">
                  <c:v>5.549987999999999</c:v>
                </c:pt>
                <c:pt idx="3587">
                  <c:v>4.4500120000000001</c:v>
                </c:pt>
                <c:pt idx="3588">
                  <c:v>4.75</c:v>
                </c:pt>
                <c:pt idx="3589">
                  <c:v>4.3249819999999985</c:v>
                </c:pt>
                <c:pt idx="3590">
                  <c:v>4.4500120000000001</c:v>
                </c:pt>
                <c:pt idx="3591">
                  <c:v>3.600006</c:v>
                </c:pt>
                <c:pt idx="3592">
                  <c:v>4.6500239999999993</c:v>
                </c:pt>
                <c:pt idx="3593">
                  <c:v>4.4249879999999981</c:v>
                </c:pt>
                <c:pt idx="3594">
                  <c:v>4.799987999999999</c:v>
                </c:pt>
                <c:pt idx="3595">
                  <c:v>4.9000240000000002</c:v>
                </c:pt>
                <c:pt idx="3596">
                  <c:v>4.299987999999999</c:v>
                </c:pt>
                <c:pt idx="3597">
                  <c:v>5.3499910000000002</c:v>
                </c:pt>
                <c:pt idx="3598">
                  <c:v>4.3999939999999995</c:v>
                </c:pt>
                <c:pt idx="3599">
                  <c:v>4.4500120000000001</c:v>
                </c:pt>
                <c:pt idx="3600">
                  <c:v>4.25</c:v>
                </c:pt>
                <c:pt idx="3601">
                  <c:v>4.7250059999999987</c:v>
                </c:pt>
                <c:pt idx="3602">
                  <c:v>6.25</c:v>
                </c:pt>
                <c:pt idx="3603">
                  <c:v>3.6749879999999999</c:v>
                </c:pt>
                <c:pt idx="3604">
                  <c:v>4.3999939999999995</c:v>
                </c:pt>
                <c:pt idx="3605">
                  <c:v>4.5</c:v>
                </c:pt>
                <c:pt idx="3606">
                  <c:v>3.7000120000000001</c:v>
                </c:pt>
                <c:pt idx="3607">
                  <c:v>4.6000059999999987</c:v>
                </c:pt>
                <c:pt idx="3608">
                  <c:v>4.7000120000000001</c:v>
                </c:pt>
                <c:pt idx="3609">
                  <c:v>3.7000120000000001</c:v>
                </c:pt>
                <c:pt idx="3610">
                  <c:v>4.799987999999999</c:v>
                </c:pt>
                <c:pt idx="3611">
                  <c:v>6.9000089999999998</c:v>
                </c:pt>
                <c:pt idx="3612">
                  <c:v>5.3999939999999995</c:v>
                </c:pt>
                <c:pt idx="3613">
                  <c:v>3.7000120000000001</c:v>
                </c:pt>
                <c:pt idx="3614">
                  <c:v>6.2749939999999995</c:v>
                </c:pt>
                <c:pt idx="3615">
                  <c:v>4.9000240000000002</c:v>
                </c:pt>
                <c:pt idx="3616">
                  <c:v>5.2249909999999993</c:v>
                </c:pt>
                <c:pt idx="3617">
                  <c:v>5.5500179999999988</c:v>
                </c:pt>
                <c:pt idx="3618">
                  <c:v>4.25</c:v>
                </c:pt>
                <c:pt idx="3619">
                  <c:v>3.5499879999999999</c:v>
                </c:pt>
                <c:pt idx="3620">
                  <c:v>4.3500059999999987</c:v>
                </c:pt>
                <c:pt idx="3621">
                  <c:v>5.1499939999999995</c:v>
                </c:pt>
                <c:pt idx="3622">
                  <c:v>3.8499759999999994</c:v>
                </c:pt>
                <c:pt idx="3623">
                  <c:v>4.8249819999999985</c:v>
                </c:pt>
                <c:pt idx="3624">
                  <c:v>4.3999939999999995</c:v>
                </c:pt>
                <c:pt idx="3625">
                  <c:v>5.799987999999999</c:v>
                </c:pt>
                <c:pt idx="3626">
                  <c:v>4.7000120000000001</c:v>
                </c:pt>
                <c:pt idx="3627">
                  <c:v>4.3500369999999995</c:v>
                </c:pt>
                <c:pt idx="3628">
                  <c:v>3.6499940000000004</c:v>
                </c:pt>
                <c:pt idx="3629">
                  <c:v>3.7000120000000001</c:v>
                </c:pt>
                <c:pt idx="3630">
                  <c:v>4.9250030000000002</c:v>
                </c:pt>
                <c:pt idx="3631">
                  <c:v>4.4000240000000002</c:v>
                </c:pt>
                <c:pt idx="3632">
                  <c:v>4.5250089999999989</c:v>
                </c:pt>
                <c:pt idx="3633">
                  <c:v>7.9000240000000002</c:v>
                </c:pt>
                <c:pt idx="3634">
                  <c:v>4.8000179999999988</c:v>
                </c:pt>
                <c:pt idx="3635">
                  <c:v>4.6249999999999991</c:v>
                </c:pt>
                <c:pt idx="3636">
                  <c:v>3.75</c:v>
                </c:pt>
                <c:pt idx="3637">
                  <c:v>3.9500119999999996</c:v>
                </c:pt>
                <c:pt idx="3638">
                  <c:v>4.1499629999999996</c:v>
                </c:pt>
                <c:pt idx="3639">
                  <c:v>4</c:v>
                </c:pt>
                <c:pt idx="3640">
                  <c:v>5</c:v>
                </c:pt>
                <c:pt idx="3641">
                  <c:v>3.4500119999999996</c:v>
                </c:pt>
                <c:pt idx="3642">
                  <c:v>4.4499820000000003</c:v>
                </c:pt>
                <c:pt idx="3643">
                  <c:v>4.1000059999999987</c:v>
                </c:pt>
                <c:pt idx="3644">
                  <c:v>5.1999969999999989</c:v>
                </c:pt>
                <c:pt idx="3645">
                  <c:v>6.3000179999999988</c:v>
                </c:pt>
                <c:pt idx="3646">
                  <c:v>4.9249879999999981</c:v>
                </c:pt>
                <c:pt idx="3647">
                  <c:v>6.1499939999999995</c:v>
                </c:pt>
                <c:pt idx="3648">
                  <c:v>4.4000240000000002</c:v>
                </c:pt>
                <c:pt idx="3649">
                  <c:v>4.5500179999999988</c:v>
                </c:pt>
                <c:pt idx="3650">
                  <c:v>4.1999819999999994</c:v>
                </c:pt>
                <c:pt idx="3651">
                  <c:v>5.1249999999999991</c:v>
                </c:pt>
                <c:pt idx="3652">
                  <c:v>5.099975999999999</c:v>
                </c:pt>
                <c:pt idx="3653">
                  <c:v>4.299987999999999</c:v>
                </c:pt>
                <c:pt idx="3654">
                  <c:v>3.9999689999999997</c:v>
                </c:pt>
                <c:pt idx="3655">
                  <c:v>4.4500120000000001</c:v>
                </c:pt>
                <c:pt idx="3656">
                  <c:v>4.2000120000000001</c:v>
                </c:pt>
                <c:pt idx="3657">
                  <c:v>3.25</c:v>
                </c:pt>
                <c:pt idx="3658">
                  <c:v>4.099975999999999</c:v>
                </c:pt>
                <c:pt idx="3659">
                  <c:v>3.75</c:v>
                </c:pt>
                <c:pt idx="3660">
                  <c:v>4.9500120000000001</c:v>
                </c:pt>
                <c:pt idx="3661">
                  <c:v>3.6749879999999999</c:v>
                </c:pt>
                <c:pt idx="3662">
                  <c:v>4.1499939999999995</c:v>
                </c:pt>
                <c:pt idx="3663">
                  <c:v>4.6000059999999987</c:v>
                </c:pt>
                <c:pt idx="3664">
                  <c:v>5.7750089999999998</c:v>
                </c:pt>
                <c:pt idx="3665">
                  <c:v>5.1749879999999981</c:v>
                </c:pt>
                <c:pt idx="3666">
                  <c:v>4.725020999999999</c:v>
                </c:pt>
                <c:pt idx="3667">
                  <c:v>4.75</c:v>
                </c:pt>
                <c:pt idx="3668">
                  <c:v>4.0500179999999988</c:v>
                </c:pt>
                <c:pt idx="3669">
                  <c:v>4.4250179999999988</c:v>
                </c:pt>
                <c:pt idx="3670">
                  <c:v>5.7249759999999981</c:v>
                </c:pt>
                <c:pt idx="3671">
                  <c:v>4.1499939999999995</c:v>
                </c:pt>
                <c:pt idx="3672">
                  <c:v>3.8500369999999995</c:v>
                </c:pt>
                <c:pt idx="3673">
                  <c:v>3.5999759999999994</c:v>
                </c:pt>
                <c:pt idx="3674">
                  <c:v>4.6000059999999987</c:v>
                </c:pt>
                <c:pt idx="3675">
                  <c:v>3.7999879999999999</c:v>
                </c:pt>
                <c:pt idx="3676">
                  <c:v>4.5</c:v>
                </c:pt>
                <c:pt idx="3677">
                  <c:v>5.299987999999999</c:v>
                </c:pt>
                <c:pt idx="3678">
                  <c:v>5.4499820000000003</c:v>
                </c:pt>
                <c:pt idx="3679">
                  <c:v>5.375</c:v>
                </c:pt>
                <c:pt idx="3680">
                  <c:v>4.6499939999999995</c:v>
                </c:pt>
                <c:pt idx="3681">
                  <c:v>4.8500059999999987</c:v>
                </c:pt>
                <c:pt idx="3682">
                  <c:v>6.3999939999999995</c:v>
                </c:pt>
                <c:pt idx="3683">
                  <c:v>3.7000120000000001</c:v>
                </c:pt>
                <c:pt idx="3684">
                  <c:v>4.2249909999999993</c:v>
                </c:pt>
                <c:pt idx="3685">
                  <c:v>3.75</c:v>
                </c:pt>
                <c:pt idx="3686">
                  <c:v>4.25</c:v>
                </c:pt>
                <c:pt idx="3687">
                  <c:v>5.1499939999999995</c:v>
                </c:pt>
                <c:pt idx="3688">
                  <c:v>3.8750149999999994</c:v>
                </c:pt>
                <c:pt idx="3689">
                  <c:v>4.8000179999999988</c:v>
                </c:pt>
                <c:pt idx="3690">
                  <c:v>4.1000059999999987</c:v>
                </c:pt>
                <c:pt idx="3691">
                  <c:v>4.249969000000001</c:v>
                </c:pt>
                <c:pt idx="3692">
                  <c:v>5.7000120000000001</c:v>
                </c:pt>
                <c:pt idx="3693">
                  <c:v>4.2250059999999987</c:v>
                </c:pt>
                <c:pt idx="3694">
                  <c:v>5.2000120000000001</c:v>
                </c:pt>
                <c:pt idx="3695">
                  <c:v>4.799987999999999</c:v>
                </c:pt>
                <c:pt idx="3696">
                  <c:v>4.3749849999999979</c:v>
                </c:pt>
                <c:pt idx="3697">
                  <c:v>4.849975999999999</c:v>
                </c:pt>
                <c:pt idx="3698">
                  <c:v>4.3999939999999995</c:v>
                </c:pt>
                <c:pt idx="3699">
                  <c:v>4.474975999999999</c:v>
                </c:pt>
                <c:pt idx="3700">
                  <c:v>4.2000120000000001</c:v>
                </c:pt>
                <c:pt idx="3701">
                  <c:v>4.5250089999999989</c:v>
                </c:pt>
                <c:pt idx="3702">
                  <c:v>4.1000059999999987</c:v>
                </c:pt>
                <c:pt idx="3703">
                  <c:v>4.2749939999999995</c:v>
                </c:pt>
                <c:pt idx="3704">
                  <c:v>4.0500030000000002</c:v>
                </c:pt>
                <c:pt idx="3705">
                  <c:v>4.9750059999999996</c:v>
                </c:pt>
                <c:pt idx="3706">
                  <c:v>4.1499939999999995</c:v>
                </c:pt>
                <c:pt idx="3707">
                  <c:v>5.9000089999999998</c:v>
                </c:pt>
                <c:pt idx="3708">
                  <c:v>5.3000030000000002</c:v>
                </c:pt>
                <c:pt idx="3709">
                  <c:v>4.3500059999999987</c:v>
                </c:pt>
                <c:pt idx="3710">
                  <c:v>4.9499820000000003</c:v>
                </c:pt>
                <c:pt idx="3711">
                  <c:v>4.4499820000000003</c:v>
                </c:pt>
                <c:pt idx="3712">
                  <c:v>4.6500239999999993</c:v>
                </c:pt>
                <c:pt idx="3713">
                  <c:v>4.9500120000000001</c:v>
                </c:pt>
                <c:pt idx="3714">
                  <c:v>3.2000120000000001</c:v>
                </c:pt>
                <c:pt idx="3715">
                  <c:v>5.1499939999999995</c:v>
                </c:pt>
                <c:pt idx="3716">
                  <c:v>4</c:v>
                </c:pt>
                <c:pt idx="3717">
                  <c:v>4.75</c:v>
                </c:pt>
                <c:pt idx="3718">
                  <c:v>3.825027</c:v>
                </c:pt>
                <c:pt idx="3719">
                  <c:v>5.324996999999998</c:v>
                </c:pt>
                <c:pt idx="3720">
                  <c:v>4.3249819999999985</c:v>
                </c:pt>
                <c:pt idx="3721">
                  <c:v>4.0500179999999988</c:v>
                </c:pt>
                <c:pt idx="3722">
                  <c:v>3.9499819999999999</c:v>
                </c:pt>
                <c:pt idx="3723">
                  <c:v>3.5</c:v>
                </c:pt>
                <c:pt idx="3724">
                  <c:v>4.4499820000000003</c:v>
                </c:pt>
                <c:pt idx="3725">
                  <c:v>5.099975999999999</c:v>
                </c:pt>
                <c:pt idx="3726">
                  <c:v>4.8249819999999985</c:v>
                </c:pt>
                <c:pt idx="3727">
                  <c:v>3.0249630000000001</c:v>
                </c:pt>
                <c:pt idx="3728">
                  <c:v>4.049987999999999</c:v>
                </c:pt>
                <c:pt idx="3729">
                  <c:v>4.049987999999999</c:v>
                </c:pt>
                <c:pt idx="3730">
                  <c:v>4.324996999999998</c:v>
                </c:pt>
                <c:pt idx="3731">
                  <c:v>4.799987999999999</c:v>
                </c:pt>
                <c:pt idx="3732">
                  <c:v>5.3500369999999995</c:v>
                </c:pt>
                <c:pt idx="3733">
                  <c:v>3.9250029999999994</c:v>
                </c:pt>
                <c:pt idx="3734">
                  <c:v>3.4500119999999996</c:v>
                </c:pt>
                <c:pt idx="3735">
                  <c:v>3.6499630000000001</c:v>
                </c:pt>
                <c:pt idx="3736">
                  <c:v>4.4999849999999988</c:v>
                </c:pt>
                <c:pt idx="3737">
                  <c:v>4.7749790000000001</c:v>
                </c:pt>
                <c:pt idx="3738">
                  <c:v>5.0500179999999988</c:v>
                </c:pt>
                <c:pt idx="3739">
                  <c:v>4.0500179999999988</c:v>
                </c:pt>
                <c:pt idx="3740">
                  <c:v>4.549987999999999</c:v>
                </c:pt>
                <c:pt idx="3741">
                  <c:v>4.5500179999999988</c:v>
                </c:pt>
                <c:pt idx="3742">
                  <c:v>3.9500119999999996</c:v>
                </c:pt>
                <c:pt idx="3743">
                  <c:v>4.849975999999999</c:v>
                </c:pt>
                <c:pt idx="3744">
                  <c:v>4.7249759999999981</c:v>
                </c:pt>
                <c:pt idx="3745">
                  <c:v>4.3999939999999995</c:v>
                </c:pt>
                <c:pt idx="3746">
                  <c:v>4.099975999999999</c:v>
                </c:pt>
                <c:pt idx="3747">
                  <c:v>5.5</c:v>
                </c:pt>
                <c:pt idx="3748">
                  <c:v>5.2250059999999987</c:v>
                </c:pt>
                <c:pt idx="3749">
                  <c:v>5.099975999999999</c:v>
                </c:pt>
                <c:pt idx="3750">
                  <c:v>4.9249879999999981</c:v>
                </c:pt>
                <c:pt idx="3751">
                  <c:v>4.8749849999999979</c:v>
                </c:pt>
                <c:pt idx="3752">
                  <c:v>4.3500059999999987</c:v>
                </c:pt>
                <c:pt idx="3753">
                  <c:v>3.7499690000000001</c:v>
                </c:pt>
                <c:pt idx="3754">
                  <c:v>4.6499939999999995</c:v>
                </c:pt>
                <c:pt idx="3755">
                  <c:v>4.4500120000000001</c:v>
                </c:pt>
                <c:pt idx="3756">
                  <c:v>4.75</c:v>
                </c:pt>
                <c:pt idx="3757">
                  <c:v>4.3250119999999992</c:v>
                </c:pt>
                <c:pt idx="3758">
                  <c:v>3.9499819999999999</c:v>
                </c:pt>
                <c:pt idx="3759">
                  <c:v>5.324996999999998</c:v>
                </c:pt>
                <c:pt idx="3760">
                  <c:v>3.8500369999999995</c:v>
                </c:pt>
                <c:pt idx="3761">
                  <c:v>4.4499969999999998</c:v>
                </c:pt>
                <c:pt idx="3762">
                  <c:v>3.7500309999999999</c:v>
                </c:pt>
                <c:pt idx="3763">
                  <c:v>5.4749910000000002</c:v>
                </c:pt>
                <c:pt idx="3764">
                  <c:v>4.3999629999999996</c:v>
                </c:pt>
                <c:pt idx="3765">
                  <c:v>4.4250179999999988</c:v>
                </c:pt>
                <c:pt idx="3766">
                  <c:v>4.2749939999999995</c:v>
                </c:pt>
                <c:pt idx="3767">
                  <c:v>4</c:v>
                </c:pt>
                <c:pt idx="3768">
                  <c:v>7.0000149999999994</c:v>
                </c:pt>
                <c:pt idx="3769">
                  <c:v>4.299987999999999</c:v>
                </c:pt>
                <c:pt idx="3770">
                  <c:v>3.8999789999999996</c:v>
                </c:pt>
                <c:pt idx="3771">
                  <c:v>5.350020999999999</c:v>
                </c:pt>
                <c:pt idx="3772">
                  <c:v>6.049987999999999</c:v>
                </c:pt>
                <c:pt idx="3773">
                  <c:v>4.6999509999999995</c:v>
                </c:pt>
                <c:pt idx="3774">
                  <c:v>4.1000059999999987</c:v>
                </c:pt>
                <c:pt idx="3775">
                  <c:v>3.600006</c:v>
                </c:pt>
                <c:pt idx="3776">
                  <c:v>4</c:v>
                </c:pt>
                <c:pt idx="3777">
                  <c:v>5.3000179999999988</c:v>
                </c:pt>
                <c:pt idx="3778">
                  <c:v>4.4499820000000003</c:v>
                </c:pt>
                <c:pt idx="3779">
                  <c:v>5.75</c:v>
                </c:pt>
                <c:pt idx="3780">
                  <c:v>4.000030999999999</c:v>
                </c:pt>
                <c:pt idx="3781">
                  <c:v>4.7000120000000001</c:v>
                </c:pt>
                <c:pt idx="3782">
                  <c:v>4.5500030000000002</c:v>
                </c:pt>
                <c:pt idx="3783">
                  <c:v>4.0500179999999988</c:v>
                </c:pt>
                <c:pt idx="3784">
                  <c:v>4.049987999999999</c:v>
                </c:pt>
                <c:pt idx="3785">
                  <c:v>4.2000120000000001</c:v>
                </c:pt>
                <c:pt idx="3786">
                  <c:v>5.7749629999999996</c:v>
                </c:pt>
                <c:pt idx="3787">
                  <c:v>4.6999819999999994</c:v>
                </c:pt>
                <c:pt idx="3788">
                  <c:v>5.8500059999999987</c:v>
                </c:pt>
                <c:pt idx="3789">
                  <c:v>3.8500369999999995</c:v>
                </c:pt>
                <c:pt idx="3790">
                  <c:v>3.3249819999999999</c:v>
                </c:pt>
                <c:pt idx="3791">
                  <c:v>4.4499820000000003</c:v>
                </c:pt>
                <c:pt idx="3792">
                  <c:v>4.799987999999999</c:v>
                </c:pt>
                <c:pt idx="3793">
                  <c:v>4.4500120000000001</c:v>
                </c:pt>
                <c:pt idx="3794">
                  <c:v>4.549987999999999</c:v>
                </c:pt>
                <c:pt idx="3795">
                  <c:v>4.375</c:v>
                </c:pt>
                <c:pt idx="3796">
                  <c:v>4.299987999999999</c:v>
                </c:pt>
                <c:pt idx="3797">
                  <c:v>4.25</c:v>
                </c:pt>
                <c:pt idx="3798">
                  <c:v>3.9500119999999996</c:v>
                </c:pt>
                <c:pt idx="3799">
                  <c:v>4.049987999999999</c:v>
                </c:pt>
                <c:pt idx="3800">
                  <c:v>4.5749819999999994</c:v>
                </c:pt>
                <c:pt idx="3801">
                  <c:v>4.099975999999999</c:v>
                </c:pt>
                <c:pt idx="3802">
                  <c:v>4.25</c:v>
                </c:pt>
                <c:pt idx="3803">
                  <c:v>4.6500239999999993</c:v>
                </c:pt>
                <c:pt idx="3804">
                  <c:v>5.75</c:v>
                </c:pt>
                <c:pt idx="3805">
                  <c:v>4.4750059999999996</c:v>
                </c:pt>
                <c:pt idx="3806">
                  <c:v>4.3999629999999996</c:v>
                </c:pt>
                <c:pt idx="3807">
                  <c:v>2.3500369999999995</c:v>
                </c:pt>
                <c:pt idx="3808">
                  <c:v>3.8500059999999996</c:v>
                </c:pt>
                <c:pt idx="3809">
                  <c:v>3.7999879999999999</c:v>
                </c:pt>
                <c:pt idx="3810">
                  <c:v>5.2749790000000001</c:v>
                </c:pt>
                <c:pt idx="3811">
                  <c:v>4.25</c:v>
                </c:pt>
                <c:pt idx="3812">
                  <c:v>3.7999879999999999</c:v>
                </c:pt>
                <c:pt idx="3813">
                  <c:v>4.4500120000000001</c:v>
                </c:pt>
                <c:pt idx="3814">
                  <c:v>4.6500239999999993</c:v>
                </c:pt>
                <c:pt idx="3815">
                  <c:v>4.9000240000000002</c:v>
                </c:pt>
                <c:pt idx="3816">
                  <c:v>5</c:v>
                </c:pt>
                <c:pt idx="3817">
                  <c:v>4.324996999999998</c:v>
                </c:pt>
                <c:pt idx="3818">
                  <c:v>8.3499910000000011</c:v>
                </c:pt>
                <c:pt idx="3819">
                  <c:v>3.9750059999999996</c:v>
                </c:pt>
                <c:pt idx="3820">
                  <c:v>5.0000149999999994</c:v>
                </c:pt>
                <c:pt idx="3821">
                  <c:v>4.7000120000000001</c:v>
                </c:pt>
                <c:pt idx="3822">
                  <c:v>5</c:v>
                </c:pt>
                <c:pt idx="3823">
                  <c:v>4.6999969999999989</c:v>
                </c:pt>
                <c:pt idx="3824">
                  <c:v>4.049987999999999</c:v>
                </c:pt>
                <c:pt idx="3825">
                  <c:v>4.599975999999999</c:v>
                </c:pt>
                <c:pt idx="3826">
                  <c:v>4.0500030000000002</c:v>
                </c:pt>
                <c:pt idx="3827">
                  <c:v>4.2749939999999995</c:v>
                </c:pt>
                <c:pt idx="3828">
                  <c:v>4.8500059999999987</c:v>
                </c:pt>
                <c:pt idx="3829">
                  <c:v>3.75</c:v>
                </c:pt>
                <c:pt idx="3830">
                  <c:v>6.0250239999999993</c:v>
                </c:pt>
                <c:pt idx="3831">
                  <c:v>4.6500239999999993</c:v>
                </c:pt>
                <c:pt idx="3832">
                  <c:v>4.1250149999999985</c:v>
                </c:pt>
                <c:pt idx="3833">
                  <c:v>5.4750370000000004</c:v>
                </c:pt>
                <c:pt idx="3834">
                  <c:v>4.75</c:v>
                </c:pt>
                <c:pt idx="3835">
                  <c:v>4.25</c:v>
                </c:pt>
                <c:pt idx="3836">
                  <c:v>4.5</c:v>
                </c:pt>
                <c:pt idx="3837">
                  <c:v>4.1000059999999987</c:v>
                </c:pt>
                <c:pt idx="3838">
                  <c:v>4.75</c:v>
                </c:pt>
                <c:pt idx="3839">
                  <c:v>3.9499819999999999</c:v>
                </c:pt>
                <c:pt idx="3840">
                  <c:v>3.8499759999999994</c:v>
                </c:pt>
                <c:pt idx="3841">
                  <c:v>3.9500119999999996</c:v>
                </c:pt>
                <c:pt idx="3842">
                  <c:v>4.299987999999999</c:v>
                </c:pt>
                <c:pt idx="3843">
                  <c:v>4.75</c:v>
                </c:pt>
                <c:pt idx="3844">
                  <c:v>3.9499819999999999</c:v>
                </c:pt>
                <c:pt idx="3845">
                  <c:v>4.049987999999999</c:v>
                </c:pt>
                <c:pt idx="3846">
                  <c:v>4.7000120000000001</c:v>
                </c:pt>
                <c:pt idx="3847">
                  <c:v>4.2499849999999988</c:v>
                </c:pt>
                <c:pt idx="3848">
                  <c:v>3.2000120000000001</c:v>
                </c:pt>
                <c:pt idx="3849">
                  <c:v>4.3999790000000001</c:v>
                </c:pt>
                <c:pt idx="3850">
                  <c:v>3.5</c:v>
                </c:pt>
                <c:pt idx="3851">
                  <c:v>5.4500120000000001</c:v>
                </c:pt>
                <c:pt idx="3852">
                  <c:v>6</c:v>
                </c:pt>
                <c:pt idx="3853">
                  <c:v>4.599975999999999</c:v>
                </c:pt>
                <c:pt idx="3854">
                  <c:v>4.2749939999999995</c:v>
                </c:pt>
                <c:pt idx="3855">
                  <c:v>4.1999819999999994</c:v>
                </c:pt>
                <c:pt idx="3856">
                  <c:v>3.600006</c:v>
                </c:pt>
                <c:pt idx="3857">
                  <c:v>4.25</c:v>
                </c:pt>
                <c:pt idx="3858">
                  <c:v>4.099975999999999</c:v>
                </c:pt>
                <c:pt idx="3859">
                  <c:v>3.9500119999999996</c:v>
                </c:pt>
                <c:pt idx="3860">
                  <c:v>4.8749849999999979</c:v>
                </c:pt>
                <c:pt idx="3861">
                  <c:v>5.3500369999999995</c:v>
                </c:pt>
                <c:pt idx="3862">
                  <c:v>4.199965999999999</c:v>
                </c:pt>
                <c:pt idx="3863">
                  <c:v>4.349975999999999</c:v>
                </c:pt>
                <c:pt idx="3864">
                  <c:v>4.5500030000000002</c:v>
                </c:pt>
                <c:pt idx="3865">
                  <c:v>4.1500089999999989</c:v>
                </c:pt>
                <c:pt idx="3866">
                  <c:v>4.3999939999999995</c:v>
                </c:pt>
                <c:pt idx="3867">
                  <c:v>4.3999629999999996</c:v>
                </c:pt>
                <c:pt idx="3868">
                  <c:v>4.299987999999999</c:v>
                </c:pt>
                <c:pt idx="3869">
                  <c:v>5.0500179999999988</c:v>
                </c:pt>
                <c:pt idx="3870">
                  <c:v>4.8500369999999995</c:v>
                </c:pt>
                <c:pt idx="3871">
                  <c:v>4.4499820000000003</c:v>
                </c:pt>
                <c:pt idx="3872">
                  <c:v>4.725020999999999</c:v>
                </c:pt>
                <c:pt idx="3873">
                  <c:v>3.0500179999999997</c:v>
                </c:pt>
                <c:pt idx="3874">
                  <c:v>4.0500179999999988</c:v>
                </c:pt>
                <c:pt idx="3875">
                  <c:v>6.299987999999999</c:v>
                </c:pt>
                <c:pt idx="3876">
                  <c:v>4.3500059999999987</c:v>
                </c:pt>
                <c:pt idx="3877">
                  <c:v>3.5750119999999996</c:v>
                </c:pt>
                <c:pt idx="3878">
                  <c:v>4.3250119999999992</c:v>
                </c:pt>
                <c:pt idx="3879">
                  <c:v>5.0749819999999994</c:v>
                </c:pt>
                <c:pt idx="3880">
                  <c:v>5.25</c:v>
                </c:pt>
                <c:pt idx="3881">
                  <c:v>4.75</c:v>
                </c:pt>
                <c:pt idx="3882">
                  <c:v>4.8000030000000002</c:v>
                </c:pt>
                <c:pt idx="3883">
                  <c:v>4.1000059999999987</c:v>
                </c:pt>
                <c:pt idx="3884">
                  <c:v>4.1249999999999991</c:v>
                </c:pt>
                <c:pt idx="3885">
                  <c:v>4.375</c:v>
                </c:pt>
                <c:pt idx="3886">
                  <c:v>3.3999629999999996</c:v>
                </c:pt>
                <c:pt idx="3887">
                  <c:v>4.1999819999999994</c:v>
                </c:pt>
                <c:pt idx="3888">
                  <c:v>4.4250030000000002</c:v>
                </c:pt>
                <c:pt idx="3889">
                  <c:v>5.8500059999999987</c:v>
                </c:pt>
                <c:pt idx="3890">
                  <c:v>4.349975999999999</c:v>
                </c:pt>
                <c:pt idx="3891">
                  <c:v>4.7000120000000001</c:v>
                </c:pt>
                <c:pt idx="3892">
                  <c:v>4.1000059999999987</c:v>
                </c:pt>
                <c:pt idx="3893">
                  <c:v>4.549987999999999</c:v>
                </c:pt>
                <c:pt idx="3894">
                  <c:v>3.8500059999999996</c:v>
                </c:pt>
                <c:pt idx="3895">
                  <c:v>4.4250030000000002</c:v>
                </c:pt>
                <c:pt idx="3896">
                  <c:v>4.7000120000000001</c:v>
                </c:pt>
                <c:pt idx="3897">
                  <c:v>4.1249999999999991</c:v>
                </c:pt>
                <c:pt idx="3898">
                  <c:v>4.7000120000000001</c:v>
                </c:pt>
                <c:pt idx="3899">
                  <c:v>3.4000240000000002</c:v>
                </c:pt>
                <c:pt idx="3900">
                  <c:v>3.75</c:v>
                </c:pt>
                <c:pt idx="3901">
                  <c:v>4.1250309999999981</c:v>
                </c:pt>
                <c:pt idx="3902">
                  <c:v>4.6000369999999995</c:v>
                </c:pt>
                <c:pt idx="3903">
                  <c:v>5.1000059999999987</c:v>
                </c:pt>
                <c:pt idx="3904">
                  <c:v>5.5500030000000002</c:v>
                </c:pt>
                <c:pt idx="3905">
                  <c:v>3.4750059999999996</c:v>
                </c:pt>
                <c:pt idx="3906">
                  <c:v>4.25</c:v>
                </c:pt>
                <c:pt idx="3907">
                  <c:v>4.4500120000000001</c:v>
                </c:pt>
                <c:pt idx="3908">
                  <c:v>4.3000179999999988</c:v>
                </c:pt>
                <c:pt idx="3909">
                  <c:v>3.9499819999999999</c:v>
                </c:pt>
                <c:pt idx="3910">
                  <c:v>3.1999819999999999</c:v>
                </c:pt>
                <c:pt idx="3911">
                  <c:v>3.1249850000000001</c:v>
                </c:pt>
                <c:pt idx="3912">
                  <c:v>3.75</c:v>
                </c:pt>
                <c:pt idx="3913">
                  <c:v>4.1000369999999995</c:v>
                </c:pt>
                <c:pt idx="3914">
                  <c:v>4</c:v>
                </c:pt>
                <c:pt idx="3915">
                  <c:v>6.5500179999999988</c:v>
                </c:pt>
                <c:pt idx="3916">
                  <c:v>4.6000059999999987</c:v>
                </c:pt>
                <c:pt idx="3917">
                  <c:v>4.0500179999999988</c:v>
                </c:pt>
                <c:pt idx="3918">
                  <c:v>3.9499819999999999</c:v>
                </c:pt>
                <c:pt idx="3919">
                  <c:v>3.899994</c:v>
                </c:pt>
                <c:pt idx="3920">
                  <c:v>3.6499940000000004</c:v>
                </c:pt>
                <c:pt idx="3921">
                  <c:v>5.6999819999999994</c:v>
                </c:pt>
                <c:pt idx="3922">
                  <c:v>4.349975999999999</c:v>
                </c:pt>
                <c:pt idx="3923">
                  <c:v>4.1499629999999996</c:v>
                </c:pt>
                <c:pt idx="3924">
                  <c:v>4.25</c:v>
                </c:pt>
                <c:pt idx="3925">
                  <c:v>4.0249939999999986</c:v>
                </c:pt>
                <c:pt idx="3926">
                  <c:v>4.2250059999999987</c:v>
                </c:pt>
                <c:pt idx="3927">
                  <c:v>3.9749910000000002</c:v>
                </c:pt>
                <c:pt idx="3928">
                  <c:v>4.75</c:v>
                </c:pt>
                <c:pt idx="3929">
                  <c:v>5.0500179999999988</c:v>
                </c:pt>
                <c:pt idx="3930">
                  <c:v>3.2000120000000001</c:v>
                </c:pt>
                <c:pt idx="3931">
                  <c:v>4.2749939999999995</c:v>
                </c:pt>
                <c:pt idx="3932">
                  <c:v>4.3500369999999995</c:v>
                </c:pt>
                <c:pt idx="3933">
                  <c:v>4.7000120000000001</c:v>
                </c:pt>
                <c:pt idx="3934">
                  <c:v>4.4500120000000001</c:v>
                </c:pt>
                <c:pt idx="3935">
                  <c:v>4</c:v>
                </c:pt>
                <c:pt idx="3936">
                  <c:v>4.4500120000000001</c:v>
                </c:pt>
                <c:pt idx="3937">
                  <c:v>3.7000120000000001</c:v>
                </c:pt>
                <c:pt idx="3938">
                  <c:v>4.1499939999999995</c:v>
                </c:pt>
                <c:pt idx="3939">
                  <c:v>4.1000059999999987</c:v>
                </c:pt>
                <c:pt idx="3940">
                  <c:v>4.6999819999999994</c:v>
                </c:pt>
                <c:pt idx="3941">
                  <c:v>4.6999969999999989</c:v>
                </c:pt>
                <c:pt idx="3942">
                  <c:v>4.324996999999998</c:v>
                </c:pt>
                <c:pt idx="3943">
                  <c:v>4.0500179999999988</c:v>
                </c:pt>
                <c:pt idx="3944">
                  <c:v>3.4500119999999996</c:v>
                </c:pt>
                <c:pt idx="3945">
                  <c:v>4.599975999999999</c:v>
                </c:pt>
                <c:pt idx="3946">
                  <c:v>4.6500239999999993</c:v>
                </c:pt>
                <c:pt idx="3947">
                  <c:v>4</c:v>
                </c:pt>
                <c:pt idx="3948">
                  <c:v>3.5999759999999994</c:v>
                </c:pt>
                <c:pt idx="3949">
                  <c:v>5.0500179999999988</c:v>
                </c:pt>
                <c:pt idx="3950">
                  <c:v>4.6500239999999993</c:v>
                </c:pt>
                <c:pt idx="3951">
                  <c:v>3.6999970000000002</c:v>
                </c:pt>
                <c:pt idx="3952">
                  <c:v>5.299987999999999</c:v>
                </c:pt>
                <c:pt idx="3953">
                  <c:v>5.1749879999999981</c:v>
                </c:pt>
                <c:pt idx="3954">
                  <c:v>4.6499939999999995</c:v>
                </c:pt>
                <c:pt idx="3955">
                  <c:v>5.0500489999999996</c:v>
                </c:pt>
                <c:pt idx="3956">
                  <c:v>5.1000059999999987</c:v>
                </c:pt>
                <c:pt idx="3957">
                  <c:v>4.2000120000000001</c:v>
                </c:pt>
                <c:pt idx="3958">
                  <c:v>4.2000120000000001</c:v>
                </c:pt>
                <c:pt idx="3959">
                  <c:v>4.8999939999999995</c:v>
                </c:pt>
                <c:pt idx="3960">
                  <c:v>4.250030999999999</c:v>
                </c:pt>
                <c:pt idx="3961">
                  <c:v>5.600020999999999</c:v>
                </c:pt>
                <c:pt idx="3962">
                  <c:v>4.2000120000000001</c:v>
                </c:pt>
                <c:pt idx="3963">
                  <c:v>4.9500120000000001</c:v>
                </c:pt>
                <c:pt idx="3964">
                  <c:v>4.8000030000000002</c:v>
                </c:pt>
                <c:pt idx="3965">
                  <c:v>5.225020999999999</c:v>
                </c:pt>
                <c:pt idx="3966">
                  <c:v>4.1249999999999991</c:v>
                </c:pt>
                <c:pt idx="3967">
                  <c:v>3.8499759999999994</c:v>
                </c:pt>
                <c:pt idx="3968">
                  <c:v>4.049987999999999</c:v>
                </c:pt>
                <c:pt idx="3969">
                  <c:v>4.1000059999999987</c:v>
                </c:pt>
                <c:pt idx="3970">
                  <c:v>4.0999910000000002</c:v>
                </c:pt>
                <c:pt idx="3971">
                  <c:v>3.8249819999999999</c:v>
                </c:pt>
                <c:pt idx="3972">
                  <c:v>3.6750029999999994</c:v>
                </c:pt>
                <c:pt idx="3973">
                  <c:v>4.8999939999999995</c:v>
                </c:pt>
                <c:pt idx="3974">
                  <c:v>4.3999939999999995</c:v>
                </c:pt>
                <c:pt idx="3975">
                  <c:v>4.299987999999999</c:v>
                </c:pt>
                <c:pt idx="3976">
                  <c:v>4.9749910000000002</c:v>
                </c:pt>
                <c:pt idx="3977">
                  <c:v>4.3500059999999987</c:v>
                </c:pt>
                <c:pt idx="3978">
                  <c:v>5.6500089999999989</c:v>
                </c:pt>
                <c:pt idx="3979">
                  <c:v>3.4000240000000002</c:v>
                </c:pt>
                <c:pt idx="3980">
                  <c:v>4.4000089999999998</c:v>
                </c:pt>
                <c:pt idx="3981">
                  <c:v>4.299987999999999</c:v>
                </c:pt>
                <c:pt idx="3982">
                  <c:v>3.3000179999999997</c:v>
                </c:pt>
                <c:pt idx="3983">
                  <c:v>3.3999629999999996</c:v>
                </c:pt>
                <c:pt idx="3984">
                  <c:v>4</c:v>
                </c:pt>
                <c:pt idx="3985">
                  <c:v>4.1749879999999981</c:v>
                </c:pt>
                <c:pt idx="3986">
                  <c:v>4.7749790000000001</c:v>
                </c:pt>
                <c:pt idx="3987">
                  <c:v>5.7000120000000001</c:v>
                </c:pt>
                <c:pt idx="3988">
                  <c:v>3.5999759999999994</c:v>
                </c:pt>
                <c:pt idx="3989">
                  <c:v>4.1499939999999995</c:v>
                </c:pt>
                <c:pt idx="3990">
                  <c:v>4.0750120000000001</c:v>
                </c:pt>
                <c:pt idx="3991">
                  <c:v>3.6999819999999999</c:v>
                </c:pt>
                <c:pt idx="3992">
                  <c:v>3.9499819999999999</c:v>
                </c:pt>
                <c:pt idx="3993">
                  <c:v>4.3000179999999988</c:v>
                </c:pt>
                <c:pt idx="3994">
                  <c:v>3.9749910000000002</c:v>
                </c:pt>
                <c:pt idx="3995">
                  <c:v>4.4249879999999981</c:v>
                </c:pt>
                <c:pt idx="3996">
                  <c:v>4.549987999999999</c:v>
                </c:pt>
                <c:pt idx="3997">
                  <c:v>4.8500059999999987</c:v>
                </c:pt>
                <c:pt idx="3998">
                  <c:v>4.5250089999999989</c:v>
                </c:pt>
                <c:pt idx="3999">
                  <c:v>4.9000240000000002</c:v>
                </c:pt>
                <c:pt idx="4000">
                  <c:v>3.6249850000000001</c:v>
                </c:pt>
                <c:pt idx="4001">
                  <c:v>3.9250179999999997</c:v>
                </c:pt>
                <c:pt idx="4002">
                  <c:v>5.1499939999999995</c:v>
                </c:pt>
                <c:pt idx="4003">
                  <c:v>4.5</c:v>
                </c:pt>
                <c:pt idx="4004">
                  <c:v>4.2000120000000001</c:v>
                </c:pt>
                <c:pt idx="4005">
                  <c:v>3.8999629999999996</c:v>
                </c:pt>
                <c:pt idx="4006">
                  <c:v>5.2750089999999998</c:v>
                </c:pt>
                <c:pt idx="4007">
                  <c:v>4.299987999999999</c:v>
                </c:pt>
                <c:pt idx="4008">
                  <c:v>4.5</c:v>
                </c:pt>
                <c:pt idx="4009">
                  <c:v>3.8750309999999994</c:v>
                </c:pt>
                <c:pt idx="4010">
                  <c:v>4.6499939999999995</c:v>
                </c:pt>
                <c:pt idx="4011">
                  <c:v>6.9999849999999988</c:v>
                </c:pt>
                <c:pt idx="4012">
                  <c:v>4.6000059999999987</c:v>
                </c:pt>
                <c:pt idx="4013">
                  <c:v>3.4500119999999996</c:v>
                </c:pt>
                <c:pt idx="4014">
                  <c:v>4.299987999999999</c:v>
                </c:pt>
                <c:pt idx="4015">
                  <c:v>4</c:v>
                </c:pt>
                <c:pt idx="4016">
                  <c:v>7.849975999999999</c:v>
                </c:pt>
                <c:pt idx="4017">
                  <c:v>4.4750059999999996</c:v>
                </c:pt>
                <c:pt idx="4018">
                  <c:v>4.799987999999999</c:v>
                </c:pt>
                <c:pt idx="4019">
                  <c:v>4.4000240000000002</c:v>
                </c:pt>
                <c:pt idx="4020">
                  <c:v>4.9499659999999999</c:v>
                </c:pt>
                <c:pt idx="4021">
                  <c:v>4.5</c:v>
                </c:pt>
                <c:pt idx="4022">
                  <c:v>4.9500120000000001</c:v>
                </c:pt>
                <c:pt idx="4023">
                  <c:v>4.6999819999999994</c:v>
                </c:pt>
                <c:pt idx="4024">
                  <c:v>4.6499939999999995</c:v>
                </c:pt>
                <c:pt idx="4025">
                  <c:v>4.9499820000000003</c:v>
                </c:pt>
                <c:pt idx="4026">
                  <c:v>3.9500119999999996</c:v>
                </c:pt>
                <c:pt idx="4027">
                  <c:v>4.1500239999999993</c:v>
                </c:pt>
                <c:pt idx="4028">
                  <c:v>3.6499630000000001</c:v>
                </c:pt>
                <c:pt idx="4029">
                  <c:v>3.9750059999999996</c:v>
                </c:pt>
                <c:pt idx="4030">
                  <c:v>4.249969000000001</c:v>
                </c:pt>
                <c:pt idx="4031">
                  <c:v>4.9250179999999988</c:v>
                </c:pt>
                <c:pt idx="4032">
                  <c:v>5.1499939999999995</c:v>
                </c:pt>
                <c:pt idx="4033">
                  <c:v>4.4749910000000002</c:v>
                </c:pt>
                <c:pt idx="4034">
                  <c:v>4.3000179999999988</c:v>
                </c:pt>
                <c:pt idx="4035">
                  <c:v>4.999969000000001</c:v>
                </c:pt>
                <c:pt idx="4036">
                  <c:v>4.5500489999999996</c:v>
                </c:pt>
                <c:pt idx="4037">
                  <c:v>4.6000059999999987</c:v>
                </c:pt>
                <c:pt idx="4038">
                  <c:v>3.5</c:v>
                </c:pt>
                <c:pt idx="4039">
                  <c:v>4.225020999999999</c:v>
                </c:pt>
                <c:pt idx="4040">
                  <c:v>5.100020999999999</c:v>
                </c:pt>
                <c:pt idx="4041">
                  <c:v>7.299987999999999</c:v>
                </c:pt>
                <c:pt idx="4042">
                  <c:v>3.3499759999999994</c:v>
                </c:pt>
                <c:pt idx="4043">
                  <c:v>4.499969000000001</c:v>
                </c:pt>
                <c:pt idx="4044">
                  <c:v>5.3999939999999995</c:v>
                </c:pt>
                <c:pt idx="4045">
                  <c:v>4.3999939999999995</c:v>
                </c:pt>
                <c:pt idx="4046">
                  <c:v>4.7499849999999988</c:v>
                </c:pt>
                <c:pt idx="4047">
                  <c:v>5</c:v>
                </c:pt>
                <c:pt idx="4048">
                  <c:v>4.1500239999999993</c:v>
                </c:pt>
                <c:pt idx="4049">
                  <c:v>7.6000059999999987</c:v>
                </c:pt>
                <c:pt idx="4050">
                  <c:v>4.299987999999999</c:v>
                </c:pt>
                <c:pt idx="4051">
                  <c:v>4.3749849999999979</c:v>
                </c:pt>
                <c:pt idx="4052">
                  <c:v>4.875</c:v>
                </c:pt>
                <c:pt idx="4053">
                  <c:v>4.049987999999999</c:v>
                </c:pt>
                <c:pt idx="4054">
                  <c:v>3.2999879999999999</c:v>
                </c:pt>
                <c:pt idx="4055">
                  <c:v>4.074965999999999</c:v>
                </c:pt>
                <c:pt idx="4056">
                  <c:v>3.8500059999999996</c:v>
                </c:pt>
                <c:pt idx="4057">
                  <c:v>5.2000120000000001</c:v>
                </c:pt>
                <c:pt idx="4058">
                  <c:v>3.399994</c:v>
                </c:pt>
                <c:pt idx="4059">
                  <c:v>6.1999819999999994</c:v>
                </c:pt>
                <c:pt idx="4060">
                  <c:v>4.75</c:v>
                </c:pt>
                <c:pt idx="4061">
                  <c:v>4.349975999999999</c:v>
                </c:pt>
                <c:pt idx="4062">
                  <c:v>4.9250030000000002</c:v>
                </c:pt>
                <c:pt idx="4063">
                  <c:v>4.3500369999999995</c:v>
                </c:pt>
                <c:pt idx="4064">
                  <c:v>5</c:v>
                </c:pt>
                <c:pt idx="4065">
                  <c:v>4.4000240000000002</c:v>
                </c:pt>
                <c:pt idx="4066">
                  <c:v>4.9250339999999992</c:v>
                </c:pt>
                <c:pt idx="4067">
                  <c:v>3.8500059999999996</c:v>
                </c:pt>
                <c:pt idx="4068">
                  <c:v>5.2750240000000002</c:v>
                </c:pt>
                <c:pt idx="4069">
                  <c:v>3.899994</c:v>
                </c:pt>
                <c:pt idx="4070">
                  <c:v>4.5</c:v>
                </c:pt>
                <c:pt idx="4071">
                  <c:v>4.549987999999999</c:v>
                </c:pt>
                <c:pt idx="4072">
                  <c:v>5.7999729999999996</c:v>
                </c:pt>
                <c:pt idx="4073">
                  <c:v>4.799987999999999</c:v>
                </c:pt>
                <c:pt idx="4074">
                  <c:v>3.4250340000000001</c:v>
                </c:pt>
                <c:pt idx="4075">
                  <c:v>4.6000059999999987</c:v>
                </c:pt>
                <c:pt idx="4076">
                  <c:v>5.2249909999999993</c:v>
                </c:pt>
                <c:pt idx="4077">
                  <c:v>6</c:v>
                </c:pt>
                <c:pt idx="4078">
                  <c:v>4.7000120000000001</c:v>
                </c:pt>
                <c:pt idx="4079">
                  <c:v>4.1500239999999993</c:v>
                </c:pt>
                <c:pt idx="4080">
                  <c:v>5.4500120000000001</c:v>
                </c:pt>
                <c:pt idx="4081">
                  <c:v>5.6499939999999995</c:v>
                </c:pt>
                <c:pt idx="4082">
                  <c:v>4.1500239999999993</c:v>
                </c:pt>
                <c:pt idx="4083">
                  <c:v>4.875</c:v>
                </c:pt>
                <c:pt idx="4084">
                  <c:v>5.1000369999999995</c:v>
                </c:pt>
                <c:pt idx="4085">
                  <c:v>5.849975999999999</c:v>
                </c:pt>
                <c:pt idx="4086">
                  <c:v>5.6499939999999995</c:v>
                </c:pt>
                <c:pt idx="4087">
                  <c:v>4.6499939999999995</c:v>
                </c:pt>
                <c:pt idx="4088">
                  <c:v>4.5</c:v>
                </c:pt>
                <c:pt idx="4089">
                  <c:v>4.3749849999999979</c:v>
                </c:pt>
                <c:pt idx="4090">
                  <c:v>4.7000120000000001</c:v>
                </c:pt>
                <c:pt idx="4091">
                  <c:v>4.3999939999999995</c:v>
                </c:pt>
                <c:pt idx="4092">
                  <c:v>3.75</c:v>
                </c:pt>
                <c:pt idx="4093">
                  <c:v>4.4500120000000001</c:v>
                </c:pt>
                <c:pt idx="4094">
                  <c:v>4.049987999999999</c:v>
                </c:pt>
                <c:pt idx="4095">
                  <c:v>3.9250179999999997</c:v>
                </c:pt>
                <c:pt idx="4096">
                  <c:v>4.249969000000001</c:v>
                </c:pt>
                <c:pt idx="4097">
                  <c:v>5.0999910000000002</c:v>
                </c:pt>
                <c:pt idx="4098">
                  <c:v>6.1249689999999992</c:v>
                </c:pt>
                <c:pt idx="4099">
                  <c:v>3.7250209999999999</c:v>
                </c:pt>
                <c:pt idx="4100">
                  <c:v>4.250030999999999</c:v>
                </c:pt>
                <c:pt idx="4101">
                  <c:v>3.4500119999999996</c:v>
                </c:pt>
                <c:pt idx="4102">
                  <c:v>3.6500240000000002</c:v>
                </c:pt>
                <c:pt idx="4103">
                  <c:v>4.1499939999999995</c:v>
                </c:pt>
                <c:pt idx="4104">
                  <c:v>5.049987999999999</c:v>
                </c:pt>
                <c:pt idx="4105">
                  <c:v>4.0750270000000004</c:v>
                </c:pt>
                <c:pt idx="4106">
                  <c:v>4.25</c:v>
                </c:pt>
                <c:pt idx="4107">
                  <c:v>4.8250119999999992</c:v>
                </c:pt>
                <c:pt idx="4108">
                  <c:v>4.5</c:v>
                </c:pt>
                <c:pt idx="4109">
                  <c:v>3.399994</c:v>
                </c:pt>
                <c:pt idx="4110">
                  <c:v>3.899994</c:v>
                </c:pt>
                <c:pt idx="4111">
                  <c:v>5.3999939999999995</c:v>
                </c:pt>
                <c:pt idx="4112">
                  <c:v>4.1499939999999995</c:v>
                </c:pt>
                <c:pt idx="4113">
                  <c:v>4.3250119999999992</c:v>
                </c:pt>
                <c:pt idx="4114">
                  <c:v>4.099975999999999</c:v>
                </c:pt>
                <c:pt idx="4115">
                  <c:v>4.0249939999999986</c:v>
                </c:pt>
                <c:pt idx="4116">
                  <c:v>4.799987999999999</c:v>
                </c:pt>
                <c:pt idx="4117">
                  <c:v>3.9499819999999999</c:v>
                </c:pt>
                <c:pt idx="4118">
                  <c:v>6.2749939999999995</c:v>
                </c:pt>
                <c:pt idx="4119">
                  <c:v>3.7749940000000004</c:v>
                </c:pt>
                <c:pt idx="4120">
                  <c:v>3.9000240000000002</c:v>
                </c:pt>
                <c:pt idx="4121">
                  <c:v>3.3000179999999997</c:v>
                </c:pt>
                <c:pt idx="4122">
                  <c:v>3.9000240000000002</c:v>
                </c:pt>
                <c:pt idx="4123">
                  <c:v>4.9000240000000002</c:v>
                </c:pt>
                <c:pt idx="4124">
                  <c:v>6.0250239999999993</c:v>
                </c:pt>
                <c:pt idx="4125">
                  <c:v>3.399994</c:v>
                </c:pt>
                <c:pt idx="4126">
                  <c:v>3.9749910000000002</c:v>
                </c:pt>
                <c:pt idx="4127">
                  <c:v>4.249969000000001</c:v>
                </c:pt>
                <c:pt idx="4128">
                  <c:v>4.499969000000001</c:v>
                </c:pt>
                <c:pt idx="4129">
                  <c:v>3.6499940000000004</c:v>
                </c:pt>
                <c:pt idx="4130">
                  <c:v>4.3999939999999995</c:v>
                </c:pt>
                <c:pt idx="4131">
                  <c:v>4.8500059999999987</c:v>
                </c:pt>
                <c:pt idx="4132">
                  <c:v>4.1000059999999987</c:v>
                </c:pt>
                <c:pt idx="4133">
                  <c:v>3.5999759999999994</c:v>
                </c:pt>
                <c:pt idx="4134">
                  <c:v>3.6750179999999997</c:v>
                </c:pt>
                <c:pt idx="4135">
                  <c:v>5.75</c:v>
                </c:pt>
                <c:pt idx="4136">
                  <c:v>3.8750149999999994</c:v>
                </c:pt>
                <c:pt idx="4137">
                  <c:v>4.1499939999999995</c:v>
                </c:pt>
                <c:pt idx="4138">
                  <c:v>5.4749910000000002</c:v>
                </c:pt>
                <c:pt idx="4139">
                  <c:v>5.049987999999999</c:v>
                </c:pt>
                <c:pt idx="4140">
                  <c:v>3.600006</c:v>
                </c:pt>
                <c:pt idx="4141">
                  <c:v>4.8999939999999995</c:v>
                </c:pt>
                <c:pt idx="4142">
                  <c:v>4.000030999999999</c:v>
                </c:pt>
                <c:pt idx="4143">
                  <c:v>5.6750030000000002</c:v>
                </c:pt>
                <c:pt idx="4144">
                  <c:v>4.6000059999999987</c:v>
                </c:pt>
                <c:pt idx="4145">
                  <c:v>5</c:v>
                </c:pt>
                <c:pt idx="4146">
                  <c:v>4.4249879999999981</c:v>
                </c:pt>
                <c:pt idx="4147">
                  <c:v>4.2750089999999998</c:v>
                </c:pt>
                <c:pt idx="4148">
                  <c:v>4.1500239999999993</c:v>
                </c:pt>
                <c:pt idx="4149">
                  <c:v>4.7250059999999987</c:v>
                </c:pt>
                <c:pt idx="4150">
                  <c:v>4.5500030000000002</c:v>
                </c:pt>
                <c:pt idx="4151">
                  <c:v>4.8000179999999988</c:v>
                </c:pt>
                <c:pt idx="4152">
                  <c:v>4.25</c:v>
                </c:pt>
                <c:pt idx="4153">
                  <c:v>4.299987999999999</c:v>
                </c:pt>
                <c:pt idx="4154">
                  <c:v>4.25</c:v>
                </c:pt>
                <c:pt idx="4155">
                  <c:v>3.6500240000000002</c:v>
                </c:pt>
                <c:pt idx="4156">
                  <c:v>6.0750270000000004</c:v>
                </c:pt>
                <c:pt idx="4157">
                  <c:v>3.5</c:v>
                </c:pt>
                <c:pt idx="4158">
                  <c:v>4.1500239999999993</c:v>
                </c:pt>
                <c:pt idx="4159">
                  <c:v>4.25</c:v>
                </c:pt>
                <c:pt idx="4160">
                  <c:v>4.5</c:v>
                </c:pt>
                <c:pt idx="4161">
                  <c:v>4.3000489999999996</c:v>
                </c:pt>
                <c:pt idx="4162">
                  <c:v>4.299987999999999</c:v>
                </c:pt>
                <c:pt idx="4163">
                  <c:v>5.1999969999999989</c:v>
                </c:pt>
                <c:pt idx="4164">
                  <c:v>4.0500179999999988</c:v>
                </c:pt>
                <c:pt idx="4165">
                  <c:v>4.1000059999999987</c:v>
                </c:pt>
                <c:pt idx="4166">
                  <c:v>4.099975999999999</c:v>
                </c:pt>
                <c:pt idx="4167">
                  <c:v>8.4999690000000001</c:v>
                </c:pt>
                <c:pt idx="4168">
                  <c:v>4.499969000000001</c:v>
                </c:pt>
                <c:pt idx="4169">
                  <c:v>3.2000120000000001</c:v>
                </c:pt>
                <c:pt idx="4170">
                  <c:v>3.8999629999999996</c:v>
                </c:pt>
                <c:pt idx="4171">
                  <c:v>6.6749879999999981</c:v>
                </c:pt>
                <c:pt idx="4172">
                  <c:v>4.049987999999999</c:v>
                </c:pt>
                <c:pt idx="4173">
                  <c:v>4.25</c:v>
                </c:pt>
                <c:pt idx="4174">
                  <c:v>4.2000120000000001</c:v>
                </c:pt>
                <c:pt idx="4175">
                  <c:v>4.25</c:v>
                </c:pt>
                <c:pt idx="4176">
                  <c:v>5.299987999999999</c:v>
                </c:pt>
                <c:pt idx="4177">
                  <c:v>3.8000029999999994</c:v>
                </c:pt>
                <c:pt idx="4178">
                  <c:v>5.5749969999999989</c:v>
                </c:pt>
                <c:pt idx="4179">
                  <c:v>5.0250089999999989</c:v>
                </c:pt>
                <c:pt idx="4180">
                  <c:v>4.6499790000000001</c:v>
                </c:pt>
                <c:pt idx="4181">
                  <c:v>4.299987999999999</c:v>
                </c:pt>
                <c:pt idx="4182">
                  <c:v>3.9499819999999999</c:v>
                </c:pt>
                <c:pt idx="4183">
                  <c:v>4.799987999999999</c:v>
                </c:pt>
                <c:pt idx="4184">
                  <c:v>4.9250030000000002</c:v>
                </c:pt>
                <c:pt idx="4185">
                  <c:v>4.3000179999999988</c:v>
                </c:pt>
                <c:pt idx="4186">
                  <c:v>3.9500119999999996</c:v>
                </c:pt>
                <c:pt idx="4187">
                  <c:v>4.1999819999999994</c:v>
                </c:pt>
                <c:pt idx="4188">
                  <c:v>4.549987999999999</c:v>
                </c:pt>
                <c:pt idx="4189">
                  <c:v>4.299987999999999</c:v>
                </c:pt>
                <c:pt idx="4190">
                  <c:v>4.849975999999999</c:v>
                </c:pt>
                <c:pt idx="4191">
                  <c:v>4.1000059999999987</c:v>
                </c:pt>
                <c:pt idx="4192">
                  <c:v>5.3999939999999995</c:v>
                </c:pt>
                <c:pt idx="4193">
                  <c:v>4.9750059999999996</c:v>
                </c:pt>
                <c:pt idx="4194">
                  <c:v>3.4250179999999997</c:v>
                </c:pt>
                <c:pt idx="4195">
                  <c:v>3.9750059999999996</c:v>
                </c:pt>
                <c:pt idx="4196">
                  <c:v>4.5750270000000004</c:v>
                </c:pt>
                <c:pt idx="4197">
                  <c:v>3.7999879999999999</c:v>
                </c:pt>
                <c:pt idx="4198">
                  <c:v>4.5250239999999993</c:v>
                </c:pt>
                <c:pt idx="4199">
                  <c:v>4</c:v>
                </c:pt>
                <c:pt idx="4200">
                  <c:v>4.749969000000001</c:v>
                </c:pt>
                <c:pt idx="4201">
                  <c:v>5</c:v>
                </c:pt>
                <c:pt idx="4202">
                  <c:v>4.349975999999999</c:v>
                </c:pt>
                <c:pt idx="4203">
                  <c:v>6.049987999999999</c:v>
                </c:pt>
                <c:pt idx="4204">
                  <c:v>3.9000240000000002</c:v>
                </c:pt>
                <c:pt idx="4205">
                  <c:v>4.1000369999999995</c:v>
                </c:pt>
                <c:pt idx="4206">
                  <c:v>5.25</c:v>
                </c:pt>
                <c:pt idx="4207">
                  <c:v>3.4499819999999999</c:v>
                </c:pt>
                <c:pt idx="4208">
                  <c:v>4.3999939999999995</c:v>
                </c:pt>
                <c:pt idx="4209">
                  <c:v>3.2999879999999999</c:v>
                </c:pt>
                <c:pt idx="4210">
                  <c:v>3.9249879999999999</c:v>
                </c:pt>
                <c:pt idx="4211">
                  <c:v>4.75</c:v>
                </c:pt>
                <c:pt idx="4212">
                  <c:v>4.5000149999999994</c:v>
                </c:pt>
                <c:pt idx="4213">
                  <c:v>5.2750240000000002</c:v>
                </c:pt>
                <c:pt idx="4214">
                  <c:v>4.8500059999999987</c:v>
                </c:pt>
                <c:pt idx="4215">
                  <c:v>3.9500119999999996</c:v>
                </c:pt>
                <c:pt idx="4216">
                  <c:v>4.7000120000000001</c:v>
                </c:pt>
                <c:pt idx="4217">
                  <c:v>4.299987999999999</c:v>
                </c:pt>
                <c:pt idx="4218">
                  <c:v>4.2750089999999998</c:v>
                </c:pt>
                <c:pt idx="4219">
                  <c:v>4.549987999999999</c:v>
                </c:pt>
                <c:pt idx="4220">
                  <c:v>4.9500120000000001</c:v>
                </c:pt>
                <c:pt idx="4221">
                  <c:v>4.799987999999999</c:v>
                </c:pt>
                <c:pt idx="4222">
                  <c:v>4.4250030000000002</c:v>
                </c:pt>
                <c:pt idx="4223">
                  <c:v>4.3999939999999995</c:v>
                </c:pt>
                <c:pt idx="4224">
                  <c:v>4</c:v>
                </c:pt>
                <c:pt idx="4225">
                  <c:v>3.899994</c:v>
                </c:pt>
                <c:pt idx="4226">
                  <c:v>4.099975999999999</c:v>
                </c:pt>
                <c:pt idx="4227">
                  <c:v>4.3749849999999979</c:v>
                </c:pt>
                <c:pt idx="4228">
                  <c:v>4.8000179999999988</c:v>
                </c:pt>
                <c:pt idx="4229">
                  <c:v>4.6500239999999993</c:v>
                </c:pt>
                <c:pt idx="4230">
                  <c:v>3.5499879999999999</c:v>
                </c:pt>
                <c:pt idx="4231">
                  <c:v>5.6250149999999985</c:v>
                </c:pt>
                <c:pt idx="4232">
                  <c:v>4.9000089999999998</c:v>
                </c:pt>
                <c:pt idx="4233">
                  <c:v>4.1000059999999987</c:v>
                </c:pt>
                <c:pt idx="4234">
                  <c:v>3.8999629999999996</c:v>
                </c:pt>
                <c:pt idx="4235">
                  <c:v>3.1999819999999999</c:v>
                </c:pt>
                <c:pt idx="4236">
                  <c:v>4.3999939999999995</c:v>
                </c:pt>
                <c:pt idx="4237">
                  <c:v>7.1499939999999995</c:v>
                </c:pt>
                <c:pt idx="4238">
                  <c:v>4.549987999999999</c:v>
                </c:pt>
                <c:pt idx="4239">
                  <c:v>4.25</c:v>
                </c:pt>
                <c:pt idx="4240">
                  <c:v>5.6999819999999994</c:v>
                </c:pt>
                <c:pt idx="4241">
                  <c:v>5.3000179999999988</c:v>
                </c:pt>
                <c:pt idx="4242">
                  <c:v>4.2000120000000001</c:v>
                </c:pt>
                <c:pt idx="4243">
                  <c:v>5.1499629999999996</c:v>
                </c:pt>
                <c:pt idx="4244">
                  <c:v>4.6499939999999995</c:v>
                </c:pt>
                <c:pt idx="4245">
                  <c:v>4.4500120000000001</c:v>
                </c:pt>
                <c:pt idx="4246">
                  <c:v>4.3999629999999996</c:v>
                </c:pt>
                <c:pt idx="4247">
                  <c:v>5.299987999999999</c:v>
                </c:pt>
                <c:pt idx="4248">
                  <c:v>4.1249999999999991</c:v>
                </c:pt>
                <c:pt idx="4249">
                  <c:v>5</c:v>
                </c:pt>
                <c:pt idx="4250">
                  <c:v>5.549987999999999</c:v>
                </c:pt>
                <c:pt idx="4251">
                  <c:v>5.5500179999999988</c:v>
                </c:pt>
                <c:pt idx="4252">
                  <c:v>4.849975999999999</c:v>
                </c:pt>
                <c:pt idx="4253">
                  <c:v>4.3000179999999988</c:v>
                </c:pt>
                <c:pt idx="4254">
                  <c:v>4.3500059999999987</c:v>
                </c:pt>
                <c:pt idx="4255">
                  <c:v>3.6000369999999999</c:v>
                </c:pt>
                <c:pt idx="4256">
                  <c:v>3.9499819999999999</c:v>
                </c:pt>
                <c:pt idx="4257">
                  <c:v>4.6499939999999995</c:v>
                </c:pt>
                <c:pt idx="4258">
                  <c:v>5.000030999999999</c:v>
                </c:pt>
                <c:pt idx="4259">
                  <c:v>4.1500089999999989</c:v>
                </c:pt>
                <c:pt idx="4260">
                  <c:v>5.1249999999999991</c:v>
                </c:pt>
                <c:pt idx="4261">
                  <c:v>4.549987999999999</c:v>
                </c:pt>
                <c:pt idx="4262">
                  <c:v>5.2749790000000001</c:v>
                </c:pt>
                <c:pt idx="4263">
                  <c:v>4.9499969999999998</c:v>
                </c:pt>
                <c:pt idx="4264">
                  <c:v>4.049987999999999</c:v>
                </c:pt>
                <c:pt idx="4265">
                  <c:v>5.6000059999999987</c:v>
                </c:pt>
                <c:pt idx="4266">
                  <c:v>4.4499820000000003</c:v>
                </c:pt>
                <c:pt idx="4267">
                  <c:v>4.049987999999999</c:v>
                </c:pt>
                <c:pt idx="4268">
                  <c:v>5.1499939999999995</c:v>
                </c:pt>
                <c:pt idx="4269">
                  <c:v>4.3999939999999995</c:v>
                </c:pt>
                <c:pt idx="4270">
                  <c:v>4.5249939999999986</c:v>
                </c:pt>
                <c:pt idx="4271">
                  <c:v>3.5999759999999994</c:v>
                </c:pt>
                <c:pt idx="4272">
                  <c:v>4.2249759999999981</c:v>
                </c:pt>
                <c:pt idx="4273">
                  <c:v>3.1499630000000001</c:v>
                </c:pt>
                <c:pt idx="4274">
                  <c:v>4</c:v>
                </c:pt>
                <c:pt idx="4275">
                  <c:v>4.974975999999999</c:v>
                </c:pt>
                <c:pt idx="4276">
                  <c:v>5.124984999999997</c:v>
                </c:pt>
                <c:pt idx="4277">
                  <c:v>5.124984999999997</c:v>
                </c:pt>
                <c:pt idx="4278">
                  <c:v>4.299987999999999</c:v>
                </c:pt>
                <c:pt idx="4279">
                  <c:v>5.25</c:v>
                </c:pt>
                <c:pt idx="4280">
                  <c:v>4.0749969999999989</c:v>
                </c:pt>
                <c:pt idx="4281">
                  <c:v>4.0500179999999988</c:v>
                </c:pt>
                <c:pt idx="4282">
                  <c:v>3.8999629999999996</c:v>
                </c:pt>
                <c:pt idx="4283">
                  <c:v>4.5249939999999986</c:v>
                </c:pt>
                <c:pt idx="4284">
                  <c:v>5.4000089999999998</c:v>
                </c:pt>
                <c:pt idx="4285">
                  <c:v>3.6750179999999997</c:v>
                </c:pt>
                <c:pt idx="4286">
                  <c:v>4.849975999999999</c:v>
                </c:pt>
                <c:pt idx="4287">
                  <c:v>3.4750209999999995</c:v>
                </c:pt>
                <c:pt idx="4288">
                  <c:v>4.1999819999999994</c:v>
                </c:pt>
                <c:pt idx="4289">
                  <c:v>3.9750369999999995</c:v>
                </c:pt>
                <c:pt idx="4290">
                  <c:v>3.8750149999999994</c:v>
                </c:pt>
                <c:pt idx="4291">
                  <c:v>3.8500369999999995</c:v>
                </c:pt>
                <c:pt idx="4292">
                  <c:v>4</c:v>
                </c:pt>
                <c:pt idx="4293">
                  <c:v>3.7999879999999999</c:v>
                </c:pt>
                <c:pt idx="4294">
                  <c:v>5.2250059999999987</c:v>
                </c:pt>
                <c:pt idx="4295">
                  <c:v>4.1500239999999993</c:v>
                </c:pt>
                <c:pt idx="4296">
                  <c:v>3.8500059999999996</c:v>
                </c:pt>
                <c:pt idx="4297">
                  <c:v>5.3249819999999985</c:v>
                </c:pt>
                <c:pt idx="4298">
                  <c:v>4.6500239999999993</c:v>
                </c:pt>
                <c:pt idx="4299">
                  <c:v>4.599975999999999</c:v>
                </c:pt>
                <c:pt idx="4300">
                  <c:v>4.6999819999999994</c:v>
                </c:pt>
                <c:pt idx="4301">
                  <c:v>4.8000030000000002</c:v>
                </c:pt>
                <c:pt idx="4302">
                  <c:v>4.4499820000000003</c:v>
                </c:pt>
                <c:pt idx="4303">
                  <c:v>4.599975999999999</c:v>
                </c:pt>
                <c:pt idx="4304">
                  <c:v>4.049987999999999</c:v>
                </c:pt>
                <c:pt idx="4305">
                  <c:v>5.7249909999999993</c:v>
                </c:pt>
                <c:pt idx="4306">
                  <c:v>5.049987999999999</c:v>
                </c:pt>
                <c:pt idx="4307">
                  <c:v>3.4500119999999996</c:v>
                </c:pt>
                <c:pt idx="4308">
                  <c:v>4.75</c:v>
                </c:pt>
                <c:pt idx="4309">
                  <c:v>5.2000120000000001</c:v>
                </c:pt>
                <c:pt idx="4310">
                  <c:v>4.1499629999999996</c:v>
                </c:pt>
                <c:pt idx="4311">
                  <c:v>2.8999629999999996</c:v>
                </c:pt>
                <c:pt idx="4312">
                  <c:v>4.3500369999999995</c:v>
                </c:pt>
                <c:pt idx="4313">
                  <c:v>4.3250119999999992</c:v>
                </c:pt>
                <c:pt idx="4314">
                  <c:v>4.8999790000000001</c:v>
                </c:pt>
                <c:pt idx="4315">
                  <c:v>5.4500120000000001</c:v>
                </c:pt>
                <c:pt idx="4316">
                  <c:v>6.3500059999999987</c:v>
                </c:pt>
                <c:pt idx="4317">
                  <c:v>4.3000179999999988</c:v>
                </c:pt>
                <c:pt idx="4318">
                  <c:v>4.799987999999999</c:v>
                </c:pt>
                <c:pt idx="4319">
                  <c:v>6.3250119999999992</c:v>
                </c:pt>
                <c:pt idx="4320">
                  <c:v>7.8999790000000001</c:v>
                </c:pt>
                <c:pt idx="4321">
                  <c:v>4.2000120000000001</c:v>
                </c:pt>
                <c:pt idx="4322">
                  <c:v>5.6749879999999981</c:v>
                </c:pt>
                <c:pt idx="4323">
                  <c:v>5.849975999999999</c:v>
                </c:pt>
                <c:pt idx="4324">
                  <c:v>4.5500179999999988</c:v>
                </c:pt>
                <c:pt idx="4325">
                  <c:v>4.1999819999999994</c:v>
                </c:pt>
                <c:pt idx="4326">
                  <c:v>4.1500239999999993</c:v>
                </c:pt>
                <c:pt idx="4327">
                  <c:v>21.049973000000001</c:v>
                </c:pt>
                <c:pt idx="4328">
                  <c:v>5.9000240000000002</c:v>
                </c:pt>
                <c:pt idx="4329">
                  <c:v>4.5</c:v>
                </c:pt>
                <c:pt idx="4330">
                  <c:v>6.75</c:v>
                </c:pt>
                <c:pt idx="4331">
                  <c:v>4.299987999999999</c:v>
                </c:pt>
                <c:pt idx="4332">
                  <c:v>3.8749999999999996</c:v>
                </c:pt>
                <c:pt idx="4333">
                  <c:v>4.599975999999999</c:v>
                </c:pt>
                <c:pt idx="4334">
                  <c:v>3.9500119999999996</c:v>
                </c:pt>
                <c:pt idx="4335">
                  <c:v>3.5499879999999999</c:v>
                </c:pt>
                <c:pt idx="4336">
                  <c:v>3.6750179999999997</c:v>
                </c:pt>
                <c:pt idx="4337">
                  <c:v>3.8499759999999994</c:v>
                </c:pt>
                <c:pt idx="4338">
                  <c:v>2.9500119999999996</c:v>
                </c:pt>
                <c:pt idx="4339">
                  <c:v>5.0750120000000001</c:v>
                </c:pt>
                <c:pt idx="4340">
                  <c:v>5.3999939999999995</c:v>
                </c:pt>
                <c:pt idx="4341">
                  <c:v>3.4500119999999996</c:v>
                </c:pt>
                <c:pt idx="4342">
                  <c:v>4.375</c:v>
                </c:pt>
                <c:pt idx="4343">
                  <c:v>4.3250119999999992</c:v>
                </c:pt>
                <c:pt idx="4344">
                  <c:v>4.2000120000000001</c:v>
                </c:pt>
                <c:pt idx="4345">
                  <c:v>4.25</c:v>
                </c:pt>
                <c:pt idx="4346">
                  <c:v>4.6499629999999996</c:v>
                </c:pt>
                <c:pt idx="4347">
                  <c:v>4.624984999999997</c:v>
                </c:pt>
                <c:pt idx="4348">
                  <c:v>4.8999939999999995</c:v>
                </c:pt>
                <c:pt idx="4349">
                  <c:v>5.4500120000000001</c:v>
                </c:pt>
                <c:pt idx="4350">
                  <c:v>3.600006</c:v>
                </c:pt>
                <c:pt idx="4351">
                  <c:v>4.4500120000000001</c:v>
                </c:pt>
                <c:pt idx="4352">
                  <c:v>3.6499630000000001</c:v>
                </c:pt>
                <c:pt idx="4353">
                  <c:v>4.7749939999999995</c:v>
                </c:pt>
                <c:pt idx="4354">
                  <c:v>3.75</c:v>
                </c:pt>
                <c:pt idx="4355">
                  <c:v>4.0250089999999989</c:v>
                </c:pt>
                <c:pt idx="4356">
                  <c:v>4.2000120000000001</c:v>
                </c:pt>
                <c:pt idx="4357">
                  <c:v>5</c:v>
                </c:pt>
                <c:pt idx="4358">
                  <c:v>5.2749790000000001</c:v>
                </c:pt>
                <c:pt idx="4359">
                  <c:v>3.7000120000000001</c:v>
                </c:pt>
                <c:pt idx="4360">
                  <c:v>4.5249939999999986</c:v>
                </c:pt>
                <c:pt idx="4361">
                  <c:v>4.6000059999999987</c:v>
                </c:pt>
                <c:pt idx="4362">
                  <c:v>4.2749939999999995</c:v>
                </c:pt>
                <c:pt idx="4363">
                  <c:v>5.0999910000000002</c:v>
                </c:pt>
                <c:pt idx="4364">
                  <c:v>4.8000179999999988</c:v>
                </c:pt>
                <c:pt idx="4365">
                  <c:v>5.3500059999999987</c:v>
                </c:pt>
                <c:pt idx="4366">
                  <c:v>4.25</c:v>
                </c:pt>
                <c:pt idx="4367">
                  <c:v>4.25</c:v>
                </c:pt>
                <c:pt idx="4368">
                  <c:v>4.799987999999999</c:v>
                </c:pt>
                <c:pt idx="4369">
                  <c:v>4.2000120000000001</c:v>
                </c:pt>
                <c:pt idx="4370">
                  <c:v>4.0500179999999988</c:v>
                </c:pt>
                <c:pt idx="4371">
                  <c:v>5.8750149999999994</c:v>
                </c:pt>
                <c:pt idx="4372">
                  <c:v>5.8999629999999996</c:v>
                </c:pt>
                <c:pt idx="4373">
                  <c:v>5.1750179999999988</c:v>
                </c:pt>
                <c:pt idx="4374">
                  <c:v>3.7000120000000001</c:v>
                </c:pt>
                <c:pt idx="4375">
                  <c:v>3.6499790000000001</c:v>
                </c:pt>
                <c:pt idx="4376">
                  <c:v>4.4500120000000001</c:v>
                </c:pt>
                <c:pt idx="4377">
                  <c:v>3.75</c:v>
                </c:pt>
                <c:pt idx="4378">
                  <c:v>4.499969000000001</c:v>
                </c:pt>
                <c:pt idx="4379">
                  <c:v>4.549987999999999</c:v>
                </c:pt>
                <c:pt idx="4380">
                  <c:v>3.3999789999999996</c:v>
                </c:pt>
                <c:pt idx="4381">
                  <c:v>3.8499759999999994</c:v>
                </c:pt>
                <c:pt idx="4382">
                  <c:v>5.5750120000000001</c:v>
                </c:pt>
                <c:pt idx="4383">
                  <c:v>5.4749910000000002</c:v>
                </c:pt>
                <c:pt idx="4384">
                  <c:v>4.6000059999999987</c:v>
                </c:pt>
                <c:pt idx="4385">
                  <c:v>3.9750209999999995</c:v>
                </c:pt>
                <c:pt idx="4386">
                  <c:v>4</c:v>
                </c:pt>
                <c:pt idx="4387">
                  <c:v>4.9000089999999998</c:v>
                </c:pt>
                <c:pt idx="4388">
                  <c:v>4</c:v>
                </c:pt>
                <c:pt idx="4389">
                  <c:v>6.9500120000000001</c:v>
                </c:pt>
                <c:pt idx="4390">
                  <c:v>5.1750030000000002</c:v>
                </c:pt>
                <c:pt idx="4391">
                  <c:v>4.799987999999999</c:v>
                </c:pt>
                <c:pt idx="4392">
                  <c:v>3.4499819999999999</c:v>
                </c:pt>
                <c:pt idx="4393">
                  <c:v>4.8249659999999981</c:v>
                </c:pt>
                <c:pt idx="4394">
                  <c:v>4.3499910000000002</c:v>
                </c:pt>
                <c:pt idx="4395">
                  <c:v>3.6500240000000002</c:v>
                </c:pt>
                <c:pt idx="4396">
                  <c:v>4.6499939999999995</c:v>
                </c:pt>
                <c:pt idx="4397">
                  <c:v>4.9499820000000003</c:v>
                </c:pt>
                <c:pt idx="4398">
                  <c:v>4.4000240000000002</c:v>
                </c:pt>
                <c:pt idx="4399">
                  <c:v>4.1999819999999994</c:v>
                </c:pt>
                <c:pt idx="4400">
                  <c:v>3.7249759999999998</c:v>
                </c:pt>
                <c:pt idx="4401">
                  <c:v>4.349975999999999</c:v>
                </c:pt>
                <c:pt idx="4402">
                  <c:v>4.999969000000001</c:v>
                </c:pt>
                <c:pt idx="4403">
                  <c:v>7.749969000000001</c:v>
                </c:pt>
                <c:pt idx="4404">
                  <c:v>4.25</c:v>
                </c:pt>
                <c:pt idx="4405">
                  <c:v>5.1499790000000001</c:v>
                </c:pt>
                <c:pt idx="4406">
                  <c:v>3.9749910000000002</c:v>
                </c:pt>
                <c:pt idx="4407">
                  <c:v>4.4250179999999988</c:v>
                </c:pt>
                <c:pt idx="4408">
                  <c:v>4.3500059999999987</c:v>
                </c:pt>
                <c:pt idx="4409">
                  <c:v>3.6499630000000001</c:v>
                </c:pt>
                <c:pt idx="4410">
                  <c:v>4.5500179999999988</c:v>
                </c:pt>
                <c:pt idx="4411">
                  <c:v>5.049987999999999</c:v>
                </c:pt>
                <c:pt idx="4412">
                  <c:v>4.549987999999999</c:v>
                </c:pt>
                <c:pt idx="4413">
                  <c:v>5.3999629999999996</c:v>
                </c:pt>
                <c:pt idx="4414">
                  <c:v>7.1500089999999989</c:v>
                </c:pt>
                <c:pt idx="4415">
                  <c:v>5.099975999999999</c:v>
                </c:pt>
                <c:pt idx="4416">
                  <c:v>4.599975999999999</c:v>
                </c:pt>
                <c:pt idx="4417">
                  <c:v>4.6750030000000002</c:v>
                </c:pt>
                <c:pt idx="4418">
                  <c:v>4.049987999999999</c:v>
                </c:pt>
                <c:pt idx="4419">
                  <c:v>4.199965999999999</c:v>
                </c:pt>
                <c:pt idx="4420">
                  <c:v>4.5749819999999994</c:v>
                </c:pt>
                <c:pt idx="4421">
                  <c:v>3.8500059999999996</c:v>
                </c:pt>
                <c:pt idx="4422">
                  <c:v>3.8499759999999994</c:v>
                </c:pt>
                <c:pt idx="4423">
                  <c:v>4.1000059999999987</c:v>
                </c:pt>
                <c:pt idx="4424">
                  <c:v>3.75</c:v>
                </c:pt>
                <c:pt idx="4425">
                  <c:v>3.9000240000000002</c:v>
                </c:pt>
                <c:pt idx="4426">
                  <c:v>4.349975999999999</c:v>
                </c:pt>
                <c:pt idx="4427">
                  <c:v>4.5250089999999989</c:v>
                </c:pt>
                <c:pt idx="4428">
                  <c:v>4.299987999999999</c:v>
                </c:pt>
                <c:pt idx="4429">
                  <c:v>4.1499629999999996</c:v>
                </c:pt>
                <c:pt idx="4430">
                  <c:v>3.9500119999999996</c:v>
                </c:pt>
                <c:pt idx="4431">
                  <c:v>4.25</c:v>
                </c:pt>
                <c:pt idx="4432">
                  <c:v>5.4750059999999996</c:v>
                </c:pt>
                <c:pt idx="4433">
                  <c:v>4.5</c:v>
                </c:pt>
                <c:pt idx="4434">
                  <c:v>4.8999790000000001</c:v>
                </c:pt>
                <c:pt idx="4435">
                  <c:v>4.2000120000000001</c:v>
                </c:pt>
                <c:pt idx="4436">
                  <c:v>4.2000120000000001</c:v>
                </c:pt>
                <c:pt idx="4437">
                  <c:v>6.549987999999999</c:v>
                </c:pt>
                <c:pt idx="4438">
                  <c:v>4.9499969999999998</c:v>
                </c:pt>
                <c:pt idx="4439">
                  <c:v>3.7000270000000004</c:v>
                </c:pt>
                <c:pt idx="4440">
                  <c:v>4.3500369999999995</c:v>
                </c:pt>
                <c:pt idx="4441">
                  <c:v>4.6499939999999995</c:v>
                </c:pt>
                <c:pt idx="4442">
                  <c:v>4.2750089999999998</c:v>
                </c:pt>
                <c:pt idx="4443">
                  <c:v>3.8749849999999997</c:v>
                </c:pt>
                <c:pt idx="4444">
                  <c:v>4.8499910000000002</c:v>
                </c:pt>
                <c:pt idx="4445">
                  <c:v>4.25</c:v>
                </c:pt>
                <c:pt idx="4446">
                  <c:v>2.5750119999999996</c:v>
                </c:pt>
                <c:pt idx="4447">
                  <c:v>4.6999819999999994</c:v>
                </c:pt>
                <c:pt idx="4448">
                  <c:v>4.3000179999999988</c:v>
                </c:pt>
                <c:pt idx="4449">
                  <c:v>5.049987999999999</c:v>
                </c:pt>
                <c:pt idx="4450">
                  <c:v>4.7000120000000001</c:v>
                </c:pt>
                <c:pt idx="4451">
                  <c:v>4.9250030000000002</c:v>
                </c:pt>
                <c:pt idx="4452">
                  <c:v>3.8250119999999996</c:v>
                </c:pt>
                <c:pt idx="4453">
                  <c:v>4.9499820000000003</c:v>
                </c:pt>
                <c:pt idx="4454">
                  <c:v>3.75</c:v>
                </c:pt>
                <c:pt idx="4455">
                  <c:v>4.4000240000000002</c:v>
                </c:pt>
                <c:pt idx="4456">
                  <c:v>4.1000059999999987</c:v>
                </c:pt>
                <c:pt idx="4457">
                  <c:v>5.3249819999999985</c:v>
                </c:pt>
                <c:pt idx="4458">
                  <c:v>5.049987999999999</c:v>
                </c:pt>
                <c:pt idx="4459">
                  <c:v>3.7999879999999999</c:v>
                </c:pt>
                <c:pt idx="4460">
                  <c:v>4.849975999999999</c:v>
                </c:pt>
                <c:pt idx="4461">
                  <c:v>4.9500120000000001</c:v>
                </c:pt>
                <c:pt idx="4462">
                  <c:v>3.4000240000000002</c:v>
                </c:pt>
                <c:pt idx="4463">
                  <c:v>3.625</c:v>
                </c:pt>
                <c:pt idx="4464">
                  <c:v>5</c:v>
                </c:pt>
                <c:pt idx="4465">
                  <c:v>4.5</c:v>
                </c:pt>
                <c:pt idx="4466">
                  <c:v>4.2499849999999988</c:v>
                </c:pt>
                <c:pt idx="4467">
                  <c:v>4.8999939999999995</c:v>
                </c:pt>
                <c:pt idx="4468">
                  <c:v>4.8999939999999995</c:v>
                </c:pt>
                <c:pt idx="4469">
                  <c:v>3.899994</c:v>
                </c:pt>
                <c:pt idx="4470">
                  <c:v>4.0999910000000002</c:v>
                </c:pt>
                <c:pt idx="4471">
                  <c:v>5</c:v>
                </c:pt>
                <c:pt idx="4472">
                  <c:v>5.049987999999999</c:v>
                </c:pt>
                <c:pt idx="4473">
                  <c:v>5.0750120000000001</c:v>
                </c:pt>
                <c:pt idx="4474">
                  <c:v>4.4500120000000001</c:v>
                </c:pt>
                <c:pt idx="4475">
                  <c:v>5.6499629999999996</c:v>
                </c:pt>
                <c:pt idx="4476">
                  <c:v>4.25</c:v>
                </c:pt>
                <c:pt idx="4477">
                  <c:v>5.25</c:v>
                </c:pt>
                <c:pt idx="4478">
                  <c:v>5.049987999999999</c:v>
                </c:pt>
                <c:pt idx="4479">
                  <c:v>4.8000179999999988</c:v>
                </c:pt>
                <c:pt idx="4480">
                  <c:v>4.0500179999999988</c:v>
                </c:pt>
                <c:pt idx="4481">
                  <c:v>3.9999689999999997</c:v>
                </c:pt>
                <c:pt idx="4482">
                  <c:v>4.6000059999999987</c:v>
                </c:pt>
                <c:pt idx="4483">
                  <c:v>4.7249909999999993</c:v>
                </c:pt>
                <c:pt idx="4484">
                  <c:v>4.9500120000000001</c:v>
                </c:pt>
                <c:pt idx="4485">
                  <c:v>5.1500239999999993</c:v>
                </c:pt>
                <c:pt idx="4486">
                  <c:v>4.6749879999999981</c:v>
                </c:pt>
                <c:pt idx="4487">
                  <c:v>3.9750209999999995</c:v>
                </c:pt>
                <c:pt idx="4488">
                  <c:v>4.6250149999999985</c:v>
                </c:pt>
                <c:pt idx="4489">
                  <c:v>4.6249999999999991</c:v>
                </c:pt>
                <c:pt idx="4490">
                  <c:v>5.099975999999999</c:v>
                </c:pt>
                <c:pt idx="4491">
                  <c:v>5.6500239999999993</c:v>
                </c:pt>
                <c:pt idx="4492">
                  <c:v>3.8749999999999996</c:v>
                </c:pt>
                <c:pt idx="4493">
                  <c:v>3.8250119999999996</c:v>
                </c:pt>
                <c:pt idx="4494">
                  <c:v>4.5749969999999989</c:v>
                </c:pt>
                <c:pt idx="4495">
                  <c:v>4.4000240000000002</c:v>
                </c:pt>
                <c:pt idx="4496">
                  <c:v>3.9000240000000002</c:v>
                </c:pt>
                <c:pt idx="4497">
                  <c:v>3.5499879999999999</c:v>
                </c:pt>
                <c:pt idx="4498">
                  <c:v>3.75</c:v>
                </c:pt>
                <c:pt idx="4499">
                  <c:v>5.75</c:v>
                </c:pt>
                <c:pt idx="4500">
                  <c:v>4.299987999999999</c:v>
                </c:pt>
                <c:pt idx="4501">
                  <c:v>3.8500369999999995</c:v>
                </c:pt>
                <c:pt idx="4502">
                  <c:v>5.2750089999999998</c:v>
                </c:pt>
                <c:pt idx="4503">
                  <c:v>4.549987999999999</c:v>
                </c:pt>
                <c:pt idx="4504">
                  <c:v>3.9500119999999996</c:v>
                </c:pt>
                <c:pt idx="4505">
                  <c:v>3.75</c:v>
                </c:pt>
                <c:pt idx="4506">
                  <c:v>3.5749819999999999</c:v>
                </c:pt>
                <c:pt idx="4507">
                  <c:v>4.5749969999999989</c:v>
                </c:pt>
                <c:pt idx="4508">
                  <c:v>4.549987999999999</c:v>
                </c:pt>
                <c:pt idx="4509">
                  <c:v>4.25</c:v>
                </c:pt>
                <c:pt idx="4510">
                  <c:v>4.999969000000001</c:v>
                </c:pt>
                <c:pt idx="4511">
                  <c:v>4.1000059999999987</c:v>
                </c:pt>
                <c:pt idx="4512">
                  <c:v>4.324996999999998</c:v>
                </c:pt>
                <c:pt idx="4513">
                  <c:v>5.1999969999999989</c:v>
                </c:pt>
                <c:pt idx="4514">
                  <c:v>4.9499820000000003</c:v>
                </c:pt>
                <c:pt idx="4515">
                  <c:v>5.1000369999999995</c:v>
                </c:pt>
                <c:pt idx="4516">
                  <c:v>5.1749729999999987</c:v>
                </c:pt>
                <c:pt idx="4517">
                  <c:v>4.5249629999999987</c:v>
                </c:pt>
                <c:pt idx="4518">
                  <c:v>4.5500179999999988</c:v>
                </c:pt>
                <c:pt idx="4519">
                  <c:v>3.8749999999999996</c:v>
                </c:pt>
                <c:pt idx="4520">
                  <c:v>5.624984999999997</c:v>
                </c:pt>
                <c:pt idx="4521">
                  <c:v>4.099975999999999</c:v>
                </c:pt>
                <c:pt idx="4522">
                  <c:v>6.8999939999999995</c:v>
                </c:pt>
                <c:pt idx="4523">
                  <c:v>5.1499939999999995</c:v>
                </c:pt>
                <c:pt idx="4524">
                  <c:v>4.849975999999999</c:v>
                </c:pt>
                <c:pt idx="4525">
                  <c:v>6.1499939999999995</c:v>
                </c:pt>
                <c:pt idx="4526">
                  <c:v>4.3000179999999988</c:v>
                </c:pt>
                <c:pt idx="4527">
                  <c:v>4.7000120000000001</c:v>
                </c:pt>
                <c:pt idx="4528">
                  <c:v>5.375030999999999</c:v>
                </c:pt>
                <c:pt idx="4529">
                  <c:v>4.3500369999999995</c:v>
                </c:pt>
                <c:pt idx="4530">
                  <c:v>5</c:v>
                </c:pt>
                <c:pt idx="4531">
                  <c:v>6.8000179999999988</c:v>
                </c:pt>
                <c:pt idx="4532">
                  <c:v>4.4000240000000002</c:v>
                </c:pt>
                <c:pt idx="4533">
                  <c:v>5.1499939999999995</c:v>
                </c:pt>
                <c:pt idx="4534">
                  <c:v>3.8500059999999996</c:v>
                </c:pt>
                <c:pt idx="4535">
                  <c:v>5.1499939999999995</c:v>
                </c:pt>
                <c:pt idx="4536">
                  <c:v>4.1499939999999995</c:v>
                </c:pt>
                <c:pt idx="4537">
                  <c:v>4.1500239999999993</c:v>
                </c:pt>
                <c:pt idx="4538">
                  <c:v>4.7749939999999995</c:v>
                </c:pt>
                <c:pt idx="4539">
                  <c:v>4.124984999999997</c:v>
                </c:pt>
                <c:pt idx="4540">
                  <c:v>5.3999939999999995</c:v>
                </c:pt>
                <c:pt idx="4541">
                  <c:v>4.25</c:v>
                </c:pt>
                <c:pt idx="4542">
                  <c:v>4.5</c:v>
                </c:pt>
                <c:pt idx="4543">
                  <c:v>5.824996999999998</c:v>
                </c:pt>
                <c:pt idx="4544">
                  <c:v>6.5</c:v>
                </c:pt>
                <c:pt idx="4545">
                  <c:v>4.4249879999999981</c:v>
                </c:pt>
                <c:pt idx="4546">
                  <c:v>4.25</c:v>
                </c:pt>
                <c:pt idx="4547">
                  <c:v>3.5749819999999999</c:v>
                </c:pt>
                <c:pt idx="4548">
                  <c:v>3.8500369999999995</c:v>
                </c:pt>
                <c:pt idx="4549">
                  <c:v>14.5</c:v>
                </c:pt>
                <c:pt idx="4550">
                  <c:v>4.4000240000000002</c:v>
                </c:pt>
                <c:pt idx="4551">
                  <c:v>4.8500059999999987</c:v>
                </c:pt>
                <c:pt idx="4552">
                  <c:v>4.25</c:v>
                </c:pt>
                <c:pt idx="4553">
                  <c:v>5.5249789999999992</c:v>
                </c:pt>
                <c:pt idx="4554">
                  <c:v>12.624985000000001</c:v>
                </c:pt>
                <c:pt idx="4555">
                  <c:v>4.3500059999999987</c:v>
                </c:pt>
                <c:pt idx="4556">
                  <c:v>4.1499629999999996</c:v>
                </c:pt>
                <c:pt idx="4557">
                  <c:v>4.4250030000000002</c:v>
                </c:pt>
                <c:pt idx="4558">
                  <c:v>4.25</c:v>
                </c:pt>
                <c:pt idx="4559">
                  <c:v>4.2000120000000001</c:v>
                </c:pt>
                <c:pt idx="4560">
                  <c:v>4.5250089999999989</c:v>
                </c:pt>
                <c:pt idx="4561">
                  <c:v>0.94995099999999999</c:v>
                </c:pt>
                <c:pt idx="4562">
                  <c:v>4.1749879999999981</c:v>
                </c:pt>
                <c:pt idx="4563">
                  <c:v>4.25</c:v>
                </c:pt>
                <c:pt idx="4564">
                  <c:v>3.6500240000000002</c:v>
                </c:pt>
                <c:pt idx="4565">
                  <c:v>6.2000120000000001</c:v>
                </c:pt>
                <c:pt idx="4566">
                  <c:v>7.3249819999999985</c:v>
                </c:pt>
                <c:pt idx="4567">
                  <c:v>4.099975999999999</c:v>
                </c:pt>
                <c:pt idx="4568">
                  <c:v>3.899994</c:v>
                </c:pt>
                <c:pt idx="4569">
                  <c:v>4.3500369999999995</c:v>
                </c:pt>
                <c:pt idx="4570">
                  <c:v>5.5749819999999994</c:v>
                </c:pt>
                <c:pt idx="4571">
                  <c:v>5.2249759999999981</c:v>
                </c:pt>
                <c:pt idx="4572">
                  <c:v>3.7999879999999999</c:v>
                </c:pt>
                <c:pt idx="4573">
                  <c:v>4.4499969999999998</c:v>
                </c:pt>
                <c:pt idx="4574">
                  <c:v>4.0250239999999993</c:v>
                </c:pt>
                <c:pt idx="4575">
                  <c:v>4.3500059999999987</c:v>
                </c:pt>
                <c:pt idx="4576">
                  <c:v>3.4499819999999999</c:v>
                </c:pt>
                <c:pt idx="4577">
                  <c:v>3.5499879999999999</c:v>
                </c:pt>
                <c:pt idx="4578">
                  <c:v>4.3500059999999987</c:v>
                </c:pt>
                <c:pt idx="4579">
                  <c:v>3.8500059999999996</c:v>
                </c:pt>
                <c:pt idx="4580">
                  <c:v>5.1000059999999987</c:v>
                </c:pt>
                <c:pt idx="4581">
                  <c:v>4.4249879999999981</c:v>
                </c:pt>
                <c:pt idx="4582">
                  <c:v>3.4500119999999996</c:v>
                </c:pt>
                <c:pt idx="4583">
                  <c:v>3.3500369999999995</c:v>
                </c:pt>
                <c:pt idx="4584">
                  <c:v>3.899994</c:v>
                </c:pt>
                <c:pt idx="4585">
                  <c:v>4.1999819999999994</c:v>
                </c:pt>
                <c:pt idx="4586">
                  <c:v>4.624984999999997</c:v>
                </c:pt>
                <c:pt idx="4587">
                  <c:v>4.6000059999999987</c:v>
                </c:pt>
                <c:pt idx="4588">
                  <c:v>3.8500059999999996</c:v>
                </c:pt>
                <c:pt idx="4589">
                  <c:v>3.9750059999999996</c:v>
                </c:pt>
                <c:pt idx="4590">
                  <c:v>5.7000120000000001</c:v>
                </c:pt>
                <c:pt idx="4591">
                  <c:v>4.599975999999999</c:v>
                </c:pt>
                <c:pt idx="4592">
                  <c:v>4</c:v>
                </c:pt>
                <c:pt idx="4593">
                  <c:v>5.2500149999999994</c:v>
                </c:pt>
                <c:pt idx="4594">
                  <c:v>3.6999819999999999</c:v>
                </c:pt>
                <c:pt idx="4595">
                  <c:v>4.099975999999999</c:v>
                </c:pt>
                <c:pt idx="4596">
                  <c:v>6.2750089999999998</c:v>
                </c:pt>
                <c:pt idx="4597">
                  <c:v>3.2500309999999999</c:v>
                </c:pt>
                <c:pt idx="4598">
                  <c:v>3.8499759999999994</c:v>
                </c:pt>
                <c:pt idx="4599">
                  <c:v>3.8999629999999996</c:v>
                </c:pt>
                <c:pt idx="4600">
                  <c:v>4.349975999999999</c:v>
                </c:pt>
                <c:pt idx="4601">
                  <c:v>4.1249999999999991</c:v>
                </c:pt>
                <c:pt idx="4602">
                  <c:v>5.5500339999999992</c:v>
                </c:pt>
                <c:pt idx="4603">
                  <c:v>3.8999789999999996</c:v>
                </c:pt>
                <c:pt idx="4604">
                  <c:v>4.1999819999999994</c:v>
                </c:pt>
                <c:pt idx="4605">
                  <c:v>4.1499939999999995</c:v>
                </c:pt>
                <c:pt idx="4606">
                  <c:v>4.0749969999999989</c:v>
                </c:pt>
                <c:pt idx="4607">
                  <c:v>4.4500120000000001</c:v>
                </c:pt>
                <c:pt idx="4608">
                  <c:v>3.8250119999999996</c:v>
                </c:pt>
                <c:pt idx="4609">
                  <c:v>4.1499939999999995</c:v>
                </c:pt>
                <c:pt idx="4610">
                  <c:v>6.0500179999999988</c:v>
                </c:pt>
                <c:pt idx="4611">
                  <c:v>3.5500179999999997</c:v>
                </c:pt>
                <c:pt idx="4612">
                  <c:v>3.8500059999999996</c:v>
                </c:pt>
                <c:pt idx="4613">
                  <c:v>5.25</c:v>
                </c:pt>
                <c:pt idx="4614">
                  <c:v>3.8500059999999996</c:v>
                </c:pt>
                <c:pt idx="4615">
                  <c:v>5.5749969999999989</c:v>
                </c:pt>
                <c:pt idx="4616">
                  <c:v>5.799987999999999</c:v>
                </c:pt>
                <c:pt idx="4617">
                  <c:v>4.299987999999999</c:v>
                </c:pt>
                <c:pt idx="4618">
                  <c:v>4.375</c:v>
                </c:pt>
                <c:pt idx="4619">
                  <c:v>4.1000059999999987</c:v>
                </c:pt>
                <c:pt idx="4620">
                  <c:v>4.5</c:v>
                </c:pt>
                <c:pt idx="4621">
                  <c:v>5.4000240000000002</c:v>
                </c:pt>
                <c:pt idx="4622">
                  <c:v>3.8500369999999995</c:v>
                </c:pt>
                <c:pt idx="4623">
                  <c:v>5.1499939999999995</c:v>
                </c:pt>
                <c:pt idx="4624">
                  <c:v>3.4499819999999999</c:v>
                </c:pt>
                <c:pt idx="4625">
                  <c:v>5.099975999999999</c:v>
                </c:pt>
                <c:pt idx="4626">
                  <c:v>4.799987999999999</c:v>
                </c:pt>
                <c:pt idx="4627">
                  <c:v>4.1499629999999996</c:v>
                </c:pt>
                <c:pt idx="4628">
                  <c:v>5.6500239999999993</c:v>
                </c:pt>
                <c:pt idx="4629">
                  <c:v>3.8499759999999994</c:v>
                </c:pt>
                <c:pt idx="4630">
                  <c:v>6.8500059999999987</c:v>
                </c:pt>
                <c:pt idx="4631">
                  <c:v>4.049987999999999</c:v>
                </c:pt>
                <c:pt idx="4632">
                  <c:v>4.75</c:v>
                </c:pt>
                <c:pt idx="4633">
                  <c:v>5.2250059999999987</c:v>
                </c:pt>
                <c:pt idx="4634">
                  <c:v>4</c:v>
                </c:pt>
                <c:pt idx="4635">
                  <c:v>4.1750030000000002</c:v>
                </c:pt>
                <c:pt idx="4636">
                  <c:v>4.9499820000000003</c:v>
                </c:pt>
                <c:pt idx="4637">
                  <c:v>4.4499820000000003</c:v>
                </c:pt>
                <c:pt idx="4638">
                  <c:v>4.3500059999999987</c:v>
                </c:pt>
                <c:pt idx="4639">
                  <c:v>4.3500059999999987</c:v>
                </c:pt>
                <c:pt idx="4640">
                  <c:v>4.7250059999999987</c:v>
                </c:pt>
                <c:pt idx="4641">
                  <c:v>4.9500120000000001</c:v>
                </c:pt>
                <c:pt idx="4642">
                  <c:v>4.2250369999999995</c:v>
                </c:pt>
                <c:pt idx="4643">
                  <c:v>3.799973</c:v>
                </c:pt>
                <c:pt idx="4644">
                  <c:v>4.3999939999999995</c:v>
                </c:pt>
                <c:pt idx="4645">
                  <c:v>4.9500120000000001</c:v>
                </c:pt>
                <c:pt idx="4646">
                  <c:v>3.5</c:v>
                </c:pt>
                <c:pt idx="4647">
                  <c:v>3.9750059999999996</c:v>
                </c:pt>
                <c:pt idx="4648">
                  <c:v>4.599975999999999</c:v>
                </c:pt>
                <c:pt idx="4649">
                  <c:v>3.899994</c:v>
                </c:pt>
                <c:pt idx="4650">
                  <c:v>5.8000179999999988</c:v>
                </c:pt>
                <c:pt idx="4651">
                  <c:v>6.25</c:v>
                </c:pt>
                <c:pt idx="4652">
                  <c:v>4.0249939999999986</c:v>
                </c:pt>
                <c:pt idx="4653">
                  <c:v>4.3000030000000002</c:v>
                </c:pt>
                <c:pt idx="4654">
                  <c:v>3.9499819999999999</c:v>
                </c:pt>
                <c:pt idx="4655">
                  <c:v>4.6500239999999993</c:v>
                </c:pt>
                <c:pt idx="4656">
                  <c:v>4.349975999999999</c:v>
                </c:pt>
                <c:pt idx="4657">
                  <c:v>4.3499910000000002</c:v>
                </c:pt>
                <c:pt idx="4658">
                  <c:v>4.5500179999999988</c:v>
                </c:pt>
                <c:pt idx="4659">
                  <c:v>4.5500179999999988</c:v>
                </c:pt>
                <c:pt idx="4660">
                  <c:v>5.25</c:v>
                </c:pt>
                <c:pt idx="4661">
                  <c:v>5.8250119999999992</c:v>
                </c:pt>
                <c:pt idx="4662">
                  <c:v>5.9000240000000002</c:v>
                </c:pt>
                <c:pt idx="4663">
                  <c:v>4.5749969999999989</c:v>
                </c:pt>
                <c:pt idx="4664">
                  <c:v>5.25</c:v>
                </c:pt>
                <c:pt idx="4665">
                  <c:v>4.6000059999999987</c:v>
                </c:pt>
                <c:pt idx="4666">
                  <c:v>2.25</c:v>
                </c:pt>
                <c:pt idx="4667">
                  <c:v>4.0749969999999989</c:v>
                </c:pt>
                <c:pt idx="4668">
                  <c:v>5.249969000000001</c:v>
                </c:pt>
                <c:pt idx="4669">
                  <c:v>4.124984999999997</c:v>
                </c:pt>
                <c:pt idx="4670">
                  <c:v>3.8499759999999994</c:v>
                </c:pt>
                <c:pt idx="4671">
                  <c:v>4.1000059999999987</c:v>
                </c:pt>
                <c:pt idx="4672">
                  <c:v>4.4250179999999988</c:v>
                </c:pt>
                <c:pt idx="4673">
                  <c:v>4.1999509999999995</c:v>
                </c:pt>
                <c:pt idx="4674">
                  <c:v>4.6499939999999995</c:v>
                </c:pt>
                <c:pt idx="4675">
                  <c:v>4.1000059999999987</c:v>
                </c:pt>
                <c:pt idx="4676">
                  <c:v>4.1500239999999993</c:v>
                </c:pt>
                <c:pt idx="4677">
                  <c:v>4.5</c:v>
                </c:pt>
                <c:pt idx="4678">
                  <c:v>4.6250309999999981</c:v>
                </c:pt>
                <c:pt idx="4679">
                  <c:v>5.299987999999999</c:v>
                </c:pt>
                <c:pt idx="4680">
                  <c:v>4.225020999999999</c:v>
                </c:pt>
                <c:pt idx="4681">
                  <c:v>4.5749819999999994</c:v>
                </c:pt>
                <c:pt idx="4682">
                  <c:v>3.8249970000000002</c:v>
                </c:pt>
                <c:pt idx="4683">
                  <c:v>4.474975999999999</c:v>
                </c:pt>
                <c:pt idx="4684">
                  <c:v>4.349975999999999</c:v>
                </c:pt>
                <c:pt idx="4685">
                  <c:v>5.0750120000000001</c:v>
                </c:pt>
                <c:pt idx="4686">
                  <c:v>5.5500179999999988</c:v>
                </c:pt>
                <c:pt idx="4687">
                  <c:v>3.6000369999999999</c:v>
                </c:pt>
                <c:pt idx="4688">
                  <c:v>8.7000119999999992</c:v>
                </c:pt>
                <c:pt idx="4689">
                  <c:v>3.5500179999999997</c:v>
                </c:pt>
                <c:pt idx="4690">
                  <c:v>5.25</c:v>
                </c:pt>
                <c:pt idx="4691">
                  <c:v>3.8000029999999994</c:v>
                </c:pt>
                <c:pt idx="4692">
                  <c:v>4.0500030000000002</c:v>
                </c:pt>
                <c:pt idx="4693">
                  <c:v>4</c:v>
                </c:pt>
                <c:pt idx="4694">
                  <c:v>4.6249999999999991</c:v>
                </c:pt>
                <c:pt idx="4695">
                  <c:v>5.0500179999999988</c:v>
                </c:pt>
                <c:pt idx="4696">
                  <c:v>4.375</c:v>
                </c:pt>
                <c:pt idx="4697">
                  <c:v>6.9500120000000001</c:v>
                </c:pt>
                <c:pt idx="4698">
                  <c:v>3.8749849999999997</c:v>
                </c:pt>
                <c:pt idx="4699">
                  <c:v>4.850020999999999</c:v>
                </c:pt>
                <c:pt idx="4700">
                  <c:v>5</c:v>
                </c:pt>
                <c:pt idx="4701">
                  <c:v>4.5500179999999988</c:v>
                </c:pt>
                <c:pt idx="4702">
                  <c:v>3.7000120000000001</c:v>
                </c:pt>
                <c:pt idx="4703">
                  <c:v>4.3500059999999987</c:v>
                </c:pt>
                <c:pt idx="4704">
                  <c:v>4.2750240000000002</c:v>
                </c:pt>
                <c:pt idx="4705">
                  <c:v>3.8249970000000002</c:v>
                </c:pt>
                <c:pt idx="4706">
                  <c:v>5.549957</c:v>
                </c:pt>
                <c:pt idx="4707">
                  <c:v>4.225020999999999</c:v>
                </c:pt>
                <c:pt idx="4708">
                  <c:v>5</c:v>
                </c:pt>
                <c:pt idx="4709">
                  <c:v>3.8000179999999997</c:v>
                </c:pt>
                <c:pt idx="4710">
                  <c:v>4.1749879999999981</c:v>
                </c:pt>
                <c:pt idx="4711">
                  <c:v>3.3500059999999996</c:v>
                </c:pt>
                <c:pt idx="4712">
                  <c:v>4.4249729999999987</c:v>
                </c:pt>
                <c:pt idx="4713">
                  <c:v>4.3999939999999995</c:v>
                </c:pt>
                <c:pt idx="4714">
                  <c:v>5.75</c:v>
                </c:pt>
                <c:pt idx="4715">
                  <c:v>3.75</c:v>
                </c:pt>
                <c:pt idx="4716">
                  <c:v>4.1000059999999987</c:v>
                </c:pt>
                <c:pt idx="4717">
                  <c:v>3.9249879999999999</c:v>
                </c:pt>
                <c:pt idx="4718">
                  <c:v>7.4000240000000002</c:v>
                </c:pt>
                <c:pt idx="4719">
                  <c:v>4.7500149999999994</c:v>
                </c:pt>
                <c:pt idx="4720">
                  <c:v>4.749969000000001</c:v>
                </c:pt>
                <c:pt idx="4721">
                  <c:v>4.4499820000000003</c:v>
                </c:pt>
                <c:pt idx="4722">
                  <c:v>5.1499939999999995</c:v>
                </c:pt>
                <c:pt idx="4723">
                  <c:v>3.600006</c:v>
                </c:pt>
                <c:pt idx="4724">
                  <c:v>5.1000369999999995</c:v>
                </c:pt>
                <c:pt idx="4725">
                  <c:v>3.600006</c:v>
                </c:pt>
                <c:pt idx="4726">
                  <c:v>3.0999759999999994</c:v>
                </c:pt>
                <c:pt idx="4727">
                  <c:v>4.5</c:v>
                </c:pt>
                <c:pt idx="4728">
                  <c:v>4.3500059999999987</c:v>
                </c:pt>
                <c:pt idx="4729">
                  <c:v>4.3500369999999995</c:v>
                </c:pt>
                <c:pt idx="4730">
                  <c:v>4.500030999999999</c:v>
                </c:pt>
                <c:pt idx="4731">
                  <c:v>4.3000179999999988</c:v>
                </c:pt>
                <c:pt idx="4732">
                  <c:v>4.799987999999999</c:v>
                </c:pt>
                <c:pt idx="4733">
                  <c:v>4.6000059999999987</c:v>
                </c:pt>
                <c:pt idx="4734">
                  <c:v>3.5</c:v>
                </c:pt>
                <c:pt idx="4735">
                  <c:v>4.1749729999999987</c:v>
                </c:pt>
                <c:pt idx="4736">
                  <c:v>4.4249879999999981</c:v>
                </c:pt>
                <c:pt idx="4737">
                  <c:v>5</c:v>
                </c:pt>
                <c:pt idx="4738">
                  <c:v>4.1000369999999995</c:v>
                </c:pt>
                <c:pt idx="4739">
                  <c:v>4.799987999999999</c:v>
                </c:pt>
                <c:pt idx="4740">
                  <c:v>3.600006</c:v>
                </c:pt>
                <c:pt idx="4741">
                  <c:v>5.0499729999999996</c:v>
                </c:pt>
                <c:pt idx="4742">
                  <c:v>4.2499849999999988</c:v>
                </c:pt>
                <c:pt idx="4743">
                  <c:v>4.799987999999999</c:v>
                </c:pt>
                <c:pt idx="4744">
                  <c:v>4.249969000000001</c:v>
                </c:pt>
                <c:pt idx="4745">
                  <c:v>4.4000240000000002</c:v>
                </c:pt>
                <c:pt idx="4746">
                  <c:v>4.8999939999999995</c:v>
                </c:pt>
                <c:pt idx="4747">
                  <c:v>3.6499630000000001</c:v>
                </c:pt>
                <c:pt idx="4748">
                  <c:v>6.099975999999999</c:v>
                </c:pt>
                <c:pt idx="4749">
                  <c:v>4.299987999999999</c:v>
                </c:pt>
                <c:pt idx="4750">
                  <c:v>4.6000369999999995</c:v>
                </c:pt>
                <c:pt idx="4751">
                  <c:v>4.4750370000000004</c:v>
                </c:pt>
                <c:pt idx="4752">
                  <c:v>4.4750059999999996</c:v>
                </c:pt>
                <c:pt idx="4753">
                  <c:v>4.9000240000000002</c:v>
                </c:pt>
                <c:pt idx="4754">
                  <c:v>4.2000120000000001</c:v>
                </c:pt>
                <c:pt idx="4755">
                  <c:v>4</c:v>
                </c:pt>
                <c:pt idx="4756">
                  <c:v>3.9749910000000002</c:v>
                </c:pt>
                <c:pt idx="4757">
                  <c:v>3.8500059999999996</c:v>
                </c:pt>
                <c:pt idx="4758">
                  <c:v>4.3000179999999988</c:v>
                </c:pt>
                <c:pt idx="4759">
                  <c:v>4.8000179999999988</c:v>
                </c:pt>
                <c:pt idx="4760">
                  <c:v>4.549987999999999</c:v>
                </c:pt>
                <c:pt idx="4761">
                  <c:v>4.049987999999999</c:v>
                </c:pt>
                <c:pt idx="4762">
                  <c:v>4.8000179999999988</c:v>
                </c:pt>
                <c:pt idx="4763">
                  <c:v>6.0750120000000001</c:v>
                </c:pt>
                <c:pt idx="4764">
                  <c:v>3.5499879999999999</c:v>
                </c:pt>
                <c:pt idx="4765">
                  <c:v>4.799987999999999</c:v>
                </c:pt>
                <c:pt idx="4766">
                  <c:v>4.049987999999999</c:v>
                </c:pt>
                <c:pt idx="4767">
                  <c:v>5.7250369999999995</c:v>
                </c:pt>
                <c:pt idx="4768">
                  <c:v>3.8749999999999996</c:v>
                </c:pt>
                <c:pt idx="4769">
                  <c:v>4.6499939999999995</c:v>
                </c:pt>
                <c:pt idx="4770">
                  <c:v>4.2749939999999995</c:v>
                </c:pt>
                <c:pt idx="4771">
                  <c:v>4.4999849999999988</c:v>
                </c:pt>
                <c:pt idx="4772">
                  <c:v>4.8500059999999987</c:v>
                </c:pt>
                <c:pt idx="4773">
                  <c:v>5.8000179999999988</c:v>
                </c:pt>
                <c:pt idx="4774">
                  <c:v>5.9000240000000002</c:v>
                </c:pt>
                <c:pt idx="4775">
                  <c:v>5.3999629999999996</c:v>
                </c:pt>
                <c:pt idx="4776">
                  <c:v>4.299987999999999</c:v>
                </c:pt>
                <c:pt idx="4777">
                  <c:v>3.8999629999999996</c:v>
                </c:pt>
                <c:pt idx="4778">
                  <c:v>4.8000179999999988</c:v>
                </c:pt>
                <c:pt idx="4779">
                  <c:v>3.75</c:v>
                </c:pt>
                <c:pt idx="4780">
                  <c:v>5.049987999999999</c:v>
                </c:pt>
                <c:pt idx="4781">
                  <c:v>5.299987999999999</c:v>
                </c:pt>
                <c:pt idx="4782">
                  <c:v>3.6499940000000004</c:v>
                </c:pt>
                <c:pt idx="4783">
                  <c:v>4.4749910000000002</c:v>
                </c:pt>
                <c:pt idx="4784">
                  <c:v>4.124984999999997</c:v>
                </c:pt>
                <c:pt idx="4785">
                  <c:v>3.7249910000000006</c:v>
                </c:pt>
                <c:pt idx="4786">
                  <c:v>3.75</c:v>
                </c:pt>
                <c:pt idx="4787">
                  <c:v>4.5</c:v>
                </c:pt>
                <c:pt idx="4788">
                  <c:v>3.7000120000000001</c:v>
                </c:pt>
                <c:pt idx="4789">
                  <c:v>5.2750240000000002</c:v>
                </c:pt>
                <c:pt idx="4790">
                  <c:v>4.1500239999999993</c:v>
                </c:pt>
                <c:pt idx="4791">
                  <c:v>3.7749940000000004</c:v>
                </c:pt>
                <c:pt idx="4792">
                  <c:v>4.824996999999998</c:v>
                </c:pt>
                <c:pt idx="4793">
                  <c:v>5.299987999999999</c:v>
                </c:pt>
                <c:pt idx="4794">
                  <c:v>3.9500119999999996</c:v>
                </c:pt>
                <c:pt idx="4795">
                  <c:v>5.4750209999999999</c:v>
                </c:pt>
                <c:pt idx="4796">
                  <c:v>4.599975999999999</c:v>
                </c:pt>
                <c:pt idx="4797">
                  <c:v>4.3999939999999995</c:v>
                </c:pt>
                <c:pt idx="4798">
                  <c:v>4.599975999999999</c:v>
                </c:pt>
                <c:pt idx="4799">
                  <c:v>4.349975999999999</c:v>
                </c:pt>
                <c:pt idx="4800">
                  <c:v>3.75</c:v>
                </c:pt>
                <c:pt idx="4801">
                  <c:v>3.8000179999999997</c:v>
                </c:pt>
                <c:pt idx="4802">
                  <c:v>3.6999819999999999</c:v>
                </c:pt>
                <c:pt idx="4803">
                  <c:v>4.4000240000000002</c:v>
                </c:pt>
                <c:pt idx="4804">
                  <c:v>4.5</c:v>
                </c:pt>
                <c:pt idx="4805">
                  <c:v>4.299987999999999</c:v>
                </c:pt>
                <c:pt idx="4806">
                  <c:v>3.3999629999999996</c:v>
                </c:pt>
                <c:pt idx="4807">
                  <c:v>5.7749939999999995</c:v>
                </c:pt>
                <c:pt idx="4808">
                  <c:v>3</c:v>
                </c:pt>
                <c:pt idx="4809">
                  <c:v>3.9500119999999996</c:v>
                </c:pt>
                <c:pt idx="4810">
                  <c:v>3.950027</c:v>
                </c:pt>
                <c:pt idx="4811">
                  <c:v>4.25</c:v>
                </c:pt>
                <c:pt idx="4812">
                  <c:v>3.9000240000000002</c:v>
                </c:pt>
                <c:pt idx="4813">
                  <c:v>3.9249879999999999</c:v>
                </c:pt>
                <c:pt idx="4814">
                  <c:v>3.75</c:v>
                </c:pt>
                <c:pt idx="4815">
                  <c:v>3.9000240000000002</c:v>
                </c:pt>
                <c:pt idx="4816">
                  <c:v>4.3999939999999995</c:v>
                </c:pt>
                <c:pt idx="4817">
                  <c:v>4.349975999999999</c:v>
                </c:pt>
                <c:pt idx="4818">
                  <c:v>3.6999819999999999</c:v>
                </c:pt>
                <c:pt idx="4819">
                  <c:v>5.2250059999999987</c:v>
                </c:pt>
                <c:pt idx="4820">
                  <c:v>4.8500059999999987</c:v>
                </c:pt>
                <c:pt idx="4821">
                  <c:v>4.4500120000000001</c:v>
                </c:pt>
                <c:pt idx="4822">
                  <c:v>4.599975999999999</c:v>
                </c:pt>
                <c:pt idx="4823">
                  <c:v>5.7749939999999995</c:v>
                </c:pt>
                <c:pt idx="4824">
                  <c:v>5.8999629999999996</c:v>
                </c:pt>
                <c:pt idx="4825">
                  <c:v>4.9500120000000001</c:v>
                </c:pt>
                <c:pt idx="4826">
                  <c:v>4.4249879999999981</c:v>
                </c:pt>
                <c:pt idx="4827">
                  <c:v>6.549987999999999</c:v>
                </c:pt>
                <c:pt idx="4828">
                  <c:v>3.9500119999999996</c:v>
                </c:pt>
                <c:pt idx="4829">
                  <c:v>4.25</c:v>
                </c:pt>
                <c:pt idx="4830">
                  <c:v>5.5500030000000002</c:v>
                </c:pt>
                <c:pt idx="4831">
                  <c:v>4.1249999999999991</c:v>
                </c:pt>
                <c:pt idx="4832">
                  <c:v>4.5</c:v>
                </c:pt>
                <c:pt idx="4833">
                  <c:v>4.824996999999998</c:v>
                </c:pt>
                <c:pt idx="4834">
                  <c:v>4.7250059999999987</c:v>
                </c:pt>
                <c:pt idx="4835">
                  <c:v>4.1499790000000001</c:v>
                </c:pt>
                <c:pt idx="4836">
                  <c:v>4.0749819999999994</c:v>
                </c:pt>
                <c:pt idx="4837">
                  <c:v>6.1000059999999987</c:v>
                </c:pt>
                <c:pt idx="4838">
                  <c:v>5.5500179999999988</c:v>
                </c:pt>
                <c:pt idx="4839">
                  <c:v>4.299987999999999</c:v>
                </c:pt>
                <c:pt idx="4840">
                  <c:v>5.324996999999998</c:v>
                </c:pt>
                <c:pt idx="4841">
                  <c:v>4.349975999999999</c:v>
                </c:pt>
                <c:pt idx="4842">
                  <c:v>5.6499939999999995</c:v>
                </c:pt>
                <c:pt idx="4843">
                  <c:v>4.3000179999999988</c:v>
                </c:pt>
                <c:pt idx="4844">
                  <c:v>3.9499819999999999</c:v>
                </c:pt>
                <c:pt idx="4845">
                  <c:v>5.6000369999999995</c:v>
                </c:pt>
                <c:pt idx="4846">
                  <c:v>4.5</c:v>
                </c:pt>
                <c:pt idx="4847">
                  <c:v>5.3999939999999995</c:v>
                </c:pt>
                <c:pt idx="4848">
                  <c:v>4.1999819999999994</c:v>
                </c:pt>
                <c:pt idx="4849">
                  <c:v>4.0500179999999988</c:v>
                </c:pt>
                <c:pt idx="4850">
                  <c:v>5.1999969999999989</c:v>
                </c:pt>
                <c:pt idx="4851">
                  <c:v>4.4749910000000002</c:v>
                </c:pt>
                <c:pt idx="4852">
                  <c:v>3.5500179999999997</c:v>
                </c:pt>
                <c:pt idx="4853">
                  <c:v>5.0000149999999994</c:v>
                </c:pt>
                <c:pt idx="4854">
                  <c:v>4.6750030000000002</c:v>
                </c:pt>
                <c:pt idx="4855">
                  <c:v>3.600006</c:v>
                </c:pt>
                <c:pt idx="4856">
                  <c:v>3.5999759999999994</c:v>
                </c:pt>
                <c:pt idx="4857">
                  <c:v>4.549987999999999</c:v>
                </c:pt>
                <c:pt idx="4858">
                  <c:v>3.6750179999999997</c:v>
                </c:pt>
                <c:pt idx="4859">
                  <c:v>4.9249879999999981</c:v>
                </c:pt>
                <c:pt idx="4860">
                  <c:v>5.1000059999999987</c:v>
                </c:pt>
                <c:pt idx="4861">
                  <c:v>4.049987999999999</c:v>
                </c:pt>
                <c:pt idx="4862">
                  <c:v>3.5500179999999997</c:v>
                </c:pt>
                <c:pt idx="4863">
                  <c:v>4.6750179999999988</c:v>
                </c:pt>
                <c:pt idx="4864">
                  <c:v>4.349975999999999</c:v>
                </c:pt>
                <c:pt idx="4865">
                  <c:v>3.7500309999999999</c:v>
                </c:pt>
                <c:pt idx="4866">
                  <c:v>4.1249689999999992</c:v>
                </c:pt>
                <c:pt idx="4867">
                  <c:v>4.5000149999999994</c:v>
                </c:pt>
                <c:pt idx="4868">
                  <c:v>4.549987999999999</c:v>
                </c:pt>
                <c:pt idx="4869">
                  <c:v>4.8750149999999994</c:v>
                </c:pt>
                <c:pt idx="4870">
                  <c:v>5.1499790000000001</c:v>
                </c:pt>
                <c:pt idx="4871">
                  <c:v>4.6000059999999987</c:v>
                </c:pt>
                <c:pt idx="4872">
                  <c:v>4.1000369999999995</c:v>
                </c:pt>
                <c:pt idx="4873">
                  <c:v>4.5250239999999993</c:v>
                </c:pt>
                <c:pt idx="4874">
                  <c:v>4.3000179999999988</c:v>
                </c:pt>
                <c:pt idx="4875">
                  <c:v>4.4500120000000001</c:v>
                </c:pt>
                <c:pt idx="4876">
                  <c:v>4.549987999999999</c:v>
                </c:pt>
                <c:pt idx="4877">
                  <c:v>4.299987999999999</c:v>
                </c:pt>
                <c:pt idx="4878">
                  <c:v>4.3999939999999995</c:v>
                </c:pt>
                <c:pt idx="4879">
                  <c:v>4.25</c:v>
                </c:pt>
                <c:pt idx="4880">
                  <c:v>4.25</c:v>
                </c:pt>
                <c:pt idx="4881">
                  <c:v>4.1000369999999995</c:v>
                </c:pt>
                <c:pt idx="4882">
                  <c:v>5.299987999999999</c:v>
                </c:pt>
                <c:pt idx="4883">
                  <c:v>4.1499939999999995</c:v>
                </c:pt>
                <c:pt idx="4884">
                  <c:v>4.6000059999999987</c:v>
                </c:pt>
                <c:pt idx="4885">
                  <c:v>3.9500119999999996</c:v>
                </c:pt>
                <c:pt idx="4886">
                  <c:v>4.5</c:v>
                </c:pt>
                <c:pt idx="4887">
                  <c:v>4.6249999999999991</c:v>
                </c:pt>
                <c:pt idx="4888">
                  <c:v>4.3000179999999988</c:v>
                </c:pt>
                <c:pt idx="4889">
                  <c:v>5.049987999999999</c:v>
                </c:pt>
                <c:pt idx="4890">
                  <c:v>3.8499759999999994</c:v>
                </c:pt>
                <c:pt idx="4891">
                  <c:v>4.0249939999999986</c:v>
                </c:pt>
                <c:pt idx="4892">
                  <c:v>4.3500059999999987</c:v>
                </c:pt>
                <c:pt idx="4893">
                  <c:v>4.6999819999999994</c:v>
                </c:pt>
                <c:pt idx="4894">
                  <c:v>3.8000179999999997</c:v>
                </c:pt>
                <c:pt idx="4895">
                  <c:v>3.9500119999999996</c:v>
                </c:pt>
                <c:pt idx="4896">
                  <c:v>5.1999969999999989</c:v>
                </c:pt>
                <c:pt idx="4897">
                  <c:v>4.049987999999999</c:v>
                </c:pt>
                <c:pt idx="4898">
                  <c:v>4.9250030000000002</c:v>
                </c:pt>
                <c:pt idx="4899">
                  <c:v>5.0500030000000002</c:v>
                </c:pt>
                <c:pt idx="4900">
                  <c:v>4.25</c:v>
                </c:pt>
                <c:pt idx="4901">
                  <c:v>3.6499940000000004</c:v>
                </c:pt>
                <c:pt idx="4902">
                  <c:v>4.7000120000000001</c:v>
                </c:pt>
                <c:pt idx="4903">
                  <c:v>5.1500239999999993</c:v>
                </c:pt>
                <c:pt idx="4904">
                  <c:v>4.1250309999999981</c:v>
                </c:pt>
                <c:pt idx="4905">
                  <c:v>4.875</c:v>
                </c:pt>
                <c:pt idx="4906">
                  <c:v>5.4500120000000001</c:v>
                </c:pt>
                <c:pt idx="4907">
                  <c:v>4.8500059999999987</c:v>
                </c:pt>
                <c:pt idx="4908">
                  <c:v>4.5</c:v>
                </c:pt>
                <c:pt idx="4909">
                  <c:v>3.9499819999999999</c:v>
                </c:pt>
                <c:pt idx="4910">
                  <c:v>4.3999939999999995</c:v>
                </c:pt>
                <c:pt idx="4911">
                  <c:v>3.5</c:v>
                </c:pt>
                <c:pt idx="4912">
                  <c:v>4.4000240000000002</c:v>
                </c:pt>
                <c:pt idx="4913">
                  <c:v>4.5999910000000002</c:v>
                </c:pt>
                <c:pt idx="4914">
                  <c:v>4.2749939999999995</c:v>
                </c:pt>
                <c:pt idx="4915">
                  <c:v>4.299987999999999</c:v>
                </c:pt>
                <c:pt idx="4916">
                  <c:v>5.1499939999999995</c:v>
                </c:pt>
                <c:pt idx="4917">
                  <c:v>3.6499940000000004</c:v>
                </c:pt>
                <c:pt idx="4918">
                  <c:v>4.7250059999999987</c:v>
                </c:pt>
                <c:pt idx="4919">
                  <c:v>4.4499820000000003</c:v>
                </c:pt>
                <c:pt idx="4920">
                  <c:v>5.3999939999999995</c:v>
                </c:pt>
                <c:pt idx="4921">
                  <c:v>4.7249909999999993</c:v>
                </c:pt>
                <c:pt idx="4922">
                  <c:v>5.2750089999999998</c:v>
                </c:pt>
                <c:pt idx="4923">
                  <c:v>4.4499820000000003</c:v>
                </c:pt>
                <c:pt idx="4924">
                  <c:v>4.8999629999999996</c:v>
                </c:pt>
                <c:pt idx="4925">
                  <c:v>4.599975999999999</c:v>
                </c:pt>
                <c:pt idx="4926">
                  <c:v>5.1999819999999994</c:v>
                </c:pt>
                <c:pt idx="4927">
                  <c:v>3.8500369999999995</c:v>
                </c:pt>
                <c:pt idx="4928">
                  <c:v>4.299987999999999</c:v>
                </c:pt>
                <c:pt idx="4929">
                  <c:v>6.9999849999999988</c:v>
                </c:pt>
                <c:pt idx="4930">
                  <c:v>3.3999629999999996</c:v>
                </c:pt>
                <c:pt idx="4931">
                  <c:v>4.5249939999999986</c:v>
                </c:pt>
                <c:pt idx="4932">
                  <c:v>4.6000369999999995</c:v>
                </c:pt>
                <c:pt idx="4933">
                  <c:v>5.4500120000000001</c:v>
                </c:pt>
                <c:pt idx="4934">
                  <c:v>4.1000369999999995</c:v>
                </c:pt>
                <c:pt idx="4935">
                  <c:v>3.5499879999999999</c:v>
                </c:pt>
                <c:pt idx="4936">
                  <c:v>4.349975999999999</c:v>
                </c:pt>
                <c:pt idx="4937">
                  <c:v>4.4500120000000001</c:v>
                </c:pt>
                <c:pt idx="4938">
                  <c:v>4.4000240000000002</c:v>
                </c:pt>
                <c:pt idx="4939">
                  <c:v>4.25</c:v>
                </c:pt>
                <c:pt idx="4940">
                  <c:v>6.6999819999999994</c:v>
                </c:pt>
                <c:pt idx="4941">
                  <c:v>4.0500030000000002</c:v>
                </c:pt>
                <c:pt idx="4942">
                  <c:v>4.849975999999999</c:v>
                </c:pt>
                <c:pt idx="4943">
                  <c:v>3.9000089999999994</c:v>
                </c:pt>
                <c:pt idx="4944">
                  <c:v>5.2249759999999981</c:v>
                </c:pt>
                <c:pt idx="4945">
                  <c:v>3.5</c:v>
                </c:pt>
                <c:pt idx="4946">
                  <c:v>4.1999819999999994</c:v>
                </c:pt>
                <c:pt idx="4947">
                  <c:v>5.2249909999999993</c:v>
                </c:pt>
                <c:pt idx="4948">
                  <c:v>4.5500030000000002</c:v>
                </c:pt>
                <c:pt idx="4949">
                  <c:v>3.4499819999999999</c:v>
                </c:pt>
                <c:pt idx="4950">
                  <c:v>4.1249999999999991</c:v>
                </c:pt>
                <c:pt idx="4951">
                  <c:v>5</c:v>
                </c:pt>
                <c:pt idx="4952">
                  <c:v>4.75</c:v>
                </c:pt>
                <c:pt idx="4953">
                  <c:v>10.125</c:v>
                </c:pt>
                <c:pt idx="4954">
                  <c:v>3.6500240000000002</c:v>
                </c:pt>
                <c:pt idx="4955">
                  <c:v>4.4500120000000001</c:v>
                </c:pt>
                <c:pt idx="4956">
                  <c:v>3.9500119999999996</c:v>
                </c:pt>
                <c:pt idx="4957">
                  <c:v>3.8749999999999996</c:v>
                </c:pt>
                <c:pt idx="4958">
                  <c:v>4.3750149999999994</c:v>
                </c:pt>
                <c:pt idx="4959">
                  <c:v>4.25</c:v>
                </c:pt>
                <c:pt idx="4960">
                  <c:v>4.0749969999999989</c:v>
                </c:pt>
                <c:pt idx="4961">
                  <c:v>5.1499939999999995</c:v>
                </c:pt>
                <c:pt idx="4962">
                  <c:v>5.0500179999999988</c:v>
                </c:pt>
                <c:pt idx="4963">
                  <c:v>4.5999910000000002</c:v>
                </c:pt>
                <c:pt idx="4964">
                  <c:v>3.600006</c:v>
                </c:pt>
                <c:pt idx="4965">
                  <c:v>5.8500369999999995</c:v>
                </c:pt>
                <c:pt idx="4966">
                  <c:v>3.75</c:v>
                </c:pt>
                <c:pt idx="4967">
                  <c:v>5.9750059999999996</c:v>
                </c:pt>
                <c:pt idx="4968">
                  <c:v>4.5</c:v>
                </c:pt>
                <c:pt idx="4969">
                  <c:v>5.1000059999999987</c:v>
                </c:pt>
                <c:pt idx="4970">
                  <c:v>4.3999939999999995</c:v>
                </c:pt>
                <c:pt idx="4971">
                  <c:v>3.8500059999999996</c:v>
                </c:pt>
                <c:pt idx="4972">
                  <c:v>4.4500120000000001</c:v>
                </c:pt>
                <c:pt idx="4973">
                  <c:v>4.2000120000000001</c:v>
                </c:pt>
                <c:pt idx="4974">
                  <c:v>8.1499629999999996</c:v>
                </c:pt>
                <c:pt idx="4975">
                  <c:v>4.100020999999999</c:v>
                </c:pt>
                <c:pt idx="4976">
                  <c:v>4.3500059999999987</c:v>
                </c:pt>
                <c:pt idx="4977">
                  <c:v>4.299987999999999</c:v>
                </c:pt>
                <c:pt idx="4978">
                  <c:v>4.1499939999999995</c:v>
                </c:pt>
                <c:pt idx="4979">
                  <c:v>4.099975999999999</c:v>
                </c:pt>
                <c:pt idx="4980">
                  <c:v>4.9249879999999981</c:v>
                </c:pt>
                <c:pt idx="4981">
                  <c:v>5.3749849999999979</c:v>
                </c:pt>
                <c:pt idx="4982">
                  <c:v>4</c:v>
                </c:pt>
                <c:pt idx="4983">
                  <c:v>4.1249689999999992</c:v>
                </c:pt>
                <c:pt idx="4984">
                  <c:v>4.7249759999999981</c:v>
                </c:pt>
                <c:pt idx="4985">
                  <c:v>4.0749969999999989</c:v>
                </c:pt>
                <c:pt idx="4986">
                  <c:v>4.549987999999999</c:v>
                </c:pt>
                <c:pt idx="4987">
                  <c:v>4.6499939999999995</c:v>
                </c:pt>
                <c:pt idx="4988">
                  <c:v>5.2000120000000001</c:v>
                </c:pt>
                <c:pt idx="4989">
                  <c:v>3.3999629999999996</c:v>
                </c:pt>
                <c:pt idx="4990">
                  <c:v>4.4000089999999998</c:v>
                </c:pt>
                <c:pt idx="4991">
                  <c:v>4.6499939999999995</c:v>
                </c:pt>
                <c:pt idx="4992">
                  <c:v>3.6499940000000004</c:v>
                </c:pt>
                <c:pt idx="4993">
                  <c:v>5.6499939999999995</c:v>
                </c:pt>
                <c:pt idx="4994">
                  <c:v>7.1999819999999994</c:v>
                </c:pt>
                <c:pt idx="4995">
                  <c:v>4.9499510000000004</c:v>
                </c:pt>
                <c:pt idx="4996">
                  <c:v>4.3249819999999985</c:v>
                </c:pt>
                <c:pt idx="4997">
                  <c:v>3.6000369999999999</c:v>
                </c:pt>
                <c:pt idx="4998">
                  <c:v>4.8000179999999988</c:v>
                </c:pt>
                <c:pt idx="4999">
                  <c:v>3.9250179999999997</c:v>
                </c:pt>
                <c:pt idx="5000">
                  <c:v>4.1499939999999995</c:v>
                </c:pt>
                <c:pt idx="5001">
                  <c:v>4.9750209999999999</c:v>
                </c:pt>
                <c:pt idx="5002">
                  <c:v>4.0749969999999989</c:v>
                </c:pt>
                <c:pt idx="5003">
                  <c:v>3.625</c:v>
                </c:pt>
                <c:pt idx="5004">
                  <c:v>3.9000240000000002</c:v>
                </c:pt>
                <c:pt idx="5005">
                  <c:v>5.1750030000000002</c:v>
                </c:pt>
                <c:pt idx="5006">
                  <c:v>3.600006</c:v>
                </c:pt>
                <c:pt idx="5007">
                  <c:v>4.2749790000000001</c:v>
                </c:pt>
                <c:pt idx="5008">
                  <c:v>5.0500179999999988</c:v>
                </c:pt>
                <c:pt idx="5009">
                  <c:v>4.4749910000000002</c:v>
                </c:pt>
                <c:pt idx="5010">
                  <c:v>3.8499759999999994</c:v>
                </c:pt>
                <c:pt idx="5011">
                  <c:v>3.725006</c:v>
                </c:pt>
                <c:pt idx="5012">
                  <c:v>5.4499820000000003</c:v>
                </c:pt>
                <c:pt idx="5013">
                  <c:v>3.1499940000000004</c:v>
                </c:pt>
                <c:pt idx="5014">
                  <c:v>5</c:v>
                </c:pt>
                <c:pt idx="5015">
                  <c:v>4.9000089999999998</c:v>
                </c:pt>
                <c:pt idx="5016">
                  <c:v>3.7999879999999999</c:v>
                </c:pt>
                <c:pt idx="5017">
                  <c:v>4.849975999999999</c:v>
                </c:pt>
                <c:pt idx="5018">
                  <c:v>4.6000059999999987</c:v>
                </c:pt>
                <c:pt idx="5019">
                  <c:v>4.6500089999999989</c:v>
                </c:pt>
                <c:pt idx="5020">
                  <c:v>3.4500119999999996</c:v>
                </c:pt>
                <c:pt idx="5021">
                  <c:v>4.5</c:v>
                </c:pt>
                <c:pt idx="5022">
                  <c:v>3.5499879999999999</c:v>
                </c:pt>
                <c:pt idx="5023">
                  <c:v>4.049987999999999</c:v>
                </c:pt>
                <c:pt idx="5024">
                  <c:v>4.3999939999999995</c:v>
                </c:pt>
                <c:pt idx="5025">
                  <c:v>4.6999819999999994</c:v>
                </c:pt>
                <c:pt idx="5026">
                  <c:v>4.8250119999999992</c:v>
                </c:pt>
                <c:pt idx="5027">
                  <c:v>3.75</c:v>
                </c:pt>
                <c:pt idx="5028">
                  <c:v>4.9500120000000001</c:v>
                </c:pt>
                <c:pt idx="5029">
                  <c:v>5.3500059999999987</c:v>
                </c:pt>
                <c:pt idx="5030">
                  <c:v>3.9749910000000002</c:v>
                </c:pt>
                <c:pt idx="5031">
                  <c:v>4.8999629999999996</c:v>
                </c:pt>
                <c:pt idx="5032">
                  <c:v>3.5999759999999994</c:v>
                </c:pt>
                <c:pt idx="5033">
                  <c:v>4.2249909999999993</c:v>
                </c:pt>
                <c:pt idx="5034">
                  <c:v>3.2999879999999999</c:v>
                </c:pt>
                <c:pt idx="5035">
                  <c:v>4.299987999999999</c:v>
                </c:pt>
                <c:pt idx="5036">
                  <c:v>5.2000120000000001</c:v>
                </c:pt>
                <c:pt idx="5037">
                  <c:v>3.6000369999999999</c:v>
                </c:pt>
                <c:pt idx="5038">
                  <c:v>4.599975999999999</c:v>
                </c:pt>
                <c:pt idx="5039">
                  <c:v>4.1999819999999994</c:v>
                </c:pt>
                <c:pt idx="5040">
                  <c:v>3.5749819999999999</c:v>
                </c:pt>
                <c:pt idx="5041">
                  <c:v>3.7500309999999999</c:v>
                </c:pt>
                <c:pt idx="5042">
                  <c:v>4.1499939999999995</c:v>
                </c:pt>
                <c:pt idx="5043">
                  <c:v>4.7500149999999994</c:v>
                </c:pt>
                <c:pt idx="5044">
                  <c:v>5.549987999999999</c:v>
                </c:pt>
                <c:pt idx="5045">
                  <c:v>4.3999939999999995</c:v>
                </c:pt>
                <c:pt idx="5046">
                  <c:v>5.000030999999999</c:v>
                </c:pt>
                <c:pt idx="5047">
                  <c:v>5.6499939999999995</c:v>
                </c:pt>
                <c:pt idx="5048">
                  <c:v>4.1999819999999994</c:v>
                </c:pt>
                <c:pt idx="5049">
                  <c:v>4.375</c:v>
                </c:pt>
                <c:pt idx="5050">
                  <c:v>4.8999790000000001</c:v>
                </c:pt>
                <c:pt idx="5051">
                  <c:v>4.3999629999999996</c:v>
                </c:pt>
                <c:pt idx="5052">
                  <c:v>5.7250059999999987</c:v>
                </c:pt>
                <c:pt idx="5053">
                  <c:v>4.3999629999999996</c:v>
                </c:pt>
                <c:pt idx="5054">
                  <c:v>5.4500120000000001</c:v>
                </c:pt>
                <c:pt idx="5055">
                  <c:v>5.1000059999999987</c:v>
                </c:pt>
                <c:pt idx="5056">
                  <c:v>3.9499819999999999</c:v>
                </c:pt>
                <c:pt idx="5057">
                  <c:v>4.2000120000000001</c:v>
                </c:pt>
                <c:pt idx="5058">
                  <c:v>4.049987999999999</c:v>
                </c:pt>
                <c:pt idx="5059">
                  <c:v>3.9499819999999999</c:v>
                </c:pt>
                <c:pt idx="5060">
                  <c:v>3.899994</c:v>
                </c:pt>
                <c:pt idx="5061">
                  <c:v>4.7000120000000001</c:v>
                </c:pt>
                <c:pt idx="5062">
                  <c:v>4.6500239999999993</c:v>
                </c:pt>
                <c:pt idx="5063">
                  <c:v>4.6999819999999994</c:v>
                </c:pt>
                <c:pt idx="5064">
                  <c:v>3.8000179999999997</c:v>
                </c:pt>
                <c:pt idx="5065">
                  <c:v>4.2249909999999993</c:v>
                </c:pt>
                <c:pt idx="5066">
                  <c:v>4.375</c:v>
                </c:pt>
                <c:pt idx="5067">
                  <c:v>4.6499939999999995</c:v>
                </c:pt>
                <c:pt idx="5068">
                  <c:v>4.7000120000000001</c:v>
                </c:pt>
                <c:pt idx="5069">
                  <c:v>5.8000179999999988</c:v>
                </c:pt>
                <c:pt idx="5070">
                  <c:v>4.8250119999999992</c:v>
                </c:pt>
                <c:pt idx="5071">
                  <c:v>4.3000179999999988</c:v>
                </c:pt>
                <c:pt idx="5072">
                  <c:v>3.600006</c:v>
                </c:pt>
                <c:pt idx="5073">
                  <c:v>3.5</c:v>
                </c:pt>
                <c:pt idx="5074">
                  <c:v>4.1000059999999987</c:v>
                </c:pt>
                <c:pt idx="5075">
                  <c:v>3.0999759999999994</c:v>
                </c:pt>
                <c:pt idx="5076">
                  <c:v>4.9000240000000002</c:v>
                </c:pt>
                <c:pt idx="5077">
                  <c:v>4</c:v>
                </c:pt>
                <c:pt idx="5078">
                  <c:v>4.25</c:v>
                </c:pt>
                <c:pt idx="5079">
                  <c:v>4.3250269999999995</c:v>
                </c:pt>
                <c:pt idx="5080">
                  <c:v>4.549987999999999</c:v>
                </c:pt>
                <c:pt idx="5081">
                  <c:v>4.0250239999999993</c:v>
                </c:pt>
                <c:pt idx="5082">
                  <c:v>4.6499939999999995</c:v>
                </c:pt>
                <c:pt idx="5083">
                  <c:v>3.8999629999999996</c:v>
                </c:pt>
                <c:pt idx="5084">
                  <c:v>3.8499759999999994</c:v>
                </c:pt>
                <c:pt idx="5085">
                  <c:v>4</c:v>
                </c:pt>
                <c:pt idx="5086">
                  <c:v>5.599975999999999</c:v>
                </c:pt>
                <c:pt idx="5087">
                  <c:v>3.9750059999999996</c:v>
                </c:pt>
                <c:pt idx="5088">
                  <c:v>5.3250119999999992</c:v>
                </c:pt>
                <c:pt idx="5089">
                  <c:v>3.4749910000000002</c:v>
                </c:pt>
                <c:pt idx="5090">
                  <c:v>3.5</c:v>
                </c:pt>
                <c:pt idx="5091">
                  <c:v>4.4500120000000001</c:v>
                </c:pt>
                <c:pt idx="5092">
                  <c:v>4.1000059999999987</c:v>
                </c:pt>
                <c:pt idx="5093">
                  <c:v>8</c:v>
                </c:pt>
                <c:pt idx="5094">
                  <c:v>4.3000179999999988</c:v>
                </c:pt>
                <c:pt idx="5095">
                  <c:v>5.3000179999999988</c:v>
                </c:pt>
                <c:pt idx="5096">
                  <c:v>4.5999910000000002</c:v>
                </c:pt>
                <c:pt idx="5097">
                  <c:v>5.4250030000000002</c:v>
                </c:pt>
                <c:pt idx="5098">
                  <c:v>5.3000030000000002</c:v>
                </c:pt>
                <c:pt idx="5099">
                  <c:v>4.4000089999999998</c:v>
                </c:pt>
                <c:pt idx="5100">
                  <c:v>4.6499939999999995</c:v>
                </c:pt>
                <c:pt idx="5101">
                  <c:v>4.799987999999999</c:v>
                </c:pt>
                <c:pt idx="5102">
                  <c:v>6.299987999999999</c:v>
                </c:pt>
                <c:pt idx="5103">
                  <c:v>4.3000179999999988</c:v>
                </c:pt>
                <c:pt idx="5104">
                  <c:v>4.5249939999999986</c:v>
                </c:pt>
                <c:pt idx="5105">
                  <c:v>3.9500119999999996</c:v>
                </c:pt>
                <c:pt idx="5106">
                  <c:v>3.7000120000000001</c:v>
                </c:pt>
                <c:pt idx="5107">
                  <c:v>4.4500120000000001</c:v>
                </c:pt>
                <c:pt idx="5108">
                  <c:v>4.299987999999999</c:v>
                </c:pt>
                <c:pt idx="5109">
                  <c:v>3.9500119999999996</c:v>
                </c:pt>
                <c:pt idx="5110">
                  <c:v>5.549987999999999</c:v>
                </c:pt>
                <c:pt idx="5111">
                  <c:v>4.1499939999999995</c:v>
                </c:pt>
                <c:pt idx="5112">
                  <c:v>4.9500120000000001</c:v>
                </c:pt>
                <c:pt idx="5113">
                  <c:v>4.749969000000001</c:v>
                </c:pt>
                <c:pt idx="5114">
                  <c:v>4.3999939999999995</c:v>
                </c:pt>
                <c:pt idx="5115">
                  <c:v>4.375</c:v>
                </c:pt>
                <c:pt idx="5116">
                  <c:v>5.725020999999999</c:v>
                </c:pt>
                <c:pt idx="5117">
                  <c:v>3.5999759999999994</c:v>
                </c:pt>
                <c:pt idx="5118">
                  <c:v>4.8999629999999996</c:v>
                </c:pt>
                <c:pt idx="5119">
                  <c:v>3.75</c:v>
                </c:pt>
                <c:pt idx="5120">
                  <c:v>4.6000059999999987</c:v>
                </c:pt>
                <c:pt idx="5121">
                  <c:v>6.7000120000000001</c:v>
                </c:pt>
                <c:pt idx="5122">
                  <c:v>3.7999879999999999</c:v>
                </c:pt>
                <c:pt idx="5123">
                  <c:v>4.1999819999999994</c:v>
                </c:pt>
                <c:pt idx="5124">
                  <c:v>4.6000059999999987</c:v>
                </c:pt>
                <c:pt idx="5125">
                  <c:v>5.2000120000000001</c:v>
                </c:pt>
                <c:pt idx="5126">
                  <c:v>4.3500059999999987</c:v>
                </c:pt>
                <c:pt idx="5127">
                  <c:v>4.3000179999999988</c:v>
                </c:pt>
                <c:pt idx="5128">
                  <c:v>4.4000089999999998</c:v>
                </c:pt>
                <c:pt idx="5129">
                  <c:v>2.9999689999999997</c:v>
                </c:pt>
                <c:pt idx="5130">
                  <c:v>4.25</c:v>
                </c:pt>
                <c:pt idx="5131">
                  <c:v>4.8749849999999979</c:v>
                </c:pt>
                <c:pt idx="5132">
                  <c:v>5.1250149999999985</c:v>
                </c:pt>
                <c:pt idx="5133">
                  <c:v>8.049987999999999</c:v>
                </c:pt>
                <c:pt idx="5134">
                  <c:v>4.6000059999999987</c:v>
                </c:pt>
                <c:pt idx="5135">
                  <c:v>4.4499820000000003</c:v>
                </c:pt>
                <c:pt idx="5136">
                  <c:v>4.049987999999999</c:v>
                </c:pt>
                <c:pt idx="5137">
                  <c:v>4.549987999999999</c:v>
                </c:pt>
                <c:pt idx="5138">
                  <c:v>4.2000120000000001</c:v>
                </c:pt>
                <c:pt idx="5139">
                  <c:v>5.9750209999999999</c:v>
                </c:pt>
                <c:pt idx="5140">
                  <c:v>3.6999819999999999</c:v>
                </c:pt>
                <c:pt idx="5141">
                  <c:v>4.0500179999999988</c:v>
                </c:pt>
                <c:pt idx="5142">
                  <c:v>5.1749879999999981</c:v>
                </c:pt>
                <c:pt idx="5143">
                  <c:v>5.2749939999999995</c:v>
                </c:pt>
                <c:pt idx="5144">
                  <c:v>4.5749819999999994</c:v>
                </c:pt>
                <c:pt idx="5145">
                  <c:v>4.974975999999999</c:v>
                </c:pt>
                <c:pt idx="5146">
                  <c:v>4.349975999999999</c:v>
                </c:pt>
                <c:pt idx="5147">
                  <c:v>5.2749939999999995</c:v>
                </c:pt>
                <c:pt idx="5148">
                  <c:v>4.4750209999999999</c:v>
                </c:pt>
                <c:pt idx="5149">
                  <c:v>3.9000240000000002</c:v>
                </c:pt>
                <c:pt idx="5150">
                  <c:v>4.4250179999999988</c:v>
                </c:pt>
                <c:pt idx="5151">
                  <c:v>3.4500119999999996</c:v>
                </c:pt>
                <c:pt idx="5152">
                  <c:v>3.9500119999999996</c:v>
                </c:pt>
                <c:pt idx="5153">
                  <c:v>3.600006</c:v>
                </c:pt>
                <c:pt idx="5154">
                  <c:v>3.2999879999999999</c:v>
                </c:pt>
                <c:pt idx="5155">
                  <c:v>5.099975999999999</c:v>
                </c:pt>
                <c:pt idx="5156">
                  <c:v>3.6999819999999999</c:v>
                </c:pt>
                <c:pt idx="5157">
                  <c:v>3.9499819999999999</c:v>
                </c:pt>
                <c:pt idx="5158">
                  <c:v>4.9750059999999996</c:v>
                </c:pt>
                <c:pt idx="5159">
                  <c:v>4.1000059999999987</c:v>
                </c:pt>
                <c:pt idx="5160">
                  <c:v>4.7000120000000001</c:v>
                </c:pt>
                <c:pt idx="5161">
                  <c:v>4.3000030000000002</c:v>
                </c:pt>
                <c:pt idx="5162">
                  <c:v>4.599975999999999</c:v>
                </c:pt>
                <c:pt idx="5163">
                  <c:v>6.25</c:v>
                </c:pt>
                <c:pt idx="5164">
                  <c:v>4.750030999999999</c:v>
                </c:pt>
                <c:pt idx="5165">
                  <c:v>4.75</c:v>
                </c:pt>
                <c:pt idx="5166">
                  <c:v>4.25</c:v>
                </c:pt>
                <c:pt idx="5167">
                  <c:v>4.7000120000000001</c:v>
                </c:pt>
                <c:pt idx="5168">
                  <c:v>4.1000059999999987</c:v>
                </c:pt>
                <c:pt idx="5169">
                  <c:v>7.5</c:v>
                </c:pt>
                <c:pt idx="5170">
                  <c:v>3.75</c:v>
                </c:pt>
                <c:pt idx="5171">
                  <c:v>3.899994</c:v>
                </c:pt>
                <c:pt idx="5172">
                  <c:v>4.849975999999999</c:v>
                </c:pt>
                <c:pt idx="5173">
                  <c:v>4.4500120000000001</c:v>
                </c:pt>
                <c:pt idx="5174">
                  <c:v>4.0999910000000002</c:v>
                </c:pt>
                <c:pt idx="5175">
                  <c:v>3.625</c:v>
                </c:pt>
                <c:pt idx="5176">
                  <c:v>4</c:v>
                </c:pt>
                <c:pt idx="5177">
                  <c:v>4.749969000000001</c:v>
                </c:pt>
                <c:pt idx="5178">
                  <c:v>4.5249939999999986</c:v>
                </c:pt>
                <c:pt idx="5179">
                  <c:v>4.4500120000000001</c:v>
                </c:pt>
                <c:pt idx="5180">
                  <c:v>4.1499629999999996</c:v>
                </c:pt>
                <c:pt idx="5181">
                  <c:v>5.349975999999999</c:v>
                </c:pt>
                <c:pt idx="5182">
                  <c:v>4.375</c:v>
                </c:pt>
                <c:pt idx="5183">
                  <c:v>4.5500179999999988</c:v>
                </c:pt>
                <c:pt idx="5184">
                  <c:v>3.3499759999999994</c:v>
                </c:pt>
                <c:pt idx="5185">
                  <c:v>5</c:v>
                </c:pt>
                <c:pt idx="5186">
                  <c:v>4.8999939999999995</c:v>
                </c:pt>
                <c:pt idx="5187">
                  <c:v>3.9749759999999994</c:v>
                </c:pt>
                <c:pt idx="5188">
                  <c:v>4.9499820000000003</c:v>
                </c:pt>
                <c:pt idx="5189">
                  <c:v>3.7999879999999999</c:v>
                </c:pt>
                <c:pt idx="5190">
                  <c:v>4.199965999999999</c:v>
                </c:pt>
                <c:pt idx="5191">
                  <c:v>4.2749939999999995</c:v>
                </c:pt>
                <c:pt idx="5192">
                  <c:v>3.6499940000000004</c:v>
                </c:pt>
                <c:pt idx="5193">
                  <c:v>3.5500179999999997</c:v>
                </c:pt>
                <c:pt idx="5194">
                  <c:v>3.5999759999999994</c:v>
                </c:pt>
                <c:pt idx="5195">
                  <c:v>3.4499819999999999</c:v>
                </c:pt>
                <c:pt idx="5196">
                  <c:v>4.1749879999999981</c:v>
                </c:pt>
                <c:pt idx="5197">
                  <c:v>5</c:v>
                </c:pt>
                <c:pt idx="5198">
                  <c:v>4.8999939999999995</c:v>
                </c:pt>
                <c:pt idx="5199">
                  <c:v>4.3249819999999985</c:v>
                </c:pt>
                <c:pt idx="5200">
                  <c:v>5.299987999999999</c:v>
                </c:pt>
                <c:pt idx="5201">
                  <c:v>4.349975999999999</c:v>
                </c:pt>
                <c:pt idx="5202">
                  <c:v>4.1999819999999994</c:v>
                </c:pt>
                <c:pt idx="5203">
                  <c:v>4</c:v>
                </c:pt>
                <c:pt idx="5204">
                  <c:v>3.7749940000000004</c:v>
                </c:pt>
                <c:pt idx="5205">
                  <c:v>3</c:v>
                </c:pt>
                <c:pt idx="5206">
                  <c:v>4.5999910000000002</c:v>
                </c:pt>
                <c:pt idx="5207">
                  <c:v>3.9500119999999996</c:v>
                </c:pt>
                <c:pt idx="5208">
                  <c:v>4.599975999999999</c:v>
                </c:pt>
                <c:pt idx="5209">
                  <c:v>5.4499820000000003</c:v>
                </c:pt>
                <c:pt idx="5210">
                  <c:v>5.9500120000000001</c:v>
                </c:pt>
                <c:pt idx="5211">
                  <c:v>3.9750209999999995</c:v>
                </c:pt>
                <c:pt idx="5212">
                  <c:v>4.5</c:v>
                </c:pt>
                <c:pt idx="5213">
                  <c:v>4.9749910000000002</c:v>
                </c:pt>
                <c:pt idx="5214">
                  <c:v>5.3999939999999995</c:v>
                </c:pt>
                <c:pt idx="5215">
                  <c:v>4.250030999999999</c:v>
                </c:pt>
                <c:pt idx="5216">
                  <c:v>4.4500120000000001</c:v>
                </c:pt>
                <c:pt idx="5217">
                  <c:v>5</c:v>
                </c:pt>
                <c:pt idx="5218">
                  <c:v>4.25</c:v>
                </c:pt>
                <c:pt idx="5219">
                  <c:v>3.5000309999999999</c:v>
                </c:pt>
                <c:pt idx="5220">
                  <c:v>4.3999629999999996</c:v>
                </c:pt>
                <c:pt idx="5221">
                  <c:v>3.75</c:v>
                </c:pt>
                <c:pt idx="5222">
                  <c:v>3.5999759999999994</c:v>
                </c:pt>
                <c:pt idx="5223">
                  <c:v>3.8000179999999997</c:v>
                </c:pt>
                <c:pt idx="5224">
                  <c:v>6</c:v>
                </c:pt>
                <c:pt idx="5225">
                  <c:v>5.1500239999999993</c:v>
                </c:pt>
                <c:pt idx="5226">
                  <c:v>5.1999819999999994</c:v>
                </c:pt>
                <c:pt idx="5227">
                  <c:v>4.1249999999999991</c:v>
                </c:pt>
                <c:pt idx="5228">
                  <c:v>3.8499759999999994</c:v>
                </c:pt>
                <c:pt idx="5229">
                  <c:v>4.6500239999999993</c:v>
                </c:pt>
                <c:pt idx="5230">
                  <c:v>3.0999759999999994</c:v>
                </c:pt>
                <c:pt idx="5231">
                  <c:v>4.6000059999999987</c:v>
                </c:pt>
                <c:pt idx="5232">
                  <c:v>4.5250239999999993</c:v>
                </c:pt>
                <c:pt idx="5233">
                  <c:v>4.7500149999999994</c:v>
                </c:pt>
                <c:pt idx="5234">
                  <c:v>4.000030999999999</c:v>
                </c:pt>
                <c:pt idx="5235">
                  <c:v>4.2000120000000001</c:v>
                </c:pt>
                <c:pt idx="5236">
                  <c:v>4.6999819999999994</c:v>
                </c:pt>
                <c:pt idx="5237">
                  <c:v>4.5750120000000001</c:v>
                </c:pt>
                <c:pt idx="5238">
                  <c:v>3.600006</c:v>
                </c:pt>
                <c:pt idx="5239">
                  <c:v>8.6500240000000002</c:v>
                </c:pt>
                <c:pt idx="5240">
                  <c:v>4.124984999999997</c:v>
                </c:pt>
                <c:pt idx="5241">
                  <c:v>4.549987999999999</c:v>
                </c:pt>
                <c:pt idx="5242">
                  <c:v>4.9999849999999988</c:v>
                </c:pt>
                <c:pt idx="5243">
                  <c:v>4.1000059999999987</c:v>
                </c:pt>
                <c:pt idx="5244">
                  <c:v>5.5</c:v>
                </c:pt>
                <c:pt idx="5245">
                  <c:v>4.1000059999999987</c:v>
                </c:pt>
                <c:pt idx="5246">
                  <c:v>3.600006</c:v>
                </c:pt>
                <c:pt idx="5247">
                  <c:v>4.9000240000000002</c:v>
                </c:pt>
                <c:pt idx="5248">
                  <c:v>3.9999689999999997</c:v>
                </c:pt>
                <c:pt idx="5249">
                  <c:v>3.1500240000000002</c:v>
                </c:pt>
                <c:pt idx="5250">
                  <c:v>4.5</c:v>
                </c:pt>
                <c:pt idx="5251">
                  <c:v>5.9500270000000004</c:v>
                </c:pt>
                <c:pt idx="5252">
                  <c:v>4.75</c:v>
                </c:pt>
                <c:pt idx="5253">
                  <c:v>4.124984999999997</c:v>
                </c:pt>
                <c:pt idx="5254">
                  <c:v>3.6499940000000004</c:v>
                </c:pt>
                <c:pt idx="5255">
                  <c:v>5.2000120000000001</c:v>
                </c:pt>
                <c:pt idx="5256">
                  <c:v>3.5499879999999999</c:v>
                </c:pt>
                <c:pt idx="5257">
                  <c:v>5.4499820000000003</c:v>
                </c:pt>
                <c:pt idx="5258">
                  <c:v>6.2750240000000002</c:v>
                </c:pt>
                <c:pt idx="5259">
                  <c:v>4.3500369999999995</c:v>
                </c:pt>
                <c:pt idx="5260">
                  <c:v>5.7250059999999987</c:v>
                </c:pt>
                <c:pt idx="5261">
                  <c:v>4.4500270000000004</c:v>
                </c:pt>
                <c:pt idx="5262">
                  <c:v>3.9499970000000002</c:v>
                </c:pt>
                <c:pt idx="5263">
                  <c:v>4.1999969999999989</c:v>
                </c:pt>
                <c:pt idx="5264">
                  <c:v>4.1499939999999995</c:v>
                </c:pt>
                <c:pt idx="5265">
                  <c:v>3.9500119999999996</c:v>
                </c:pt>
                <c:pt idx="5266">
                  <c:v>4.6499629999999996</c:v>
                </c:pt>
                <c:pt idx="5267">
                  <c:v>5.1499939999999995</c:v>
                </c:pt>
                <c:pt idx="5268">
                  <c:v>4.549957</c:v>
                </c:pt>
                <c:pt idx="5269">
                  <c:v>4.9499820000000003</c:v>
                </c:pt>
                <c:pt idx="5270">
                  <c:v>4.9000399999999997</c:v>
                </c:pt>
                <c:pt idx="5271">
                  <c:v>4.7000120000000001</c:v>
                </c:pt>
                <c:pt idx="5272">
                  <c:v>4.6000059999999987</c:v>
                </c:pt>
                <c:pt idx="5273">
                  <c:v>3.7000120000000001</c:v>
                </c:pt>
                <c:pt idx="5274">
                  <c:v>6.9500120000000001</c:v>
                </c:pt>
                <c:pt idx="5275">
                  <c:v>4.4000240000000002</c:v>
                </c:pt>
                <c:pt idx="5276">
                  <c:v>4.1000059999999987</c:v>
                </c:pt>
                <c:pt idx="5277">
                  <c:v>6.500030999999999</c:v>
                </c:pt>
                <c:pt idx="5278">
                  <c:v>4.8500059999999987</c:v>
                </c:pt>
                <c:pt idx="5279">
                  <c:v>5.3000179999999988</c:v>
                </c:pt>
                <c:pt idx="5280">
                  <c:v>4</c:v>
                </c:pt>
                <c:pt idx="5281">
                  <c:v>3.6999819999999999</c:v>
                </c:pt>
                <c:pt idx="5282">
                  <c:v>4.9500120000000001</c:v>
                </c:pt>
                <c:pt idx="5283">
                  <c:v>4.8749849999999979</c:v>
                </c:pt>
                <c:pt idx="5284">
                  <c:v>4.000030999999999</c:v>
                </c:pt>
                <c:pt idx="5285">
                  <c:v>4.1000059999999987</c:v>
                </c:pt>
                <c:pt idx="5286">
                  <c:v>4.5</c:v>
                </c:pt>
                <c:pt idx="5287">
                  <c:v>5.1249999999999991</c:v>
                </c:pt>
                <c:pt idx="5288">
                  <c:v>4.4500120000000001</c:v>
                </c:pt>
                <c:pt idx="5289">
                  <c:v>4.6500239999999993</c:v>
                </c:pt>
                <c:pt idx="5290">
                  <c:v>4.5500179999999988</c:v>
                </c:pt>
                <c:pt idx="5291">
                  <c:v>3.8500369999999995</c:v>
                </c:pt>
                <c:pt idx="5292">
                  <c:v>4.4500120000000001</c:v>
                </c:pt>
                <c:pt idx="5293">
                  <c:v>4.324996999999998</c:v>
                </c:pt>
                <c:pt idx="5294">
                  <c:v>4.2249909999999993</c:v>
                </c:pt>
                <c:pt idx="5295">
                  <c:v>4.6999819999999994</c:v>
                </c:pt>
                <c:pt idx="5296">
                  <c:v>3.9000240000000002</c:v>
                </c:pt>
                <c:pt idx="5297">
                  <c:v>4.9499820000000003</c:v>
                </c:pt>
                <c:pt idx="5298">
                  <c:v>5.1000059999999987</c:v>
                </c:pt>
                <c:pt idx="5299">
                  <c:v>5.25</c:v>
                </c:pt>
                <c:pt idx="5300">
                  <c:v>4.549987999999999</c:v>
                </c:pt>
                <c:pt idx="5301">
                  <c:v>3.4999689999999997</c:v>
                </c:pt>
                <c:pt idx="5302">
                  <c:v>4.1749879999999981</c:v>
                </c:pt>
                <c:pt idx="5303">
                  <c:v>4.099975999999999</c:v>
                </c:pt>
                <c:pt idx="5304">
                  <c:v>4.25</c:v>
                </c:pt>
                <c:pt idx="5305">
                  <c:v>4.6000059999999987</c:v>
                </c:pt>
                <c:pt idx="5306">
                  <c:v>4.1000059999999987</c:v>
                </c:pt>
                <c:pt idx="5307">
                  <c:v>4.5749969999999989</c:v>
                </c:pt>
                <c:pt idx="5308">
                  <c:v>4.3999939999999995</c:v>
                </c:pt>
                <c:pt idx="5309">
                  <c:v>4.3999939999999995</c:v>
                </c:pt>
                <c:pt idx="5310">
                  <c:v>4.9249879999999981</c:v>
                </c:pt>
                <c:pt idx="5311">
                  <c:v>4.9500120000000001</c:v>
                </c:pt>
                <c:pt idx="5312">
                  <c:v>3.8000179999999997</c:v>
                </c:pt>
                <c:pt idx="5313">
                  <c:v>4.749969000000001</c:v>
                </c:pt>
                <c:pt idx="5314">
                  <c:v>3.5749970000000002</c:v>
                </c:pt>
                <c:pt idx="5315">
                  <c:v>4.474975999999999</c:v>
                </c:pt>
                <c:pt idx="5316">
                  <c:v>3.8999789999999996</c:v>
                </c:pt>
                <c:pt idx="5317">
                  <c:v>5.25</c:v>
                </c:pt>
                <c:pt idx="5318">
                  <c:v>2.600006</c:v>
                </c:pt>
                <c:pt idx="5319">
                  <c:v>4.0500179999999988</c:v>
                </c:pt>
                <c:pt idx="5320">
                  <c:v>6.75</c:v>
                </c:pt>
                <c:pt idx="5321">
                  <c:v>3.8500059999999996</c:v>
                </c:pt>
                <c:pt idx="5322">
                  <c:v>4.549987999999999</c:v>
                </c:pt>
                <c:pt idx="5323">
                  <c:v>4.3250119999999992</c:v>
                </c:pt>
                <c:pt idx="5324">
                  <c:v>4.7000120000000001</c:v>
                </c:pt>
                <c:pt idx="5325">
                  <c:v>4.25</c:v>
                </c:pt>
                <c:pt idx="5326">
                  <c:v>9.2250060000000005</c:v>
                </c:pt>
                <c:pt idx="5327">
                  <c:v>3.6499940000000004</c:v>
                </c:pt>
                <c:pt idx="5328">
                  <c:v>3.899994</c:v>
                </c:pt>
                <c:pt idx="5329">
                  <c:v>5.6000369999999995</c:v>
                </c:pt>
                <c:pt idx="5330">
                  <c:v>4.8500059999999987</c:v>
                </c:pt>
                <c:pt idx="5331">
                  <c:v>3.4500119999999996</c:v>
                </c:pt>
                <c:pt idx="5332">
                  <c:v>4.8500059999999987</c:v>
                </c:pt>
                <c:pt idx="5333">
                  <c:v>5.5</c:v>
                </c:pt>
                <c:pt idx="5334">
                  <c:v>4.0999910000000002</c:v>
                </c:pt>
                <c:pt idx="5335">
                  <c:v>4.2000120000000001</c:v>
                </c:pt>
                <c:pt idx="5336">
                  <c:v>4.7000120000000001</c:v>
                </c:pt>
                <c:pt idx="5337">
                  <c:v>4.6499629999999996</c:v>
                </c:pt>
                <c:pt idx="5338">
                  <c:v>5.1499939999999995</c:v>
                </c:pt>
                <c:pt idx="5339">
                  <c:v>3.6749879999999999</c:v>
                </c:pt>
                <c:pt idx="5340">
                  <c:v>4.375</c:v>
                </c:pt>
                <c:pt idx="5341">
                  <c:v>6.1500239999999993</c:v>
                </c:pt>
                <c:pt idx="5342">
                  <c:v>4</c:v>
                </c:pt>
                <c:pt idx="5343">
                  <c:v>3.9250029999999994</c:v>
                </c:pt>
                <c:pt idx="5344">
                  <c:v>5.1500239999999993</c:v>
                </c:pt>
                <c:pt idx="5345">
                  <c:v>5.349975999999999</c:v>
                </c:pt>
                <c:pt idx="5346">
                  <c:v>4.249969000000001</c:v>
                </c:pt>
                <c:pt idx="5347">
                  <c:v>5.6500239999999993</c:v>
                </c:pt>
                <c:pt idx="5348">
                  <c:v>4.6000059999999987</c:v>
                </c:pt>
                <c:pt idx="5349">
                  <c:v>4.75</c:v>
                </c:pt>
                <c:pt idx="5350">
                  <c:v>4.049987999999999</c:v>
                </c:pt>
                <c:pt idx="5351">
                  <c:v>4.4499820000000003</c:v>
                </c:pt>
                <c:pt idx="5352">
                  <c:v>4.299987999999999</c:v>
                </c:pt>
                <c:pt idx="5353">
                  <c:v>5.9000240000000002</c:v>
                </c:pt>
                <c:pt idx="5354">
                  <c:v>4.7249909999999993</c:v>
                </c:pt>
                <c:pt idx="5355">
                  <c:v>4.4500120000000001</c:v>
                </c:pt>
                <c:pt idx="5356">
                  <c:v>4.9000240000000002</c:v>
                </c:pt>
                <c:pt idx="5357">
                  <c:v>5.8000179999999988</c:v>
                </c:pt>
                <c:pt idx="5358">
                  <c:v>4.1499939999999995</c:v>
                </c:pt>
                <c:pt idx="5359">
                  <c:v>3.4999689999999997</c:v>
                </c:pt>
                <c:pt idx="5360">
                  <c:v>5.8000489999999996</c:v>
                </c:pt>
                <c:pt idx="5361">
                  <c:v>3.8499910000000002</c:v>
                </c:pt>
                <c:pt idx="5362">
                  <c:v>5.1749729999999987</c:v>
                </c:pt>
                <c:pt idx="5363">
                  <c:v>4.1750030000000002</c:v>
                </c:pt>
                <c:pt idx="5364">
                  <c:v>4.974975999999999</c:v>
                </c:pt>
                <c:pt idx="5365">
                  <c:v>4.9749910000000002</c:v>
                </c:pt>
                <c:pt idx="5366">
                  <c:v>4.5000149999999994</c:v>
                </c:pt>
                <c:pt idx="5367">
                  <c:v>4.4750059999999996</c:v>
                </c:pt>
                <c:pt idx="5368">
                  <c:v>4.5</c:v>
                </c:pt>
                <c:pt idx="5369">
                  <c:v>4.25</c:v>
                </c:pt>
                <c:pt idx="5370">
                  <c:v>4.5499729999999996</c:v>
                </c:pt>
                <c:pt idx="5371">
                  <c:v>4.2000120000000001</c:v>
                </c:pt>
                <c:pt idx="5372">
                  <c:v>4.1500239999999993</c:v>
                </c:pt>
                <c:pt idx="5373">
                  <c:v>4.9750209999999999</c:v>
                </c:pt>
                <c:pt idx="5374">
                  <c:v>4.5749969999999989</c:v>
                </c:pt>
                <c:pt idx="5375">
                  <c:v>4.049987999999999</c:v>
                </c:pt>
                <c:pt idx="5376">
                  <c:v>4.8999939999999995</c:v>
                </c:pt>
                <c:pt idx="5377">
                  <c:v>5.225020999999999</c:v>
                </c:pt>
                <c:pt idx="5378">
                  <c:v>5.2249909999999993</c:v>
                </c:pt>
                <c:pt idx="5379">
                  <c:v>4.8500059999999987</c:v>
                </c:pt>
                <c:pt idx="5380">
                  <c:v>3.8249819999999999</c:v>
                </c:pt>
                <c:pt idx="5381">
                  <c:v>3.3500369999999995</c:v>
                </c:pt>
                <c:pt idx="5382">
                  <c:v>4.049987999999999</c:v>
                </c:pt>
                <c:pt idx="5383">
                  <c:v>5.8999939999999995</c:v>
                </c:pt>
                <c:pt idx="5384">
                  <c:v>4</c:v>
                </c:pt>
                <c:pt idx="5385">
                  <c:v>4.5</c:v>
                </c:pt>
                <c:pt idx="5386">
                  <c:v>4.4000240000000002</c:v>
                </c:pt>
                <c:pt idx="5387">
                  <c:v>3.4000089999999994</c:v>
                </c:pt>
                <c:pt idx="5388">
                  <c:v>4.75</c:v>
                </c:pt>
                <c:pt idx="5389">
                  <c:v>4.375</c:v>
                </c:pt>
                <c:pt idx="5390">
                  <c:v>5.599975999999999</c:v>
                </c:pt>
                <c:pt idx="5391">
                  <c:v>3.5500179999999997</c:v>
                </c:pt>
                <c:pt idx="5392">
                  <c:v>4.6250149999999985</c:v>
                </c:pt>
                <c:pt idx="5393">
                  <c:v>3.8000179999999997</c:v>
                </c:pt>
                <c:pt idx="5394">
                  <c:v>4.1000059999999987</c:v>
                </c:pt>
                <c:pt idx="5395">
                  <c:v>4.049987999999999</c:v>
                </c:pt>
                <c:pt idx="5396">
                  <c:v>4.5</c:v>
                </c:pt>
                <c:pt idx="5397">
                  <c:v>3.924973</c:v>
                </c:pt>
                <c:pt idx="5398">
                  <c:v>4.6249999999999991</c:v>
                </c:pt>
                <c:pt idx="5399">
                  <c:v>4.1499939999999995</c:v>
                </c:pt>
                <c:pt idx="5400">
                  <c:v>4.4000240000000002</c:v>
                </c:pt>
                <c:pt idx="5401">
                  <c:v>7.1000369999999995</c:v>
                </c:pt>
                <c:pt idx="5402">
                  <c:v>4.6499939999999995</c:v>
                </c:pt>
                <c:pt idx="5403">
                  <c:v>4.4500120000000001</c:v>
                </c:pt>
                <c:pt idx="5404">
                  <c:v>7.8749690000000001</c:v>
                </c:pt>
                <c:pt idx="5405">
                  <c:v>4.799987999999999</c:v>
                </c:pt>
                <c:pt idx="5406">
                  <c:v>4.8999939999999995</c:v>
                </c:pt>
                <c:pt idx="5407">
                  <c:v>4.3500369999999995</c:v>
                </c:pt>
                <c:pt idx="5408">
                  <c:v>3.6000369999999999</c:v>
                </c:pt>
                <c:pt idx="5409">
                  <c:v>4.1999819999999994</c:v>
                </c:pt>
                <c:pt idx="5410">
                  <c:v>4.3500059999999987</c:v>
                </c:pt>
                <c:pt idx="5411">
                  <c:v>4.3500369999999995</c:v>
                </c:pt>
                <c:pt idx="5412">
                  <c:v>6.100020999999999</c:v>
                </c:pt>
                <c:pt idx="5413">
                  <c:v>4.0500179999999988</c:v>
                </c:pt>
                <c:pt idx="5414">
                  <c:v>11.350006000000002</c:v>
                </c:pt>
                <c:pt idx="5415">
                  <c:v>5.1999819999999994</c:v>
                </c:pt>
                <c:pt idx="5416">
                  <c:v>5.9500120000000001</c:v>
                </c:pt>
                <c:pt idx="5417">
                  <c:v>3.100006</c:v>
                </c:pt>
                <c:pt idx="5418">
                  <c:v>3.8500059999999996</c:v>
                </c:pt>
                <c:pt idx="5419">
                  <c:v>4.1500239999999993</c:v>
                </c:pt>
                <c:pt idx="5420">
                  <c:v>4.6000059999999987</c:v>
                </c:pt>
                <c:pt idx="5421">
                  <c:v>4.5500179999999988</c:v>
                </c:pt>
                <c:pt idx="5422">
                  <c:v>4.600020999999999</c:v>
                </c:pt>
                <c:pt idx="5423">
                  <c:v>4.6249999999999991</c:v>
                </c:pt>
                <c:pt idx="5424">
                  <c:v>4.9500120000000001</c:v>
                </c:pt>
                <c:pt idx="5425">
                  <c:v>4.2000270000000004</c:v>
                </c:pt>
                <c:pt idx="5426">
                  <c:v>4.875</c:v>
                </c:pt>
                <c:pt idx="5427">
                  <c:v>4.799987999999999</c:v>
                </c:pt>
                <c:pt idx="5428">
                  <c:v>4.6000369999999995</c:v>
                </c:pt>
                <c:pt idx="5429">
                  <c:v>4.299987999999999</c:v>
                </c:pt>
                <c:pt idx="5430">
                  <c:v>4</c:v>
                </c:pt>
                <c:pt idx="5431">
                  <c:v>3.5</c:v>
                </c:pt>
                <c:pt idx="5432">
                  <c:v>4.1499939999999995</c:v>
                </c:pt>
                <c:pt idx="5433">
                  <c:v>3.899994</c:v>
                </c:pt>
                <c:pt idx="5434">
                  <c:v>4.3999629999999996</c:v>
                </c:pt>
                <c:pt idx="5435">
                  <c:v>4.25</c:v>
                </c:pt>
                <c:pt idx="5436">
                  <c:v>4.3999629999999996</c:v>
                </c:pt>
                <c:pt idx="5437">
                  <c:v>4.6000059999999987</c:v>
                </c:pt>
                <c:pt idx="5438">
                  <c:v>4.349975999999999</c:v>
                </c:pt>
                <c:pt idx="5439">
                  <c:v>4.9750059999999996</c:v>
                </c:pt>
                <c:pt idx="5440">
                  <c:v>4.799987999999999</c:v>
                </c:pt>
                <c:pt idx="5441">
                  <c:v>4.6499939999999995</c:v>
                </c:pt>
                <c:pt idx="5442">
                  <c:v>4.75</c:v>
                </c:pt>
                <c:pt idx="5443">
                  <c:v>4.9499820000000003</c:v>
                </c:pt>
                <c:pt idx="5444">
                  <c:v>3.75</c:v>
                </c:pt>
                <c:pt idx="5445">
                  <c:v>3.725006</c:v>
                </c:pt>
                <c:pt idx="5446">
                  <c:v>3.0999759999999994</c:v>
                </c:pt>
                <c:pt idx="5447">
                  <c:v>3.9499819999999999</c:v>
                </c:pt>
                <c:pt idx="5448">
                  <c:v>6.1499790000000001</c:v>
                </c:pt>
                <c:pt idx="5449">
                  <c:v>4.3999939999999995</c:v>
                </c:pt>
                <c:pt idx="5450">
                  <c:v>4.999969000000001</c:v>
                </c:pt>
                <c:pt idx="5451">
                  <c:v>4.8499910000000002</c:v>
                </c:pt>
                <c:pt idx="5452">
                  <c:v>4.3249819999999985</c:v>
                </c:pt>
                <c:pt idx="5453">
                  <c:v>3.6500240000000002</c:v>
                </c:pt>
                <c:pt idx="5454">
                  <c:v>5.5249939999999986</c:v>
                </c:pt>
                <c:pt idx="5455">
                  <c:v>3.7999879999999999</c:v>
                </c:pt>
                <c:pt idx="5456">
                  <c:v>4.8000179999999988</c:v>
                </c:pt>
                <c:pt idx="5457">
                  <c:v>4.549987999999999</c:v>
                </c:pt>
                <c:pt idx="5458">
                  <c:v>4.875</c:v>
                </c:pt>
                <c:pt idx="5459">
                  <c:v>5.5500179999999988</c:v>
                </c:pt>
                <c:pt idx="5460">
                  <c:v>3.725006</c:v>
                </c:pt>
                <c:pt idx="5461">
                  <c:v>3.9999849999999997</c:v>
                </c:pt>
                <c:pt idx="5462">
                  <c:v>5.6249999999999991</c:v>
                </c:pt>
                <c:pt idx="5463">
                  <c:v>7.375</c:v>
                </c:pt>
                <c:pt idx="5464">
                  <c:v>4.75</c:v>
                </c:pt>
                <c:pt idx="5465">
                  <c:v>4.2000120000000001</c:v>
                </c:pt>
                <c:pt idx="5466">
                  <c:v>6.1750179999999988</c:v>
                </c:pt>
                <c:pt idx="5467">
                  <c:v>4.7749939999999995</c:v>
                </c:pt>
                <c:pt idx="5468">
                  <c:v>6.2749939999999995</c:v>
                </c:pt>
                <c:pt idx="5469">
                  <c:v>3.8499910000000002</c:v>
                </c:pt>
                <c:pt idx="5470">
                  <c:v>3.9000240000000002</c:v>
                </c:pt>
                <c:pt idx="5471">
                  <c:v>3.6500240000000002</c:v>
                </c:pt>
                <c:pt idx="5472">
                  <c:v>4.7499849999999988</c:v>
                </c:pt>
                <c:pt idx="5473">
                  <c:v>4.4500120000000001</c:v>
                </c:pt>
                <c:pt idx="5474">
                  <c:v>4.3000179999999988</c:v>
                </c:pt>
                <c:pt idx="5475">
                  <c:v>4.499969000000001</c:v>
                </c:pt>
                <c:pt idx="5476">
                  <c:v>4</c:v>
                </c:pt>
                <c:pt idx="5477">
                  <c:v>3.8500059999999996</c:v>
                </c:pt>
                <c:pt idx="5478">
                  <c:v>4.2000120000000001</c:v>
                </c:pt>
                <c:pt idx="5479">
                  <c:v>5.599975999999999</c:v>
                </c:pt>
                <c:pt idx="5480">
                  <c:v>3.9749759999999994</c:v>
                </c:pt>
                <c:pt idx="5481">
                  <c:v>4.5249939999999986</c:v>
                </c:pt>
                <c:pt idx="5482">
                  <c:v>3.7999879999999999</c:v>
                </c:pt>
                <c:pt idx="5483">
                  <c:v>4.1000059999999987</c:v>
                </c:pt>
                <c:pt idx="5484">
                  <c:v>3.2749940000000004</c:v>
                </c:pt>
                <c:pt idx="5485">
                  <c:v>4.5750120000000001</c:v>
                </c:pt>
                <c:pt idx="5486">
                  <c:v>4.5249939999999986</c:v>
                </c:pt>
                <c:pt idx="5487">
                  <c:v>3.6500240000000002</c:v>
                </c:pt>
                <c:pt idx="5488">
                  <c:v>3.9500119999999996</c:v>
                </c:pt>
                <c:pt idx="5489">
                  <c:v>3.7750240000000002</c:v>
                </c:pt>
                <c:pt idx="5490">
                  <c:v>4.2000120000000001</c:v>
                </c:pt>
                <c:pt idx="5491">
                  <c:v>5.1000369999999995</c:v>
                </c:pt>
                <c:pt idx="5492">
                  <c:v>4.3500059999999987</c:v>
                </c:pt>
                <c:pt idx="5493">
                  <c:v>4.4500120000000001</c:v>
                </c:pt>
                <c:pt idx="5494">
                  <c:v>3.9999689999999997</c:v>
                </c:pt>
                <c:pt idx="5495">
                  <c:v>4.2000120000000001</c:v>
                </c:pt>
                <c:pt idx="5496">
                  <c:v>4.499969000000001</c:v>
                </c:pt>
                <c:pt idx="5497">
                  <c:v>5.4500120000000001</c:v>
                </c:pt>
                <c:pt idx="5498">
                  <c:v>3.5499879999999999</c:v>
                </c:pt>
                <c:pt idx="5499">
                  <c:v>4.824996999999998</c:v>
                </c:pt>
                <c:pt idx="5500">
                  <c:v>5.0249789999999992</c:v>
                </c:pt>
                <c:pt idx="5501">
                  <c:v>3.75</c:v>
                </c:pt>
                <c:pt idx="5502">
                  <c:v>4.000030999999999</c:v>
                </c:pt>
                <c:pt idx="5503">
                  <c:v>4.4499820000000003</c:v>
                </c:pt>
                <c:pt idx="5504">
                  <c:v>4.6000059999999987</c:v>
                </c:pt>
                <c:pt idx="5505">
                  <c:v>3.9499970000000002</c:v>
                </c:pt>
                <c:pt idx="5506">
                  <c:v>4.8999939999999995</c:v>
                </c:pt>
                <c:pt idx="5507">
                  <c:v>4.4000089999999998</c:v>
                </c:pt>
                <c:pt idx="5508">
                  <c:v>4.2000120000000001</c:v>
                </c:pt>
                <c:pt idx="5509">
                  <c:v>3.6499790000000001</c:v>
                </c:pt>
                <c:pt idx="5510">
                  <c:v>3.9000240000000002</c:v>
                </c:pt>
                <c:pt idx="5511">
                  <c:v>3.9500119999999996</c:v>
                </c:pt>
                <c:pt idx="5512">
                  <c:v>4.9250179999999988</c:v>
                </c:pt>
                <c:pt idx="5513">
                  <c:v>4.25</c:v>
                </c:pt>
                <c:pt idx="5514">
                  <c:v>3.9500119999999996</c:v>
                </c:pt>
                <c:pt idx="5515">
                  <c:v>4.2499849999999988</c:v>
                </c:pt>
                <c:pt idx="5516">
                  <c:v>4.5250089999999989</c:v>
                </c:pt>
                <c:pt idx="5517">
                  <c:v>3.899994</c:v>
                </c:pt>
                <c:pt idx="5518">
                  <c:v>4.4500120000000001</c:v>
                </c:pt>
                <c:pt idx="5519">
                  <c:v>5.1999819999999994</c:v>
                </c:pt>
                <c:pt idx="5520">
                  <c:v>5.6750030000000002</c:v>
                </c:pt>
                <c:pt idx="5521">
                  <c:v>4.4500120000000001</c:v>
                </c:pt>
                <c:pt idx="5522">
                  <c:v>4.349975999999999</c:v>
                </c:pt>
                <c:pt idx="5523">
                  <c:v>4.1499939999999995</c:v>
                </c:pt>
                <c:pt idx="5524">
                  <c:v>4.25</c:v>
                </c:pt>
                <c:pt idx="5525">
                  <c:v>5.4750209999999999</c:v>
                </c:pt>
                <c:pt idx="5526">
                  <c:v>4.1000059999999987</c:v>
                </c:pt>
                <c:pt idx="5527">
                  <c:v>5.3000030000000002</c:v>
                </c:pt>
                <c:pt idx="5528">
                  <c:v>4.3999939999999995</c:v>
                </c:pt>
                <c:pt idx="5529">
                  <c:v>3.8500059999999996</c:v>
                </c:pt>
                <c:pt idx="5530">
                  <c:v>5.8249819999999985</c:v>
                </c:pt>
                <c:pt idx="5531">
                  <c:v>4.3000179999999988</c:v>
                </c:pt>
                <c:pt idx="5532">
                  <c:v>4.4250030000000002</c:v>
                </c:pt>
                <c:pt idx="5533">
                  <c:v>3.8499759999999994</c:v>
                </c:pt>
                <c:pt idx="5534">
                  <c:v>4.1000059999999987</c:v>
                </c:pt>
                <c:pt idx="5535">
                  <c:v>4.5</c:v>
                </c:pt>
                <c:pt idx="5536">
                  <c:v>4.1499629999999996</c:v>
                </c:pt>
                <c:pt idx="5537">
                  <c:v>5.000030999999999</c:v>
                </c:pt>
                <c:pt idx="5538">
                  <c:v>4.0749969999999989</c:v>
                </c:pt>
                <c:pt idx="5539">
                  <c:v>4.799987999999999</c:v>
                </c:pt>
                <c:pt idx="5540">
                  <c:v>4.5</c:v>
                </c:pt>
                <c:pt idx="5541">
                  <c:v>4.3750149999999994</c:v>
                </c:pt>
                <c:pt idx="5542">
                  <c:v>4.9499969999999998</c:v>
                </c:pt>
                <c:pt idx="5543">
                  <c:v>4.049987999999999</c:v>
                </c:pt>
                <c:pt idx="5544">
                  <c:v>5.875</c:v>
                </c:pt>
                <c:pt idx="5545">
                  <c:v>4.25</c:v>
                </c:pt>
                <c:pt idx="5546">
                  <c:v>3.6500240000000002</c:v>
                </c:pt>
                <c:pt idx="5547">
                  <c:v>3.8500059999999996</c:v>
                </c:pt>
                <c:pt idx="5548">
                  <c:v>5.7000120000000001</c:v>
                </c:pt>
                <c:pt idx="5549">
                  <c:v>3.7000120000000001</c:v>
                </c:pt>
                <c:pt idx="5550">
                  <c:v>4.5</c:v>
                </c:pt>
                <c:pt idx="5551">
                  <c:v>6.75</c:v>
                </c:pt>
                <c:pt idx="5552">
                  <c:v>4.249969000000001</c:v>
                </c:pt>
                <c:pt idx="5553">
                  <c:v>4.9499820000000003</c:v>
                </c:pt>
                <c:pt idx="5554">
                  <c:v>3.3999629999999996</c:v>
                </c:pt>
                <c:pt idx="5555">
                  <c:v>4.5</c:v>
                </c:pt>
                <c:pt idx="5556">
                  <c:v>4.3500059999999987</c:v>
                </c:pt>
                <c:pt idx="5557">
                  <c:v>4.8999939999999995</c:v>
                </c:pt>
                <c:pt idx="5558">
                  <c:v>4.9500120000000001</c:v>
                </c:pt>
                <c:pt idx="5559">
                  <c:v>4.299987999999999</c:v>
                </c:pt>
                <c:pt idx="5560">
                  <c:v>4.324996999999998</c:v>
                </c:pt>
                <c:pt idx="5561">
                  <c:v>4.7000120000000001</c:v>
                </c:pt>
                <c:pt idx="5562">
                  <c:v>5.1249999999999991</c:v>
                </c:pt>
                <c:pt idx="5563">
                  <c:v>4.4499969999999998</c:v>
                </c:pt>
                <c:pt idx="5564">
                  <c:v>7.25</c:v>
                </c:pt>
                <c:pt idx="5565">
                  <c:v>5.0749969999999989</c:v>
                </c:pt>
                <c:pt idx="5566">
                  <c:v>4.1000059999999987</c:v>
                </c:pt>
                <c:pt idx="5567">
                  <c:v>3.9000240000000002</c:v>
                </c:pt>
                <c:pt idx="5568">
                  <c:v>5.099975999999999</c:v>
                </c:pt>
                <c:pt idx="5569">
                  <c:v>3.8500059999999996</c:v>
                </c:pt>
                <c:pt idx="5570">
                  <c:v>4.4000089999999998</c:v>
                </c:pt>
                <c:pt idx="5571">
                  <c:v>6.25</c:v>
                </c:pt>
                <c:pt idx="5572">
                  <c:v>4.2000120000000001</c:v>
                </c:pt>
                <c:pt idx="5573">
                  <c:v>5.0499729999999996</c:v>
                </c:pt>
                <c:pt idx="5574">
                  <c:v>4.799987999999999</c:v>
                </c:pt>
                <c:pt idx="5575">
                  <c:v>4.5999910000000002</c:v>
                </c:pt>
                <c:pt idx="5576">
                  <c:v>4.5</c:v>
                </c:pt>
                <c:pt idx="5577">
                  <c:v>3.1499940000000004</c:v>
                </c:pt>
                <c:pt idx="5578">
                  <c:v>4.049987999999999</c:v>
                </c:pt>
                <c:pt idx="5579">
                  <c:v>3.899994</c:v>
                </c:pt>
                <c:pt idx="5580">
                  <c:v>4.6499939999999995</c:v>
                </c:pt>
                <c:pt idx="5581">
                  <c:v>4.824996999999998</c:v>
                </c:pt>
                <c:pt idx="5582">
                  <c:v>4.9000240000000002</c:v>
                </c:pt>
                <c:pt idx="5583">
                  <c:v>4.0750120000000001</c:v>
                </c:pt>
                <c:pt idx="5584">
                  <c:v>4.1000059999999987</c:v>
                </c:pt>
                <c:pt idx="5585">
                  <c:v>4.1499939999999995</c:v>
                </c:pt>
                <c:pt idx="5586">
                  <c:v>4.049987999999999</c:v>
                </c:pt>
                <c:pt idx="5587">
                  <c:v>4.3500369999999995</c:v>
                </c:pt>
                <c:pt idx="5588">
                  <c:v>5</c:v>
                </c:pt>
                <c:pt idx="5589">
                  <c:v>4.6999969999999989</c:v>
                </c:pt>
                <c:pt idx="5590">
                  <c:v>4.8000030000000002</c:v>
                </c:pt>
                <c:pt idx="5591">
                  <c:v>2.8249970000000002</c:v>
                </c:pt>
                <c:pt idx="5592">
                  <c:v>4.7250059999999987</c:v>
                </c:pt>
                <c:pt idx="5593">
                  <c:v>4.9500120000000001</c:v>
                </c:pt>
                <c:pt idx="5594">
                  <c:v>4.500030999999999</c:v>
                </c:pt>
                <c:pt idx="5595">
                  <c:v>5.4250030000000002</c:v>
                </c:pt>
                <c:pt idx="5596">
                  <c:v>37.799988000000006</c:v>
                </c:pt>
                <c:pt idx="5597">
                  <c:v>4.324996999999998</c:v>
                </c:pt>
                <c:pt idx="5598">
                  <c:v>4.25</c:v>
                </c:pt>
                <c:pt idx="5599">
                  <c:v>4.8500059999999987</c:v>
                </c:pt>
                <c:pt idx="5600">
                  <c:v>4.0250239999999993</c:v>
                </c:pt>
                <c:pt idx="5601">
                  <c:v>3.7999879999999999</c:v>
                </c:pt>
                <c:pt idx="5602">
                  <c:v>4.2000120000000001</c:v>
                </c:pt>
                <c:pt idx="5603">
                  <c:v>4.3999939999999995</c:v>
                </c:pt>
                <c:pt idx="5604">
                  <c:v>5.3249819999999985</c:v>
                </c:pt>
                <c:pt idx="5605">
                  <c:v>3.7500309999999999</c:v>
                </c:pt>
                <c:pt idx="5606">
                  <c:v>3.4499819999999999</c:v>
                </c:pt>
                <c:pt idx="5607">
                  <c:v>3.8499759999999994</c:v>
                </c:pt>
                <c:pt idx="5608">
                  <c:v>4.0249939999999986</c:v>
                </c:pt>
                <c:pt idx="5609">
                  <c:v>4.9250030000000002</c:v>
                </c:pt>
                <c:pt idx="5610">
                  <c:v>3.7000120000000001</c:v>
                </c:pt>
                <c:pt idx="5611">
                  <c:v>3.9000089999999994</c:v>
                </c:pt>
                <c:pt idx="5612">
                  <c:v>3.9500119999999996</c:v>
                </c:pt>
                <c:pt idx="5613">
                  <c:v>4.1000059999999987</c:v>
                </c:pt>
                <c:pt idx="5614">
                  <c:v>4.3999939999999995</c:v>
                </c:pt>
                <c:pt idx="5615">
                  <c:v>5.9499659999999999</c:v>
                </c:pt>
                <c:pt idx="5616">
                  <c:v>4</c:v>
                </c:pt>
                <c:pt idx="5617">
                  <c:v>5.1250149999999985</c:v>
                </c:pt>
                <c:pt idx="5618">
                  <c:v>4.1250309999999981</c:v>
                </c:pt>
                <c:pt idx="5619">
                  <c:v>3.8000179999999997</c:v>
                </c:pt>
                <c:pt idx="5620">
                  <c:v>4.2000120000000001</c:v>
                </c:pt>
                <c:pt idx="5621">
                  <c:v>5.8000179999999988</c:v>
                </c:pt>
                <c:pt idx="5622">
                  <c:v>4.4000240000000002</c:v>
                </c:pt>
                <c:pt idx="5623">
                  <c:v>3.7000120000000001</c:v>
                </c:pt>
                <c:pt idx="5624">
                  <c:v>3.6999819999999999</c:v>
                </c:pt>
                <c:pt idx="5625">
                  <c:v>4.549987999999999</c:v>
                </c:pt>
                <c:pt idx="5626">
                  <c:v>4.25</c:v>
                </c:pt>
                <c:pt idx="5627">
                  <c:v>4.1999509999999995</c:v>
                </c:pt>
                <c:pt idx="5628">
                  <c:v>4.9000240000000002</c:v>
                </c:pt>
                <c:pt idx="5629">
                  <c:v>9.7500150000000012</c:v>
                </c:pt>
                <c:pt idx="5630">
                  <c:v>4.1999969999999989</c:v>
                </c:pt>
                <c:pt idx="5631">
                  <c:v>5.1000059999999987</c:v>
                </c:pt>
                <c:pt idx="5632">
                  <c:v>5.1500239999999993</c:v>
                </c:pt>
                <c:pt idx="5633">
                  <c:v>4.6750030000000002</c:v>
                </c:pt>
                <c:pt idx="5634">
                  <c:v>4.1499629999999996</c:v>
                </c:pt>
                <c:pt idx="5635">
                  <c:v>6.3249819999999985</c:v>
                </c:pt>
                <c:pt idx="5636">
                  <c:v>4.299987999999999</c:v>
                </c:pt>
                <c:pt idx="5637">
                  <c:v>5.4499820000000003</c:v>
                </c:pt>
                <c:pt idx="5638">
                  <c:v>4.299987999999999</c:v>
                </c:pt>
                <c:pt idx="5639">
                  <c:v>4.5750120000000001</c:v>
                </c:pt>
                <c:pt idx="5640">
                  <c:v>3.9000240000000002</c:v>
                </c:pt>
                <c:pt idx="5641">
                  <c:v>4.6499939999999995</c:v>
                </c:pt>
                <c:pt idx="5642">
                  <c:v>4.6000059999999987</c:v>
                </c:pt>
                <c:pt idx="5643">
                  <c:v>4.4999849999999988</c:v>
                </c:pt>
                <c:pt idx="5644">
                  <c:v>4.4499820000000003</c:v>
                </c:pt>
                <c:pt idx="5645">
                  <c:v>4.1999819999999994</c:v>
                </c:pt>
                <c:pt idx="5646">
                  <c:v>5.0249629999999987</c:v>
                </c:pt>
                <c:pt idx="5647">
                  <c:v>4.4249879999999981</c:v>
                </c:pt>
                <c:pt idx="5648">
                  <c:v>4.324996999999998</c:v>
                </c:pt>
                <c:pt idx="5649">
                  <c:v>4.1499939999999995</c:v>
                </c:pt>
                <c:pt idx="5650">
                  <c:v>3.6749879999999999</c:v>
                </c:pt>
                <c:pt idx="5651">
                  <c:v>4.1999509999999995</c:v>
                </c:pt>
                <c:pt idx="5652">
                  <c:v>4.375</c:v>
                </c:pt>
                <c:pt idx="5653">
                  <c:v>5.1249999999999991</c:v>
                </c:pt>
                <c:pt idx="5654">
                  <c:v>3.725006</c:v>
                </c:pt>
                <c:pt idx="5655">
                  <c:v>4.500030999999999</c:v>
                </c:pt>
                <c:pt idx="5656">
                  <c:v>4.8499910000000002</c:v>
                </c:pt>
                <c:pt idx="5657">
                  <c:v>4.1500239999999993</c:v>
                </c:pt>
                <c:pt idx="5658">
                  <c:v>4.299987999999999</c:v>
                </c:pt>
                <c:pt idx="5659">
                  <c:v>4.3000179999999988</c:v>
                </c:pt>
                <c:pt idx="5660">
                  <c:v>3.8500059999999996</c:v>
                </c:pt>
                <c:pt idx="5661">
                  <c:v>3.8750149999999994</c:v>
                </c:pt>
                <c:pt idx="5662">
                  <c:v>4.7000120000000001</c:v>
                </c:pt>
                <c:pt idx="5663">
                  <c:v>4.75</c:v>
                </c:pt>
                <c:pt idx="5664">
                  <c:v>4.799987999999999</c:v>
                </c:pt>
                <c:pt idx="5665">
                  <c:v>3.7000120000000001</c:v>
                </c:pt>
                <c:pt idx="5666">
                  <c:v>5.099975999999999</c:v>
                </c:pt>
                <c:pt idx="5667">
                  <c:v>4.5</c:v>
                </c:pt>
                <c:pt idx="5668">
                  <c:v>4.4999849999999988</c:v>
                </c:pt>
                <c:pt idx="5669">
                  <c:v>5.3749849999999979</c:v>
                </c:pt>
                <c:pt idx="5670">
                  <c:v>3.7750089999999994</c:v>
                </c:pt>
                <c:pt idx="5671">
                  <c:v>4.3999939999999995</c:v>
                </c:pt>
                <c:pt idx="5672">
                  <c:v>5.0749969999999989</c:v>
                </c:pt>
                <c:pt idx="5673">
                  <c:v>4.3000179999999988</c:v>
                </c:pt>
                <c:pt idx="5674">
                  <c:v>3.8500059999999996</c:v>
                </c:pt>
                <c:pt idx="5675">
                  <c:v>6.3250119999999992</c:v>
                </c:pt>
                <c:pt idx="5676">
                  <c:v>4.849975999999999</c:v>
                </c:pt>
                <c:pt idx="5677">
                  <c:v>3.5250089999999994</c:v>
                </c:pt>
                <c:pt idx="5678">
                  <c:v>4.5749819999999994</c:v>
                </c:pt>
                <c:pt idx="5679">
                  <c:v>4.2249909999999993</c:v>
                </c:pt>
                <c:pt idx="5680">
                  <c:v>4.2750240000000002</c:v>
                </c:pt>
                <c:pt idx="5681">
                  <c:v>4.3999939999999995</c:v>
                </c:pt>
                <c:pt idx="5682">
                  <c:v>4.3500369999999995</c:v>
                </c:pt>
                <c:pt idx="5683">
                  <c:v>4.849975999999999</c:v>
                </c:pt>
                <c:pt idx="5684">
                  <c:v>4.4500120000000001</c:v>
                </c:pt>
                <c:pt idx="5685">
                  <c:v>3.6000369999999999</c:v>
                </c:pt>
                <c:pt idx="5686">
                  <c:v>4.5750120000000001</c:v>
                </c:pt>
                <c:pt idx="5687">
                  <c:v>3.4499970000000002</c:v>
                </c:pt>
                <c:pt idx="5688">
                  <c:v>4.5500179999999988</c:v>
                </c:pt>
                <c:pt idx="5689">
                  <c:v>4</c:v>
                </c:pt>
                <c:pt idx="5690">
                  <c:v>4.3999629999999996</c:v>
                </c:pt>
                <c:pt idx="5691">
                  <c:v>4.599975999999999</c:v>
                </c:pt>
                <c:pt idx="5692">
                  <c:v>5</c:v>
                </c:pt>
                <c:pt idx="5693">
                  <c:v>4.474975999999999</c:v>
                </c:pt>
                <c:pt idx="5694">
                  <c:v>3.899994</c:v>
                </c:pt>
                <c:pt idx="5695">
                  <c:v>5.5249939999999986</c:v>
                </c:pt>
                <c:pt idx="5696">
                  <c:v>4.9499969999999998</c:v>
                </c:pt>
                <c:pt idx="5697">
                  <c:v>4.8000179999999988</c:v>
                </c:pt>
                <c:pt idx="5698">
                  <c:v>3.0499879999999999</c:v>
                </c:pt>
                <c:pt idx="5699">
                  <c:v>5.5</c:v>
                </c:pt>
                <c:pt idx="5700">
                  <c:v>3.9499819999999999</c:v>
                </c:pt>
                <c:pt idx="5701">
                  <c:v>4.499969000000001</c:v>
                </c:pt>
                <c:pt idx="5702">
                  <c:v>4.049987999999999</c:v>
                </c:pt>
                <c:pt idx="5703">
                  <c:v>4</c:v>
                </c:pt>
                <c:pt idx="5704">
                  <c:v>3.7000120000000001</c:v>
                </c:pt>
                <c:pt idx="5705">
                  <c:v>5.3000179999999988</c:v>
                </c:pt>
                <c:pt idx="5706">
                  <c:v>3.8499759999999994</c:v>
                </c:pt>
                <c:pt idx="5707">
                  <c:v>4.4750059999999996</c:v>
                </c:pt>
                <c:pt idx="5708">
                  <c:v>5.299987999999999</c:v>
                </c:pt>
                <c:pt idx="5709">
                  <c:v>3.9500119999999996</c:v>
                </c:pt>
                <c:pt idx="5710">
                  <c:v>4.7500149999999994</c:v>
                </c:pt>
                <c:pt idx="5711">
                  <c:v>7.4499820000000003</c:v>
                </c:pt>
                <c:pt idx="5712">
                  <c:v>4.3500369999999995</c:v>
                </c:pt>
                <c:pt idx="5713">
                  <c:v>4.7000120000000001</c:v>
                </c:pt>
                <c:pt idx="5714">
                  <c:v>4.499969000000001</c:v>
                </c:pt>
                <c:pt idx="5715">
                  <c:v>4.6999509999999995</c:v>
                </c:pt>
                <c:pt idx="5716">
                  <c:v>4.849975999999999</c:v>
                </c:pt>
                <c:pt idx="5717">
                  <c:v>4.0249939999999986</c:v>
                </c:pt>
                <c:pt idx="5718">
                  <c:v>5.2000120000000001</c:v>
                </c:pt>
                <c:pt idx="5719">
                  <c:v>3.7999879999999999</c:v>
                </c:pt>
                <c:pt idx="5720">
                  <c:v>4.5749819999999994</c:v>
                </c:pt>
                <c:pt idx="5721">
                  <c:v>4.75</c:v>
                </c:pt>
                <c:pt idx="5722">
                  <c:v>4</c:v>
                </c:pt>
                <c:pt idx="5723">
                  <c:v>5.349975999999999</c:v>
                </c:pt>
                <c:pt idx="5724">
                  <c:v>3.8500059999999996</c:v>
                </c:pt>
                <c:pt idx="5725">
                  <c:v>4.0500179999999988</c:v>
                </c:pt>
                <c:pt idx="5726">
                  <c:v>3.7999879999999999</c:v>
                </c:pt>
                <c:pt idx="5727">
                  <c:v>5.7000120000000001</c:v>
                </c:pt>
                <c:pt idx="5728">
                  <c:v>8.5</c:v>
                </c:pt>
                <c:pt idx="5729">
                  <c:v>4.5500179999999988</c:v>
                </c:pt>
                <c:pt idx="5730">
                  <c:v>5.799987999999999</c:v>
                </c:pt>
                <c:pt idx="5731">
                  <c:v>3.9999689999999997</c:v>
                </c:pt>
                <c:pt idx="5732">
                  <c:v>5.1999969999999989</c:v>
                </c:pt>
                <c:pt idx="5733">
                  <c:v>5.349975999999999</c:v>
                </c:pt>
                <c:pt idx="5734">
                  <c:v>4.599975999999999</c:v>
                </c:pt>
                <c:pt idx="5735">
                  <c:v>4.3000179999999988</c:v>
                </c:pt>
                <c:pt idx="5736">
                  <c:v>4.1500239999999993</c:v>
                </c:pt>
                <c:pt idx="5737">
                  <c:v>6.6999819999999994</c:v>
                </c:pt>
                <c:pt idx="5738">
                  <c:v>4.049987999999999</c:v>
                </c:pt>
                <c:pt idx="5739">
                  <c:v>3.5</c:v>
                </c:pt>
                <c:pt idx="5740">
                  <c:v>3.9500119999999996</c:v>
                </c:pt>
                <c:pt idx="5741">
                  <c:v>4.0250089999999989</c:v>
                </c:pt>
                <c:pt idx="5742">
                  <c:v>4.5500179999999988</c:v>
                </c:pt>
                <c:pt idx="5743">
                  <c:v>4.3500059999999987</c:v>
                </c:pt>
                <c:pt idx="5744">
                  <c:v>5.3500369999999995</c:v>
                </c:pt>
                <c:pt idx="5745">
                  <c:v>4.2749939999999995</c:v>
                </c:pt>
                <c:pt idx="5746">
                  <c:v>3.7750089999999994</c:v>
                </c:pt>
                <c:pt idx="5747">
                  <c:v>4</c:v>
                </c:pt>
                <c:pt idx="5748">
                  <c:v>4.6000369999999995</c:v>
                </c:pt>
                <c:pt idx="5749">
                  <c:v>3.9250179999999997</c:v>
                </c:pt>
                <c:pt idx="5750">
                  <c:v>2.899994</c:v>
                </c:pt>
                <c:pt idx="5751">
                  <c:v>3.0499879999999999</c:v>
                </c:pt>
                <c:pt idx="5752">
                  <c:v>4.799987999999999</c:v>
                </c:pt>
                <c:pt idx="5753">
                  <c:v>5.099975999999999</c:v>
                </c:pt>
                <c:pt idx="5754">
                  <c:v>4.1499629999999996</c:v>
                </c:pt>
                <c:pt idx="5755">
                  <c:v>4.4000240000000002</c:v>
                </c:pt>
                <c:pt idx="5756">
                  <c:v>6.4499820000000003</c:v>
                </c:pt>
                <c:pt idx="5757">
                  <c:v>5.249969000000001</c:v>
                </c:pt>
                <c:pt idx="5758">
                  <c:v>5.375030999999999</c:v>
                </c:pt>
                <c:pt idx="5759">
                  <c:v>4.6000059999999987</c:v>
                </c:pt>
                <c:pt idx="5760">
                  <c:v>4.299987999999999</c:v>
                </c:pt>
                <c:pt idx="5761">
                  <c:v>4.6250309999999981</c:v>
                </c:pt>
                <c:pt idx="5762">
                  <c:v>5.75</c:v>
                </c:pt>
                <c:pt idx="5763">
                  <c:v>4.4499510000000004</c:v>
                </c:pt>
                <c:pt idx="5764">
                  <c:v>4.7000120000000001</c:v>
                </c:pt>
                <c:pt idx="5765">
                  <c:v>4.2000120000000001</c:v>
                </c:pt>
                <c:pt idx="5766">
                  <c:v>3.8500369999999995</c:v>
                </c:pt>
                <c:pt idx="5767">
                  <c:v>3.6999819999999999</c:v>
                </c:pt>
                <c:pt idx="5768">
                  <c:v>4.824996999999998</c:v>
                </c:pt>
                <c:pt idx="5769">
                  <c:v>3.4249879999999999</c:v>
                </c:pt>
                <c:pt idx="5770">
                  <c:v>4.75</c:v>
                </c:pt>
                <c:pt idx="5771">
                  <c:v>3.3499759999999994</c:v>
                </c:pt>
                <c:pt idx="5772">
                  <c:v>4.049987999999999</c:v>
                </c:pt>
                <c:pt idx="5773">
                  <c:v>5.1499939999999995</c:v>
                </c:pt>
                <c:pt idx="5774">
                  <c:v>4.6499790000000001</c:v>
                </c:pt>
                <c:pt idx="5775">
                  <c:v>4.349975999999999</c:v>
                </c:pt>
                <c:pt idx="5776">
                  <c:v>4.5</c:v>
                </c:pt>
                <c:pt idx="5777">
                  <c:v>4.9499820000000003</c:v>
                </c:pt>
                <c:pt idx="5778">
                  <c:v>4.1000369999999995</c:v>
                </c:pt>
                <c:pt idx="5779">
                  <c:v>5.1999819999999994</c:v>
                </c:pt>
                <c:pt idx="5780">
                  <c:v>3.75</c:v>
                </c:pt>
                <c:pt idx="5781">
                  <c:v>4.75</c:v>
                </c:pt>
                <c:pt idx="5782">
                  <c:v>5.049987999999999</c:v>
                </c:pt>
                <c:pt idx="5783">
                  <c:v>5.4500120000000001</c:v>
                </c:pt>
                <c:pt idx="5784">
                  <c:v>4.2250059999999987</c:v>
                </c:pt>
                <c:pt idx="5785">
                  <c:v>4.8999939999999995</c:v>
                </c:pt>
                <c:pt idx="5786">
                  <c:v>4.9500120000000001</c:v>
                </c:pt>
                <c:pt idx="5787">
                  <c:v>5.549987999999999</c:v>
                </c:pt>
                <c:pt idx="5788">
                  <c:v>3.9500119999999996</c:v>
                </c:pt>
                <c:pt idx="5789">
                  <c:v>4.4500120000000001</c:v>
                </c:pt>
                <c:pt idx="5790">
                  <c:v>5.5500179999999988</c:v>
                </c:pt>
                <c:pt idx="5791">
                  <c:v>4.5500030000000002</c:v>
                </c:pt>
                <c:pt idx="5792">
                  <c:v>5.3500059999999987</c:v>
                </c:pt>
                <c:pt idx="5793">
                  <c:v>4.6749879999999981</c:v>
                </c:pt>
                <c:pt idx="5794">
                  <c:v>5.1500089999999989</c:v>
                </c:pt>
                <c:pt idx="5795">
                  <c:v>4.6000059999999987</c:v>
                </c:pt>
                <c:pt idx="5796">
                  <c:v>10.049988000000001</c:v>
                </c:pt>
                <c:pt idx="5797">
                  <c:v>3.9000240000000002</c:v>
                </c:pt>
                <c:pt idx="5798">
                  <c:v>4.8000179999999988</c:v>
                </c:pt>
                <c:pt idx="5799">
                  <c:v>4.6999819999999994</c:v>
                </c:pt>
                <c:pt idx="5800">
                  <c:v>5.25</c:v>
                </c:pt>
                <c:pt idx="5801">
                  <c:v>5.5249789999999992</c:v>
                </c:pt>
                <c:pt idx="5802">
                  <c:v>4.8000179999999988</c:v>
                </c:pt>
                <c:pt idx="5803">
                  <c:v>3.899994</c:v>
                </c:pt>
                <c:pt idx="5804">
                  <c:v>3.8499759999999994</c:v>
                </c:pt>
                <c:pt idx="5805">
                  <c:v>5.299987999999999</c:v>
                </c:pt>
                <c:pt idx="5806">
                  <c:v>4.7000120000000001</c:v>
                </c:pt>
                <c:pt idx="5807">
                  <c:v>5.1999969999999989</c:v>
                </c:pt>
                <c:pt idx="5808">
                  <c:v>4.8500059999999987</c:v>
                </c:pt>
                <c:pt idx="5809">
                  <c:v>4.75</c:v>
                </c:pt>
                <c:pt idx="5810">
                  <c:v>4.5</c:v>
                </c:pt>
                <c:pt idx="5811">
                  <c:v>4</c:v>
                </c:pt>
                <c:pt idx="5812">
                  <c:v>4.3999629999999996</c:v>
                </c:pt>
                <c:pt idx="5813">
                  <c:v>4.1000059999999987</c:v>
                </c:pt>
                <c:pt idx="5814">
                  <c:v>4.2000120000000001</c:v>
                </c:pt>
                <c:pt idx="5815">
                  <c:v>4.3500059999999987</c:v>
                </c:pt>
                <c:pt idx="5816">
                  <c:v>5.349975999999999</c:v>
                </c:pt>
                <c:pt idx="5817">
                  <c:v>3.8500059999999996</c:v>
                </c:pt>
                <c:pt idx="5818">
                  <c:v>4.8500059999999987</c:v>
                </c:pt>
                <c:pt idx="5819">
                  <c:v>4.849975999999999</c:v>
                </c:pt>
                <c:pt idx="5820">
                  <c:v>4.5000149999999994</c:v>
                </c:pt>
                <c:pt idx="5821">
                  <c:v>4.9500120000000001</c:v>
                </c:pt>
                <c:pt idx="5822">
                  <c:v>4.049987999999999</c:v>
                </c:pt>
                <c:pt idx="5823">
                  <c:v>3.9500119999999996</c:v>
                </c:pt>
                <c:pt idx="5824">
                  <c:v>4.5499729999999996</c:v>
                </c:pt>
                <c:pt idx="5825">
                  <c:v>3.5499879999999999</c:v>
                </c:pt>
                <c:pt idx="5826">
                  <c:v>4.549987999999999</c:v>
                </c:pt>
                <c:pt idx="5827">
                  <c:v>4.1000059999999987</c:v>
                </c:pt>
                <c:pt idx="5828">
                  <c:v>4.000030999999999</c:v>
                </c:pt>
                <c:pt idx="5829">
                  <c:v>4.9500120000000001</c:v>
                </c:pt>
                <c:pt idx="5830">
                  <c:v>4.2000120000000001</c:v>
                </c:pt>
                <c:pt idx="5831">
                  <c:v>6</c:v>
                </c:pt>
                <c:pt idx="5832">
                  <c:v>6.1499790000000001</c:v>
                </c:pt>
                <c:pt idx="5833">
                  <c:v>3.7500309999999999</c:v>
                </c:pt>
                <c:pt idx="5834">
                  <c:v>4.4500120000000001</c:v>
                </c:pt>
                <c:pt idx="5835">
                  <c:v>3.9500119999999996</c:v>
                </c:pt>
                <c:pt idx="5836">
                  <c:v>3.75</c:v>
                </c:pt>
                <c:pt idx="5837">
                  <c:v>4.6499629999999996</c:v>
                </c:pt>
                <c:pt idx="5838">
                  <c:v>4.7499849999999988</c:v>
                </c:pt>
                <c:pt idx="5839">
                  <c:v>4.25</c:v>
                </c:pt>
                <c:pt idx="5840">
                  <c:v>3.8000179999999997</c:v>
                </c:pt>
                <c:pt idx="5841">
                  <c:v>5.499969000000001</c:v>
                </c:pt>
                <c:pt idx="5842">
                  <c:v>3.6500240000000002</c:v>
                </c:pt>
                <c:pt idx="5843">
                  <c:v>8.7000119999999992</c:v>
                </c:pt>
                <c:pt idx="5844">
                  <c:v>4.3500059999999987</c:v>
                </c:pt>
                <c:pt idx="5845">
                  <c:v>4.7000120000000001</c:v>
                </c:pt>
                <c:pt idx="5846">
                  <c:v>4.9250030000000002</c:v>
                </c:pt>
                <c:pt idx="5847">
                  <c:v>4.4499820000000003</c:v>
                </c:pt>
                <c:pt idx="5848">
                  <c:v>5.1999509999999995</c:v>
                </c:pt>
                <c:pt idx="5849">
                  <c:v>5.8000179999999988</c:v>
                </c:pt>
                <c:pt idx="5850">
                  <c:v>4.25</c:v>
                </c:pt>
                <c:pt idx="5851">
                  <c:v>4.349975999999999</c:v>
                </c:pt>
                <c:pt idx="5852">
                  <c:v>4.4500270000000004</c:v>
                </c:pt>
                <c:pt idx="5853">
                  <c:v>5.375</c:v>
                </c:pt>
                <c:pt idx="5854">
                  <c:v>4.3000179999999988</c:v>
                </c:pt>
                <c:pt idx="5855">
                  <c:v>4.3500059999999987</c:v>
                </c:pt>
                <c:pt idx="5856">
                  <c:v>3.5</c:v>
                </c:pt>
                <c:pt idx="5857">
                  <c:v>4.6250149999999985</c:v>
                </c:pt>
                <c:pt idx="5858">
                  <c:v>4.1499939999999995</c:v>
                </c:pt>
                <c:pt idx="5859">
                  <c:v>4.7250059999999987</c:v>
                </c:pt>
                <c:pt idx="5860">
                  <c:v>5.25</c:v>
                </c:pt>
                <c:pt idx="5861">
                  <c:v>5.799987999999999</c:v>
                </c:pt>
                <c:pt idx="5862">
                  <c:v>4.5249629999999987</c:v>
                </c:pt>
                <c:pt idx="5863">
                  <c:v>4.3500059999999987</c:v>
                </c:pt>
                <c:pt idx="5864">
                  <c:v>5.3000030000000002</c:v>
                </c:pt>
                <c:pt idx="5865">
                  <c:v>3.4999689999999997</c:v>
                </c:pt>
                <c:pt idx="5866">
                  <c:v>4.299987999999999</c:v>
                </c:pt>
                <c:pt idx="5867">
                  <c:v>3.9750059999999996</c:v>
                </c:pt>
                <c:pt idx="5868">
                  <c:v>4.6999819999999994</c:v>
                </c:pt>
                <c:pt idx="5869">
                  <c:v>4.5500179999999988</c:v>
                </c:pt>
                <c:pt idx="5870">
                  <c:v>5.4500120000000001</c:v>
                </c:pt>
                <c:pt idx="5871">
                  <c:v>6.799987999999999</c:v>
                </c:pt>
                <c:pt idx="5872">
                  <c:v>4.4500120000000001</c:v>
                </c:pt>
                <c:pt idx="5873">
                  <c:v>4.4750059999999996</c:v>
                </c:pt>
                <c:pt idx="5874">
                  <c:v>3.75</c:v>
                </c:pt>
                <c:pt idx="5875">
                  <c:v>4.8999939999999995</c:v>
                </c:pt>
                <c:pt idx="5876">
                  <c:v>3.75</c:v>
                </c:pt>
                <c:pt idx="5877">
                  <c:v>5.25</c:v>
                </c:pt>
                <c:pt idx="5878">
                  <c:v>3.3249819999999999</c:v>
                </c:pt>
                <c:pt idx="5879">
                  <c:v>4.349975999999999</c:v>
                </c:pt>
                <c:pt idx="5880">
                  <c:v>4.25</c:v>
                </c:pt>
                <c:pt idx="5881">
                  <c:v>6.25</c:v>
                </c:pt>
                <c:pt idx="5882">
                  <c:v>3.8000179999999997</c:v>
                </c:pt>
                <c:pt idx="5883">
                  <c:v>4</c:v>
                </c:pt>
                <c:pt idx="5884">
                  <c:v>5.599975999999999</c:v>
                </c:pt>
                <c:pt idx="5885">
                  <c:v>4.6999819999999994</c:v>
                </c:pt>
                <c:pt idx="5886">
                  <c:v>3.7500309999999999</c:v>
                </c:pt>
                <c:pt idx="5887">
                  <c:v>5.25</c:v>
                </c:pt>
                <c:pt idx="5888">
                  <c:v>4.3000030000000002</c:v>
                </c:pt>
                <c:pt idx="5889">
                  <c:v>4.9500120000000001</c:v>
                </c:pt>
                <c:pt idx="5890">
                  <c:v>4.324996999999998</c:v>
                </c:pt>
                <c:pt idx="5891">
                  <c:v>3.600006</c:v>
                </c:pt>
                <c:pt idx="5892">
                  <c:v>4.549987999999999</c:v>
                </c:pt>
                <c:pt idx="5893">
                  <c:v>5.1750179999999988</c:v>
                </c:pt>
                <c:pt idx="5894">
                  <c:v>6.1249999999999991</c:v>
                </c:pt>
                <c:pt idx="5895">
                  <c:v>4.1000059999999987</c:v>
                </c:pt>
                <c:pt idx="5896">
                  <c:v>5.1000059999999987</c:v>
                </c:pt>
                <c:pt idx="5897">
                  <c:v>4.799987999999999</c:v>
                </c:pt>
                <c:pt idx="5898">
                  <c:v>4.5249939999999986</c:v>
                </c:pt>
                <c:pt idx="5899">
                  <c:v>3.9750369999999995</c:v>
                </c:pt>
                <c:pt idx="5900">
                  <c:v>3.8500059999999996</c:v>
                </c:pt>
                <c:pt idx="5901">
                  <c:v>4.25</c:v>
                </c:pt>
                <c:pt idx="5902">
                  <c:v>5.0500179999999988</c:v>
                </c:pt>
                <c:pt idx="5903">
                  <c:v>3.7999879999999999</c:v>
                </c:pt>
                <c:pt idx="5904">
                  <c:v>4.3500059999999987</c:v>
                </c:pt>
                <c:pt idx="5905">
                  <c:v>4.3500059999999987</c:v>
                </c:pt>
                <c:pt idx="5906">
                  <c:v>4.25</c:v>
                </c:pt>
                <c:pt idx="5907">
                  <c:v>4.75</c:v>
                </c:pt>
                <c:pt idx="5908">
                  <c:v>4.4000240000000002</c:v>
                </c:pt>
                <c:pt idx="5909">
                  <c:v>4.6750030000000002</c:v>
                </c:pt>
                <c:pt idx="5910">
                  <c:v>4.3500369999999995</c:v>
                </c:pt>
                <c:pt idx="5911">
                  <c:v>3.5</c:v>
                </c:pt>
                <c:pt idx="5912">
                  <c:v>4.349975999999999</c:v>
                </c:pt>
                <c:pt idx="5913">
                  <c:v>4.3250119999999992</c:v>
                </c:pt>
                <c:pt idx="5914">
                  <c:v>4.75</c:v>
                </c:pt>
                <c:pt idx="5915">
                  <c:v>5.6499939999999995</c:v>
                </c:pt>
                <c:pt idx="5916">
                  <c:v>4.5750120000000001</c:v>
                </c:pt>
                <c:pt idx="5917">
                  <c:v>3.8499759999999994</c:v>
                </c:pt>
                <c:pt idx="5918">
                  <c:v>4.599975999999999</c:v>
                </c:pt>
                <c:pt idx="5919">
                  <c:v>4.4499820000000003</c:v>
                </c:pt>
                <c:pt idx="5920">
                  <c:v>4.1999819999999994</c:v>
                </c:pt>
                <c:pt idx="5921">
                  <c:v>4.6000059999999987</c:v>
                </c:pt>
                <c:pt idx="5922">
                  <c:v>4.2000120000000001</c:v>
                </c:pt>
                <c:pt idx="5923">
                  <c:v>3.8999629999999996</c:v>
                </c:pt>
                <c:pt idx="5924">
                  <c:v>4.1000059999999987</c:v>
                </c:pt>
                <c:pt idx="5925">
                  <c:v>4.4249879999999981</c:v>
                </c:pt>
                <c:pt idx="5926">
                  <c:v>4.3000179999999988</c:v>
                </c:pt>
                <c:pt idx="5927">
                  <c:v>4.974975999999999</c:v>
                </c:pt>
                <c:pt idx="5928">
                  <c:v>4.4000240000000002</c:v>
                </c:pt>
                <c:pt idx="5929">
                  <c:v>4.8000179999999988</c:v>
                </c:pt>
                <c:pt idx="5930">
                  <c:v>3.7000120000000001</c:v>
                </c:pt>
                <c:pt idx="5931">
                  <c:v>4.4749910000000002</c:v>
                </c:pt>
                <c:pt idx="5932">
                  <c:v>5.4999849999999988</c:v>
                </c:pt>
                <c:pt idx="5933">
                  <c:v>5.3999939999999995</c:v>
                </c:pt>
                <c:pt idx="5934">
                  <c:v>4.5</c:v>
                </c:pt>
                <c:pt idx="5935">
                  <c:v>4.3999939999999995</c:v>
                </c:pt>
                <c:pt idx="5936">
                  <c:v>4.4750059999999996</c:v>
                </c:pt>
                <c:pt idx="5937">
                  <c:v>3.2000120000000001</c:v>
                </c:pt>
                <c:pt idx="5938">
                  <c:v>5.1249999999999991</c:v>
                </c:pt>
                <c:pt idx="5939">
                  <c:v>3.7000120000000001</c:v>
                </c:pt>
                <c:pt idx="5940">
                  <c:v>5.6000059999999987</c:v>
                </c:pt>
                <c:pt idx="5941">
                  <c:v>3.9500119999999996</c:v>
                </c:pt>
                <c:pt idx="5942">
                  <c:v>4.7250059999999987</c:v>
                </c:pt>
                <c:pt idx="5943">
                  <c:v>4.5750120000000001</c:v>
                </c:pt>
                <c:pt idx="5944">
                  <c:v>4.849975999999999</c:v>
                </c:pt>
                <c:pt idx="5945">
                  <c:v>4.5500179999999988</c:v>
                </c:pt>
                <c:pt idx="5946">
                  <c:v>4.824996999999998</c:v>
                </c:pt>
                <c:pt idx="5947">
                  <c:v>4.849975999999999</c:v>
                </c:pt>
                <c:pt idx="5948">
                  <c:v>4.1249999999999991</c:v>
                </c:pt>
                <c:pt idx="5949">
                  <c:v>4</c:v>
                </c:pt>
                <c:pt idx="5950">
                  <c:v>4.7499849999999988</c:v>
                </c:pt>
                <c:pt idx="5951">
                  <c:v>5.1000059999999987</c:v>
                </c:pt>
                <c:pt idx="5952">
                  <c:v>4.3999939999999995</c:v>
                </c:pt>
                <c:pt idx="5953">
                  <c:v>5.0250089999999989</c:v>
                </c:pt>
                <c:pt idx="5954">
                  <c:v>4.2000120000000001</c:v>
                </c:pt>
                <c:pt idx="5955">
                  <c:v>3.8500369999999995</c:v>
                </c:pt>
                <c:pt idx="5956">
                  <c:v>5</c:v>
                </c:pt>
                <c:pt idx="5957">
                  <c:v>4.6250149999999985</c:v>
                </c:pt>
                <c:pt idx="5958">
                  <c:v>5.000030999999999</c:v>
                </c:pt>
                <c:pt idx="5959">
                  <c:v>4.049987999999999</c:v>
                </c:pt>
                <c:pt idx="5960">
                  <c:v>4.4250030000000002</c:v>
                </c:pt>
                <c:pt idx="5961">
                  <c:v>4.5</c:v>
                </c:pt>
                <c:pt idx="5962">
                  <c:v>4.875</c:v>
                </c:pt>
                <c:pt idx="5963">
                  <c:v>4.1499629999999996</c:v>
                </c:pt>
                <c:pt idx="5964">
                  <c:v>4.750030999999999</c:v>
                </c:pt>
                <c:pt idx="5965">
                  <c:v>3.7000120000000001</c:v>
                </c:pt>
                <c:pt idx="5966">
                  <c:v>3.9499819999999999</c:v>
                </c:pt>
                <c:pt idx="5967">
                  <c:v>5.049987999999999</c:v>
                </c:pt>
                <c:pt idx="5968">
                  <c:v>3.8500059999999996</c:v>
                </c:pt>
                <c:pt idx="5969">
                  <c:v>4.0500489999999996</c:v>
                </c:pt>
                <c:pt idx="5970">
                  <c:v>4.2249909999999993</c:v>
                </c:pt>
                <c:pt idx="5971">
                  <c:v>6.7000120000000001</c:v>
                </c:pt>
                <c:pt idx="5972">
                  <c:v>3.549973</c:v>
                </c:pt>
                <c:pt idx="5973">
                  <c:v>3.7250209999999999</c:v>
                </c:pt>
                <c:pt idx="5974">
                  <c:v>3.7999879999999999</c:v>
                </c:pt>
                <c:pt idx="5975">
                  <c:v>4.7000120000000001</c:v>
                </c:pt>
                <c:pt idx="5976">
                  <c:v>4.7249909999999993</c:v>
                </c:pt>
                <c:pt idx="5977">
                  <c:v>4.4749910000000002</c:v>
                </c:pt>
                <c:pt idx="5978">
                  <c:v>3.9000240000000002</c:v>
                </c:pt>
                <c:pt idx="5979">
                  <c:v>5.1749729999999987</c:v>
                </c:pt>
                <c:pt idx="5980">
                  <c:v>3.8000179999999997</c:v>
                </c:pt>
                <c:pt idx="5981">
                  <c:v>4.6000059999999987</c:v>
                </c:pt>
                <c:pt idx="5982">
                  <c:v>5.3500369999999995</c:v>
                </c:pt>
                <c:pt idx="5983">
                  <c:v>4.099975999999999</c:v>
                </c:pt>
                <c:pt idx="5984">
                  <c:v>4.599975999999999</c:v>
                </c:pt>
                <c:pt idx="5985">
                  <c:v>5.6250149999999985</c:v>
                </c:pt>
                <c:pt idx="5986">
                  <c:v>3.9499819999999999</c:v>
                </c:pt>
                <c:pt idx="5987">
                  <c:v>4.4750059999999996</c:v>
                </c:pt>
                <c:pt idx="5988">
                  <c:v>4.4500120000000001</c:v>
                </c:pt>
                <c:pt idx="5989">
                  <c:v>5.8749849999999979</c:v>
                </c:pt>
                <c:pt idx="5990">
                  <c:v>3.600006</c:v>
                </c:pt>
                <c:pt idx="5991">
                  <c:v>4.8500059999999987</c:v>
                </c:pt>
                <c:pt idx="5992">
                  <c:v>5.25</c:v>
                </c:pt>
                <c:pt idx="5993">
                  <c:v>3.8500059999999996</c:v>
                </c:pt>
                <c:pt idx="5994">
                  <c:v>5.0750120000000001</c:v>
                </c:pt>
                <c:pt idx="5995">
                  <c:v>6.3999939999999995</c:v>
                </c:pt>
                <c:pt idx="5996">
                  <c:v>5.5500179999999988</c:v>
                </c:pt>
                <c:pt idx="5997">
                  <c:v>4.5</c:v>
                </c:pt>
                <c:pt idx="5998">
                  <c:v>4.500030999999999</c:v>
                </c:pt>
                <c:pt idx="5999">
                  <c:v>5.799987999999999</c:v>
                </c:pt>
                <c:pt idx="6000">
                  <c:v>4.4500120000000001</c:v>
                </c:pt>
                <c:pt idx="6001">
                  <c:v>5.0999910000000002</c:v>
                </c:pt>
                <c:pt idx="6002">
                  <c:v>4.0500179999999988</c:v>
                </c:pt>
                <c:pt idx="6003">
                  <c:v>4.5249939999999986</c:v>
                </c:pt>
                <c:pt idx="6004">
                  <c:v>3.6000369999999999</c:v>
                </c:pt>
                <c:pt idx="6005">
                  <c:v>3.9499819999999999</c:v>
                </c:pt>
                <c:pt idx="6006">
                  <c:v>5.3999790000000001</c:v>
                </c:pt>
                <c:pt idx="6007">
                  <c:v>4.8000179999999988</c:v>
                </c:pt>
                <c:pt idx="6008">
                  <c:v>4.349975999999999</c:v>
                </c:pt>
                <c:pt idx="6009">
                  <c:v>3.1000369999999999</c:v>
                </c:pt>
                <c:pt idx="6010">
                  <c:v>4.5249939999999986</c:v>
                </c:pt>
                <c:pt idx="6011">
                  <c:v>4.9000089999999998</c:v>
                </c:pt>
                <c:pt idx="6012">
                  <c:v>4.4750059999999996</c:v>
                </c:pt>
                <c:pt idx="6013">
                  <c:v>3.9500119999999996</c:v>
                </c:pt>
                <c:pt idx="6014">
                  <c:v>4.6500239999999993</c:v>
                </c:pt>
                <c:pt idx="6015">
                  <c:v>4.8499910000000002</c:v>
                </c:pt>
                <c:pt idx="6016">
                  <c:v>5.0999910000000002</c:v>
                </c:pt>
                <c:pt idx="6017">
                  <c:v>5.0750120000000001</c:v>
                </c:pt>
                <c:pt idx="6018">
                  <c:v>5.3750149999999994</c:v>
                </c:pt>
                <c:pt idx="6019">
                  <c:v>4.049987999999999</c:v>
                </c:pt>
                <c:pt idx="6020">
                  <c:v>4.1000059999999987</c:v>
                </c:pt>
                <c:pt idx="6021">
                  <c:v>6.3000179999999988</c:v>
                </c:pt>
                <c:pt idx="6022">
                  <c:v>3.7999879999999999</c:v>
                </c:pt>
                <c:pt idx="6023">
                  <c:v>3.4500119999999996</c:v>
                </c:pt>
                <c:pt idx="6024">
                  <c:v>4.8250119999999992</c:v>
                </c:pt>
                <c:pt idx="6025">
                  <c:v>4.1499629999999996</c:v>
                </c:pt>
                <c:pt idx="6026">
                  <c:v>5.25</c:v>
                </c:pt>
                <c:pt idx="6027">
                  <c:v>4</c:v>
                </c:pt>
                <c:pt idx="6028">
                  <c:v>5.9000089999999998</c:v>
                </c:pt>
                <c:pt idx="6029">
                  <c:v>4.999969000000001</c:v>
                </c:pt>
                <c:pt idx="6030">
                  <c:v>4.4249569999999991</c:v>
                </c:pt>
                <c:pt idx="6031">
                  <c:v>4.6499939999999995</c:v>
                </c:pt>
                <c:pt idx="6032">
                  <c:v>4.799987999999999</c:v>
                </c:pt>
                <c:pt idx="6033">
                  <c:v>4.3500369999999995</c:v>
                </c:pt>
                <c:pt idx="6034">
                  <c:v>4.1999819999999994</c:v>
                </c:pt>
                <c:pt idx="6035">
                  <c:v>4.750030999999999</c:v>
                </c:pt>
                <c:pt idx="6036">
                  <c:v>4.5249939999999986</c:v>
                </c:pt>
                <c:pt idx="6037">
                  <c:v>5.599975999999999</c:v>
                </c:pt>
                <c:pt idx="6038">
                  <c:v>9.7499689999999983</c:v>
                </c:pt>
                <c:pt idx="6039">
                  <c:v>3.4500119999999996</c:v>
                </c:pt>
                <c:pt idx="6040">
                  <c:v>5.549987999999999</c:v>
                </c:pt>
                <c:pt idx="6041">
                  <c:v>3.575027</c:v>
                </c:pt>
                <c:pt idx="6042">
                  <c:v>5.8500059999999987</c:v>
                </c:pt>
                <c:pt idx="6043">
                  <c:v>4.2749939999999995</c:v>
                </c:pt>
                <c:pt idx="6044">
                  <c:v>5.049987999999999</c:v>
                </c:pt>
                <c:pt idx="6045">
                  <c:v>4.1999819999999994</c:v>
                </c:pt>
                <c:pt idx="6046">
                  <c:v>4.2000120000000001</c:v>
                </c:pt>
                <c:pt idx="6047">
                  <c:v>4.1499629999999996</c:v>
                </c:pt>
                <c:pt idx="6048">
                  <c:v>4.2249759999999981</c:v>
                </c:pt>
                <c:pt idx="6049">
                  <c:v>4.7749939999999995</c:v>
                </c:pt>
                <c:pt idx="6050">
                  <c:v>4.5500179999999988</c:v>
                </c:pt>
                <c:pt idx="6051">
                  <c:v>3.9500119999999996</c:v>
                </c:pt>
                <c:pt idx="6052">
                  <c:v>4.75</c:v>
                </c:pt>
                <c:pt idx="6053">
                  <c:v>3.5999759999999994</c:v>
                </c:pt>
                <c:pt idx="6054">
                  <c:v>5.3000179999999988</c:v>
                </c:pt>
                <c:pt idx="6055">
                  <c:v>5.6500239999999993</c:v>
                </c:pt>
                <c:pt idx="6056">
                  <c:v>4.4500120000000001</c:v>
                </c:pt>
                <c:pt idx="6057">
                  <c:v>4.299987999999999</c:v>
                </c:pt>
                <c:pt idx="6058">
                  <c:v>5.0249939999999986</c:v>
                </c:pt>
                <c:pt idx="6059">
                  <c:v>5.0750120000000001</c:v>
                </c:pt>
                <c:pt idx="6060">
                  <c:v>3.7500309999999999</c:v>
                </c:pt>
                <c:pt idx="6061">
                  <c:v>4.5</c:v>
                </c:pt>
                <c:pt idx="6062">
                  <c:v>9.8250270000000004</c:v>
                </c:pt>
                <c:pt idx="6063">
                  <c:v>4.3500369999999995</c:v>
                </c:pt>
                <c:pt idx="6064">
                  <c:v>4.9500120000000001</c:v>
                </c:pt>
                <c:pt idx="6065">
                  <c:v>4.3999939999999995</c:v>
                </c:pt>
                <c:pt idx="6066">
                  <c:v>3.7249759999999998</c:v>
                </c:pt>
                <c:pt idx="6067">
                  <c:v>4.3000179999999988</c:v>
                </c:pt>
                <c:pt idx="6068">
                  <c:v>4.5250089999999989</c:v>
                </c:pt>
                <c:pt idx="6069">
                  <c:v>4.25</c:v>
                </c:pt>
                <c:pt idx="6070">
                  <c:v>4.6999819999999994</c:v>
                </c:pt>
                <c:pt idx="6071">
                  <c:v>4.1000059999999987</c:v>
                </c:pt>
                <c:pt idx="6072">
                  <c:v>4.8500059999999987</c:v>
                </c:pt>
                <c:pt idx="6073">
                  <c:v>4.549987999999999</c:v>
                </c:pt>
                <c:pt idx="6074">
                  <c:v>5.6999969999999989</c:v>
                </c:pt>
                <c:pt idx="6075">
                  <c:v>4.2250059999999987</c:v>
                </c:pt>
                <c:pt idx="6076">
                  <c:v>5.4500120000000001</c:v>
                </c:pt>
                <c:pt idx="6077">
                  <c:v>3.8749849999999997</c:v>
                </c:pt>
                <c:pt idx="6078">
                  <c:v>4.2000120000000001</c:v>
                </c:pt>
                <c:pt idx="6079">
                  <c:v>4.25</c:v>
                </c:pt>
                <c:pt idx="6080">
                  <c:v>5.099975999999999</c:v>
                </c:pt>
                <c:pt idx="6081">
                  <c:v>3.899994</c:v>
                </c:pt>
                <c:pt idx="6082">
                  <c:v>3.1499940000000004</c:v>
                </c:pt>
                <c:pt idx="6083">
                  <c:v>4.6249999999999991</c:v>
                </c:pt>
                <c:pt idx="6084">
                  <c:v>6.5500179999999988</c:v>
                </c:pt>
                <c:pt idx="6085">
                  <c:v>3.4000240000000002</c:v>
                </c:pt>
                <c:pt idx="6086">
                  <c:v>4.349975999999999</c:v>
                </c:pt>
                <c:pt idx="6087">
                  <c:v>3.899994</c:v>
                </c:pt>
                <c:pt idx="6088">
                  <c:v>5.4499820000000003</c:v>
                </c:pt>
                <c:pt idx="6089">
                  <c:v>3.899994</c:v>
                </c:pt>
                <c:pt idx="6090">
                  <c:v>4.4250179999999988</c:v>
                </c:pt>
                <c:pt idx="6091">
                  <c:v>3.4500119999999996</c:v>
                </c:pt>
                <c:pt idx="6092">
                  <c:v>5.0000149999999994</c:v>
                </c:pt>
                <c:pt idx="6093">
                  <c:v>4.1500239999999993</c:v>
                </c:pt>
                <c:pt idx="6094">
                  <c:v>6.1499939999999995</c:v>
                </c:pt>
                <c:pt idx="6095">
                  <c:v>4.599975999999999</c:v>
                </c:pt>
                <c:pt idx="6096">
                  <c:v>4.1999819999999994</c:v>
                </c:pt>
                <c:pt idx="6097">
                  <c:v>3.8500209999999995</c:v>
                </c:pt>
                <c:pt idx="6098">
                  <c:v>4.4750059999999996</c:v>
                </c:pt>
                <c:pt idx="6099">
                  <c:v>4.6749879999999981</c:v>
                </c:pt>
                <c:pt idx="6100">
                  <c:v>4.3999939999999995</c:v>
                </c:pt>
                <c:pt idx="6101">
                  <c:v>4.6000369999999995</c:v>
                </c:pt>
                <c:pt idx="6102">
                  <c:v>3.8000179999999997</c:v>
                </c:pt>
                <c:pt idx="6103">
                  <c:v>3.5999759999999994</c:v>
                </c:pt>
                <c:pt idx="6104">
                  <c:v>3.8999629999999996</c:v>
                </c:pt>
                <c:pt idx="6105">
                  <c:v>4.9750209999999999</c:v>
                </c:pt>
                <c:pt idx="6106">
                  <c:v>5.299987999999999</c:v>
                </c:pt>
                <c:pt idx="6107">
                  <c:v>4.7000120000000001</c:v>
                </c:pt>
                <c:pt idx="6108">
                  <c:v>4.349975999999999</c:v>
                </c:pt>
                <c:pt idx="6109">
                  <c:v>4.549987999999999</c:v>
                </c:pt>
                <c:pt idx="6110">
                  <c:v>5.9000240000000002</c:v>
                </c:pt>
                <c:pt idx="6111">
                  <c:v>5.0500179999999988</c:v>
                </c:pt>
                <c:pt idx="6112">
                  <c:v>4.250030999999999</c:v>
                </c:pt>
                <c:pt idx="6113">
                  <c:v>4.6750179999999988</c:v>
                </c:pt>
                <c:pt idx="6114">
                  <c:v>6.049987999999999</c:v>
                </c:pt>
                <c:pt idx="6115">
                  <c:v>3.5749970000000002</c:v>
                </c:pt>
                <c:pt idx="6116">
                  <c:v>3.5999759999999994</c:v>
                </c:pt>
                <c:pt idx="6117">
                  <c:v>3.9499970000000002</c:v>
                </c:pt>
                <c:pt idx="6118">
                  <c:v>10.050018</c:v>
                </c:pt>
                <c:pt idx="6119">
                  <c:v>3.9500119999999996</c:v>
                </c:pt>
                <c:pt idx="6120">
                  <c:v>4.1250149999999985</c:v>
                </c:pt>
                <c:pt idx="6121">
                  <c:v>4.8500059999999987</c:v>
                </c:pt>
                <c:pt idx="6122">
                  <c:v>4.4500120000000001</c:v>
                </c:pt>
                <c:pt idx="6123">
                  <c:v>3.6999970000000002</c:v>
                </c:pt>
                <c:pt idx="6124">
                  <c:v>4.5</c:v>
                </c:pt>
                <c:pt idx="6125">
                  <c:v>5.4250030000000002</c:v>
                </c:pt>
                <c:pt idx="6126">
                  <c:v>4.4749910000000002</c:v>
                </c:pt>
                <c:pt idx="6127">
                  <c:v>5.1750030000000002</c:v>
                </c:pt>
                <c:pt idx="6128">
                  <c:v>5.0499729999999996</c:v>
                </c:pt>
                <c:pt idx="6129">
                  <c:v>3.5500489999999996</c:v>
                </c:pt>
                <c:pt idx="6130">
                  <c:v>3.6749879999999999</c:v>
                </c:pt>
                <c:pt idx="6131">
                  <c:v>4.2000120000000001</c:v>
                </c:pt>
                <c:pt idx="6132">
                  <c:v>3.8499910000000002</c:v>
                </c:pt>
                <c:pt idx="6133">
                  <c:v>5.6999819999999994</c:v>
                </c:pt>
                <c:pt idx="6134">
                  <c:v>5.3499910000000002</c:v>
                </c:pt>
                <c:pt idx="6135">
                  <c:v>4.4499820000000003</c:v>
                </c:pt>
                <c:pt idx="6136">
                  <c:v>4.3500059999999987</c:v>
                </c:pt>
                <c:pt idx="6137">
                  <c:v>10.850037000000002</c:v>
                </c:pt>
                <c:pt idx="6138">
                  <c:v>5.4500120000000001</c:v>
                </c:pt>
                <c:pt idx="6139">
                  <c:v>4.4000240000000002</c:v>
                </c:pt>
                <c:pt idx="6140">
                  <c:v>4.8249819999999985</c:v>
                </c:pt>
                <c:pt idx="6141">
                  <c:v>6.7000120000000001</c:v>
                </c:pt>
                <c:pt idx="6142">
                  <c:v>5.8500059999999987</c:v>
                </c:pt>
                <c:pt idx="6143">
                  <c:v>3.8500059999999996</c:v>
                </c:pt>
                <c:pt idx="6144">
                  <c:v>3.9000240000000002</c:v>
                </c:pt>
                <c:pt idx="6145">
                  <c:v>3.9499970000000002</c:v>
                </c:pt>
                <c:pt idx="6146">
                  <c:v>3.6749879999999999</c:v>
                </c:pt>
                <c:pt idx="6147">
                  <c:v>4.6499629999999996</c:v>
                </c:pt>
                <c:pt idx="6148">
                  <c:v>3.899994</c:v>
                </c:pt>
                <c:pt idx="6149">
                  <c:v>5.4499820000000003</c:v>
                </c:pt>
                <c:pt idx="6150">
                  <c:v>4.599975999999999</c:v>
                </c:pt>
                <c:pt idx="6151">
                  <c:v>5.5749819999999994</c:v>
                </c:pt>
                <c:pt idx="6152">
                  <c:v>4.1500239999999993</c:v>
                </c:pt>
                <c:pt idx="6153">
                  <c:v>3.7999879999999999</c:v>
                </c:pt>
                <c:pt idx="6154">
                  <c:v>4.6999819999999994</c:v>
                </c:pt>
                <c:pt idx="6155">
                  <c:v>3.7500309999999999</c:v>
                </c:pt>
                <c:pt idx="6156">
                  <c:v>3.7999879999999999</c:v>
                </c:pt>
                <c:pt idx="6157">
                  <c:v>4.549987999999999</c:v>
                </c:pt>
                <c:pt idx="6158">
                  <c:v>5.0500339999999992</c:v>
                </c:pt>
                <c:pt idx="6159">
                  <c:v>4.0249939999999986</c:v>
                </c:pt>
                <c:pt idx="6160">
                  <c:v>6.0250239999999993</c:v>
                </c:pt>
                <c:pt idx="6161">
                  <c:v>3.7999879999999999</c:v>
                </c:pt>
                <c:pt idx="6162">
                  <c:v>4.5</c:v>
                </c:pt>
                <c:pt idx="6163">
                  <c:v>4.2250059999999987</c:v>
                </c:pt>
                <c:pt idx="6164">
                  <c:v>3.9749910000000002</c:v>
                </c:pt>
                <c:pt idx="6165">
                  <c:v>4.850020999999999</c:v>
                </c:pt>
                <c:pt idx="6166">
                  <c:v>6.3000030000000002</c:v>
                </c:pt>
                <c:pt idx="6167">
                  <c:v>5.9750059999999996</c:v>
                </c:pt>
                <c:pt idx="6168">
                  <c:v>4.3500059999999987</c:v>
                </c:pt>
                <c:pt idx="6169">
                  <c:v>3.899994</c:v>
                </c:pt>
                <c:pt idx="6170">
                  <c:v>4.6499939999999995</c:v>
                </c:pt>
                <c:pt idx="6171">
                  <c:v>4.299987999999999</c:v>
                </c:pt>
                <c:pt idx="6172">
                  <c:v>4.3749849999999979</c:v>
                </c:pt>
                <c:pt idx="6173">
                  <c:v>5.099975999999999</c:v>
                </c:pt>
                <c:pt idx="6174">
                  <c:v>4.6000059999999987</c:v>
                </c:pt>
                <c:pt idx="6175">
                  <c:v>4.7749790000000001</c:v>
                </c:pt>
                <c:pt idx="6176">
                  <c:v>4.299987999999999</c:v>
                </c:pt>
                <c:pt idx="6177">
                  <c:v>5.5999910000000002</c:v>
                </c:pt>
                <c:pt idx="6178">
                  <c:v>4.9500120000000001</c:v>
                </c:pt>
                <c:pt idx="6179">
                  <c:v>3.5500179999999997</c:v>
                </c:pt>
                <c:pt idx="6180">
                  <c:v>4.624984999999997</c:v>
                </c:pt>
                <c:pt idx="6181">
                  <c:v>4.2000120000000001</c:v>
                </c:pt>
                <c:pt idx="6182">
                  <c:v>4.799987999999999</c:v>
                </c:pt>
                <c:pt idx="6183">
                  <c:v>3.8499759999999994</c:v>
                </c:pt>
                <c:pt idx="6184">
                  <c:v>4.4500120000000001</c:v>
                </c:pt>
                <c:pt idx="6185">
                  <c:v>4.3750149999999994</c:v>
                </c:pt>
                <c:pt idx="6186">
                  <c:v>3.6249850000000001</c:v>
                </c:pt>
                <c:pt idx="6187">
                  <c:v>2.1499630000000001</c:v>
                </c:pt>
                <c:pt idx="6188">
                  <c:v>4.6250309999999981</c:v>
                </c:pt>
                <c:pt idx="6189">
                  <c:v>3.8500209999999995</c:v>
                </c:pt>
                <c:pt idx="6190">
                  <c:v>6.1000059999999987</c:v>
                </c:pt>
                <c:pt idx="6191">
                  <c:v>7.4499820000000003</c:v>
                </c:pt>
                <c:pt idx="6192">
                  <c:v>3.5</c:v>
                </c:pt>
                <c:pt idx="6193">
                  <c:v>4.0749819999999994</c:v>
                </c:pt>
                <c:pt idx="6194">
                  <c:v>5.5250239999999993</c:v>
                </c:pt>
                <c:pt idx="6195">
                  <c:v>4.549987999999999</c:v>
                </c:pt>
                <c:pt idx="6196">
                  <c:v>4.25</c:v>
                </c:pt>
                <c:pt idx="6197">
                  <c:v>5.25</c:v>
                </c:pt>
                <c:pt idx="6198">
                  <c:v>4.6999819999999994</c:v>
                </c:pt>
                <c:pt idx="6199">
                  <c:v>5.4500120000000001</c:v>
                </c:pt>
                <c:pt idx="6200">
                  <c:v>7.0250089999999989</c:v>
                </c:pt>
                <c:pt idx="6201">
                  <c:v>3.9749759999999994</c:v>
                </c:pt>
                <c:pt idx="6202">
                  <c:v>4.6499629999999996</c:v>
                </c:pt>
                <c:pt idx="6203">
                  <c:v>4.799987999999999</c:v>
                </c:pt>
                <c:pt idx="6204">
                  <c:v>4.6000059999999987</c:v>
                </c:pt>
                <c:pt idx="6205">
                  <c:v>4.1000059999999987</c:v>
                </c:pt>
                <c:pt idx="6206">
                  <c:v>4.3499910000000002</c:v>
                </c:pt>
                <c:pt idx="6207">
                  <c:v>4.0249629999999987</c:v>
                </c:pt>
                <c:pt idx="6208">
                  <c:v>5.1000059999999987</c:v>
                </c:pt>
                <c:pt idx="6209">
                  <c:v>4.549987999999999</c:v>
                </c:pt>
                <c:pt idx="6210">
                  <c:v>4.599975999999999</c:v>
                </c:pt>
                <c:pt idx="6211">
                  <c:v>4.1499629999999996</c:v>
                </c:pt>
                <c:pt idx="6212">
                  <c:v>4.4999849999999988</c:v>
                </c:pt>
                <c:pt idx="6213">
                  <c:v>3.8499759999999994</c:v>
                </c:pt>
                <c:pt idx="6214">
                  <c:v>3.9499819999999999</c:v>
                </c:pt>
                <c:pt idx="6215">
                  <c:v>4.1499939999999995</c:v>
                </c:pt>
                <c:pt idx="6216">
                  <c:v>4.6000059999999987</c:v>
                </c:pt>
                <c:pt idx="6217">
                  <c:v>3.9499819999999999</c:v>
                </c:pt>
                <c:pt idx="6218">
                  <c:v>3.8500369999999995</c:v>
                </c:pt>
                <c:pt idx="6219">
                  <c:v>4.299987999999999</c:v>
                </c:pt>
                <c:pt idx="6220">
                  <c:v>5.4749910000000002</c:v>
                </c:pt>
                <c:pt idx="6221">
                  <c:v>4.4500120000000001</c:v>
                </c:pt>
                <c:pt idx="6222">
                  <c:v>5.2250059999999987</c:v>
                </c:pt>
                <c:pt idx="6223">
                  <c:v>4.2249759999999981</c:v>
                </c:pt>
                <c:pt idx="6224">
                  <c:v>4.4499969999999998</c:v>
                </c:pt>
                <c:pt idx="6225">
                  <c:v>4</c:v>
                </c:pt>
                <c:pt idx="6226">
                  <c:v>4.3999939999999995</c:v>
                </c:pt>
                <c:pt idx="6227">
                  <c:v>4.1999819999999994</c:v>
                </c:pt>
                <c:pt idx="6228">
                  <c:v>4.6500089999999989</c:v>
                </c:pt>
                <c:pt idx="6229">
                  <c:v>3.4250029999999994</c:v>
                </c:pt>
                <c:pt idx="6230">
                  <c:v>3.7999879999999999</c:v>
                </c:pt>
                <c:pt idx="6231">
                  <c:v>5.8999939999999995</c:v>
                </c:pt>
                <c:pt idx="6232">
                  <c:v>5.0249939999999986</c:v>
                </c:pt>
                <c:pt idx="6233">
                  <c:v>4.3500059999999987</c:v>
                </c:pt>
                <c:pt idx="6234">
                  <c:v>6.8500059999999987</c:v>
                </c:pt>
                <c:pt idx="6235">
                  <c:v>4.4499820000000003</c:v>
                </c:pt>
                <c:pt idx="6236">
                  <c:v>6.1499939999999995</c:v>
                </c:pt>
                <c:pt idx="6237">
                  <c:v>5.049987999999999</c:v>
                </c:pt>
                <c:pt idx="6238">
                  <c:v>4.25</c:v>
                </c:pt>
                <c:pt idx="6239">
                  <c:v>4.0500179999999988</c:v>
                </c:pt>
                <c:pt idx="6240">
                  <c:v>5.299987999999999</c:v>
                </c:pt>
                <c:pt idx="6241">
                  <c:v>5.1250309999999981</c:v>
                </c:pt>
                <c:pt idx="6242">
                  <c:v>3.5750119999999996</c:v>
                </c:pt>
                <c:pt idx="6243">
                  <c:v>5.25</c:v>
                </c:pt>
                <c:pt idx="6244">
                  <c:v>4.599975999999999</c:v>
                </c:pt>
                <c:pt idx="6245">
                  <c:v>3.899994</c:v>
                </c:pt>
                <c:pt idx="6246">
                  <c:v>4.2000120000000001</c:v>
                </c:pt>
                <c:pt idx="6247">
                  <c:v>4.350020999999999</c:v>
                </c:pt>
                <c:pt idx="6248">
                  <c:v>4.0999910000000002</c:v>
                </c:pt>
                <c:pt idx="6249">
                  <c:v>5.1499939999999995</c:v>
                </c:pt>
                <c:pt idx="6250">
                  <c:v>6.6500239999999993</c:v>
                </c:pt>
                <c:pt idx="6251">
                  <c:v>4.4499969999999998</c:v>
                </c:pt>
                <c:pt idx="6252">
                  <c:v>4.3500059999999987</c:v>
                </c:pt>
                <c:pt idx="6253">
                  <c:v>4.75</c:v>
                </c:pt>
                <c:pt idx="6254">
                  <c:v>3.9499819999999999</c:v>
                </c:pt>
                <c:pt idx="6255">
                  <c:v>5.0749969999999989</c:v>
                </c:pt>
                <c:pt idx="6256">
                  <c:v>4.8499910000000002</c:v>
                </c:pt>
                <c:pt idx="6257">
                  <c:v>4.974975999999999</c:v>
                </c:pt>
                <c:pt idx="6258">
                  <c:v>4.2000120000000001</c:v>
                </c:pt>
                <c:pt idx="6259">
                  <c:v>4.299987999999999</c:v>
                </c:pt>
                <c:pt idx="6260">
                  <c:v>5.324996999999998</c:v>
                </c:pt>
                <c:pt idx="6261">
                  <c:v>4.1749879999999981</c:v>
                </c:pt>
                <c:pt idx="6262">
                  <c:v>4.1500239999999993</c:v>
                </c:pt>
                <c:pt idx="6263">
                  <c:v>3.899994</c:v>
                </c:pt>
                <c:pt idx="6264">
                  <c:v>5.3500059999999987</c:v>
                </c:pt>
                <c:pt idx="6265">
                  <c:v>4.249969000000001</c:v>
                </c:pt>
                <c:pt idx="6266">
                  <c:v>4.799987999999999</c:v>
                </c:pt>
                <c:pt idx="6267">
                  <c:v>4.3500059999999987</c:v>
                </c:pt>
                <c:pt idx="6268">
                  <c:v>3.899994</c:v>
                </c:pt>
                <c:pt idx="6269">
                  <c:v>3.3000179999999997</c:v>
                </c:pt>
                <c:pt idx="6270">
                  <c:v>5.4499969999999998</c:v>
                </c:pt>
                <c:pt idx="6271">
                  <c:v>3.600006</c:v>
                </c:pt>
                <c:pt idx="6272">
                  <c:v>3.5499879999999999</c:v>
                </c:pt>
                <c:pt idx="6273">
                  <c:v>4.5749819999999994</c:v>
                </c:pt>
                <c:pt idx="6274">
                  <c:v>3.6500240000000002</c:v>
                </c:pt>
                <c:pt idx="6275">
                  <c:v>3.5499879999999999</c:v>
                </c:pt>
                <c:pt idx="6276">
                  <c:v>4.749969000000001</c:v>
                </c:pt>
                <c:pt idx="6277">
                  <c:v>4.849975999999999</c:v>
                </c:pt>
                <c:pt idx="6278">
                  <c:v>5.8500059999999987</c:v>
                </c:pt>
                <c:pt idx="6279">
                  <c:v>4.299987999999999</c:v>
                </c:pt>
                <c:pt idx="6280">
                  <c:v>3.7999879999999999</c:v>
                </c:pt>
                <c:pt idx="6281">
                  <c:v>4.2000120000000001</c:v>
                </c:pt>
                <c:pt idx="6282">
                  <c:v>4.3499910000000002</c:v>
                </c:pt>
                <c:pt idx="6283">
                  <c:v>6.549987999999999</c:v>
                </c:pt>
                <c:pt idx="6284">
                  <c:v>6.5749819999999994</c:v>
                </c:pt>
                <c:pt idx="6285">
                  <c:v>5.375</c:v>
                </c:pt>
                <c:pt idx="6286">
                  <c:v>4.6499939999999995</c:v>
                </c:pt>
                <c:pt idx="6287">
                  <c:v>4.2500149999999994</c:v>
                </c:pt>
                <c:pt idx="6288">
                  <c:v>4.2500149999999994</c:v>
                </c:pt>
                <c:pt idx="6289">
                  <c:v>5.4500120000000001</c:v>
                </c:pt>
                <c:pt idx="6290">
                  <c:v>4.6749879999999981</c:v>
                </c:pt>
                <c:pt idx="6291">
                  <c:v>4.5</c:v>
                </c:pt>
                <c:pt idx="6292">
                  <c:v>5.9500120000000001</c:v>
                </c:pt>
                <c:pt idx="6293">
                  <c:v>4.3250119999999992</c:v>
                </c:pt>
                <c:pt idx="6294">
                  <c:v>3.6499940000000004</c:v>
                </c:pt>
                <c:pt idx="6295">
                  <c:v>4.1000059999999987</c:v>
                </c:pt>
                <c:pt idx="6296">
                  <c:v>4.1500239999999993</c:v>
                </c:pt>
                <c:pt idx="6297">
                  <c:v>4.1500089999999989</c:v>
                </c:pt>
                <c:pt idx="6298">
                  <c:v>4.549987999999999</c:v>
                </c:pt>
                <c:pt idx="6299">
                  <c:v>4.8999939999999995</c:v>
                </c:pt>
                <c:pt idx="6300">
                  <c:v>4.1999819999999994</c:v>
                </c:pt>
                <c:pt idx="6301">
                  <c:v>3.625</c:v>
                </c:pt>
                <c:pt idx="6302">
                  <c:v>3.9999849999999997</c:v>
                </c:pt>
                <c:pt idx="6303">
                  <c:v>3.3499759999999994</c:v>
                </c:pt>
                <c:pt idx="6304">
                  <c:v>4.25</c:v>
                </c:pt>
                <c:pt idx="6305">
                  <c:v>4.799987999999999</c:v>
                </c:pt>
                <c:pt idx="6306">
                  <c:v>4.5249939999999986</c:v>
                </c:pt>
                <c:pt idx="6307">
                  <c:v>4.4500120000000001</c:v>
                </c:pt>
                <c:pt idx="6308">
                  <c:v>3.9750059999999996</c:v>
                </c:pt>
                <c:pt idx="6309">
                  <c:v>4.3500059999999987</c:v>
                </c:pt>
                <c:pt idx="6310">
                  <c:v>4.1999819999999994</c:v>
                </c:pt>
                <c:pt idx="6311">
                  <c:v>4.799987999999999</c:v>
                </c:pt>
                <c:pt idx="6312">
                  <c:v>4.6249689999999992</c:v>
                </c:pt>
                <c:pt idx="6313">
                  <c:v>3.9500119999999996</c:v>
                </c:pt>
                <c:pt idx="6314">
                  <c:v>4.049987999999999</c:v>
                </c:pt>
                <c:pt idx="6315">
                  <c:v>4.7000120000000001</c:v>
                </c:pt>
                <c:pt idx="6316">
                  <c:v>4.5</c:v>
                </c:pt>
                <c:pt idx="6317">
                  <c:v>4.8000030000000002</c:v>
                </c:pt>
                <c:pt idx="6318">
                  <c:v>4.9749910000000002</c:v>
                </c:pt>
                <c:pt idx="6319">
                  <c:v>4.1249689999999992</c:v>
                </c:pt>
                <c:pt idx="6320">
                  <c:v>5.75</c:v>
                </c:pt>
                <c:pt idx="6321">
                  <c:v>4.049987999999999</c:v>
                </c:pt>
                <c:pt idx="6322">
                  <c:v>4.1000059999999987</c:v>
                </c:pt>
                <c:pt idx="6323">
                  <c:v>4.1999509999999995</c:v>
                </c:pt>
                <c:pt idx="6324">
                  <c:v>4.3500059999999987</c:v>
                </c:pt>
                <c:pt idx="6325">
                  <c:v>5.5249939999999986</c:v>
                </c:pt>
                <c:pt idx="6326">
                  <c:v>4.824996999999998</c:v>
                </c:pt>
                <c:pt idx="6327">
                  <c:v>5.2749790000000001</c:v>
                </c:pt>
                <c:pt idx="6328">
                  <c:v>4.6500089999999989</c:v>
                </c:pt>
                <c:pt idx="6329">
                  <c:v>4.8500059999999987</c:v>
                </c:pt>
                <c:pt idx="6330">
                  <c:v>4.6000369999999995</c:v>
                </c:pt>
                <c:pt idx="6331">
                  <c:v>11.674988000000001</c:v>
                </c:pt>
                <c:pt idx="6332">
                  <c:v>3.8499759999999994</c:v>
                </c:pt>
                <c:pt idx="6333">
                  <c:v>4.1499939999999995</c:v>
                </c:pt>
                <c:pt idx="6334">
                  <c:v>4.6000369999999995</c:v>
                </c:pt>
                <c:pt idx="6335">
                  <c:v>4.299987999999999</c:v>
                </c:pt>
                <c:pt idx="6336">
                  <c:v>4.3999939999999995</c:v>
                </c:pt>
                <c:pt idx="6337">
                  <c:v>3.3000179999999997</c:v>
                </c:pt>
                <c:pt idx="6338">
                  <c:v>5.4249879999999981</c:v>
                </c:pt>
                <c:pt idx="6339">
                  <c:v>4.9499969999999998</c:v>
                </c:pt>
                <c:pt idx="6340">
                  <c:v>5.299987999999999</c:v>
                </c:pt>
                <c:pt idx="6341">
                  <c:v>5.0500179999999988</c:v>
                </c:pt>
                <c:pt idx="6342">
                  <c:v>4.4000089999999998</c:v>
                </c:pt>
                <c:pt idx="6343">
                  <c:v>4.2000120000000001</c:v>
                </c:pt>
                <c:pt idx="6344">
                  <c:v>4.799987999999999</c:v>
                </c:pt>
                <c:pt idx="6345">
                  <c:v>6.0000149999999994</c:v>
                </c:pt>
                <c:pt idx="6346">
                  <c:v>4.5</c:v>
                </c:pt>
                <c:pt idx="6347">
                  <c:v>5.349975999999999</c:v>
                </c:pt>
                <c:pt idx="6348">
                  <c:v>4.25</c:v>
                </c:pt>
                <c:pt idx="6349">
                  <c:v>4.6499629999999996</c:v>
                </c:pt>
                <c:pt idx="6350">
                  <c:v>4.6499629999999996</c:v>
                </c:pt>
                <c:pt idx="6351">
                  <c:v>4.1499939999999995</c:v>
                </c:pt>
                <c:pt idx="6352">
                  <c:v>4.3500059999999987</c:v>
                </c:pt>
                <c:pt idx="6353">
                  <c:v>4.1500089999999989</c:v>
                </c:pt>
                <c:pt idx="6354">
                  <c:v>4.7000120000000001</c:v>
                </c:pt>
                <c:pt idx="6355">
                  <c:v>4.6000059999999987</c:v>
                </c:pt>
                <c:pt idx="6356">
                  <c:v>3.6500240000000002</c:v>
                </c:pt>
                <c:pt idx="6357">
                  <c:v>4.324996999999998</c:v>
                </c:pt>
                <c:pt idx="6358">
                  <c:v>4.4750059999999996</c:v>
                </c:pt>
                <c:pt idx="6359">
                  <c:v>4</c:v>
                </c:pt>
                <c:pt idx="6360">
                  <c:v>3.7999879999999999</c:v>
                </c:pt>
                <c:pt idx="6361">
                  <c:v>4.75</c:v>
                </c:pt>
                <c:pt idx="6362">
                  <c:v>4.049987999999999</c:v>
                </c:pt>
                <c:pt idx="6363">
                  <c:v>4.9750059999999996</c:v>
                </c:pt>
                <c:pt idx="6364">
                  <c:v>4.4249879999999981</c:v>
                </c:pt>
                <c:pt idx="6365">
                  <c:v>4.7750089999999998</c:v>
                </c:pt>
                <c:pt idx="6366">
                  <c:v>4.1000059999999987</c:v>
                </c:pt>
                <c:pt idx="6367">
                  <c:v>4.6499629999999996</c:v>
                </c:pt>
                <c:pt idx="6368">
                  <c:v>4.5250089999999989</c:v>
                </c:pt>
                <c:pt idx="6369">
                  <c:v>4.6500239999999993</c:v>
                </c:pt>
                <c:pt idx="6370">
                  <c:v>4.3999939999999995</c:v>
                </c:pt>
                <c:pt idx="6371">
                  <c:v>5.350020999999999</c:v>
                </c:pt>
                <c:pt idx="6372">
                  <c:v>6.0500179999999988</c:v>
                </c:pt>
                <c:pt idx="6373">
                  <c:v>4.0750120000000001</c:v>
                </c:pt>
                <c:pt idx="6374">
                  <c:v>3.75</c:v>
                </c:pt>
                <c:pt idx="6375">
                  <c:v>4.500030999999999</c:v>
                </c:pt>
                <c:pt idx="6376">
                  <c:v>5.8749690000000001</c:v>
                </c:pt>
                <c:pt idx="6377">
                  <c:v>4</c:v>
                </c:pt>
                <c:pt idx="6378">
                  <c:v>4.1500239999999993</c:v>
                </c:pt>
                <c:pt idx="6379">
                  <c:v>5.299987999999999</c:v>
                </c:pt>
                <c:pt idx="6380">
                  <c:v>3.399994</c:v>
                </c:pt>
                <c:pt idx="6381">
                  <c:v>4.4249729999999987</c:v>
                </c:pt>
                <c:pt idx="6382">
                  <c:v>4.3000030000000002</c:v>
                </c:pt>
                <c:pt idx="6383">
                  <c:v>5.5250089999999989</c:v>
                </c:pt>
                <c:pt idx="6384">
                  <c:v>4.1499939999999995</c:v>
                </c:pt>
                <c:pt idx="6385">
                  <c:v>4.6000059999999987</c:v>
                </c:pt>
                <c:pt idx="6386">
                  <c:v>12.299988000000001</c:v>
                </c:pt>
                <c:pt idx="6387">
                  <c:v>5.9000240000000002</c:v>
                </c:pt>
                <c:pt idx="6388">
                  <c:v>3.8249819999999999</c:v>
                </c:pt>
                <c:pt idx="6389">
                  <c:v>4.2000120000000001</c:v>
                </c:pt>
                <c:pt idx="6390">
                  <c:v>4.4499820000000003</c:v>
                </c:pt>
                <c:pt idx="6391">
                  <c:v>4.3250269999999995</c:v>
                </c:pt>
                <c:pt idx="6392">
                  <c:v>5.0249939999999986</c:v>
                </c:pt>
                <c:pt idx="6393">
                  <c:v>3.75</c:v>
                </c:pt>
                <c:pt idx="6394">
                  <c:v>4.1499629999999996</c:v>
                </c:pt>
                <c:pt idx="6395">
                  <c:v>3.7000120000000001</c:v>
                </c:pt>
                <c:pt idx="6396">
                  <c:v>3.4499819999999999</c:v>
                </c:pt>
                <c:pt idx="6397">
                  <c:v>4.9249879999999981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324480"/>
        <c:axId val="168432000"/>
      </c:scatterChart>
      <c:valAx>
        <c:axId val="166324480"/>
        <c:scaling>
          <c:orientation val="minMax"/>
          <c:max val="180"/>
          <c:min val="8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Comic Sans MS" pitchFamily="66" charset="0"/>
                  </a:defRPr>
                </a:pPr>
                <a:r>
                  <a:rPr lang="en-US">
                    <a:latin typeface="Comic Sans MS" pitchFamily="66" charset="0"/>
                  </a:rPr>
                  <a:t>TL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8432000"/>
        <c:crosses val="autoZero"/>
        <c:crossBetween val="midCat"/>
      </c:valAx>
      <c:valAx>
        <c:axId val="168432000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latin typeface="Comic Sans MS" pitchFamily="66" charset="0"/>
                  </a:defRPr>
                </a:pPr>
                <a:r>
                  <a:rPr lang="en-US">
                    <a:latin typeface="Comic Sans MS" pitchFamily="66" charset="0"/>
                  </a:rPr>
                  <a:t>tof (ns)</a:t>
                </a:r>
              </a:p>
            </c:rich>
          </c:tx>
          <c:layout>
            <c:manualLayout>
              <c:xMode val="edge"/>
              <c:yMode val="edge"/>
              <c:x val="0.15555555555555556"/>
              <c:y val="0.143300524934383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63244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CAGL-01</a:t>
            </a:r>
            <a:r>
              <a:rPr lang="en-US" sz="1600" dirty="0"/>
              <a:t>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CAGL-01 istov 3-7tof</c:v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Foglio1!$G$2:$G$24</c:f>
              <c:strCache>
                <c:ptCount val="20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Altro</c:v>
                </c:pt>
              </c:strCache>
            </c:strRef>
          </c:cat>
          <c:val>
            <c:numRef>
              <c:f>Foglio1!$H$2:$H$23</c:f>
              <c:numCache>
                <c:formatCode>General</c:formatCode>
                <c:ptCount val="22"/>
                <c:pt idx="0">
                  <c:v>0</c:v>
                </c:pt>
                <c:pt idx="1">
                  <c:v>98</c:v>
                </c:pt>
                <c:pt idx="2">
                  <c:v>458</c:v>
                </c:pt>
                <c:pt idx="3">
                  <c:v>1266</c:v>
                </c:pt>
                <c:pt idx="4">
                  <c:v>3491</c:v>
                </c:pt>
                <c:pt idx="5">
                  <c:v>16543</c:v>
                </c:pt>
                <c:pt idx="6">
                  <c:v>47513</c:v>
                </c:pt>
                <c:pt idx="7">
                  <c:v>73522</c:v>
                </c:pt>
                <c:pt idx="8">
                  <c:v>72332</c:v>
                </c:pt>
                <c:pt idx="9">
                  <c:v>52224</c:v>
                </c:pt>
                <c:pt idx="10">
                  <c:v>29499</c:v>
                </c:pt>
                <c:pt idx="11">
                  <c:v>8911</c:v>
                </c:pt>
                <c:pt idx="12">
                  <c:v>1545</c:v>
                </c:pt>
                <c:pt idx="13">
                  <c:v>194</c:v>
                </c:pt>
                <c:pt idx="14">
                  <c:v>21</c:v>
                </c:pt>
                <c:pt idx="15">
                  <c:v>5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6000896"/>
        <c:axId val="167403520"/>
      </c:barChart>
      <c:catAx>
        <c:axId val="166000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167403520"/>
        <c:crosses val="autoZero"/>
        <c:auto val="1"/>
        <c:lblAlgn val="ctr"/>
        <c:lblOffset val="100"/>
        <c:noMultiLvlLbl val="0"/>
      </c:catAx>
      <c:valAx>
        <c:axId val="16740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t-IT"/>
          </a:p>
        </c:txPr>
        <c:crossAx val="166000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80796150481191"/>
          <c:y val="0.13809055118110244"/>
          <c:w val="0.69550590551181102"/>
          <c:h val="0.72771179644211381"/>
        </c:manualLayout>
      </c:layout>
      <c:scatterChart>
        <c:scatterStyle val="lineMarker"/>
        <c:varyColors val="0"/>
        <c:ser>
          <c:idx val="4"/>
          <c:order val="0"/>
          <c:tx>
            <c:v>TREV-01</c:v>
          </c:tx>
          <c:spPr>
            <a:ln w="28575">
              <a:noFill/>
            </a:ln>
          </c:spPr>
          <c:marker>
            <c:symbol val="circle"/>
            <c:size val="2"/>
          </c:marker>
          <c:dPt>
            <c:idx val="3"/>
            <c:marker>
              <c:spPr>
                <a:solidFill>
                  <a:srgbClr val="7030A0"/>
                </a:solidFill>
              </c:spPr>
            </c:marker>
            <c:bubble3D val="0"/>
          </c:dPt>
          <c:dPt>
            <c:idx val="6352"/>
            <c:marker>
              <c:spPr>
                <a:solidFill>
                  <a:srgbClr val="7030A0"/>
                </a:solidFill>
              </c:spPr>
            </c:marker>
            <c:bubble3D val="0"/>
          </c:dPt>
          <c:trendline>
            <c:spPr>
              <a:ln>
                <a:solidFill>
                  <a:schemeClr val="accent1">
                    <a:lumMod val="50000"/>
                  </a:schemeClr>
                </a:solidFill>
              </a:ln>
            </c:spPr>
            <c:trendlineType val="linear"/>
            <c:dispRSqr val="0"/>
            <c:dispEq val="0"/>
          </c:trendline>
          <c:xVal>
            <c:numRef>
              <c:f>SCATTERPLOT6400DATI!$J$3:$J$6400</c:f>
              <c:numCache>
                <c:formatCode>General</c:formatCode>
                <c:ptCount val="6398"/>
                <c:pt idx="0">
                  <c:v>105.06407900000002</c:v>
                </c:pt>
                <c:pt idx="1">
                  <c:v>114.205421</c:v>
                </c:pt>
                <c:pt idx="2">
                  <c:v>111.416138</c:v>
                </c:pt>
                <c:pt idx="3">
                  <c:v>106.97618900000002</c:v>
                </c:pt>
                <c:pt idx="4">
                  <c:v>101.68489099999998</c:v>
                </c:pt>
                <c:pt idx="5">
                  <c:v>103.229805</c:v>
                </c:pt>
                <c:pt idx="6">
                  <c:v>112.585999</c:v>
                </c:pt>
                <c:pt idx="7">
                  <c:v>118.039749</c:v>
                </c:pt>
                <c:pt idx="8">
                  <c:v>114.184715</c:v>
                </c:pt>
                <c:pt idx="9">
                  <c:v>103.901878</c:v>
                </c:pt>
                <c:pt idx="10">
                  <c:v>101.486282</c:v>
                </c:pt>
                <c:pt idx="11">
                  <c:v>120.50663</c:v>
                </c:pt>
                <c:pt idx="12">
                  <c:v>105.82080799999999</c:v>
                </c:pt>
                <c:pt idx="13">
                  <c:v>119.84036999999999</c:v>
                </c:pt>
                <c:pt idx="14">
                  <c:v>102.850601</c:v>
                </c:pt>
                <c:pt idx="15">
                  <c:v>133.765747</c:v>
                </c:pt>
                <c:pt idx="16">
                  <c:v>155.97969099999997</c:v>
                </c:pt>
                <c:pt idx="17">
                  <c:v>100.09092699999999</c:v>
                </c:pt>
                <c:pt idx="18">
                  <c:v>117.27643599999999</c:v>
                </c:pt>
                <c:pt idx="19">
                  <c:v>103.49964100000001</c:v>
                </c:pt>
                <c:pt idx="20">
                  <c:v>125.8013</c:v>
                </c:pt>
                <c:pt idx="21">
                  <c:v>107.50142700000002</c:v>
                </c:pt>
                <c:pt idx="22">
                  <c:v>113.887451</c:v>
                </c:pt>
                <c:pt idx="23">
                  <c:v>110.576973</c:v>
                </c:pt>
                <c:pt idx="24">
                  <c:v>161.55908199999999</c:v>
                </c:pt>
                <c:pt idx="25">
                  <c:v>111.31974</c:v>
                </c:pt>
                <c:pt idx="26">
                  <c:v>173.18055699999999</c:v>
                </c:pt>
                <c:pt idx="27">
                  <c:v>114.85259199999999</c:v>
                </c:pt>
                <c:pt idx="28">
                  <c:v>104.66789199999998</c:v>
                </c:pt>
                <c:pt idx="29">
                  <c:v>102.88485</c:v>
                </c:pt>
                <c:pt idx="30">
                  <c:v>103.23304</c:v>
                </c:pt>
                <c:pt idx="31">
                  <c:v>112.606133</c:v>
                </c:pt>
                <c:pt idx="32">
                  <c:v>124.883759</c:v>
                </c:pt>
                <c:pt idx="33">
                  <c:v>105.76720400000004</c:v>
                </c:pt>
                <c:pt idx="34">
                  <c:v>108.27764900000001</c:v>
                </c:pt>
                <c:pt idx="35">
                  <c:v>102.37712900000001</c:v>
                </c:pt>
                <c:pt idx="36">
                  <c:v>101.06485000000002</c:v>
                </c:pt>
                <c:pt idx="37">
                  <c:v>100.93669100000001</c:v>
                </c:pt>
                <c:pt idx="38">
                  <c:v>103.75002300000001</c:v>
                </c:pt>
                <c:pt idx="39">
                  <c:v>116.71555300000001</c:v>
                </c:pt>
                <c:pt idx="40">
                  <c:v>100.542473</c:v>
                </c:pt>
                <c:pt idx="41">
                  <c:v>100.34167500000001</c:v>
                </c:pt>
                <c:pt idx="42">
                  <c:v>103.77584799999998</c:v>
                </c:pt>
                <c:pt idx="43">
                  <c:v>100.99642200000001</c:v>
                </c:pt>
                <c:pt idx="44">
                  <c:v>105.535507</c:v>
                </c:pt>
                <c:pt idx="45">
                  <c:v>102.43308300000001</c:v>
                </c:pt>
                <c:pt idx="46">
                  <c:v>100.098946</c:v>
                </c:pt>
                <c:pt idx="47">
                  <c:v>101.67546099999998</c:v>
                </c:pt>
                <c:pt idx="48">
                  <c:v>127.557434</c:v>
                </c:pt>
                <c:pt idx="49">
                  <c:v>103.08966100000002</c:v>
                </c:pt>
                <c:pt idx="50">
                  <c:v>131.448792</c:v>
                </c:pt>
                <c:pt idx="51">
                  <c:v>113.651527</c:v>
                </c:pt>
                <c:pt idx="52">
                  <c:v>108.57403600000001</c:v>
                </c:pt>
                <c:pt idx="53">
                  <c:v>127.980431</c:v>
                </c:pt>
                <c:pt idx="54">
                  <c:v>125.036407</c:v>
                </c:pt>
                <c:pt idx="55">
                  <c:v>126.75415000000001</c:v>
                </c:pt>
                <c:pt idx="56">
                  <c:v>109.694801</c:v>
                </c:pt>
                <c:pt idx="57">
                  <c:v>102.373543</c:v>
                </c:pt>
                <c:pt idx="58">
                  <c:v>106.126099</c:v>
                </c:pt>
                <c:pt idx="59">
                  <c:v>100.51033799999999</c:v>
                </c:pt>
                <c:pt idx="60">
                  <c:v>107.61821</c:v>
                </c:pt>
                <c:pt idx="61">
                  <c:v>140.35794100000004</c:v>
                </c:pt>
                <c:pt idx="62">
                  <c:v>102.50457</c:v>
                </c:pt>
                <c:pt idx="63">
                  <c:v>102.698273</c:v>
                </c:pt>
                <c:pt idx="64">
                  <c:v>134.43678299999999</c:v>
                </c:pt>
                <c:pt idx="65">
                  <c:v>112.219131</c:v>
                </c:pt>
                <c:pt idx="66">
                  <c:v>103.958206</c:v>
                </c:pt>
                <c:pt idx="67">
                  <c:v>111.674644</c:v>
                </c:pt>
                <c:pt idx="68">
                  <c:v>109.370689</c:v>
                </c:pt>
                <c:pt idx="69">
                  <c:v>110.84668000000002</c:v>
                </c:pt>
                <c:pt idx="70">
                  <c:v>105.74639900000001</c:v>
                </c:pt>
                <c:pt idx="71">
                  <c:v>111.74376700000002</c:v>
                </c:pt>
                <c:pt idx="72">
                  <c:v>100.254097</c:v>
                </c:pt>
                <c:pt idx="73">
                  <c:v>119.171913</c:v>
                </c:pt>
                <c:pt idx="74">
                  <c:v>123.65637199999998</c:v>
                </c:pt>
                <c:pt idx="75">
                  <c:v>105.80441999999999</c:v>
                </c:pt>
                <c:pt idx="76">
                  <c:v>102.859962</c:v>
                </c:pt>
                <c:pt idx="77">
                  <c:v>107.887276</c:v>
                </c:pt>
                <c:pt idx="78">
                  <c:v>170.74310299999996</c:v>
                </c:pt>
                <c:pt idx="79">
                  <c:v>126.013672</c:v>
                </c:pt>
                <c:pt idx="80">
                  <c:v>115.363716</c:v>
                </c:pt>
                <c:pt idx="81">
                  <c:v>109.443398</c:v>
                </c:pt>
                <c:pt idx="82">
                  <c:v>118.02887699999997</c:v>
                </c:pt>
                <c:pt idx="83">
                  <c:v>113.17169199999998</c:v>
                </c:pt>
                <c:pt idx="84">
                  <c:v>103.73243699999999</c:v>
                </c:pt>
                <c:pt idx="85">
                  <c:v>110.14359300000001</c:v>
                </c:pt>
                <c:pt idx="86">
                  <c:v>105.04185500000001</c:v>
                </c:pt>
                <c:pt idx="87">
                  <c:v>137.48004200000003</c:v>
                </c:pt>
                <c:pt idx="88">
                  <c:v>102.75464599999999</c:v>
                </c:pt>
                <c:pt idx="89">
                  <c:v>106.10080699999999</c:v>
                </c:pt>
                <c:pt idx="90">
                  <c:v>106.84792299999999</c:v>
                </c:pt>
                <c:pt idx="91">
                  <c:v>136.27572599999996</c:v>
                </c:pt>
                <c:pt idx="92">
                  <c:v>112.35039500000001</c:v>
                </c:pt>
                <c:pt idx="93">
                  <c:v>124.55312300000001</c:v>
                </c:pt>
                <c:pt idx="94">
                  <c:v>119.546806</c:v>
                </c:pt>
                <c:pt idx="95">
                  <c:v>101.96932200000002</c:v>
                </c:pt>
                <c:pt idx="96">
                  <c:v>107.23749500000001</c:v>
                </c:pt>
                <c:pt idx="97">
                  <c:v>108.27242999999999</c:v>
                </c:pt>
                <c:pt idx="98">
                  <c:v>136.09648100000001</c:v>
                </c:pt>
                <c:pt idx="99">
                  <c:v>104.60147099999999</c:v>
                </c:pt>
                <c:pt idx="100">
                  <c:v>114.091148</c:v>
                </c:pt>
                <c:pt idx="101">
                  <c:v>111.57527199999998</c:v>
                </c:pt>
                <c:pt idx="102">
                  <c:v>109.580719</c:v>
                </c:pt>
                <c:pt idx="103">
                  <c:v>108.337051</c:v>
                </c:pt>
                <c:pt idx="104">
                  <c:v>100.91487900000001</c:v>
                </c:pt>
                <c:pt idx="105">
                  <c:v>112.21910099999999</c:v>
                </c:pt>
                <c:pt idx="106">
                  <c:v>101.291382</c:v>
                </c:pt>
                <c:pt idx="107">
                  <c:v>119.98983800000001</c:v>
                </c:pt>
                <c:pt idx="108">
                  <c:v>126.05922700000002</c:v>
                </c:pt>
                <c:pt idx="109">
                  <c:v>111.40054300000001</c:v>
                </c:pt>
                <c:pt idx="110">
                  <c:v>105.43703499999999</c:v>
                </c:pt>
                <c:pt idx="111">
                  <c:v>116.33712000000001</c:v>
                </c:pt>
                <c:pt idx="112">
                  <c:v>101.884422</c:v>
                </c:pt>
                <c:pt idx="113">
                  <c:v>108.664185</c:v>
                </c:pt>
                <c:pt idx="114">
                  <c:v>108.27870900000001</c:v>
                </c:pt>
                <c:pt idx="115">
                  <c:v>106.94252800000001</c:v>
                </c:pt>
                <c:pt idx="116">
                  <c:v>107.373634</c:v>
                </c:pt>
                <c:pt idx="117">
                  <c:v>128.36619600000003</c:v>
                </c:pt>
                <c:pt idx="118">
                  <c:v>109.91322300000003</c:v>
                </c:pt>
                <c:pt idx="119">
                  <c:v>104.21619400000002</c:v>
                </c:pt>
                <c:pt idx="120">
                  <c:v>136.35507200000001</c:v>
                </c:pt>
                <c:pt idx="121">
                  <c:v>100.901802</c:v>
                </c:pt>
                <c:pt idx="122">
                  <c:v>117.197975</c:v>
                </c:pt>
                <c:pt idx="123">
                  <c:v>122.56506299999998</c:v>
                </c:pt>
                <c:pt idx="124">
                  <c:v>117.45871699999998</c:v>
                </c:pt>
                <c:pt idx="125">
                  <c:v>101.988106</c:v>
                </c:pt>
                <c:pt idx="126">
                  <c:v>110.85030399999998</c:v>
                </c:pt>
                <c:pt idx="127">
                  <c:v>100.01322200000001</c:v>
                </c:pt>
                <c:pt idx="128">
                  <c:v>100.080315</c:v>
                </c:pt>
                <c:pt idx="129">
                  <c:v>114.87531300000001</c:v>
                </c:pt>
                <c:pt idx="130">
                  <c:v>116.140793</c:v>
                </c:pt>
                <c:pt idx="131">
                  <c:v>109.824715</c:v>
                </c:pt>
                <c:pt idx="132">
                  <c:v>107.12470999999998</c:v>
                </c:pt>
                <c:pt idx="133">
                  <c:v>106.69502300000002</c:v>
                </c:pt>
                <c:pt idx="134">
                  <c:v>101.68379199999998</c:v>
                </c:pt>
                <c:pt idx="135">
                  <c:v>104.13758900000002</c:v>
                </c:pt>
                <c:pt idx="136">
                  <c:v>106.782799</c:v>
                </c:pt>
                <c:pt idx="137">
                  <c:v>114.28201300000002</c:v>
                </c:pt>
                <c:pt idx="138">
                  <c:v>145.10467499999996</c:v>
                </c:pt>
                <c:pt idx="139">
                  <c:v>122.952133</c:v>
                </c:pt>
                <c:pt idx="140">
                  <c:v>161.85141000000004</c:v>
                </c:pt>
                <c:pt idx="141">
                  <c:v>111.19991300000001</c:v>
                </c:pt>
                <c:pt idx="142">
                  <c:v>111.072121</c:v>
                </c:pt>
                <c:pt idx="143">
                  <c:v>111.381767</c:v>
                </c:pt>
                <c:pt idx="144">
                  <c:v>101.154984</c:v>
                </c:pt>
                <c:pt idx="145">
                  <c:v>118.77975499999998</c:v>
                </c:pt>
                <c:pt idx="146">
                  <c:v>104.87215399999998</c:v>
                </c:pt>
                <c:pt idx="147">
                  <c:v>106.53898599999998</c:v>
                </c:pt>
                <c:pt idx="148">
                  <c:v>103.53267700000001</c:v>
                </c:pt>
                <c:pt idx="149">
                  <c:v>102.035622</c:v>
                </c:pt>
                <c:pt idx="150">
                  <c:v>105.002251</c:v>
                </c:pt>
                <c:pt idx="151">
                  <c:v>105.269058</c:v>
                </c:pt>
                <c:pt idx="152">
                  <c:v>134.238373</c:v>
                </c:pt>
                <c:pt idx="153">
                  <c:v>105.29386900000002</c:v>
                </c:pt>
                <c:pt idx="154">
                  <c:v>100.220268</c:v>
                </c:pt>
                <c:pt idx="155">
                  <c:v>108.13822900000001</c:v>
                </c:pt>
                <c:pt idx="156">
                  <c:v>102.46807099999998</c:v>
                </c:pt>
                <c:pt idx="157">
                  <c:v>105.55622900000002</c:v>
                </c:pt>
                <c:pt idx="158">
                  <c:v>109.43264000000002</c:v>
                </c:pt>
                <c:pt idx="159">
                  <c:v>101.42842899999998</c:v>
                </c:pt>
                <c:pt idx="160">
                  <c:v>103.60256200000001</c:v>
                </c:pt>
                <c:pt idx="161">
                  <c:v>101.749458</c:v>
                </c:pt>
                <c:pt idx="162">
                  <c:v>103.12783099999999</c:v>
                </c:pt>
                <c:pt idx="163">
                  <c:v>104.830635</c:v>
                </c:pt>
                <c:pt idx="164">
                  <c:v>118.07801799999999</c:v>
                </c:pt>
                <c:pt idx="165">
                  <c:v>152.08831800000004</c:v>
                </c:pt>
                <c:pt idx="166">
                  <c:v>102.67307299999999</c:v>
                </c:pt>
                <c:pt idx="167">
                  <c:v>116.31521600000002</c:v>
                </c:pt>
                <c:pt idx="168">
                  <c:v>118.839417</c:v>
                </c:pt>
                <c:pt idx="169">
                  <c:v>102.76419100000001</c:v>
                </c:pt>
                <c:pt idx="170">
                  <c:v>113.270027</c:v>
                </c:pt>
                <c:pt idx="171">
                  <c:v>115.654366</c:v>
                </c:pt>
                <c:pt idx="172">
                  <c:v>115.013344</c:v>
                </c:pt>
                <c:pt idx="173">
                  <c:v>114.76573199999999</c:v>
                </c:pt>
                <c:pt idx="174">
                  <c:v>101.581642</c:v>
                </c:pt>
                <c:pt idx="175">
                  <c:v>112.07257099999998</c:v>
                </c:pt>
                <c:pt idx="176">
                  <c:v>102.538979</c:v>
                </c:pt>
                <c:pt idx="177">
                  <c:v>102.55366500000001</c:v>
                </c:pt>
                <c:pt idx="178">
                  <c:v>116.14253199999999</c:v>
                </c:pt>
                <c:pt idx="179">
                  <c:v>100.36301400000002</c:v>
                </c:pt>
                <c:pt idx="180">
                  <c:v>110.258324</c:v>
                </c:pt>
                <c:pt idx="181">
                  <c:v>107.07958199999999</c:v>
                </c:pt>
                <c:pt idx="182">
                  <c:v>100.863106</c:v>
                </c:pt>
                <c:pt idx="183">
                  <c:v>114.91682400000003</c:v>
                </c:pt>
                <c:pt idx="184">
                  <c:v>115.68811799999999</c:v>
                </c:pt>
                <c:pt idx="185">
                  <c:v>108.99503300000002</c:v>
                </c:pt>
                <c:pt idx="186">
                  <c:v>100.60887099999997</c:v>
                </c:pt>
                <c:pt idx="187">
                  <c:v>101.95128600000001</c:v>
                </c:pt>
                <c:pt idx="188">
                  <c:v>103.927307</c:v>
                </c:pt>
                <c:pt idx="189">
                  <c:v>106.063858</c:v>
                </c:pt>
                <c:pt idx="190">
                  <c:v>107.10221900000002</c:v>
                </c:pt>
                <c:pt idx="191">
                  <c:v>101.67177599999997</c:v>
                </c:pt>
                <c:pt idx="192">
                  <c:v>106.27538300000001</c:v>
                </c:pt>
                <c:pt idx="193">
                  <c:v>103.74807</c:v>
                </c:pt>
                <c:pt idx="194">
                  <c:v>107.46300500000001</c:v>
                </c:pt>
                <c:pt idx="195">
                  <c:v>112.37542699999999</c:v>
                </c:pt>
                <c:pt idx="196">
                  <c:v>110.929886</c:v>
                </c:pt>
                <c:pt idx="197">
                  <c:v>110.661079</c:v>
                </c:pt>
                <c:pt idx="198">
                  <c:v>118.22092400000001</c:v>
                </c:pt>
                <c:pt idx="199">
                  <c:v>105.43853</c:v>
                </c:pt>
                <c:pt idx="200">
                  <c:v>129.36253400000001</c:v>
                </c:pt>
                <c:pt idx="201">
                  <c:v>109.12944799999998</c:v>
                </c:pt>
                <c:pt idx="202">
                  <c:v>122.38076799999999</c:v>
                </c:pt>
                <c:pt idx="203">
                  <c:v>143.57440199999999</c:v>
                </c:pt>
                <c:pt idx="204">
                  <c:v>101.68603499999999</c:v>
                </c:pt>
                <c:pt idx="205">
                  <c:v>111.60443100000001</c:v>
                </c:pt>
                <c:pt idx="206">
                  <c:v>102.013687</c:v>
                </c:pt>
                <c:pt idx="207">
                  <c:v>107.96270800000001</c:v>
                </c:pt>
                <c:pt idx="208">
                  <c:v>102.67004399999999</c:v>
                </c:pt>
                <c:pt idx="209">
                  <c:v>115.08965300000001</c:v>
                </c:pt>
                <c:pt idx="210">
                  <c:v>103.89061700000002</c:v>
                </c:pt>
                <c:pt idx="211">
                  <c:v>109.07688099999999</c:v>
                </c:pt>
                <c:pt idx="212">
                  <c:v>113.89762100000002</c:v>
                </c:pt>
                <c:pt idx="213">
                  <c:v>109.26029200000002</c:v>
                </c:pt>
                <c:pt idx="214">
                  <c:v>107.15798199999999</c:v>
                </c:pt>
                <c:pt idx="215">
                  <c:v>101.36961400000001</c:v>
                </c:pt>
                <c:pt idx="216">
                  <c:v>114.602165</c:v>
                </c:pt>
                <c:pt idx="217">
                  <c:v>102.07974999999999</c:v>
                </c:pt>
                <c:pt idx="218">
                  <c:v>102.263947</c:v>
                </c:pt>
                <c:pt idx="219">
                  <c:v>106.93565400000001</c:v>
                </c:pt>
                <c:pt idx="220">
                  <c:v>100.34819</c:v>
                </c:pt>
                <c:pt idx="221">
                  <c:v>108.90453300000001</c:v>
                </c:pt>
                <c:pt idx="222">
                  <c:v>101.35745199999998</c:v>
                </c:pt>
                <c:pt idx="223">
                  <c:v>100.818489</c:v>
                </c:pt>
                <c:pt idx="224">
                  <c:v>107.88475</c:v>
                </c:pt>
                <c:pt idx="225">
                  <c:v>133.51438899999999</c:v>
                </c:pt>
                <c:pt idx="226">
                  <c:v>104.16285699999999</c:v>
                </c:pt>
                <c:pt idx="227">
                  <c:v>100.853416</c:v>
                </c:pt>
                <c:pt idx="228">
                  <c:v>105.04529599999999</c:v>
                </c:pt>
                <c:pt idx="229">
                  <c:v>147.42768900000002</c:v>
                </c:pt>
                <c:pt idx="230">
                  <c:v>106.565353</c:v>
                </c:pt>
                <c:pt idx="231">
                  <c:v>100.19634199999999</c:v>
                </c:pt>
                <c:pt idx="232">
                  <c:v>109.63584899999996</c:v>
                </c:pt>
                <c:pt idx="233">
                  <c:v>100.01618999999999</c:v>
                </c:pt>
                <c:pt idx="234">
                  <c:v>118.798607</c:v>
                </c:pt>
                <c:pt idx="235">
                  <c:v>103.31835199999999</c:v>
                </c:pt>
                <c:pt idx="236">
                  <c:v>125.309296</c:v>
                </c:pt>
                <c:pt idx="237">
                  <c:v>123.11895</c:v>
                </c:pt>
                <c:pt idx="238">
                  <c:v>101.523315</c:v>
                </c:pt>
                <c:pt idx="239">
                  <c:v>106.01509900000002</c:v>
                </c:pt>
                <c:pt idx="240">
                  <c:v>109.136612</c:v>
                </c:pt>
                <c:pt idx="241">
                  <c:v>102.89410400000001</c:v>
                </c:pt>
                <c:pt idx="242">
                  <c:v>119.53270699999999</c:v>
                </c:pt>
                <c:pt idx="243">
                  <c:v>101.01216100000002</c:v>
                </c:pt>
                <c:pt idx="244">
                  <c:v>124.277298</c:v>
                </c:pt>
                <c:pt idx="245">
                  <c:v>105.99342300000004</c:v>
                </c:pt>
                <c:pt idx="246">
                  <c:v>126.19025400000001</c:v>
                </c:pt>
                <c:pt idx="247">
                  <c:v>121.25642400000001</c:v>
                </c:pt>
                <c:pt idx="248">
                  <c:v>129.29949999999999</c:v>
                </c:pt>
                <c:pt idx="249">
                  <c:v>115.26749400000001</c:v>
                </c:pt>
                <c:pt idx="250">
                  <c:v>100.24633799999998</c:v>
                </c:pt>
                <c:pt idx="251">
                  <c:v>106.686165</c:v>
                </c:pt>
                <c:pt idx="252">
                  <c:v>109.093735</c:v>
                </c:pt>
                <c:pt idx="253">
                  <c:v>100.817398</c:v>
                </c:pt>
                <c:pt idx="254">
                  <c:v>114.077675</c:v>
                </c:pt>
                <c:pt idx="255">
                  <c:v>104.274231</c:v>
                </c:pt>
                <c:pt idx="256">
                  <c:v>100.149582</c:v>
                </c:pt>
                <c:pt idx="257">
                  <c:v>131.95626800000002</c:v>
                </c:pt>
                <c:pt idx="258">
                  <c:v>105.661552</c:v>
                </c:pt>
                <c:pt idx="259">
                  <c:v>100.21198300000002</c:v>
                </c:pt>
                <c:pt idx="260">
                  <c:v>138.34820600000003</c:v>
                </c:pt>
                <c:pt idx="261">
                  <c:v>131.14472999999998</c:v>
                </c:pt>
                <c:pt idx="262">
                  <c:v>144.62873800000003</c:v>
                </c:pt>
                <c:pt idx="263">
                  <c:v>104.943848</c:v>
                </c:pt>
                <c:pt idx="264">
                  <c:v>106.88706999999999</c:v>
                </c:pt>
                <c:pt idx="265">
                  <c:v>101.729912</c:v>
                </c:pt>
                <c:pt idx="266">
                  <c:v>123.30233799999999</c:v>
                </c:pt>
                <c:pt idx="267">
                  <c:v>106.290581</c:v>
                </c:pt>
                <c:pt idx="268">
                  <c:v>120.655693</c:v>
                </c:pt>
                <c:pt idx="269">
                  <c:v>118.17241699999998</c:v>
                </c:pt>
                <c:pt idx="270">
                  <c:v>106.696236</c:v>
                </c:pt>
                <c:pt idx="271">
                  <c:v>114.61624900000001</c:v>
                </c:pt>
                <c:pt idx="272">
                  <c:v>113.996971</c:v>
                </c:pt>
                <c:pt idx="273">
                  <c:v>102.335594</c:v>
                </c:pt>
                <c:pt idx="274">
                  <c:v>123.80635100000001</c:v>
                </c:pt>
                <c:pt idx="275">
                  <c:v>102.960587</c:v>
                </c:pt>
                <c:pt idx="276">
                  <c:v>102.73195600000001</c:v>
                </c:pt>
                <c:pt idx="277">
                  <c:v>140.27999899999998</c:v>
                </c:pt>
                <c:pt idx="278">
                  <c:v>124.666618</c:v>
                </c:pt>
                <c:pt idx="279">
                  <c:v>104.30199399999999</c:v>
                </c:pt>
                <c:pt idx="280">
                  <c:v>101.082634</c:v>
                </c:pt>
                <c:pt idx="281">
                  <c:v>107.85810099999999</c:v>
                </c:pt>
                <c:pt idx="282">
                  <c:v>112.23511499999999</c:v>
                </c:pt>
                <c:pt idx="283">
                  <c:v>101.67498000000001</c:v>
                </c:pt>
                <c:pt idx="284">
                  <c:v>143.35693400000002</c:v>
                </c:pt>
                <c:pt idx="285">
                  <c:v>104.85009799999999</c:v>
                </c:pt>
                <c:pt idx="286">
                  <c:v>134.032974</c:v>
                </c:pt>
                <c:pt idx="287">
                  <c:v>103.403847</c:v>
                </c:pt>
                <c:pt idx="288">
                  <c:v>110.20507000000001</c:v>
                </c:pt>
                <c:pt idx="289">
                  <c:v>100.47067300000002</c:v>
                </c:pt>
                <c:pt idx="290">
                  <c:v>130.55586199999999</c:v>
                </c:pt>
                <c:pt idx="291">
                  <c:v>105.555313</c:v>
                </c:pt>
                <c:pt idx="292">
                  <c:v>118.44105500000003</c:v>
                </c:pt>
                <c:pt idx="293">
                  <c:v>104.703575</c:v>
                </c:pt>
                <c:pt idx="294">
                  <c:v>106.256157</c:v>
                </c:pt>
                <c:pt idx="295">
                  <c:v>113.45729100000001</c:v>
                </c:pt>
                <c:pt idx="296">
                  <c:v>112.465042</c:v>
                </c:pt>
                <c:pt idx="297">
                  <c:v>116.03028900000001</c:v>
                </c:pt>
                <c:pt idx="298">
                  <c:v>112.37648799999997</c:v>
                </c:pt>
                <c:pt idx="299">
                  <c:v>100.849998</c:v>
                </c:pt>
                <c:pt idx="300">
                  <c:v>100.80800600000001</c:v>
                </c:pt>
                <c:pt idx="301">
                  <c:v>107.25248699999999</c:v>
                </c:pt>
                <c:pt idx="302">
                  <c:v>103.59910600000002</c:v>
                </c:pt>
                <c:pt idx="303">
                  <c:v>116.53181499999999</c:v>
                </c:pt>
                <c:pt idx="304">
                  <c:v>154.75434900000002</c:v>
                </c:pt>
                <c:pt idx="305">
                  <c:v>105.777367</c:v>
                </c:pt>
                <c:pt idx="306">
                  <c:v>107.644142</c:v>
                </c:pt>
                <c:pt idx="307">
                  <c:v>108.11528</c:v>
                </c:pt>
                <c:pt idx="308">
                  <c:v>115.863136</c:v>
                </c:pt>
                <c:pt idx="309">
                  <c:v>109.272583</c:v>
                </c:pt>
                <c:pt idx="310">
                  <c:v>107.40685999999999</c:v>
                </c:pt>
                <c:pt idx="311">
                  <c:v>113.018974</c:v>
                </c:pt>
                <c:pt idx="312">
                  <c:v>111.96678199999998</c:v>
                </c:pt>
                <c:pt idx="313">
                  <c:v>111.489952</c:v>
                </c:pt>
                <c:pt idx="314">
                  <c:v>105.83160400000001</c:v>
                </c:pt>
                <c:pt idx="315">
                  <c:v>104.75121300000004</c:v>
                </c:pt>
                <c:pt idx="316">
                  <c:v>126.136505</c:v>
                </c:pt>
                <c:pt idx="317">
                  <c:v>106.07775100000001</c:v>
                </c:pt>
                <c:pt idx="318">
                  <c:v>100.372063</c:v>
                </c:pt>
                <c:pt idx="319">
                  <c:v>103.87036099999999</c:v>
                </c:pt>
                <c:pt idx="320">
                  <c:v>108.110291</c:v>
                </c:pt>
                <c:pt idx="321">
                  <c:v>100.09092699999999</c:v>
                </c:pt>
                <c:pt idx="322">
                  <c:v>136.54646299999999</c:v>
                </c:pt>
                <c:pt idx="323">
                  <c:v>103.687561</c:v>
                </c:pt>
                <c:pt idx="324">
                  <c:v>104.63990800000001</c:v>
                </c:pt>
                <c:pt idx="325">
                  <c:v>100.45312500000001</c:v>
                </c:pt>
                <c:pt idx="326">
                  <c:v>100.604202</c:v>
                </c:pt>
                <c:pt idx="327">
                  <c:v>116.880127</c:v>
                </c:pt>
                <c:pt idx="328">
                  <c:v>129.12803600000004</c:v>
                </c:pt>
                <c:pt idx="329">
                  <c:v>115.49896200000002</c:v>
                </c:pt>
                <c:pt idx="330">
                  <c:v>104.99841300000001</c:v>
                </c:pt>
                <c:pt idx="331">
                  <c:v>107.82418800000001</c:v>
                </c:pt>
                <c:pt idx="332">
                  <c:v>120.87940199999998</c:v>
                </c:pt>
                <c:pt idx="333">
                  <c:v>156.28259299999999</c:v>
                </c:pt>
                <c:pt idx="334">
                  <c:v>123.296677</c:v>
                </c:pt>
                <c:pt idx="335">
                  <c:v>112.87312300000002</c:v>
                </c:pt>
                <c:pt idx="336">
                  <c:v>100.816895</c:v>
                </c:pt>
                <c:pt idx="337">
                  <c:v>108.677864</c:v>
                </c:pt>
                <c:pt idx="338">
                  <c:v>166.50264000000001</c:v>
                </c:pt>
                <c:pt idx="339">
                  <c:v>112.80529</c:v>
                </c:pt>
                <c:pt idx="340">
                  <c:v>107.18299099999999</c:v>
                </c:pt>
                <c:pt idx="341">
                  <c:v>111.89263200000001</c:v>
                </c:pt>
                <c:pt idx="342">
                  <c:v>122.33512899999998</c:v>
                </c:pt>
                <c:pt idx="343">
                  <c:v>109.98181900000002</c:v>
                </c:pt>
                <c:pt idx="344">
                  <c:v>106.90207700000001</c:v>
                </c:pt>
                <c:pt idx="345">
                  <c:v>120.538017</c:v>
                </c:pt>
                <c:pt idx="346">
                  <c:v>103.20419300000002</c:v>
                </c:pt>
                <c:pt idx="347">
                  <c:v>114.638222</c:v>
                </c:pt>
                <c:pt idx="348">
                  <c:v>110.859909</c:v>
                </c:pt>
                <c:pt idx="349">
                  <c:v>105.195953</c:v>
                </c:pt>
                <c:pt idx="350">
                  <c:v>106.14569899999998</c:v>
                </c:pt>
                <c:pt idx="351">
                  <c:v>101.025154</c:v>
                </c:pt>
                <c:pt idx="352">
                  <c:v>110.101753</c:v>
                </c:pt>
                <c:pt idx="353">
                  <c:v>108.86039700000001</c:v>
                </c:pt>
                <c:pt idx="354">
                  <c:v>101.06185900000001</c:v>
                </c:pt>
                <c:pt idx="355">
                  <c:v>107.41445200000001</c:v>
                </c:pt>
                <c:pt idx="356">
                  <c:v>107.19737199999999</c:v>
                </c:pt>
                <c:pt idx="357">
                  <c:v>111.01913500000002</c:v>
                </c:pt>
                <c:pt idx="358">
                  <c:v>105.07479099999999</c:v>
                </c:pt>
                <c:pt idx="359">
                  <c:v>174.27108799999999</c:v>
                </c:pt>
                <c:pt idx="360">
                  <c:v>109.77619199999998</c:v>
                </c:pt>
                <c:pt idx="361">
                  <c:v>110.08149</c:v>
                </c:pt>
                <c:pt idx="362">
                  <c:v>100.89725500000002</c:v>
                </c:pt>
                <c:pt idx="363">
                  <c:v>115.76691400000001</c:v>
                </c:pt>
                <c:pt idx="364">
                  <c:v>117.899055</c:v>
                </c:pt>
                <c:pt idx="365">
                  <c:v>111.72803500000001</c:v>
                </c:pt>
                <c:pt idx="366">
                  <c:v>120.69893599999999</c:v>
                </c:pt>
                <c:pt idx="367">
                  <c:v>105.17990099999999</c:v>
                </c:pt>
                <c:pt idx="368">
                  <c:v>101.51432000000001</c:v>
                </c:pt>
                <c:pt idx="369">
                  <c:v>115.546997</c:v>
                </c:pt>
                <c:pt idx="370">
                  <c:v>111.64212000000002</c:v>
                </c:pt>
                <c:pt idx="371">
                  <c:v>105.868843</c:v>
                </c:pt>
                <c:pt idx="372">
                  <c:v>122.10446899999998</c:v>
                </c:pt>
                <c:pt idx="373">
                  <c:v>104.09233099999999</c:v>
                </c:pt>
                <c:pt idx="374">
                  <c:v>101.574173</c:v>
                </c:pt>
                <c:pt idx="375">
                  <c:v>102.03038799999999</c:v>
                </c:pt>
                <c:pt idx="376">
                  <c:v>120.264702</c:v>
                </c:pt>
                <c:pt idx="377">
                  <c:v>144.445877</c:v>
                </c:pt>
                <c:pt idx="378">
                  <c:v>107.24454500000002</c:v>
                </c:pt>
                <c:pt idx="379">
                  <c:v>109.22978199999999</c:v>
                </c:pt>
                <c:pt idx="380">
                  <c:v>108.81911500000001</c:v>
                </c:pt>
                <c:pt idx="381">
                  <c:v>169.600021</c:v>
                </c:pt>
                <c:pt idx="382">
                  <c:v>103.68676000000001</c:v>
                </c:pt>
                <c:pt idx="383">
                  <c:v>105.33878300000001</c:v>
                </c:pt>
                <c:pt idx="384">
                  <c:v>107.04377700000001</c:v>
                </c:pt>
                <c:pt idx="385">
                  <c:v>111.99126400000003</c:v>
                </c:pt>
                <c:pt idx="386">
                  <c:v>111.00421100000001</c:v>
                </c:pt>
                <c:pt idx="387">
                  <c:v>134.88249200000004</c:v>
                </c:pt>
                <c:pt idx="388">
                  <c:v>106.53887899999997</c:v>
                </c:pt>
                <c:pt idx="389">
                  <c:v>100.05448199999998</c:v>
                </c:pt>
                <c:pt idx="390">
                  <c:v>107.84635900000002</c:v>
                </c:pt>
                <c:pt idx="391">
                  <c:v>105.41866300000002</c:v>
                </c:pt>
                <c:pt idx="392">
                  <c:v>104.51964599999999</c:v>
                </c:pt>
                <c:pt idx="393">
                  <c:v>100.91937299999998</c:v>
                </c:pt>
                <c:pt idx="394">
                  <c:v>116.34848</c:v>
                </c:pt>
                <c:pt idx="395">
                  <c:v>104.527176</c:v>
                </c:pt>
                <c:pt idx="396">
                  <c:v>102.06285099999998</c:v>
                </c:pt>
                <c:pt idx="397">
                  <c:v>121.07281500000001</c:v>
                </c:pt>
                <c:pt idx="398">
                  <c:v>100.15158099999998</c:v>
                </c:pt>
                <c:pt idx="399">
                  <c:v>106.15681499999998</c:v>
                </c:pt>
                <c:pt idx="400">
                  <c:v>113.292046</c:v>
                </c:pt>
                <c:pt idx="401">
                  <c:v>102.11647799999999</c:v>
                </c:pt>
                <c:pt idx="402">
                  <c:v>105.12354999999998</c:v>
                </c:pt>
                <c:pt idx="403">
                  <c:v>134.64660599999996</c:v>
                </c:pt>
                <c:pt idx="404">
                  <c:v>109.103165</c:v>
                </c:pt>
                <c:pt idx="405">
                  <c:v>135.44014000000001</c:v>
                </c:pt>
                <c:pt idx="406">
                  <c:v>112.60019699999998</c:v>
                </c:pt>
                <c:pt idx="407">
                  <c:v>107.49858900000001</c:v>
                </c:pt>
                <c:pt idx="408">
                  <c:v>109.25073199999999</c:v>
                </c:pt>
                <c:pt idx="409">
                  <c:v>103.87284099999997</c:v>
                </c:pt>
                <c:pt idx="410">
                  <c:v>120.449432</c:v>
                </c:pt>
                <c:pt idx="411">
                  <c:v>104.221947</c:v>
                </c:pt>
                <c:pt idx="412">
                  <c:v>111.390175</c:v>
                </c:pt>
                <c:pt idx="413">
                  <c:v>104.71403500000001</c:v>
                </c:pt>
                <c:pt idx="414">
                  <c:v>108.20611599999999</c:v>
                </c:pt>
                <c:pt idx="415">
                  <c:v>100.46025100000001</c:v>
                </c:pt>
                <c:pt idx="416">
                  <c:v>107.499397</c:v>
                </c:pt>
                <c:pt idx="417">
                  <c:v>109.40712700000002</c:v>
                </c:pt>
                <c:pt idx="418">
                  <c:v>106.77954099999998</c:v>
                </c:pt>
                <c:pt idx="419">
                  <c:v>135.931152</c:v>
                </c:pt>
                <c:pt idx="420">
                  <c:v>104.658829</c:v>
                </c:pt>
                <c:pt idx="421">
                  <c:v>104.252945</c:v>
                </c:pt>
                <c:pt idx="422">
                  <c:v>112.772156</c:v>
                </c:pt>
                <c:pt idx="423">
                  <c:v>122.84233099999999</c:v>
                </c:pt>
                <c:pt idx="424">
                  <c:v>118.83209199999999</c:v>
                </c:pt>
                <c:pt idx="425">
                  <c:v>105.90739400000001</c:v>
                </c:pt>
                <c:pt idx="426">
                  <c:v>112.515755</c:v>
                </c:pt>
                <c:pt idx="427">
                  <c:v>104.17870299999998</c:v>
                </c:pt>
                <c:pt idx="428">
                  <c:v>100.530716</c:v>
                </c:pt>
                <c:pt idx="429">
                  <c:v>152.75434900000002</c:v>
                </c:pt>
                <c:pt idx="430">
                  <c:v>100.8321</c:v>
                </c:pt>
                <c:pt idx="431">
                  <c:v>134.23608399999998</c:v>
                </c:pt>
                <c:pt idx="432">
                  <c:v>101.879234</c:v>
                </c:pt>
                <c:pt idx="433">
                  <c:v>108.779083</c:v>
                </c:pt>
                <c:pt idx="434">
                  <c:v>101.19828800000001</c:v>
                </c:pt>
                <c:pt idx="435">
                  <c:v>100.839287</c:v>
                </c:pt>
                <c:pt idx="436">
                  <c:v>108.312202</c:v>
                </c:pt>
                <c:pt idx="437">
                  <c:v>125.45069900000001</c:v>
                </c:pt>
                <c:pt idx="438">
                  <c:v>119.25830799999999</c:v>
                </c:pt>
                <c:pt idx="439">
                  <c:v>106.356003</c:v>
                </c:pt>
                <c:pt idx="440">
                  <c:v>118.83496100000002</c:v>
                </c:pt>
                <c:pt idx="441">
                  <c:v>114.16238399999999</c:v>
                </c:pt>
                <c:pt idx="442">
                  <c:v>117.51863899999998</c:v>
                </c:pt>
                <c:pt idx="443">
                  <c:v>103.958015</c:v>
                </c:pt>
                <c:pt idx="444">
                  <c:v>100.072266</c:v>
                </c:pt>
                <c:pt idx="445">
                  <c:v>133.58389299999999</c:v>
                </c:pt>
                <c:pt idx="446">
                  <c:v>103.691208</c:v>
                </c:pt>
                <c:pt idx="447">
                  <c:v>116.52692399999999</c:v>
                </c:pt>
                <c:pt idx="448">
                  <c:v>106.07886499999998</c:v>
                </c:pt>
                <c:pt idx="449">
                  <c:v>118.339005</c:v>
                </c:pt>
                <c:pt idx="450">
                  <c:v>104.96807099999998</c:v>
                </c:pt>
                <c:pt idx="451">
                  <c:v>109.942482</c:v>
                </c:pt>
                <c:pt idx="452">
                  <c:v>101.335106</c:v>
                </c:pt>
                <c:pt idx="453">
                  <c:v>122.01822700000001</c:v>
                </c:pt>
                <c:pt idx="454">
                  <c:v>125.51882900000001</c:v>
                </c:pt>
                <c:pt idx="455">
                  <c:v>110.27598599999999</c:v>
                </c:pt>
                <c:pt idx="456">
                  <c:v>101.92125700000001</c:v>
                </c:pt>
                <c:pt idx="457">
                  <c:v>102.90065800000002</c:v>
                </c:pt>
                <c:pt idx="458">
                  <c:v>117.959305</c:v>
                </c:pt>
                <c:pt idx="459">
                  <c:v>132.007645</c:v>
                </c:pt>
                <c:pt idx="460">
                  <c:v>148.10354599999997</c:v>
                </c:pt>
                <c:pt idx="461">
                  <c:v>111.80889099999999</c:v>
                </c:pt>
                <c:pt idx="462">
                  <c:v>125.929939</c:v>
                </c:pt>
                <c:pt idx="463">
                  <c:v>119.76522799999999</c:v>
                </c:pt>
                <c:pt idx="464">
                  <c:v>117.18027499999998</c:v>
                </c:pt>
                <c:pt idx="465">
                  <c:v>106.48736599999999</c:v>
                </c:pt>
                <c:pt idx="466">
                  <c:v>120.508369</c:v>
                </c:pt>
                <c:pt idx="467">
                  <c:v>102.96746800000001</c:v>
                </c:pt>
                <c:pt idx="468">
                  <c:v>113.89544699999999</c:v>
                </c:pt>
                <c:pt idx="469">
                  <c:v>101.310982</c:v>
                </c:pt>
                <c:pt idx="470">
                  <c:v>101.48983800000001</c:v>
                </c:pt>
                <c:pt idx="471">
                  <c:v>103.56391900000001</c:v>
                </c:pt>
                <c:pt idx="472">
                  <c:v>114.55336</c:v>
                </c:pt>
                <c:pt idx="473">
                  <c:v>114.67659799999998</c:v>
                </c:pt>
                <c:pt idx="474">
                  <c:v>102.722427</c:v>
                </c:pt>
                <c:pt idx="475">
                  <c:v>121.67084499999999</c:v>
                </c:pt>
                <c:pt idx="476">
                  <c:v>107.925011</c:v>
                </c:pt>
                <c:pt idx="477">
                  <c:v>111.146011</c:v>
                </c:pt>
                <c:pt idx="478">
                  <c:v>112.407898</c:v>
                </c:pt>
                <c:pt idx="479">
                  <c:v>141.40347299999999</c:v>
                </c:pt>
                <c:pt idx="480">
                  <c:v>114.295631</c:v>
                </c:pt>
                <c:pt idx="481">
                  <c:v>134.07328799999999</c:v>
                </c:pt>
                <c:pt idx="482">
                  <c:v>144.416687</c:v>
                </c:pt>
                <c:pt idx="483">
                  <c:v>106.63597099999998</c:v>
                </c:pt>
                <c:pt idx="484">
                  <c:v>101.16375699999999</c:v>
                </c:pt>
                <c:pt idx="485">
                  <c:v>103.22859200000001</c:v>
                </c:pt>
                <c:pt idx="486">
                  <c:v>102.250435</c:v>
                </c:pt>
                <c:pt idx="487">
                  <c:v>104.62144499999998</c:v>
                </c:pt>
                <c:pt idx="488">
                  <c:v>104.44040699999999</c:v>
                </c:pt>
                <c:pt idx="489">
                  <c:v>100.26583100000001</c:v>
                </c:pt>
                <c:pt idx="490">
                  <c:v>108.32274599999998</c:v>
                </c:pt>
                <c:pt idx="491">
                  <c:v>106.015846</c:v>
                </c:pt>
                <c:pt idx="492">
                  <c:v>113.14492000000001</c:v>
                </c:pt>
                <c:pt idx="493">
                  <c:v>108.49755900000002</c:v>
                </c:pt>
                <c:pt idx="494">
                  <c:v>109.37078099999997</c:v>
                </c:pt>
                <c:pt idx="495">
                  <c:v>125.232811</c:v>
                </c:pt>
                <c:pt idx="496">
                  <c:v>117.904877</c:v>
                </c:pt>
                <c:pt idx="497">
                  <c:v>103.906075</c:v>
                </c:pt>
                <c:pt idx="498">
                  <c:v>100.840988</c:v>
                </c:pt>
                <c:pt idx="499">
                  <c:v>108.043762</c:v>
                </c:pt>
                <c:pt idx="500">
                  <c:v>131.192352</c:v>
                </c:pt>
                <c:pt idx="501">
                  <c:v>103.56835199999999</c:v>
                </c:pt>
                <c:pt idx="502">
                  <c:v>106.08802799999998</c:v>
                </c:pt>
                <c:pt idx="503">
                  <c:v>106.56420900000003</c:v>
                </c:pt>
                <c:pt idx="504">
                  <c:v>100.96775100000002</c:v>
                </c:pt>
                <c:pt idx="505">
                  <c:v>108.445877</c:v>
                </c:pt>
                <c:pt idx="506">
                  <c:v>124.40774500000002</c:v>
                </c:pt>
                <c:pt idx="507">
                  <c:v>101.263885</c:v>
                </c:pt>
                <c:pt idx="508">
                  <c:v>102.56716200000001</c:v>
                </c:pt>
                <c:pt idx="509">
                  <c:v>110.75629400000001</c:v>
                </c:pt>
                <c:pt idx="510">
                  <c:v>106.65897399999999</c:v>
                </c:pt>
                <c:pt idx="511">
                  <c:v>130.70536799999999</c:v>
                </c:pt>
                <c:pt idx="512">
                  <c:v>105.549347</c:v>
                </c:pt>
                <c:pt idx="513">
                  <c:v>109.92471300000001</c:v>
                </c:pt>
                <c:pt idx="514">
                  <c:v>105.14917800000001</c:v>
                </c:pt>
                <c:pt idx="515">
                  <c:v>109.51306900000002</c:v>
                </c:pt>
                <c:pt idx="516">
                  <c:v>101.27774799999999</c:v>
                </c:pt>
                <c:pt idx="517">
                  <c:v>100.32213599999999</c:v>
                </c:pt>
                <c:pt idx="518">
                  <c:v>113.558319</c:v>
                </c:pt>
                <c:pt idx="519">
                  <c:v>100.633118</c:v>
                </c:pt>
                <c:pt idx="520">
                  <c:v>104.73983</c:v>
                </c:pt>
                <c:pt idx="521">
                  <c:v>101.03237199999998</c:v>
                </c:pt>
                <c:pt idx="522">
                  <c:v>115.57426500000001</c:v>
                </c:pt>
                <c:pt idx="523">
                  <c:v>109.500122</c:v>
                </c:pt>
                <c:pt idx="524">
                  <c:v>107.24993900000001</c:v>
                </c:pt>
                <c:pt idx="525">
                  <c:v>106.28304300000002</c:v>
                </c:pt>
                <c:pt idx="526">
                  <c:v>110.49707000000001</c:v>
                </c:pt>
                <c:pt idx="527">
                  <c:v>109.55674699999999</c:v>
                </c:pt>
                <c:pt idx="528">
                  <c:v>119.60275999999999</c:v>
                </c:pt>
                <c:pt idx="529">
                  <c:v>113.202568</c:v>
                </c:pt>
                <c:pt idx="530">
                  <c:v>101.71450800000001</c:v>
                </c:pt>
                <c:pt idx="531">
                  <c:v>133.53746000000001</c:v>
                </c:pt>
                <c:pt idx="532">
                  <c:v>112.63593299999997</c:v>
                </c:pt>
                <c:pt idx="533">
                  <c:v>120.481888</c:v>
                </c:pt>
                <c:pt idx="534">
                  <c:v>130.33764600000003</c:v>
                </c:pt>
                <c:pt idx="535">
                  <c:v>100.41303300000001</c:v>
                </c:pt>
                <c:pt idx="536">
                  <c:v>129.59788499999999</c:v>
                </c:pt>
                <c:pt idx="537">
                  <c:v>104.67649799999998</c:v>
                </c:pt>
                <c:pt idx="538">
                  <c:v>112.81603200000001</c:v>
                </c:pt>
                <c:pt idx="539">
                  <c:v>112.49316400000001</c:v>
                </c:pt>
                <c:pt idx="540">
                  <c:v>101.34012600000001</c:v>
                </c:pt>
                <c:pt idx="541">
                  <c:v>107.08522000000002</c:v>
                </c:pt>
                <c:pt idx="542">
                  <c:v>104.13352999999999</c:v>
                </c:pt>
                <c:pt idx="543">
                  <c:v>100.460098</c:v>
                </c:pt>
                <c:pt idx="544">
                  <c:v>145.97726399999999</c:v>
                </c:pt>
                <c:pt idx="545">
                  <c:v>117.45307200000001</c:v>
                </c:pt>
                <c:pt idx="546">
                  <c:v>109.79946099999999</c:v>
                </c:pt>
                <c:pt idx="547">
                  <c:v>103.19285600000001</c:v>
                </c:pt>
                <c:pt idx="548">
                  <c:v>117.23926500000002</c:v>
                </c:pt>
                <c:pt idx="549">
                  <c:v>112.93122900000003</c:v>
                </c:pt>
                <c:pt idx="550">
                  <c:v>104.87721300000001</c:v>
                </c:pt>
                <c:pt idx="551">
                  <c:v>106.282257</c:v>
                </c:pt>
                <c:pt idx="552">
                  <c:v>105.13262899999998</c:v>
                </c:pt>
                <c:pt idx="553">
                  <c:v>101.10048699999999</c:v>
                </c:pt>
                <c:pt idx="554">
                  <c:v>105.47635699999998</c:v>
                </c:pt>
                <c:pt idx="555">
                  <c:v>109.29065700000001</c:v>
                </c:pt>
                <c:pt idx="556">
                  <c:v>105.40846300000001</c:v>
                </c:pt>
                <c:pt idx="557">
                  <c:v>102.106285</c:v>
                </c:pt>
                <c:pt idx="558">
                  <c:v>102.212242</c:v>
                </c:pt>
                <c:pt idx="559">
                  <c:v>111.14056400000001</c:v>
                </c:pt>
                <c:pt idx="560">
                  <c:v>114.37565600000001</c:v>
                </c:pt>
                <c:pt idx="561">
                  <c:v>104.41115600000003</c:v>
                </c:pt>
                <c:pt idx="562">
                  <c:v>102.69088699999999</c:v>
                </c:pt>
                <c:pt idx="563">
                  <c:v>105.44366500000002</c:v>
                </c:pt>
                <c:pt idx="564">
                  <c:v>119.05669399999999</c:v>
                </c:pt>
                <c:pt idx="565">
                  <c:v>115.518997</c:v>
                </c:pt>
                <c:pt idx="566">
                  <c:v>104.95062299999999</c:v>
                </c:pt>
                <c:pt idx="567">
                  <c:v>102.77513099999999</c:v>
                </c:pt>
                <c:pt idx="568">
                  <c:v>131.48129300000002</c:v>
                </c:pt>
                <c:pt idx="569">
                  <c:v>157.914108</c:v>
                </c:pt>
                <c:pt idx="570">
                  <c:v>112.148247</c:v>
                </c:pt>
                <c:pt idx="571">
                  <c:v>109.930931</c:v>
                </c:pt>
                <c:pt idx="572">
                  <c:v>121.966812</c:v>
                </c:pt>
                <c:pt idx="573">
                  <c:v>147.71113600000001</c:v>
                </c:pt>
                <c:pt idx="574">
                  <c:v>118.06334699999998</c:v>
                </c:pt>
                <c:pt idx="575">
                  <c:v>101.286942</c:v>
                </c:pt>
                <c:pt idx="576">
                  <c:v>111.57579799999999</c:v>
                </c:pt>
                <c:pt idx="577">
                  <c:v>139.11993399999997</c:v>
                </c:pt>
                <c:pt idx="578">
                  <c:v>102.05416099999999</c:v>
                </c:pt>
                <c:pt idx="579">
                  <c:v>120.04862199999999</c:v>
                </c:pt>
                <c:pt idx="580">
                  <c:v>104.68270099999997</c:v>
                </c:pt>
                <c:pt idx="581">
                  <c:v>113.095383</c:v>
                </c:pt>
                <c:pt idx="582">
                  <c:v>101.09101900000002</c:v>
                </c:pt>
                <c:pt idx="583">
                  <c:v>110.06568900000002</c:v>
                </c:pt>
                <c:pt idx="584">
                  <c:v>131.18487499999998</c:v>
                </c:pt>
                <c:pt idx="585">
                  <c:v>149.31739800000003</c:v>
                </c:pt>
                <c:pt idx="586">
                  <c:v>109.607719</c:v>
                </c:pt>
                <c:pt idx="587">
                  <c:v>105.35636100000001</c:v>
                </c:pt>
                <c:pt idx="588">
                  <c:v>102.033356</c:v>
                </c:pt>
                <c:pt idx="589">
                  <c:v>114.089561</c:v>
                </c:pt>
                <c:pt idx="590">
                  <c:v>102.504097</c:v>
                </c:pt>
                <c:pt idx="591">
                  <c:v>102.693512</c:v>
                </c:pt>
                <c:pt idx="592">
                  <c:v>104.24826000000002</c:v>
                </c:pt>
                <c:pt idx="593">
                  <c:v>117.292282</c:v>
                </c:pt>
                <c:pt idx="594">
                  <c:v>102.236862</c:v>
                </c:pt>
                <c:pt idx="595">
                  <c:v>104.190285</c:v>
                </c:pt>
                <c:pt idx="596">
                  <c:v>122.75341</c:v>
                </c:pt>
                <c:pt idx="597">
                  <c:v>100.580566</c:v>
                </c:pt>
                <c:pt idx="598">
                  <c:v>118.18465399999999</c:v>
                </c:pt>
                <c:pt idx="599">
                  <c:v>112.97875199999999</c:v>
                </c:pt>
                <c:pt idx="600">
                  <c:v>115.508949</c:v>
                </c:pt>
                <c:pt idx="601">
                  <c:v>104.68547099999999</c:v>
                </c:pt>
                <c:pt idx="602">
                  <c:v>100.2323</c:v>
                </c:pt>
                <c:pt idx="603">
                  <c:v>109.15316799999998</c:v>
                </c:pt>
                <c:pt idx="604">
                  <c:v>123.04216000000001</c:v>
                </c:pt>
                <c:pt idx="605">
                  <c:v>110.209412</c:v>
                </c:pt>
                <c:pt idx="606">
                  <c:v>109.21392800000001</c:v>
                </c:pt>
                <c:pt idx="607">
                  <c:v>105.80007199999999</c:v>
                </c:pt>
                <c:pt idx="608">
                  <c:v>116.31594800000001</c:v>
                </c:pt>
                <c:pt idx="609">
                  <c:v>107.66025500000002</c:v>
                </c:pt>
                <c:pt idx="610">
                  <c:v>114.36127500000002</c:v>
                </c:pt>
                <c:pt idx="611">
                  <c:v>118.877289</c:v>
                </c:pt>
                <c:pt idx="612">
                  <c:v>113.310333</c:v>
                </c:pt>
                <c:pt idx="613">
                  <c:v>104.84993</c:v>
                </c:pt>
                <c:pt idx="614">
                  <c:v>123.11061100000002</c:v>
                </c:pt>
                <c:pt idx="615">
                  <c:v>101.039597</c:v>
                </c:pt>
                <c:pt idx="616">
                  <c:v>109.307884</c:v>
                </c:pt>
                <c:pt idx="617">
                  <c:v>112.04852300000002</c:v>
                </c:pt>
                <c:pt idx="618">
                  <c:v>103.459328</c:v>
                </c:pt>
                <c:pt idx="619">
                  <c:v>101.631012</c:v>
                </c:pt>
                <c:pt idx="620">
                  <c:v>105.43293</c:v>
                </c:pt>
                <c:pt idx="621">
                  <c:v>103.083466</c:v>
                </c:pt>
                <c:pt idx="622">
                  <c:v>118.136284</c:v>
                </c:pt>
                <c:pt idx="623">
                  <c:v>116.116066</c:v>
                </c:pt>
                <c:pt idx="624">
                  <c:v>105.84481000000001</c:v>
                </c:pt>
                <c:pt idx="625">
                  <c:v>119.81813799999999</c:v>
                </c:pt>
                <c:pt idx="626">
                  <c:v>111.569191</c:v>
                </c:pt>
                <c:pt idx="627">
                  <c:v>120.69358800000001</c:v>
                </c:pt>
                <c:pt idx="628">
                  <c:v>109.370583</c:v>
                </c:pt>
                <c:pt idx="629">
                  <c:v>121.91033899999998</c:v>
                </c:pt>
                <c:pt idx="630">
                  <c:v>105.43016100000001</c:v>
                </c:pt>
                <c:pt idx="631">
                  <c:v>106.01464100000001</c:v>
                </c:pt>
                <c:pt idx="632">
                  <c:v>118.72184</c:v>
                </c:pt>
                <c:pt idx="633">
                  <c:v>115.124191</c:v>
                </c:pt>
                <c:pt idx="634">
                  <c:v>101.46539300000002</c:v>
                </c:pt>
                <c:pt idx="635">
                  <c:v>112.36344099999998</c:v>
                </c:pt>
                <c:pt idx="636">
                  <c:v>102.20874799999999</c:v>
                </c:pt>
                <c:pt idx="637">
                  <c:v>103.35737599999999</c:v>
                </c:pt>
                <c:pt idx="638">
                  <c:v>105.28751400000002</c:v>
                </c:pt>
                <c:pt idx="639">
                  <c:v>111.78304300000002</c:v>
                </c:pt>
                <c:pt idx="640">
                  <c:v>108.88162199999999</c:v>
                </c:pt>
                <c:pt idx="641">
                  <c:v>101.781876</c:v>
                </c:pt>
                <c:pt idx="642">
                  <c:v>103.46315800000002</c:v>
                </c:pt>
                <c:pt idx="643">
                  <c:v>105.263428</c:v>
                </c:pt>
                <c:pt idx="644">
                  <c:v>112.150566</c:v>
                </c:pt>
                <c:pt idx="645">
                  <c:v>108.684296</c:v>
                </c:pt>
                <c:pt idx="646">
                  <c:v>105.083809</c:v>
                </c:pt>
                <c:pt idx="647">
                  <c:v>106.32435599999998</c:v>
                </c:pt>
                <c:pt idx="648">
                  <c:v>126.76915700000002</c:v>
                </c:pt>
                <c:pt idx="649">
                  <c:v>100.39980300000002</c:v>
                </c:pt>
                <c:pt idx="650">
                  <c:v>104.05871599999999</c:v>
                </c:pt>
                <c:pt idx="651">
                  <c:v>124.42073799999999</c:v>
                </c:pt>
                <c:pt idx="652">
                  <c:v>106.66253699999999</c:v>
                </c:pt>
                <c:pt idx="653">
                  <c:v>100.20117999999999</c:v>
                </c:pt>
                <c:pt idx="654">
                  <c:v>133.72439600000001</c:v>
                </c:pt>
                <c:pt idx="655">
                  <c:v>101.979248</c:v>
                </c:pt>
                <c:pt idx="656">
                  <c:v>110.93219000000002</c:v>
                </c:pt>
                <c:pt idx="657">
                  <c:v>177.846283</c:v>
                </c:pt>
                <c:pt idx="658">
                  <c:v>102.47795900000001</c:v>
                </c:pt>
                <c:pt idx="659">
                  <c:v>101.78181499999999</c:v>
                </c:pt>
                <c:pt idx="660">
                  <c:v>107.03128100000002</c:v>
                </c:pt>
                <c:pt idx="661">
                  <c:v>105.140846</c:v>
                </c:pt>
                <c:pt idx="662">
                  <c:v>129.45198100000002</c:v>
                </c:pt>
                <c:pt idx="663">
                  <c:v>130.256699</c:v>
                </c:pt>
                <c:pt idx="664">
                  <c:v>104.07797199999999</c:v>
                </c:pt>
                <c:pt idx="665">
                  <c:v>101.615723</c:v>
                </c:pt>
                <c:pt idx="666">
                  <c:v>103.78731500000002</c:v>
                </c:pt>
                <c:pt idx="667">
                  <c:v>119.35688799999998</c:v>
                </c:pt>
                <c:pt idx="668">
                  <c:v>110.53713999999999</c:v>
                </c:pt>
                <c:pt idx="669">
                  <c:v>104.16819799999999</c:v>
                </c:pt>
                <c:pt idx="670">
                  <c:v>123.356285</c:v>
                </c:pt>
                <c:pt idx="671">
                  <c:v>122.29694400000001</c:v>
                </c:pt>
                <c:pt idx="672">
                  <c:v>105.44016300000003</c:v>
                </c:pt>
                <c:pt idx="673">
                  <c:v>117.456131</c:v>
                </c:pt>
                <c:pt idx="674">
                  <c:v>100.51485400000001</c:v>
                </c:pt>
                <c:pt idx="675">
                  <c:v>100.82937599999998</c:v>
                </c:pt>
                <c:pt idx="676">
                  <c:v>116.33022300000002</c:v>
                </c:pt>
                <c:pt idx="677">
                  <c:v>101.91916700000002</c:v>
                </c:pt>
                <c:pt idx="678">
                  <c:v>102.79888200000001</c:v>
                </c:pt>
                <c:pt idx="679">
                  <c:v>106.833275</c:v>
                </c:pt>
                <c:pt idx="680">
                  <c:v>108.38645200000001</c:v>
                </c:pt>
                <c:pt idx="681">
                  <c:v>120.516678</c:v>
                </c:pt>
                <c:pt idx="682">
                  <c:v>139.17808499999998</c:v>
                </c:pt>
                <c:pt idx="683">
                  <c:v>114.77343799999998</c:v>
                </c:pt>
                <c:pt idx="684">
                  <c:v>106.306854</c:v>
                </c:pt>
                <c:pt idx="685">
                  <c:v>100.25482900000002</c:v>
                </c:pt>
                <c:pt idx="686">
                  <c:v>101.273247</c:v>
                </c:pt>
                <c:pt idx="687">
                  <c:v>103.39871199999999</c:v>
                </c:pt>
                <c:pt idx="688">
                  <c:v>113.09195699999999</c:v>
                </c:pt>
                <c:pt idx="689">
                  <c:v>107.885216</c:v>
                </c:pt>
                <c:pt idx="690">
                  <c:v>105.296333</c:v>
                </c:pt>
                <c:pt idx="691">
                  <c:v>109.35968</c:v>
                </c:pt>
                <c:pt idx="692">
                  <c:v>103.34934199999998</c:v>
                </c:pt>
                <c:pt idx="693">
                  <c:v>129.22376999999997</c:v>
                </c:pt>
                <c:pt idx="694">
                  <c:v>103.49460600000002</c:v>
                </c:pt>
                <c:pt idx="695">
                  <c:v>151.746399</c:v>
                </c:pt>
                <c:pt idx="696">
                  <c:v>101.454971</c:v>
                </c:pt>
                <c:pt idx="697">
                  <c:v>122.180443</c:v>
                </c:pt>
                <c:pt idx="698">
                  <c:v>112.38526899999998</c:v>
                </c:pt>
                <c:pt idx="699">
                  <c:v>102.11077099999999</c:v>
                </c:pt>
                <c:pt idx="700">
                  <c:v>125.27808400000001</c:v>
                </c:pt>
                <c:pt idx="701">
                  <c:v>112.65241199999998</c:v>
                </c:pt>
                <c:pt idx="702">
                  <c:v>101.24234</c:v>
                </c:pt>
                <c:pt idx="703">
                  <c:v>102.077065</c:v>
                </c:pt>
                <c:pt idx="704">
                  <c:v>105.97835499999998</c:v>
                </c:pt>
                <c:pt idx="705">
                  <c:v>103.36422000000002</c:v>
                </c:pt>
                <c:pt idx="706">
                  <c:v>125.364182</c:v>
                </c:pt>
                <c:pt idx="707">
                  <c:v>115.84215500000002</c:v>
                </c:pt>
                <c:pt idx="708">
                  <c:v>174.25448600000001</c:v>
                </c:pt>
                <c:pt idx="709">
                  <c:v>103.55160500000001</c:v>
                </c:pt>
                <c:pt idx="710">
                  <c:v>119.303703</c:v>
                </c:pt>
                <c:pt idx="711">
                  <c:v>101.334892</c:v>
                </c:pt>
                <c:pt idx="712">
                  <c:v>106.306641</c:v>
                </c:pt>
                <c:pt idx="713">
                  <c:v>117.18648499999999</c:v>
                </c:pt>
                <c:pt idx="714">
                  <c:v>103.87812799999999</c:v>
                </c:pt>
                <c:pt idx="715">
                  <c:v>100.160217</c:v>
                </c:pt>
                <c:pt idx="716">
                  <c:v>102.84172100000002</c:v>
                </c:pt>
                <c:pt idx="717">
                  <c:v>110.574753</c:v>
                </c:pt>
                <c:pt idx="718">
                  <c:v>123.929726</c:v>
                </c:pt>
                <c:pt idx="719">
                  <c:v>101.440872</c:v>
                </c:pt>
                <c:pt idx="720">
                  <c:v>103.13574199999996</c:v>
                </c:pt>
                <c:pt idx="721">
                  <c:v>119.833687</c:v>
                </c:pt>
                <c:pt idx="722">
                  <c:v>112.98522199999999</c:v>
                </c:pt>
                <c:pt idx="723">
                  <c:v>101.95326200000001</c:v>
                </c:pt>
                <c:pt idx="724">
                  <c:v>100.229805</c:v>
                </c:pt>
                <c:pt idx="725">
                  <c:v>100.14205200000001</c:v>
                </c:pt>
                <c:pt idx="726">
                  <c:v>104.352211</c:v>
                </c:pt>
                <c:pt idx="727">
                  <c:v>148.89921600000002</c:v>
                </c:pt>
                <c:pt idx="728">
                  <c:v>123.39439400000002</c:v>
                </c:pt>
                <c:pt idx="729">
                  <c:v>116.44568599999999</c:v>
                </c:pt>
                <c:pt idx="730">
                  <c:v>139.622162</c:v>
                </c:pt>
                <c:pt idx="731">
                  <c:v>102.99011200000001</c:v>
                </c:pt>
                <c:pt idx="732">
                  <c:v>101.68736999999999</c:v>
                </c:pt>
                <c:pt idx="733">
                  <c:v>102.10907699999998</c:v>
                </c:pt>
                <c:pt idx="734">
                  <c:v>151.63857999999999</c:v>
                </c:pt>
                <c:pt idx="735">
                  <c:v>142.95858800000002</c:v>
                </c:pt>
                <c:pt idx="736">
                  <c:v>100.09237699999998</c:v>
                </c:pt>
                <c:pt idx="737">
                  <c:v>102.203537</c:v>
                </c:pt>
                <c:pt idx="738">
                  <c:v>158.27665699999997</c:v>
                </c:pt>
                <c:pt idx="739">
                  <c:v>123.71661400000004</c:v>
                </c:pt>
                <c:pt idx="740">
                  <c:v>123.649467</c:v>
                </c:pt>
                <c:pt idx="741">
                  <c:v>101.79351000000001</c:v>
                </c:pt>
                <c:pt idx="742">
                  <c:v>125.224174</c:v>
                </c:pt>
                <c:pt idx="743">
                  <c:v>105.400749</c:v>
                </c:pt>
                <c:pt idx="744">
                  <c:v>113.17892500000001</c:v>
                </c:pt>
                <c:pt idx="745">
                  <c:v>116.521652</c:v>
                </c:pt>
                <c:pt idx="746">
                  <c:v>101.00888099999999</c:v>
                </c:pt>
                <c:pt idx="747">
                  <c:v>107.26142900000004</c:v>
                </c:pt>
                <c:pt idx="748">
                  <c:v>102.963875</c:v>
                </c:pt>
                <c:pt idx="749">
                  <c:v>104.37563299999997</c:v>
                </c:pt>
                <c:pt idx="750">
                  <c:v>123.89284499999998</c:v>
                </c:pt>
                <c:pt idx="751">
                  <c:v>119.132599</c:v>
                </c:pt>
                <c:pt idx="752">
                  <c:v>118.68894199999998</c:v>
                </c:pt>
                <c:pt idx="753">
                  <c:v>102.24472799999999</c:v>
                </c:pt>
                <c:pt idx="754">
                  <c:v>111.48767100000002</c:v>
                </c:pt>
                <c:pt idx="755">
                  <c:v>107.452995</c:v>
                </c:pt>
                <c:pt idx="756">
                  <c:v>112.37693799999998</c:v>
                </c:pt>
                <c:pt idx="757">
                  <c:v>111.30961600000002</c:v>
                </c:pt>
                <c:pt idx="758">
                  <c:v>109.193268</c:v>
                </c:pt>
                <c:pt idx="759">
                  <c:v>118.422211</c:v>
                </c:pt>
                <c:pt idx="760">
                  <c:v>133.074127</c:v>
                </c:pt>
                <c:pt idx="761">
                  <c:v>109.03338599999998</c:v>
                </c:pt>
                <c:pt idx="762">
                  <c:v>106.09774</c:v>
                </c:pt>
                <c:pt idx="763">
                  <c:v>102.95999900000001</c:v>
                </c:pt>
                <c:pt idx="764">
                  <c:v>101.18341799999999</c:v>
                </c:pt>
                <c:pt idx="765">
                  <c:v>100.818489</c:v>
                </c:pt>
                <c:pt idx="766">
                  <c:v>100.93057300000001</c:v>
                </c:pt>
                <c:pt idx="767">
                  <c:v>101.68339499999999</c:v>
                </c:pt>
                <c:pt idx="768">
                  <c:v>105.197006</c:v>
                </c:pt>
                <c:pt idx="769">
                  <c:v>101.10935199999999</c:v>
                </c:pt>
                <c:pt idx="770">
                  <c:v>123.29150400000002</c:v>
                </c:pt>
                <c:pt idx="771">
                  <c:v>100.37900500000001</c:v>
                </c:pt>
                <c:pt idx="772">
                  <c:v>122.715042</c:v>
                </c:pt>
                <c:pt idx="773">
                  <c:v>102.25482900000002</c:v>
                </c:pt>
                <c:pt idx="774">
                  <c:v>110.602699</c:v>
                </c:pt>
                <c:pt idx="775">
                  <c:v>117.268028</c:v>
                </c:pt>
                <c:pt idx="776">
                  <c:v>103.85741400000002</c:v>
                </c:pt>
                <c:pt idx="777">
                  <c:v>151.25705000000002</c:v>
                </c:pt>
                <c:pt idx="778">
                  <c:v>141.41595499999997</c:v>
                </c:pt>
                <c:pt idx="779">
                  <c:v>103.641327</c:v>
                </c:pt>
                <c:pt idx="780">
                  <c:v>108.649818</c:v>
                </c:pt>
                <c:pt idx="781">
                  <c:v>101.424446</c:v>
                </c:pt>
                <c:pt idx="782">
                  <c:v>111.10070799999998</c:v>
                </c:pt>
                <c:pt idx="783">
                  <c:v>121.171593</c:v>
                </c:pt>
                <c:pt idx="784">
                  <c:v>100.07814799999998</c:v>
                </c:pt>
                <c:pt idx="785">
                  <c:v>104.97686</c:v>
                </c:pt>
                <c:pt idx="786">
                  <c:v>103.24601000000001</c:v>
                </c:pt>
                <c:pt idx="787">
                  <c:v>106.159195</c:v>
                </c:pt>
                <c:pt idx="788">
                  <c:v>106.615112</c:v>
                </c:pt>
                <c:pt idx="789">
                  <c:v>108.21157100000002</c:v>
                </c:pt>
                <c:pt idx="790">
                  <c:v>100.73642000000001</c:v>
                </c:pt>
                <c:pt idx="791">
                  <c:v>116.292885</c:v>
                </c:pt>
                <c:pt idx="792">
                  <c:v>101.46028099999999</c:v>
                </c:pt>
                <c:pt idx="793">
                  <c:v>116.51310700000002</c:v>
                </c:pt>
                <c:pt idx="794">
                  <c:v>106.87674699999997</c:v>
                </c:pt>
                <c:pt idx="795">
                  <c:v>122.63999200000001</c:v>
                </c:pt>
                <c:pt idx="796">
                  <c:v>124.262733</c:v>
                </c:pt>
                <c:pt idx="797">
                  <c:v>105.17687999999998</c:v>
                </c:pt>
                <c:pt idx="798">
                  <c:v>103.03215</c:v>
                </c:pt>
                <c:pt idx="799">
                  <c:v>103.23912799999999</c:v>
                </c:pt>
                <c:pt idx="800">
                  <c:v>106.260857</c:v>
                </c:pt>
                <c:pt idx="801">
                  <c:v>119.986786</c:v>
                </c:pt>
                <c:pt idx="802">
                  <c:v>102.65192399999999</c:v>
                </c:pt>
                <c:pt idx="803">
                  <c:v>114.871544</c:v>
                </c:pt>
                <c:pt idx="804">
                  <c:v>147.83714300000003</c:v>
                </c:pt>
                <c:pt idx="805">
                  <c:v>112.44483200000002</c:v>
                </c:pt>
                <c:pt idx="806">
                  <c:v>115.37255099999999</c:v>
                </c:pt>
                <c:pt idx="807">
                  <c:v>107.82199900000002</c:v>
                </c:pt>
                <c:pt idx="808">
                  <c:v>116.14061700000002</c:v>
                </c:pt>
                <c:pt idx="809">
                  <c:v>122.25354</c:v>
                </c:pt>
                <c:pt idx="810">
                  <c:v>106.60575099999998</c:v>
                </c:pt>
                <c:pt idx="811">
                  <c:v>110.41630600000002</c:v>
                </c:pt>
                <c:pt idx="812">
                  <c:v>136.089508</c:v>
                </c:pt>
                <c:pt idx="813">
                  <c:v>100.74176000000001</c:v>
                </c:pt>
                <c:pt idx="814">
                  <c:v>106.303383</c:v>
                </c:pt>
                <c:pt idx="815">
                  <c:v>101.34502400000001</c:v>
                </c:pt>
                <c:pt idx="816">
                  <c:v>107.50633999999998</c:v>
                </c:pt>
                <c:pt idx="817">
                  <c:v>107.54836299999998</c:v>
                </c:pt>
                <c:pt idx="818">
                  <c:v>142.10188299999999</c:v>
                </c:pt>
                <c:pt idx="819">
                  <c:v>108.533867</c:v>
                </c:pt>
                <c:pt idx="820">
                  <c:v>106.89812499999999</c:v>
                </c:pt>
                <c:pt idx="821">
                  <c:v>123.52422300000003</c:v>
                </c:pt>
                <c:pt idx="822">
                  <c:v>100.409447</c:v>
                </c:pt>
                <c:pt idx="823">
                  <c:v>112.5009</c:v>
                </c:pt>
                <c:pt idx="824">
                  <c:v>100.223991</c:v>
                </c:pt>
                <c:pt idx="825">
                  <c:v>101.53637699999999</c:v>
                </c:pt>
                <c:pt idx="826">
                  <c:v>104.69882200000001</c:v>
                </c:pt>
                <c:pt idx="827">
                  <c:v>112.87589299999999</c:v>
                </c:pt>
                <c:pt idx="828">
                  <c:v>103.10672799999999</c:v>
                </c:pt>
                <c:pt idx="829">
                  <c:v>100.20243099999999</c:v>
                </c:pt>
                <c:pt idx="830">
                  <c:v>113.02217099999999</c:v>
                </c:pt>
                <c:pt idx="831">
                  <c:v>106.21463799999999</c:v>
                </c:pt>
                <c:pt idx="832">
                  <c:v>102.47857699999999</c:v>
                </c:pt>
                <c:pt idx="833">
                  <c:v>104.33509100000001</c:v>
                </c:pt>
                <c:pt idx="834">
                  <c:v>116.42231799999999</c:v>
                </c:pt>
                <c:pt idx="835">
                  <c:v>100.988281</c:v>
                </c:pt>
                <c:pt idx="836">
                  <c:v>102.05481</c:v>
                </c:pt>
                <c:pt idx="837">
                  <c:v>100.43450900000003</c:v>
                </c:pt>
                <c:pt idx="838">
                  <c:v>115.55802199999998</c:v>
                </c:pt>
                <c:pt idx="839">
                  <c:v>108.733322</c:v>
                </c:pt>
                <c:pt idx="840">
                  <c:v>107.45330800000001</c:v>
                </c:pt>
                <c:pt idx="841">
                  <c:v>116.626114</c:v>
                </c:pt>
                <c:pt idx="842">
                  <c:v>112.064781</c:v>
                </c:pt>
                <c:pt idx="843">
                  <c:v>123.156029</c:v>
                </c:pt>
                <c:pt idx="844">
                  <c:v>113.99195100000001</c:v>
                </c:pt>
                <c:pt idx="845">
                  <c:v>102.42713900000001</c:v>
                </c:pt>
                <c:pt idx="846">
                  <c:v>101.56326300000003</c:v>
                </c:pt>
                <c:pt idx="847">
                  <c:v>110.07535599999999</c:v>
                </c:pt>
                <c:pt idx="848">
                  <c:v>106.23556499999999</c:v>
                </c:pt>
                <c:pt idx="849">
                  <c:v>100.28170799999998</c:v>
                </c:pt>
                <c:pt idx="850">
                  <c:v>101.12499999999999</c:v>
                </c:pt>
                <c:pt idx="851">
                  <c:v>111.40725700000002</c:v>
                </c:pt>
                <c:pt idx="852">
                  <c:v>103.397896</c:v>
                </c:pt>
                <c:pt idx="853">
                  <c:v>102.479767</c:v>
                </c:pt>
                <c:pt idx="854">
                  <c:v>105.23661000000001</c:v>
                </c:pt>
                <c:pt idx="855">
                  <c:v>106.67918400000001</c:v>
                </c:pt>
                <c:pt idx="856">
                  <c:v>122.06109600000002</c:v>
                </c:pt>
                <c:pt idx="857">
                  <c:v>108.149399</c:v>
                </c:pt>
                <c:pt idx="858">
                  <c:v>132.846115</c:v>
                </c:pt>
                <c:pt idx="859">
                  <c:v>113.733231</c:v>
                </c:pt>
                <c:pt idx="860">
                  <c:v>159.90722700000003</c:v>
                </c:pt>
                <c:pt idx="861">
                  <c:v>143.27961699999997</c:v>
                </c:pt>
                <c:pt idx="862">
                  <c:v>130.02227800000003</c:v>
                </c:pt>
                <c:pt idx="863">
                  <c:v>100.07410400000002</c:v>
                </c:pt>
                <c:pt idx="864">
                  <c:v>129.91235399999999</c:v>
                </c:pt>
                <c:pt idx="865">
                  <c:v>118.908852</c:v>
                </c:pt>
                <c:pt idx="866">
                  <c:v>108.92356900000001</c:v>
                </c:pt>
                <c:pt idx="867">
                  <c:v>124.87863199999998</c:v>
                </c:pt>
                <c:pt idx="868">
                  <c:v>104.57872799999998</c:v>
                </c:pt>
                <c:pt idx="869">
                  <c:v>114.427322</c:v>
                </c:pt>
                <c:pt idx="870">
                  <c:v>101.08712800000002</c:v>
                </c:pt>
                <c:pt idx="871">
                  <c:v>111.80481</c:v>
                </c:pt>
                <c:pt idx="872">
                  <c:v>105.12738799999998</c:v>
                </c:pt>
                <c:pt idx="873">
                  <c:v>108.842682</c:v>
                </c:pt>
                <c:pt idx="874">
                  <c:v>130.299286</c:v>
                </c:pt>
                <c:pt idx="875">
                  <c:v>117.832565</c:v>
                </c:pt>
                <c:pt idx="876">
                  <c:v>111.56049299999998</c:v>
                </c:pt>
                <c:pt idx="877">
                  <c:v>106.96752200000002</c:v>
                </c:pt>
                <c:pt idx="878">
                  <c:v>109.67119599999998</c:v>
                </c:pt>
                <c:pt idx="879">
                  <c:v>117.842339</c:v>
                </c:pt>
                <c:pt idx="880">
                  <c:v>114.818161</c:v>
                </c:pt>
                <c:pt idx="881">
                  <c:v>117.34156800000001</c:v>
                </c:pt>
                <c:pt idx="882">
                  <c:v>116.44229100000001</c:v>
                </c:pt>
                <c:pt idx="883">
                  <c:v>112.84400900000001</c:v>
                </c:pt>
                <c:pt idx="884">
                  <c:v>103.86105300000001</c:v>
                </c:pt>
                <c:pt idx="885">
                  <c:v>108.134895</c:v>
                </c:pt>
                <c:pt idx="886">
                  <c:v>106.16890699999999</c:v>
                </c:pt>
                <c:pt idx="887">
                  <c:v>104.95359000000002</c:v>
                </c:pt>
                <c:pt idx="888">
                  <c:v>101.16696899999998</c:v>
                </c:pt>
                <c:pt idx="889">
                  <c:v>123.62377199999997</c:v>
                </c:pt>
                <c:pt idx="890">
                  <c:v>114.884361</c:v>
                </c:pt>
                <c:pt idx="891">
                  <c:v>101.02830499999999</c:v>
                </c:pt>
                <c:pt idx="892">
                  <c:v>105.637451</c:v>
                </c:pt>
                <c:pt idx="893">
                  <c:v>100.54475400000001</c:v>
                </c:pt>
                <c:pt idx="894">
                  <c:v>103.20423900000002</c:v>
                </c:pt>
                <c:pt idx="895">
                  <c:v>119.93602799999999</c:v>
                </c:pt>
                <c:pt idx="896">
                  <c:v>102.191757</c:v>
                </c:pt>
                <c:pt idx="897">
                  <c:v>129.26362599999996</c:v>
                </c:pt>
                <c:pt idx="898">
                  <c:v>103.86248799999998</c:v>
                </c:pt>
                <c:pt idx="899">
                  <c:v>140.272491</c:v>
                </c:pt>
                <c:pt idx="900">
                  <c:v>106.197327</c:v>
                </c:pt>
                <c:pt idx="901">
                  <c:v>121.954376</c:v>
                </c:pt>
                <c:pt idx="902">
                  <c:v>107.035698</c:v>
                </c:pt>
                <c:pt idx="903">
                  <c:v>101.92195100000002</c:v>
                </c:pt>
                <c:pt idx="904">
                  <c:v>102.50442500000001</c:v>
                </c:pt>
                <c:pt idx="905">
                  <c:v>119.972679</c:v>
                </c:pt>
                <c:pt idx="906">
                  <c:v>113.52265199999998</c:v>
                </c:pt>
                <c:pt idx="907">
                  <c:v>102.77375000000001</c:v>
                </c:pt>
                <c:pt idx="908">
                  <c:v>110.75875099999999</c:v>
                </c:pt>
                <c:pt idx="909">
                  <c:v>102.49816900000002</c:v>
                </c:pt>
                <c:pt idx="910">
                  <c:v>106.78752900000003</c:v>
                </c:pt>
                <c:pt idx="911">
                  <c:v>101.94671600000001</c:v>
                </c:pt>
                <c:pt idx="912">
                  <c:v>114.66466500000001</c:v>
                </c:pt>
                <c:pt idx="913">
                  <c:v>111.00508099999999</c:v>
                </c:pt>
                <c:pt idx="914">
                  <c:v>114.17920700000001</c:v>
                </c:pt>
                <c:pt idx="915">
                  <c:v>102.22386899999998</c:v>
                </c:pt>
                <c:pt idx="916">
                  <c:v>119.94858600000002</c:v>
                </c:pt>
                <c:pt idx="917">
                  <c:v>124.37739599999999</c:v>
                </c:pt>
                <c:pt idx="918">
                  <c:v>107.80761699999999</c:v>
                </c:pt>
                <c:pt idx="919">
                  <c:v>137.26840200000001</c:v>
                </c:pt>
                <c:pt idx="920">
                  <c:v>101.271912</c:v>
                </c:pt>
                <c:pt idx="921">
                  <c:v>103.70261400000001</c:v>
                </c:pt>
                <c:pt idx="922">
                  <c:v>120.132217</c:v>
                </c:pt>
                <c:pt idx="923">
                  <c:v>104.058685</c:v>
                </c:pt>
                <c:pt idx="924">
                  <c:v>100.387894</c:v>
                </c:pt>
                <c:pt idx="925">
                  <c:v>103.045845</c:v>
                </c:pt>
                <c:pt idx="926">
                  <c:v>116.79203</c:v>
                </c:pt>
                <c:pt idx="927">
                  <c:v>106.939148</c:v>
                </c:pt>
                <c:pt idx="928">
                  <c:v>115.530861</c:v>
                </c:pt>
                <c:pt idx="929">
                  <c:v>100.69986</c:v>
                </c:pt>
                <c:pt idx="930">
                  <c:v>102.13503300000001</c:v>
                </c:pt>
                <c:pt idx="931">
                  <c:v>103.76562500000001</c:v>
                </c:pt>
                <c:pt idx="932">
                  <c:v>103.050026</c:v>
                </c:pt>
                <c:pt idx="933">
                  <c:v>104.82217399999999</c:v>
                </c:pt>
                <c:pt idx="934">
                  <c:v>128.37652600000001</c:v>
                </c:pt>
                <c:pt idx="935">
                  <c:v>112.85752100000002</c:v>
                </c:pt>
                <c:pt idx="936">
                  <c:v>102.36816399999999</c:v>
                </c:pt>
                <c:pt idx="937">
                  <c:v>121.60865800000001</c:v>
                </c:pt>
                <c:pt idx="938">
                  <c:v>102.07071699999999</c:v>
                </c:pt>
                <c:pt idx="939">
                  <c:v>102.222527</c:v>
                </c:pt>
                <c:pt idx="940">
                  <c:v>101.20429200000001</c:v>
                </c:pt>
                <c:pt idx="941">
                  <c:v>134.19140600000003</c:v>
                </c:pt>
                <c:pt idx="942">
                  <c:v>122.46760600000002</c:v>
                </c:pt>
                <c:pt idx="943">
                  <c:v>114.688126</c:v>
                </c:pt>
                <c:pt idx="944">
                  <c:v>102.500587</c:v>
                </c:pt>
                <c:pt idx="945">
                  <c:v>103.25749999999999</c:v>
                </c:pt>
                <c:pt idx="946">
                  <c:v>145.75810200000001</c:v>
                </c:pt>
                <c:pt idx="947">
                  <c:v>101.057312</c:v>
                </c:pt>
                <c:pt idx="948">
                  <c:v>120.554047</c:v>
                </c:pt>
                <c:pt idx="949">
                  <c:v>103.818794</c:v>
                </c:pt>
                <c:pt idx="950">
                  <c:v>115.31971</c:v>
                </c:pt>
                <c:pt idx="951">
                  <c:v>109.11541699999998</c:v>
                </c:pt>
                <c:pt idx="952">
                  <c:v>105.04387699999998</c:v>
                </c:pt>
                <c:pt idx="953">
                  <c:v>115.73989899999998</c:v>
                </c:pt>
                <c:pt idx="954">
                  <c:v>103.27519199999999</c:v>
                </c:pt>
                <c:pt idx="955">
                  <c:v>107.42616300000002</c:v>
                </c:pt>
                <c:pt idx="956">
                  <c:v>107.39715600000001</c:v>
                </c:pt>
                <c:pt idx="957">
                  <c:v>102.314438</c:v>
                </c:pt>
                <c:pt idx="958">
                  <c:v>104.65977499999998</c:v>
                </c:pt>
                <c:pt idx="959">
                  <c:v>118.32733899999997</c:v>
                </c:pt>
                <c:pt idx="960">
                  <c:v>102.12534299999999</c:v>
                </c:pt>
                <c:pt idx="961">
                  <c:v>153.74244700000003</c:v>
                </c:pt>
                <c:pt idx="962">
                  <c:v>108.163284</c:v>
                </c:pt>
                <c:pt idx="963">
                  <c:v>102.373154</c:v>
                </c:pt>
                <c:pt idx="964">
                  <c:v>104.76421400000002</c:v>
                </c:pt>
                <c:pt idx="965">
                  <c:v>100.890427</c:v>
                </c:pt>
                <c:pt idx="966">
                  <c:v>104.71890300000001</c:v>
                </c:pt>
                <c:pt idx="967">
                  <c:v>105.11854599999998</c:v>
                </c:pt>
                <c:pt idx="968">
                  <c:v>117.19317599999998</c:v>
                </c:pt>
                <c:pt idx="969">
                  <c:v>107.708656</c:v>
                </c:pt>
                <c:pt idx="970">
                  <c:v>102.570244</c:v>
                </c:pt>
                <c:pt idx="971">
                  <c:v>109.087791</c:v>
                </c:pt>
                <c:pt idx="972">
                  <c:v>100.20358299999998</c:v>
                </c:pt>
                <c:pt idx="973">
                  <c:v>108.65532699999999</c:v>
                </c:pt>
                <c:pt idx="974">
                  <c:v>126.475403</c:v>
                </c:pt>
                <c:pt idx="975">
                  <c:v>101.67221099999999</c:v>
                </c:pt>
                <c:pt idx="976">
                  <c:v>127.19727300000001</c:v>
                </c:pt>
                <c:pt idx="977">
                  <c:v>101.49650600000001</c:v>
                </c:pt>
                <c:pt idx="978">
                  <c:v>102.657799</c:v>
                </c:pt>
                <c:pt idx="979">
                  <c:v>105.64834599999999</c:v>
                </c:pt>
                <c:pt idx="980">
                  <c:v>105.44895200000002</c:v>
                </c:pt>
                <c:pt idx="981">
                  <c:v>100.81234000000001</c:v>
                </c:pt>
                <c:pt idx="982">
                  <c:v>103.074257</c:v>
                </c:pt>
                <c:pt idx="983">
                  <c:v>101.66165900000001</c:v>
                </c:pt>
                <c:pt idx="984">
                  <c:v>113.84053</c:v>
                </c:pt>
                <c:pt idx="985">
                  <c:v>110.90749400000001</c:v>
                </c:pt>
                <c:pt idx="986">
                  <c:v>103.564438</c:v>
                </c:pt>
                <c:pt idx="987">
                  <c:v>105.75729400000002</c:v>
                </c:pt>
                <c:pt idx="988">
                  <c:v>101.99597199999998</c:v>
                </c:pt>
                <c:pt idx="989">
                  <c:v>123.57096900000002</c:v>
                </c:pt>
                <c:pt idx="990">
                  <c:v>121.85900100000001</c:v>
                </c:pt>
                <c:pt idx="991">
                  <c:v>103.83302300000001</c:v>
                </c:pt>
                <c:pt idx="992">
                  <c:v>102.98738899999998</c:v>
                </c:pt>
                <c:pt idx="993">
                  <c:v>102.6698</c:v>
                </c:pt>
                <c:pt idx="994">
                  <c:v>105.804131</c:v>
                </c:pt>
                <c:pt idx="995">
                  <c:v>130.33012400000001</c:v>
                </c:pt>
                <c:pt idx="996">
                  <c:v>107.58296999999999</c:v>
                </c:pt>
                <c:pt idx="997">
                  <c:v>104.11849199999999</c:v>
                </c:pt>
                <c:pt idx="998">
                  <c:v>101.58013200000001</c:v>
                </c:pt>
                <c:pt idx="999">
                  <c:v>125.607727</c:v>
                </c:pt>
                <c:pt idx="1000">
                  <c:v>133.11410499999997</c:v>
                </c:pt>
                <c:pt idx="1001">
                  <c:v>103.59951000000001</c:v>
                </c:pt>
                <c:pt idx="1002">
                  <c:v>100.736496</c:v>
                </c:pt>
                <c:pt idx="1003">
                  <c:v>116.569717</c:v>
                </c:pt>
                <c:pt idx="1004">
                  <c:v>100.49922200000002</c:v>
                </c:pt>
                <c:pt idx="1005">
                  <c:v>127.55893699999999</c:v>
                </c:pt>
                <c:pt idx="1006">
                  <c:v>120.607086</c:v>
                </c:pt>
                <c:pt idx="1007">
                  <c:v>116.955811</c:v>
                </c:pt>
                <c:pt idx="1008">
                  <c:v>101.771385</c:v>
                </c:pt>
                <c:pt idx="1009">
                  <c:v>105.78277599999998</c:v>
                </c:pt>
                <c:pt idx="1010">
                  <c:v>102.96002200000001</c:v>
                </c:pt>
                <c:pt idx="1011">
                  <c:v>101.884987</c:v>
                </c:pt>
                <c:pt idx="1012">
                  <c:v>125.334801</c:v>
                </c:pt>
                <c:pt idx="1013">
                  <c:v>106.426468</c:v>
                </c:pt>
                <c:pt idx="1014">
                  <c:v>100.08721199999999</c:v>
                </c:pt>
                <c:pt idx="1015">
                  <c:v>102.49299600000002</c:v>
                </c:pt>
                <c:pt idx="1016">
                  <c:v>101.40303</c:v>
                </c:pt>
                <c:pt idx="1017">
                  <c:v>101.37434399999998</c:v>
                </c:pt>
                <c:pt idx="1018">
                  <c:v>111.51794400000001</c:v>
                </c:pt>
                <c:pt idx="1019">
                  <c:v>107.396767</c:v>
                </c:pt>
                <c:pt idx="1020">
                  <c:v>100.20863300000002</c:v>
                </c:pt>
                <c:pt idx="1021">
                  <c:v>100.33215300000002</c:v>
                </c:pt>
                <c:pt idx="1022">
                  <c:v>122.37762499999999</c:v>
                </c:pt>
                <c:pt idx="1023">
                  <c:v>110.45277400000001</c:v>
                </c:pt>
                <c:pt idx="1024">
                  <c:v>111.479187</c:v>
                </c:pt>
                <c:pt idx="1025">
                  <c:v>113.33931</c:v>
                </c:pt>
                <c:pt idx="1026">
                  <c:v>108.58232099999998</c:v>
                </c:pt>
                <c:pt idx="1027">
                  <c:v>136.10076899999999</c:v>
                </c:pt>
                <c:pt idx="1028">
                  <c:v>112.230728</c:v>
                </c:pt>
                <c:pt idx="1029">
                  <c:v>110.51622800000001</c:v>
                </c:pt>
                <c:pt idx="1030">
                  <c:v>106.274597</c:v>
                </c:pt>
                <c:pt idx="1031">
                  <c:v>112.699905</c:v>
                </c:pt>
                <c:pt idx="1032">
                  <c:v>119.77268199999999</c:v>
                </c:pt>
                <c:pt idx="1033">
                  <c:v>112.60593399999999</c:v>
                </c:pt>
                <c:pt idx="1034">
                  <c:v>132.02377299999998</c:v>
                </c:pt>
                <c:pt idx="1035">
                  <c:v>113.32174699999999</c:v>
                </c:pt>
                <c:pt idx="1036">
                  <c:v>147.61183199999999</c:v>
                </c:pt>
                <c:pt idx="1037">
                  <c:v>102.48152899999999</c:v>
                </c:pt>
                <c:pt idx="1038">
                  <c:v>100.000961</c:v>
                </c:pt>
                <c:pt idx="1039">
                  <c:v>108.78262300000002</c:v>
                </c:pt>
                <c:pt idx="1040">
                  <c:v>107.164177</c:v>
                </c:pt>
                <c:pt idx="1041">
                  <c:v>117.24419400000001</c:v>
                </c:pt>
                <c:pt idx="1042">
                  <c:v>100.01176500000001</c:v>
                </c:pt>
                <c:pt idx="1043">
                  <c:v>105.706085</c:v>
                </c:pt>
                <c:pt idx="1044">
                  <c:v>114.85859699999999</c:v>
                </c:pt>
                <c:pt idx="1045">
                  <c:v>137.287735</c:v>
                </c:pt>
                <c:pt idx="1046">
                  <c:v>106.509102</c:v>
                </c:pt>
                <c:pt idx="1047">
                  <c:v>119.04317500000002</c:v>
                </c:pt>
                <c:pt idx="1048">
                  <c:v>109.28698</c:v>
                </c:pt>
                <c:pt idx="1049">
                  <c:v>104.539986</c:v>
                </c:pt>
                <c:pt idx="1050">
                  <c:v>102.58828</c:v>
                </c:pt>
                <c:pt idx="1051">
                  <c:v>112.73204800000001</c:v>
                </c:pt>
                <c:pt idx="1052">
                  <c:v>103.21799500000002</c:v>
                </c:pt>
                <c:pt idx="1053">
                  <c:v>106.91733600000002</c:v>
                </c:pt>
                <c:pt idx="1054">
                  <c:v>101.90355700000002</c:v>
                </c:pt>
                <c:pt idx="1055">
                  <c:v>106.410751</c:v>
                </c:pt>
                <c:pt idx="1056">
                  <c:v>114.781975</c:v>
                </c:pt>
                <c:pt idx="1057">
                  <c:v>113.574364</c:v>
                </c:pt>
                <c:pt idx="1058">
                  <c:v>151.72567699999999</c:v>
                </c:pt>
                <c:pt idx="1059">
                  <c:v>112.59774</c:v>
                </c:pt>
                <c:pt idx="1060">
                  <c:v>108.712975</c:v>
                </c:pt>
                <c:pt idx="1061">
                  <c:v>110.26082599999999</c:v>
                </c:pt>
                <c:pt idx="1062">
                  <c:v>112.54424299999999</c:v>
                </c:pt>
                <c:pt idx="1063">
                  <c:v>101.846008</c:v>
                </c:pt>
                <c:pt idx="1064">
                  <c:v>127.70142400000002</c:v>
                </c:pt>
                <c:pt idx="1065">
                  <c:v>101.09577899999996</c:v>
                </c:pt>
                <c:pt idx="1066">
                  <c:v>121.69132999999999</c:v>
                </c:pt>
                <c:pt idx="1067">
                  <c:v>120.21620900000003</c:v>
                </c:pt>
                <c:pt idx="1068">
                  <c:v>106.081001</c:v>
                </c:pt>
                <c:pt idx="1069">
                  <c:v>105.88389599999998</c:v>
                </c:pt>
                <c:pt idx="1070">
                  <c:v>108.783714</c:v>
                </c:pt>
                <c:pt idx="1071">
                  <c:v>100.75904800000001</c:v>
                </c:pt>
                <c:pt idx="1072">
                  <c:v>103.88658100000001</c:v>
                </c:pt>
                <c:pt idx="1073">
                  <c:v>103.72255699999998</c:v>
                </c:pt>
                <c:pt idx="1074">
                  <c:v>117.06920599999999</c:v>
                </c:pt>
                <c:pt idx="1075">
                  <c:v>111.04213</c:v>
                </c:pt>
                <c:pt idx="1076">
                  <c:v>108.09639</c:v>
                </c:pt>
                <c:pt idx="1077">
                  <c:v>104.91171300000003</c:v>
                </c:pt>
                <c:pt idx="1078">
                  <c:v>109.91668700000001</c:v>
                </c:pt>
                <c:pt idx="1079">
                  <c:v>104.35616300000001</c:v>
                </c:pt>
                <c:pt idx="1080">
                  <c:v>121.47204600000001</c:v>
                </c:pt>
                <c:pt idx="1081">
                  <c:v>105.95525400000001</c:v>
                </c:pt>
                <c:pt idx="1082">
                  <c:v>123.67847399999997</c:v>
                </c:pt>
                <c:pt idx="1083">
                  <c:v>106.850914</c:v>
                </c:pt>
                <c:pt idx="1084">
                  <c:v>105.496872</c:v>
                </c:pt>
                <c:pt idx="1085">
                  <c:v>101.557884</c:v>
                </c:pt>
                <c:pt idx="1086">
                  <c:v>101.524483</c:v>
                </c:pt>
                <c:pt idx="1087">
                  <c:v>123.82244099999998</c:v>
                </c:pt>
                <c:pt idx="1088">
                  <c:v>100.94153600000001</c:v>
                </c:pt>
                <c:pt idx="1089">
                  <c:v>102.99758100000001</c:v>
                </c:pt>
                <c:pt idx="1090">
                  <c:v>115.59725200000001</c:v>
                </c:pt>
                <c:pt idx="1091">
                  <c:v>101.203896</c:v>
                </c:pt>
                <c:pt idx="1092">
                  <c:v>133.71821600000001</c:v>
                </c:pt>
                <c:pt idx="1093">
                  <c:v>105.61869799999998</c:v>
                </c:pt>
                <c:pt idx="1094">
                  <c:v>118.502426</c:v>
                </c:pt>
                <c:pt idx="1095">
                  <c:v>108.615646</c:v>
                </c:pt>
                <c:pt idx="1096">
                  <c:v>120.5177</c:v>
                </c:pt>
                <c:pt idx="1097">
                  <c:v>111.27816</c:v>
                </c:pt>
                <c:pt idx="1098">
                  <c:v>100.13975499999998</c:v>
                </c:pt>
                <c:pt idx="1099">
                  <c:v>106.06982400000001</c:v>
                </c:pt>
                <c:pt idx="1100">
                  <c:v>107.664001</c:v>
                </c:pt>
                <c:pt idx="1101">
                  <c:v>107.60553699999998</c:v>
                </c:pt>
                <c:pt idx="1102">
                  <c:v>100.25125900000002</c:v>
                </c:pt>
                <c:pt idx="1103">
                  <c:v>101.10726900000002</c:v>
                </c:pt>
                <c:pt idx="1104">
                  <c:v>103.03274500000001</c:v>
                </c:pt>
                <c:pt idx="1105">
                  <c:v>110.880684</c:v>
                </c:pt>
                <c:pt idx="1106">
                  <c:v>125.080612</c:v>
                </c:pt>
                <c:pt idx="1107">
                  <c:v>116.33963799999998</c:v>
                </c:pt>
                <c:pt idx="1108">
                  <c:v>117.381134</c:v>
                </c:pt>
                <c:pt idx="1109">
                  <c:v>120.55662500000001</c:v>
                </c:pt>
                <c:pt idx="1110">
                  <c:v>108.706917</c:v>
                </c:pt>
                <c:pt idx="1111">
                  <c:v>104.95537599999999</c:v>
                </c:pt>
                <c:pt idx="1112">
                  <c:v>103.01561000000001</c:v>
                </c:pt>
                <c:pt idx="1113">
                  <c:v>114.006317</c:v>
                </c:pt>
                <c:pt idx="1114">
                  <c:v>103.727386</c:v>
                </c:pt>
                <c:pt idx="1115">
                  <c:v>101.92633799999999</c:v>
                </c:pt>
                <c:pt idx="1116">
                  <c:v>106.105423</c:v>
                </c:pt>
                <c:pt idx="1117">
                  <c:v>108.51286300000001</c:v>
                </c:pt>
                <c:pt idx="1118">
                  <c:v>103.322121</c:v>
                </c:pt>
                <c:pt idx="1119">
                  <c:v>115.420456</c:v>
                </c:pt>
                <c:pt idx="1120">
                  <c:v>101.11719500000001</c:v>
                </c:pt>
                <c:pt idx="1121">
                  <c:v>100.413757</c:v>
                </c:pt>
                <c:pt idx="1122">
                  <c:v>106.06413300000001</c:v>
                </c:pt>
                <c:pt idx="1123">
                  <c:v>101.41225400000002</c:v>
                </c:pt>
                <c:pt idx="1124">
                  <c:v>104.61438800000001</c:v>
                </c:pt>
                <c:pt idx="1125">
                  <c:v>117.56886299999998</c:v>
                </c:pt>
                <c:pt idx="1126">
                  <c:v>115.88459</c:v>
                </c:pt>
                <c:pt idx="1127">
                  <c:v>110.55330699999999</c:v>
                </c:pt>
                <c:pt idx="1128">
                  <c:v>100.30343599999999</c:v>
                </c:pt>
                <c:pt idx="1129">
                  <c:v>118.91695400000002</c:v>
                </c:pt>
                <c:pt idx="1130">
                  <c:v>100.87228399999998</c:v>
                </c:pt>
                <c:pt idx="1131">
                  <c:v>103.67610199999999</c:v>
                </c:pt>
                <c:pt idx="1132">
                  <c:v>123.323151</c:v>
                </c:pt>
                <c:pt idx="1133">
                  <c:v>134.360962</c:v>
                </c:pt>
                <c:pt idx="1134">
                  <c:v>109.303574</c:v>
                </c:pt>
                <c:pt idx="1135">
                  <c:v>125.273979</c:v>
                </c:pt>
                <c:pt idx="1136">
                  <c:v>100.603973</c:v>
                </c:pt>
                <c:pt idx="1137">
                  <c:v>117.97599</c:v>
                </c:pt>
                <c:pt idx="1138">
                  <c:v>114.98726700000002</c:v>
                </c:pt>
                <c:pt idx="1139">
                  <c:v>100.79825599999999</c:v>
                </c:pt>
                <c:pt idx="1140">
                  <c:v>106.32743099999999</c:v>
                </c:pt>
                <c:pt idx="1141">
                  <c:v>106.60844400000001</c:v>
                </c:pt>
                <c:pt idx="1142">
                  <c:v>101.47482300000001</c:v>
                </c:pt>
                <c:pt idx="1143">
                  <c:v>100.11721000000001</c:v>
                </c:pt>
                <c:pt idx="1144">
                  <c:v>128.98950199999999</c:v>
                </c:pt>
                <c:pt idx="1145">
                  <c:v>100.88938099999999</c:v>
                </c:pt>
                <c:pt idx="1146">
                  <c:v>111.74876399999999</c:v>
                </c:pt>
                <c:pt idx="1147">
                  <c:v>100.20641300000001</c:v>
                </c:pt>
                <c:pt idx="1148">
                  <c:v>100.25322700000001</c:v>
                </c:pt>
                <c:pt idx="1149">
                  <c:v>115.76012400000002</c:v>
                </c:pt>
                <c:pt idx="1150">
                  <c:v>103.59728200000002</c:v>
                </c:pt>
                <c:pt idx="1151">
                  <c:v>113.526428</c:v>
                </c:pt>
                <c:pt idx="1152">
                  <c:v>101.57901799999999</c:v>
                </c:pt>
                <c:pt idx="1153">
                  <c:v>117.37944799999998</c:v>
                </c:pt>
                <c:pt idx="1154">
                  <c:v>107.89888799999999</c:v>
                </c:pt>
                <c:pt idx="1155">
                  <c:v>100.368454</c:v>
                </c:pt>
                <c:pt idx="1156">
                  <c:v>105.186646</c:v>
                </c:pt>
                <c:pt idx="1157">
                  <c:v>115.70309399999999</c:v>
                </c:pt>
                <c:pt idx="1158">
                  <c:v>107.02819799999999</c:v>
                </c:pt>
                <c:pt idx="1159">
                  <c:v>109.662254</c:v>
                </c:pt>
                <c:pt idx="1160">
                  <c:v>116.42637599999999</c:v>
                </c:pt>
                <c:pt idx="1161">
                  <c:v>146.53233300000002</c:v>
                </c:pt>
                <c:pt idx="1162">
                  <c:v>102.170227</c:v>
                </c:pt>
                <c:pt idx="1163">
                  <c:v>117.01706700000001</c:v>
                </c:pt>
                <c:pt idx="1164">
                  <c:v>114.169281</c:v>
                </c:pt>
                <c:pt idx="1165">
                  <c:v>100.896446</c:v>
                </c:pt>
                <c:pt idx="1166">
                  <c:v>114.41114000000002</c:v>
                </c:pt>
                <c:pt idx="1167">
                  <c:v>103.01667</c:v>
                </c:pt>
                <c:pt idx="1168">
                  <c:v>101.11331199999998</c:v>
                </c:pt>
                <c:pt idx="1169">
                  <c:v>132.25329600000001</c:v>
                </c:pt>
                <c:pt idx="1170">
                  <c:v>101.09232299999998</c:v>
                </c:pt>
                <c:pt idx="1171">
                  <c:v>100.049057</c:v>
                </c:pt>
                <c:pt idx="1172">
                  <c:v>123.56160000000001</c:v>
                </c:pt>
                <c:pt idx="1173">
                  <c:v>114.40567799999998</c:v>
                </c:pt>
                <c:pt idx="1174">
                  <c:v>109.10543099999998</c:v>
                </c:pt>
                <c:pt idx="1175">
                  <c:v>101.40546399999999</c:v>
                </c:pt>
                <c:pt idx="1176">
                  <c:v>103.91719800000001</c:v>
                </c:pt>
                <c:pt idx="1177">
                  <c:v>114.80590799999999</c:v>
                </c:pt>
                <c:pt idx="1178">
                  <c:v>102.55986</c:v>
                </c:pt>
                <c:pt idx="1179">
                  <c:v>101.44206200000002</c:v>
                </c:pt>
                <c:pt idx="1180">
                  <c:v>101.23165100000001</c:v>
                </c:pt>
                <c:pt idx="1181">
                  <c:v>108.64431</c:v>
                </c:pt>
                <c:pt idx="1182">
                  <c:v>100.68907900000001</c:v>
                </c:pt>
                <c:pt idx="1183">
                  <c:v>108.59317</c:v>
                </c:pt>
                <c:pt idx="1184">
                  <c:v>112.80735799999998</c:v>
                </c:pt>
                <c:pt idx="1185">
                  <c:v>100.754448</c:v>
                </c:pt>
                <c:pt idx="1186">
                  <c:v>100.46745300000003</c:v>
                </c:pt>
                <c:pt idx="1187">
                  <c:v>128.508713</c:v>
                </c:pt>
                <c:pt idx="1188">
                  <c:v>109.387711</c:v>
                </c:pt>
                <c:pt idx="1189">
                  <c:v>105.314842</c:v>
                </c:pt>
                <c:pt idx="1190">
                  <c:v>104.67156999999999</c:v>
                </c:pt>
                <c:pt idx="1191">
                  <c:v>119.01761600000002</c:v>
                </c:pt>
                <c:pt idx="1192">
                  <c:v>137.10374499999998</c:v>
                </c:pt>
                <c:pt idx="1193">
                  <c:v>133.42411800000002</c:v>
                </c:pt>
                <c:pt idx="1194">
                  <c:v>100.05141399999999</c:v>
                </c:pt>
                <c:pt idx="1195">
                  <c:v>101.01066600000001</c:v>
                </c:pt>
                <c:pt idx="1196">
                  <c:v>117.400948</c:v>
                </c:pt>
                <c:pt idx="1197">
                  <c:v>103.39372299999998</c:v>
                </c:pt>
                <c:pt idx="1198">
                  <c:v>122.33531199999999</c:v>
                </c:pt>
                <c:pt idx="1199">
                  <c:v>111.60034199999998</c:v>
                </c:pt>
                <c:pt idx="1200">
                  <c:v>109.725517</c:v>
                </c:pt>
                <c:pt idx="1201">
                  <c:v>102.887444</c:v>
                </c:pt>
                <c:pt idx="1202">
                  <c:v>102.03087600000001</c:v>
                </c:pt>
                <c:pt idx="1203">
                  <c:v>101.62130699999999</c:v>
                </c:pt>
                <c:pt idx="1204">
                  <c:v>102.38224</c:v>
                </c:pt>
                <c:pt idx="1205">
                  <c:v>101.644638</c:v>
                </c:pt>
                <c:pt idx="1206">
                  <c:v>103.087288</c:v>
                </c:pt>
                <c:pt idx="1207">
                  <c:v>105.0438</c:v>
                </c:pt>
                <c:pt idx="1208">
                  <c:v>109.26821900000002</c:v>
                </c:pt>
                <c:pt idx="1209">
                  <c:v>120.760178</c:v>
                </c:pt>
                <c:pt idx="1210">
                  <c:v>101.97532699999998</c:v>
                </c:pt>
                <c:pt idx="1211">
                  <c:v>107.25495900000001</c:v>
                </c:pt>
                <c:pt idx="1212">
                  <c:v>100.11710400000001</c:v>
                </c:pt>
                <c:pt idx="1213">
                  <c:v>105.89542400000002</c:v>
                </c:pt>
                <c:pt idx="1214">
                  <c:v>100.283485</c:v>
                </c:pt>
                <c:pt idx="1215">
                  <c:v>102.718712</c:v>
                </c:pt>
                <c:pt idx="1216">
                  <c:v>108.81160700000001</c:v>
                </c:pt>
                <c:pt idx="1217">
                  <c:v>109.43428000000002</c:v>
                </c:pt>
                <c:pt idx="1218">
                  <c:v>102.33150500000002</c:v>
                </c:pt>
                <c:pt idx="1219">
                  <c:v>121.30012499999999</c:v>
                </c:pt>
                <c:pt idx="1220">
                  <c:v>107.87896000000001</c:v>
                </c:pt>
                <c:pt idx="1221">
                  <c:v>152.79895000000002</c:v>
                </c:pt>
                <c:pt idx="1222">
                  <c:v>100.141357</c:v>
                </c:pt>
                <c:pt idx="1223">
                  <c:v>109.041481</c:v>
                </c:pt>
                <c:pt idx="1224">
                  <c:v>107.253235</c:v>
                </c:pt>
                <c:pt idx="1225">
                  <c:v>114.203232</c:v>
                </c:pt>
                <c:pt idx="1226">
                  <c:v>116.74328600000001</c:v>
                </c:pt>
                <c:pt idx="1227">
                  <c:v>115.62164300000002</c:v>
                </c:pt>
                <c:pt idx="1228">
                  <c:v>111.63231699999999</c:v>
                </c:pt>
                <c:pt idx="1229">
                  <c:v>118.965012</c:v>
                </c:pt>
                <c:pt idx="1230">
                  <c:v>106.01515999999999</c:v>
                </c:pt>
                <c:pt idx="1231">
                  <c:v>114.251411</c:v>
                </c:pt>
                <c:pt idx="1232">
                  <c:v>101.09388</c:v>
                </c:pt>
                <c:pt idx="1233">
                  <c:v>123.093575</c:v>
                </c:pt>
                <c:pt idx="1234">
                  <c:v>109.06725299999999</c:v>
                </c:pt>
                <c:pt idx="1235">
                  <c:v>107.21499600000001</c:v>
                </c:pt>
                <c:pt idx="1236">
                  <c:v>108.27722900000003</c:v>
                </c:pt>
                <c:pt idx="1237">
                  <c:v>100.864586</c:v>
                </c:pt>
                <c:pt idx="1238">
                  <c:v>105.49482700000002</c:v>
                </c:pt>
                <c:pt idx="1239">
                  <c:v>103.85214199999999</c:v>
                </c:pt>
                <c:pt idx="1240">
                  <c:v>102.09571099999998</c:v>
                </c:pt>
                <c:pt idx="1241">
                  <c:v>157.223297</c:v>
                </c:pt>
                <c:pt idx="1242">
                  <c:v>124.20081300000001</c:v>
                </c:pt>
                <c:pt idx="1243">
                  <c:v>101.93448600000002</c:v>
                </c:pt>
                <c:pt idx="1244">
                  <c:v>109.415871</c:v>
                </c:pt>
                <c:pt idx="1245">
                  <c:v>106.37687699999996</c:v>
                </c:pt>
                <c:pt idx="1246">
                  <c:v>102.81752000000002</c:v>
                </c:pt>
                <c:pt idx="1247">
                  <c:v>102.25340300000002</c:v>
                </c:pt>
                <c:pt idx="1248">
                  <c:v>102.03185999999999</c:v>
                </c:pt>
                <c:pt idx="1249">
                  <c:v>113.520493</c:v>
                </c:pt>
                <c:pt idx="1250">
                  <c:v>112.416878</c:v>
                </c:pt>
                <c:pt idx="1251">
                  <c:v>101.45845799999998</c:v>
                </c:pt>
                <c:pt idx="1252">
                  <c:v>124.19817399999998</c:v>
                </c:pt>
                <c:pt idx="1253">
                  <c:v>102.860733</c:v>
                </c:pt>
                <c:pt idx="1254">
                  <c:v>110.15364099999998</c:v>
                </c:pt>
                <c:pt idx="1255">
                  <c:v>104.384575</c:v>
                </c:pt>
                <c:pt idx="1256">
                  <c:v>138.46017499999999</c:v>
                </c:pt>
                <c:pt idx="1257">
                  <c:v>114.95416299999999</c:v>
                </c:pt>
                <c:pt idx="1258">
                  <c:v>107.988846</c:v>
                </c:pt>
                <c:pt idx="1259">
                  <c:v>107.60279799999999</c:v>
                </c:pt>
                <c:pt idx="1260">
                  <c:v>116.64399</c:v>
                </c:pt>
                <c:pt idx="1261">
                  <c:v>104.07796500000002</c:v>
                </c:pt>
                <c:pt idx="1262">
                  <c:v>116.731171</c:v>
                </c:pt>
                <c:pt idx="1263">
                  <c:v>112.21743000000001</c:v>
                </c:pt>
                <c:pt idx="1264">
                  <c:v>103.582024</c:v>
                </c:pt>
                <c:pt idx="1265">
                  <c:v>101.48261300000001</c:v>
                </c:pt>
                <c:pt idx="1266">
                  <c:v>114.968727</c:v>
                </c:pt>
                <c:pt idx="1267">
                  <c:v>102.49420200000002</c:v>
                </c:pt>
                <c:pt idx="1268">
                  <c:v>127.765968</c:v>
                </c:pt>
                <c:pt idx="1269">
                  <c:v>103.51712000000003</c:v>
                </c:pt>
                <c:pt idx="1270">
                  <c:v>103.62538099999998</c:v>
                </c:pt>
                <c:pt idx="1271">
                  <c:v>110.06842</c:v>
                </c:pt>
                <c:pt idx="1272">
                  <c:v>110.25221999999999</c:v>
                </c:pt>
                <c:pt idx="1273">
                  <c:v>121.18831599999999</c:v>
                </c:pt>
                <c:pt idx="1274">
                  <c:v>105.895355</c:v>
                </c:pt>
                <c:pt idx="1275">
                  <c:v>105.90460200000001</c:v>
                </c:pt>
                <c:pt idx="1276">
                  <c:v>137.73318499999996</c:v>
                </c:pt>
                <c:pt idx="1277">
                  <c:v>101.116714</c:v>
                </c:pt>
                <c:pt idx="1278">
                  <c:v>114.69291699999998</c:v>
                </c:pt>
                <c:pt idx="1279">
                  <c:v>107.18174699999999</c:v>
                </c:pt>
                <c:pt idx="1280">
                  <c:v>112.51086400000001</c:v>
                </c:pt>
                <c:pt idx="1281">
                  <c:v>104.313271</c:v>
                </c:pt>
                <c:pt idx="1282">
                  <c:v>110.36299099999998</c:v>
                </c:pt>
                <c:pt idx="1283">
                  <c:v>105.32955200000001</c:v>
                </c:pt>
                <c:pt idx="1284">
                  <c:v>104.94493100000001</c:v>
                </c:pt>
                <c:pt idx="1285">
                  <c:v>106.707077</c:v>
                </c:pt>
                <c:pt idx="1286">
                  <c:v>126.323128</c:v>
                </c:pt>
                <c:pt idx="1287">
                  <c:v>104.03578199999998</c:v>
                </c:pt>
                <c:pt idx="1288">
                  <c:v>102.37477899999999</c:v>
                </c:pt>
                <c:pt idx="1289">
                  <c:v>112.255692</c:v>
                </c:pt>
                <c:pt idx="1290">
                  <c:v>138.80883800000004</c:v>
                </c:pt>
                <c:pt idx="1291">
                  <c:v>101.79155000000002</c:v>
                </c:pt>
                <c:pt idx="1292">
                  <c:v>102.765236</c:v>
                </c:pt>
                <c:pt idx="1293">
                  <c:v>106.745491</c:v>
                </c:pt>
                <c:pt idx="1294">
                  <c:v>106.15644799999998</c:v>
                </c:pt>
                <c:pt idx="1295">
                  <c:v>102.357384</c:v>
                </c:pt>
                <c:pt idx="1296">
                  <c:v>102.531998</c:v>
                </c:pt>
                <c:pt idx="1297">
                  <c:v>123.81916000000001</c:v>
                </c:pt>
                <c:pt idx="1298">
                  <c:v>110.33324399999999</c:v>
                </c:pt>
                <c:pt idx="1299">
                  <c:v>100.41852600000001</c:v>
                </c:pt>
                <c:pt idx="1300">
                  <c:v>138.89941400000001</c:v>
                </c:pt>
                <c:pt idx="1301">
                  <c:v>123.059601</c:v>
                </c:pt>
                <c:pt idx="1302">
                  <c:v>142.62139900000003</c:v>
                </c:pt>
                <c:pt idx="1303">
                  <c:v>108.55243699999998</c:v>
                </c:pt>
                <c:pt idx="1304">
                  <c:v>100.955658</c:v>
                </c:pt>
                <c:pt idx="1305">
                  <c:v>100.606094</c:v>
                </c:pt>
                <c:pt idx="1306">
                  <c:v>126.93932300000002</c:v>
                </c:pt>
                <c:pt idx="1307">
                  <c:v>101.44026200000002</c:v>
                </c:pt>
                <c:pt idx="1308">
                  <c:v>116.45323900000001</c:v>
                </c:pt>
                <c:pt idx="1309">
                  <c:v>103.36422700000001</c:v>
                </c:pt>
                <c:pt idx="1310">
                  <c:v>124.30117799999998</c:v>
                </c:pt>
                <c:pt idx="1311">
                  <c:v>118.98732000000001</c:v>
                </c:pt>
                <c:pt idx="1312">
                  <c:v>155.71955899999995</c:v>
                </c:pt>
                <c:pt idx="1313">
                  <c:v>100.915886</c:v>
                </c:pt>
                <c:pt idx="1314">
                  <c:v>121.94458800000001</c:v>
                </c:pt>
                <c:pt idx="1315">
                  <c:v>106.29351000000001</c:v>
                </c:pt>
                <c:pt idx="1316">
                  <c:v>102.243317</c:v>
                </c:pt>
                <c:pt idx="1317">
                  <c:v>108.88902299999998</c:v>
                </c:pt>
                <c:pt idx="1318">
                  <c:v>113.40274799999999</c:v>
                </c:pt>
                <c:pt idx="1319">
                  <c:v>130.03772000000001</c:v>
                </c:pt>
                <c:pt idx="1320">
                  <c:v>100.14878799999998</c:v>
                </c:pt>
                <c:pt idx="1321">
                  <c:v>107.035934</c:v>
                </c:pt>
                <c:pt idx="1322">
                  <c:v>112.45781700000002</c:v>
                </c:pt>
                <c:pt idx="1323">
                  <c:v>100.756935</c:v>
                </c:pt>
                <c:pt idx="1324">
                  <c:v>102.77262899999998</c:v>
                </c:pt>
                <c:pt idx="1325">
                  <c:v>104.084076</c:v>
                </c:pt>
                <c:pt idx="1326">
                  <c:v>103.142715</c:v>
                </c:pt>
                <c:pt idx="1327">
                  <c:v>108.723007</c:v>
                </c:pt>
                <c:pt idx="1328">
                  <c:v>120.52557400000001</c:v>
                </c:pt>
                <c:pt idx="1329">
                  <c:v>103.15358000000001</c:v>
                </c:pt>
                <c:pt idx="1330">
                  <c:v>108.21750600000001</c:v>
                </c:pt>
                <c:pt idx="1331">
                  <c:v>127.764351</c:v>
                </c:pt>
                <c:pt idx="1332">
                  <c:v>107.40955400000001</c:v>
                </c:pt>
                <c:pt idx="1333">
                  <c:v>105.7743</c:v>
                </c:pt>
                <c:pt idx="1334">
                  <c:v>114.775963</c:v>
                </c:pt>
                <c:pt idx="1335">
                  <c:v>120.58128400000001</c:v>
                </c:pt>
                <c:pt idx="1336">
                  <c:v>104.562607</c:v>
                </c:pt>
                <c:pt idx="1337">
                  <c:v>100.33118399999999</c:v>
                </c:pt>
                <c:pt idx="1338">
                  <c:v>119.92945899999998</c:v>
                </c:pt>
                <c:pt idx="1339">
                  <c:v>111.01535</c:v>
                </c:pt>
                <c:pt idx="1340">
                  <c:v>101.80145300000001</c:v>
                </c:pt>
                <c:pt idx="1341">
                  <c:v>107.500198</c:v>
                </c:pt>
                <c:pt idx="1342">
                  <c:v>104.724785</c:v>
                </c:pt>
                <c:pt idx="1343">
                  <c:v>105.545547</c:v>
                </c:pt>
                <c:pt idx="1344">
                  <c:v>107.14019</c:v>
                </c:pt>
                <c:pt idx="1345">
                  <c:v>111.256927</c:v>
                </c:pt>
                <c:pt idx="1346">
                  <c:v>100.16115600000002</c:v>
                </c:pt>
                <c:pt idx="1347">
                  <c:v>105.11674499999998</c:v>
                </c:pt>
                <c:pt idx="1348">
                  <c:v>107.93441000000001</c:v>
                </c:pt>
                <c:pt idx="1349">
                  <c:v>100.05121600000001</c:v>
                </c:pt>
                <c:pt idx="1350">
                  <c:v>115.68599699999999</c:v>
                </c:pt>
                <c:pt idx="1351">
                  <c:v>100.62073499999998</c:v>
                </c:pt>
                <c:pt idx="1352">
                  <c:v>105.04365500000002</c:v>
                </c:pt>
                <c:pt idx="1353">
                  <c:v>100.93067900000001</c:v>
                </c:pt>
                <c:pt idx="1354">
                  <c:v>101.948746</c:v>
                </c:pt>
                <c:pt idx="1355">
                  <c:v>106.962898</c:v>
                </c:pt>
                <c:pt idx="1356">
                  <c:v>102.836555</c:v>
                </c:pt>
                <c:pt idx="1357">
                  <c:v>100.05259700000001</c:v>
                </c:pt>
                <c:pt idx="1358">
                  <c:v>103.128204</c:v>
                </c:pt>
                <c:pt idx="1359">
                  <c:v>102.34771000000002</c:v>
                </c:pt>
                <c:pt idx="1360">
                  <c:v>143.79954499999997</c:v>
                </c:pt>
                <c:pt idx="1361">
                  <c:v>100.845764</c:v>
                </c:pt>
                <c:pt idx="1362">
                  <c:v>112.75985</c:v>
                </c:pt>
                <c:pt idx="1363">
                  <c:v>101.10955800000001</c:v>
                </c:pt>
                <c:pt idx="1364">
                  <c:v>107.46902500000002</c:v>
                </c:pt>
                <c:pt idx="1365">
                  <c:v>109.66466500000001</c:v>
                </c:pt>
                <c:pt idx="1366">
                  <c:v>114.460587</c:v>
                </c:pt>
                <c:pt idx="1367">
                  <c:v>109.92527</c:v>
                </c:pt>
                <c:pt idx="1368">
                  <c:v>101.93526500000002</c:v>
                </c:pt>
                <c:pt idx="1369">
                  <c:v>110.12287099999998</c:v>
                </c:pt>
                <c:pt idx="1370">
                  <c:v>125.88973199999998</c:v>
                </c:pt>
                <c:pt idx="1371">
                  <c:v>105.774811</c:v>
                </c:pt>
                <c:pt idx="1372">
                  <c:v>124.504807</c:v>
                </c:pt>
                <c:pt idx="1373">
                  <c:v>108.692909</c:v>
                </c:pt>
                <c:pt idx="1374">
                  <c:v>103.71770500000001</c:v>
                </c:pt>
                <c:pt idx="1375">
                  <c:v>118.153267</c:v>
                </c:pt>
                <c:pt idx="1376">
                  <c:v>106.59161400000004</c:v>
                </c:pt>
                <c:pt idx="1377">
                  <c:v>105.535675</c:v>
                </c:pt>
                <c:pt idx="1378">
                  <c:v>105.79744700000002</c:v>
                </c:pt>
                <c:pt idx="1379">
                  <c:v>110.01514400000002</c:v>
                </c:pt>
                <c:pt idx="1380">
                  <c:v>102.24054000000001</c:v>
                </c:pt>
                <c:pt idx="1381">
                  <c:v>103.01006300000002</c:v>
                </c:pt>
                <c:pt idx="1382">
                  <c:v>128.24954199999996</c:v>
                </c:pt>
                <c:pt idx="1383">
                  <c:v>102.177025</c:v>
                </c:pt>
                <c:pt idx="1384">
                  <c:v>112.85378300000001</c:v>
                </c:pt>
                <c:pt idx="1385">
                  <c:v>101.31796300000003</c:v>
                </c:pt>
                <c:pt idx="1386">
                  <c:v>119.693764</c:v>
                </c:pt>
                <c:pt idx="1387">
                  <c:v>128.54272499999999</c:v>
                </c:pt>
                <c:pt idx="1388">
                  <c:v>122.13327</c:v>
                </c:pt>
                <c:pt idx="1389">
                  <c:v>115.334351</c:v>
                </c:pt>
                <c:pt idx="1390">
                  <c:v>104.85583499999998</c:v>
                </c:pt>
                <c:pt idx="1391">
                  <c:v>132.68653900000001</c:v>
                </c:pt>
                <c:pt idx="1392">
                  <c:v>102.52342999999999</c:v>
                </c:pt>
                <c:pt idx="1393">
                  <c:v>103.38046999999999</c:v>
                </c:pt>
                <c:pt idx="1394">
                  <c:v>110.053894</c:v>
                </c:pt>
                <c:pt idx="1395">
                  <c:v>161.801605</c:v>
                </c:pt>
                <c:pt idx="1396">
                  <c:v>107.67098199999998</c:v>
                </c:pt>
                <c:pt idx="1397">
                  <c:v>139.93937700000001</c:v>
                </c:pt>
                <c:pt idx="1398">
                  <c:v>109.286835</c:v>
                </c:pt>
                <c:pt idx="1399">
                  <c:v>100.99060799999999</c:v>
                </c:pt>
                <c:pt idx="1400">
                  <c:v>103.08055899999998</c:v>
                </c:pt>
                <c:pt idx="1401">
                  <c:v>113.03038799999999</c:v>
                </c:pt>
                <c:pt idx="1402">
                  <c:v>102.64917</c:v>
                </c:pt>
                <c:pt idx="1403">
                  <c:v>107.46965800000001</c:v>
                </c:pt>
                <c:pt idx="1404">
                  <c:v>101.75112200000001</c:v>
                </c:pt>
                <c:pt idx="1405">
                  <c:v>101.75679</c:v>
                </c:pt>
                <c:pt idx="1406">
                  <c:v>103.58109300000001</c:v>
                </c:pt>
                <c:pt idx="1407">
                  <c:v>106.862183</c:v>
                </c:pt>
                <c:pt idx="1408">
                  <c:v>112.53627</c:v>
                </c:pt>
                <c:pt idx="1409">
                  <c:v>100.73138400000002</c:v>
                </c:pt>
                <c:pt idx="1410">
                  <c:v>127.319138</c:v>
                </c:pt>
                <c:pt idx="1411">
                  <c:v>101.851501</c:v>
                </c:pt>
                <c:pt idx="1412">
                  <c:v>106.74636099999999</c:v>
                </c:pt>
                <c:pt idx="1413">
                  <c:v>106.32442500000002</c:v>
                </c:pt>
                <c:pt idx="1414">
                  <c:v>105.10231799999998</c:v>
                </c:pt>
                <c:pt idx="1415">
                  <c:v>105.585403</c:v>
                </c:pt>
                <c:pt idx="1416">
                  <c:v>109.57258599999999</c:v>
                </c:pt>
                <c:pt idx="1417">
                  <c:v>105.656212</c:v>
                </c:pt>
                <c:pt idx="1418">
                  <c:v>114.57605700000001</c:v>
                </c:pt>
                <c:pt idx="1419">
                  <c:v>104.54323599999999</c:v>
                </c:pt>
                <c:pt idx="1420">
                  <c:v>115.713341</c:v>
                </c:pt>
                <c:pt idx="1421">
                  <c:v>160.15794400000001</c:v>
                </c:pt>
                <c:pt idx="1422">
                  <c:v>106.931877</c:v>
                </c:pt>
                <c:pt idx="1423">
                  <c:v>174.58194000000003</c:v>
                </c:pt>
                <c:pt idx="1424">
                  <c:v>150.961884</c:v>
                </c:pt>
                <c:pt idx="1425">
                  <c:v>101.82295999999998</c:v>
                </c:pt>
                <c:pt idx="1426">
                  <c:v>102.95752700000001</c:v>
                </c:pt>
                <c:pt idx="1427">
                  <c:v>106.549446</c:v>
                </c:pt>
                <c:pt idx="1428">
                  <c:v>102.478989</c:v>
                </c:pt>
                <c:pt idx="1429">
                  <c:v>122.52376599999998</c:v>
                </c:pt>
                <c:pt idx="1430">
                  <c:v>109.737488</c:v>
                </c:pt>
                <c:pt idx="1431">
                  <c:v>108.88181299999998</c:v>
                </c:pt>
                <c:pt idx="1432">
                  <c:v>109.44412200000001</c:v>
                </c:pt>
                <c:pt idx="1433">
                  <c:v>129.92005900000001</c:v>
                </c:pt>
                <c:pt idx="1434">
                  <c:v>120.99671900000001</c:v>
                </c:pt>
                <c:pt idx="1435">
                  <c:v>101.34226200000002</c:v>
                </c:pt>
                <c:pt idx="1436">
                  <c:v>128.78530900000001</c:v>
                </c:pt>
                <c:pt idx="1437">
                  <c:v>100.44422100000003</c:v>
                </c:pt>
                <c:pt idx="1438">
                  <c:v>101.10643799999998</c:v>
                </c:pt>
                <c:pt idx="1439">
                  <c:v>105.88630699999999</c:v>
                </c:pt>
                <c:pt idx="1440">
                  <c:v>102.475151</c:v>
                </c:pt>
                <c:pt idx="1441">
                  <c:v>108.19471</c:v>
                </c:pt>
                <c:pt idx="1442">
                  <c:v>129.53804000000002</c:v>
                </c:pt>
                <c:pt idx="1443">
                  <c:v>100.850685</c:v>
                </c:pt>
                <c:pt idx="1444">
                  <c:v>116.46678900000002</c:v>
                </c:pt>
                <c:pt idx="1445">
                  <c:v>114.60331699999999</c:v>
                </c:pt>
                <c:pt idx="1446">
                  <c:v>100.635696</c:v>
                </c:pt>
                <c:pt idx="1447">
                  <c:v>103.25541699999998</c:v>
                </c:pt>
                <c:pt idx="1448">
                  <c:v>105.22357199999999</c:v>
                </c:pt>
                <c:pt idx="1449">
                  <c:v>100.10338599999999</c:v>
                </c:pt>
                <c:pt idx="1450">
                  <c:v>120.94658699999999</c:v>
                </c:pt>
                <c:pt idx="1451">
                  <c:v>103.49395000000001</c:v>
                </c:pt>
                <c:pt idx="1452">
                  <c:v>110.350616</c:v>
                </c:pt>
                <c:pt idx="1453">
                  <c:v>116.93452500000001</c:v>
                </c:pt>
                <c:pt idx="1454">
                  <c:v>100.96711700000002</c:v>
                </c:pt>
                <c:pt idx="1455">
                  <c:v>107.11446400000001</c:v>
                </c:pt>
                <c:pt idx="1456">
                  <c:v>110.50279199999999</c:v>
                </c:pt>
                <c:pt idx="1457">
                  <c:v>128.02851900000002</c:v>
                </c:pt>
                <c:pt idx="1458">
                  <c:v>104.06501799999998</c:v>
                </c:pt>
                <c:pt idx="1459">
                  <c:v>115.46147900000001</c:v>
                </c:pt>
                <c:pt idx="1460">
                  <c:v>118.690704</c:v>
                </c:pt>
                <c:pt idx="1461">
                  <c:v>101.428864</c:v>
                </c:pt>
                <c:pt idx="1462">
                  <c:v>101.15531199999998</c:v>
                </c:pt>
                <c:pt idx="1463">
                  <c:v>101.96902500000002</c:v>
                </c:pt>
                <c:pt idx="1464">
                  <c:v>112.334808</c:v>
                </c:pt>
                <c:pt idx="1465">
                  <c:v>139.791718</c:v>
                </c:pt>
                <c:pt idx="1466">
                  <c:v>108.26327499999999</c:v>
                </c:pt>
                <c:pt idx="1467">
                  <c:v>100.26103999999999</c:v>
                </c:pt>
                <c:pt idx="1468">
                  <c:v>100.15641799999999</c:v>
                </c:pt>
                <c:pt idx="1469">
                  <c:v>140.135696</c:v>
                </c:pt>
                <c:pt idx="1470">
                  <c:v>101.07807899999999</c:v>
                </c:pt>
                <c:pt idx="1471">
                  <c:v>144.23402399999998</c:v>
                </c:pt>
                <c:pt idx="1472">
                  <c:v>101.75166299999999</c:v>
                </c:pt>
                <c:pt idx="1473">
                  <c:v>116.690483</c:v>
                </c:pt>
                <c:pt idx="1474">
                  <c:v>104.886574</c:v>
                </c:pt>
                <c:pt idx="1475">
                  <c:v>101.349304</c:v>
                </c:pt>
                <c:pt idx="1476">
                  <c:v>103.26442700000001</c:v>
                </c:pt>
                <c:pt idx="1477">
                  <c:v>122.97952300000001</c:v>
                </c:pt>
                <c:pt idx="1478">
                  <c:v>102.848511</c:v>
                </c:pt>
                <c:pt idx="1479">
                  <c:v>102.452141</c:v>
                </c:pt>
                <c:pt idx="1480">
                  <c:v>112.002228</c:v>
                </c:pt>
                <c:pt idx="1481">
                  <c:v>118.03401900000001</c:v>
                </c:pt>
                <c:pt idx="1482">
                  <c:v>100.04118300000002</c:v>
                </c:pt>
                <c:pt idx="1483">
                  <c:v>100.31989299999998</c:v>
                </c:pt>
                <c:pt idx="1484">
                  <c:v>106.56658899999998</c:v>
                </c:pt>
                <c:pt idx="1485">
                  <c:v>100.63427</c:v>
                </c:pt>
                <c:pt idx="1486">
                  <c:v>128.00117499999999</c:v>
                </c:pt>
                <c:pt idx="1487">
                  <c:v>109.23584700000001</c:v>
                </c:pt>
                <c:pt idx="1488">
                  <c:v>100.542557</c:v>
                </c:pt>
                <c:pt idx="1489">
                  <c:v>100.58761600000001</c:v>
                </c:pt>
                <c:pt idx="1490">
                  <c:v>100.455635</c:v>
                </c:pt>
                <c:pt idx="1491">
                  <c:v>138.06514000000001</c:v>
                </c:pt>
                <c:pt idx="1492">
                  <c:v>120.30156700000002</c:v>
                </c:pt>
                <c:pt idx="1493">
                  <c:v>116.94731100000001</c:v>
                </c:pt>
                <c:pt idx="1494">
                  <c:v>104.74775700000002</c:v>
                </c:pt>
                <c:pt idx="1495">
                  <c:v>111.253456</c:v>
                </c:pt>
                <c:pt idx="1496">
                  <c:v>118.46621700000001</c:v>
                </c:pt>
                <c:pt idx="1497">
                  <c:v>113.024933</c:v>
                </c:pt>
                <c:pt idx="1498">
                  <c:v>137.32505800000001</c:v>
                </c:pt>
                <c:pt idx="1499">
                  <c:v>144.90034500000002</c:v>
                </c:pt>
                <c:pt idx="1500">
                  <c:v>100.852959</c:v>
                </c:pt>
                <c:pt idx="1501">
                  <c:v>103.086136</c:v>
                </c:pt>
                <c:pt idx="1502">
                  <c:v>101.72768400000001</c:v>
                </c:pt>
                <c:pt idx="1503">
                  <c:v>100.50569900000002</c:v>
                </c:pt>
                <c:pt idx="1504">
                  <c:v>102.98764000000001</c:v>
                </c:pt>
                <c:pt idx="1505">
                  <c:v>101.928139</c:v>
                </c:pt>
                <c:pt idx="1506">
                  <c:v>104.82839199999997</c:v>
                </c:pt>
                <c:pt idx="1507">
                  <c:v>116.28620900000001</c:v>
                </c:pt>
                <c:pt idx="1508">
                  <c:v>106.38387299999997</c:v>
                </c:pt>
                <c:pt idx="1509">
                  <c:v>133.37107800000001</c:v>
                </c:pt>
                <c:pt idx="1510">
                  <c:v>103.13715400000001</c:v>
                </c:pt>
                <c:pt idx="1511">
                  <c:v>116.37027699999999</c:v>
                </c:pt>
                <c:pt idx="1512">
                  <c:v>126.64196800000002</c:v>
                </c:pt>
                <c:pt idx="1513">
                  <c:v>110.74220300000002</c:v>
                </c:pt>
                <c:pt idx="1514">
                  <c:v>101.29698900000001</c:v>
                </c:pt>
                <c:pt idx="1515">
                  <c:v>110.13046300000002</c:v>
                </c:pt>
                <c:pt idx="1516">
                  <c:v>109.194084</c:v>
                </c:pt>
                <c:pt idx="1517">
                  <c:v>103.846352</c:v>
                </c:pt>
                <c:pt idx="1518">
                  <c:v>106.72833999999999</c:v>
                </c:pt>
                <c:pt idx="1519">
                  <c:v>105.70169799999999</c:v>
                </c:pt>
                <c:pt idx="1520">
                  <c:v>107.64233400000001</c:v>
                </c:pt>
                <c:pt idx="1521">
                  <c:v>104.510361</c:v>
                </c:pt>
                <c:pt idx="1522">
                  <c:v>112.341446</c:v>
                </c:pt>
                <c:pt idx="1523">
                  <c:v>100.82428</c:v>
                </c:pt>
                <c:pt idx="1524">
                  <c:v>112.952354</c:v>
                </c:pt>
                <c:pt idx="1525">
                  <c:v>102.47887399999999</c:v>
                </c:pt>
                <c:pt idx="1526">
                  <c:v>106.93222000000002</c:v>
                </c:pt>
                <c:pt idx="1527">
                  <c:v>107.88275099999998</c:v>
                </c:pt>
                <c:pt idx="1528">
                  <c:v>106.768456</c:v>
                </c:pt>
                <c:pt idx="1529">
                  <c:v>115.684586</c:v>
                </c:pt>
                <c:pt idx="1530">
                  <c:v>120.85548399999999</c:v>
                </c:pt>
                <c:pt idx="1531">
                  <c:v>112.76057400000002</c:v>
                </c:pt>
                <c:pt idx="1532">
                  <c:v>102.64838399999998</c:v>
                </c:pt>
                <c:pt idx="1533">
                  <c:v>147.54235800000001</c:v>
                </c:pt>
                <c:pt idx="1534">
                  <c:v>140.487595</c:v>
                </c:pt>
                <c:pt idx="1535">
                  <c:v>108.47373199999998</c:v>
                </c:pt>
                <c:pt idx="1536">
                  <c:v>110.224785</c:v>
                </c:pt>
                <c:pt idx="1537">
                  <c:v>125.591988</c:v>
                </c:pt>
                <c:pt idx="1538">
                  <c:v>102.77299499999998</c:v>
                </c:pt>
                <c:pt idx="1539">
                  <c:v>105.90176400000001</c:v>
                </c:pt>
                <c:pt idx="1540">
                  <c:v>100.34065200000002</c:v>
                </c:pt>
                <c:pt idx="1541">
                  <c:v>100.659515</c:v>
                </c:pt>
                <c:pt idx="1542">
                  <c:v>113.70708500000002</c:v>
                </c:pt>
                <c:pt idx="1543">
                  <c:v>115.51467100000002</c:v>
                </c:pt>
                <c:pt idx="1544">
                  <c:v>100.20459700000002</c:v>
                </c:pt>
                <c:pt idx="1545">
                  <c:v>122.25282300000002</c:v>
                </c:pt>
                <c:pt idx="1546">
                  <c:v>103.829674</c:v>
                </c:pt>
                <c:pt idx="1547">
                  <c:v>108.496971</c:v>
                </c:pt>
                <c:pt idx="1548">
                  <c:v>140.95907600000001</c:v>
                </c:pt>
                <c:pt idx="1549">
                  <c:v>107.46977200000001</c:v>
                </c:pt>
                <c:pt idx="1550">
                  <c:v>108.34677099999999</c:v>
                </c:pt>
                <c:pt idx="1551">
                  <c:v>107.36977400000001</c:v>
                </c:pt>
                <c:pt idx="1552">
                  <c:v>103.28053300000002</c:v>
                </c:pt>
                <c:pt idx="1553">
                  <c:v>146.71511799999999</c:v>
                </c:pt>
                <c:pt idx="1554">
                  <c:v>104.906982</c:v>
                </c:pt>
                <c:pt idx="1555">
                  <c:v>108.34602400000001</c:v>
                </c:pt>
                <c:pt idx="1556">
                  <c:v>101.66214799999999</c:v>
                </c:pt>
                <c:pt idx="1557">
                  <c:v>114.657555</c:v>
                </c:pt>
                <c:pt idx="1558">
                  <c:v>110.78246300000002</c:v>
                </c:pt>
                <c:pt idx="1559">
                  <c:v>131.01280199999999</c:v>
                </c:pt>
                <c:pt idx="1560">
                  <c:v>124.572205</c:v>
                </c:pt>
                <c:pt idx="1561">
                  <c:v>108.300369</c:v>
                </c:pt>
                <c:pt idx="1562">
                  <c:v>104.935867</c:v>
                </c:pt>
                <c:pt idx="1563">
                  <c:v>100.96292900000002</c:v>
                </c:pt>
                <c:pt idx="1564">
                  <c:v>108.69033099999999</c:v>
                </c:pt>
                <c:pt idx="1565">
                  <c:v>101.027344</c:v>
                </c:pt>
                <c:pt idx="1566">
                  <c:v>102.733948</c:v>
                </c:pt>
                <c:pt idx="1567">
                  <c:v>109.486</c:v>
                </c:pt>
                <c:pt idx="1568">
                  <c:v>100.53543099999999</c:v>
                </c:pt>
                <c:pt idx="1569">
                  <c:v>102.23351300000002</c:v>
                </c:pt>
                <c:pt idx="1570">
                  <c:v>124.51683800000001</c:v>
                </c:pt>
                <c:pt idx="1571">
                  <c:v>116.30753300000002</c:v>
                </c:pt>
                <c:pt idx="1572">
                  <c:v>111.56495700000002</c:v>
                </c:pt>
                <c:pt idx="1573">
                  <c:v>106.667084</c:v>
                </c:pt>
                <c:pt idx="1574">
                  <c:v>117.119354</c:v>
                </c:pt>
                <c:pt idx="1575">
                  <c:v>104.157021</c:v>
                </c:pt>
                <c:pt idx="1576">
                  <c:v>103.54489100000002</c:v>
                </c:pt>
                <c:pt idx="1577">
                  <c:v>104.85009799999999</c:v>
                </c:pt>
                <c:pt idx="1578">
                  <c:v>110.51479300000001</c:v>
                </c:pt>
                <c:pt idx="1579">
                  <c:v>100.358063</c:v>
                </c:pt>
                <c:pt idx="1580">
                  <c:v>105.162865</c:v>
                </c:pt>
                <c:pt idx="1581">
                  <c:v>105.40969800000002</c:v>
                </c:pt>
                <c:pt idx="1582">
                  <c:v>101.258606</c:v>
                </c:pt>
                <c:pt idx="1583">
                  <c:v>108.23582500000002</c:v>
                </c:pt>
                <c:pt idx="1584">
                  <c:v>108.68104599999998</c:v>
                </c:pt>
                <c:pt idx="1585">
                  <c:v>116.834473</c:v>
                </c:pt>
                <c:pt idx="1586">
                  <c:v>111.110764</c:v>
                </c:pt>
                <c:pt idx="1587">
                  <c:v>106.229507</c:v>
                </c:pt>
                <c:pt idx="1588">
                  <c:v>108.69421400000002</c:v>
                </c:pt>
                <c:pt idx="1589">
                  <c:v>108.304596</c:v>
                </c:pt>
                <c:pt idx="1590">
                  <c:v>132.00366199999996</c:v>
                </c:pt>
                <c:pt idx="1591">
                  <c:v>116.062241</c:v>
                </c:pt>
                <c:pt idx="1592">
                  <c:v>101.574181</c:v>
                </c:pt>
                <c:pt idx="1593">
                  <c:v>101.21056400000003</c:v>
                </c:pt>
                <c:pt idx="1594">
                  <c:v>128.08078</c:v>
                </c:pt>
                <c:pt idx="1595">
                  <c:v>131.45199600000004</c:v>
                </c:pt>
                <c:pt idx="1596">
                  <c:v>115.755325</c:v>
                </c:pt>
                <c:pt idx="1597">
                  <c:v>100.8321</c:v>
                </c:pt>
                <c:pt idx="1598">
                  <c:v>106.66258199999999</c:v>
                </c:pt>
                <c:pt idx="1599">
                  <c:v>142.20924399999998</c:v>
                </c:pt>
                <c:pt idx="1600">
                  <c:v>108.013367</c:v>
                </c:pt>
                <c:pt idx="1601">
                  <c:v>111.684769</c:v>
                </c:pt>
                <c:pt idx="1602">
                  <c:v>127.619522</c:v>
                </c:pt>
                <c:pt idx="1603">
                  <c:v>109.956581</c:v>
                </c:pt>
                <c:pt idx="1604">
                  <c:v>146.79472399999997</c:v>
                </c:pt>
                <c:pt idx="1605">
                  <c:v>103.20912199999999</c:v>
                </c:pt>
                <c:pt idx="1606">
                  <c:v>124.15848499999998</c:v>
                </c:pt>
                <c:pt idx="1607">
                  <c:v>108.790092</c:v>
                </c:pt>
                <c:pt idx="1608">
                  <c:v>105.684135</c:v>
                </c:pt>
                <c:pt idx="1609">
                  <c:v>100.66597699999998</c:v>
                </c:pt>
                <c:pt idx="1610">
                  <c:v>110.80719000000002</c:v>
                </c:pt>
                <c:pt idx="1611">
                  <c:v>111.71958900000001</c:v>
                </c:pt>
                <c:pt idx="1612">
                  <c:v>117.59092699999999</c:v>
                </c:pt>
                <c:pt idx="1613">
                  <c:v>107.54232</c:v>
                </c:pt>
                <c:pt idx="1614">
                  <c:v>100.293976</c:v>
                </c:pt>
                <c:pt idx="1615">
                  <c:v>102.119179</c:v>
                </c:pt>
                <c:pt idx="1616">
                  <c:v>108.713882</c:v>
                </c:pt>
                <c:pt idx="1617">
                  <c:v>127.27519199999999</c:v>
                </c:pt>
                <c:pt idx="1618">
                  <c:v>109.91945600000001</c:v>
                </c:pt>
                <c:pt idx="1619">
                  <c:v>102.08704400000002</c:v>
                </c:pt>
                <c:pt idx="1620">
                  <c:v>115.40486900000003</c:v>
                </c:pt>
                <c:pt idx="1621">
                  <c:v>107.254288</c:v>
                </c:pt>
                <c:pt idx="1622">
                  <c:v>101.79097</c:v>
                </c:pt>
                <c:pt idx="1623">
                  <c:v>101.12001799999999</c:v>
                </c:pt>
                <c:pt idx="1624">
                  <c:v>126.85548399999999</c:v>
                </c:pt>
                <c:pt idx="1625">
                  <c:v>104.91072100000001</c:v>
                </c:pt>
                <c:pt idx="1626">
                  <c:v>110.086151</c:v>
                </c:pt>
                <c:pt idx="1627">
                  <c:v>101.098373</c:v>
                </c:pt>
                <c:pt idx="1628">
                  <c:v>114.453751</c:v>
                </c:pt>
                <c:pt idx="1629">
                  <c:v>112.65862300000002</c:v>
                </c:pt>
                <c:pt idx="1630">
                  <c:v>125.19856999999999</c:v>
                </c:pt>
                <c:pt idx="1631">
                  <c:v>102.00501300000002</c:v>
                </c:pt>
                <c:pt idx="1632">
                  <c:v>111.66057600000001</c:v>
                </c:pt>
                <c:pt idx="1633">
                  <c:v>111.80795300000001</c:v>
                </c:pt>
                <c:pt idx="1634">
                  <c:v>100.56163000000001</c:v>
                </c:pt>
                <c:pt idx="1635">
                  <c:v>109.13168300000001</c:v>
                </c:pt>
                <c:pt idx="1636">
                  <c:v>100.504898</c:v>
                </c:pt>
                <c:pt idx="1637">
                  <c:v>111.86425000000001</c:v>
                </c:pt>
                <c:pt idx="1638">
                  <c:v>104.610855</c:v>
                </c:pt>
                <c:pt idx="1639">
                  <c:v>112.369484</c:v>
                </c:pt>
                <c:pt idx="1640">
                  <c:v>107.562065</c:v>
                </c:pt>
                <c:pt idx="1641">
                  <c:v>104.20678700000001</c:v>
                </c:pt>
                <c:pt idx="1642">
                  <c:v>121.28675800000001</c:v>
                </c:pt>
                <c:pt idx="1643">
                  <c:v>105.91286500000001</c:v>
                </c:pt>
                <c:pt idx="1644">
                  <c:v>106.69760900000001</c:v>
                </c:pt>
                <c:pt idx="1645">
                  <c:v>103.745148</c:v>
                </c:pt>
                <c:pt idx="1646">
                  <c:v>122.57567599999999</c:v>
                </c:pt>
                <c:pt idx="1647">
                  <c:v>102.66986799999998</c:v>
                </c:pt>
                <c:pt idx="1648">
                  <c:v>106.13900799999999</c:v>
                </c:pt>
                <c:pt idx="1649">
                  <c:v>105.50902600000002</c:v>
                </c:pt>
                <c:pt idx="1650">
                  <c:v>116.94566300000002</c:v>
                </c:pt>
                <c:pt idx="1651">
                  <c:v>111.40659300000002</c:v>
                </c:pt>
                <c:pt idx="1652">
                  <c:v>102.91959400000002</c:v>
                </c:pt>
                <c:pt idx="1653">
                  <c:v>109.587341</c:v>
                </c:pt>
                <c:pt idx="1654">
                  <c:v>126.21299</c:v>
                </c:pt>
                <c:pt idx="1655">
                  <c:v>100.342484</c:v>
                </c:pt>
                <c:pt idx="1656">
                  <c:v>101.84368900000001</c:v>
                </c:pt>
                <c:pt idx="1657">
                  <c:v>105.372604</c:v>
                </c:pt>
                <c:pt idx="1658">
                  <c:v>101.69815800000001</c:v>
                </c:pt>
                <c:pt idx="1659">
                  <c:v>102.814728</c:v>
                </c:pt>
                <c:pt idx="1660">
                  <c:v>100.84426900000003</c:v>
                </c:pt>
                <c:pt idx="1661">
                  <c:v>110.575424</c:v>
                </c:pt>
                <c:pt idx="1662">
                  <c:v>101.103409</c:v>
                </c:pt>
                <c:pt idx="1663">
                  <c:v>105.00843799999998</c:v>
                </c:pt>
                <c:pt idx="1664">
                  <c:v>123.30116300000002</c:v>
                </c:pt>
                <c:pt idx="1665">
                  <c:v>118.85657500000001</c:v>
                </c:pt>
                <c:pt idx="1666">
                  <c:v>110.29015400000002</c:v>
                </c:pt>
                <c:pt idx="1667">
                  <c:v>109.58255800000001</c:v>
                </c:pt>
                <c:pt idx="1668">
                  <c:v>110.48593099999998</c:v>
                </c:pt>
                <c:pt idx="1669">
                  <c:v>113.925743</c:v>
                </c:pt>
                <c:pt idx="1670">
                  <c:v>106.312805</c:v>
                </c:pt>
                <c:pt idx="1671">
                  <c:v>118.063034</c:v>
                </c:pt>
                <c:pt idx="1672">
                  <c:v>108.595947</c:v>
                </c:pt>
                <c:pt idx="1673">
                  <c:v>117.60638400000001</c:v>
                </c:pt>
                <c:pt idx="1674">
                  <c:v>105.97508999999998</c:v>
                </c:pt>
                <c:pt idx="1675">
                  <c:v>101.209312</c:v>
                </c:pt>
                <c:pt idx="1676">
                  <c:v>105.314171</c:v>
                </c:pt>
                <c:pt idx="1677">
                  <c:v>104.691452</c:v>
                </c:pt>
                <c:pt idx="1678">
                  <c:v>103.64415700000002</c:v>
                </c:pt>
                <c:pt idx="1679">
                  <c:v>120.52989199999999</c:v>
                </c:pt>
                <c:pt idx="1680">
                  <c:v>104.16295599999998</c:v>
                </c:pt>
                <c:pt idx="1681">
                  <c:v>128.98635900000002</c:v>
                </c:pt>
                <c:pt idx="1682">
                  <c:v>102.04308300000001</c:v>
                </c:pt>
                <c:pt idx="1683">
                  <c:v>106.93678300000002</c:v>
                </c:pt>
                <c:pt idx="1684">
                  <c:v>106.556068</c:v>
                </c:pt>
                <c:pt idx="1685">
                  <c:v>149.16973899999999</c:v>
                </c:pt>
                <c:pt idx="1686">
                  <c:v>104.07545500000001</c:v>
                </c:pt>
                <c:pt idx="1687">
                  <c:v>119.228561</c:v>
                </c:pt>
                <c:pt idx="1688">
                  <c:v>128.936859</c:v>
                </c:pt>
                <c:pt idx="1689">
                  <c:v>100.77379599999999</c:v>
                </c:pt>
                <c:pt idx="1690">
                  <c:v>116.91136899999999</c:v>
                </c:pt>
                <c:pt idx="1691">
                  <c:v>109.214302</c:v>
                </c:pt>
                <c:pt idx="1692">
                  <c:v>102.135139</c:v>
                </c:pt>
                <c:pt idx="1693">
                  <c:v>138.62275700000001</c:v>
                </c:pt>
                <c:pt idx="1694">
                  <c:v>103.19150500000002</c:v>
                </c:pt>
                <c:pt idx="1695">
                  <c:v>145.45671100000001</c:v>
                </c:pt>
                <c:pt idx="1696">
                  <c:v>109.07762900000002</c:v>
                </c:pt>
                <c:pt idx="1697">
                  <c:v>111.35431699999998</c:v>
                </c:pt>
                <c:pt idx="1698">
                  <c:v>101.94213900000001</c:v>
                </c:pt>
                <c:pt idx="1699">
                  <c:v>111.62881499999999</c:v>
                </c:pt>
                <c:pt idx="1700">
                  <c:v>105.28826100000002</c:v>
                </c:pt>
                <c:pt idx="1701">
                  <c:v>107.032692</c:v>
                </c:pt>
                <c:pt idx="1702">
                  <c:v>106.09774</c:v>
                </c:pt>
                <c:pt idx="1703">
                  <c:v>117.624184</c:v>
                </c:pt>
                <c:pt idx="1704">
                  <c:v>122.609146</c:v>
                </c:pt>
                <c:pt idx="1705">
                  <c:v>102.09950300000001</c:v>
                </c:pt>
                <c:pt idx="1706">
                  <c:v>158.45590200000001</c:v>
                </c:pt>
                <c:pt idx="1707">
                  <c:v>120.88333099999998</c:v>
                </c:pt>
                <c:pt idx="1708">
                  <c:v>109.82638499999999</c:v>
                </c:pt>
                <c:pt idx="1709">
                  <c:v>105.08815800000001</c:v>
                </c:pt>
                <c:pt idx="1710">
                  <c:v>104.71526299999999</c:v>
                </c:pt>
                <c:pt idx="1711">
                  <c:v>112.345055</c:v>
                </c:pt>
                <c:pt idx="1712">
                  <c:v>101.03655999999999</c:v>
                </c:pt>
                <c:pt idx="1713">
                  <c:v>111.66639699999999</c:v>
                </c:pt>
                <c:pt idx="1714">
                  <c:v>108.166237</c:v>
                </c:pt>
                <c:pt idx="1715">
                  <c:v>102.11961400000001</c:v>
                </c:pt>
                <c:pt idx="1716">
                  <c:v>108.83266399999999</c:v>
                </c:pt>
                <c:pt idx="1717">
                  <c:v>100.98180400000001</c:v>
                </c:pt>
                <c:pt idx="1718">
                  <c:v>103.28994</c:v>
                </c:pt>
                <c:pt idx="1719">
                  <c:v>100.347977</c:v>
                </c:pt>
                <c:pt idx="1720">
                  <c:v>137.09147600000003</c:v>
                </c:pt>
                <c:pt idx="1721">
                  <c:v>120.860657</c:v>
                </c:pt>
                <c:pt idx="1722">
                  <c:v>103.297768</c:v>
                </c:pt>
                <c:pt idx="1723">
                  <c:v>112.611755</c:v>
                </c:pt>
                <c:pt idx="1724">
                  <c:v>105.140556</c:v>
                </c:pt>
                <c:pt idx="1725">
                  <c:v>108.977806</c:v>
                </c:pt>
                <c:pt idx="1726">
                  <c:v>108.93602799999999</c:v>
                </c:pt>
                <c:pt idx="1727">
                  <c:v>101.995041</c:v>
                </c:pt>
                <c:pt idx="1728">
                  <c:v>112.36589099999999</c:v>
                </c:pt>
                <c:pt idx="1729">
                  <c:v>102.79516599999999</c:v>
                </c:pt>
                <c:pt idx="1730">
                  <c:v>108.27547499999999</c:v>
                </c:pt>
                <c:pt idx="1731">
                  <c:v>106.253494</c:v>
                </c:pt>
                <c:pt idx="1732">
                  <c:v>103.54341100000002</c:v>
                </c:pt>
                <c:pt idx="1733">
                  <c:v>137.053619</c:v>
                </c:pt>
                <c:pt idx="1734">
                  <c:v>101.37217699999997</c:v>
                </c:pt>
                <c:pt idx="1735">
                  <c:v>118.63453699999998</c:v>
                </c:pt>
                <c:pt idx="1736">
                  <c:v>118.145355</c:v>
                </c:pt>
                <c:pt idx="1737">
                  <c:v>105.050453</c:v>
                </c:pt>
                <c:pt idx="1738">
                  <c:v>108.59802999999999</c:v>
                </c:pt>
                <c:pt idx="1739">
                  <c:v>105.187759</c:v>
                </c:pt>
                <c:pt idx="1740">
                  <c:v>101.70066799999999</c:v>
                </c:pt>
                <c:pt idx="1741">
                  <c:v>136.95814500000003</c:v>
                </c:pt>
                <c:pt idx="1742">
                  <c:v>109.66100299999998</c:v>
                </c:pt>
                <c:pt idx="1743">
                  <c:v>104.60289799999998</c:v>
                </c:pt>
                <c:pt idx="1744">
                  <c:v>109.627686</c:v>
                </c:pt>
                <c:pt idx="1745">
                  <c:v>120.644897</c:v>
                </c:pt>
                <c:pt idx="1746">
                  <c:v>127.57831599999999</c:v>
                </c:pt>
                <c:pt idx="1747">
                  <c:v>107.48104900000001</c:v>
                </c:pt>
                <c:pt idx="1748">
                  <c:v>114.07139599999998</c:v>
                </c:pt>
                <c:pt idx="1749">
                  <c:v>104.95381900000001</c:v>
                </c:pt>
                <c:pt idx="1750">
                  <c:v>113.57577499999996</c:v>
                </c:pt>
                <c:pt idx="1751">
                  <c:v>101.406677</c:v>
                </c:pt>
                <c:pt idx="1752">
                  <c:v>147.29478499999996</c:v>
                </c:pt>
                <c:pt idx="1753">
                  <c:v>103.31055499999999</c:v>
                </c:pt>
                <c:pt idx="1754">
                  <c:v>122.26479300000001</c:v>
                </c:pt>
                <c:pt idx="1755">
                  <c:v>113.50121300000004</c:v>
                </c:pt>
                <c:pt idx="1756">
                  <c:v>117.46763600000001</c:v>
                </c:pt>
                <c:pt idx="1757">
                  <c:v>111.160583</c:v>
                </c:pt>
                <c:pt idx="1758">
                  <c:v>110.29756200000001</c:v>
                </c:pt>
                <c:pt idx="1759">
                  <c:v>108.28516399999999</c:v>
                </c:pt>
                <c:pt idx="1760">
                  <c:v>119.88604699999999</c:v>
                </c:pt>
                <c:pt idx="1761">
                  <c:v>118.41920500000003</c:v>
                </c:pt>
                <c:pt idx="1762">
                  <c:v>104.67388199999999</c:v>
                </c:pt>
                <c:pt idx="1763">
                  <c:v>108.33612100000002</c:v>
                </c:pt>
                <c:pt idx="1764">
                  <c:v>104.74795500000002</c:v>
                </c:pt>
                <c:pt idx="1765">
                  <c:v>102.107285</c:v>
                </c:pt>
                <c:pt idx="1766">
                  <c:v>106.35082199999998</c:v>
                </c:pt>
                <c:pt idx="1767">
                  <c:v>144.781769</c:v>
                </c:pt>
                <c:pt idx="1768">
                  <c:v>109.057709</c:v>
                </c:pt>
                <c:pt idx="1769">
                  <c:v>139.00175499999997</c:v>
                </c:pt>
                <c:pt idx="1770">
                  <c:v>103.35717</c:v>
                </c:pt>
                <c:pt idx="1771">
                  <c:v>131.32399000000001</c:v>
                </c:pt>
                <c:pt idx="1772">
                  <c:v>103.49149300000003</c:v>
                </c:pt>
                <c:pt idx="1773">
                  <c:v>103.56946600000002</c:v>
                </c:pt>
                <c:pt idx="1774">
                  <c:v>117.55365</c:v>
                </c:pt>
                <c:pt idx="1775">
                  <c:v>110.763786</c:v>
                </c:pt>
                <c:pt idx="1776">
                  <c:v>104.59606900000001</c:v>
                </c:pt>
                <c:pt idx="1777">
                  <c:v>105.70135500000002</c:v>
                </c:pt>
                <c:pt idx="1778">
                  <c:v>119.09586299999998</c:v>
                </c:pt>
                <c:pt idx="1779">
                  <c:v>139.34127800000002</c:v>
                </c:pt>
                <c:pt idx="1780">
                  <c:v>101.59981500000002</c:v>
                </c:pt>
                <c:pt idx="1781">
                  <c:v>117.627853</c:v>
                </c:pt>
                <c:pt idx="1782">
                  <c:v>126.340706</c:v>
                </c:pt>
                <c:pt idx="1783">
                  <c:v>109.143974</c:v>
                </c:pt>
                <c:pt idx="1784">
                  <c:v>105.18775199999999</c:v>
                </c:pt>
                <c:pt idx="1785">
                  <c:v>146.04431199999999</c:v>
                </c:pt>
                <c:pt idx="1786">
                  <c:v>102.40499900000002</c:v>
                </c:pt>
                <c:pt idx="1787">
                  <c:v>109.64682000000002</c:v>
                </c:pt>
                <c:pt idx="1788">
                  <c:v>109.76958500000002</c:v>
                </c:pt>
                <c:pt idx="1789">
                  <c:v>106.13640599999998</c:v>
                </c:pt>
                <c:pt idx="1790">
                  <c:v>100.42861900000001</c:v>
                </c:pt>
                <c:pt idx="1791">
                  <c:v>125.85801699999999</c:v>
                </c:pt>
                <c:pt idx="1792">
                  <c:v>113.02755000000002</c:v>
                </c:pt>
                <c:pt idx="1793">
                  <c:v>143.381561</c:v>
                </c:pt>
                <c:pt idx="1794">
                  <c:v>114.32241099999999</c:v>
                </c:pt>
                <c:pt idx="1795">
                  <c:v>114.86674499999998</c:v>
                </c:pt>
                <c:pt idx="1796">
                  <c:v>141.147842</c:v>
                </c:pt>
                <c:pt idx="1797">
                  <c:v>110.37449599999998</c:v>
                </c:pt>
                <c:pt idx="1798">
                  <c:v>134.20146199999999</c:v>
                </c:pt>
                <c:pt idx="1799">
                  <c:v>108.13038599999999</c:v>
                </c:pt>
                <c:pt idx="1800">
                  <c:v>101.17688799999999</c:v>
                </c:pt>
                <c:pt idx="1801">
                  <c:v>116.39735400000002</c:v>
                </c:pt>
                <c:pt idx="1802">
                  <c:v>100.05486300000001</c:v>
                </c:pt>
                <c:pt idx="1803">
                  <c:v>104.51252700000002</c:v>
                </c:pt>
                <c:pt idx="1804">
                  <c:v>102.53227200000001</c:v>
                </c:pt>
                <c:pt idx="1805">
                  <c:v>123.249092</c:v>
                </c:pt>
                <c:pt idx="1806">
                  <c:v>109.06724500000001</c:v>
                </c:pt>
                <c:pt idx="1807">
                  <c:v>109.59731300000001</c:v>
                </c:pt>
                <c:pt idx="1808">
                  <c:v>100.72279399999998</c:v>
                </c:pt>
                <c:pt idx="1809">
                  <c:v>124.23461200000001</c:v>
                </c:pt>
                <c:pt idx="1810">
                  <c:v>119.012367</c:v>
                </c:pt>
                <c:pt idx="1811">
                  <c:v>110.24366800000001</c:v>
                </c:pt>
                <c:pt idx="1812">
                  <c:v>121.75773599999998</c:v>
                </c:pt>
                <c:pt idx="1813">
                  <c:v>120.57263199999998</c:v>
                </c:pt>
                <c:pt idx="1814">
                  <c:v>109.83026900000002</c:v>
                </c:pt>
                <c:pt idx="1815">
                  <c:v>112.676239</c:v>
                </c:pt>
                <c:pt idx="1816">
                  <c:v>102.18032799999999</c:v>
                </c:pt>
                <c:pt idx="1817">
                  <c:v>111.891792</c:v>
                </c:pt>
                <c:pt idx="1818">
                  <c:v>108.61998</c:v>
                </c:pt>
                <c:pt idx="1819">
                  <c:v>105.91001900000003</c:v>
                </c:pt>
                <c:pt idx="1820">
                  <c:v>102.08759300000001</c:v>
                </c:pt>
                <c:pt idx="1821">
                  <c:v>109.31596399999999</c:v>
                </c:pt>
                <c:pt idx="1822">
                  <c:v>116.24306500000002</c:v>
                </c:pt>
                <c:pt idx="1823">
                  <c:v>104.64241800000001</c:v>
                </c:pt>
                <c:pt idx="1824">
                  <c:v>132.574387</c:v>
                </c:pt>
                <c:pt idx="1825">
                  <c:v>105.710098</c:v>
                </c:pt>
                <c:pt idx="1826">
                  <c:v>114.687012</c:v>
                </c:pt>
                <c:pt idx="1827">
                  <c:v>101.29640999999999</c:v>
                </c:pt>
                <c:pt idx="1828">
                  <c:v>104.50491300000002</c:v>
                </c:pt>
                <c:pt idx="1829">
                  <c:v>112.72129099999999</c:v>
                </c:pt>
                <c:pt idx="1830">
                  <c:v>116.71659099999999</c:v>
                </c:pt>
                <c:pt idx="1831">
                  <c:v>113.67726900000001</c:v>
                </c:pt>
                <c:pt idx="1832">
                  <c:v>105.086403</c:v>
                </c:pt>
                <c:pt idx="1833">
                  <c:v>125.58371699999998</c:v>
                </c:pt>
                <c:pt idx="1834">
                  <c:v>107.671257</c:v>
                </c:pt>
                <c:pt idx="1835">
                  <c:v>125.21153300000002</c:v>
                </c:pt>
                <c:pt idx="1836">
                  <c:v>102.298042</c:v>
                </c:pt>
                <c:pt idx="1837">
                  <c:v>107.604759</c:v>
                </c:pt>
                <c:pt idx="1838">
                  <c:v>135.37728900000002</c:v>
                </c:pt>
                <c:pt idx="1839">
                  <c:v>109.42092900000002</c:v>
                </c:pt>
                <c:pt idx="1840">
                  <c:v>102.405884</c:v>
                </c:pt>
                <c:pt idx="1841">
                  <c:v>120.15537999999997</c:v>
                </c:pt>
                <c:pt idx="1842">
                  <c:v>105.164558</c:v>
                </c:pt>
                <c:pt idx="1843">
                  <c:v>107.06182099999999</c:v>
                </c:pt>
                <c:pt idx="1844">
                  <c:v>108.09789300000001</c:v>
                </c:pt>
                <c:pt idx="1845">
                  <c:v>113.015373</c:v>
                </c:pt>
                <c:pt idx="1846">
                  <c:v>100.731308</c:v>
                </c:pt>
                <c:pt idx="1847">
                  <c:v>116.31597099999999</c:v>
                </c:pt>
                <c:pt idx="1848">
                  <c:v>108.582016</c:v>
                </c:pt>
                <c:pt idx="1849">
                  <c:v>103.08879899999997</c:v>
                </c:pt>
                <c:pt idx="1850">
                  <c:v>105.41696899999999</c:v>
                </c:pt>
                <c:pt idx="1851">
                  <c:v>100.677414</c:v>
                </c:pt>
                <c:pt idx="1852">
                  <c:v>104.722099</c:v>
                </c:pt>
                <c:pt idx="1853">
                  <c:v>106.02153800000001</c:v>
                </c:pt>
                <c:pt idx="1854">
                  <c:v>126.66339099999999</c:v>
                </c:pt>
                <c:pt idx="1855">
                  <c:v>105.66899100000001</c:v>
                </c:pt>
                <c:pt idx="1856">
                  <c:v>105.715439</c:v>
                </c:pt>
                <c:pt idx="1857">
                  <c:v>124.198883</c:v>
                </c:pt>
                <c:pt idx="1858">
                  <c:v>107.48901400000001</c:v>
                </c:pt>
                <c:pt idx="1859">
                  <c:v>101.87076599999999</c:v>
                </c:pt>
                <c:pt idx="1860">
                  <c:v>101.82693500000001</c:v>
                </c:pt>
                <c:pt idx="1861">
                  <c:v>102.09483299999998</c:v>
                </c:pt>
                <c:pt idx="1862">
                  <c:v>102.52413900000002</c:v>
                </c:pt>
                <c:pt idx="1863">
                  <c:v>114.272049</c:v>
                </c:pt>
                <c:pt idx="1864">
                  <c:v>102.461472</c:v>
                </c:pt>
                <c:pt idx="1865">
                  <c:v>113.19238300000001</c:v>
                </c:pt>
                <c:pt idx="1866">
                  <c:v>117.624313</c:v>
                </c:pt>
                <c:pt idx="1867">
                  <c:v>103.20633699999999</c:v>
                </c:pt>
                <c:pt idx="1868">
                  <c:v>105.11919399999999</c:v>
                </c:pt>
                <c:pt idx="1869">
                  <c:v>106.97436500000002</c:v>
                </c:pt>
                <c:pt idx="1870">
                  <c:v>111.01052100000001</c:v>
                </c:pt>
                <c:pt idx="1871">
                  <c:v>103.49796300000003</c:v>
                </c:pt>
                <c:pt idx="1872">
                  <c:v>100.20719900000002</c:v>
                </c:pt>
                <c:pt idx="1873">
                  <c:v>101.43233499999998</c:v>
                </c:pt>
                <c:pt idx="1874">
                  <c:v>106.93647</c:v>
                </c:pt>
                <c:pt idx="1875">
                  <c:v>119.37138400000001</c:v>
                </c:pt>
                <c:pt idx="1876">
                  <c:v>113.64142600000001</c:v>
                </c:pt>
                <c:pt idx="1877">
                  <c:v>136.72695899999999</c:v>
                </c:pt>
                <c:pt idx="1878">
                  <c:v>102.787773</c:v>
                </c:pt>
                <c:pt idx="1879">
                  <c:v>113.627869</c:v>
                </c:pt>
                <c:pt idx="1880">
                  <c:v>134.48852500000001</c:v>
                </c:pt>
                <c:pt idx="1881">
                  <c:v>100.04846999999999</c:v>
                </c:pt>
                <c:pt idx="1882">
                  <c:v>117.16754899999998</c:v>
                </c:pt>
                <c:pt idx="1883">
                  <c:v>108.47761500000001</c:v>
                </c:pt>
                <c:pt idx="1884">
                  <c:v>116.87506099999999</c:v>
                </c:pt>
                <c:pt idx="1885">
                  <c:v>107.08839399999998</c:v>
                </c:pt>
                <c:pt idx="1886">
                  <c:v>105.033089</c:v>
                </c:pt>
                <c:pt idx="1887">
                  <c:v>102.583412</c:v>
                </c:pt>
                <c:pt idx="1888">
                  <c:v>107.26852400000001</c:v>
                </c:pt>
                <c:pt idx="1889">
                  <c:v>116.62800599999998</c:v>
                </c:pt>
                <c:pt idx="1890">
                  <c:v>165.83038300000001</c:v>
                </c:pt>
                <c:pt idx="1891">
                  <c:v>103.57118199999998</c:v>
                </c:pt>
                <c:pt idx="1892">
                  <c:v>168.25947600000001</c:v>
                </c:pt>
                <c:pt idx="1893">
                  <c:v>109.10646800000001</c:v>
                </c:pt>
                <c:pt idx="1894">
                  <c:v>101.21875799999998</c:v>
                </c:pt>
                <c:pt idx="1895">
                  <c:v>148.079849</c:v>
                </c:pt>
                <c:pt idx="1896">
                  <c:v>111.22012300000002</c:v>
                </c:pt>
                <c:pt idx="1897">
                  <c:v>101.06909899999998</c:v>
                </c:pt>
                <c:pt idx="1898">
                  <c:v>105.55965399999999</c:v>
                </c:pt>
                <c:pt idx="1899">
                  <c:v>124.24729900000003</c:v>
                </c:pt>
                <c:pt idx="1900">
                  <c:v>102.691444</c:v>
                </c:pt>
                <c:pt idx="1901">
                  <c:v>125.534012</c:v>
                </c:pt>
                <c:pt idx="1902">
                  <c:v>128.64643900000002</c:v>
                </c:pt>
                <c:pt idx="1903">
                  <c:v>100.45386499999999</c:v>
                </c:pt>
                <c:pt idx="1904">
                  <c:v>122.33547199999998</c:v>
                </c:pt>
                <c:pt idx="1905">
                  <c:v>120.202271</c:v>
                </c:pt>
                <c:pt idx="1906">
                  <c:v>110.35379799999998</c:v>
                </c:pt>
                <c:pt idx="1907">
                  <c:v>107.01417499999999</c:v>
                </c:pt>
                <c:pt idx="1908">
                  <c:v>102.532417</c:v>
                </c:pt>
                <c:pt idx="1909">
                  <c:v>119.06632999999999</c:v>
                </c:pt>
                <c:pt idx="1910">
                  <c:v>108.41270400000002</c:v>
                </c:pt>
                <c:pt idx="1911">
                  <c:v>122.04471599999999</c:v>
                </c:pt>
                <c:pt idx="1912">
                  <c:v>112.23606100000002</c:v>
                </c:pt>
                <c:pt idx="1913">
                  <c:v>103.65428199999998</c:v>
                </c:pt>
                <c:pt idx="1914">
                  <c:v>101.887581</c:v>
                </c:pt>
                <c:pt idx="1915">
                  <c:v>100.32202100000001</c:v>
                </c:pt>
                <c:pt idx="1916">
                  <c:v>109.15806600000001</c:v>
                </c:pt>
                <c:pt idx="1917">
                  <c:v>100.027</c:v>
                </c:pt>
                <c:pt idx="1918">
                  <c:v>114.35302</c:v>
                </c:pt>
                <c:pt idx="1919">
                  <c:v>101.36114499999999</c:v>
                </c:pt>
                <c:pt idx="1920">
                  <c:v>122.801361</c:v>
                </c:pt>
                <c:pt idx="1921">
                  <c:v>104.60011299999998</c:v>
                </c:pt>
                <c:pt idx="1922">
                  <c:v>100.62097199999997</c:v>
                </c:pt>
                <c:pt idx="1923">
                  <c:v>117.19799</c:v>
                </c:pt>
                <c:pt idx="1924">
                  <c:v>101.27364300000002</c:v>
                </c:pt>
                <c:pt idx="1925">
                  <c:v>103.22757</c:v>
                </c:pt>
                <c:pt idx="1926">
                  <c:v>110.661636</c:v>
                </c:pt>
                <c:pt idx="1927">
                  <c:v>115.36006900000001</c:v>
                </c:pt>
                <c:pt idx="1928">
                  <c:v>107.342789</c:v>
                </c:pt>
                <c:pt idx="1929">
                  <c:v>100.46167000000001</c:v>
                </c:pt>
                <c:pt idx="1930">
                  <c:v>106.75588999999998</c:v>
                </c:pt>
                <c:pt idx="1931">
                  <c:v>114.392853</c:v>
                </c:pt>
                <c:pt idx="1932">
                  <c:v>105.23564900000001</c:v>
                </c:pt>
                <c:pt idx="1933">
                  <c:v>115.49939000000002</c:v>
                </c:pt>
                <c:pt idx="1934">
                  <c:v>103.901871</c:v>
                </c:pt>
                <c:pt idx="1935">
                  <c:v>100.62949399999998</c:v>
                </c:pt>
                <c:pt idx="1936">
                  <c:v>162.62454199999999</c:v>
                </c:pt>
                <c:pt idx="1937">
                  <c:v>100.259186</c:v>
                </c:pt>
                <c:pt idx="1938">
                  <c:v>112.092789</c:v>
                </c:pt>
                <c:pt idx="1939">
                  <c:v>101.91295599999999</c:v>
                </c:pt>
                <c:pt idx="1940">
                  <c:v>110.632561</c:v>
                </c:pt>
                <c:pt idx="1941">
                  <c:v>124.03879499999998</c:v>
                </c:pt>
                <c:pt idx="1942">
                  <c:v>111.276962</c:v>
                </c:pt>
                <c:pt idx="1943">
                  <c:v>126.58424400000001</c:v>
                </c:pt>
                <c:pt idx="1944">
                  <c:v>136.32795700000003</c:v>
                </c:pt>
                <c:pt idx="1945">
                  <c:v>101.816811</c:v>
                </c:pt>
                <c:pt idx="1946">
                  <c:v>112.39119700000002</c:v>
                </c:pt>
                <c:pt idx="1947">
                  <c:v>109.18608099999999</c:v>
                </c:pt>
                <c:pt idx="1948">
                  <c:v>108.43619500000001</c:v>
                </c:pt>
                <c:pt idx="1949">
                  <c:v>101.33139799999998</c:v>
                </c:pt>
                <c:pt idx="1950">
                  <c:v>103.15801199999999</c:v>
                </c:pt>
                <c:pt idx="1951">
                  <c:v>100.742538</c:v>
                </c:pt>
                <c:pt idx="1952">
                  <c:v>102.41233800000001</c:v>
                </c:pt>
                <c:pt idx="1953">
                  <c:v>105.02230799999998</c:v>
                </c:pt>
                <c:pt idx="1954">
                  <c:v>109.653526</c:v>
                </c:pt>
                <c:pt idx="1955">
                  <c:v>102.42451500000001</c:v>
                </c:pt>
                <c:pt idx="1956">
                  <c:v>104.61158</c:v>
                </c:pt>
                <c:pt idx="1957">
                  <c:v>116.19458</c:v>
                </c:pt>
                <c:pt idx="1958">
                  <c:v>144.12048300000001</c:v>
                </c:pt>
                <c:pt idx="1959">
                  <c:v>113.11988100000001</c:v>
                </c:pt>
                <c:pt idx="1960">
                  <c:v>107.44301600000001</c:v>
                </c:pt>
                <c:pt idx="1961">
                  <c:v>128.07788099999999</c:v>
                </c:pt>
                <c:pt idx="1962">
                  <c:v>100.77125500000001</c:v>
                </c:pt>
                <c:pt idx="1963">
                  <c:v>123.41995199999999</c:v>
                </c:pt>
                <c:pt idx="1964">
                  <c:v>104.85903199999998</c:v>
                </c:pt>
                <c:pt idx="1965">
                  <c:v>124.696411</c:v>
                </c:pt>
                <c:pt idx="1966">
                  <c:v>113.81347700000001</c:v>
                </c:pt>
                <c:pt idx="1967">
                  <c:v>100.31519299999998</c:v>
                </c:pt>
                <c:pt idx="1968">
                  <c:v>158.39492800000002</c:v>
                </c:pt>
                <c:pt idx="1969">
                  <c:v>105.00288399999998</c:v>
                </c:pt>
                <c:pt idx="1970">
                  <c:v>101.885155</c:v>
                </c:pt>
                <c:pt idx="1971">
                  <c:v>101.91745000000002</c:v>
                </c:pt>
                <c:pt idx="1972">
                  <c:v>100.34651900000001</c:v>
                </c:pt>
                <c:pt idx="1973">
                  <c:v>100.921631</c:v>
                </c:pt>
                <c:pt idx="1974">
                  <c:v>102.22324399999999</c:v>
                </c:pt>
                <c:pt idx="1975">
                  <c:v>101.65342699999998</c:v>
                </c:pt>
                <c:pt idx="1976">
                  <c:v>121.626251</c:v>
                </c:pt>
                <c:pt idx="1977">
                  <c:v>105.94358800000002</c:v>
                </c:pt>
                <c:pt idx="1978">
                  <c:v>106.78919999999999</c:v>
                </c:pt>
                <c:pt idx="1979">
                  <c:v>113.12235299999999</c:v>
                </c:pt>
                <c:pt idx="1980">
                  <c:v>110.165184</c:v>
                </c:pt>
                <c:pt idx="1981">
                  <c:v>106.45306400000001</c:v>
                </c:pt>
                <c:pt idx="1982">
                  <c:v>117.979141</c:v>
                </c:pt>
                <c:pt idx="1983">
                  <c:v>115.362267</c:v>
                </c:pt>
                <c:pt idx="1984">
                  <c:v>116.281395</c:v>
                </c:pt>
                <c:pt idx="1985">
                  <c:v>101.10228699999999</c:v>
                </c:pt>
                <c:pt idx="1986">
                  <c:v>146.523697</c:v>
                </c:pt>
                <c:pt idx="1987">
                  <c:v>103.24705500000002</c:v>
                </c:pt>
                <c:pt idx="1988">
                  <c:v>100.247032</c:v>
                </c:pt>
                <c:pt idx="1989">
                  <c:v>101.12331399999998</c:v>
                </c:pt>
                <c:pt idx="1990">
                  <c:v>118.867317</c:v>
                </c:pt>
                <c:pt idx="1991">
                  <c:v>101.045799</c:v>
                </c:pt>
                <c:pt idx="1992">
                  <c:v>108.20199599999999</c:v>
                </c:pt>
                <c:pt idx="1993">
                  <c:v>103.733406</c:v>
                </c:pt>
                <c:pt idx="1994">
                  <c:v>117.19871500000001</c:v>
                </c:pt>
                <c:pt idx="1995">
                  <c:v>165.190201</c:v>
                </c:pt>
                <c:pt idx="1996">
                  <c:v>102.410797</c:v>
                </c:pt>
                <c:pt idx="1997">
                  <c:v>100.21520200000002</c:v>
                </c:pt>
                <c:pt idx="1998">
                  <c:v>101.84461200000001</c:v>
                </c:pt>
                <c:pt idx="1999">
                  <c:v>107.29351800000002</c:v>
                </c:pt>
                <c:pt idx="2000">
                  <c:v>106.75649300000002</c:v>
                </c:pt>
                <c:pt idx="2001">
                  <c:v>118.206856</c:v>
                </c:pt>
                <c:pt idx="2002">
                  <c:v>126.109703</c:v>
                </c:pt>
                <c:pt idx="2003">
                  <c:v>102.544876</c:v>
                </c:pt>
                <c:pt idx="2004">
                  <c:v>108.53312699999999</c:v>
                </c:pt>
                <c:pt idx="2005">
                  <c:v>100.06321699999999</c:v>
                </c:pt>
                <c:pt idx="2006">
                  <c:v>100.694237</c:v>
                </c:pt>
                <c:pt idx="2007">
                  <c:v>114.568054</c:v>
                </c:pt>
                <c:pt idx="2008">
                  <c:v>135.99366799999999</c:v>
                </c:pt>
                <c:pt idx="2009">
                  <c:v>108.43100000000001</c:v>
                </c:pt>
                <c:pt idx="2010">
                  <c:v>102.313339</c:v>
                </c:pt>
                <c:pt idx="2011">
                  <c:v>111.80542800000001</c:v>
                </c:pt>
                <c:pt idx="2012">
                  <c:v>120.015533</c:v>
                </c:pt>
                <c:pt idx="2013">
                  <c:v>110.42705500000001</c:v>
                </c:pt>
                <c:pt idx="2014">
                  <c:v>103.70471999999999</c:v>
                </c:pt>
                <c:pt idx="2015">
                  <c:v>100.48152899999999</c:v>
                </c:pt>
                <c:pt idx="2016">
                  <c:v>112.00120500000001</c:v>
                </c:pt>
                <c:pt idx="2017">
                  <c:v>118.82174699999999</c:v>
                </c:pt>
                <c:pt idx="2018">
                  <c:v>174.42628500000001</c:v>
                </c:pt>
                <c:pt idx="2019">
                  <c:v>119.29411300000002</c:v>
                </c:pt>
                <c:pt idx="2020">
                  <c:v>110.33107800000001</c:v>
                </c:pt>
                <c:pt idx="2021">
                  <c:v>101.82659099999998</c:v>
                </c:pt>
                <c:pt idx="2022">
                  <c:v>104.068703</c:v>
                </c:pt>
                <c:pt idx="2023">
                  <c:v>120.846512</c:v>
                </c:pt>
                <c:pt idx="2024">
                  <c:v>129.22943100000001</c:v>
                </c:pt>
                <c:pt idx="2025">
                  <c:v>119.91405500000002</c:v>
                </c:pt>
                <c:pt idx="2026">
                  <c:v>119.81966400000002</c:v>
                </c:pt>
                <c:pt idx="2027">
                  <c:v>106.44725800000003</c:v>
                </c:pt>
                <c:pt idx="2028">
                  <c:v>103.22511299999998</c:v>
                </c:pt>
                <c:pt idx="2029">
                  <c:v>106.07796500000002</c:v>
                </c:pt>
                <c:pt idx="2030">
                  <c:v>100.667305</c:v>
                </c:pt>
                <c:pt idx="2031">
                  <c:v>135.16339099999999</c:v>
                </c:pt>
                <c:pt idx="2032">
                  <c:v>103.661957</c:v>
                </c:pt>
                <c:pt idx="2033">
                  <c:v>103.46185300000002</c:v>
                </c:pt>
                <c:pt idx="2034">
                  <c:v>124.843361</c:v>
                </c:pt>
                <c:pt idx="2035">
                  <c:v>106.127251</c:v>
                </c:pt>
                <c:pt idx="2036">
                  <c:v>140.259445</c:v>
                </c:pt>
                <c:pt idx="2037">
                  <c:v>104.57596599999998</c:v>
                </c:pt>
                <c:pt idx="2038">
                  <c:v>105.01107</c:v>
                </c:pt>
                <c:pt idx="2039">
                  <c:v>108.792542</c:v>
                </c:pt>
                <c:pt idx="2040">
                  <c:v>100.06482699999999</c:v>
                </c:pt>
                <c:pt idx="2041">
                  <c:v>102.73638200000001</c:v>
                </c:pt>
                <c:pt idx="2042">
                  <c:v>101.086327</c:v>
                </c:pt>
                <c:pt idx="2043">
                  <c:v>119.51024600000001</c:v>
                </c:pt>
                <c:pt idx="2044">
                  <c:v>113.31190500000001</c:v>
                </c:pt>
                <c:pt idx="2045">
                  <c:v>103.003395</c:v>
                </c:pt>
                <c:pt idx="2046">
                  <c:v>107.38127900000002</c:v>
                </c:pt>
                <c:pt idx="2047">
                  <c:v>105.00404399999999</c:v>
                </c:pt>
                <c:pt idx="2048">
                  <c:v>112.44086500000002</c:v>
                </c:pt>
                <c:pt idx="2049">
                  <c:v>107.52454400000002</c:v>
                </c:pt>
                <c:pt idx="2050">
                  <c:v>118.81055499999999</c:v>
                </c:pt>
                <c:pt idx="2051">
                  <c:v>106.85152400000001</c:v>
                </c:pt>
                <c:pt idx="2052">
                  <c:v>103.31579600000001</c:v>
                </c:pt>
                <c:pt idx="2053">
                  <c:v>102.18013000000001</c:v>
                </c:pt>
                <c:pt idx="2054">
                  <c:v>126.47937799999998</c:v>
                </c:pt>
                <c:pt idx="2055">
                  <c:v>100.86796600000001</c:v>
                </c:pt>
                <c:pt idx="2056">
                  <c:v>106.58167299999998</c:v>
                </c:pt>
                <c:pt idx="2057">
                  <c:v>147.07054099999999</c:v>
                </c:pt>
                <c:pt idx="2058">
                  <c:v>113.55517599999999</c:v>
                </c:pt>
                <c:pt idx="2059">
                  <c:v>118.42158499999999</c:v>
                </c:pt>
                <c:pt idx="2060">
                  <c:v>106.113373</c:v>
                </c:pt>
                <c:pt idx="2061">
                  <c:v>101.93751500000002</c:v>
                </c:pt>
                <c:pt idx="2062">
                  <c:v>127.05920399999999</c:v>
                </c:pt>
                <c:pt idx="2063">
                  <c:v>116.24441500000002</c:v>
                </c:pt>
                <c:pt idx="2064">
                  <c:v>103.07128899999998</c:v>
                </c:pt>
                <c:pt idx="2065">
                  <c:v>100.85629999999999</c:v>
                </c:pt>
                <c:pt idx="2066">
                  <c:v>103.38301800000001</c:v>
                </c:pt>
                <c:pt idx="2067">
                  <c:v>111.06561300000001</c:v>
                </c:pt>
                <c:pt idx="2068">
                  <c:v>107.48625199999999</c:v>
                </c:pt>
                <c:pt idx="2069">
                  <c:v>134.72184800000002</c:v>
                </c:pt>
                <c:pt idx="2070">
                  <c:v>107.75153400000002</c:v>
                </c:pt>
                <c:pt idx="2071">
                  <c:v>107.563728</c:v>
                </c:pt>
                <c:pt idx="2072">
                  <c:v>107.70222500000001</c:v>
                </c:pt>
                <c:pt idx="2073">
                  <c:v>100.438095</c:v>
                </c:pt>
                <c:pt idx="2074">
                  <c:v>103.65957599999999</c:v>
                </c:pt>
                <c:pt idx="2075">
                  <c:v>100.62091799999999</c:v>
                </c:pt>
                <c:pt idx="2076">
                  <c:v>100.04079400000002</c:v>
                </c:pt>
                <c:pt idx="2077">
                  <c:v>114.75257099999999</c:v>
                </c:pt>
                <c:pt idx="2078">
                  <c:v>108.44181100000002</c:v>
                </c:pt>
                <c:pt idx="2079">
                  <c:v>109.348198</c:v>
                </c:pt>
                <c:pt idx="2080">
                  <c:v>112.51417499999999</c:v>
                </c:pt>
                <c:pt idx="2081">
                  <c:v>156.30908199999999</c:v>
                </c:pt>
                <c:pt idx="2082">
                  <c:v>104.31199599999999</c:v>
                </c:pt>
                <c:pt idx="2083">
                  <c:v>108.22925600000002</c:v>
                </c:pt>
                <c:pt idx="2084">
                  <c:v>116.181862</c:v>
                </c:pt>
                <c:pt idx="2085">
                  <c:v>113.29617300000001</c:v>
                </c:pt>
                <c:pt idx="2086">
                  <c:v>101.837082</c:v>
                </c:pt>
                <c:pt idx="2087">
                  <c:v>101.069885</c:v>
                </c:pt>
                <c:pt idx="2088">
                  <c:v>104.369896</c:v>
                </c:pt>
                <c:pt idx="2089">
                  <c:v>118.64769699999999</c:v>
                </c:pt>
                <c:pt idx="2090">
                  <c:v>110.51101700000001</c:v>
                </c:pt>
                <c:pt idx="2091">
                  <c:v>116.45306400000001</c:v>
                </c:pt>
                <c:pt idx="2092">
                  <c:v>102.272217</c:v>
                </c:pt>
                <c:pt idx="2093">
                  <c:v>114.41703000000001</c:v>
                </c:pt>
                <c:pt idx="2094">
                  <c:v>103.279053</c:v>
                </c:pt>
                <c:pt idx="2095">
                  <c:v>115.13181299999998</c:v>
                </c:pt>
                <c:pt idx="2096">
                  <c:v>104.59523799999998</c:v>
                </c:pt>
                <c:pt idx="2097">
                  <c:v>137.04605099999998</c:v>
                </c:pt>
                <c:pt idx="2098">
                  <c:v>103.48743399999999</c:v>
                </c:pt>
                <c:pt idx="2099">
                  <c:v>113.33393100000001</c:v>
                </c:pt>
                <c:pt idx="2100">
                  <c:v>121.97801200000001</c:v>
                </c:pt>
                <c:pt idx="2101">
                  <c:v>149.76954699999999</c:v>
                </c:pt>
                <c:pt idx="2102">
                  <c:v>101.23615300000002</c:v>
                </c:pt>
                <c:pt idx="2103">
                  <c:v>100.004768</c:v>
                </c:pt>
                <c:pt idx="2104">
                  <c:v>112.364395</c:v>
                </c:pt>
                <c:pt idx="2105">
                  <c:v>103.77671799999999</c:v>
                </c:pt>
                <c:pt idx="2106">
                  <c:v>103.43602000000001</c:v>
                </c:pt>
                <c:pt idx="2107">
                  <c:v>109.15479999999998</c:v>
                </c:pt>
                <c:pt idx="2108">
                  <c:v>120.62164300000002</c:v>
                </c:pt>
                <c:pt idx="2109">
                  <c:v>104.25058</c:v>
                </c:pt>
                <c:pt idx="2110">
                  <c:v>148.66197199999999</c:v>
                </c:pt>
                <c:pt idx="2111">
                  <c:v>102.62291699999999</c:v>
                </c:pt>
                <c:pt idx="2112">
                  <c:v>153.82833900000006</c:v>
                </c:pt>
                <c:pt idx="2113">
                  <c:v>104.973961</c:v>
                </c:pt>
                <c:pt idx="2114">
                  <c:v>119.22004699999998</c:v>
                </c:pt>
                <c:pt idx="2115">
                  <c:v>101.827713</c:v>
                </c:pt>
                <c:pt idx="2116">
                  <c:v>103.49505600000002</c:v>
                </c:pt>
                <c:pt idx="2117">
                  <c:v>104.82997099999999</c:v>
                </c:pt>
                <c:pt idx="2118">
                  <c:v>124.89363899999998</c:v>
                </c:pt>
                <c:pt idx="2119">
                  <c:v>107.603607</c:v>
                </c:pt>
                <c:pt idx="2120">
                  <c:v>102.41242200000002</c:v>
                </c:pt>
                <c:pt idx="2121">
                  <c:v>106.26892100000002</c:v>
                </c:pt>
                <c:pt idx="2122">
                  <c:v>107.46521799999999</c:v>
                </c:pt>
                <c:pt idx="2123">
                  <c:v>103.21117400000001</c:v>
                </c:pt>
                <c:pt idx="2124">
                  <c:v>145.92309599999999</c:v>
                </c:pt>
                <c:pt idx="2125">
                  <c:v>118.75919300000001</c:v>
                </c:pt>
                <c:pt idx="2126">
                  <c:v>104.070274</c:v>
                </c:pt>
                <c:pt idx="2127">
                  <c:v>128.573196</c:v>
                </c:pt>
                <c:pt idx="2128">
                  <c:v>108.849754</c:v>
                </c:pt>
                <c:pt idx="2129">
                  <c:v>106.67700199999999</c:v>
                </c:pt>
                <c:pt idx="2130">
                  <c:v>107.11958300000002</c:v>
                </c:pt>
                <c:pt idx="2131">
                  <c:v>125.74014300000002</c:v>
                </c:pt>
                <c:pt idx="2132">
                  <c:v>102.64496600000001</c:v>
                </c:pt>
                <c:pt idx="2133">
                  <c:v>101.92446099999999</c:v>
                </c:pt>
                <c:pt idx="2134">
                  <c:v>103.62009399999998</c:v>
                </c:pt>
                <c:pt idx="2135">
                  <c:v>111.859627</c:v>
                </c:pt>
                <c:pt idx="2136">
                  <c:v>122.75722500000003</c:v>
                </c:pt>
                <c:pt idx="2137">
                  <c:v>102.12806699999999</c:v>
                </c:pt>
                <c:pt idx="2138">
                  <c:v>101.669884</c:v>
                </c:pt>
                <c:pt idx="2139">
                  <c:v>111.76796000000002</c:v>
                </c:pt>
                <c:pt idx="2140">
                  <c:v>109.87009399999998</c:v>
                </c:pt>
                <c:pt idx="2141">
                  <c:v>118.29296100000002</c:v>
                </c:pt>
                <c:pt idx="2142">
                  <c:v>122.79707300000001</c:v>
                </c:pt>
                <c:pt idx="2143">
                  <c:v>128.047043</c:v>
                </c:pt>
                <c:pt idx="2144">
                  <c:v>140.15422100000001</c:v>
                </c:pt>
                <c:pt idx="2145">
                  <c:v>105.398315</c:v>
                </c:pt>
                <c:pt idx="2146">
                  <c:v>108.50965100000002</c:v>
                </c:pt>
                <c:pt idx="2147">
                  <c:v>111.90452600000002</c:v>
                </c:pt>
                <c:pt idx="2148">
                  <c:v>107.982834</c:v>
                </c:pt>
                <c:pt idx="2149">
                  <c:v>105.29511300000001</c:v>
                </c:pt>
                <c:pt idx="2150">
                  <c:v>106.95667299999998</c:v>
                </c:pt>
                <c:pt idx="2151">
                  <c:v>107.290756</c:v>
                </c:pt>
                <c:pt idx="2152">
                  <c:v>100.65316799999998</c:v>
                </c:pt>
                <c:pt idx="2153">
                  <c:v>136.07586699999999</c:v>
                </c:pt>
                <c:pt idx="2154">
                  <c:v>148.866455</c:v>
                </c:pt>
                <c:pt idx="2155">
                  <c:v>114.06231699999998</c:v>
                </c:pt>
                <c:pt idx="2156">
                  <c:v>103.11395300000001</c:v>
                </c:pt>
                <c:pt idx="2157">
                  <c:v>101.04996500000001</c:v>
                </c:pt>
                <c:pt idx="2158">
                  <c:v>113.787781</c:v>
                </c:pt>
                <c:pt idx="2159">
                  <c:v>103.459846</c:v>
                </c:pt>
                <c:pt idx="2160">
                  <c:v>108.101944</c:v>
                </c:pt>
                <c:pt idx="2161">
                  <c:v>120.976677</c:v>
                </c:pt>
                <c:pt idx="2162">
                  <c:v>108.90997299999998</c:v>
                </c:pt>
                <c:pt idx="2163">
                  <c:v>121.129555</c:v>
                </c:pt>
                <c:pt idx="2164">
                  <c:v>102.705444</c:v>
                </c:pt>
                <c:pt idx="2165">
                  <c:v>102.10990099999998</c:v>
                </c:pt>
                <c:pt idx="2166">
                  <c:v>142.39370700000001</c:v>
                </c:pt>
                <c:pt idx="2167">
                  <c:v>101.826965</c:v>
                </c:pt>
                <c:pt idx="2168">
                  <c:v>107.08362600000001</c:v>
                </c:pt>
                <c:pt idx="2169">
                  <c:v>105.06884799999999</c:v>
                </c:pt>
                <c:pt idx="2170">
                  <c:v>109.632561</c:v>
                </c:pt>
                <c:pt idx="2171">
                  <c:v>104.24082900000003</c:v>
                </c:pt>
                <c:pt idx="2172">
                  <c:v>101.365196</c:v>
                </c:pt>
                <c:pt idx="2173">
                  <c:v>104.70137800000001</c:v>
                </c:pt>
                <c:pt idx="2174">
                  <c:v>120.03093699999998</c:v>
                </c:pt>
                <c:pt idx="2175">
                  <c:v>106.863083</c:v>
                </c:pt>
                <c:pt idx="2176">
                  <c:v>108.40889</c:v>
                </c:pt>
                <c:pt idx="2177">
                  <c:v>131.79173299999999</c:v>
                </c:pt>
                <c:pt idx="2178">
                  <c:v>107.697952</c:v>
                </c:pt>
                <c:pt idx="2179">
                  <c:v>114.141518</c:v>
                </c:pt>
                <c:pt idx="2180">
                  <c:v>122.007835</c:v>
                </c:pt>
                <c:pt idx="2181">
                  <c:v>104.98423000000001</c:v>
                </c:pt>
                <c:pt idx="2182">
                  <c:v>103.297768</c:v>
                </c:pt>
                <c:pt idx="2183">
                  <c:v>101.34965500000001</c:v>
                </c:pt>
                <c:pt idx="2184">
                  <c:v>100.44846300000002</c:v>
                </c:pt>
                <c:pt idx="2185">
                  <c:v>100.077461</c:v>
                </c:pt>
                <c:pt idx="2186">
                  <c:v>110.714386</c:v>
                </c:pt>
                <c:pt idx="2187">
                  <c:v>100.23924300000002</c:v>
                </c:pt>
                <c:pt idx="2188">
                  <c:v>117.445396</c:v>
                </c:pt>
                <c:pt idx="2189">
                  <c:v>101.23382599999999</c:v>
                </c:pt>
                <c:pt idx="2190">
                  <c:v>140.55432100000002</c:v>
                </c:pt>
                <c:pt idx="2191">
                  <c:v>104.33094800000001</c:v>
                </c:pt>
                <c:pt idx="2192">
                  <c:v>102.479584</c:v>
                </c:pt>
                <c:pt idx="2193">
                  <c:v>102.26387800000001</c:v>
                </c:pt>
                <c:pt idx="2194">
                  <c:v>101.91271999999999</c:v>
                </c:pt>
                <c:pt idx="2195">
                  <c:v>104.71577499999998</c:v>
                </c:pt>
                <c:pt idx="2196">
                  <c:v>123.14925400000001</c:v>
                </c:pt>
                <c:pt idx="2197">
                  <c:v>106.62500799999997</c:v>
                </c:pt>
                <c:pt idx="2198">
                  <c:v>104.74976300000002</c:v>
                </c:pt>
                <c:pt idx="2199">
                  <c:v>116.14066300000002</c:v>
                </c:pt>
                <c:pt idx="2200">
                  <c:v>103.729134</c:v>
                </c:pt>
                <c:pt idx="2201">
                  <c:v>102.221588</c:v>
                </c:pt>
                <c:pt idx="2202">
                  <c:v>132.86528000000001</c:v>
                </c:pt>
                <c:pt idx="2203">
                  <c:v>126.93057300000001</c:v>
                </c:pt>
                <c:pt idx="2204">
                  <c:v>122.41353599999999</c:v>
                </c:pt>
                <c:pt idx="2205">
                  <c:v>112.53620900000001</c:v>
                </c:pt>
                <c:pt idx="2206">
                  <c:v>128.39894100000004</c:v>
                </c:pt>
                <c:pt idx="2207">
                  <c:v>127.57781199999998</c:v>
                </c:pt>
                <c:pt idx="2208">
                  <c:v>103.232765</c:v>
                </c:pt>
                <c:pt idx="2209">
                  <c:v>101.19342</c:v>
                </c:pt>
                <c:pt idx="2210">
                  <c:v>109.99153099999999</c:v>
                </c:pt>
                <c:pt idx="2211">
                  <c:v>100.314774</c:v>
                </c:pt>
                <c:pt idx="2212">
                  <c:v>112.35871899999997</c:v>
                </c:pt>
                <c:pt idx="2213">
                  <c:v>104.854675</c:v>
                </c:pt>
                <c:pt idx="2214">
                  <c:v>110.74322500000002</c:v>
                </c:pt>
                <c:pt idx="2215">
                  <c:v>104.902817</c:v>
                </c:pt>
                <c:pt idx="2216">
                  <c:v>132.93275499999999</c:v>
                </c:pt>
                <c:pt idx="2217">
                  <c:v>110.49664300000003</c:v>
                </c:pt>
                <c:pt idx="2218">
                  <c:v>101.68553199999997</c:v>
                </c:pt>
                <c:pt idx="2219">
                  <c:v>100.83178700000001</c:v>
                </c:pt>
                <c:pt idx="2220">
                  <c:v>100.85543799999999</c:v>
                </c:pt>
                <c:pt idx="2221">
                  <c:v>101.18152600000002</c:v>
                </c:pt>
                <c:pt idx="2222">
                  <c:v>122.903175</c:v>
                </c:pt>
                <c:pt idx="2223">
                  <c:v>100.81842</c:v>
                </c:pt>
                <c:pt idx="2224">
                  <c:v>107.83791400000001</c:v>
                </c:pt>
                <c:pt idx="2225">
                  <c:v>100.67143199999998</c:v>
                </c:pt>
                <c:pt idx="2226">
                  <c:v>100.94038399999999</c:v>
                </c:pt>
                <c:pt idx="2227">
                  <c:v>125.959671</c:v>
                </c:pt>
                <c:pt idx="2228">
                  <c:v>108.682053</c:v>
                </c:pt>
                <c:pt idx="2229">
                  <c:v>106.41492500000003</c:v>
                </c:pt>
                <c:pt idx="2230">
                  <c:v>112.90818</c:v>
                </c:pt>
                <c:pt idx="2231">
                  <c:v>103.44827300000001</c:v>
                </c:pt>
                <c:pt idx="2232">
                  <c:v>120.733147</c:v>
                </c:pt>
                <c:pt idx="2233">
                  <c:v>108.448807</c:v>
                </c:pt>
                <c:pt idx="2234">
                  <c:v>111.241737</c:v>
                </c:pt>
                <c:pt idx="2235">
                  <c:v>103.52728999999999</c:v>
                </c:pt>
                <c:pt idx="2236">
                  <c:v>101.28651400000001</c:v>
                </c:pt>
                <c:pt idx="2237">
                  <c:v>104.39614899999998</c:v>
                </c:pt>
                <c:pt idx="2238">
                  <c:v>103.023117</c:v>
                </c:pt>
                <c:pt idx="2239">
                  <c:v>103.57958199999999</c:v>
                </c:pt>
                <c:pt idx="2240">
                  <c:v>102.29756200000001</c:v>
                </c:pt>
                <c:pt idx="2241">
                  <c:v>102.39612600000001</c:v>
                </c:pt>
                <c:pt idx="2242">
                  <c:v>117.44081900000002</c:v>
                </c:pt>
                <c:pt idx="2243">
                  <c:v>105.959351</c:v>
                </c:pt>
                <c:pt idx="2244">
                  <c:v>105.41580999999999</c:v>
                </c:pt>
                <c:pt idx="2245">
                  <c:v>110.65808899999999</c:v>
                </c:pt>
                <c:pt idx="2246">
                  <c:v>101.886726</c:v>
                </c:pt>
                <c:pt idx="2247">
                  <c:v>115.14387499999998</c:v>
                </c:pt>
                <c:pt idx="2248">
                  <c:v>100.862419</c:v>
                </c:pt>
                <c:pt idx="2249">
                  <c:v>102.45725299999999</c:v>
                </c:pt>
                <c:pt idx="2250">
                  <c:v>116.44056700000002</c:v>
                </c:pt>
                <c:pt idx="2251">
                  <c:v>111.33283199999998</c:v>
                </c:pt>
                <c:pt idx="2252">
                  <c:v>105.192719</c:v>
                </c:pt>
                <c:pt idx="2253">
                  <c:v>100.36209100000001</c:v>
                </c:pt>
                <c:pt idx="2254">
                  <c:v>104.23712200000001</c:v>
                </c:pt>
                <c:pt idx="2255">
                  <c:v>132.31031800000002</c:v>
                </c:pt>
                <c:pt idx="2256">
                  <c:v>100.41135400000002</c:v>
                </c:pt>
                <c:pt idx="2257">
                  <c:v>120.069908</c:v>
                </c:pt>
                <c:pt idx="2258">
                  <c:v>102.548714</c:v>
                </c:pt>
                <c:pt idx="2259">
                  <c:v>103.44330600000002</c:v>
                </c:pt>
                <c:pt idx="2260">
                  <c:v>108.46127300000003</c:v>
                </c:pt>
                <c:pt idx="2261">
                  <c:v>112.34629099999999</c:v>
                </c:pt>
                <c:pt idx="2262">
                  <c:v>104.531876</c:v>
                </c:pt>
                <c:pt idx="2263">
                  <c:v>102.966492</c:v>
                </c:pt>
                <c:pt idx="2264">
                  <c:v>110.59402500000002</c:v>
                </c:pt>
                <c:pt idx="2265">
                  <c:v>102.51324500000001</c:v>
                </c:pt>
                <c:pt idx="2266">
                  <c:v>106.089966</c:v>
                </c:pt>
                <c:pt idx="2267">
                  <c:v>103.32517199999997</c:v>
                </c:pt>
                <c:pt idx="2268">
                  <c:v>103.193062</c:v>
                </c:pt>
                <c:pt idx="2269">
                  <c:v>107.09216300000001</c:v>
                </c:pt>
                <c:pt idx="2270">
                  <c:v>102.39372299999998</c:v>
                </c:pt>
                <c:pt idx="2271">
                  <c:v>104.38681</c:v>
                </c:pt>
                <c:pt idx="2272">
                  <c:v>104.32931499999998</c:v>
                </c:pt>
                <c:pt idx="2273">
                  <c:v>153.69783000000001</c:v>
                </c:pt>
                <c:pt idx="2274">
                  <c:v>124.644051</c:v>
                </c:pt>
                <c:pt idx="2275">
                  <c:v>107.383026</c:v>
                </c:pt>
                <c:pt idx="2276">
                  <c:v>126.416031</c:v>
                </c:pt>
                <c:pt idx="2277">
                  <c:v>105.951385</c:v>
                </c:pt>
                <c:pt idx="2278">
                  <c:v>109.80027</c:v>
                </c:pt>
                <c:pt idx="2279">
                  <c:v>113.39813199999999</c:v>
                </c:pt>
                <c:pt idx="2280">
                  <c:v>111.80798299999998</c:v>
                </c:pt>
                <c:pt idx="2281">
                  <c:v>123.33560900000002</c:v>
                </c:pt>
                <c:pt idx="2282">
                  <c:v>112.327499</c:v>
                </c:pt>
                <c:pt idx="2283">
                  <c:v>107.19737199999999</c:v>
                </c:pt>
                <c:pt idx="2284">
                  <c:v>116.83879099999999</c:v>
                </c:pt>
                <c:pt idx="2285">
                  <c:v>105.863632</c:v>
                </c:pt>
                <c:pt idx="2286">
                  <c:v>152.62997399999998</c:v>
                </c:pt>
                <c:pt idx="2287">
                  <c:v>113.81025700000002</c:v>
                </c:pt>
                <c:pt idx="2288">
                  <c:v>110.957352</c:v>
                </c:pt>
                <c:pt idx="2289">
                  <c:v>104.334282</c:v>
                </c:pt>
                <c:pt idx="2290">
                  <c:v>107.00616500000001</c:v>
                </c:pt>
                <c:pt idx="2291">
                  <c:v>124.15738699999999</c:v>
                </c:pt>
                <c:pt idx="2292">
                  <c:v>114.643196</c:v>
                </c:pt>
                <c:pt idx="2293">
                  <c:v>108.569847</c:v>
                </c:pt>
                <c:pt idx="2294">
                  <c:v>128.22013900000002</c:v>
                </c:pt>
                <c:pt idx="2295">
                  <c:v>117.282433</c:v>
                </c:pt>
                <c:pt idx="2296">
                  <c:v>117.863297</c:v>
                </c:pt>
                <c:pt idx="2297">
                  <c:v>104.06491100000001</c:v>
                </c:pt>
                <c:pt idx="2298">
                  <c:v>112.580933</c:v>
                </c:pt>
                <c:pt idx="2299">
                  <c:v>105.36876700000001</c:v>
                </c:pt>
                <c:pt idx="2300">
                  <c:v>102.037781</c:v>
                </c:pt>
                <c:pt idx="2301">
                  <c:v>101.03877300000001</c:v>
                </c:pt>
                <c:pt idx="2302">
                  <c:v>117.645927</c:v>
                </c:pt>
                <c:pt idx="2303">
                  <c:v>109.632965</c:v>
                </c:pt>
                <c:pt idx="2304">
                  <c:v>104.06131000000002</c:v>
                </c:pt>
                <c:pt idx="2305">
                  <c:v>102.78427900000001</c:v>
                </c:pt>
                <c:pt idx="2306">
                  <c:v>101.97305299999998</c:v>
                </c:pt>
                <c:pt idx="2307">
                  <c:v>106.10808599999999</c:v>
                </c:pt>
                <c:pt idx="2308">
                  <c:v>101.34050000000002</c:v>
                </c:pt>
                <c:pt idx="2309">
                  <c:v>106.62581599999999</c:v>
                </c:pt>
                <c:pt idx="2310">
                  <c:v>101.50314299999998</c:v>
                </c:pt>
                <c:pt idx="2311">
                  <c:v>103.037437</c:v>
                </c:pt>
                <c:pt idx="2312">
                  <c:v>108.27036999999999</c:v>
                </c:pt>
                <c:pt idx="2313">
                  <c:v>104.610703</c:v>
                </c:pt>
                <c:pt idx="2314">
                  <c:v>101.792839</c:v>
                </c:pt>
                <c:pt idx="2315">
                  <c:v>109.462181</c:v>
                </c:pt>
                <c:pt idx="2316">
                  <c:v>136.12560999999999</c:v>
                </c:pt>
                <c:pt idx="2317">
                  <c:v>109.42652099999999</c:v>
                </c:pt>
                <c:pt idx="2318">
                  <c:v>101.37638899999999</c:v>
                </c:pt>
                <c:pt idx="2319">
                  <c:v>111.44098700000002</c:v>
                </c:pt>
                <c:pt idx="2320">
                  <c:v>102.860207</c:v>
                </c:pt>
                <c:pt idx="2321">
                  <c:v>102.674965</c:v>
                </c:pt>
                <c:pt idx="2322">
                  <c:v>105.04190800000002</c:v>
                </c:pt>
                <c:pt idx="2323">
                  <c:v>103.40248099999998</c:v>
                </c:pt>
                <c:pt idx="2324">
                  <c:v>106.42301900000001</c:v>
                </c:pt>
                <c:pt idx="2325">
                  <c:v>107.67835999999998</c:v>
                </c:pt>
                <c:pt idx="2326">
                  <c:v>118.11891199999998</c:v>
                </c:pt>
                <c:pt idx="2327">
                  <c:v>127.49441500000002</c:v>
                </c:pt>
                <c:pt idx="2328">
                  <c:v>133.24899299999998</c:v>
                </c:pt>
                <c:pt idx="2329">
                  <c:v>123.453018</c:v>
                </c:pt>
                <c:pt idx="2330">
                  <c:v>100.83574699999998</c:v>
                </c:pt>
                <c:pt idx="2331">
                  <c:v>100.75897199999999</c:v>
                </c:pt>
                <c:pt idx="2332">
                  <c:v>101.74611700000001</c:v>
                </c:pt>
                <c:pt idx="2333">
                  <c:v>100.49009700000002</c:v>
                </c:pt>
                <c:pt idx="2334">
                  <c:v>107.26520499999999</c:v>
                </c:pt>
                <c:pt idx="2335">
                  <c:v>112.586189</c:v>
                </c:pt>
                <c:pt idx="2336">
                  <c:v>114.30956999999999</c:v>
                </c:pt>
                <c:pt idx="2337">
                  <c:v>107.429886</c:v>
                </c:pt>
                <c:pt idx="2338">
                  <c:v>101.239861</c:v>
                </c:pt>
                <c:pt idx="2339">
                  <c:v>110.81220999999999</c:v>
                </c:pt>
                <c:pt idx="2340">
                  <c:v>103.55027800000001</c:v>
                </c:pt>
                <c:pt idx="2341">
                  <c:v>111.227638</c:v>
                </c:pt>
                <c:pt idx="2342">
                  <c:v>113.82543199999999</c:v>
                </c:pt>
                <c:pt idx="2343">
                  <c:v>112.45077499999998</c:v>
                </c:pt>
                <c:pt idx="2344">
                  <c:v>118.37692999999999</c:v>
                </c:pt>
                <c:pt idx="2345">
                  <c:v>118.84621400000002</c:v>
                </c:pt>
                <c:pt idx="2346">
                  <c:v>152.32324200000002</c:v>
                </c:pt>
                <c:pt idx="2347">
                  <c:v>112.48452000000002</c:v>
                </c:pt>
                <c:pt idx="2348">
                  <c:v>105.387367</c:v>
                </c:pt>
                <c:pt idx="2349">
                  <c:v>103.63382</c:v>
                </c:pt>
                <c:pt idx="2350">
                  <c:v>113.57343299999997</c:v>
                </c:pt>
                <c:pt idx="2351">
                  <c:v>100.965576</c:v>
                </c:pt>
                <c:pt idx="2352">
                  <c:v>100.315201</c:v>
                </c:pt>
                <c:pt idx="2353">
                  <c:v>115.41416200000002</c:v>
                </c:pt>
                <c:pt idx="2354">
                  <c:v>112.68580599999999</c:v>
                </c:pt>
                <c:pt idx="2355">
                  <c:v>109.65926399999999</c:v>
                </c:pt>
                <c:pt idx="2356">
                  <c:v>113.370628</c:v>
                </c:pt>
                <c:pt idx="2357">
                  <c:v>102.075653</c:v>
                </c:pt>
                <c:pt idx="2358">
                  <c:v>115.95053900000002</c:v>
                </c:pt>
                <c:pt idx="2359">
                  <c:v>100.06332399999999</c:v>
                </c:pt>
                <c:pt idx="2360">
                  <c:v>100.63155399999999</c:v>
                </c:pt>
                <c:pt idx="2361">
                  <c:v>115.37593799999998</c:v>
                </c:pt>
                <c:pt idx="2362">
                  <c:v>135.125259</c:v>
                </c:pt>
                <c:pt idx="2363">
                  <c:v>102.81982400000001</c:v>
                </c:pt>
                <c:pt idx="2364">
                  <c:v>122.09989899999998</c:v>
                </c:pt>
                <c:pt idx="2365">
                  <c:v>113.501457</c:v>
                </c:pt>
                <c:pt idx="2366">
                  <c:v>108.54046600000001</c:v>
                </c:pt>
                <c:pt idx="2367">
                  <c:v>108.11005400000002</c:v>
                </c:pt>
                <c:pt idx="2368">
                  <c:v>105.83863100000001</c:v>
                </c:pt>
                <c:pt idx="2369">
                  <c:v>102.34033199999999</c:v>
                </c:pt>
                <c:pt idx="2370">
                  <c:v>131.53765899999999</c:v>
                </c:pt>
                <c:pt idx="2371">
                  <c:v>109.94280999999999</c:v>
                </c:pt>
                <c:pt idx="2372">
                  <c:v>109.69151300000001</c:v>
                </c:pt>
                <c:pt idx="2373">
                  <c:v>104.37844799999999</c:v>
                </c:pt>
                <c:pt idx="2374">
                  <c:v>106.21996300000004</c:v>
                </c:pt>
                <c:pt idx="2375">
                  <c:v>107.86531799999999</c:v>
                </c:pt>
                <c:pt idx="2376">
                  <c:v>106.85330199999999</c:v>
                </c:pt>
                <c:pt idx="2377">
                  <c:v>141.63554399999998</c:v>
                </c:pt>
                <c:pt idx="2378">
                  <c:v>103.54972100000002</c:v>
                </c:pt>
                <c:pt idx="2379">
                  <c:v>104.746307</c:v>
                </c:pt>
                <c:pt idx="2380">
                  <c:v>102.54026000000002</c:v>
                </c:pt>
                <c:pt idx="2381">
                  <c:v>112.388283</c:v>
                </c:pt>
                <c:pt idx="2382">
                  <c:v>102.903076</c:v>
                </c:pt>
                <c:pt idx="2383">
                  <c:v>110.12553399999999</c:v>
                </c:pt>
                <c:pt idx="2384">
                  <c:v>101.68580599999999</c:v>
                </c:pt>
                <c:pt idx="2385">
                  <c:v>108.518692</c:v>
                </c:pt>
                <c:pt idx="2386">
                  <c:v>104.897896</c:v>
                </c:pt>
                <c:pt idx="2387">
                  <c:v>104.834793</c:v>
                </c:pt>
                <c:pt idx="2388">
                  <c:v>112.327911</c:v>
                </c:pt>
                <c:pt idx="2389">
                  <c:v>106.12724300000002</c:v>
                </c:pt>
                <c:pt idx="2390">
                  <c:v>131.33972199999999</c:v>
                </c:pt>
                <c:pt idx="2391">
                  <c:v>103.714088</c:v>
                </c:pt>
                <c:pt idx="2392">
                  <c:v>101.74696400000003</c:v>
                </c:pt>
                <c:pt idx="2393">
                  <c:v>105.09697</c:v>
                </c:pt>
                <c:pt idx="2394">
                  <c:v>127.89460000000001</c:v>
                </c:pt>
                <c:pt idx="2395">
                  <c:v>116.224602</c:v>
                </c:pt>
                <c:pt idx="2396">
                  <c:v>109.81038700000001</c:v>
                </c:pt>
                <c:pt idx="2397">
                  <c:v>172.937759</c:v>
                </c:pt>
                <c:pt idx="2398">
                  <c:v>120.17783399999999</c:v>
                </c:pt>
                <c:pt idx="2399">
                  <c:v>102.636574</c:v>
                </c:pt>
                <c:pt idx="2400">
                  <c:v>104.54778300000001</c:v>
                </c:pt>
                <c:pt idx="2401">
                  <c:v>112.84513099999998</c:v>
                </c:pt>
                <c:pt idx="2402">
                  <c:v>122.014038</c:v>
                </c:pt>
                <c:pt idx="2403">
                  <c:v>108.14672899999998</c:v>
                </c:pt>
                <c:pt idx="2404">
                  <c:v>107.45026400000002</c:v>
                </c:pt>
                <c:pt idx="2405">
                  <c:v>109.77020300000001</c:v>
                </c:pt>
                <c:pt idx="2406">
                  <c:v>118.51822700000001</c:v>
                </c:pt>
                <c:pt idx="2407">
                  <c:v>100.351074</c:v>
                </c:pt>
                <c:pt idx="2408">
                  <c:v>106.772964</c:v>
                </c:pt>
                <c:pt idx="2409">
                  <c:v>111.16761000000001</c:v>
                </c:pt>
                <c:pt idx="2410">
                  <c:v>109.95692400000001</c:v>
                </c:pt>
                <c:pt idx="2411">
                  <c:v>118.59659600000002</c:v>
                </c:pt>
                <c:pt idx="2412">
                  <c:v>109.697006</c:v>
                </c:pt>
                <c:pt idx="2413">
                  <c:v>120.42722300000003</c:v>
                </c:pt>
                <c:pt idx="2414">
                  <c:v>112.29615800000002</c:v>
                </c:pt>
                <c:pt idx="2415">
                  <c:v>104.31896999999999</c:v>
                </c:pt>
                <c:pt idx="2416">
                  <c:v>111.563301</c:v>
                </c:pt>
                <c:pt idx="2417">
                  <c:v>109.44529700000001</c:v>
                </c:pt>
                <c:pt idx="2418">
                  <c:v>121.117485</c:v>
                </c:pt>
                <c:pt idx="2419">
                  <c:v>105.95987700000001</c:v>
                </c:pt>
                <c:pt idx="2420">
                  <c:v>111.21708700000002</c:v>
                </c:pt>
                <c:pt idx="2421">
                  <c:v>109.432648</c:v>
                </c:pt>
                <c:pt idx="2422">
                  <c:v>110.618561</c:v>
                </c:pt>
                <c:pt idx="2423">
                  <c:v>104.364357</c:v>
                </c:pt>
                <c:pt idx="2424">
                  <c:v>108.62539699999999</c:v>
                </c:pt>
                <c:pt idx="2425">
                  <c:v>106.591446</c:v>
                </c:pt>
                <c:pt idx="2426">
                  <c:v>109.99916800000001</c:v>
                </c:pt>
                <c:pt idx="2427">
                  <c:v>115.72408299999998</c:v>
                </c:pt>
                <c:pt idx="2428">
                  <c:v>111.056145</c:v>
                </c:pt>
                <c:pt idx="2429">
                  <c:v>104.138954</c:v>
                </c:pt>
                <c:pt idx="2430">
                  <c:v>105.612427</c:v>
                </c:pt>
                <c:pt idx="2431">
                  <c:v>103.22396900000001</c:v>
                </c:pt>
                <c:pt idx="2432">
                  <c:v>126.25101500000001</c:v>
                </c:pt>
                <c:pt idx="2433">
                  <c:v>111.46124300000002</c:v>
                </c:pt>
                <c:pt idx="2434">
                  <c:v>112.915077</c:v>
                </c:pt>
                <c:pt idx="2435">
                  <c:v>116.71606400000002</c:v>
                </c:pt>
                <c:pt idx="2436">
                  <c:v>102.01280199999998</c:v>
                </c:pt>
                <c:pt idx="2437">
                  <c:v>102.88485</c:v>
                </c:pt>
                <c:pt idx="2438">
                  <c:v>107.80304700000001</c:v>
                </c:pt>
                <c:pt idx="2439">
                  <c:v>122.30438199999999</c:v>
                </c:pt>
                <c:pt idx="2440">
                  <c:v>110.77884699999998</c:v>
                </c:pt>
                <c:pt idx="2441">
                  <c:v>105.611046</c:v>
                </c:pt>
                <c:pt idx="2442">
                  <c:v>139.14433299999999</c:v>
                </c:pt>
                <c:pt idx="2443">
                  <c:v>119.17693300000001</c:v>
                </c:pt>
                <c:pt idx="2444">
                  <c:v>103.12027699999999</c:v>
                </c:pt>
                <c:pt idx="2445">
                  <c:v>126.603661</c:v>
                </c:pt>
                <c:pt idx="2446">
                  <c:v>105.08203899999997</c:v>
                </c:pt>
                <c:pt idx="2447">
                  <c:v>112.67943599999998</c:v>
                </c:pt>
                <c:pt idx="2448">
                  <c:v>105.16883099999998</c:v>
                </c:pt>
                <c:pt idx="2449">
                  <c:v>104.11804199999999</c:v>
                </c:pt>
                <c:pt idx="2450">
                  <c:v>107.00656900000001</c:v>
                </c:pt>
                <c:pt idx="2451">
                  <c:v>112.62494700000001</c:v>
                </c:pt>
                <c:pt idx="2452">
                  <c:v>113.54750799999999</c:v>
                </c:pt>
                <c:pt idx="2453">
                  <c:v>105.85717799999999</c:v>
                </c:pt>
                <c:pt idx="2454">
                  <c:v>112.87898999999999</c:v>
                </c:pt>
                <c:pt idx="2455">
                  <c:v>117.652069</c:v>
                </c:pt>
                <c:pt idx="2456">
                  <c:v>115.10339399999998</c:v>
                </c:pt>
                <c:pt idx="2457">
                  <c:v>151.196686</c:v>
                </c:pt>
                <c:pt idx="2458">
                  <c:v>107.435326</c:v>
                </c:pt>
                <c:pt idx="2459">
                  <c:v>102.21167800000002</c:v>
                </c:pt>
                <c:pt idx="2460">
                  <c:v>108.95011100000002</c:v>
                </c:pt>
                <c:pt idx="2461">
                  <c:v>103.09791600000001</c:v>
                </c:pt>
                <c:pt idx="2462">
                  <c:v>120.989807</c:v>
                </c:pt>
                <c:pt idx="2463">
                  <c:v>107.54150400000002</c:v>
                </c:pt>
                <c:pt idx="2464">
                  <c:v>106.06735999999999</c:v>
                </c:pt>
                <c:pt idx="2465">
                  <c:v>101.16974599999999</c:v>
                </c:pt>
                <c:pt idx="2466">
                  <c:v>104.07415</c:v>
                </c:pt>
                <c:pt idx="2467">
                  <c:v>123.58429700000002</c:v>
                </c:pt>
                <c:pt idx="2468">
                  <c:v>116.36257199999999</c:v>
                </c:pt>
                <c:pt idx="2469">
                  <c:v>108.270813</c:v>
                </c:pt>
                <c:pt idx="2470">
                  <c:v>102.16004199999999</c:v>
                </c:pt>
                <c:pt idx="2471">
                  <c:v>123.50156400000002</c:v>
                </c:pt>
                <c:pt idx="2472">
                  <c:v>104.86359400000002</c:v>
                </c:pt>
                <c:pt idx="2473">
                  <c:v>103.73201</c:v>
                </c:pt>
                <c:pt idx="2474">
                  <c:v>100.62613699999999</c:v>
                </c:pt>
                <c:pt idx="2475">
                  <c:v>125.116142</c:v>
                </c:pt>
                <c:pt idx="2476">
                  <c:v>152.05232200000003</c:v>
                </c:pt>
                <c:pt idx="2477">
                  <c:v>105.89743799999998</c:v>
                </c:pt>
                <c:pt idx="2478">
                  <c:v>102.57309699999999</c:v>
                </c:pt>
                <c:pt idx="2479">
                  <c:v>101.83274799999998</c:v>
                </c:pt>
                <c:pt idx="2480">
                  <c:v>103.73479500000002</c:v>
                </c:pt>
                <c:pt idx="2481">
                  <c:v>104.99966400000002</c:v>
                </c:pt>
                <c:pt idx="2482">
                  <c:v>106.903435</c:v>
                </c:pt>
                <c:pt idx="2483">
                  <c:v>103.94649500000001</c:v>
                </c:pt>
                <c:pt idx="2484">
                  <c:v>108.338211</c:v>
                </c:pt>
                <c:pt idx="2485">
                  <c:v>107.21600300000001</c:v>
                </c:pt>
                <c:pt idx="2486">
                  <c:v>100.463722</c:v>
                </c:pt>
                <c:pt idx="2487">
                  <c:v>102.09079</c:v>
                </c:pt>
                <c:pt idx="2488">
                  <c:v>140.59118700000002</c:v>
                </c:pt>
                <c:pt idx="2489">
                  <c:v>109.77536000000001</c:v>
                </c:pt>
                <c:pt idx="2490">
                  <c:v>100.196022</c:v>
                </c:pt>
                <c:pt idx="2491">
                  <c:v>115.626099</c:v>
                </c:pt>
                <c:pt idx="2492">
                  <c:v>100.32241099999999</c:v>
                </c:pt>
                <c:pt idx="2493">
                  <c:v>107.20302599999999</c:v>
                </c:pt>
                <c:pt idx="2494">
                  <c:v>100.75902600000002</c:v>
                </c:pt>
                <c:pt idx="2495">
                  <c:v>101.277733</c:v>
                </c:pt>
                <c:pt idx="2496">
                  <c:v>107.127319</c:v>
                </c:pt>
                <c:pt idx="2497">
                  <c:v>100.09942599999999</c:v>
                </c:pt>
                <c:pt idx="2498">
                  <c:v>115.44160500000002</c:v>
                </c:pt>
                <c:pt idx="2499">
                  <c:v>111.01911900000002</c:v>
                </c:pt>
                <c:pt idx="2500">
                  <c:v>114.44336699999999</c:v>
                </c:pt>
                <c:pt idx="2501">
                  <c:v>128.90139800000003</c:v>
                </c:pt>
                <c:pt idx="2502">
                  <c:v>100.628265</c:v>
                </c:pt>
                <c:pt idx="2503">
                  <c:v>115.52841199999999</c:v>
                </c:pt>
                <c:pt idx="2504">
                  <c:v>117.160461</c:v>
                </c:pt>
                <c:pt idx="2505">
                  <c:v>105.755455</c:v>
                </c:pt>
                <c:pt idx="2506">
                  <c:v>101.99523900000001</c:v>
                </c:pt>
                <c:pt idx="2507">
                  <c:v>106.159233</c:v>
                </c:pt>
                <c:pt idx="2508">
                  <c:v>112.25587499999999</c:v>
                </c:pt>
                <c:pt idx="2509">
                  <c:v>136.08819600000004</c:v>
                </c:pt>
                <c:pt idx="2510">
                  <c:v>123.037682</c:v>
                </c:pt>
                <c:pt idx="2511">
                  <c:v>121.37227599999999</c:v>
                </c:pt>
                <c:pt idx="2512">
                  <c:v>111.36990400000002</c:v>
                </c:pt>
                <c:pt idx="2513">
                  <c:v>106.672523</c:v>
                </c:pt>
                <c:pt idx="2514">
                  <c:v>102.729027</c:v>
                </c:pt>
                <c:pt idx="2515">
                  <c:v>100.041588</c:v>
                </c:pt>
                <c:pt idx="2516">
                  <c:v>108.43122900000003</c:v>
                </c:pt>
                <c:pt idx="2517">
                  <c:v>102.133743</c:v>
                </c:pt>
                <c:pt idx="2518">
                  <c:v>100.24729900000003</c:v>
                </c:pt>
                <c:pt idx="2519">
                  <c:v>106.953102</c:v>
                </c:pt>
                <c:pt idx="2520">
                  <c:v>102.086449</c:v>
                </c:pt>
                <c:pt idx="2521">
                  <c:v>105.94185600000002</c:v>
                </c:pt>
                <c:pt idx="2522">
                  <c:v>114.552513</c:v>
                </c:pt>
                <c:pt idx="2523">
                  <c:v>104.54439499999999</c:v>
                </c:pt>
                <c:pt idx="2524">
                  <c:v>121.99102000000003</c:v>
                </c:pt>
                <c:pt idx="2525">
                  <c:v>125.936333</c:v>
                </c:pt>
                <c:pt idx="2526">
                  <c:v>108.886459</c:v>
                </c:pt>
                <c:pt idx="2527">
                  <c:v>100.65033699999996</c:v>
                </c:pt>
                <c:pt idx="2528">
                  <c:v>109.18386099999998</c:v>
                </c:pt>
                <c:pt idx="2529">
                  <c:v>102.48634300000002</c:v>
                </c:pt>
                <c:pt idx="2530">
                  <c:v>111.14001500000002</c:v>
                </c:pt>
                <c:pt idx="2531">
                  <c:v>101.40873000000001</c:v>
                </c:pt>
                <c:pt idx="2532">
                  <c:v>141.23919699999999</c:v>
                </c:pt>
                <c:pt idx="2533">
                  <c:v>102.15532699999999</c:v>
                </c:pt>
                <c:pt idx="2534">
                  <c:v>106.96120500000004</c:v>
                </c:pt>
                <c:pt idx="2535">
                  <c:v>102.13496400000001</c:v>
                </c:pt>
                <c:pt idx="2536">
                  <c:v>102.94413800000001</c:v>
                </c:pt>
                <c:pt idx="2537">
                  <c:v>106.146179</c:v>
                </c:pt>
                <c:pt idx="2538">
                  <c:v>102.11798899999998</c:v>
                </c:pt>
                <c:pt idx="2539">
                  <c:v>112.902428</c:v>
                </c:pt>
                <c:pt idx="2540">
                  <c:v>104.762962</c:v>
                </c:pt>
                <c:pt idx="2541">
                  <c:v>103.798485</c:v>
                </c:pt>
                <c:pt idx="2542">
                  <c:v>152.13484199999999</c:v>
                </c:pt>
                <c:pt idx="2543">
                  <c:v>107.574684</c:v>
                </c:pt>
                <c:pt idx="2544">
                  <c:v>110.46295900000001</c:v>
                </c:pt>
                <c:pt idx="2545">
                  <c:v>108.319389</c:v>
                </c:pt>
                <c:pt idx="2546">
                  <c:v>107.32241099999999</c:v>
                </c:pt>
                <c:pt idx="2547">
                  <c:v>103.235764</c:v>
                </c:pt>
                <c:pt idx="2548">
                  <c:v>131.723907</c:v>
                </c:pt>
                <c:pt idx="2549">
                  <c:v>112.794487</c:v>
                </c:pt>
                <c:pt idx="2550">
                  <c:v>104.12367199999998</c:v>
                </c:pt>
                <c:pt idx="2551">
                  <c:v>135.69613600000002</c:v>
                </c:pt>
                <c:pt idx="2552">
                  <c:v>116.747337</c:v>
                </c:pt>
                <c:pt idx="2553">
                  <c:v>104.90420500000002</c:v>
                </c:pt>
                <c:pt idx="2554">
                  <c:v>100.82377599999998</c:v>
                </c:pt>
                <c:pt idx="2555">
                  <c:v>100.08569300000002</c:v>
                </c:pt>
                <c:pt idx="2556">
                  <c:v>108.98474899999998</c:v>
                </c:pt>
                <c:pt idx="2557">
                  <c:v>102.43921700000001</c:v>
                </c:pt>
                <c:pt idx="2558">
                  <c:v>112.35457599999998</c:v>
                </c:pt>
                <c:pt idx="2559">
                  <c:v>125.498886</c:v>
                </c:pt>
                <c:pt idx="2560">
                  <c:v>113.57290599999999</c:v>
                </c:pt>
                <c:pt idx="2561">
                  <c:v>100.12719</c:v>
                </c:pt>
                <c:pt idx="2562">
                  <c:v>104.404472</c:v>
                </c:pt>
                <c:pt idx="2563">
                  <c:v>109.58614300000002</c:v>
                </c:pt>
                <c:pt idx="2564">
                  <c:v>101.37172700000001</c:v>
                </c:pt>
                <c:pt idx="2565">
                  <c:v>107.979759</c:v>
                </c:pt>
                <c:pt idx="2566">
                  <c:v>105.226181</c:v>
                </c:pt>
                <c:pt idx="2567">
                  <c:v>100.57807199999999</c:v>
                </c:pt>
                <c:pt idx="2568">
                  <c:v>116.280968</c:v>
                </c:pt>
                <c:pt idx="2569">
                  <c:v>100.75111400000002</c:v>
                </c:pt>
                <c:pt idx="2570">
                  <c:v>102.47061900000001</c:v>
                </c:pt>
                <c:pt idx="2571">
                  <c:v>103.66920500000002</c:v>
                </c:pt>
                <c:pt idx="2572">
                  <c:v>110.39032</c:v>
                </c:pt>
                <c:pt idx="2573">
                  <c:v>108.601364</c:v>
                </c:pt>
                <c:pt idx="2574">
                  <c:v>116.06203499999998</c:v>
                </c:pt>
                <c:pt idx="2575">
                  <c:v>137.266357</c:v>
                </c:pt>
                <c:pt idx="2576">
                  <c:v>111.056145</c:v>
                </c:pt>
                <c:pt idx="2577">
                  <c:v>100.55933400000001</c:v>
                </c:pt>
                <c:pt idx="2578">
                  <c:v>114.456001</c:v>
                </c:pt>
                <c:pt idx="2579">
                  <c:v>100.55545799999999</c:v>
                </c:pt>
                <c:pt idx="2580">
                  <c:v>110.24192800000002</c:v>
                </c:pt>
                <c:pt idx="2581">
                  <c:v>120.04444900000001</c:v>
                </c:pt>
                <c:pt idx="2582">
                  <c:v>113.068268</c:v>
                </c:pt>
                <c:pt idx="2583">
                  <c:v>103.23773199999998</c:v>
                </c:pt>
                <c:pt idx="2584">
                  <c:v>108.390945</c:v>
                </c:pt>
                <c:pt idx="2585">
                  <c:v>123.24036400000001</c:v>
                </c:pt>
                <c:pt idx="2586">
                  <c:v>100.69422900000004</c:v>
                </c:pt>
                <c:pt idx="2587">
                  <c:v>102.126053</c:v>
                </c:pt>
                <c:pt idx="2588">
                  <c:v>102.67615499999998</c:v>
                </c:pt>
                <c:pt idx="2589">
                  <c:v>113.601692</c:v>
                </c:pt>
                <c:pt idx="2590">
                  <c:v>124.24384300000001</c:v>
                </c:pt>
                <c:pt idx="2591">
                  <c:v>103.61386899999998</c:v>
                </c:pt>
                <c:pt idx="2592">
                  <c:v>106.05271099999999</c:v>
                </c:pt>
                <c:pt idx="2593">
                  <c:v>128.555725</c:v>
                </c:pt>
                <c:pt idx="2594">
                  <c:v>104.05349</c:v>
                </c:pt>
                <c:pt idx="2595">
                  <c:v>111.452682</c:v>
                </c:pt>
                <c:pt idx="2596">
                  <c:v>101.28793300000001</c:v>
                </c:pt>
                <c:pt idx="2597">
                  <c:v>110.974716</c:v>
                </c:pt>
                <c:pt idx="2598">
                  <c:v>135.30024700000004</c:v>
                </c:pt>
                <c:pt idx="2599">
                  <c:v>127.48362700000001</c:v>
                </c:pt>
                <c:pt idx="2600">
                  <c:v>123.61882799999998</c:v>
                </c:pt>
                <c:pt idx="2601">
                  <c:v>103.831902</c:v>
                </c:pt>
                <c:pt idx="2602">
                  <c:v>110.41127800000001</c:v>
                </c:pt>
                <c:pt idx="2603">
                  <c:v>104.77388000000001</c:v>
                </c:pt>
                <c:pt idx="2604">
                  <c:v>100.32635500000001</c:v>
                </c:pt>
                <c:pt idx="2605">
                  <c:v>106.07309699999999</c:v>
                </c:pt>
                <c:pt idx="2606">
                  <c:v>113.079628</c:v>
                </c:pt>
                <c:pt idx="2607">
                  <c:v>116.84345999999999</c:v>
                </c:pt>
                <c:pt idx="2608">
                  <c:v>103.452065</c:v>
                </c:pt>
                <c:pt idx="2609">
                  <c:v>103.95291899999998</c:v>
                </c:pt>
                <c:pt idx="2610">
                  <c:v>138.39317299999999</c:v>
                </c:pt>
                <c:pt idx="2611">
                  <c:v>104.40562400000002</c:v>
                </c:pt>
                <c:pt idx="2612">
                  <c:v>101.91512299999999</c:v>
                </c:pt>
                <c:pt idx="2613">
                  <c:v>105.119354</c:v>
                </c:pt>
                <c:pt idx="2614">
                  <c:v>118.66838799999996</c:v>
                </c:pt>
                <c:pt idx="2615">
                  <c:v>100.05351300000001</c:v>
                </c:pt>
                <c:pt idx="2616">
                  <c:v>114.06918300000001</c:v>
                </c:pt>
                <c:pt idx="2617">
                  <c:v>109.34013400000002</c:v>
                </c:pt>
                <c:pt idx="2618">
                  <c:v>109.93853</c:v>
                </c:pt>
                <c:pt idx="2619">
                  <c:v>108.286575</c:v>
                </c:pt>
                <c:pt idx="2620">
                  <c:v>100.756935</c:v>
                </c:pt>
                <c:pt idx="2621">
                  <c:v>101.57875099999998</c:v>
                </c:pt>
                <c:pt idx="2622">
                  <c:v>117.215057</c:v>
                </c:pt>
                <c:pt idx="2623">
                  <c:v>115.73422200000002</c:v>
                </c:pt>
                <c:pt idx="2624">
                  <c:v>123.59405500000001</c:v>
                </c:pt>
                <c:pt idx="2625">
                  <c:v>117.41899900000001</c:v>
                </c:pt>
                <c:pt idx="2626">
                  <c:v>132.20056199999996</c:v>
                </c:pt>
                <c:pt idx="2627">
                  <c:v>114.64462300000002</c:v>
                </c:pt>
                <c:pt idx="2628">
                  <c:v>111.74296600000001</c:v>
                </c:pt>
                <c:pt idx="2629">
                  <c:v>106.317032</c:v>
                </c:pt>
                <c:pt idx="2630">
                  <c:v>104.99437</c:v>
                </c:pt>
                <c:pt idx="2631">
                  <c:v>104.71472199999999</c:v>
                </c:pt>
                <c:pt idx="2632">
                  <c:v>101.35446899999998</c:v>
                </c:pt>
                <c:pt idx="2633">
                  <c:v>146.208405</c:v>
                </c:pt>
                <c:pt idx="2634">
                  <c:v>108.51852400000001</c:v>
                </c:pt>
                <c:pt idx="2635">
                  <c:v>106.492142</c:v>
                </c:pt>
                <c:pt idx="2636">
                  <c:v>117.96060199999999</c:v>
                </c:pt>
                <c:pt idx="2637">
                  <c:v>103.473</c:v>
                </c:pt>
                <c:pt idx="2638">
                  <c:v>111.40954600000002</c:v>
                </c:pt>
                <c:pt idx="2639">
                  <c:v>101.24770400000001</c:v>
                </c:pt>
                <c:pt idx="2640">
                  <c:v>102.23069000000001</c:v>
                </c:pt>
                <c:pt idx="2641">
                  <c:v>126.99352300000002</c:v>
                </c:pt>
                <c:pt idx="2642">
                  <c:v>105.84994500000002</c:v>
                </c:pt>
                <c:pt idx="2643">
                  <c:v>103.642235</c:v>
                </c:pt>
                <c:pt idx="2644">
                  <c:v>121.67642999999998</c:v>
                </c:pt>
                <c:pt idx="2645">
                  <c:v>112.61648599999998</c:v>
                </c:pt>
                <c:pt idx="2646">
                  <c:v>102.687065</c:v>
                </c:pt>
                <c:pt idx="2647">
                  <c:v>106.990471</c:v>
                </c:pt>
                <c:pt idx="2648">
                  <c:v>104.81010400000001</c:v>
                </c:pt>
                <c:pt idx="2649">
                  <c:v>115.522964</c:v>
                </c:pt>
                <c:pt idx="2650">
                  <c:v>104.548592</c:v>
                </c:pt>
                <c:pt idx="2651">
                  <c:v>109.98819</c:v>
                </c:pt>
                <c:pt idx="2652">
                  <c:v>105.63383499999999</c:v>
                </c:pt>
                <c:pt idx="2653">
                  <c:v>115.734871</c:v>
                </c:pt>
                <c:pt idx="2654">
                  <c:v>103.69450399999999</c:v>
                </c:pt>
                <c:pt idx="2655">
                  <c:v>105.624527</c:v>
                </c:pt>
                <c:pt idx="2656">
                  <c:v>100.21956600000001</c:v>
                </c:pt>
                <c:pt idx="2657">
                  <c:v>100.71068600000001</c:v>
                </c:pt>
                <c:pt idx="2658">
                  <c:v>109.110794</c:v>
                </c:pt>
                <c:pt idx="2659">
                  <c:v>109.423447</c:v>
                </c:pt>
                <c:pt idx="2660">
                  <c:v>102.029999</c:v>
                </c:pt>
                <c:pt idx="2661">
                  <c:v>100.277672</c:v>
                </c:pt>
                <c:pt idx="2662">
                  <c:v>127.542885</c:v>
                </c:pt>
                <c:pt idx="2663">
                  <c:v>107.09631299999998</c:v>
                </c:pt>
                <c:pt idx="2664">
                  <c:v>116.224754</c:v>
                </c:pt>
                <c:pt idx="2665">
                  <c:v>103.05777699999999</c:v>
                </c:pt>
                <c:pt idx="2666">
                  <c:v>119.831146</c:v>
                </c:pt>
                <c:pt idx="2667">
                  <c:v>106.71070899999998</c:v>
                </c:pt>
                <c:pt idx="2668">
                  <c:v>123.08493</c:v>
                </c:pt>
                <c:pt idx="2669">
                  <c:v>114.418808</c:v>
                </c:pt>
                <c:pt idx="2670">
                  <c:v>102.82559199999999</c:v>
                </c:pt>
                <c:pt idx="2671">
                  <c:v>148.55401599999999</c:v>
                </c:pt>
                <c:pt idx="2672">
                  <c:v>126.006241</c:v>
                </c:pt>
                <c:pt idx="2673">
                  <c:v>104.06467400000001</c:v>
                </c:pt>
                <c:pt idx="2674">
                  <c:v>118.80509199999999</c:v>
                </c:pt>
                <c:pt idx="2675">
                  <c:v>102.246407</c:v>
                </c:pt>
                <c:pt idx="2676">
                  <c:v>102.18675199999998</c:v>
                </c:pt>
                <c:pt idx="2677">
                  <c:v>115.87082700000001</c:v>
                </c:pt>
                <c:pt idx="2678">
                  <c:v>107.258995</c:v>
                </c:pt>
                <c:pt idx="2679">
                  <c:v>103.03037999999998</c:v>
                </c:pt>
                <c:pt idx="2680">
                  <c:v>101.42388200000001</c:v>
                </c:pt>
                <c:pt idx="2681">
                  <c:v>100.92902400000001</c:v>
                </c:pt>
                <c:pt idx="2682">
                  <c:v>108.643066</c:v>
                </c:pt>
                <c:pt idx="2683">
                  <c:v>111.01824999999999</c:v>
                </c:pt>
                <c:pt idx="2684">
                  <c:v>101.62423699999998</c:v>
                </c:pt>
                <c:pt idx="2685">
                  <c:v>103.59151500000002</c:v>
                </c:pt>
                <c:pt idx="2686">
                  <c:v>112.540192</c:v>
                </c:pt>
                <c:pt idx="2687">
                  <c:v>103.45935799999998</c:v>
                </c:pt>
                <c:pt idx="2688">
                  <c:v>108.72949199999998</c:v>
                </c:pt>
                <c:pt idx="2689">
                  <c:v>113.02778600000001</c:v>
                </c:pt>
                <c:pt idx="2690">
                  <c:v>102.96006000000001</c:v>
                </c:pt>
                <c:pt idx="2691">
                  <c:v>106.90650900000001</c:v>
                </c:pt>
                <c:pt idx="2692">
                  <c:v>103.74127200000001</c:v>
                </c:pt>
                <c:pt idx="2693">
                  <c:v>106.35636100000001</c:v>
                </c:pt>
                <c:pt idx="2694">
                  <c:v>120.50198399999999</c:v>
                </c:pt>
                <c:pt idx="2695">
                  <c:v>109.60337099999998</c:v>
                </c:pt>
                <c:pt idx="2696">
                  <c:v>100.25322700000001</c:v>
                </c:pt>
                <c:pt idx="2697">
                  <c:v>123.04233600000001</c:v>
                </c:pt>
                <c:pt idx="2698">
                  <c:v>107.145813</c:v>
                </c:pt>
                <c:pt idx="2699">
                  <c:v>148.70077499999996</c:v>
                </c:pt>
                <c:pt idx="2700">
                  <c:v>125.473709</c:v>
                </c:pt>
                <c:pt idx="2701">
                  <c:v>103.27997599999999</c:v>
                </c:pt>
                <c:pt idx="2702">
                  <c:v>101.84461200000001</c:v>
                </c:pt>
                <c:pt idx="2703">
                  <c:v>100.05322300000002</c:v>
                </c:pt>
                <c:pt idx="2704">
                  <c:v>111.866821</c:v>
                </c:pt>
                <c:pt idx="2705">
                  <c:v>115.820694</c:v>
                </c:pt>
                <c:pt idx="2706">
                  <c:v>100.086922</c:v>
                </c:pt>
                <c:pt idx="2707">
                  <c:v>125.99414800000001</c:v>
                </c:pt>
                <c:pt idx="2708">
                  <c:v>108.595825</c:v>
                </c:pt>
                <c:pt idx="2709">
                  <c:v>135.255844</c:v>
                </c:pt>
                <c:pt idx="2710">
                  <c:v>105.40428900000003</c:v>
                </c:pt>
                <c:pt idx="2711">
                  <c:v>102.60187500000001</c:v>
                </c:pt>
                <c:pt idx="2712">
                  <c:v>103.35426300000002</c:v>
                </c:pt>
                <c:pt idx="2713">
                  <c:v>116.10482</c:v>
                </c:pt>
                <c:pt idx="2714">
                  <c:v>128.64033499999999</c:v>
                </c:pt>
                <c:pt idx="2715">
                  <c:v>103.761398</c:v>
                </c:pt>
                <c:pt idx="2716">
                  <c:v>109.34994500000002</c:v>
                </c:pt>
                <c:pt idx="2717">
                  <c:v>110.669464</c:v>
                </c:pt>
                <c:pt idx="2718">
                  <c:v>102.76099400000001</c:v>
                </c:pt>
                <c:pt idx="2719">
                  <c:v>121.77513099999999</c:v>
                </c:pt>
                <c:pt idx="2720">
                  <c:v>103.935349</c:v>
                </c:pt>
                <c:pt idx="2721">
                  <c:v>101.080933</c:v>
                </c:pt>
                <c:pt idx="2722">
                  <c:v>111.71820099999999</c:v>
                </c:pt>
                <c:pt idx="2723">
                  <c:v>100.54220599999999</c:v>
                </c:pt>
                <c:pt idx="2724">
                  <c:v>103.45668000000002</c:v>
                </c:pt>
                <c:pt idx="2725">
                  <c:v>100.21405799999999</c:v>
                </c:pt>
                <c:pt idx="2726">
                  <c:v>104.81412500000002</c:v>
                </c:pt>
                <c:pt idx="2727">
                  <c:v>104.49549900000001</c:v>
                </c:pt>
                <c:pt idx="2728">
                  <c:v>101.33873699999997</c:v>
                </c:pt>
                <c:pt idx="2729">
                  <c:v>100.906792</c:v>
                </c:pt>
                <c:pt idx="2730">
                  <c:v>113.883949</c:v>
                </c:pt>
                <c:pt idx="2731">
                  <c:v>102.85623200000001</c:v>
                </c:pt>
                <c:pt idx="2732">
                  <c:v>129.09330700000001</c:v>
                </c:pt>
                <c:pt idx="2733">
                  <c:v>106.27409400000002</c:v>
                </c:pt>
                <c:pt idx="2734">
                  <c:v>155.07057199999997</c:v>
                </c:pt>
                <c:pt idx="2735">
                  <c:v>101.829826</c:v>
                </c:pt>
                <c:pt idx="2736">
                  <c:v>100.01329000000001</c:v>
                </c:pt>
                <c:pt idx="2737">
                  <c:v>103.857353</c:v>
                </c:pt>
                <c:pt idx="2738">
                  <c:v>101.808853</c:v>
                </c:pt>
                <c:pt idx="2739">
                  <c:v>104.526955</c:v>
                </c:pt>
                <c:pt idx="2740">
                  <c:v>105.359909</c:v>
                </c:pt>
                <c:pt idx="2741">
                  <c:v>103.26135300000001</c:v>
                </c:pt>
                <c:pt idx="2742">
                  <c:v>100.10877199999997</c:v>
                </c:pt>
                <c:pt idx="2743">
                  <c:v>100.21656800000001</c:v>
                </c:pt>
                <c:pt idx="2744">
                  <c:v>103.581558</c:v>
                </c:pt>
                <c:pt idx="2745">
                  <c:v>100.92279099999999</c:v>
                </c:pt>
                <c:pt idx="2746">
                  <c:v>101.307022</c:v>
                </c:pt>
                <c:pt idx="2747">
                  <c:v>108.52531399999998</c:v>
                </c:pt>
                <c:pt idx="2748">
                  <c:v>107.663574</c:v>
                </c:pt>
                <c:pt idx="2749">
                  <c:v>124.77288799999997</c:v>
                </c:pt>
                <c:pt idx="2750">
                  <c:v>141.207977</c:v>
                </c:pt>
                <c:pt idx="2751">
                  <c:v>110.81609300000001</c:v>
                </c:pt>
                <c:pt idx="2752">
                  <c:v>115.10774199999999</c:v>
                </c:pt>
                <c:pt idx="2753">
                  <c:v>103.160843</c:v>
                </c:pt>
                <c:pt idx="2754">
                  <c:v>106.47119900000001</c:v>
                </c:pt>
                <c:pt idx="2755">
                  <c:v>107.921806</c:v>
                </c:pt>
                <c:pt idx="2756">
                  <c:v>106.50276199999999</c:v>
                </c:pt>
                <c:pt idx="2757">
                  <c:v>110.34465000000002</c:v>
                </c:pt>
                <c:pt idx="2758">
                  <c:v>102.17887899999995</c:v>
                </c:pt>
                <c:pt idx="2759">
                  <c:v>100.80841799999999</c:v>
                </c:pt>
                <c:pt idx="2760">
                  <c:v>130.77799999999999</c:v>
                </c:pt>
                <c:pt idx="2761">
                  <c:v>100.38606299999998</c:v>
                </c:pt>
                <c:pt idx="2762">
                  <c:v>140.06080600000001</c:v>
                </c:pt>
                <c:pt idx="2763">
                  <c:v>106.01669300000002</c:v>
                </c:pt>
                <c:pt idx="2764">
                  <c:v>104.28325700000002</c:v>
                </c:pt>
                <c:pt idx="2765">
                  <c:v>111.24646799999999</c:v>
                </c:pt>
                <c:pt idx="2766">
                  <c:v>110.74595600000002</c:v>
                </c:pt>
                <c:pt idx="2767">
                  <c:v>107.49337</c:v>
                </c:pt>
                <c:pt idx="2768">
                  <c:v>101.951477</c:v>
                </c:pt>
                <c:pt idx="2769">
                  <c:v>104.26299299999998</c:v>
                </c:pt>
                <c:pt idx="2770">
                  <c:v>102.74391199999999</c:v>
                </c:pt>
                <c:pt idx="2771">
                  <c:v>129.57887299999999</c:v>
                </c:pt>
                <c:pt idx="2772">
                  <c:v>104.32100699999998</c:v>
                </c:pt>
                <c:pt idx="2773">
                  <c:v>105.777794</c:v>
                </c:pt>
                <c:pt idx="2774">
                  <c:v>124.48355900000001</c:v>
                </c:pt>
                <c:pt idx="2775">
                  <c:v>144.52819800000003</c:v>
                </c:pt>
                <c:pt idx="2776">
                  <c:v>118.002853</c:v>
                </c:pt>
                <c:pt idx="2777">
                  <c:v>102.41831999999999</c:v>
                </c:pt>
                <c:pt idx="2778">
                  <c:v>101.16973099999998</c:v>
                </c:pt>
                <c:pt idx="2779">
                  <c:v>121.66864799999999</c:v>
                </c:pt>
                <c:pt idx="2780">
                  <c:v>103.64443199999998</c:v>
                </c:pt>
                <c:pt idx="2781">
                  <c:v>123.168289</c:v>
                </c:pt>
                <c:pt idx="2782">
                  <c:v>101.280495</c:v>
                </c:pt>
                <c:pt idx="2783">
                  <c:v>101.76039900000002</c:v>
                </c:pt>
                <c:pt idx="2784">
                  <c:v>113.912758</c:v>
                </c:pt>
                <c:pt idx="2785">
                  <c:v>108.96603399999999</c:v>
                </c:pt>
                <c:pt idx="2786">
                  <c:v>104.699516</c:v>
                </c:pt>
                <c:pt idx="2787">
                  <c:v>126.876694</c:v>
                </c:pt>
                <c:pt idx="2788">
                  <c:v>103.90042900000002</c:v>
                </c:pt>
                <c:pt idx="2789">
                  <c:v>114.235992</c:v>
                </c:pt>
                <c:pt idx="2790">
                  <c:v>106.353111</c:v>
                </c:pt>
                <c:pt idx="2791">
                  <c:v>133.73104900000001</c:v>
                </c:pt>
                <c:pt idx="2792">
                  <c:v>113.90665400000002</c:v>
                </c:pt>
                <c:pt idx="2793">
                  <c:v>108.91025500000003</c:v>
                </c:pt>
                <c:pt idx="2794">
                  <c:v>106.78121899999999</c:v>
                </c:pt>
                <c:pt idx="2795">
                  <c:v>117.90166500000001</c:v>
                </c:pt>
                <c:pt idx="2796">
                  <c:v>100.68294499999999</c:v>
                </c:pt>
                <c:pt idx="2797">
                  <c:v>106.93586000000002</c:v>
                </c:pt>
                <c:pt idx="2798">
                  <c:v>103.80075799999999</c:v>
                </c:pt>
                <c:pt idx="2799">
                  <c:v>101.80883799999997</c:v>
                </c:pt>
                <c:pt idx="2800">
                  <c:v>101.74016600000002</c:v>
                </c:pt>
                <c:pt idx="2801">
                  <c:v>151.11088599999997</c:v>
                </c:pt>
                <c:pt idx="2802">
                  <c:v>113.14954400000002</c:v>
                </c:pt>
                <c:pt idx="2803">
                  <c:v>135.57531700000001</c:v>
                </c:pt>
                <c:pt idx="2804">
                  <c:v>100.49603300000001</c:v>
                </c:pt>
                <c:pt idx="2805">
                  <c:v>104.42337799999999</c:v>
                </c:pt>
                <c:pt idx="2806">
                  <c:v>120.74565900000002</c:v>
                </c:pt>
                <c:pt idx="2807">
                  <c:v>102.81899300000002</c:v>
                </c:pt>
                <c:pt idx="2808">
                  <c:v>102.05579400000001</c:v>
                </c:pt>
                <c:pt idx="2809">
                  <c:v>118.03338599999998</c:v>
                </c:pt>
                <c:pt idx="2810">
                  <c:v>100.959587</c:v>
                </c:pt>
                <c:pt idx="2811">
                  <c:v>104.05464900000001</c:v>
                </c:pt>
                <c:pt idx="2812">
                  <c:v>122.847137</c:v>
                </c:pt>
                <c:pt idx="2813">
                  <c:v>102.58337400000001</c:v>
                </c:pt>
                <c:pt idx="2814">
                  <c:v>108.245491</c:v>
                </c:pt>
                <c:pt idx="2815">
                  <c:v>101.627853</c:v>
                </c:pt>
                <c:pt idx="2816">
                  <c:v>103.32212800000001</c:v>
                </c:pt>
                <c:pt idx="2817">
                  <c:v>100.88035600000001</c:v>
                </c:pt>
                <c:pt idx="2818">
                  <c:v>109.59762600000003</c:v>
                </c:pt>
                <c:pt idx="2819">
                  <c:v>102.86006900000001</c:v>
                </c:pt>
                <c:pt idx="2820">
                  <c:v>105.43546300000001</c:v>
                </c:pt>
                <c:pt idx="2821">
                  <c:v>102.4786</c:v>
                </c:pt>
                <c:pt idx="2822">
                  <c:v>162.36631800000004</c:v>
                </c:pt>
                <c:pt idx="2823">
                  <c:v>104.65309099999999</c:v>
                </c:pt>
                <c:pt idx="2824">
                  <c:v>130.00575299999997</c:v>
                </c:pt>
                <c:pt idx="2825">
                  <c:v>104.07630899999997</c:v>
                </c:pt>
                <c:pt idx="2826">
                  <c:v>102.345016</c:v>
                </c:pt>
                <c:pt idx="2827">
                  <c:v>100.91415400000002</c:v>
                </c:pt>
                <c:pt idx="2828">
                  <c:v>120.04489100000002</c:v>
                </c:pt>
                <c:pt idx="2829">
                  <c:v>105.17555199999998</c:v>
                </c:pt>
                <c:pt idx="2830">
                  <c:v>111.495796</c:v>
                </c:pt>
                <c:pt idx="2831">
                  <c:v>117.25024400000001</c:v>
                </c:pt>
                <c:pt idx="2832">
                  <c:v>107.54892000000001</c:v>
                </c:pt>
                <c:pt idx="2833">
                  <c:v>113.593735</c:v>
                </c:pt>
                <c:pt idx="2834">
                  <c:v>130.15564000000001</c:v>
                </c:pt>
                <c:pt idx="2835">
                  <c:v>109.91301000000001</c:v>
                </c:pt>
                <c:pt idx="2836">
                  <c:v>106.256157</c:v>
                </c:pt>
                <c:pt idx="2837">
                  <c:v>118.842651</c:v>
                </c:pt>
                <c:pt idx="2838">
                  <c:v>105.392616</c:v>
                </c:pt>
                <c:pt idx="2839">
                  <c:v>104.17997699999997</c:v>
                </c:pt>
                <c:pt idx="2840">
                  <c:v>101.70877799999998</c:v>
                </c:pt>
                <c:pt idx="2841">
                  <c:v>116.49502600000001</c:v>
                </c:pt>
                <c:pt idx="2842">
                  <c:v>115.92822300000002</c:v>
                </c:pt>
                <c:pt idx="2843">
                  <c:v>117.79542499999999</c:v>
                </c:pt>
                <c:pt idx="2844">
                  <c:v>109.97693599999998</c:v>
                </c:pt>
                <c:pt idx="2845">
                  <c:v>113.204758</c:v>
                </c:pt>
                <c:pt idx="2846">
                  <c:v>101.59951000000001</c:v>
                </c:pt>
                <c:pt idx="2847">
                  <c:v>110.236946</c:v>
                </c:pt>
                <c:pt idx="2848">
                  <c:v>131.07919299999998</c:v>
                </c:pt>
                <c:pt idx="2849">
                  <c:v>101.973022</c:v>
                </c:pt>
                <c:pt idx="2850">
                  <c:v>101.84715300000003</c:v>
                </c:pt>
                <c:pt idx="2851">
                  <c:v>112.74056200000001</c:v>
                </c:pt>
                <c:pt idx="2852">
                  <c:v>125.627144</c:v>
                </c:pt>
                <c:pt idx="2853">
                  <c:v>111.24761200000002</c:v>
                </c:pt>
                <c:pt idx="2854">
                  <c:v>108.47955300000001</c:v>
                </c:pt>
                <c:pt idx="2855">
                  <c:v>102.84577899999996</c:v>
                </c:pt>
                <c:pt idx="2856">
                  <c:v>105.18804199999998</c:v>
                </c:pt>
                <c:pt idx="2857">
                  <c:v>113.45441400000001</c:v>
                </c:pt>
                <c:pt idx="2858">
                  <c:v>116.651909</c:v>
                </c:pt>
                <c:pt idx="2859">
                  <c:v>103.343384</c:v>
                </c:pt>
                <c:pt idx="2860">
                  <c:v>108.618484</c:v>
                </c:pt>
                <c:pt idx="2861">
                  <c:v>100.054756</c:v>
                </c:pt>
                <c:pt idx="2862">
                  <c:v>100.968887</c:v>
                </c:pt>
                <c:pt idx="2863">
                  <c:v>105.33345799999998</c:v>
                </c:pt>
                <c:pt idx="2864">
                  <c:v>125.11752300000003</c:v>
                </c:pt>
                <c:pt idx="2865">
                  <c:v>109.13156900000001</c:v>
                </c:pt>
                <c:pt idx="2866">
                  <c:v>102.35584999999999</c:v>
                </c:pt>
                <c:pt idx="2867">
                  <c:v>106.713837</c:v>
                </c:pt>
                <c:pt idx="2868">
                  <c:v>102.585014</c:v>
                </c:pt>
                <c:pt idx="2869">
                  <c:v>107.90010100000002</c:v>
                </c:pt>
                <c:pt idx="2870">
                  <c:v>100.04276999999999</c:v>
                </c:pt>
                <c:pt idx="2871">
                  <c:v>115.19612900000001</c:v>
                </c:pt>
                <c:pt idx="2872">
                  <c:v>117.757507</c:v>
                </c:pt>
                <c:pt idx="2873">
                  <c:v>105.22746300000001</c:v>
                </c:pt>
                <c:pt idx="2874">
                  <c:v>106.53911600000002</c:v>
                </c:pt>
                <c:pt idx="2875">
                  <c:v>105.044937</c:v>
                </c:pt>
                <c:pt idx="2876">
                  <c:v>100.46132700000001</c:v>
                </c:pt>
                <c:pt idx="2877">
                  <c:v>137.89358499999997</c:v>
                </c:pt>
                <c:pt idx="2878">
                  <c:v>103.23336</c:v>
                </c:pt>
                <c:pt idx="2879">
                  <c:v>113.67176099999999</c:v>
                </c:pt>
                <c:pt idx="2880">
                  <c:v>100.823151</c:v>
                </c:pt>
                <c:pt idx="2881">
                  <c:v>101.75026699999999</c:v>
                </c:pt>
                <c:pt idx="2882">
                  <c:v>114.186539</c:v>
                </c:pt>
                <c:pt idx="2883">
                  <c:v>102.25634799999999</c:v>
                </c:pt>
                <c:pt idx="2884">
                  <c:v>101.73142199999999</c:v>
                </c:pt>
                <c:pt idx="2885">
                  <c:v>101.2453</c:v>
                </c:pt>
                <c:pt idx="2886">
                  <c:v>102.100212</c:v>
                </c:pt>
                <c:pt idx="2887">
                  <c:v>103.98124700000001</c:v>
                </c:pt>
                <c:pt idx="2888">
                  <c:v>113.208168</c:v>
                </c:pt>
                <c:pt idx="2889">
                  <c:v>107.11677599999999</c:v>
                </c:pt>
                <c:pt idx="2890">
                  <c:v>111.36105300000001</c:v>
                </c:pt>
                <c:pt idx="2891">
                  <c:v>115.560936</c:v>
                </c:pt>
                <c:pt idx="2892">
                  <c:v>122.82689699999999</c:v>
                </c:pt>
                <c:pt idx="2893">
                  <c:v>124.49599499999999</c:v>
                </c:pt>
                <c:pt idx="2894">
                  <c:v>110.67906199999999</c:v>
                </c:pt>
                <c:pt idx="2895">
                  <c:v>125.616676</c:v>
                </c:pt>
                <c:pt idx="2896">
                  <c:v>100.049797</c:v>
                </c:pt>
                <c:pt idx="2897">
                  <c:v>119.82959700000001</c:v>
                </c:pt>
                <c:pt idx="2898">
                  <c:v>105.31929000000001</c:v>
                </c:pt>
                <c:pt idx="2899">
                  <c:v>106.923286</c:v>
                </c:pt>
                <c:pt idx="2900">
                  <c:v>107.891434</c:v>
                </c:pt>
                <c:pt idx="2901">
                  <c:v>116.141327</c:v>
                </c:pt>
                <c:pt idx="2902">
                  <c:v>107.62056</c:v>
                </c:pt>
                <c:pt idx="2903">
                  <c:v>130.760132</c:v>
                </c:pt>
                <c:pt idx="2904">
                  <c:v>101.49391199999999</c:v>
                </c:pt>
                <c:pt idx="2905">
                  <c:v>130.75524900000002</c:v>
                </c:pt>
                <c:pt idx="2906">
                  <c:v>105.43225900000002</c:v>
                </c:pt>
                <c:pt idx="2907">
                  <c:v>103.299339</c:v>
                </c:pt>
                <c:pt idx="2908">
                  <c:v>106.299477</c:v>
                </c:pt>
                <c:pt idx="2909">
                  <c:v>101.598541</c:v>
                </c:pt>
                <c:pt idx="2910">
                  <c:v>116.67270699999997</c:v>
                </c:pt>
                <c:pt idx="2911">
                  <c:v>101.718056</c:v>
                </c:pt>
                <c:pt idx="2912">
                  <c:v>135.16465799999997</c:v>
                </c:pt>
                <c:pt idx="2913">
                  <c:v>102.15389999999998</c:v>
                </c:pt>
                <c:pt idx="2914">
                  <c:v>109.193512</c:v>
                </c:pt>
                <c:pt idx="2915">
                  <c:v>119.722984</c:v>
                </c:pt>
                <c:pt idx="2916">
                  <c:v>103.96985599999999</c:v>
                </c:pt>
                <c:pt idx="2917">
                  <c:v>109.695122</c:v>
                </c:pt>
                <c:pt idx="2918">
                  <c:v>120.55243699999998</c:v>
                </c:pt>
                <c:pt idx="2919">
                  <c:v>112.349884</c:v>
                </c:pt>
                <c:pt idx="2920">
                  <c:v>118.54191600000001</c:v>
                </c:pt>
                <c:pt idx="2921">
                  <c:v>101.96015199999999</c:v>
                </c:pt>
                <c:pt idx="2922">
                  <c:v>103.61322800000002</c:v>
                </c:pt>
                <c:pt idx="2923">
                  <c:v>116.223045</c:v>
                </c:pt>
                <c:pt idx="2924">
                  <c:v>104.29348</c:v>
                </c:pt>
                <c:pt idx="2925">
                  <c:v>125.69459500000002</c:v>
                </c:pt>
                <c:pt idx="2926">
                  <c:v>106.028183</c:v>
                </c:pt>
                <c:pt idx="2927">
                  <c:v>102.82674400000001</c:v>
                </c:pt>
                <c:pt idx="2928">
                  <c:v>127.70607</c:v>
                </c:pt>
                <c:pt idx="2929">
                  <c:v>102.29077100000001</c:v>
                </c:pt>
                <c:pt idx="2930">
                  <c:v>112.050957</c:v>
                </c:pt>
                <c:pt idx="2931">
                  <c:v>120.837532</c:v>
                </c:pt>
                <c:pt idx="2932">
                  <c:v>100.60665899999998</c:v>
                </c:pt>
                <c:pt idx="2933">
                  <c:v>123.15268699999999</c:v>
                </c:pt>
                <c:pt idx="2934">
                  <c:v>121.36438</c:v>
                </c:pt>
                <c:pt idx="2935">
                  <c:v>120.42552900000001</c:v>
                </c:pt>
                <c:pt idx="2936">
                  <c:v>106.05901299999998</c:v>
                </c:pt>
                <c:pt idx="2937">
                  <c:v>101.98723600000001</c:v>
                </c:pt>
                <c:pt idx="2938">
                  <c:v>104.598007</c:v>
                </c:pt>
                <c:pt idx="2939">
                  <c:v>102.439178</c:v>
                </c:pt>
                <c:pt idx="2940">
                  <c:v>126.306465</c:v>
                </c:pt>
                <c:pt idx="2941">
                  <c:v>102.407578</c:v>
                </c:pt>
                <c:pt idx="2942">
                  <c:v>109.91992200000001</c:v>
                </c:pt>
                <c:pt idx="2943">
                  <c:v>125.59229999999999</c:v>
                </c:pt>
                <c:pt idx="2944">
                  <c:v>112.66361999999999</c:v>
                </c:pt>
                <c:pt idx="2945">
                  <c:v>115.12046100000001</c:v>
                </c:pt>
                <c:pt idx="2946">
                  <c:v>126.315056</c:v>
                </c:pt>
                <c:pt idx="2947">
                  <c:v>123.780815</c:v>
                </c:pt>
                <c:pt idx="2948">
                  <c:v>102.29518899999998</c:v>
                </c:pt>
                <c:pt idx="2949">
                  <c:v>103.33366400000001</c:v>
                </c:pt>
                <c:pt idx="2950">
                  <c:v>133.47572299999999</c:v>
                </c:pt>
                <c:pt idx="2951">
                  <c:v>105.57607299999997</c:v>
                </c:pt>
                <c:pt idx="2952">
                  <c:v>123.04592900000002</c:v>
                </c:pt>
                <c:pt idx="2953">
                  <c:v>123.576843</c:v>
                </c:pt>
                <c:pt idx="2954">
                  <c:v>107.62868499999999</c:v>
                </c:pt>
                <c:pt idx="2955">
                  <c:v>103.53691900000001</c:v>
                </c:pt>
                <c:pt idx="2956">
                  <c:v>124.229927</c:v>
                </c:pt>
                <c:pt idx="2957">
                  <c:v>120.260452</c:v>
                </c:pt>
                <c:pt idx="2958">
                  <c:v>107.73242999999999</c:v>
                </c:pt>
                <c:pt idx="2959">
                  <c:v>106.137596</c:v>
                </c:pt>
                <c:pt idx="2960">
                  <c:v>110.223274</c:v>
                </c:pt>
                <c:pt idx="2961">
                  <c:v>105.09028600000002</c:v>
                </c:pt>
                <c:pt idx="2962">
                  <c:v>108.04351000000001</c:v>
                </c:pt>
                <c:pt idx="2963">
                  <c:v>100.92835199999999</c:v>
                </c:pt>
                <c:pt idx="2964">
                  <c:v>107.10817699999998</c:v>
                </c:pt>
                <c:pt idx="2965">
                  <c:v>105.49047899999998</c:v>
                </c:pt>
                <c:pt idx="2966">
                  <c:v>103.884117</c:v>
                </c:pt>
                <c:pt idx="2967">
                  <c:v>112.799301</c:v>
                </c:pt>
                <c:pt idx="2968">
                  <c:v>106.384674</c:v>
                </c:pt>
                <c:pt idx="2969">
                  <c:v>107.55693100000001</c:v>
                </c:pt>
                <c:pt idx="2970">
                  <c:v>127.72644799999999</c:v>
                </c:pt>
                <c:pt idx="2971">
                  <c:v>107.225403</c:v>
                </c:pt>
                <c:pt idx="2972">
                  <c:v>123.89816999999999</c:v>
                </c:pt>
                <c:pt idx="2973">
                  <c:v>100.21862800000001</c:v>
                </c:pt>
                <c:pt idx="2974">
                  <c:v>105.384987</c:v>
                </c:pt>
                <c:pt idx="2975">
                  <c:v>105.840881</c:v>
                </c:pt>
                <c:pt idx="2976">
                  <c:v>100.696495</c:v>
                </c:pt>
                <c:pt idx="2977">
                  <c:v>121.60101299999998</c:v>
                </c:pt>
                <c:pt idx="2978">
                  <c:v>129.63587999999999</c:v>
                </c:pt>
                <c:pt idx="2979">
                  <c:v>111.039536</c:v>
                </c:pt>
                <c:pt idx="2980">
                  <c:v>101.27368199999998</c:v>
                </c:pt>
                <c:pt idx="2981">
                  <c:v>125.21403500000001</c:v>
                </c:pt>
                <c:pt idx="2982">
                  <c:v>101.28872699999998</c:v>
                </c:pt>
                <c:pt idx="2983">
                  <c:v>102.38134799999999</c:v>
                </c:pt>
                <c:pt idx="2984">
                  <c:v>107.18575999999999</c:v>
                </c:pt>
                <c:pt idx="2985">
                  <c:v>112.76799800000002</c:v>
                </c:pt>
                <c:pt idx="2986">
                  <c:v>102.50279999999998</c:v>
                </c:pt>
                <c:pt idx="2987">
                  <c:v>107.68567699999998</c:v>
                </c:pt>
                <c:pt idx="2988">
                  <c:v>118.18537899999998</c:v>
                </c:pt>
                <c:pt idx="2989">
                  <c:v>117.043671</c:v>
                </c:pt>
                <c:pt idx="2990">
                  <c:v>102.21265400000001</c:v>
                </c:pt>
                <c:pt idx="2991">
                  <c:v>114.908562</c:v>
                </c:pt>
                <c:pt idx="2992">
                  <c:v>111.94043000000002</c:v>
                </c:pt>
                <c:pt idx="2993">
                  <c:v>115.306679</c:v>
                </c:pt>
                <c:pt idx="2994">
                  <c:v>111.548935</c:v>
                </c:pt>
                <c:pt idx="2995">
                  <c:v>143.98367299999998</c:v>
                </c:pt>
                <c:pt idx="2996">
                  <c:v>114.38513199999998</c:v>
                </c:pt>
                <c:pt idx="2997">
                  <c:v>102.68325</c:v>
                </c:pt>
                <c:pt idx="2998">
                  <c:v>106.657196</c:v>
                </c:pt>
                <c:pt idx="2999">
                  <c:v>106.81928300000001</c:v>
                </c:pt>
                <c:pt idx="3000">
                  <c:v>100.19635799999999</c:v>
                </c:pt>
                <c:pt idx="3001">
                  <c:v>100.839996</c:v>
                </c:pt>
                <c:pt idx="3002">
                  <c:v>110.99842099999999</c:v>
                </c:pt>
                <c:pt idx="3003">
                  <c:v>115.164703</c:v>
                </c:pt>
                <c:pt idx="3004">
                  <c:v>105.065361</c:v>
                </c:pt>
                <c:pt idx="3005">
                  <c:v>102.938789</c:v>
                </c:pt>
                <c:pt idx="3006">
                  <c:v>120.97760000000001</c:v>
                </c:pt>
                <c:pt idx="3007">
                  <c:v>103.977997</c:v>
                </c:pt>
                <c:pt idx="3008">
                  <c:v>107.34196500000002</c:v>
                </c:pt>
                <c:pt idx="3009">
                  <c:v>106.827271</c:v>
                </c:pt>
                <c:pt idx="3010">
                  <c:v>117.80986</c:v>
                </c:pt>
                <c:pt idx="3011">
                  <c:v>112.46411100000002</c:v>
                </c:pt>
                <c:pt idx="3012">
                  <c:v>106.060585</c:v>
                </c:pt>
                <c:pt idx="3013">
                  <c:v>103.722534</c:v>
                </c:pt>
                <c:pt idx="3014">
                  <c:v>110.41309400000002</c:v>
                </c:pt>
                <c:pt idx="3015">
                  <c:v>107.221085</c:v>
                </c:pt>
                <c:pt idx="3016">
                  <c:v>106.74124100000002</c:v>
                </c:pt>
                <c:pt idx="3017">
                  <c:v>107.30853999999998</c:v>
                </c:pt>
                <c:pt idx="3018">
                  <c:v>102.866287</c:v>
                </c:pt>
                <c:pt idx="3019">
                  <c:v>104.77279699999998</c:v>
                </c:pt>
                <c:pt idx="3020">
                  <c:v>106.71112100000003</c:v>
                </c:pt>
                <c:pt idx="3021">
                  <c:v>102.60523199999999</c:v>
                </c:pt>
                <c:pt idx="3022">
                  <c:v>100.01255</c:v>
                </c:pt>
                <c:pt idx="3023">
                  <c:v>112.02172899999998</c:v>
                </c:pt>
                <c:pt idx="3024">
                  <c:v>112.65261099999998</c:v>
                </c:pt>
                <c:pt idx="3025">
                  <c:v>110.68444799999999</c:v>
                </c:pt>
                <c:pt idx="3026">
                  <c:v>114.09882399999999</c:v>
                </c:pt>
                <c:pt idx="3027">
                  <c:v>148.26438899999999</c:v>
                </c:pt>
                <c:pt idx="3028">
                  <c:v>116.498367</c:v>
                </c:pt>
                <c:pt idx="3029">
                  <c:v>111.22983600000001</c:v>
                </c:pt>
                <c:pt idx="3030">
                  <c:v>106.85193599999998</c:v>
                </c:pt>
                <c:pt idx="3031">
                  <c:v>102.55471799999998</c:v>
                </c:pt>
                <c:pt idx="3032">
                  <c:v>131.95692400000001</c:v>
                </c:pt>
                <c:pt idx="3033">
                  <c:v>139.25874300000001</c:v>
                </c:pt>
                <c:pt idx="3034">
                  <c:v>103.24411800000001</c:v>
                </c:pt>
                <c:pt idx="3035">
                  <c:v>104.40278600000001</c:v>
                </c:pt>
                <c:pt idx="3036">
                  <c:v>103.57920799999998</c:v>
                </c:pt>
                <c:pt idx="3037">
                  <c:v>102.88755</c:v>
                </c:pt>
                <c:pt idx="3038">
                  <c:v>104.07031199999999</c:v>
                </c:pt>
                <c:pt idx="3039">
                  <c:v>108.074409</c:v>
                </c:pt>
                <c:pt idx="3040">
                  <c:v>102.705353</c:v>
                </c:pt>
                <c:pt idx="3041">
                  <c:v>112.169411</c:v>
                </c:pt>
                <c:pt idx="3042">
                  <c:v>103.70121800000001</c:v>
                </c:pt>
                <c:pt idx="3043">
                  <c:v>101.327591</c:v>
                </c:pt>
                <c:pt idx="3044">
                  <c:v>118.083527</c:v>
                </c:pt>
                <c:pt idx="3045">
                  <c:v>120.053696</c:v>
                </c:pt>
                <c:pt idx="3046">
                  <c:v>100.206551</c:v>
                </c:pt>
                <c:pt idx="3047">
                  <c:v>161.940933</c:v>
                </c:pt>
                <c:pt idx="3048">
                  <c:v>139.461624</c:v>
                </c:pt>
                <c:pt idx="3049">
                  <c:v>100.21015199999999</c:v>
                </c:pt>
                <c:pt idx="3050">
                  <c:v>101.29130600000002</c:v>
                </c:pt>
                <c:pt idx="3051">
                  <c:v>100.256638</c:v>
                </c:pt>
                <c:pt idx="3052">
                  <c:v>110.51162700000002</c:v>
                </c:pt>
                <c:pt idx="3053">
                  <c:v>114.68611900000002</c:v>
                </c:pt>
                <c:pt idx="3054">
                  <c:v>113.36584499999998</c:v>
                </c:pt>
                <c:pt idx="3055">
                  <c:v>103.235489</c:v>
                </c:pt>
                <c:pt idx="3056">
                  <c:v>109.267082</c:v>
                </c:pt>
                <c:pt idx="3057">
                  <c:v>102.810417</c:v>
                </c:pt>
                <c:pt idx="3058">
                  <c:v>101.12238299999999</c:v>
                </c:pt>
                <c:pt idx="3059">
                  <c:v>103.39496600000001</c:v>
                </c:pt>
                <c:pt idx="3060">
                  <c:v>121.829933</c:v>
                </c:pt>
                <c:pt idx="3061">
                  <c:v>115.31762700000002</c:v>
                </c:pt>
                <c:pt idx="3062">
                  <c:v>111.22229</c:v>
                </c:pt>
                <c:pt idx="3063">
                  <c:v>113.415352</c:v>
                </c:pt>
                <c:pt idx="3064">
                  <c:v>100.48152200000001</c:v>
                </c:pt>
                <c:pt idx="3065">
                  <c:v>118.26315300000002</c:v>
                </c:pt>
                <c:pt idx="3066">
                  <c:v>131.84249900000003</c:v>
                </c:pt>
                <c:pt idx="3067">
                  <c:v>118.60938299999997</c:v>
                </c:pt>
                <c:pt idx="3068">
                  <c:v>101.27648199999999</c:v>
                </c:pt>
                <c:pt idx="3069">
                  <c:v>113.271935</c:v>
                </c:pt>
                <c:pt idx="3070">
                  <c:v>106.01731900000001</c:v>
                </c:pt>
                <c:pt idx="3071">
                  <c:v>111.90411400000004</c:v>
                </c:pt>
                <c:pt idx="3072">
                  <c:v>112.195503</c:v>
                </c:pt>
                <c:pt idx="3073">
                  <c:v>107.17169199999998</c:v>
                </c:pt>
                <c:pt idx="3074">
                  <c:v>126.494392</c:v>
                </c:pt>
                <c:pt idx="3075">
                  <c:v>101.99009700000002</c:v>
                </c:pt>
                <c:pt idx="3076">
                  <c:v>118.84279600000001</c:v>
                </c:pt>
                <c:pt idx="3077">
                  <c:v>131.62550399999998</c:v>
                </c:pt>
                <c:pt idx="3078">
                  <c:v>120.219902</c:v>
                </c:pt>
                <c:pt idx="3079">
                  <c:v>109.121201</c:v>
                </c:pt>
                <c:pt idx="3080">
                  <c:v>117.69966900000001</c:v>
                </c:pt>
                <c:pt idx="3081">
                  <c:v>108.524658</c:v>
                </c:pt>
                <c:pt idx="3082">
                  <c:v>103.12539699999999</c:v>
                </c:pt>
                <c:pt idx="3083">
                  <c:v>141.73742700000003</c:v>
                </c:pt>
                <c:pt idx="3084">
                  <c:v>111.405357</c:v>
                </c:pt>
                <c:pt idx="3085">
                  <c:v>132.83212300000002</c:v>
                </c:pt>
                <c:pt idx="3086">
                  <c:v>102.001091</c:v>
                </c:pt>
                <c:pt idx="3087">
                  <c:v>149.393021</c:v>
                </c:pt>
                <c:pt idx="3088">
                  <c:v>107.790192</c:v>
                </c:pt>
                <c:pt idx="3089">
                  <c:v>112.454857</c:v>
                </c:pt>
                <c:pt idx="3090">
                  <c:v>113.812141</c:v>
                </c:pt>
                <c:pt idx="3091">
                  <c:v>100.06431600000002</c:v>
                </c:pt>
                <c:pt idx="3092">
                  <c:v>106.99417099999999</c:v>
                </c:pt>
                <c:pt idx="3093">
                  <c:v>138.064728</c:v>
                </c:pt>
                <c:pt idx="3094">
                  <c:v>124.55564099999998</c:v>
                </c:pt>
                <c:pt idx="3095">
                  <c:v>102.76078800000001</c:v>
                </c:pt>
                <c:pt idx="3096">
                  <c:v>113.30574799999997</c:v>
                </c:pt>
                <c:pt idx="3097">
                  <c:v>119.07489799999999</c:v>
                </c:pt>
                <c:pt idx="3098">
                  <c:v>116.97998800000001</c:v>
                </c:pt>
                <c:pt idx="3099">
                  <c:v>101.55590100000001</c:v>
                </c:pt>
                <c:pt idx="3100">
                  <c:v>112.00606500000002</c:v>
                </c:pt>
                <c:pt idx="3101">
                  <c:v>102.37263499999999</c:v>
                </c:pt>
                <c:pt idx="3102">
                  <c:v>101.295937</c:v>
                </c:pt>
                <c:pt idx="3103">
                  <c:v>114.8433</c:v>
                </c:pt>
                <c:pt idx="3104">
                  <c:v>100.023117</c:v>
                </c:pt>
                <c:pt idx="3105">
                  <c:v>107.72321300000002</c:v>
                </c:pt>
                <c:pt idx="3106">
                  <c:v>103.21733900000001</c:v>
                </c:pt>
                <c:pt idx="3107">
                  <c:v>124.910042</c:v>
                </c:pt>
                <c:pt idx="3108">
                  <c:v>118.71823900000001</c:v>
                </c:pt>
                <c:pt idx="3109">
                  <c:v>103.23474899999998</c:v>
                </c:pt>
                <c:pt idx="3110">
                  <c:v>109.62988999999999</c:v>
                </c:pt>
                <c:pt idx="3111">
                  <c:v>118.215538</c:v>
                </c:pt>
                <c:pt idx="3112">
                  <c:v>103.100281</c:v>
                </c:pt>
                <c:pt idx="3113">
                  <c:v>110.55040700000001</c:v>
                </c:pt>
                <c:pt idx="3114">
                  <c:v>106.780312</c:v>
                </c:pt>
                <c:pt idx="3115">
                  <c:v>110.249481</c:v>
                </c:pt>
                <c:pt idx="3116">
                  <c:v>100.01216100000002</c:v>
                </c:pt>
                <c:pt idx="3117">
                  <c:v>107.52675600000001</c:v>
                </c:pt>
                <c:pt idx="3118">
                  <c:v>107.360542</c:v>
                </c:pt>
                <c:pt idx="3119">
                  <c:v>105.897041</c:v>
                </c:pt>
                <c:pt idx="3120">
                  <c:v>106.60552999999999</c:v>
                </c:pt>
                <c:pt idx="3121">
                  <c:v>108.10083799999998</c:v>
                </c:pt>
                <c:pt idx="3122">
                  <c:v>105.44702900000003</c:v>
                </c:pt>
                <c:pt idx="3123">
                  <c:v>113.33124500000001</c:v>
                </c:pt>
                <c:pt idx="3124">
                  <c:v>103.359184</c:v>
                </c:pt>
                <c:pt idx="3125">
                  <c:v>104.67358400000001</c:v>
                </c:pt>
                <c:pt idx="3126">
                  <c:v>106.100128</c:v>
                </c:pt>
                <c:pt idx="3127">
                  <c:v>105.71015199999999</c:v>
                </c:pt>
                <c:pt idx="3128">
                  <c:v>102.09446699999999</c:v>
                </c:pt>
                <c:pt idx="3129">
                  <c:v>101.75466200000001</c:v>
                </c:pt>
                <c:pt idx="3130">
                  <c:v>106.16677900000001</c:v>
                </c:pt>
                <c:pt idx="3131">
                  <c:v>101.67683399999999</c:v>
                </c:pt>
                <c:pt idx="3132">
                  <c:v>100.50290699999998</c:v>
                </c:pt>
                <c:pt idx="3133">
                  <c:v>107.03119700000002</c:v>
                </c:pt>
                <c:pt idx="3134">
                  <c:v>109.52270499999999</c:v>
                </c:pt>
                <c:pt idx="3135">
                  <c:v>133.182953</c:v>
                </c:pt>
                <c:pt idx="3136">
                  <c:v>101.616241</c:v>
                </c:pt>
                <c:pt idx="3137">
                  <c:v>120.22223700000001</c:v>
                </c:pt>
                <c:pt idx="3138">
                  <c:v>131.837952</c:v>
                </c:pt>
                <c:pt idx="3139">
                  <c:v>109.02641300000002</c:v>
                </c:pt>
                <c:pt idx="3140">
                  <c:v>103.36790499999999</c:v>
                </c:pt>
                <c:pt idx="3141">
                  <c:v>103.250992</c:v>
                </c:pt>
                <c:pt idx="3142">
                  <c:v>105.36376199999998</c:v>
                </c:pt>
                <c:pt idx="3143">
                  <c:v>106.20899199999998</c:v>
                </c:pt>
                <c:pt idx="3144">
                  <c:v>100.920547</c:v>
                </c:pt>
                <c:pt idx="3145">
                  <c:v>113.28104399999999</c:v>
                </c:pt>
                <c:pt idx="3146">
                  <c:v>155.33593800000003</c:v>
                </c:pt>
                <c:pt idx="3147">
                  <c:v>101.321724</c:v>
                </c:pt>
                <c:pt idx="3148">
                  <c:v>108.96032000000001</c:v>
                </c:pt>
                <c:pt idx="3149">
                  <c:v>109.28775</c:v>
                </c:pt>
                <c:pt idx="3150">
                  <c:v>102.397232</c:v>
                </c:pt>
                <c:pt idx="3151">
                  <c:v>107.48624400000001</c:v>
                </c:pt>
                <c:pt idx="3152">
                  <c:v>123.14022799999999</c:v>
                </c:pt>
                <c:pt idx="3153">
                  <c:v>111.858063</c:v>
                </c:pt>
                <c:pt idx="3154">
                  <c:v>112.893951</c:v>
                </c:pt>
                <c:pt idx="3155">
                  <c:v>106.209946</c:v>
                </c:pt>
                <c:pt idx="3156">
                  <c:v>101.66497799999999</c:v>
                </c:pt>
                <c:pt idx="3157">
                  <c:v>108.60629999999999</c:v>
                </c:pt>
                <c:pt idx="3158">
                  <c:v>104.120323</c:v>
                </c:pt>
                <c:pt idx="3159">
                  <c:v>103.56522400000001</c:v>
                </c:pt>
                <c:pt idx="3160">
                  <c:v>112.62949399999998</c:v>
                </c:pt>
                <c:pt idx="3161">
                  <c:v>112.136703</c:v>
                </c:pt>
                <c:pt idx="3162">
                  <c:v>105.05693100000001</c:v>
                </c:pt>
                <c:pt idx="3163">
                  <c:v>102.221588</c:v>
                </c:pt>
                <c:pt idx="3164">
                  <c:v>112.599335</c:v>
                </c:pt>
                <c:pt idx="3165">
                  <c:v>100.352119</c:v>
                </c:pt>
                <c:pt idx="3166">
                  <c:v>105.49923699999999</c:v>
                </c:pt>
                <c:pt idx="3167">
                  <c:v>102.48701500000001</c:v>
                </c:pt>
                <c:pt idx="3168">
                  <c:v>139.156372</c:v>
                </c:pt>
                <c:pt idx="3169">
                  <c:v>105.41651200000001</c:v>
                </c:pt>
                <c:pt idx="3170">
                  <c:v>111.46476000000001</c:v>
                </c:pt>
                <c:pt idx="3171">
                  <c:v>103.28062400000002</c:v>
                </c:pt>
                <c:pt idx="3172">
                  <c:v>101.97571600000001</c:v>
                </c:pt>
                <c:pt idx="3173">
                  <c:v>110.254417</c:v>
                </c:pt>
                <c:pt idx="3174">
                  <c:v>102.40733299999998</c:v>
                </c:pt>
                <c:pt idx="3175">
                  <c:v>100.06482699999999</c:v>
                </c:pt>
                <c:pt idx="3176">
                  <c:v>107.99952700000001</c:v>
                </c:pt>
                <c:pt idx="3177">
                  <c:v>103.89231100000001</c:v>
                </c:pt>
                <c:pt idx="3178">
                  <c:v>100.97161100000001</c:v>
                </c:pt>
                <c:pt idx="3179">
                  <c:v>115.61280799999999</c:v>
                </c:pt>
                <c:pt idx="3180">
                  <c:v>112.51024600000001</c:v>
                </c:pt>
                <c:pt idx="3181">
                  <c:v>135.13473499999998</c:v>
                </c:pt>
                <c:pt idx="3182">
                  <c:v>119.381744</c:v>
                </c:pt>
                <c:pt idx="3183">
                  <c:v>101.897408</c:v>
                </c:pt>
                <c:pt idx="3184">
                  <c:v>101.344337</c:v>
                </c:pt>
                <c:pt idx="3185">
                  <c:v>104.109245</c:v>
                </c:pt>
                <c:pt idx="3186">
                  <c:v>120.97313699999998</c:v>
                </c:pt>
                <c:pt idx="3187">
                  <c:v>110.506401</c:v>
                </c:pt>
                <c:pt idx="3188">
                  <c:v>105.00374600000001</c:v>
                </c:pt>
                <c:pt idx="3189">
                  <c:v>102.548393</c:v>
                </c:pt>
                <c:pt idx="3190">
                  <c:v>141.30093400000001</c:v>
                </c:pt>
                <c:pt idx="3191">
                  <c:v>101.292984</c:v>
                </c:pt>
                <c:pt idx="3192">
                  <c:v>101.86537899999999</c:v>
                </c:pt>
                <c:pt idx="3193">
                  <c:v>128.61506699999998</c:v>
                </c:pt>
                <c:pt idx="3194">
                  <c:v>111.65637999999998</c:v>
                </c:pt>
                <c:pt idx="3195">
                  <c:v>100.93788900000001</c:v>
                </c:pt>
                <c:pt idx="3196">
                  <c:v>110.151329</c:v>
                </c:pt>
                <c:pt idx="3197">
                  <c:v>110.938896</c:v>
                </c:pt>
                <c:pt idx="3198">
                  <c:v>100.46999400000001</c:v>
                </c:pt>
                <c:pt idx="3199">
                  <c:v>104.003281</c:v>
                </c:pt>
                <c:pt idx="3200">
                  <c:v>105.33963799999998</c:v>
                </c:pt>
                <c:pt idx="3201">
                  <c:v>125.93812600000001</c:v>
                </c:pt>
                <c:pt idx="3202">
                  <c:v>135.954758</c:v>
                </c:pt>
                <c:pt idx="3203">
                  <c:v>111.736794</c:v>
                </c:pt>
                <c:pt idx="3204">
                  <c:v>111.80290199999999</c:v>
                </c:pt>
                <c:pt idx="3205">
                  <c:v>106.955017</c:v>
                </c:pt>
                <c:pt idx="3206">
                  <c:v>123.74007400000002</c:v>
                </c:pt>
                <c:pt idx="3207">
                  <c:v>107.73169700000001</c:v>
                </c:pt>
                <c:pt idx="3208">
                  <c:v>108.86035200000001</c:v>
                </c:pt>
                <c:pt idx="3209">
                  <c:v>103.337997</c:v>
                </c:pt>
                <c:pt idx="3210">
                  <c:v>102.60843699999998</c:v>
                </c:pt>
                <c:pt idx="3211">
                  <c:v>104.54527299999998</c:v>
                </c:pt>
                <c:pt idx="3212">
                  <c:v>135.43119800000002</c:v>
                </c:pt>
                <c:pt idx="3213">
                  <c:v>107.47802</c:v>
                </c:pt>
                <c:pt idx="3214">
                  <c:v>106.01772300000002</c:v>
                </c:pt>
                <c:pt idx="3215">
                  <c:v>104.45463599999999</c:v>
                </c:pt>
                <c:pt idx="3216">
                  <c:v>102.14529400000002</c:v>
                </c:pt>
                <c:pt idx="3217">
                  <c:v>104.795357</c:v>
                </c:pt>
                <c:pt idx="3218">
                  <c:v>108.881935</c:v>
                </c:pt>
                <c:pt idx="3219">
                  <c:v>111.360298</c:v>
                </c:pt>
                <c:pt idx="3220">
                  <c:v>104.265541</c:v>
                </c:pt>
                <c:pt idx="3221">
                  <c:v>112.46495800000001</c:v>
                </c:pt>
                <c:pt idx="3222">
                  <c:v>114.86524199999998</c:v>
                </c:pt>
                <c:pt idx="3223">
                  <c:v>112.95234699999999</c:v>
                </c:pt>
                <c:pt idx="3224">
                  <c:v>107.863106</c:v>
                </c:pt>
                <c:pt idx="3225">
                  <c:v>111.64758300000001</c:v>
                </c:pt>
                <c:pt idx="3226">
                  <c:v>154.99023400000002</c:v>
                </c:pt>
                <c:pt idx="3227">
                  <c:v>101.38942</c:v>
                </c:pt>
                <c:pt idx="3228">
                  <c:v>104.75762899999999</c:v>
                </c:pt>
                <c:pt idx="3229">
                  <c:v>100.07219699999999</c:v>
                </c:pt>
                <c:pt idx="3230">
                  <c:v>102.343727</c:v>
                </c:pt>
                <c:pt idx="3231">
                  <c:v>124.81883999999998</c:v>
                </c:pt>
                <c:pt idx="3232">
                  <c:v>111.03629300000001</c:v>
                </c:pt>
                <c:pt idx="3233">
                  <c:v>137.110016</c:v>
                </c:pt>
                <c:pt idx="3234">
                  <c:v>114.259361</c:v>
                </c:pt>
                <c:pt idx="3235">
                  <c:v>106.604607</c:v>
                </c:pt>
                <c:pt idx="3236">
                  <c:v>108.38707700000001</c:v>
                </c:pt>
                <c:pt idx="3237">
                  <c:v>106.905815</c:v>
                </c:pt>
                <c:pt idx="3238">
                  <c:v>110.68029799999998</c:v>
                </c:pt>
                <c:pt idx="3239">
                  <c:v>118.073044</c:v>
                </c:pt>
                <c:pt idx="3240">
                  <c:v>114.660133</c:v>
                </c:pt>
                <c:pt idx="3241">
                  <c:v>139.54679899999999</c:v>
                </c:pt>
                <c:pt idx="3242">
                  <c:v>137.16253700000001</c:v>
                </c:pt>
                <c:pt idx="3243">
                  <c:v>104.539833</c:v>
                </c:pt>
                <c:pt idx="3244">
                  <c:v>109.81353</c:v>
                </c:pt>
                <c:pt idx="3245">
                  <c:v>102.29346500000001</c:v>
                </c:pt>
                <c:pt idx="3246">
                  <c:v>104.62987499999998</c:v>
                </c:pt>
                <c:pt idx="3247">
                  <c:v>103.532921</c:v>
                </c:pt>
                <c:pt idx="3248">
                  <c:v>110.44017000000001</c:v>
                </c:pt>
                <c:pt idx="3249">
                  <c:v>115.735809</c:v>
                </c:pt>
                <c:pt idx="3250">
                  <c:v>100.95462000000003</c:v>
                </c:pt>
                <c:pt idx="3251">
                  <c:v>101.97260300000002</c:v>
                </c:pt>
                <c:pt idx="3252">
                  <c:v>143.48979199999999</c:v>
                </c:pt>
                <c:pt idx="3253">
                  <c:v>112.66830400000001</c:v>
                </c:pt>
                <c:pt idx="3254">
                  <c:v>101.26797500000002</c:v>
                </c:pt>
                <c:pt idx="3255">
                  <c:v>114.202896</c:v>
                </c:pt>
                <c:pt idx="3256">
                  <c:v>119.0746</c:v>
                </c:pt>
                <c:pt idx="3257">
                  <c:v>102.241798</c:v>
                </c:pt>
                <c:pt idx="3258">
                  <c:v>123.59866300000002</c:v>
                </c:pt>
                <c:pt idx="3259">
                  <c:v>112.98621400000002</c:v>
                </c:pt>
                <c:pt idx="3260">
                  <c:v>112.490578</c:v>
                </c:pt>
                <c:pt idx="3261">
                  <c:v>111.607941</c:v>
                </c:pt>
                <c:pt idx="3262">
                  <c:v>105.52819100000001</c:v>
                </c:pt>
                <c:pt idx="3263">
                  <c:v>135.45451399999999</c:v>
                </c:pt>
                <c:pt idx="3264">
                  <c:v>104.46159400000003</c:v>
                </c:pt>
                <c:pt idx="3265">
                  <c:v>111.05053700000001</c:v>
                </c:pt>
                <c:pt idx="3266">
                  <c:v>117.862228</c:v>
                </c:pt>
                <c:pt idx="3267">
                  <c:v>115.41553500000002</c:v>
                </c:pt>
                <c:pt idx="3268">
                  <c:v>105.36161000000001</c:v>
                </c:pt>
                <c:pt idx="3269">
                  <c:v>114.05332900000002</c:v>
                </c:pt>
                <c:pt idx="3270">
                  <c:v>102.463936</c:v>
                </c:pt>
                <c:pt idx="3271">
                  <c:v>166.64346299999997</c:v>
                </c:pt>
                <c:pt idx="3272">
                  <c:v>148.054382</c:v>
                </c:pt>
                <c:pt idx="3273">
                  <c:v>126.808723</c:v>
                </c:pt>
                <c:pt idx="3274">
                  <c:v>100.459793</c:v>
                </c:pt>
                <c:pt idx="3275">
                  <c:v>113.61891900000002</c:v>
                </c:pt>
                <c:pt idx="3276">
                  <c:v>105.20999900000001</c:v>
                </c:pt>
                <c:pt idx="3277">
                  <c:v>119.53606400000001</c:v>
                </c:pt>
                <c:pt idx="3278">
                  <c:v>118.51731100000002</c:v>
                </c:pt>
                <c:pt idx="3279">
                  <c:v>102.73135400000001</c:v>
                </c:pt>
                <c:pt idx="3280">
                  <c:v>117.01790600000001</c:v>
                </c:pt>
                <c:pt idx="3281">
                  <c:v>134.45704700000005</c:v>
                </c:pt>
                <c:pt idx="3282">
                  <c:v>103.46843</c:v>
                </c:pt>
                <c:pt idx="3283">
                  <c:v>109.830673</c:v>
                </c:pt>
                <c:pt idx="3284">
                  <c:v>131.120102</c:v>
                </c:pt>
                <c:pt idx="3285">
                  <c:v>111.09581799999998</c:v>
                </c:pt>
                <c:pt idx="3286">
                  <c:v>103.071136</c:v>
                </c:pt>
                <c:pt idx="3287">
                  <c:v>106.56841300000002</c:v>
                </c:pt>
                <c:pt idx="3288">
                  <c:v>103.26528900000001</c:v>
                </c:pt>
                <c:pt idx="3289">
                  <c:v>108.67081499999999</c:v>
                </c:pt>
                <c:pt idx="3290">
                  <c:v>115.453934</c:v>
                </c:pt>
                <c:pt idx="3291">
                  <c:v>113.25481400000001</c:v>
                </c:pt>
                <c:pt idx="3292">
                  <c:v>103.263481</c:v>
                </c:pt>
                <c:pt idx="3293">
                  <c:v>117.816277</c:v>
                </c:pt>
                <c:pt idx="3294">
                  <c:v>104.98609900000001</c:v>
                </c:pt>
                <c:pt idx="3295">
                  <c:v>108.95626100000001</c:v>
                </c:pt>
                <c:pt idx="3296">
                  <c:v>114.20456700000001</c:v>
                </c:pt>
                <c:pt idx="3297">
                  <c:v>100.16664900000002</c:v>
                </c:pt>
                <c:pt idx="3298">
                  <c:v>116.37158199999999</c:v>
                </c:pt>
                <c:pt idx="3299">
                  <c:v>124.65421300000001</c:v>
                </c:pt>
                <c:pt idx="3300">
                  <c:v>116.927841</c:v>
                </c:pt>
                <c:pt idx="3301">
                  <c:v>107.12355799999999</c:v>
                </c:pt>
                <c:pt idx="3302">
                  <c:v>102.79520400000001</c:v>
                </c:pt>
                <c:pt idx="3303">
                  <c:v>125.24438499999999</c:v>
                </c:pt>
                <c:pt idx="3304">
                  <c:v>104.923676</c:v>
                </c:pt>
                <c:pt idx="3305">
                  <c:v>104.77948000000001</c:v>
                </c:pt>
                <c:pt idx="3306">
                  <c:v>114.000908</c:v>
                </c:pt>
                <c:pt idx="3307">
                  <c:v>111.23150600000001</c:v>
                </c:pt>
                <c:pt idx="3308">
                  <c:v>118.17898599999997</c:v>
                </c:pt>
                <c:pt idx="3309">
                  <c:v>132.04908799999998</c:v>
                </c:pt>
                <c:pt idx="3310">
                  <c:v>122.63840500000001</c:v>
                </c:pt>
                <c:pt idx="3311">
                  <c:v>103.49147000000002</c:v>
                </c:pt>
                <c:pt idx="3312">
                  <c:v>100.732697</c:v>
                </c:pt>
                <c:pt idx="3313">
                  <c:v>141.186768</c:v>
                </c:pt>
                <c:pt idx="3314">
                  <c:v>104.95214799999998</c:v>
                </c:pt>
                <c:pt idx="3315">
                  <c:v>119.01932499999999</c:v>
                </c:pt>
                <c:pt idx="3316">
                  <c:v>103.07865099999998</c:v>
                </c:pt>
                <c:pt idx="3317">
                  <c:v>102.59152200000001</c:v>
                </c:pt>
                <c:pt idx="3318">
                  <c:v>125.54463200000002</c:v>
                </c:pt>
                <c:pt idx="3319">
                  <c:v>106.199287</c:v>
                </c:pt>
                <c:pt idx="3320">
                  <c:v>114.412384</c:v>
                </c:pt>
                <c:pt idx="3321">
                  <c:v>106.58048199999999</c:v>
                </c:pt>
                <c:pt idx="3322">
                  <c:v>107.98342900000002</c:v>
                </c:pt>
                <c:pt idx="3323">
                  <c:v>130.32402000000002</c:v>
                </c:pt>
                <c:pt idx="3324">
                  <c:v>113.44925700000002</c:v>
                </c:pt>
                <c:pt idx="3325">
                  <c:v>113.85853599999999</c:v>
                </c:pt>
                <c:pt idx="3326">
                  <c:v>103.55886099999998</c:v>
                </c:pt>
                <c:pt idx="3327">
                  <c:v>111.37367999999998</c:v>
                </c:pt>
                <c:pt idx="3328">
                  <c:v>104.596947</c:v>
                </c:pt>
                <c:pt idx="3329">
                  <c:v>111.46012899999999</c:v>
                </c:pt>
                <c:pt idx="3330">
                  <c:v>104.312355</c:v>
                </c:pt>
                <c:pt idx="3331">
                  <c:v>144.42437700000002</c:v>
                </c:pt>
                <c:pt idx="3332">
                  <c:v>101.87931099999999</c:v>
                </c:pt>
                <c:pt idx="3333">
                  <c:v>116.40459400000002</c:v>
                </c:pt>
                <c:pt idx="3334">
                  <c:v>103.15042099999998</c:v>
                </c:pt>
                <c:pt idx="3335">
                  <c:v>113.20456700000001</c:v>
                </c:pt>
                <c:pt idx="3336">
                  <c:v>125.56964900000001</c:v>
                </c:pt>
                <c:pt idx="3337">
                  <c:v>122.10879499999999</c:v>
                </c:pt>
                <c:pt idx="3338">
                  <c:v>105.581718</c:v>
                </c:pt>
                <c:pt idx="3339">
                  <c:v>115.666634</c:v>
                </c:pt>
                <c:pt idx="3340">
                  <c:v>114.902428</c:v>
                </c:pt>
                <c:pt idx="3341">
                  <c:v>107.63452900000001</c:v>
                </c:pt>
                <c:pt idx="3342">
                  <c:v>125.24552900000002</c:v>
                </c:pt>
                <c:pt idx="3343">
                  <c:v>127.18237299999998</c:v>
                </c:pt>
                <c:pt idx="3344">
                  <c:v>107.21713300000002</c:v>
                </c:pt>
                <c:pt idx="3345">
                  <c:v>122.61032899999998</c:v>
                </c:pt>
                <c:pt idx="3346">
                  <c:v>100.52789300000002</c:v>
                </c:pt>
                <c:pt idx="3347">
                  <c:v>103.043541</c:v>
                </c:pt>
                <c:pt idx="3348">
                  <c:v>103.63651299999998</c:v>
                </c:pt>
                <c:pt idx="3349">
                  <c:v>105.10253099999998</c:v>
                </c:pt>
                <c:pt idx="3350">
                  <c:v>113.00126600000002</c:v>
                </c:pt>
                <c:pt idx="3351">
                  <c:v>106.87236799999997</c:v>
                </c:pt>
                <c:pt idx="3352">
                  <c:v>102.141396</c:v>
                </c:pt>
                <c:pt idx="3353">
                  <c:v>102.275696</c:v>
                </c:pt>
                <c:pt idx="3354">
                  <c:v>101.77517699999999</c:v>
                </c:pt>
                <c:pt idx="3355">
                  <c:v>100.464088</c:v>
                </c:pt>
                <c:pt idx="3356">
                  <c:v>105.610466</c:v>
                </c:pt>
                <c:pt idx="3357">
                  <c:v>110.67533899999995</c:v>
                </c:pt>
                <c:pt idx="3358">
                  <c:v>107.596794</c:v>
                </c:pt>
                <c:pt idx="3359">
                  <c:v>118.74129500000001</c:v>
                </c:pt>
                <c:pt idx="3360">
                  <c:v>105.883667</c:v>
                </c:pt>
                <c:pt idx="3361">
                  <c:v>103.43154100000001</c:v>
                </c:pt>
                <c:pt idx="3362">
                  <c:v>127.56059300000001</c:v>
                </c:pt>
                <c:pt idx="3363">
                  <c:v>133.02615399999999</c:v>
                </c:pt>
                <c:pt idx="3364">
                  <c:v>101.29691300000002</c:v>
                </c:pt>
                <c:pt idx="3365">
                  <c:v>105.30435199999998</c:v>
                </c:pt>
                <c:pt idx="3366">
                  <c:v>130.162766</c:v>
                </c:pt>
                <c:pt idx="3367">
                  <c:v>117.868126</c:v>
                </c:pt>
                <c:pt idx="3368">
                  <c:v>101.10228699999999</c:v>
                </c:pt>
                <c:pt idx="3369">
                  <c:v>101.83136</c:v>
                </c:pt>
                <c:pt idx="3370">
                  <c:v>131.07931499999998</c:v>
                </c:pt>
                <c:pt idx="3371">
                  <c:v>124.24764300000002</c:v>
                </c:pt>
                <c:pt idx="3372">
                  <c:v>113.29015400000002</c:v>
                </c:pt>
                <c:pt idx="3373">
                  <c:v>102.90834</c:v>
                </c:pt>
                <c:pt idx="3374">
                  <c:v>100.212761</c:v>
                </c:pt>
                <c:pt idx="3375">
                  <c:v>111.03866600000002</c:v>
                </c:pt>
                <c:pt idx="3376">
                  <c:v>100.82641599999998</c:v>
                </c:pt>
                <c:pt idx="3377">
                  <c:v>101.58926400000001</c:v>
                </c:pt>
                <c:pt idx="3378">
                  <c:v>131.28723100000002</c:v>
                </c:pt>
                <c:pt idx="3379">
                  <c:v>106.33109300000001</c:v>
                </c:pt>
                <c:pt idx="3380">
                  <c:v>123.177109</c:v>
                </c:pt>
                <c:pt idx="3381">
                  <c:v>102.598946</c:v>
                </c:pt>
                <c:pt idx="3382">
                  <c:v>118.93445600000001</c:v>
                </c:pt>
                <c:pt idx="3383">
                  <c:v>133.10592700000001</c:v>
                </c:pt>
                <c:pt idx="3384">
                  <c:v>101.359291</c:v>
                </c:pt>
                <c:pt idx="3385">
                  <c:v>134.88723800000005</c:v>
                </c:pt>
                <c:pt idx="3386">
                  <c:v>104.412727</c:v>
                </c:pt>
                <c:pt idx="3387">
                  <c:v>102.516373</c:v>
                </c:pt>
                <c:pt idx="3388">
                  <c:v>101.423889</c:v>
                </c:pt>
                <c:pt idx="3389">
                  <c:v>107.26760899999999</c:v>
                </c:pt>
                <c:pt idx="3390">
                  <c:v>112.456711</c:v>
                </c:pt>
                <c:pt idx="3391">
                  <c:v>101.45316300000002</c:v>
                </c:pt>
                <c:pt idx="3392">
                  <c:v>101.63378899999996</c:v>
                </c:pt>
                <c:pt idx="3393">
                  <c:v>130.112808</c:v>
                </c:pt>
                <c:pt idx="3394">
                  <c:v>102.46149400000002</c:v>
                </c:pt>
                <c:pt idx="3395">
                  <c:v>101.27475699999998</c:v>
                </c:pt>
                <c:pt idx="3396">
                  <c:v>103.655113</c:v>
                </c:pt>
                <c:pt idx="3397">
                  <c:v>107.40315200000002</c:v>
                </c:pt>
                <c:pt idx="3398">
                  <c:v>110.999771</c:v>
                </c:pt>
                <c:pt idx="3399">
                  <c:v>108.93602799999999</c:v>
                </c:pt>
                <c:pt idx="3400">
                  <c:v>102.20877799999998</c:v>
                </c:pt>
                <c:pt idx="3401">
                  <c:v>127.033951</c:v>
                </c:pt>
                <c:pt idx="3402">
                  <c:v>100.009041</c:v>
                </c:pt>
                <c:pt idx="3403">
                  <c:v>102.12975299999997</c:v>
                </c:pt>
                <c:pt idx="3404">
                  <c:v>115.225685</c:v>
                </c:pt>
                <c:pt idx="3405">
                  <c:v>100.79962200000001</c:v>
                </c:pt>
                <c:pt idx="3406">
                  <c:v>102.363533</c:v>
                </c:pt>
                <c:pt idx="3407">
                  <c:v>116.77872499999998</c:v>
                </c:pt>
                <c:pt idx="3408">
                  <c:v>103.229057</c:v>
                </c:pt>
                <c:pt idx="3409">
                  <c:v>100.31441500000001</c:v>
                </c:pt>
                <c:pt idx="3410">
                  <c:v>107.21705600000001</c:v>
                </c:pt>
                <c:pt idx="3411">
                  <c:v>118.42704000000002</c:v>
                </c:pt>
                <c:pt idx="3412">
                  <c:v>114.03014400000002</c:v>
                </c:pt>
                <c:pt idx="3413">
                  <c:v>103.75274699999999</c:v>
                </c:pt>
                <c:pt idx="3414">
                  <c:v>105.657585</c:v>
                </c:pt>
                <c:pt idx="3415">
                  <c:v>123.597801</c:v>
                </c:pt>
                <c:pt idx="3416">
                  <c:v>101.458755</c:v>
                </c:pt>
                <c:pt idx="3417">
                  <c:v>100.336395</c:v>
                </c:pt>
                <c:pt idx="3418">
                  <c:v>100.39019</c:v>
                </c:pt>
                <c:pt idx="3419">
                  <c:v>101.53993199999998</c:v>
                </c:pt>
                <c:pt idx="3420">
                  <c:v>130.41636700000001</c:v>
                </c:pt>
                <c:pt idx="3421">
                  <c:v>127.574989</c:v>
                </c:pt>
                <c:pt idx="3422">
                  <c:v>103.71606400000002</c:v>
                </c:pt>
                <c:pt idx="3423">
                  <c:v>101.93523399999999</c:v>
                </c:pt>
                <c:pt idx="3424">
                  <c:v>102.05555</c:v>
                </c:pt>
                <c:pt idx="3425">
                  <c:v>109.12101699999998</c:v>
                </c:pt>
                <c:pt idx="3426">
                  <c:v>107.49296600000001</c:v>
                </c:pt>
                <c:pt idx="3427">
                  <c:v>125.30715900000001</c:v>
                </c:pt>
                <c:pt idx="3428">
                  <c:v>101.34142300000003</c:v>
                </c:pt>
                <c:pt idx="3429">
                  <c:v>106.92916900000002</c:v>
                </c:pt>
                <c:pt idx="3430">
                  <c:v>103.68884300000001</c:v>
                </c:pt>
                <c:pt idx="3431">
                  <c:v>105.18016799999998</c:v>
                </c:pt>
                <c:pt idx="3432">
                  <c:v>100.294487</c:v>
                </c:pt>
                <c:pt idx="3433">
                  <c:v>109.15658599999999</c:v>
                </c:pt>
                <c:pt idx="3434">
                  <c:v>101.86837799999999</c:v>
                </c:pt>
                <c:pt idx="3435">
                  <c:v>108.44455000000004</c:v>
                </c:pt>
                <c:pt idx="3436">
                  <c:v>101.10642999999999</c:v>
                </c:pt>
                <c:pt idx="3437">
                  <c:v>105.51110100000001</c:v>
                </c:pt>
                <c:pt idx="3438">
                  <c:v>104.15941599999998</c:v>
                </c:pt>
                <c:pt idx="3439">
                  <c:v>110.33374000000001</c:v>
                </c:pt>
                <c:pt idx="3440">
                  <c:v>119.889984</c:v>
                </c:pt>
                <c:pt idx="3441">
                  <c:v>112.200417</c:v>
                </c:pt>
                <c:pt idx="3442">
                  <c:v>122.194305</c:v>
                </c:pt>
                <c:pt idx="3443">
                  <c:v>102.80062900000001</c:v>
                </c:pt>
                <c:pt idx="3444">
                  <c:v>100.60884099999998</c:v>
                </c:pt>
                <c:pt idx="3445">
                  <c:v>100.99486500000002</c:v>
                </c:pt>
                <c:pt idx="3446">
                  <c:v>107.14019</c:v>
                </c:pt>
                <c:pt idx="3447">
                  <c:v>100.29126000000001</c:v>
                </c:pt>
                <c:pt idx="3448">
                  <c:v>115.514397</c:v>
                </c:pt>
                <c:pt idx="3449">
                  <c:v>101.021317</c:v>
                </c:pt>
                <c:pt idx="3450">
                  <c:v>118.62555699999999</c:v>
                </c:pt>
                <c:pt idx="3451">
                  <c:v>106.02126300000002</c:v>
                </c:pt>
                <c:pt idx="3452">
                  <c:v>105.300186</c:v>
                </c:pt>
                <c:pt idx="3453">
                  <c:v>148.44454999999999</c:v>
                </c:pt>
                <c:pt idx="3454">
                  <c:v>114.86238899999996</c:v>
                </c:pt>
                <c:pt idx="3455">
                  <c:v>117.90158099999999</c:v>
                </c:pt>
                <c:pt idx="3456">
                  <c:v>107.724312</c:v>
                </c:pt>
                <c:pt idx="3457">
                  <c:v>104.31835199999999</c:v>
                </c:pt>
                <c:pt idx="3458">
                  <c:v>108.04751600000002</c:v>
                </c:pt>
                <c:pt idx="3459">
                  <c:v>114.58872199999999</c:v>
                </c:pt>
                <c:pt idx="3460">
                  <c:v>106.76943199999998</c:v>
                </c:pt>
                <c:pt idx="3461">
                  <c:v>127.56944300000002</c:v>
                </c:pt>
                <c:pt idx="3462">
                  <c:v>111.349998</c:v>
                </c:pt>
                <c:pt idx="3463">
                  <c:v>104.12834899999999</c:v>
                </c:pt>
                <c:pt idx="3464">
                  <c:v>100.738899</c:v>
                </c:pt>
                <c:pt idx="3465">
                  <c:v>101.279251</c:v>
                </c:pt>
                <c:pt idx="3466">
                  <c:v>104.449432</c:v>
                </c:pt>
                <c:pt idx="3467">
                  <c:v>106.771461</c:v>
                </c:pt>
                <c:pt idx="3468">
                  <c:v>114.38021900000001</c:v>
                </c:pt>
                <c:pt idx="3469">
                  <c:v>104.40364099999999</c:v>
                </c:pt>
                <c:pt idx="3470">
                  <c:v>101.47036</c:v>
                </c:pt>
                <c:pt idx="3471">
                  <c:v>111.16061400000001</c:v>
                </c:pt>
                <c:pt idx="3472">
                  <c:v>103.95420799999999</c:v>
                </c:pt>
                <c:pt idx="3473">
                  <c:v>108.792351</c:v>
                </c:pt>
                <c:pt idx="3474">
                  <c:v>111.973015</c:v>
                </c:pt>
                <c:pt idx="3475">
                  <c:v>114.849487</c:v>
                </c:pt>
                <c:pt idx="3476">
                  <c:v>129.27502399999997</c:v>
                </c:pt>
                <c:pt idx="3477">
                  <c:v>110.218735</c:v>
                </c:pt>
                <c:pt idx="3478">
                  <c:v>100.18010700000001</c:v>
                </c:pt>
                <c:pt idx="3479">
                  <c:v>127.12313099999999</c:v>
                </c:pt>
                <c:pt idx="3480">
                  <c:v>101.99324000000001</c:v>
                </c:pt>
                <c:pt idx="3481">
                  <c:v>114.64125799999999</c:v>
                </c:pt>
                <c:pt idx="3482">
                  <c:v>108.96597300000002</c:v>
                </c:pt>
                <c:pt idx="3483">
                  <c:v>107.02037799999997</c:v>
                </c:pt>
                <c:pt idx="3484">
                  <c:v>100.587585</c:v>
                </c:pt>
                <c:pt idx="3485">
                  <c:v>110.71718600000001</c:v>
                </c:pt>
                <c:pt idx="3486">
                  <c:v>119.08217599999999</c:v>
                </c:pt>
                <c:pt idx="3487">
                  <c:v>125.97159600000002</c:v>
                </c:pt>
                <c:pt idx="3488">
                  <c:v>103.11331199999998</c:v>
                </c:pt>
                <c:pt idx="3489">
                  <c:v>137.02598599999999</c:v>
                </c:pt>
                <c:pt idx="3490">
                  <c:v>109.421982</c:v>
                </c:pt>
                <c:pt idx="3491">
                  <c:v>107.40490000000001</c:v>
                </c:pt>
                <c:pt idx="3492">
                  <c:v>124.45320900000002</c:v>
                </c:pt>
                <c:pt idx="3493">
                  <c:v>125.25760699999999</c:v>
                </c:pt>
                <c:pt idx="3494">
                  <c:v>108.04811900000001</c:v>
                </c:pt>
                <c:pt idx="3495">
                  <c:v>107.037857</c:v>
                </c:pt>
                <c:pt idx="3496">
                  <c:v>105.87039900000001</c:v>
                </c:pt>
                <c:pt idx="3497">
                  <c:v>118.54305300000001</c:v>
                </c:pt>
                <c:pt idx="3498">
                  <c:v>106.01461000000002</c:v>
                </c:pt>
                <c:pt idx="3499">
                  <c:v>107.46038799999998</c:v>
                </c:pt>
                <c:pt idx="3500">
                  <c:v>100.51305400000001</c:v>
                </c:pt>
                <c:pt idx="3501">
                  <c:v>105.100235</c:v>
                </c:pt>
                <c:pt idx="3502">
                  <c:v>100.309944</c:v>
                </c:pt>
                <c:pt idx="3503">
                  <c:v>100.54414400000002</c:v>
                </c:pt>
                <c:pt idx="3504">
                  <c:v>123.48447400000002</c:v>
                </c:pt>
                <c:pt idx="3505">
                  <c:v>101.37317699999998</c:v>
                </c:pt>
                <c:pt idx="3506">
                  <c:v>111.94811199999999</c:v>
                </c:pt>
                <c:pt idx="3507">
                  <c:v>100.52422300000003</c:v>
                </c:pt>
                <c:pt idx="3508">
                  <c:v>105.506592</c:v>
                </c:pt>
                <c:pt idx="3509">
                  <c:v>112.87575499999998</c:v>
                </c:pt>
                <c:pt idx="3510">
                  <c:v>109.762764</c:v>
                </c:pt>
                <c:pt idx="3511">
                  <c:v>109.71009100000002</c:v>
                </c:pt>
                <c:pt idx="3512">
                  <c:v>117.40547199999999</c:v>
                </c:pt>
                <c:pt idx="3513">
                  <c:v>104.903091</c:v>
                </c:pt>
                <c:pt idx="3514">
                  <c:v>109.90310700000002</c:v>
                </c:pt>
                <c:pt idx="3515">
                  <c:v>100.955704</c:v>
                </c:pt>
                <c:pt idx="3516">
                  <c:v>106.86897999999998</c:v>
                </c:pt>
                <c:pt idx="3517">
                  <c:v>107.21238700000001</c:v>
                </c:pt>
                <c:pt idx="3518">
                  <c:v>100.806755</c:v>
                </c:pt>
                <c:pt idx="3519">
                  <c:v>116.10494199999998</c:v>
                </c:pt>
                <c:pt idx="3520">
                  <c:v>122.29719500000002</c:v>
                </c:pt>
                <c:pt idx="3521">
                  <c:v>110.925545</c:v>
                </c:pt>
                <c:pt idx="3522">
                  <c:v>105.46116600000003</c:v>
                </c:pt>
                <c:pt idx="3523">
                  <c:v>100.32900199999999</c:v>
                </c:pt>
                <c:pt idx="3524">
                  <c:v>104.16683199999999</c:v>
                </c:pt>
                <c:pt idx="3525">
                  <c:v>105.74233199999999</c:v>
                </c:pt>
                <c:pt idx="3526">
                  <c:v>101.31826000000001</c:v>
                </c:pt>
                <c:pt idx="3527">
                  <c:v>107.454308</c:v>
                </c:pt>
                <c:pt idx="3528">
                  <c:v>103.868233</c:v>
                </c:pt>
                <c:pt idx="3529">
                  <c:v>108.379913</c:v>
                </c:pt>
                <c:pt idx="3530">
                  <c:v>118.75823200000001</c:v>
                </c:pt>
                <c:pt idx="3531">
                  <c:v>112.090271</c:v>
                </c:pt>
                <c:pt idx="3532">
                  <c:v>104.23854799999998</c:v>
                </c:pt>
                <c:pt idx="3533">
                  <c:v>125.66836499999998</c:v>
                </c:pt>
                <c:pt idx="3534">
                  <c:v>106.737312</c:v>
                </c:pt>
                <c:pt idx="3535">
                  <c:v>159.69952399999997</c:v>
                </c:pt>
                <c:pt idx="3536">
                  <c:v>121.818062</c:v>
                </c:pt>
                <c:pt idx="3537">
                  <c:v>103.556145</c:v>
                </c:pt>
                <c:pt idx="3538">
                  <c:v>103.82421900000001</c:v>
                </c:pt>
                <c:pt idx="3539">
                  <c:v>105.22180899999998</c:v>
                </c:pt>
                <c:pt idx="3540">
                  <c:v>105.905739</c:v>
                </c:pt>
                <c:pt idx="3541">
                  <c:v>100.952507</c:v>
                </c:pt>
                <c:pt idx="3542">
                  <c:v>111.463142</c:v>
                </c:pt>
                <c:pt idx="3543">
                  <c:v>104.96202099999999</c:v>
                </c:pt>
                <c:pt idx="3544">
                  <c:v>103.687996</c:v>
                </c:pt>
                <c:pt idx="3545">
                  <c:v>102.93019099999999</c:v>
                </c:pt>
                <c:pt idx="3546">
                  <c:v>104.355659</c:v>
                </c:pt>
                <c:pt idx="3547">
                  <c:v>100.35865</c:v>
                </c:pt>
                <c:pt idx="3548">
                  <c:v>109.514847</c:v>
                </c:pt>
                <c:pt idx="3549">
                  <c:v>124.157608</c:v>
                </c:pt>
                <c:pt idx="3550">
                  <c:v>102.57309699999999</c:v>
                </c:pt>
                <c:pt idx="3551">
                  <c:v>100.96351600000001</c:v>
                </c:pt>
                <c:pt idx="3552">
                  <c:v>143.11761499999997</c:v>
                </c:pt>
                <c:pt idx="3553">
                  <c:v>102.194756</c:v>
                </c:pt>
                <c:pt idx="3554">
                  <c:v>100.31962600000001</c:v>
                </c:pt>
                <c:pt idx="3555">
                  <c:v>100.57421100000002</c:v>
                </c:pt>
                <c:pt idx="3556">
                  <c:v>118.13557400000001</c:v>
                </c:pt>
                <c:pt idx="3557">
                  <c:v>103.31884799999999</c:v>
                </c:pt>
                <c:pt idx="3558">
                  <c:v>136.05883800000004</c:v>
                </c:pt>
                <c:pt idx="3559">
                  <c:v>104.87252799999999</c:v>
                </c:pt>
                <c:pt idx="3560">
                  <c:v>103.04522700000001</c:v>
                </c:pt>
                <c:pt idx="3561">
                  <c:v>104.37544999999999</c:v>
                </c:pt>
                <c:pt idx="3562">
                  <c:v>105.591072</c:v>
                </c:pt>
                <c:pt idx="3563">
                  <c:v>121.40784499999999</c:v>
                </c:pt>
                <c:pt idx="3564">
                  <c:v>104.02579499999999</c:v>
                </c:pt>
                <c:pt idx="3565">
                  <c:v>101.42321000000001</c:v>
                </c:pt>
                <c:pt idx="3566">
                  <c:v>112.86521900000001</c:v>
                </c:pt>
                <c:pt idx="3567">
                  <c:v>105.85179100000001</c:v>
                </c:pt>
                <c:pt idx="3568">
                  <c:v>103.42533099999999</c:v>
                </c:pt>
                <c:pt idx="3569">
                  <c:v>130.08128400000001</c:v>
                </c:pt>
                <c:pt idx="3570">
                  <c:v>100.68234999999999</c:v>
                </c:pt>
                <c:pt idx="3571">
                  <c:v>100.42952699999999</c:v>
                </c:pt>
                <c:pt idx="3572">
                  <c:v>101.94950100000001</c:v>
                </c:pt>
                <c:pt idx="3573">
                  <c:v>112.07411999999999</c:v>
                </c:pt>
                <c:pt idx="3574">
                  <c:v>110.76022300000002</c:v>
                </c:pt>
                <c:pt idx="3575">
                  <c:v>105.20795400000002</c:v>
                </c:pt>
                <c:pt idx="3576">
                  <c:v>103.51198599999999</c:v>
                </c:pt>
                <c:pt idx="3577">
                  <c:v>117.29560900000001</c:v>
                </c:pt>
                <c:pt idx="3578">
                  <c:v>110.95697800000001</c:v>
                </c:pt>
                <c:pt idx="3579">
                  <c:v>107.43359400000001</c:v>
                </c:pt>
                <c:pt idx="3580">
                  <c:v>118.573494</c:v>
                </c:pt>
                <c:pt idx="3581">
                  <c:v>113.83918799999998</c:v>
                </c:pt>
                <c:pt idx="3582">
                  <c:v>102.033401</c:v>
                </c:pt>
                <c:pt idx="3583">
                  <c:v>102.31626100000001</c:v>
                </c:pt>
                <c:pt idx="3584">
                  <c:v>105.25637799999998</c:v>
                </c:pt>
                <c:pt idx="3585">
                  <c:v>108.23469500000002</c:v>
                </c:pt>
                <c:pt idx="3586">
                  <c:v>118.44605300000003</c:v>
                </c:pt>
                <c:pt idx="3587">
                  <c:v>101.39552300000001</c:v>
                </c:pt>
                <c:pt idx="3588">
                  <c:v>109.68879699999997</c:v>
                </c:pt>
                <c:pt idx="3589">
                  <c:v>106.39032</c:v>
                </c:pt>
                <c:pt idx="3590">
                  <c:v>107.41653400000001</c:v>
                </c:pt>
                <c:pt idx="3591">
                  <c:v>112.474495</c:v>
                </c:pt>
                <c:pt idx="3592">
                  <c:v>128.53717</c:v>
                </c:pt>
                <c:pt idx="3593">
                  <c:v>163.74459799999997</c:v>
                </c:pt>
                <c:pt idx="3594">
                  <c:v>101.42847399999998</c:v>
                </c:pt>
                <c:pt idx="3595">
                  <c:v>113.08609</c:v>
                </c:pt>
                <c:pt idx="3596">
                  <c:v>104.08773799999999</c:v>
                </c:pt>
                <c:pt idx="3597">
                  <c:v>147.00569199999998</c:v>
                </c:pt>
                <c:pt idx="3598">
                  <c:v>108.71762100000001</c:v>
                </c:pt>
                <c:pt idx="3599">
                  <c:v>109.96411900000003</c:v>
                </c:pt>
                <c:pt idx="3600">
                  <c:v>112.433334</c:v>
                </c:pt>
                <c:pt idx="3601">
                  <c:v>102.95459700000002</c:v>
                </c:pt>
                <c:pt idx="3602">
                  <c:v>117.47614299999998</c:v>
                </c:pt>
                <c:pt idx="3603">
                  <c:v>100.42079200000001</c:v>
                </c:pt>
                <c:pt idx="3604">
                  <c:v>100.84625200000002</c:v>
                </c:pt>
                <c:pt idx="3605">
                  <c:v>107.598328</c:v>
                </c:pt>
                <c:pt idx="3606">
                  <c:v>116.44302400000001</c:v>
                </c:pt>
                <c:pt idx="3607">
                  <c:v>101.20665000000001</c:v>
                </c:pt>
                <c:pt idx="3608">
                  <c:v>102.56955000000002</c:v>
                </c:pt>
                <c:pt idx="3609">
                  <c:v>104.803726</c:v>
                </c:pt>
                <c:pt idx="3610">
                  <c:v>104.158653</c:v>
                </c:pt>
                <c:pt idx="3611">
                  <c:v>104.74659699999999</c:v>
                </c:pt>
                <c:pt idx="3612">
                  <c:v>127.486397</c:v>
                </c:pt>
                <c:pt idx="3613">
                  <c:v>108.80361900000001</c:v>
                </c:pt>
                <c:pt idx="3614">
                  <c:v>107.57138799999998</c:v>
                </c:pt>
                <c:pt idx="3615">
                  <c:v>102.08438099999998</c:v>
                </c:pt>
                <c:pt idx="3616">
                  <c:v>102.65593699999997</c:v>
                </c:pt>
                <c:pt idx="3617">
                  <c:v>108.20021100000001</c:v>
                </c:pt>
                <c:pt idx="3618">
                  <c:v>114.300461</c:v>
                </c:pt>
                <c:pt idx="3619">
                  <c:v>107.44757799999999</c:v>
                </c:pt>
                <c:pt idx="3620">
                  <c:v>114.99719200000001</c:v>
                </c:pt>
                <c:pt idx="3621">
                  <c:v>111.33822600000002</c:v>
                </c:pt>
                <c:pt idx="3622">
                  <c:v>101.141808</c:v>
                </c:pt>
                <c:pt idx="3623">
                  <c:v>102.15885900000001</c:v>
                </c:pt>
                <c:pt idx="3624">
                  <c:v>106.11195400000001</c:v>
                </c:pt>
                <c:pt idx="3625">
                  <c:v>101.50801800000001</c:v>
                </c:pt>
                <c:pt idx="3626">
                  <c:v>112.860046</c:v>
                </c:pt>
                <c:pt idx="3627">
                  <c:v>107.849075</c:v>
                </c:pt>
                <c:pt idx="3628">
                  <c:v>110.84273499999999</c:v>
                </c:pt>
                <c:pt idx="3629">
                  <c:v>122.55137599999999</c:v>
                </c:pt>
                <c:pt idx="3630">
                  <c:v>115.13105</c:v>
                </c:pt>
                <c:pt idx="3631">
                  <c:v>100.74082900000003</c:v>
                </c:pt>
                <c:pt idx="3632">
                  <c:v>103.35075399999998</c:v>
                </c:pt>
                <c:pt idx="3633">
                  <c:v>107.82653000000001</c:v>
                </c:pt>
                <c:pt idx="3634">
                  <c:v>100.99775700000002</c:v>
                </c:pt>
                <c:pt idx="3635">
                  <c:v>100.133995</c:v>
                </c:pt>
                <c:pt idx="3636">
                  <c:v>101.04924000000001</c:v>
                </c:pt>
                <c:pt idx="3637">
                  <c:v>120.57665299999998</c:v>
                </c:pt>
                <c:pt idx="3638">
                  <c:v>109.03653</c:v>
                </c:pt>
                <c:pt idx="3639">
                  <c:v>127.669083</c:v>
                </c:pt>
                <c:pt idx="3640">
                  <c:v>104.18930099999999</c:v>
                </c:pt>
                <c:pt idx="3641">
                  <c:v>118.850922</c:v>
                </c:pt>
                <c:pt idx="3642">
                  <c:v>100.38330799999999</c:v>
                </c:pt>
                <c:pt idx="3643">
                  <c:v>130.49227900000002</c:v>
                </c:pt>
                <c:pt idx="3644">
                  <c:v>114.255951</c:v>
                </c:pt>
                <c:pt idx="3645">
                  <c:v>120.34940300000001</c:v>
                </c:pt>
                <c:pt idx="3646">
                  <c:v>116.62203999999998</c:v>
                </c:pt>
                <c:pt idx="3647">
                  <c:v>103.99498699999999</c:v>
                </c:pt>
                <c:pt idx="3648">
                  <c:v>114.813309</c:v>
                </c:pt>
                <c:pt idx="3649">
                  <c:v>102.143074</c:v>
                </c:pt>
                <c:pt idx="3650">
                  <c:v>103.58150500000002</c:v>
                </c:pt>
                <c:pt idx="3651">
                  <c:v>101.82666</c:v>
                </c:pt>
                <c:pt idx="3652">
                  <c:v>115.58294699999999</c:v>
                </c:pt>
                <c:pt idx="3653">
                  <c:v>113.98633599999998</c:v>
                </c:pt>
                <c:pt idx="3654">
                  <c:v>105.96499600000001</c:v>
                </c:pt>
                <c:pt idx="3655">
                  <c:v>103.11238099999998</c:v>
                </c:pt>
                <c:pt idx="3656">
                  <c:v>103.366356</c:v>
                </c:pt>
                <c:pt idx="3657">
                  <c:v>104.06537599999999</c:v>
                </c:pt>
                <c:pt idx="3658">
                  <c:v>106.07087699999998</c:v>
                </c:pt>
                <c:pt idx="3659">
                  <c:v>101.91783900000001</c:v>
                </c:pt>
                <c:pt idx="3660">
                  <c:v>115.07384500000001</c:v>
                </c:pt>
                <c:pt idx="3661">
                  <c:v>104.06491900000002</c:v>
                </c:pt>
                <c:pt idx="3662">
                  <c:v>130.93290700000003</c:v>
                </c:pt>
                <c:pt idx="3663">
                  <c:v>116.140602</c:v>
                </c:pt>
                <c:pt idx="3664">
                  <c:v>121.72477699999999</c:v>
                </c:pt>
                <c:pt idx="3665">
                  <c:v>105.43347199999998</c:v>
                </c:pt>
                <c:pt idx="3666">
                  <c:v>100.457481</c:v>
                </c:pt>
                <c:pt idx="3667">
                  <c:v>106.104713</c:v>
                </c:pt>
                <c:pt idx="3668">
                  <c:v>100.82187699999999</c:v>
                </c:pt>
                <c:pt idx="3669">
                  <c:v>106.93199199999999</c:v>
                </c:pt>
                <c:pt idx="3670">
                  <c:v>163.17591899999999</c:v>
                </c:pt>
                <c:pt idx="3671">
                  <c:v>100.736755</c:v>
                </c:pt>
                <c:pt idx="3672">
                  <c:v>138.88189700000004</c:v>
                </c:pt>
                <c:pt idx="3673">
                  <c:v>101.278603</c:v>
                </c:pt>
                <c:pt idx="3674">
                  <c:v>112.694298</c:v>
                </c:pt>
                <c:pt idx="3675">
                  <c:v>110.81353</c:v>
                </c:pt>
                <c:pt idx="3676">
                  <c:v>100.00112900000003</c:v>
                </c:pt>
                <c:pt idx="3677">
                  <c:v>120.49358400000001</c:v>
                </c:pt>
                <c:pt idx="3678">
                  <c:v>109.225319</c:v>
                </c:pt>
                <c:pt idx="3679">
                  <c:v>106.06127900000001</c:v>
                </c:pt>
                <c:pt idx="3680">
                  <c:v>100.86674499999998</c:v>
                </c:pt>
                <c:pt idx="3681">
                  <c:v>124.709793</c:v>
                </c:pt>
                <c:pt idx="3682">
                  <c:v>104.50633999999998</c:v>
                </c:pt>
                <c:pt idx="3683">
                  <c:v>128.925659</c:v>
                </c:pt>
                <c:pt idx="3684">
                  <c:v>103.827454</c:v>
                </c:pt>
                <c:pt idx="3685">
                  <c:v>106.105423</c:v>
                </c:pt>
                <c:pt idx="3686">
                  <c:v>109.509232</c:v>
                </c:pt>
                <c:pt idx="3687">
                  <c:v>104.390579</c:v>
                </c:pt>
                <c:pt idx="3688">
                  <c:v>109.67594099999997</c:v>
                </c:pt>
                <c:pt idx="3689">
                  <c:v>118.52635199999999</c:v>
                </c:pt>
                <c:pt idx="3690">
                  <c:v>118.776634</c:v>
                </c:pt>
                <c:pt idx="3691">
                  <c:v>100.49009700000002</c:v>
                </c:pt>
                <c:pt idx="3692">
                  <c:v>107.57414199999998</c:v>
                </c:pt>
                <c:pt idx="3693">
                  <c:v>110.03437799999999</c:v>
                </c:pt>
                <c:pt idx="3694">
                  <c:v>125.92102100000001</c:v>
                </c:pt>
                <c:pt idx="3695">
                  <c:v>102.207779</c:v>
                </c:pt>
                <c:pt idx="3696">
                  <c:v>104.08204699999999</c:v>
                </c:pt>
                <c:pt idx="3697">
                  <c:v>103.505562</c:v>
                </c:pt>
                <c:pt idx="3698">
                  <c:v>100.39269999999999</c:v>
                </c:pt>
                <c:pt idx="3699">
                  <c:v>109.69507599999999</c:v>
                </c:pt>
                <c:pt idx="3700">
                  <c:v>135.13716099999999</c:v>
                </c:pt>
                <c:pt idx="3701">
                  <c:v>127.85099</c:v>
                </c:pt>
                <c:pt idx="3702">
                  <c:v>111.83507499999999</c:v>
                </c:pt>
                <c:pt idx="3703">
                  <c:v>110.637321</c:v>
                </c:pt>
                <c:pt idx="3704">
                  <c:v>103.282608</c:v>
                </c:pt>
                <c:pt idx="3705">
                  <c:v>106.400345</c:v>
                </c:pt>
                <c:pt idx="3706">
                  <c:v>127.45422400000002</c:v>
                </c:pt>
                <c:pt idx="3707">
                  <c:v>107.89877300000001</c:v>
                </c:pt>
                <c:pt idx="3708">
                  <c:v>121.65257299999999</c:v>
                </c:pt>
                <c:pt idx="3709">
                  <c:v>111.193085</c:v>
                </c:pt>
                <c:pt idx="3710">
                  <c:v>103.56636</c:v>
                </c:pt>
                <c:pt idx="3711">
                  <c:v>103.425545</c:v>
                </c:pt>
                <c:pt idx="3712">
                  <c:v>104.10477400000001</c:v>
                </c:pt>
                <c:pt idx="3713">
                  <c:v>107.356483</c:v>
                </c:pt>
                <c:pt idx="3714">
                  <c:v>102.06920599999999</c:v>
                </c:pt>
                <c:pt idx="3715">
                  <c:v>117.133499</c:v>
                </c:pt>
                <c:pt idx="3716">
                  <c:v>104.50170900000002</c:v>
                </c:pt>
                <c:pt idx="3717">
                  <c:v>105.723518</c:v>
                </c:pt>
                <c:pt idx="3718">
                  <c:v>133.21995499999994</c:v>
                </c:pt>
                <c:pt idx="3719">
                  <c:v>101.292816</c:v>
                </c:pt>
                <c:pt idx="3720">
                  <c:v>110.43286900000001</c:v>
                </c:pt>
                <c:pt idx="3721">
                  <c:v>102.94980600000001</c:v>
                </c:pt>
                <c:pt idx="3722">
                  <c:v>111.891418</c:v>
                </c:pt>
                <c:pt idx="3723">
                  <c:v>115.90485400000001</c:v>
                </c:pt>
                <c:pt idx="3724">
                  <c:v>102.94399300000003</c:v>
                </c:pt>
                <c:pt idx="3725">
                  <c:v>104.595879</c:v>
                </c:pt>
                <c:pt idx="3726">
                  <c:v>102.2855</c:v>
                </c:pt>
                <c:pt idx="3727">
                  <c:v>106.41838799999998</c:v>
                </c:pt>
                <c:pt idx="3728">
                  <c:v>102.93162500000003</c:v>
                </c:pt>
                <c:pt idx="3729">
                  <c:v>105.724541</c:v>
                </c:pt>
                <c:pt idx="3730">
                  <c:v>100.48333700000001</c:v>
                </c:pt>
                <c:pt idx="3731">
                  <c:v>106.01902000000001</c:v>
                </c:pt>
                <c:pt idx="3732">
                  <c:v>101.11964399999999</c:v>
                </c:pt>
                <c:pt idx="3733">
                  <c:v>133.511368</c:v>
                </c:pt>
                <c:pt idx="3734">
                  <c:v>100.95051599999999</c:v>
                </c:pt>
                <c:pt idx="3735">
                  <c:v>104.43475300000001</c:v>
                </c:pt>
                <c:pt idx="3736">
                  <c:v>120.40412100000002</c:v>
                </c:pt>
                <c:pt idx="3737">
                  <c:v>102.359055</c:v>
                </c:pt>
                <c:pt idx="3738">
                  <c:v>108.30773199999999</c:v>
                </c:pt>
                <c:pt idx="3739">
                  <c:v>104.98042300000002</c:v>
                </c:pt>
                <c:pt idx="3740">
                  <c:v>114.156296</c:v>
                </c:pt>
                <c:pt idx="3741">
                  <c:v>109.59722900000003</c:v>
                </c:pt>
                <c:pt idx="3742">
                  <c:v>128.41435199999998</c:v>
                </c:pt>
                <c:pt idx="3743">
                  <c:v>102.72981299999998</c:v>
                </c:pt>
                <c:pt idx="3744">
                  <c:v>109.07729300000001</c:v>
                </c:pt>
                <c:pt idx="3745">
                  <c:v>136.83544900000004</c:v>
                </c:pt>
                <c:pt idx="3746">
                  <c:v>118.884094</c:v>
                </c:pt>
                <c:pt idx="3747">
                  <c:v>113.01165000000002</c:v>
                </c:pt>
                <c:pt idx="3748">
                  <c:v>106.44560199999999</c:v>
                </c:pt>
                <c:pt idx="3749">
                  <c:v>109.39461500000002</c:v>
                </c:pt>
                <c:pt idx="3750">
                  <c:v>100.45360599999999</c:v>
                </c:pt>
                <c:pt idx="3751">
                  <c:v>121.62748699999999</c:v>
                </c:pt>
                <c:pt idx="3752">
                  <c:v>108.32033499999999</c:v>
                </c:pt>
                <c:pt idx="3753">
                  <c:v>101.458511</c:v>
                </c:pt>
                <c:pt idx="3754">
                  <c:v>102.492485</c:v>
                </c:pt>
                <c:pt idx="3755">
                  <c:v>100.40923300000001</c:v>
                </c:pt>
                <c:pt idx="3756">
                  <c:v>106.668159</c:v>
                </c:pt>
                <c:pt idx="3757">
                  <c:v>132.21523999999999</c:v>
                </c:pt>
                <c:pt idx="3758">
                  <c:v>103.235489</c:v>
                </c:pt>
                <c:pt idx="3759">
                  <c:v>167.314133</c:v>
                </c:pt>
                <c:pt idx="3760">
                  <c:v>113.028656</c:v>
                </c:pt>
                <c:pt idx="3761">
                  <c:v>121.07882699999999</c:v>
                </c:pt>
                <c:pt idx="3762">
                  <c:v>102.63584899999996</c:v>
                </c:pt>
                <c:pt idx="3763">
                  <c:v>102.727402</c:v>
                </c:pt>
                <c:pt idx="3764">
                  <c:v>102.49809300000001</c:v>
                </c:pt>
                <c:pt idx="3765">
                  <c:v>103.781807</c:v>
                </c:pt>
                <c:pt idx="3766">
                  <c:v>124.88822900000001</c:v>
                </c:pt>
                <c:pt idx="3767">
                  <c:v>104.893845</c:v>
                </c:pt>
                <c:pt idx="3768">
                  <c:v>111.25045799999998</c:v>
                </c:pt>
                <c:pt idx="3769">
                  <c:v>122.56353799999998</c:v>
                </c:pt>
                <c:pt idx="3770">
                  <c:v>107.26133</c:v>
                </c:pt>
                <c:pt idx="3771">
                  <c:v>123.302109</c:v>
                </c:pt>
                <c:pt idx="3772">
                  <c:v>102.42968</c:v>
                </c:pt>
                <c:pt idx="3773">
                  <c:v>100.94023900000003</c:v>
                </c:pt>
                <c:pt idx="3774">
                  <c:v>105.41236900000001</c:v>
                </c:pt>
                <c:pt idx="3775">
                  <c:v>111.71411900000003</c:v>
                </c:pt>
                <c:pt idx="3776">
                  <c:v>100.91452800000002</c:v>
                </c:pt>
                <c:pt idx="3777">
                  <c:v>100.124565</c:v>
                </c:pt>
                <c:pt idx="3778">
                  <c:v>137.75547800000001</c:v>
                </c:pt>
                <c:pt idx="3779">
                  <c:v>101.07897199999996</c:v>
                </c:pt>
                <c:pt idx="3780">
                  <c:v>100.97416699999999</c:v>
                </c:pt>
                <c:pt idx="3781">
                  <c:v>107.75572999999999</c:v>
                </c:pt>
                <c:pt idx="3782">
                  <c:v>129.067612</c:v>
                </c:pt>
                <c:pt idx="3783">
                  <c:v>100.08393100000001</c:v>
                </c:pt>
                <c:pt idx="3784">
                  <c:v>105.792931</c:v>
                </c:pt>
                <c:pt idx="3785">
                  <c:v>101.06718400000001</c:v>
                </c:pt>
                <c:pt idx="3786">
                  <c:v>119.01395400000001</c:v>
                </c:pt>
                <c:pt idx="3787">
                  <c:v>101.844452</c:v>
                </c:pt>
                <c:pt idx="3788">
                  <c:v>141.93121300000001</c:v>
                </c:pt>
                <c:pt idx="3789">
                  <c:v>108.523079</c:v>
                </c:pt>
                <c:pt idx="3790">
                  <c:v>135.06672700000001</c:v>
                </c:pt>
                <c:pt idx="3791">
                  <c:v>114.02919799999998</c:v>
                </c:pt>
                <c:pt idx="3792">
                  <c:v>108.84362800000001</c:v>
                </c:pt>
                <c:pt idx="3793">
                  <c:v>121.938232</c:v>
                </c:pt>
                <c:pt idx="3794">
                  <c:v>123.20624500000001</c:v>
                </c:pt>
                <c:pt idx="3795">
                  <c:v>103.784508</c:v>
                </c:pt>
                <c:pt idx="3796">
                  <c:v>103.342766</c:v>
                </c:pt>
                <c:pt idx="3797">
                  <c:v>105.20813</c:v>
                </c:pt>
                <c:pt idx="3798">
                  <c:v>104.61772900000001</c:v>
                </c:pt>
                <c:pt idx="3799">
                  <c:v>109.162216</c:v>
                </c:pt>
                <c:pt idx="3800">
                  <c:v>104.3685</c:v>
                </c:pt>
                <c:pt idx="3801">
                  <c:v>112.41911300000002</c:v>
                </c:pt>
                <c:pt idx="3802">
                  <c:v>113.31333199999999</c:v>
                </c:pt>
                <c:pt idx="3803">
                  <c:v>113.11102300000002</c:v>
                </c:pt>
                <c:pt idx="3804">
                  <c:v>104.99162300000003</c:v>
                </c:pt>
                <c:pt idx="3805">
                  <c:v>112.72391500000002</c:v>
                </c:pt>
                <c:pt idx="3806">
                  <c:v>106.51842499999999</c:v>
                </c:pt>
                <c:pt idx="3807">
                  <c:v>118.29896500000001</c:v>
                </c:pt>
                <c:pt idx="3808">
                  <c:v>110.41140000000001</c:v>
                </c:pt>
                <c:pt idx="3809">
                  <c:v>101.86696600000002</c:v>
                </c:pt>
                <c:pt idx="3810">
                  <c:v>103.988815</c:v>
                </c:pt>
                <c:pt idx="3811">
                  <c:v>111.97387699999999</c:v>
                </c:pt>
                <c:pt idx="3812">
                  <c:v>107.958305</c:v>
                </c:pt>
                <c:pt idx="3813">
                  <c:v>106.97879799999998</c:v>
                </c:pt>
                <c:pt idx="3814">
                  <c:v>108.40733299999998</c:v>
                </c:pt>
                <c:pt idx="3815">
                  <c:v>146.34298700000002</c:v>
                </c:pt>
                <c:pt idx="3816">
                  <c:v>103.390587</c:v>
                </c:pt>
                <c:pt idx="3817">
                  <c:v>108.537071</c:v>
                </c:pt>
                <c:pt idx="3818">
                  <c:v>118.849197</c:v>
                </c:pt>
                <c:pt idx="3819">
                  <c:v>133.21940599999996</c:v>
                </c:pt>
                <c:pt idx="3820">
                  <c:v>170.26049800000001</c:v>
                </c:pt>
                <c:pt idx="3821">
                  <c:v>110.28842899999998</c:v>
                </c:pt>
                <c:pt idx="3822">
                  <c:v>100.19561</c:v>
                </c:pt>
                <c:pt idx="3823">
                  <c:v>113.74388900000001</c:v>
                </c:pt>
                <c:pt idx="3824">
                  <c:v>101.830826</c:v>
                </c:pt>
                <c:pt idx="3825">
                  <c:v>108.804588</c:v>
                </c:pt>
                <c:pt idx="3826">
                  <c:v>109.89361599999999</c:v>
                </c:pt>
                <c:pt idx="3827">
                  <c:v>102.902412</c:v>
                </c:pt>
                <c:pt idx="3828">
                  <c:v>110.34896900000001</c:v>
                </c:pt>
                <c:pt idx="3829">
                  <c:v>101.036041</c:v>
                </c:pt>
                <c:pt idx="3830">
                  <c:v>116.34055300000001</c:v>
                </c:pt>
                <c:pt idx="3831">
                  <c:v>108.75611900000001</c:v>
                </c:pt>
                <c:pt idx="3832">
                  <c:v>112.361031</c:v>
                </c:pt>
                <c:pt idx="3833">
                  <c:v>118.498062</c:v>
                </c:pt>
                <c:pt idx="3834">
                  <c:v>104.40364099999999</c:v>
                </c:pt>
                <c:pt idx="3835">
                  <c:v>112.54119900000003</c:v>
                </c:pt>
                <c:pt idx="3836">
                  <c:v>116.62606799999999</c:v>
                </c:pt>
                <c:pt idx="3837">
                  <c:v>101.07298299999997</c:v>
                </c:pt>
                <c:pt idx="3838">
                  <c:v>117.679924</c:v>
                </c:pt>
                <c:pt idx="3839">
                  <c:v>126.45123300000002</c:v>
                </c:pt>
                <c:pt idx="3840">
                  <c:v>119.58633399999998</c:v>
                </c:pt>
                <c:pt idx="3841">
                  <c:v>110.45465900000004</c:v>
                </c:pt>
                <c:pt idx="3842">
                  <c:v>100.89570599999999</c:v>
                </c:pt>
                <c:pt idx="3843">
                  <c:v>111.725662</c:v>
                </c:pt>
                <c:pt idx="3844">
                  <c:v>152.65231300000002</c:v>
                </c:pt>
                <c:pt idx="3845">
                  <c:v>108.006981</c:v>
                </c:pt>
                <c:pt idx="3846">
                  <c:v>110.20506300000001</c:v>
                </c:pt>
                <c:pt idx="3847">
                  <c:v>100.583961</c:v>
                </c:pt>
                <c:pt idx="3848">
                  <c:v>108.58517500000001</c:v>
                </c:pt>
                <c:pt idx="3849">
                  <c:v>100.24474300000001</c:v>
                </c:pt>
                <c:pt idx="3850">
                  <c:v>117.732697</c:v>
                </c:pt>
                <c:pt idx="3851">
                  <c:v>108.69513699999999</c:v>
                </c:pt>
                <c:pt idx="3852">
                  <c:v>145.71661399999996</c:v>
                </c:pt>
                <c:pt idx="3853">
                  <c:v>102.58429700000002</c:v>
                </c:pt>
                <c:pt idx="3854">
                  <c:v>101.977379</c:v>
                </c:pt>
                <c:pt idx="3855">
                  <c:v>102.60836799999998</c:v>
                </c:pt>
                <c:pt idx="3856">
                  <c:v>127.88138600000001</c:v>
                </c:pt>
                <c:pt idx="3857">
                  <c:v>105.71450800000001</c:v>
                </c:pt>
                <c:pt idx="3858">
                  <c:v>100.887512</c:v>
                </c:pt>
                <c:pt idx="3859">
                  <c:v>104.10172300000002</c:v>
                </c:pt>
                <c:pt idx="3860">
                  <c:v>122.189217</c:v>
                </c:pt>
                <c:pt idx="3861">
                  <c:v>104.268044</c:v>
                </c:pt>
                <c:pt idx="3862">
                  <c:v>105.00988799999999</c:v>
                </c:pt>
                <c:pt idx="3863">
                  <c:v>107.61180899999998</c:v>
                </c:pt>
                <c:pt idx="3864">
                  <c:v>100.319855</c:v>
                </c:pt>
                <c:pt idx="3865">
                  <c:v>101.36554700000001</c:v>
                </c:pt>
                <c:pt idx="3866">
                  <c:v>100.54753900000001</c:v>
                </c:pt>
                <c:pt idx="3867">
                  <c:v>104.405975</c:v>
                </c:pt>
                <c:pt idx="3868">
                  <c:v>112.676163</c:v>
                </c:pt>
                <c:pt idx="3869">
                  <c:v>100.228134</c:v>
                </c:pt>
                <c:pt idx="3870">
                  <c:v>103.036041</c:v>
                </c:pt>
                <c:pt idx="3871">
                  <c:v>100.56231699999998</c:v>
                </c:pt>
                <c:pt idx="3872">
                  <c:v>103.630905</c:v>
                </c:pt>
                <c:pt idx="3873">
                  <c:v>104.78706400000002</c:v>
                </c:pt>
                <c:pt idx="3874">
                  <c:v>107.24626200000002</c:v>
                </c:pt>
                <c:pt idx="3875">
                  <c:v>113.48732800000002</c:v>
                </c:pt>
                <c:pt idx="3876">
                  <c:v>113.724861</c:v>
                </c:pt>
                <c:pt idx="3877">
                  <c:v>100.46755200000001</c:v>
                </c:pt>
                <c:pt idx="3878">
                  <c:v>110.14440900000001</c:v>
                </c:pt>
                <c:pt idx="3879">
                  <c:v>111.18222799999998</c:v>
                </c:pt>
                <c:pt idx="3880">
                  <c:v>103.95735900000001</c:v>
                </c:pt>
                <c:pt idx="3881">
                  <c:v>111.054146</c:v>
                </c:pt>
                <c:pt idx="3882">
                  <c:v>100.563805</c:v>
                </c:pt>
                <c:pt idx="3883">
                  <c:v>100.27973199999998</c:v>
                </c:pt>
                <c:pt idx="3884">
                  <c:v>106.07173199999998</c:v>
                </c:pt>
                <c:pt idx="3885">
                  <c:v>106.266792</c:v>
                </c:pt>
                <c:pt idx="3886">
                  <c:v>100.87584699999996</c:v>
                </c:pt>
                <c:pt idx="3887">
                  <c:v>100.852959</c:v>
                </c:pt>
                <c:pt idx="3888">
                  <c:v>101.89668300000001</c:v>
                </c:pt>
                <c:pt idx="3889">
                  <c:v>107.51312299999999</c:v>
                </c:pt>
                <c:pt idx="3890">
                  <c:v>100.79012299999999</c:v>
                </c:pt>
                <c:pt idx="3891">
                  <c:v>100.10997799999998</c:v>
                </c:pt>
                <c:pt idx="3892">
                  <c:v>101.27909099999998</c:v>
                </c:pt>
                <c:pt idx="3893">
                  <c:v>108.45053900000002</c:v>
                </c:pt>
                <c:pt idx="3894">
                  <c:v>127.87661</c:v>
                </c:pt>
                <c:pt idx="3895">
                  <c:v>101.07904099999999</c:v>
                </c:pt>
                <c:pt idx="3896">
                  <c:v>109.83593799999998</c:v>
                </c:pt>
                <c:pt idx="3897">
                  <c:v>122.22863799999999</c:v>
                </c:pt>
                <c:pt idx="3898">
                  <c:v>101.37270399999998</c:v>
                </c:pt>
                <c:pt idx="3899">
                  <c:v>100.459442</c:v>
                </c:pt>
                <c:pt idx="3900">
                  <c:v>111.03102900000002</c:v>
                </c:pt>
                <c:pt idx="3901">
                  <c:v>112.831688</c:v>
                </c:pt>
                <c:pt idx="3902">
                  <c:v>102.54198500000001</c:v>
                </c:pt>
                <c:pt idx="3903">
                  <c:v>101.689819</c:v>
                </c:pt>
                <c:pt idx="3904">
                  <c:v>101.33090199999998</c:v>
                </c:pt>
                <c:pt idx="3905">
                  <c:v>105.15218400000001</c:v>
                </c:pt>
                <c:pt idx="3906">
                  <c:v>116.584435</c:v>
                </c:pt>
                <c:pt idx="3907">
                  <c:v>100.20483400000002</c:v>
                </c:pt>
                <c:pt idx="3908">
                  <c:v>102.314438</c:v>
                </c:pt>
                <c:pt idx="3909">
                  <c:v>105.52819100000001</c:v>
                </c:pt>
                <c:pt idx="3910">
                  <c:v>100.253456</c:v>
                </c:pt>
                <c:pt idx="3911">
                  <c:v>107.43566100000001</c:v>
                </c:pt>
                <c:pt idx="3912">
                  <c:v>106.05583199999998</c:v>
                </c:pt>
                <c:pt idx="3913">
                  <c:v>107.20265999999999</c:v>
                </c:pt>
                <c:pt idx="3914">
                  <c:v>101.75237999999999</c:v>
                </c:pt>
                <c:pt idx="3915">
                  <c:v>105.137192</c:v>
                </c:pt>
                <c:pt idx="3916">
                  <c:v>101.960938</c:v>
                </c:pt>
                <c:pt idx="3917">
                  <c:v>101.88577999999998</c:v>
                </c:pt>
                <c:pt idx="3918">
                  <c:v>112.14830799999999</c:v>
                </c:pt>
                <c:pt idx="3919">
                  <c:v>104.456444</c:v>
                </c:pt>
                <c:pt idx="3920">
                  <c:v>100.574799</c:v>
                </c:pt>
                <c:pt idx="3921">
                  <c:v>128.72200000000001</c:v>
                </c:pt>
                <c:pt idx="3922">
                  <c:v>139.08674600000003</c:v>
                </c:pt>
                <c:pt idx="3923">
                  <c:v>103.87653400000001</c:v>
                </c:pt>
                <c:pt idx="3924">
                  <c:v>104.40956900000002</c:v>
                </c:pt>
                <c:pt idx="3925">
                  <c:v>109.830879</c:v>
                </c:pt>
                <c:pt idx="3926">
                  <c:v>100.096397</c:v>
                </c:pt>
                <c:pt idx="3927">
                  <c:v>109.62892199999999</c:v>
                </c:pt>
                <c:pt idx="3928">
                  <c:v>103.79067999999999</c:v>
                </c:pt>
                <c:pt idx="3929">
                  <c:v>103.06165300000004</c:v>
                </c:pt>
                <c:pt idx="3930">
                  <c:v>101.62011</c:v>
                </c:pt>
                <c:pt idx="3931">
                  <c:v>104.287178</c:v>
                </c:pt>
                <c:pt idx="3932">
                  <c:v>115.08791400000001</c:v>
                </c:pt>
                <c:pt idx="3933">
                  <c:v>124.36771400000002</c:v>
                </c:pt>
                <c:pt idx="3934">
                  <c:v>155.15234400000003</c:v>
                </c:pt>
                <c:pt idx="3935">
                  <c:v>120.99026500000001</c:v>
                </c:pt>
                <c:pt idx="3936">
                  <c:v>102.06552900000001</c:v>
                </c:pt>
                <c:pt idx="3937">
                  <c:v>103.550316</c:v>
                </c:pt>
                <c:pt idx="3938">
                  <c:v>102.181595</c:v>
                </c:pt>
                <c:pt idx="3939">
                  <c:v>109.30725900000002</c:v>
                </c:pt>
                <c:pt idx="3940">
                  <c:v>112.62170399999998</c:v>
                </c:pt>
                <c:pt idx="3941">
                  <c:v>101.377449</c:v>
                </c:pt>
                <c:pt idx="3942">
                  <c:v>109.56160000000001</c:v>
                </c:pt>
                <c:pt idx="3943">
                  <c:v>102.631607</c:v>
                </c:pt>
                <c:pt idx="3944">
                  <c:v>108.10907699999998</c:v>
                </c:pt>
                <c:pt idx="3945">
                  <c:v>111.42169199999999</c:v>
                </c:pt>
                <c:pt idx="3946">
                  <c:v>100.630539</c:v>
                </c:pt>
                <c:pt idx="3947">
                  <c:v>100.081039</c:v>
                </c:pt>
                <c:pt idx="3948">
                  <c:v>103.10082999999999</c:v>
                </c:pt>
                <c:pt idx="3949">
                  <c:v>114.918716</c:v>
                </c:pt>
                <c:pt idx="3950">
                  <c:v>121.001587</c:v>
                </c:pt>
                <c:pt idx="3951">
                  <c:v>103.573463</c:v>
                </c:pt>
                <c:pt idx="3952">
                  <c:v>108.53082999999999</c:v>
                </c:pt>
                <c:pt idx="3953">
                  <c:v>124.929596</c:v>
                </c:pt>
                <c:pt idx="3954">
                  <c:v>112.29335</c:v>
                </c:pt>
                <c:pt idx="3955">
                  <c:v>108.63983199999998</c:v>
                </c:pt>
                <c:pt idx="3956">
                  <c:v>111.87719</c:v>
                </c:pt>
                <c:pt idx="3957">
                  <c:v>128.712402</c:v>
                </c:pt>
                <c:pt idx="3958">
                  <c:v>102.039444</c:v>
                </c:pt>
                <c:pt idx="3959">
                  <c:v>107.47123000000002</c:v>
                </c:pt>
                <c:pt idx="3960">
                  <c:v>106.001373</c:v>
                </c:pt>
                <c:pt idx="3961">
                  <c:v>108.68572999999999</c:v>
                </c:pt>
                <c:pt idx="3962">
                  <c:v>103.41078899999998</c:v>
                </c:pt>
                <c:pt idx="3963">
                  <c:v>108.455574</c:v>
                </c:pt>
                <c:pt idx="3964">
                  <c:v>108.79332700000002</c:v>
                </c:pt>
                <c:pt idx="3965">
                  <c:v>101.885239</c:v>
                </c:pt>
                <c:pt idx="3966">
                  <c:v>108.44402300000003</c:v>
                </c:pt>
                <c:pt idx="3967">
                  <c:v>100.81587199999998</c:v>
                </c:pt>
                <c:pt idx="3968">
                  <c:v>105.33026099999999</c:v>
                </c:pt>
                <c:pt idx="3969">
                  <c:v>118.69768500000002</c:v>
                </c:pt>
                <c:pt idx="3970">
                  <c:v>108.46324900000002</c:v>
                </c:pt>
                <c:pt idx="3971">
                  <c:v>159.67039499999998</c:v>
                </c:pt>
                <c:pt idx="3972">
                  <c:v>112.469734</c:v>
                </c:pt>
                <c:pt idx="3973">
                  <c:v>100.91459700000001</c:v>
                </c:pt>
                <c:pt idx="3974">
                  <c:v>104.398819</c:v>
                </c:pt>
                <c:pt idx="3975">
                  <c:v>111.717438</c:v>
                </c:pt>
                <c:pt idx="3976">
                  <c:v>113.85314200000001</c:v>
                </c:pt>
                <c:pt idx="3977">
                  <c:v>106.07218199999998</c:v>
                </c:pt>
                <c:pt idx="3978">
                  <c:v>112.01477800000001</c:v>
                </c:pt>
                <c:pt idx="3979">
                  <c:v>101.73454300000002</c:v>
                </c:pt>
                <c:pt idx="3980">
                  <c:v>109.98302500000001</c:v>
                </c:pt>
                <c:pt idx="3981">
                  <c:v>106.49311800000001</c:v>
                </c:pt>
                <c:pt idx="3982">
                  <c:v>107.12670900000001</c:v>
                </c:pt>
                <c:pt idx="3983">
                  <c:v>114.15982799999999</c:v>
                </c:pt>
                <c:pt idx="3984">
                  <c:v>106.124313</c:v>
                </c:pt>
                <c:pt idx="3985">
                  <c:v>112.347137</c:v>
                </c:pt>
                <c:pt idx="3986">
                  <c:v>122.50719500000001</c:v>
                </c:pt>
                <c:pt idx="3987">
                  <c:v>104.512512</c:v>
                </c:pt>
                <c:pt idx="3988">
                  <c:v>110.078529</c:v>
                </c:pt>
                <c:pt idx="3989">
                  <c:v>102.844978</c:v>
                </c:pt>
                <c:pt idx="3990">
                  <c:v>105.71774300000001</c:v>
                </c:pt>
                <c:pt idx="3991">
                  <c:v>107.82452400000001</c:v>
                </c:pt>
                <c:pt idx="3992">
                  <c:v>104.94521300000002</c:v>
                </c:pt>
                <c:pt idx="3993">
                  <c:v>100.23926500000002</c:v>
                </c:pt>
                <c:pt idx="3994">
                  <c:v>111.336403</c:v>
                </c:pt>
                <c:pt idx="3995">
                  <c:v>102.88587999999999</c:v>
                </c:pt>
                <c:pt idx="3996">
                  <c:v>112.12604499999999</c:v>
                </c:pt>
                <c:pt idx="3997">
                  <c:v>119.79128300000004</c:v>
                </c:pt>
                <c:pt idx="3998">
                  <c:v>117.12083399999999</c:v>
                </c:pt>
                <c:pt idx="3999">
                  <c:v>103.364288</c:v>
                </c:pt>
                <c:pt idx="4000">
                  <c:v>103.23367300000001</c:v>
                </c:pt>
                <c:pt idx="4001">
                  <c:v>109.656944</c:v>
                </c:pt>
                <c:pt idx="4002">
                  <c:v>133.42027300000001</c:v>
                </c:pt>
                <c:pt idx="4003">
                  <c:v>115.94227600000002</c:v>
                </c:pt>
                <c:pt idx="4004">
                  <c:v>102.27240799999998</c:v>
                </c:pt>
                <c:pt idx="4005">
                  <c:v>109.33560199999998</c:v>
                </c:pt>
                <c:pt idx="4006">
                  <c:v>106.14964300000001</c:v>
                </c:pt>
                <c:pt idx="4007">
                  <c:v>104.843971</c:v>
                </c:pt>
                <c:pt idx="4008">
                  <c:v>109.893288</c:v>
                </c:pt>
                <c:pt idx="4009">
                  <c:v>126.86936999999999</c:v>
                </c:pt>
                <c:pt idx="4010">
                  <c:v>100.687927</c:v>
                </c:pt>
                <c:pt idx="4011">
                  <c:v>103.12202499999998</c:v>
                </c:pt>
                <c:pt idx="4012">
                  <c:v>115.603325</c:v>
                </c:pt>
                <c:pt idx="4013">
                  <c:v>104.94045300000003</c:v>
                </c:pt>
                <c:pt idx="4014">
                  <c:v>106.912971</c:v>
                </c:pt>
                <c:pt idx="4015">
                  <c:v>101.82688899999997</c:v>
                </c:pt>
                <c:pt idx="4016">
                  <c:v>109.35814699999999</c:v>
                </c:pt>
                <c:pt idx="4017">
                  <c:v>123.520714</c:v>
                </c:pt>
                <c:pt idx="4018">
                  <c:v>110.165291</c:v>
                </c:pt>
                <c:pt idx="4019">
                  <c:v>103.709602</c:v>
                </c:pt>
                <c:pt idx="4020">
                  <c:v>100.725662</c:v>
                </c:pt>
                <c:pt idx="4021">
                  <c:v>101.10736799999998</c:v>
                </c:pt>
                <c:pt idx="4022">
                  <c:v>104.733582</c:v>
                </c:pt>
                <c:pt idx="4023">
                  <c:v>129.29141200000001</c:v>
                </c:pt>
                <c:pt idx="4024">
                  <c:v>106.654175</c:v>
                </c:pt>
                <c:pt idx="4025">
                  <c:v>122.49478900000001</c:v>
                </c:pt>
                <c:pt idx="4026">
                  <c:v>100.756142</c:v>
                </c:pt>
                <c:pt idx="4027">
                  <c:v>110.167061</c:v>
                </c:pt>
                <c:pt idx="4028">
                  <c:v>106.67981699999999</c:v>
                </c:pt>
                <c:pt idx="4029">
                  <c:v>114.29921000000002</c:v>
                </c:pt>
                <c:pt idx="4030">
                  <c:v>122.82270099999998</c:v>
                </c:pt>
                <c:pt idx="4031">
                  <c:v>100.984886</c:v>
                </c:pt>
                <c:pt idx="4032">
                  <c:v>103.23071299999998</c:v>
                </c:pt>
                <c:pt idx="4033">
                  <c:v>119.94706700000002</c:v>
                </c:pt>
                <c:pt idx="4034">
                  <c:v>123.47830999999998</c:v>
                </c:pt>
                <c:pt idx="4035">
                  <c:v>124.69237499999998</c:v>
                </c:pt>
                <c:pt idx="4036">
                  <c:v>101.92807000000001</c:v>
                </c:pt>
                <c:pt idx="4037">
                  <c:v>103.340439</c:v>
                </c:pt>
                <c:pt idx="4038">
                  <c:v>104.143906</c:v>
                </c:pt>
                <c:pt idx="4039">
                  <c:v>104.80371100000001</c:v>
                </c:pt>
                <c:pt idx="4040">
                  <c:v>118.06167600000002</c:v>
                </c:pt>
                <c:pt idx="4041">
                  <c:v>103.60161600000002</c:v>
                </c:pt>
                <c:pt idx="4042">
                  <c:v>117.893242</c:v>
                </c:pt>
                <c:pt idx="4043">
                  <c:v>102.65133699999998</c:v>
                </c:pt>
                <c:pt idx="4044">
                  <c:v>100.87007099999998</c:v>
                </c:pt>
                <c:pt idx="4045">
                  <c:v>112.13522300000001</c:v>
                </c:pt>
                <c:pt idx="4046">
                  <c:v>111.426575</c:v>
                </c:pt>
                <c:pt idx="4047">
                  <c:v>104.01477800000001</c:v>
                </c:pt>
                <c:pt idx="4048">
                  <c:v>121.580696</c:v>
                </c:pt>
                <c:pt idx="4049">
                  <c:v>107.26521300000002</c:v>
                </c:pt>
                <c:pt idx="4050">
                  <c:v>101.334084</c:v>
                </c:pt>
                <c:pt idx="4051">
                  <c:v>116.15038300000001</c:v>
                </c:pt>
                <c:pt idx="4052">
                  <c:v>103.316597</c:v>
                </c:pt>
                <c:pt idx="4053">
                  <c:v>122.92321000000001</c:v>
                </c:pt>
                <c:pt idx="4054">
                  <c:v>137.35903900000002</c:v>
                </c:pt>
                <c:pt idx="4055">
                  <c:v>113.44184900000002</c:v>
                </c:pt>
                <c:pt idx="4056">
                  <c:v>102.36286200000001</c:v>
                </c:pt>
                <c:pt idx="4057">
                  <c:v>128.591995</c:v>
                </c:pt>
                <c:pt idx="4058">
                  <c:v>103.87706</c:v>
                </c:pt>
                <c:pt idx="4059">
                  <c:v>105.55972300000002</c:v>
                </c:pt>
                <c:pt idx="4060">
                  <c:v>101.85135699999998</c:v>
                </c:pt>
                <c:pt idx="4061">
                  <c:v>102.26268</c:v>
                </c:pt>
                <c:pt idx="4062">
                  <c:v>104.87827299999996</c:v>
                </c:pt>
                <c:pt idx="4063">
                  <c:v>109.00611900000001</c:v>
                </c:pt>
                <c:pt idx="4064">
                  <c:v>100.68532599999999</c:v>
                </c:pt>
                <c:pt idx="4065">
                  <c:v>102.99833700000001</c:v>
                </c:pt>
                <c:pt idx="4066">
                  <c:v>106.41487100000002</c:v>
                </c:pt>
                <c:pt idx="4067">
                  <c:v>100.699333</c:v>
                </c:pt>
                <c:pt idx="4068">
                  <c:v>104.25608800000001</c:v>
                </c:pt>
                <c:pt idx="4069">
                  <c:v>103.81635300000002</c:v>
                </c:pt>
                <c:pt idx="4070">
                  <c:v>106.64954400000002</c:v>
                </c:pt>
                <c:pt idx="4071">
                  <c:v>107.89156300000002</c:v>
                </c:pt>
                <c:pt idx="4072">
                  <c:v>102.693466</c:v>
                </c:pt>
                <c:pt idx="4073">
                  <c:v>110.52756500000001</c:v>
                </c:pt>
                <c:pt idx="4074">
                  <c:v>126.48751100000001</c:v>
                </c:pt>
                <c:pt idx="4075">
                  <c:v>110.46672100000002</c:v>
                </c:pt>
                <c:pt idx="4076">
                  <c:v>103.48767900000001</c:v>
                </c:pt>
                <c:pt idx="4077">
                  <c:v>146.56243900000004</c:v>
                </c:pt>
                <c:pt idx="4078">
                  <c:v>114.44612100000003</c:v>
                </c:pt>
                <c:pt idx="4079">
                  <c:v>106.014336</c:v>
                </c:pt>
                <c:pt idx="4080">
                  <c:v>102.16433000000001</c:v>
                </c:pt>
                <c:pt idx="4081">
                  <c:v>101.67282899999996</c:v>
                </c:pt>
                <c:pt idx="4082">
                  <c:v>118.97749300000001</c:v>
                </c:pt>
                <c:pt idx="4083">
                  <c:v>126.943932</c:v>
                </c:pt>
                <c:pt idx="4084">
                  <c:v>104.254822</c:v>
                </c:pt>
                <c:pt idx="4085">
                  <c:v>100.52218599999999</c:v>
                </c:pt>
                <c:pt idx="4086">
                  <c:v>114.14568300000002</c:v>
                </c:pt>
                <c:pt idx="4087">
                  <c:v>131.15281700000003</c:v>
                </c:pt>
                <c:pt idx="4088">
                  <c:v>101.074516</c:v>
                </c:pt>
                <c:pt idx="4089">
                  <c:v>101.92952000000001</c:v>
                </c:pt>
                <c:pt idx="4090">
                  <c:v>112.66343699999999</c:v>
                </c:pt>
                <c:pt idx="4091">
                  <c:v>123.276207</c:v>
                </c:pt>
                <c:pt idx="4092">
                  <c:v>117.66030099999999</c:v>
                </c:pt>
                <c:pt idx="4093">
                  <c:v>104.46566799999999</c:v>
                </c:pt>
                <c:pt idx="4094">
                  <c:v>100.24509399999999</c:v>
                </c:pt>
                <c:pt idx="4095">
                  <c:v>100.23121600000002</c:v>
                </c:pt>
                <c:pt idx="4096">
                  <c:v>118.659584</c:v>
                </c:pt>
                <c:pt idx="4097">
                  <c:v>105.20190400000001</c:v>
                </c:pt>
                <c:pt idx="4098">
                  <c:v>103.17774999999999</c:v>
                </c:pt>
                <c:pt idx="4099">
                  <c:v>107.47311400000001</c:v>
                </c:pt>
                <c:pt idx="4100">
                  <c:v>106.502899</c:v>
                </c:pt>
                <c:pt idx="4101">
                  <c:v>112.886421</c:v>
                </c:pt>
                <c:pt idx="4102">
                  <c:v>104.79833199999999</c:v>
                </c:pt>
                <c:pt idx="4103">
                  <c:v>101.99181400000003</c:v>
                </c:pt>
                <c:pt idx="4104">
                  <c:v>103.805824</c:v>
                </c:pt>
                <c:pt idx="4105">
                  <c:v>100.48539</c:v>
                </c:pt>
                <c:pt idx="4106">
                  <c:v>105.74393499999999</c:v>
                </c:pt>
                <c:pt idx="4107">
                  <c:v>110.62933299999999</c:v>
                </c:pt>
                <c:pt idx="4108">
                  <c:v>109.87376399999998</c:v>
                </c:pt>
                <c:pt idx="4109">
                  <c:v>105.02164500000002</c:v>
                </c:pt>
                <c:pt idx="4110">
                  <c:v>104.166016</c:v>
                </c:pt>
                <c:pt idx="4111">
                  <c:v>111.69658699999998</c:v>
                </c:pt>
                <c:pt idx="4112">
                  <c:v>109.13105</c:v>
                </c:pt>
                <c:pt idx="4113">
                  <c:v>100.221558</c:v>
                </c:pt>
                <c:pt idx="4114">
                  <c:v>110.485733</c:v>
                </c:pt>
                <c:pt idx="4115">
                  <c:v>100.34156000000002</c:v>
                </c:pt>
                <c:pt idx="4116">
                  <c:v>114.94965400000002</c:v>
                </c:pt>
                <c:pt idx="4117">
                  <c:v>102.530006</c:v>
                </c:pt>
                <c:pt idx="4118">
                  <c:v>101.07234999999999</c:v>
                </c:pt>
                <c:pt idx="4119">
                  <c:v>107.91533699999998</c:v>
                </c:pt>
                <c:pt idx="4120">
                  <c:v>109.67156199999998</c:v>
                </c:pt>
                <c:pt idx="4121">
                  <c:v>119.83709</c:v>
                </c:pt>
                <c:pt idx="4122">
                  <c:v>115.13447600000001</c:v>
                </c:pt>
                <c:pt idx="4123">
                  <c:v>103.646286</c:v>
                </c:pt>
                <c:pt idx="4124">
                  <c:v>111.281136</c:v>
                </c:pt>
                <c:pt idx="4125">
                  <c:v>107.012749</c:v>
                </c:pt>
                <c:pt idx="4126">
                  <c:v>106.46042600000001</c:v>
                </c:pt>
                <c:pt idx="4127">
                  <c:v>123.49962600000003</c:v>
                </c:pt>
                <c:pt idx="4128">
                  <c:v>103.98653400000002</c:v>
                </c:pt>
                <c:pt idx="4129">
                  <c:v>103.43758400000002</c:v>
                </c:pt>
                <c:pt idx="4130">
                  <c:v>101.15166499999999</c:v>
                </c:pt>
                <c:pt idx="4131">
                  <c:v>116.66462700000001</c:v>
                </c:pt>
                <c:pt idx="4132">
                  <c:v>118.20243099999999</c:v>
                </c:pt>
                <c:pt idx="4133">
                  <c:v>111.535591</c:v>
                </c:pt>
                <c:pt idx="4134">
                  <c:v>102.862534</c:v>
                </c:pt>
                <c:pt idx="4135">
                  <c:v>101.94135300000003</c:v>
                </c:pt>
                <c:pt idx="4136">
                  <c:v>120.004898</c:v>
                </c:pt>
                <c:pt idx="4137">
                  <c:v>104.966881</c:v>
                </c:pt>
                <c:pt idx="4138">
                  <c:v>109.091972</c:v>
                </c:pt>
                <c:pt idx="4139">
                  <c:v>103.332825</c:v>
                </c:pt>
                <c:pt idx="4140">
                  <c:v>116.560936</c:v>
                </c:pt>
                <c:pt idx="4141">
                  <c:v>131.74839800000001</c:v>
                </c:pt>
                <c:pt idx="4142">
                  <c:v>107.44445000000002</c:v>
                </c:pt>
                <c:pt idx="4143">
                  <c:v>103.93467699999999</c:v>
                </c:pt>
                <c:pt idx="4144">
                  <c:v>110.98287199999999</c:v>
                </c:pt>
                <c:pt idx="4145">
                  <c:v>102.687744</c:v>
                </c:pt>
                <c:pt idx="4146">
                  <c:v>106.22580699999999</c:v>
                </c:pt>
                <c:pt idx="4147">
                  <c:v>132.99205000000001</c:v>
                </c:pt>
                <c:pt idx="4148">
                  <c:v>132.47242700000004</c:v>
                </c:pt>
                <c:pt idx="4149">
                  <c:v>104.11083199999999</c:v>
                </c:pt>
                <c:pt idx="4150">
                  <c:v>101.76992799999999</c:v>
                </c:pt>
                <c:pt idx="4151">
                  <c:v>118.94148300000003</c:v>
                </c:pt>
                <c:pt idx="4152">
                  <c:v>103.61434199999998</c:v>
                </c:pt>
                <c:pt idx="4153">
                  <c:v>116.397278</c:v>
                </c:pt>
                <c:pt idx="4154">
                  <c:v>104.273155</c:v>
                </c:pt>
                <c:pt idx="4155">
                  <c:v>111.24541499999999</c:v>
                </c:pt>
                <c:pt idx="4156">
                  <c:v>105.33049</c:v>
                </c:pt>
                <c:pt idx="4157">
                  <c:v>119.035545</c:v>
                </c:pt>
                <c:pt idx="4158">
                  <c:v>102.519508</c:v>
                </c:pt>
                <c:pt idx="4159">
                  <c:v>105.333862</c:v>
                </c:pt>
                <c:pt idx="4160">
                  <c:v>106.26412200000001</c:v>
                </c:pt>
                <c:pt idx="4161">
                  <c:v>154.48107900000002</c:v>
                </c:pt>
                <c:pt idx="4162">
                  <c:v>111.110573</c:v>
                </c:pt>
                <c:pt idx="4163">
                  <c:v>110.68814799999998</c:v>
                </c:pt>
                <c:pt idx="4164">
                  <c:v>100.51812700000002</c:v>
                </c:pt>
                <c:pt idx="4165">
                  <c:v>118.042374</c:v>
                </c:pt>
                <c:pt idx="4166">
                  <c:v>108.62642700000001</c:v>
                </c:pt>
                <c:pt idx="4167">
                  <c:v>104.072914</c:v>
                </c:pt>
                <c:pt idx="4168">
                  <c:v>128.83541900000003</c:v>
                </c:pt>
                <c:pt idx="4169">
                  <c:v>105.013885</c:v>
                </c:pt>
                <c:pt idx="4170">
                  <c:v>108.39955900000001</c:v>
                </c:pt>
                <c:pt idx="4171">
                  <c:v>112.403702</c:v>
                </c:pt>
                <c:pt idx="4172">
                  <c:v>101.41602300000002</c:v>
                </c:pt>
                <c:pt idx="4173">
                  <c:v>103.96051000000001</c:v>
                </c:pt>
                <c:pt idx="4174">
                  <c:v>106.69038399999998</c:v>
                </c:pt>
                <c:pt idx="4175">
                  <c:v>129.14433299999999</c:v>
                </c:pt>
                <c:pt idx="4176">
                  <c:v>103.234848</c:v>
                </c:pt>
                <c:pt idx="4177">
                  <c:v>105.09584</c:v>
                </c:pt>
                <c:pt idx="4178">
                  <c:v>101.520805</c:v>
                </c:pt>
                <c:pt idx="4179">
                  <c:v>136.19189499999999</c:v>
                </c:pt>
                <c:pt idx="4180">
                  <c:v>115.158249</c:v>
                </c:pt>
                <c:pt idx="4181">
                  <c:v>153.94937099999999</c:v>
                </c:pt>
                <c:pt idx="4182">
                  <c:v>107.68759900000002</c:v>
                </c:pt>
                <c:pt idx="4183">
                  <c:v>104.25677499999999</c:v>
                </c:pt>
                <c:pt idx="4184">
                  <c:v>101.374359</c:v>
                </c:pt>
                <c:pt idx="4185">
                  <c:v>101.91032400000002</c:v>
                </c:pt>
                <c:pt idx="4186">
                  <c:v>107.922501</c:v>
                </c:pt>
                <c:pt idx="4187">
                  <c:v>112.037537</c:v>
                </c:pt>
                <c:pt idx="4188">
                  <c:v>122.09935</c:v>
                </c:pt>
                <c:pt idx="4189">
                  <c:v>102.01019300000002</c:v>
                </c:pt>
                <c:pt idx="4190">
                  <c:v>100.220596</c:v>
                </c:pt>
                <c:pt idx="4191">
                  <c:v>122.64613300000002</c:v>
                </c:pt>
                <c:pt idx="4192">
                  <c:v>110.30438199999999</c:v>
                </c:pt>
                <c:pt idx="4193">
                  <c:v>136.84957899999998</c:v>
                </c:pt>
                <c:pt idx="4194">
                  <c:v>107.641991</c:v>
                </c:pt>
                <c:pt idx="4195">
                  <c:v>130.93548600000003</c:v>
                </c:pt>
                <c:pt idx="4196">
                  <c:v>107.12232999999999</c:v>
                </c:pt>
                <c:pt idx="4197">
                  <c:v>105.20910600000002</c:v>
                </c:pt>
                <c:pt idx="4198">
                  <c:v>118.37184099999999</c:v>
                </c:pt>
                <c:pt idx="4199">
                  <c:v>121.19306899999998</c:v>
                </c:pt>
                <c:pt idx="4200">
                  <c:v>104.33412199999999</c:v>
                </c:pt>
                <c:pt idx="4201">
                  <c:v>135.60830700000002</c:v>
                </c:pt>
                <c:pt idx="4202">
                  <c:v>105.738373</c:v>
                </c:pt>
                <c:pt idx="4203">
                  <c:v>108.47401400000001</c:v>
                </c:pt>
                <c:pt idx="4204">
                  <c:v>104.925522</c:v>
                </c:pt>
                <c:pt idx="4205">
                  <c:v>103.14653800000001</c:v>
                </c:pt>
                <c:pt idx="4206">
                  <c:v>101.225319</c:v>
                </c:pt>
                <c:pt idx="4207">
                  <c:v>122.286591</c:v>
                </c:pt>
                <c:pt idx="4208">
                  <c:v>134.82682800000003</c:v>
                </c:pt>
                <c:pt idx="4209">
                  <c:v>102.709137</c:v>
                </c:pt>
                <c:pt idx="4210">
                  <c:v>100.22983600000001</c:v>
                </c:pt>
                <c:pt idx="4211">
                  <c:v>133.56642200000002</c:v>
                </c:pt>
                <c:pt idx="4212">
                  <c:v>102.23602300000002</c:v>
                </c:pt>
                <c:pt idx="4213">
                  <c:v>103.95798499999999</c:v>
                </c:pt>
                <c:pt idx="4214">
                  <c:v>125.566757</c:v>
                </c:pt>
                <c:pt idx="4215">
                  <c:v>114.127228</c:v>
                </c:pt>
                <c:pt idx="4216">
                  <c:v>124.02724499999999</c:v>
                </c:pt>
                <c:pt idx="4217">
                  <c:v>104.00128900000001</c:v>
                </c:pt>
                <c:pt idx="4218">
                  <c:v>111.07572199999998</c:v>
                </c:pt>
                <c:pt idx="4219">
                  <c:v>103.73139999999999</c:v>
                </c:pt>
                <c:pt idx="4220">
                  <c:v>114.167305</c:v>
                </c:pt>
                <c:pt idx="4221">
                  <c:v>102.99155400000001</c:v>
                </c:pt>
                <c:pt idx="4222">
                  <c:v>118.632149</c:v>
                </c:pt>
                <c:pt idx="4223">
                  <c:v>102.65785200000001</c:v>
                </c:pt>
                <c:pt idx="4224">
                  <c:v>100.649597</c:v>
                </c:pt>
                <c:pt idx="4225">
                  <c:v>123.128113</c:v>
                </c:pt>
                <c:pt idx="4226">
                  <c:v>102.56162300000003</c:v>
                </c:pt>
                <c:pt idx="4227">
                  <c:v>106.691574</c:v>
                </c:pt>
                <c:pt idx="4228">
                  <c:v>101.103157</c:v>
                </c:pt>
                <c:pt idx="4229">
                  <c:v>116.854996</c:v>
                </c:pt>
                <c:pt idx="4230">
                  <c:v>111.952354</c:v>
                </c:pt>
                <c:pt idx="4231">
                  <c:v>112.57160900000001</c:v>
                </c:pt>
                <c:pt idx="4232">
                  <c:v>113.18470000000001</c:v>
                </c:pt>
                <c:pt idx="4233">
                  <c:v>102.065117</c:v>
                </c:pt>
                <c:pt idx="4234">
                  <c:v>104.1866</c:v>
                </c:pt>
                <c:pt idx="4235">
                  <c:v>120.68000799999999</c:v>
                </c:pt>
                <c:pt idx="4236">
                  <c:v>107.12312300000002</c:v>
                </c:pt>
                <c:pt idx="4237">
                  <c:v>100.62676999999998</c:v>
                </c:pt>
                <c:pt idx="4238">
                  <c:v>111.63136299999998</c:v>
                </c:pt>
                <c:pt idx="4239">
                  <c:v>123.86465500000001</c:v>
                </c:pt>
                <c:pt idx="4240">
                  <c:v>161.25534100000002</c:v>
                </c:pt>
                <c:pt idx="4241">
                  <c:v>107.17035699999998</c:v>
                </c:pt>
                <c:pt idx="4242">
                  <c:v>117.959885</c:v>
                </c:pt>
                <c:pt idx="4243">
                  <c:v>107.36106900000001</c:v>
                </c:pt>
                <c:pt idx="4244">
                  <c:v>123.590042</c:v>
                </c:pt>
                <c:pt idx="4245">
                  <c:v>107.53763600000002</c:v>
                </c:pt>
                <c:pt idx="4246">
                  <c:v>113.69504499999998</c:v>
                </c:pt>
                <c:pt idx="4247">
                  <c:v>101.82783499999998</c:v>
                </c:pt>
                <c:pt idx="4248">
                  <c:v>107.22148900000002</c:v>
                </c:pt>
                <c:pt idx="4249">
                  <c:v>138.13500999999999</c:v>
                </c:pt>
                <c:pt idx="4250">
                  <c:v>102.806763</c:v>
                </c:pt>
                <c:pt idx="4251">
                  <c:v>116.90165700000001</c:v>
                </c:pt>
                <c:pt idx="4252">
                  <c:v>101.45584100000001</c:v>
                </c:pt>
                <c:pt idx="4253">
                  <c:v>120.04201500000002</c:v>
                </c:pt>
                <c:pt idx="4254">
                  <c:v>107.50505099999998</c:v>
                </c:pt>
                <c:pt idx="4255">
                  <c:v>118.81796300000003</c:v>
                </c:pt>
                <c:pt idx="4256">
                  <c:v>164.35037200000002</c:v>
                </c:pt>
                <c:pt idx="4257">
                  <c:v>117.12584699999996</c:v>
                </c:pt>
                <c:pt idx="4258">
                  <c:v>109.75812500000002</c:v>
                </c:pt>
                <c:pt idx="4259">
                  <c:v>102.198601</c:v>
                </c:pt>
                <c:pt idx="4260">
                  <c:v>113.823959</c:v>
                </c:pt>
                <c:pt idx="4261">
                  <c:v>121.03034199999999</c:v>
                </c:pt>
                <c:pt idx="4262">
                  <c:v>129.012451</c:v>
                </c:pt>
                <c:pt idx="4263">
                  <c:v>106.702682</c:v>
                </c:pt>
                <c:pt idx="4264">
                  <c:v>102.49025700000001</c:v>
                </c:pt>
                <c:pt idx="4265">
                  <c:v>113.23902099999999</c:v>
                </c:pt>
                <c:pt idx="4266">
                  <c:v>106.14259300000002</c:v>
                </c:pt>
                <c:pt idx="4267">
                  <c:v>100.29958300000001</c:v>
                </c:pt>
                <c:pt idx="4268">
                  <c:v>123.90963000000002</c:v>
                </c:pt>
                <c:pt idx="4269">
                  <c:v>101.047707</c:v>
                </c:pt>
                <c:pt idx="4270">
                  <c:v>103.800591</c:v>
                </c:pt>
                <c:pt idx="4271">
                  <c:v>105.00374600000001</c:v>
                </c:pt>
                <c:pt idx="4272">
                  <c:v>124.771049</c:v>
                </c:pt>
                <c:pt idx="4273">
                  <c:v>113.57038099999998</c:v>
                </c:pt>
                <c:pt idx="4274">
                  <c:v>105.145943</c:v>
                </c:pt>
                <c:pt idx="4275">
                  <c:v>120.17115800000001</c:v>
                </c:pt>
                <c:pt idx="4276">
                  <c:v>121.56411000000001</c:v>
                </c:pt>
                <c:pt idx="4277">
                  <c:v>111.60644499999998</c:v>
                </c:pt>
                <c:pt idx="4278">
                  <c:v>101.69504499999998</c:v>
                </c:pt>
                <c:pt idx="4279">
                  <c:v>106.93779000000002</c:v>
                </c:pt>
                <c:pt idx="4280">
                  <c:v>106.351753</c:v>
                </c:pt>
                <c:pt idx="4281">
                  <c:v>110.883003</c:v>
                </c:pt>
                <c:pt idx="4282">
                  <c:v>107.21434000000002</c:v>
                </c:pt>
                <c:pt idx="4283">
                  <c:v>102.773911</c:v>
                </c:pt>
                <c:pt idx="4284">
                  <c:v>117.250015</c:v>
                </c:pt>
                <c:pt idx="4285">
                  <c:v>112.345192</c:v>
                </c:pt>
                <c:pt idx="4286">
                  <c:v>109.49762700000001</c:v>
                </c:pt>
                <c:pt idx="4287">
                  <c:v>108.99910700000001</c:v>
                </c:pt>
                <c:pt idx="4288">
                  <c:v>114.34298699999998</c:v>
                </c:pt>
                <c:pt idx="4289">
                  <c:v>104.730484</c:v>
                </c:pt>
                <c:pt idx="4290">
                  <c:v>117.27647399999998</c:v>
                </c:pt>
                <c:pt idx="4291">
                  <c:v>114.090118</c:v>
                </c:pt>
                <c:pt idx="4292">
                  <c:v>129.55343600000003</c:v>
                </c:pt>
                <c:pt idx="4293">
                  <c:v>101.692543</c:v>
                </c:pt>
                <c:pt idx="4294">
                  <c:v>116.702354</c:v>
                </c:pt>
                <c:pt idx="4295">
                  <c:v>117.119049</c:v>
                </c:pt>
                <c:pt idx="4296">
                  <c:v>140.53655999999998</c:v>
                </c:pt>
                <c:pt idx="4297">
                  <c:v>119.341301</c:v>
                </c:pt>
                <c:pt idx="4298">
                  <c:v>100.459793</c:v>
                </c:pt>
                <c:pt idx="4299">
                  <c:v>115.25369999999999</c:v>
                </c:pt>
                <c:pt idx="4300">
                  <c:v>108.034592</c:v>
                </c:pt>
                <c:pt idx="4301">
                  <c:v>104.085823</c:v>
                </c:pt>
                <c:pt idx="4302">
                  <c:v>118.02069899999998</c:v>
                </c:pt>
                <c:pt idx="4303">
                  <c:v>119.26042900000002</c:v>
                </c:pt>
                <c:pt idx="4304">
                  <c:v>100.314857</c:v>
                </c:pt>
                <c:pt idx="4305">
                  <c:v>107.61122899999999</c:v>
                </c:pt>
                <c:pt idx="4306">
                  <c:v>130.50778199999999</c:v>
                </c:pt>
                <c:pt idx="4307">
                  <c:v>100.53382900000001</c:v>
                </c:pt>
                <c:pt idx="4308">
                  <c:v>119.26387</c:v>
                </c:pt>
                <c:pt idx="4309">
                  <c:v>100.023117</c:v>
                </c:pt>
                <c:pt idx="4310">
                  <c:v>100.653122</c:v>
                </c:pt>
                <c:pt idx="4311">
                  <c:v>118.67044799999996</c:v>
                </c:pt>
                <c:pt idx="4312">
                  <c:v>109.74772600000001</c:v>
                </c:pt>
                <c:pt idx="4313">
                  <c:v>110.692825</c:v>
                </c:pt>
                <c:pt idx="4314">
                  <c:v>105.33178700000001</c:v>
                </c:pt>
                <c:pt idx="4315">
                  <c:v>111.76949300000001</c:v>
                </c:pt>
                <c:pt idx="4316">
                  <c:v>109.10230999999999</c:v>
                </c:pt>
                <c:pt idx="4317">
                  <c:v>127.53614</c:v>
                </c:pt>
                <c:pt idx="4318">
                  <c:v>161.71249399999999</c:v>
                </c:pt>
                <c:pt idx="4319">
                  <c:v>103.54972100000002</c:v>
                </c:pt>
                <c:pt idx="4320">
                  <c:v>101.30136899999998</c:v>
                </c:pt>
                <c:pt idx="4321">
                  <c:v>115.08750900000001</c:v>
                </c:pt>
                <c:pt idx="4322">
                  <c:v>129.31582599999999</c:v>
                </c:pt>
                <c:pt idx="4323">
                  <c:v>107.033035</c:v>
                </c:pt>
                <c:pt idx="4324">
                  <c:v>105.91302500000002</c:v>
                </c:pt>
                <c:pt idx="4325">
                  <c:v>115.46780400000002</c:v>
                </c:pt>
                <c:pt idx="4326">
                  <c:v>115.52829699999998</c:v>
                </c:pt>
                <c:pt idx="4327">
                  <c:v>111.14297500000001</c:v>
                </c:pt>
                <c:pt idx="4328">
                  <c:v>112.13636</c:v>
                </c:pt>
                <c:pt idx="4329">
                  <c:v>104.62990600000001</c:v>
                </c:pt>
                <c:pt idx="4330">
                  <c:v>101.44471700000001</c:v>
                </c:pt>
                <c:pt idx="4331">
                  <c:v>108.935585</c:v>
                </c:pt>
                <c:pt idx="4332">
                  <c:v>110.039177</c:v>
                </c:pt>
                <c:pt idx="4333">
                  <c:v>100.58870699999999</c:v>
                </c:pt>
                <c:pt idx="4334">
                  <c:v>104.38690200000001</c:v>
                </c:pt>
                <c:pt idx="4335">
                  <c:v>141.65975999999998</c:v>
                </c:pt>
                <c:pt idx="4336">
                  <c:v>109.03177599999998</c:v>
                </c:pt>
                <c:pt idx="4337">
                  <c:v>114.27886999999998</c:v>
                </c:pt>
                <c:pt idx="4338">
                  <c:v>121.20156100000001</c:v>
                </c:pt>
                <c:pt idx="4339">
                  <c:v>110.280579</c:v>
                </c:pt>
                <c:pt idx="4340">
                  <c:v>106.405556</c:v>
                </c:pt>
                <c:pt idx="4341">
                  <c:v>101.396111</c:v>
                </c:pt>
                <c:pt idx="4342">
                  <c:v>107.57134199999999</c:v>
                </c:pt>
                <c:pt idx="4343">
                  <c:v>105.18053399999998</c:v>
                </c:pt>
                <c:pt idx="4344">
                  <c:v>100.212845</c:v>
                </c:pt>
                <c:pt idx="4345">
                  <c:v>108.922668</c:v>
                </c:pt>
                <c:pt idx="4346">
                  <c:v>117.49307300000001</c:v>
                </c:pt>
                <c:pt idx="4347">
                  <c:v>105.70645900000001</c:v>
                </c:pt>
                <c:pt idx="4348">
                  <c:v>100.660309</c:v>
                </c:pt>
                <c:pt idx="4349">
                  <c:v>103.223961</c:v>
                </c:pt>
                <c:pt idx="4350">
                  <c:v>114.377022</c:v>
                </c:pt>
                <c:pt idx="4351">
                  <c:v>143.800873</c:v>
                </c:pt>
                <c:pt idx="4352">
                  <c:v>104.626053</c:v>
                </c:pt>
                <c:pt idx="4353">
                  <c:v>112.424988</c:v>
                </c:pt>
                <c:pt idx="4354">
                  <c:v>129.41064499999999</c:v>
                </c:pt>
                <c:pt idx="4355">
                  <c:v>137.01832600000003</c:v>
                </c:pt>
                <c:pt idx="4356">
                  <c:v>104.87265799999999</c:v>
                </c:pt>
                <c:pt idx="4357">
                  <c:v>114.433876</c:v>
                </c:pt>
                <c:pt idx="4358">
                  <c:v>106.67791699999998</c:v>
                </c:pt>
                <c:pt idx="4359">
                  <c:v>106.04903400000002</c:v>
                </c:pt>
                <c:pt idx="4360">
                  <c:v>100.80455000000002</c:v>
                </c:pt>
                <c:pt idx="4361">
                  <c:v>115.565697</c:v>
                </c:pt>
                <c:pt idx="4362">
                  <c:v>101.31491100000001</c:v>
                </c:pt>
                <c:pt idx="4363">
                  <c:v>105.02106499999999</c:v>
                </c:pt>
                <c:pt idx="4364">
                  <c:v>123.61472300000001</c:v>
                </c:pt>
                <c:pt idx="4365">
                  <c:v>139.04539499999998</c:v>
                </c:pt>
                <c:pt idx="4366">
                  <c:v>106.92102800000002</c:v>
                </c:pt>
                <c:pt idx="4367">
                  <c:v>115.42549099999998</c:v>
                </c:pt>
                <c:pt idx="4368">
                  <c:v>105.553421</c:v>
                </c:pt>
                <c:pt idx="4369">
                  <c:v>115.42234799999999</c:v>
                </c:pt>
                <c:pt idx="4370">
                  <c:v>123.76615099999999</c:v>
                </c:pt>
                <c:pt idx="4371">
                  <c:v>104.26627300000001</c:v>
                </c:pt>
                <c:pt idx="4372">
                  <c:v>113.73149100000002</c:v>
                </c:pt>
                <c:pt idx="4373">
                  <c:v>117.23883099999999</c:v>
                </c:pt>
                <c:pt idx="4374">
                  <c:v>134.90084800000002</c:v>
                </c:pt>
                <c:pt idx="4375">
                  <c:v>114.28694900000002</c:v>
                </c:pt>
                <c:pt idx="4376">
                  <c:v>110.660454</c:v>
                </c:pt>
                <c:pt idx="4377">
                  <c:v>108.00988799999999</c:v>
                </c:pt>
                <c:pt idx="4378">
                  <c:v>107.13194300000002</c:v>
                </c:pt>
                <c:pt idx="4379">
                  <c:v>102.66862500000002</c:v>
                </c:pt>
                <c:pt idx="4380">
                  <c:v>118.11056499999999</c:v>
                </c:pt>
                <c:pt idx="4381">
                  <c:v>101.552521</c:v>
                </c:pt>
                <c:pt idx="4382">
                  <c:v>114.56941999999999</c:v>
                </c:pt>
                <c:pt idx="4383">
                  <c:v>110.923851</c:v>
                </c:pt>
                <c:pt idx="4384">
                  <c:v>122.810745</c:v>
                </c:pt>
                <c:pt idx="4385">
                  <c:v>118.624413</c:v>
                </c:pt>
                <c:pt idx="4386">
                  <c:v>113.35879499999999</c:v>
                </c:pt>
                <c:pt idx="4387">
                  <c:v>104.85241699999999</c:v>
                </c:pt>
                <c:pt idx="4388">
                  <c:v>101.89923899999998</c:v>
                </c:pt>
                <c:pt idx="4389">
                  <c:v>106.05641199999998</c:v>
                </c:pt>
                <c:pt idx="4390">
                  <c:v>110.645729</c:v>
                </c:pt>
                <c:pt idx="4391">
                  <c:v>104.63359800000001</c:v>
                </c:pt>
                <c:pt idx="4392">
                  <c:v>132.41735800000001</c:v>
                </c:pt>
                <c:pt idx="4393">
                  <c:v>102.48850299999998</c:v>
                </c:pt>
                <c:pt idx="4394">
                  <c:v>101.60271499999999</c:v>
                </c:pt>
                <c:pt idx="4395">
                  <c:v>101.327545</c:v>
                </c:pt>
                <c:pt idx="4396">
                  <c:v>114.89460800000002</c:v>
                </c:pt>
                <c:pt idx="4397">
                  <c:v>112.75411200000002</c:v>
                </c:pt>
                <c:pt idx="4398">
                  <c:v>104.43746200000001</c:v>
                </c:pt>
                <c:pt idx="4399">
                  <c:v>100.39463000000002</c:v>
                </c:pt>
                <c:pt idx="4400">
                  <c:v>121.46769700000002</c:v>
                </c:pt>
                <c:pt idx="4401">
                  <c:v>111.03709400000001</c:v>
                </c:pt>
                <c:pt idx="4402">
                  <c:v>104.110489</c:v>
                </c:pt>
                <c:pt idx="4403">
                  <c:v>137.04193100000001</c:v>
                </c:pt>
                <c:pt idx="4404">
                  <c:v>138.45637500000001</c:v>
                </c:pt>
                <c:pt idx="4405">
                  <c:v>101.22408299999998</c:v>
                </c:pt>
                <c:pt idx="4406">
                  <c:v>103.697517</c:v>
                </c:pt>
                <c:pt idx="4407">
                  <c:v>110.43016100000001</c:v>
                </c:pt>
                <c:pt idx="4408">
                  <c:v>103.55259700000001</c:v>
                </c:pt>
                <c:pt idx="4409">
                  <c:v>100.05285600000001</c:v>
                </c:pt>
                <c:pt idx="4410">
                  <c:v>119.19049800000001</c:v>
                </c:pt>
                <c:pt idx="4411">
                  <c:v>109.76653300000001</c:v>
                </c:pt>
                <c:pt idx="4412">
                  <c:v>150.71525599999998</c:v>
                </c:pt>
                <c:pt idx="4413">
                  <c:v>126.631317</c:v>
                </c:pt>
                <c:pt idx="4414">
                  <c:v>101.38942</c:v>
                </c:pt>
                <c:pt idx="4415">
                  <c:v>122.97171</c:v>
                </c:pt>
                <c:pt idx="4416">
                  <c:v>105.385201</c:v>
                </c:pt>
                <c:pt idx="4417">
                  <c:v>102.030396</c:v>
                </c:pt>
                <c:pt idx="4418">
                  <c:v>131.17433199999999</c:v>
                </c:pt>
                <c:pt idx="4419">
                  <c:v>100.48325300000002</c:v>
                </c:pt>
                <c:pt idx="4420">
                  <c:v>109.814575</c:v>
                </c:pt>
                <c:pt idx="4421">
                  <c:v>126.478607</c:v>
                </c:pt>
                <c:pt idx="4422">
                  <c:v>104.13196600000002</c:v>
                </c:pt>
                <c:pt idx="4423">
                  <c:v>117.859161</c:v>
                </c:pt>
                <c:pt idx="4424">
                  <c:v>130.96022000000002</c:v>
                </c:pt>
                <c:pt idx="4425">
                  <c:v>131.03971899999999</c:v>
                </c:pt>
                <c:pt idx="4426">
                  <c:v>103.49886300000001</c:v>
                </c:pt>
                <c:pt idx="4427">
                  <c:v>112.97139</c:v>
                </c:pt>
                <c:pt idx="4428">
                  <c:v>112.658653</c:v>
                </c:pt>
                <c:pt idx="4429">
                  <c:v>104.009033</c:v>
                </c:pt>
                <c:pt idx="4430">
                  <c:v>101.12238299999999</c:v>
                </c:pt>
                <c:pt idx="4431">
                  <c:v>105.14872699999998</c:v>
                </c:pt>
                <c:pt idx="4432">
                  <c:v>116.663704</c:v>
                </c:pt>
                <c:pt idx="4433">
                  <c:v>100.71486700000001</c:v>
                </c:pt>
                <c:pt idx="4434">
                  <c:v>111.496002</c:v>
                </c:pt>
                <c:pt idx="4435">
                  <c:v>106.684479</c:v>
                </c:pt>
                <c:pt idx="4436">
                  <c:v>111.043137</c:v>
                </c:pt>
                <c:pt idx="4437">
                  <c:v>112.84064499999999</c:v>
                </c:pt>
                <c:pt idx="4438">
                  <c:v>109.10231799999998</c:v>
                </c:pt>
                <c:pt idx="4439">
                  <c:v>113.734741</c:v>
                </c:pt>
                <c:pt idx="4440">
                  <c:v>106.613174</c:v>
                </c:pt>
                <c:pt idx="4441">
                  <c:v>120.41037</c:v>
                </c:pt>
                <c:pt idx="4442">
                  <c:v>112.50968899999998</c:v>
                </c:pt>
                <c:pt idx="4443">
                  <c:v>100.590996</c:v>
                </c:pt>
                <c:pt idx="4444">
                  <c:v>102.486328</c:v>
                </c:pt>
                <c:pt idx="4445">
                  <c:v>102.92842899999998</c:v>
                </c:pt>
                <c:pt idx="4446">
                  <c:v>115.89093</c:v>
                </c:pt>
                <c:pt idx="4447">
                  <c:v>100.87313799999998</c:v>
                </c:pt>
                <c:pt idx="4448">
                  <c:v>100.13761900000002</c:v>
                </c:pt>
                <c:pt idx="4449">
                  <c:v>143.80410800000001</c:v>
                </c:pt>
                <c:pt idx="4450">
                  <c:v>107.55265799999998</c:v>
                </c:pt>
                <c:pt idx="4451">
                  <c:v>101.251335</c:v>
                </c:pt>
                <c:pt idx="4452">
                  <c:v>101.44136000000002</c:v>
                </c:pt>
                <c:pt idx="4453">
                  <c:v>109.77449799999998</c:v>
                </c:pt>
                <c:pt idx="4454">
                  <c:v>100.68139600000001</c:v>
                </c:pt>
                <c:pt idx="4455">
                  <c:v>104.837791</c:v>
                </c:pt>
                <c:pt idx="4456">
                  <c:v>106.541374</c:v>
                </c:pt>
                <c:pt idx="4457">
                  <c:v>102.002304</c:v>
                </c:pt>
                <c:pt idx="4458">
                  <c:v>132.88441500000002</c:v>
                </c:pt>
                <c:pt idx="4459">
                  <c:v>108.30548899999997</c:v>
                </c:pt>
                <c:pt idx="4460">
                  <c:v>107.32649199999999</c:v>
                </c:pt>
                <c:pt idx="4461">
                  <c:v>100.90616600000001</c:v>
                </c:pt>
                <c:pt idx="4462">
                  <c:v>101.22853099999999</c:v>
                </c:pt>
                <c:pt idx="4463">
                  <c:v>108.38382</c:v>
                </c:pt>
                <c:pt idx="4464">
                  <c:v>101.890984</c:v>
                </c:pt>
                <c:pt idx="4465">
                  <c:v>118.21606400000002</c:v>
                </c:pt>
                <c:pt idx="4466">
                  <c:v>121.09644299999998</c:v>
                </c:pt>
                <c:pt idx="4467">
                  <c:v>110.29745500000001</c:v>
                </c:pt>
                <c:pt idx="4468">
                  <c:v>111.28089900000002</c:v>
                </c:pt>
                <c:pt idx="4469">
                  <c:v>106.99258399999999</c:v>
                </c:pt>
                <c:pt idx="4470">
                  <c:v>101.15158099999998</c:v>
                </c:pt>
                <c:pt idx="4471">
                  <c:v>102.708321</c:v>
                </c:pt>
                <c:pt idx="4472">
                  <c:v>100.96302000000001</c:v>
                </c:pt>
                <c:pt idx="4473">
                  <c:v>125.27124000000002</c:v>
                </c:pt>
                <c:pt idx="4474">
                  <c:v>103.55965399999999</c:v>
                </c:pt>
                <c:pt idx="4475">
                  <c:v>106.378525</c:v>
                </c:pt>
                <c:pt idx="4476">
                  <c:v>113.02536000000001</c:v>
                </c:pt>
                <c:pt idx="4477">
                  <c:v>110.003021</c:v>
                </c:pt>
                <c:pt idx="4478">
                  <c:v>112.36893499999998</c:v>
                </c:pt>
                <c:pt idx="4479">
                  <c:v>105.25232699999998</c:v>
                </c:pt>
                <c:pt idx="4480">
                  <c:v>105.962288</c:v>
                </c:pt>
                <c:pt idx="4481">
                  <c:v>106.66864</c:v>
                </c:pt>
                <c:pt idx="4482">
                  <c:v>100.922127</c:v>
                </c:pt>
                <c:pt idx="4483">
                  <c:v>105.51503</c:v>
                </c:pt>
                <c:pt idx="4484">
                  <c:v>108.84825900000001</c:v>
                </c:pt>
                <c:pt idx="4485">
                  <c:v>107.99781800000001</c:v>
                </c:pt>
                <c:pt idx="4486">
                  <c:v>102.49131000000001</c:v>
                </c:pt>
                <c:pt idx="4487">
                  <c:v>101.93611100000001</c:v>
                </c:pt>
                <c:pt idx="4488">
                  <c:v>133.934799</c:v>
                </c:pt>
                <c:pt idx="4489">
                  <c:v>101.27475699999998</c:v>
                </c:pt>
                <c:pt idx="4490">
                  <c:v>126.24832900000001</c:v>
                </c:pt>
                <c:pt idx="4491">
                  <c:v>121.12130000000001</c:v>
                </c:pt>
                <c:pt idx="4492">
                  <c:v>110.935181</c:v>
                </c:pt>
                <c:pt idx="4493">
                  <c:v>105.85622400000001</c:v>
                </c:pt>
                <c:pt idx="4494">
                  <c:v>104.48321500000002</c:v>
                </c:pt>
                <c:pt idx="4495">
                  <c:v>143.711319</c:v>
                </c:pt>
                <c:pt idx="4496">
                  <c:v>104.289383</c:v>
                </c:pt>
                <c:pt idx="4497">
                  <c:v>105.690361</c:v>
                </c:pt>
                <c:pt idx="4498">
                  <c:v>100.06588000000001</c:v>
                </c:pt>
                <c:pt idx="4499">
                  <c:v>123.290092</c:v>
                </c:pt>
                <c:pt idx="4500">
                  <c:v>125.03790300000001</c:v>
                </c:pt>
                <c:pt idx="4501">
                  <c:v>106.90361000000001</c:v>
                </c:pt>
                <c:pt idx="4502">
                  <c:v>101.68036699999999</c:v>
                </c:pt>
                <c:pt idx="4503">
                  <c:v>119.783646</c:v>
                </c:pt>
                <c:pt idx="4504">
                  <c:v>100.431381</c:v>
                </c:pt>
                <c:pt idx="4505">
                  <c:v>102.25876599999998</c:v>
                </c:pt>
                <c:pt idx="4506">
                  <c:v>103.361046</c:v>
                </c:pt>
                <c:pt idx="4507">
                  <c:v>124.76447300000001</c:v>
                </c:pt>
                <c:pt idx="4508">
                  <c:v>104.520409</c:v>
                </c:pt>
                <c:pt idx="4509">
                  <c:v>105.12219199999998</c:v>
                </c:pt>
                <c:pt idx="4510">
                  <c:v>104.089462</c:v>
                </c:pt>
                <c:pt idx="4511">
                  <c:v>115.303612</c:v>
                </c:pt>
                <c:pt idx="4512">
                  <c:v>101.07147199999999</c:v>
                </c:pt>
                <c:pt idx="4513">
                  <c:v>105.13258399999998</c:v>
                </c:pt>
                <c:pt idx="4514">
                  <c:v>104.34561900000001</c:v>
                </c:pt>
                <c:pt idx="4515">
                  <c:v>102.006935</c:v>
                </c:pt>
                <c:pt idx="4516">
                  <c:v>111.663147</c:v>
                </c:pt>
                <c:pt idx="4517">
                  <c:v>108.80697600000001</c:v>
                </c:pt>
                <c:pt idx="4518">
                  <c:v>113.84644299999998</c:v>
                </c:pt>
                <c:pt idx="4519">
                  <c:v>105.98893700000001</c:v>
                </c:pt>
                <c:pt idx="4520">
                  <c:v>116.77281199999999</c:v>
                </c:pt>
                <c:pt idx="4521">
                  <c:v>109.84120200000001</c:v>
                </c:pt>
                <c:pt idx="4522">
                  <c:v>115.162109</c:v>
                </c:pt>
                <c:pt idx="4523">
                  <c:v>108.31368999999999</c:v>
                </c:pt>
                <c:pt idx="4524">
                  <c:v>101.48380299999998</c:v>
                </c:pt>
                <c:pt idx="4525">
                  <c:v>114.78577399999999</c:v>
                </c:pt>
                <c:pt idx="4526">
                  <c:v>101.38275899999996</c:v>
                </c:pt>
                <c:pt idx="4527">
                  <c:v>102.75299800000001</c:v>
                </c:pt>
                <c:pt idx="4528">
                  <c:v>111.69230699999999</c:v>
                </c:pt>
                <c:pt idx="4529">
                  <c:v>104.57936100000001</c:v>
                </c:pt>
                <c:pt idx="4530">
                  <c:v>105.46286000000002</c:v>
                </c:pt>
                <c:pt idx="4531">
                  <c:v>108.227783</c:v>
                </c:pt>
                <c:pt idx="4532">
                  <c:v>113.699417</c:v>
                </c:pt>
                <c:pt idx="4533">
                  <c:v>102.63522300000001</c:v>
                </c:pt>
                <c:pt idx="4534">
                  <c:v>122.014351</c:v>
                </c:pt>
                <c:pt idx="4535">
                  <c:v>107.336136</c:v>
                </c:pt>
                <c:pt idx="4536">
                  <c:v>103.74234</c:v>
                </c:pt>
                <c:pt idx="4537">
                  <c:v>100.975449</c:v>
                </c:pt>
                <c:pt idx="4538">
                  <c:v>106.02547499999999</c:v>
                </c:pt>
                <c:pt idx="4539">
                  <c:v>111.99565900000002</c:v>
                </c:pt>
                <c:pt idx="4540">
                  <c:v>116.00946</c:v>
                </c:pt>
                <c:pt idx="4541">
                  <c:v>106.90368700000002</c:v>
                </c:pt>
                <c:pt idx="4542">
                  <c:v>105.24020400000003</c:v>
                </c:pt>
                <c:pt idx="4543">
                  <c:v>113.003998</c:v>
                </c:pt>
                <c:pt idx="4544">
                  <c:v>125.19892900000002</c:v>
                </c:pt>
                <c:pt idx="4545">
                  <c:v>111.001831</c:v>
                </c:pt>
                <c:pt idx="4546">
                  <c:v>146.59274300000001</c:v>
                </c:pt>
                <c:pt idx="4547">
                  <c:v>103.42971</c:v>
                </c:pt>
                <c:pt idx="4548">
                  <c:v>106.99414800000001</c:v>
                </c:pt>
                <c:pt idx="4549">
                  <c:v>103.47875999999998</c:v>
                </c:pt>
                <c:pt idx="4550">
                  <c:v>100.15578499999997</c:v>
                </c:pt>
                <c:pt idx="4551">
                  <c:v>106.021584</c:v>
                </c:pt>
                <c:pt idx="4552">
                  <c:v>114.89969600000002</c:v>
                </c:pt>
                <c:pt idx="4553">
                  <c:v>103.29614300000001</c:v>
                </c:pt>
                <c:pt idx="4554">
                  <c:v>101.566948</c:v>
                </c:pt>
                <c:pt idx="4555">
                  <c:v>103.86195400000001</c:v>
                </c:pt>
                <c:pt idx="4556">
                  <c:v>104.40940900000001</c:v>
                </c:pt>
                <c:pt idx="4557">
                  <c:v>106.65980500000001</c:v>
                </c:pt>
                <c:pt idx="4558">
                  <c:v>124.52844199999998</c:v>
                </c:pt>
                <c:pt idx="4559">
                  <c:v>111.780083</c:v>
                </c:pt>
                <c:pt idx="4560">
                  <c:v>141.08192400000001</c:v>
                </c:pt>
                <c:pt idx="4561">
                  <c:v>112.46016700000001</c:v>
                </c:pt>
                <c:pt idx="4562">
                  <c:v>108.74163799999999</c:v>
                </c:pt>
                <c:pt idx="4563">
                  <c:v>110.89633199999999</c:v>
                </c:pt>
                <c:pt idx="4564">
                  <c:v>108.33506</c:v>
                </c:pt>
                <c:pt idx="4565">
                  <c:v>101.107277</c:v>
                </c:pt>
                <c:pt idx="4566">
                  <c:v>119.48075900000002</c:v>
                </c:pt>
                <c:pt idx="4567">
                  <c:v>108.68836199999998</c:v>
                </c:pt>
                <c:pt idx="4568">
                  <c:v>114.09627500000002</c:v>
                </c:pt>
                <c:pt idx="4569">
                  <c:v>111.000389</c:v>
                </c:pt>
                <c:pt idx="4570">
                  <c:v>111.359184</c:v>
                </c:pt>
                <c:pt idx="4571">
                  <c:v>111.559685</c:v>
                </c:pt>
                <c:pt idx="4572">
                  <c:v>109.00901</c:v>
                </c:pt>
                <c:pt idx="4573">
                  <c:v>115.99438499999999</c:v>
                </c:pt>
                <c:pt idx="4574">
                  <c:v>104.255646</c:v>
                </c:pt>
                <c:pt idx="4575">
                  <c:v>111.37357299999996</c:v>
                </c:pt>
                <c:pt idx="4576">
                  <c:v>106.10207399999999</c:v>
                </c:pt>
                <c:pt idx="4577">
                  <c:v>132.86084000000002</c:v>
                </c:pt>
                <c:pt idx="4578">
                  <c:v>100.41304000000001</c:v>
                </c:pt>
                <c:pt idx="4579">
                  <c:v>103.08563199999999</c:v>
                </c:pt>
                <c:pt idx="4580">
                  <c:v>120.48451200000001</c:v>
                </c:pt>
                <c:pt idx="4581">
                  <c:v>123.156029</c:v>
                </c:pt>
                <c:pt idx="4582">
                  <c:v>164.63606299999998</c:v>
                </c:pt>
                <c:pt idx="4583">
                  <c:v>106.80555699999998</c:v>
                </c:pt>
                <c:pt idx="4584">
                  <c:v>106.23714400000001</c:v>
                </c:pt>
                <c:pt idx="4585">
                  <c:v>103.16745</c:v>
                </c:pt>
                <c:pt idx="4586">
                  <c:v>105.687721</c:v>
                </c:pt>
                <c:pt idx="4587">
                  <c:v>122.363815</c:v>
                </c:pt>
                <c:pt idx="4588">
                  <c:v>102.54863</c:v>
                </c:pt>
                <c:pt idx="4589">
                  <c:v>112.68129</c:v>
                </c:pt>
                <c:pt idx="4590">
                  <c:v>115.49012000000002</c:v>
                </c:pt>
                <c:pt idx="4591">
                  <c:v>119.09395600000002</c:v>
                </c:pt>
                <c:pt idx="4592">
                  <c:v>117.38355300000002</c:v>
                </c:pt>
                <c:pt idx="4593">
                  <c:v>104.085274</c:v>
                </c:pt>
                <c:pt idx="4594">
                  <c:v>131.43202200000002</c:v>
                </c:pt>
                <c:pt idx="4595">
                  <c:v>102.62777699999997</c:v>
                </c:pt>
                <c:pt idx="4596">
                  <c:v>103.90145900000002</c:v>
                </c:pt>
                <c:pt idx="4597">
                  <c:v>148.45211800000004</c:v>
                </c:pt>
                <c:pt idx="4598">
                  <c:v>118.57563799999998</c:v>
                </c:pt>
                <c:pt idx="4599">
                  <c:v>108.026314</c:v>
                </c:pt>
                <c:pt idx="4600">
                  <c:v>105.16070599999999</c:v>
                </c:pt>
                <c:pt idx="4601">
                  <c:v>117.098457</c:v>
                </c:pt>
                <c:pt idx="4602">
                  <c:v>109.90331300000001</c:v>
                </c:pt>
                <c:pt idx="4603">
                  <c:v>100.494308</c:v>
                </c:pt>
                <c:pt idx="4604">
                  <c:v>111.76796000000002</c:v>
                </c:pt>
                <c:pt idx="4605">
                  <c:v>104.169022</c:v>
                </c:pt>
                <c:pt idx="4606">
                  <c:v>104.326241</c:v>
                </c:pt>
                <c:pt idx="4607">
                  <c:v>104.75129699999999</c:v>
                </c:pt>
                <c:pt idx="4608">
                  <c:v>106.046082</c:v>
                </c:pt>
                <c:pt idx="4609">
                  <c:v>130.85269200000002</c:v>
                </c:pt>
                <c:pt idx="4610">
                  <c:v>108.79512000000001</c:v>
                </c:pt>
                <c:pt idx="4611">
                  <c:v>103.700073</c:v>
                </c:pt>
                <c:pt idx="4612">
                  <c:v>134.63375899999997</c:v>
                </c:pt>
                <c:pt idx="4613">
                  <c:v>105.52108</c:v>
                </c:pt>
                <c:pt idx="4614">
                  <c:v>111.02238499999999</c:v>
                </c:pt>
                <c:pt idx="4615">
                  <c:v>105.16476400000002</c:v>
                </c:pt>
                <c:pt idx="4616">
                  <c:v>102.57058699999999</c:v>
                </c:pt>
                <c:pt idx="4617">
                  <c:v>146.00556899999998</c:v>
                </c:pt>
                <c:pt idx="4618">
                  <c:v>101.58966100000002</c:v>
                </c:pt>
                <c:pt idx="4619">
                  <c:v>108.21720900000003</c:v>
                </c:pt>
                <c:pt idx="4620">
                  <c:v>117.27357499999998</c:v>
                </c:pt>
                <c:pt idx="4621">
                  <c:v>107.67880999999998</c:v>
                </c:pt>
                <c:pt idx="4622">
                  <c:v>102.17910799999999</c:v>
                </c:pt>
                <c:pt idx="4623">
                  <c:v>116.62550400000001</c:v>
                </c:pt>
                <c:pt idx="4624">
                  <c:v>108.37083399999999</c:v>
                </c:pt>
                <c:pt idx="4625">
                  <c:v>126.27152300000002</c:v>
                </c:pt>
                <c:pt idx="4626">
                  <c:v>106.22500599999998</c:v>
                </c:pt>
                <c:pt idx="4627">
                  <c:v>102.480682</c:v>
                </c:pt>
                <c:pt idx="4628">
                  <c:v>115.75531799999999</c:v>
                </c:pt>
                <c:pt idx="4629">
                  <c:v>100.067238</c:v>
                </c:pt>
                <c:pt idx="4630">
                  <c:v>104.12558699999998</c:v>
                </c:pt>
                <c:pt idx="4631">
                  <c:v>123.559456</c:v>
                </c:pt>
                <c:pt idx="4632">
                  <c:v>104.024231</c:v>
                </c:pt>
                <c:pt idx="4633">
                  <c:v>118.37468699999998</c:v>
                </c:pt>
                <c:pt idx="4634">
                  <c:v>100.51413000000001</c:v>
                </c:pt>
                <c:pt idx="4635">
                  <c:v>112.16538199999997</c:v>
                </c:pt>
                <c:pt idx="4636">
                  <c:v>100.073021</c:v>
                </c:pt>
                <c:pt idx="4637">
                  <c:v>100.91722100000003</c:v>
                </c:pt>
                <c:pt idx="4638">
                  <c:v>102.651459</c:v>
                </c:pt>
                <c:pt idx="4639">
                  <c:v>102.94581599999999</c:v>
                </c:pt>
                <c:pt idx="4640">
                  <c:v>104.032295</c:v>
                </c:pt>
                <c:pt idx="4641">
                  <c:v>125.536873</c:v>
                </c:pt>
                <c:pt idx="4642">
                  <c:v>104.70047799999999</c:v>
                </c:pt>
                <c:pt idx="4643">
                  <c:v>116.28622400000002</c:v>
                </c:pt>
                <c:pt idx="4644">
                  <c:v>112.139297</c:v>
                </c:pt>
                <c:pt idx="4645">
                  <c:v>100.47790500000002</c:v>
                </c:pt>
                <c:pt idx="4646">
                  <c:v>117.246735</c:v>
                </c:pt>
                <c:pt idx="4647">
                  <c:v>106.75248000000001</c:v>
                </c:pt>
                <c:pt idx="4648">
                  <c:v>109.41969300000002</c:v>
                </c:pt>
                <c:pt idx="4649">
                  <c:v>115.98086499999999</c:v>
                </c:pt>
                <c:pt idx="4650">
                  <c:v>108.839096</c:v>
                </c:pt>
                <c:pt idx="4651">
                  <c:v>109.39608800000001</c:v>
                </c:pt>
                <c:pt idx="4652">
                  <c:v>106.390518</c:v>
                </c:pt>
                <c:pt idx="4653">
                  <c:v>100.06696300000002</c:v>
                </c:pt>
                <c:pt idx="4654">
                  <c:v>100.25719500000001</c:v>
                </c:pt>
                <c:pt idx="4655">
                  <c:v>108.90057400000002</c:v>
                </c:pt>
                <c:pt idx="4656">
                  <c:v>101.076965</c:v>
                </c:pt>
                <c:pt idx="4657">
                  <c:v>109.73715199999999</c:v>
                </c:pt>
                <c:pt idx="4658">
                  <c:v>100.90113100000002</c:v>
                </c:pt>
                <c:pt idx="4659">
                  <c:v>105.27621499999999</c:v>
                </c:pt>
                <c:pt idx="4660">
                  <c:v>100.603127</c:v>
                </c:pt>
                <c:pt idx="4661">
                  <c:v>124.84736599999999</c:v>
                </c:pt>
                <c:pt idx="4662">
                  <c:v>113.79942300000002</c:v>
                </c:pt>
                <c:pt idx="4663">
                  <c:v>103.49705500000002</c:v>
                </c:pt>
                <c:pt idx="4664">
                  <c:v>112.04856900000001</c:v>
                </c:pt>
                <c:pt idx="4665">
                  <c:v>106.08772999999999</c:v>
                </c:pt>
                <c:pt idx="4666">
                  <c:v>114.81435399999999</c:v>
                </c:pt>
                <c:pt idx="4667">
                  <c:v>108.971085</c:v>
                </c:pt>
                <c:pt idx="4668">
                  <c:v>105.43391400000002</c:v>
                </c:pt>
                <c:pt idx="4669">
                  <c:v>101.94604500000001</c:v>
                </c:pt>
                <c:pt idx="4670">
                  <c:v>133.80306999999999</c:v>
                </c:pt>
                <c:pt idx="4671">
                  <c:v>112.213722</c:v>
                </c:pt>
                <c:pt idx="4672">
                  <c:v>103.20391100000002</c:v>
                </c:pt>
                <c:pt idx="4673">
                  <c:v>113.64392900000001</c:v>
                </c:pt>
                <c:pt idx="4674">
                  <c:v>100.66756400000001</c:v>
                </c:pt>
                <c:pt idx="4675">
                  <c:v>102.54892000000001</c:v>
                </c:pt>
                <c:pt idx="4676">
                  <c:v>114.81740600000002</c:v>
                </c:pt>
                <c:pt idx="4677">
                  <c:v>101.35446899999998</c:v>
                </c:pt>
                <c:pt idx="4678">
                  <c:v>112.18744700000001</c:v>
                </c:pt>
                <c:pt idx="4679">
                  <c:v>106.65980500000001</c:v>
                </c:pt>
                <c:pt idx="4680">
                  <c:v>100.94476299999999</c:v>
                </c:pt>
                <c:pt idx="4681">
                  <c:v>108.73946400000001</c:v>
                </c:pt>
                <c:pt idx="4682">
                  <c:v>104.99625400000001</c:v>
                </c:pt>
                <c:pt idx="4683">
                  <c:v>106.83983600000001</c:v>
                </c:pt>
                <c:pt idx="4684">
                  <c:v>129.95755</c:v>
                </c:pt>
                <c:pt idx="4685">
                  <c:v>104.45543699999999</c:v>
                </c:pt>
                <c:pt idx="4686">
                  <c:v>104.47213699999999</c:v>
                </c:pt>
                <c:pt idx="4687">
                  <c:v>103.38516199999998</c:v>
                </c:pt>
                <c:pt idx="4688">
                  <c:v>154.69091800000001</c:v>
                </c:pt>
                <c:pt idx="4689">
                  <c:v>130.99400299999999</c:v>
                </c:pt>
                <c:pt idx="4690">
                  <c:v>101.73053</c:v>
                </c:pt>
                <c:pt idx="4691">
                  <c:v>102.56491900000002</c:v>
                </c:pt>
                <c:pt idx="4692">
                  <c:v>100.15603599999999</c:v>
                </c:pt>
                <c:pt idx="4693">
                  <c:v>110.21568300000001</c:v>
                </c:pt>
                <c:pt idx="4694">
                  <c:v>133.00895700000001</c:v>
                </c:pt>
                <c:pt idx="4695">
                  <c:v>111.03866600000002</c:v>
                </c:pt>
                <c:pt idx="4696">
                  <c:v>135.23474099999999</c:v>
                </c:pt>
                <c:pt idx="4697">
                  <c:v>107.74624600000001</c:v>
                </c:pt>
                <c:pt idx="4698">
                  <c:v>106.765282</c:v>
                </c:pt>
                <c:pt idx="4699">
                  <c:v>110.55547300000001</c:v>
                </c:pt>
                <c:pt idx="4700">
                  <c:v>110.620659</c:v>
                </c:pt>
                <c:pt idx="4701">
                  <c:v>126.66134599999998</c:v>
                </c:pt>
                <c:pt idx="4702">
                  <c:v>105.44023900000003</c:v>
                </c:pt>
                <c:pt idx="4703">
                  <c:v>103.973175</c:v>
                </c:pt>
                <c:pt idx="4704">
                  <c:v>111.666016</c:v>
                </c:pt>
                <c:pt idx="4705">
                  <c:v>143.63459799999998</c:v>
                </c:pt>
                <c:pt idx="4706">
                  <c:v>101.21073199999998</c:v>
                </c:pt>
                <c:pt idx="4707">
                  <c:v>108.44125400000003</c:v>
                </c:pt>
                <c:pt idx="4708">
                  <c:v>100.24111900000003</c:v>
                </c:pt>
                <c:pt idx="4709">
                  <c:v>133.759445</c:v>
                </c:pt>
                <c:pt idx="4710">
                  <c:v>100.508652</c:v>
                </c:pt>
                <c:pt idx="4711">
                  <c:v>124.426811</c:v>
                </c:pt>
                <c:pt idx="4712">
                  <c:v>100.06201900000002</c:v>
                </c:pt>
                <c:pt idx="4713">
                  <c:v>127.071106</c:v>
                </c:pt>
                <c:pt idx="4714">
                  <c:v>128.28561399999998</c:v>
                </c:pt>
                <c:pt idx="4715">
                  <c:v>131.19091800000001</c:v>
                </c:pt>
                <c:pt idx="4716">
                  <c:v>124.17264599999999</c:v>
                </c:pt>
                <c:pt idx="4717">
                  <c:v>104.56674199999999</c:v>
                </c:pt>
                <c:pt idx="4718">
                  <c:v>115.59465800000001</c:v>
                </c:pt>
                <c:pt idx="4719">
                  <c:v>104.530891</c:v>
                </c:pt>
                <c:pt idx="4720">
                  <c:v>105.17300400000001</c:v>
                </c:pt>
                <c:pt idx="4721">
                  <c:v>105.02639799999999</c:v>
                </c:pt>
                <c:pt idx="4722">
                  <c:v>104.03253199999999</c:v>
                </c:pt>
                <c:pt idx="4723">
                  <c:v>100.21205900000001</c:v>
                </c:pt>
                <c:pt idx="4724">
                  <c:v>108.21521000000001</c:v>
                </c:pt>
                <c:pt idx="4725">
                  <c:v>110.32923099999998</c:v>
                </c:pt>
                <c:pt idx="4726">
                  <c:v>108.74704000000001</c:v>
                </c:pt>
                <c:pt idx="4727">
                  <c:v>100.082634</c:v>
                </c:pt>
                <c:pt idx="4728">
                  <c:v>104.55439</c:v>
                </c:pt>
                <c:pt idx="4729">
                  <c:v>100.12767799999999</c:v>
                </c:pt>
                <c:pt idx="4730">
                  <c:v>116.49575</c:v>
                </c:pt>
                <c:pt idx="4731">
                  <c:v>106.13760400000001</c:v>
                </c:pt>
                <c:pt idx="4732">
                  <c:v>114.40287799999999</c:v>
                </c:pt>
                <c:pt idx="4733">
                  <c:v>140.57212800000002</c:v>
                </c:pt>
                <c:pt idx="4734">
                  <c:v>111.82447799999998</c:v>
                </c:pt>
                <c:pt idx="4735">
                  <c:v>111.222618</c:v>
                </c:pt>
                <c:pt idx="4736">
                  <c:v>101.272003</c:v>
                </c:pt>
                <c:pt idx="4737">
                  <c:v>101.95012699999999</c:v>
                </c:pt>
                <c:pt idx="4738">
                  <c:v>102.899574</c:v>
                </c:pt>
                <c:pt idx="4739">
                  <c:v>130.07872</c:v>
                </c:pt>
                <c:pt idx="4740">
                  <c:v>113.846817</c:v>
                </c:pt>
                <c:pt idx="4741">
                  <c:v>101.191467</c:v>
                </c:pt>
                <c:pt idx="4742">
                  <c:v>112.75788900000002</c:v>
                </c:pt>
                <c:pt idx="4743">
                  <c:v>102.51229900000001</c:v>
                </c:pt>
                <c:pt idx="4744">
                  <c:v>105.04966700000001</c:v>
                </c:pt>
                <c:pt idx="4745">
                  <c:v>111.099197</c:v>
                </c:pt>
                <c:pt idx="4746">
                  <c:v>119.63583399999999</c:v>
                </c:pt>
                <c:pt idx="4747">
                  <c:v>104.579369</c:v>
                </c:pt>
                <c:pt idx="4748">
                  <c:v>103.633522</c:v>
                </c:pt>
                <c:pt idx="4749">
                  <c:v>104.145714</c:v>
                </c:pt>
                <c:pt idx="4750">
                  <c:v>108.26413000000001</c:v>
                </c:pt>
                <c:pt idx="4751">
                  <c:v>137.266006</c:v>
                </c:pt>
                <c:pt idx="4752">
                  <c:v>104.920967</c:v>
                </c:pt>
                <c:pt idx="4753">
                  <c:v>104.25099899999998</c:v>
                </c:pt>
                <c:pt idx="4754">
                  <c:v>106.923309</c:v>
                </c:pt>
                <c:pt idx="4755">
                  <c:v>122.13318599999998</c:v>
                </c:pt>
                <c:pt idx="4756">
                  <c:v>111.71051000000001</c:v>
                </c:pt>
                <c:pt idx="4757">
                  <c:v>117.75126600000002</c:v>
                </c:pt>
                <c:pt idx="4758">
                  <c:v>127.88294999999998</c:v>
                </c:pt>
                <c:pt idx="4759">
                  <c:v>101.34982300000001</c:v>
                </c:pt>
                <c:pt idx="4760">
                  <c:v>108.99919900000002</c:v>
                </c:pt>
                <c:pt idx="4761">
                  <c:v>100.592705</c:v>
                </c:pt>
                <c:pt idx="4762">
                  <c:v>119.81223300000002</c:v>
                </c:pt>
                <c:pt idx="4763">
                  <c:v>119.445198</c:v>
                </c:pt>
                <c:pt idx="4764">
                  <c:v>109.929237</c:v>
                </c:pt>
                <c:pt idx="4765">
                  <c:v>103.15701300000002</c:v>
                </c:pt>
                <c:pt idx="4766">
                  <c:v>101.773003</c:v>
                </c:pt>
                <c:pt idx="4767">
                  <c:v>100.22657</c:v>
                </c:pt>
                <c:pt idx="4768">
                  <c:v>114.46254</c:v>
                </c:pt>
                <c:pt idx="4769">
                  <c:v>116.88024900000002</c:v>
                </c:pt>
                <c:pt idx="4770">
                  <c:v>119.04615800000002</c:v>
                </c:pt>
                <c:pt idx="4771">
                  <c:v>130.16125499999998</c:v>
                </c:pt>
                <c:pt idx="4772">
                  <c:v>101.463341</c:v>
                </c:pt>
                <c:pt idx="4773">
                  <c:v>105.232315</c:v>
                </c:pt>
                <c:pt idx="4774">
                  <c:v>114.81426200000001</c:v>
                </c:pt>
                <c:pt idx="4775">
                  <c:v>117.192764</c:v>
                </c:pt>
                <c:pt idx="4776">
                  <c:v>103.385429</c:v>
                </c:pt>
                <c:pt idx="4777">
                  <c:v>104.91773999999999</c:v>
                </c:pt>
                <c:pt idx="4778">
                  <c:v>104.580589</c:v>
                </c:pt>
                <c:pt idx="4779">
                  <c:v>101.43952200000001</c:v>
                </c:pt>
                <c:pt idx="4780">
                  <c:v>102.743576</c:v>
                </c:pt>
                <c:pt idx="4781">
                  <c:v>118.72392300000001</c:v>
                </c:pt>
                <c:pt idx="4782">
                  <c:v>133.45573400000001</c:v>
                </c:pt>
                <c:pt idx="4783">
                  <c:v>109.571152</c:v>
                </c:pt>
                <c:pt idx="4784">
                  <c:v>104.408974</c:v>
                </c:pt>
                <c:pt idx="4785">
                  <c:v>105.894356</c:v>
                </c:pt>
                <c:pt idx="4786">
                  <c:v>104.30864</c:v>
                </c:pt>
                <c:pt idx="4787">
                  <c:v>107.67890199999997</c:v>
                </c:pt>
                <c:pt idx="4788">
                  <c:v>107.127686</c:v>
                </c:pt>
                <c:pt idx="4789">
                  <c:v>111.22829400000002</c:v>
                </c:pt>
                <c:pt idx="4790">
                  <c:v>112.78321099999999</c:v>
                </c:pt>
                <c:pt idx="4791">
                  <c:v>111.166473</c:v>
                </c:pt>
                <c:pt idx="4792">
                  <c:v>113.31871799999999</c:v>
                </c:pt>
                <c:pt idx="4793">
                  <c:v>107.63488799999999</c:v>
                </c:pt>
                <c:pt idx="4794">
                  <c:v>113.081062</c:v>
                </c:pt>
                <c:pt idx="4795">
                  <c:v>106.55416900000002</c:v>
                </c:pt>
                <c:pt idx="4796">
                  <c:v>115.44783000000001</c:v>
                </c:pt>
                <c:pt idx="4797">
                  <c:v>105.39257799999999</c:v>
                </c:pt>
                <c:pt idx="4798">
                  <c:v>126.88385</c:v>
                </c:pt>
                <c:pt idx="4799">
                  <c:v>107.17739099999999</c:v>
                </c:pt>
                <c:pt idx="4800">
                  <c:v>100.05143</c:v>
                </c:pt>
                <c:pt idx="4801">
                  <c:v>147.29248000000001</c:v>
                </c:pt>
                <c:pt idx="4802">
                  <c:v>116.14559199999998</c:v>
                </c:pt>
                <c:pt idx="4803">
                  <c:v>106.18892700000001</c:v>
                </c:pt>
                <c:pt idx="4804">
                  <c:v>101.55585499999998</c:v>
                </c:pt>
                <c:pt idx="4805">
                  <c:v>105.93627900000001</c:v>
                </c:pt>
                <c:pt idx="4806">
                  <c:v>104.814476</c:v>
                </c:pt>
                <c:pt idx="4807">
                  <c:v>106.65001700000001</c:v>
                </c:pt>
                <c:pt idx="4808">
                  <c:v>101.19909699999998</c:v>
                </c:pt>
                <c:pt idx="4809">
                  <c:v>100.699326</c:v>
                </c:pt>
                <c:pt idx="4810">
                  <c:v>106.05973099999999</c:v>
                </c:pt>
                <c:pt idx="4811">
                  <c:v>100.006393</c:v>
                </c:pt>
                <c:pt idx="4812">
                  <c:v>101.596046</c:v>
                </c:pt>
                <c:pt idx="4813">
                  <c:v>109.59734300000001</c:v>
                </c:pt>
                <c:pt idx="4814">
                  <c:v>105.65016199999998</c:v>
                </c:pt>
                <c:pt idx="4815">
                  <c:v>133.479309</c:v>
                </c:pt>
                <c:pt idx="4816">
                  <c:v>100.10949699999999</c:v>
                </c:pt>
                <c:pt idx="4817">
                  <c:v>108.360321</c:v>
                </c:pt>
                <c:pt idx="4818">
                  <c:v>101.829025</c:v>
                </c:pt>
                <c:pt idx="4819">
                  <c:v>102.73051500000001</c:v>
                </c:pt>
                <c:pt idx="4820">
                  <c:v>103.165443</c:v>
                </c:pt>
                <c:pt idx="4821">
                  <c:v>116.279579</c:v>
                </c:pt>
                <c:pt idx="4822">
                  <c:v>105.24991600000001</c:v>
                </c:pt>
                <c:pt idx="4823">
                  <c:v>100.956688</c:v>
                </c:pt>
                <c:pt idx="4824">
                  <c:v>100.61005400000002</c:v>
                </c:pt>
                <c:pt idx="4825">
                  <c:v>106.19177999999998</c:v>
                </c:pt>
                <c:pt idx="4826">
                  <c:v>120.18085499999998</c:v>
                </c:pt>
                <c:pt idx="4827">
                  <c:v>116.74059300000002</c:v>
                </c:pt>
                <c:pt idx="4828">
                  <c:v>104.132217</c:v>
                </c:pt>
                <c:pt idx="4829">
                  <c:v>115.071594</c:v>
                </c:pt>
                <c:pt idx="4830">
                  <c:v>117.21306600000001</c:v>
                </c:pt>
                <c:pt idx="4831">
                  <c:v>100.27610799999998</c:v>
                </c:pt>
                <c:pt idx="4832">
                  <c:v>142.60203600000003</c:v>
                </c:pt>
                <c:pt idx="4833">
                  <c:v>115.70190400000001</c:v>
                </c:pt>
                <c:pt idx="4834">
                  <c:v>112.515602</c:v>
                </c:pt>
                <c:pt idx="4835">
                  <c:v>104.5103</c:v>
                </c:pt>
                <c:pt idx="4836">
                  <c:v>129.18556199999998</c:v>
                </c:pt>
                <c:pt idx="4837">
                  <c:v>146.79151899999999</c:v>
                </c:pt>
                <c:pt idx="4838">
                  <c:v>124.71040300000001</c:v>
                </c:pt>
                <c:pt idx="4839">
                  <c:v>122.54412800000001</c:v>
                </c:pt>
                <c:pt idx="4840">
                  <c:v>106.015152</c:v>
                </c:pt>
                <c:pt idx="4841">
                  <c:v>127.37437399999999</c:v>
                </c:pt>
                <c:pt idx="4842">
                  <c:v>104.157196</c:v>
                </c:pt>
                <c:pt idx="4843">
                  <c:v>108.834686</c:v>
                </c:pt>
                <c:pt idx="4844">
                  <c:v>107.26177199999998</c:v>
                </c:pt>
                <c:pt idx="4845">
                  <c:v>110.72305299999998</c:v>
                </c:pt>
                <c:pt idx="4846">
                  <c:v>100.579674</c:v>
                </c:pt>
                <c:pt idx="4847">
                  <c:v>106.221779</c:v>
                </c:pt>
                <c:pt idx="4848">
                  <c:v>104.23956300000002</c:v>
                </c:pt>
                <c:pt idx="4849">
                  <c:v>101.59632900000001</c:v>
                </c:pt>
                <c:pt idx="4850">
                  <c:v>105.75647699999999</c:v>
                </c:pt>
                <c:pt idx="4851">
                  <c:v>106.98918900000001</c:v>
                </c:pt>
                <c:pt idx="4852">
                  <c:v>102.14707900000002</c:v>
                </c:pt>
                <c:pt idx="4853">
                  <c:v>122.22328899999998</c:v>
                </c:pt>
                <c:pt idx="4854">
                  <c:v>157.74017299999997</c:v>
                </c:pt>
                <c:pt idx="4855">
                  <c:v>105.121155</c:v>
                </c:pt>
                <c:pt idx="4856">
                  <c:v>121.851753</c:v>
                </c:pt>
                <c:pt idx="4857">
                  <c:v>105.90870700000001</c:v>
                </c:pt>
                <c:pt idx="4858">
                  <c:v>103.710487</c:v>
                </c:pt>
                <c:pt idx="4859">
                  <c:v>112.50515</c:v>
                </c:pt>
                <c:pt idx="4860">
                  <c:v>105.27304100000001</c:v>
                </c:pt>
                <c:pt idx="4861">
                  <c:v>122.15030699999998</c:v>
                </c:pt>
                <c:pt idx="4862">
                  <c:v>107.608543</c:v>
                </c:pt>
                <c:pt idx="4863">
                  <c:v>110.43006099999999</c:v>
                </c:pt>
                <c:pt idx="4864">
                  <c:v>102.36286200000001</c:v>
                </c:pt>
                <c:pt idx="4865">
                  <c:v>110.44501500000001</c:v>
                </c:pt>
                <c:pt idx="4866">
                  <c:v>135.92985499999998</c:v>
                </c:pt>
                <c:pt idx="4867">
                  <c:v>130.909302</c:v>
                </c:pt>
                <c:pt idx="4868">
                  <c:v>130.04504399999999</c:v>
                </c:pt>
                <c:pt idx="4869">
                  <c:v>109.18633999999999</c:v>
                </c:pt>
                <c:pt idx="4870">
                  <c:v>126.98848700000001</c:v>
                </c:pt>
                <c:pt idx="4871">
                  <c:v>102.46471400000001</c:v>
                </c:pt>
                <c:pt idx="4872">
                  <c:v>118.86908699999998</c:v>
                </c:pt>
                <c:pt idx="4873">
                  <c:v>120.73648799999998</c:v>
                </c:pt>
                <c:pt idx="4874">
                  <c:v>149.475708</c:v>
                </c:pt>
                <c:pt idx="4875">
                  <c:v>100.568291</c:v>
                </c:pt>
                <c:pt idx="4876">
                  <c:v>109.96659099999999</c:v>
                </c:pt>
                <c:pt idx="4877">
                  <c:v>103.601814</c:v>
                </c:pt>
                <c:pt idx="4878">
                  <c:v>100.67554499999999</c:v>
                </c:pt>
                <c:pt idx="4879">
                  <c:v>152.767944</c:v>
                </c:pt>
                <c:pt idx="4880">
                  <c:v>119.19043699999999</c:v>
                </c:pt>
                <c:pt idx="4881">
                  <c:v>107.70410200000002</c:v>
                </c:pt>
                <c:pt idx="4882">
                  <c:v>100.62927999999998</c:v>
                </c:pt>
                <c:pt idx="4883">
                  <c:v>102.02452900000002</c:v>
                </c:pt>
                <c:pt idx="4884">
                  <c:v>113.99324799999999</c:v>
                </c:pt>
                <c:pt idx="4885">
                  <c:v>105.446838</c:v>
                </c:pt>
                <c:pt idx="4886">
                  <c:v>127.12078899999999</c:v>
                </c:pt>
                <c:pt idx="4887">
                  <c:v>103.91287199999998</c:v>
                </c:pt>
                <c:pt idx="4888">
                  <c:v>107.270096</c:v>
                </c:pt>
                <c:pt idx="4889">
                  <c:v>101.80196400000001</c:v>
                </c:pt>
                <c:pt idx="4890">
                  <c:v>100.48788500000002</c:v>
                </c:pt>
                <c:pt idx="4891">
                  <c:v>105.839905</c:v>
                </c:pt>
                <c:pt idx="4892">
                  <c:v>100.279366</c:v>
                </c:pt>
                <c:pt idx="4893">
                  <c:v>119.114937</c:v>
                </c:pt>
                <c:pt idx="4894">
                  <c:v>101.32870499999999</c:v>
                </c:pt>
                <c:pt idx="4895">
                  <c:v>155.889771</c:v>
                </c:pt>
                <c:pt idx="4896">
                  <c:v>110.04995700000002</c:v>
                </c:pt>
                <c:pt idx="4897">
                  <c:v>109.95277400000001</c:v>
                </c:pt>
                <c:pt idx="4898">
                  <c:v>120.607094</c:v>
                </c:pt>
                <c:pt idx="4899">
                  <c:v>102.12963099999999</c:v>
                </c:pt>
                <c:pt idx="4900">
                  <c:v>110.05249000000001</c:v>
                </c:pt>
                <c:pt idx="4901">
                  <c:v>118.30843400000001</c:v>
                </c:pt>
                <c:pt idx="4902">
                  <c:v>152.37622100000002</c:v>
                </c:pt>
                <c:pt idx="4903">
                  <c:v>119.12276499999999</c:v>
                </c:pt>
                <c:pt idx="4904">
                  <c:v>121.52196499999999</c:v>
                </c:pt>
                <c:pt idx="4905">
                  <c:v>101.884766</c:v>
                </c:pt>
                <c:pt idx="4906">
                  <c:v>113.908745</c:v>
                </c:pt>
                <c:pt idx="4907">
                  <c:v>103.23705300000002</c:v>
                </c:pt>
                <c:pt idx="4908">
                  <c:v>115.94162000000003</c:v>
                </c:pt>
                <c:pt idx="4909">
                  <c:v>113.46428700000001</c:v>
                </c:pt>
                <c:pt idx="4910">
                  <c:v>115.58315300000001</c:v>
                </c:pt>
                <c:pt idx="4911">
                  <c:v>114.50123600000002</c:v>
                </c:pt>
                <c:pt idx="4912">
                  <c:v>110.17698699999998</c:v>
                </c:pt>
                <c:pt idx="4913">
                  <c:v>115.19203899999997</c:v>
                </c:pt>
                <c:pt idx="4914">
                  <c:v>106.151222</c:v>
                </c:pt>
                <c:pt idx="4915">
                  <c:v>112.75179300000002</c:v>
                </c:pt>
                <c:pt idx="4916">
                  <c:v>114.72251900000002</c:v>
                </c:pt>
                <c:pt idx="4917">
                  <c:v>103.702682</c:v>
                </c:pt>
                <c:pt idx="4918">
                  <c:v>101.111176</c:v>
                </c:pt>
                <c:pt idx="4919">
                  <c:v>111.37265799999999</c:v>
                </c:pt>
                <c:pt idx="4920">
                  <c:v>103.34992200000002</c:v>
                </c:pt>
                <c:pt idx="4921">
                  <c:v>104.827057</c:v>
                </c:pt>
                <c:pt idx="4922">
                  <c:v>101.324684</c:v>
                </c:pt>
                <c:pt idx="4923">
                  <c:v>148.33634900000004</c:v>
                </c:pt>
                <c:pt idx="4924">
                  <c:v>131.02899200000002</c:v>
                </c:pt>
                <c:pt idx="4925">
                  <c:v>106.00269299999998</c:v>
                </c:pt>
                <c:pt idx="4926">
                  <c:v>155.97731000000002</c:v>
                </c:pt>
                <c:pt idx="4927">
                  <c:v>106.666656</c:v>
                </c:pt>
                <c:pt idx="4928">
                  <c:v>118.24820699999999</c:v>
                </c:pt>
                <c:pt idx="4929">
                  <c:v>109.109512</c:v>
                </c:pt>
                <c:pt idx="4930">
                  <c:v>104.36340300000002</c:v>
                </c:pt>
                <c:pt idx="4931">
                  <c:v>102.00816300000001</c:v>
                </c:pt>
                <c:pt idx="4932">
                  <c:v>112.05878399999999</c:v>
                </c:pt>
                <c:pt idx="4933">
                  <c:v>107.53233299999997</c:v>
                </c:pt>
                <c:pt idx="4934">
                  <c:v>102.01305400000001</c:v>
                </c:pt>
                <c:pt idx="4935">
                  <c:v>117.04185500000001</c:v>
                </c:pt>
                <c:pt idx="4936">
                  <c:v>111.55586999999998</c:v>
                </c:pt>
                <c:pt idx="4937">
                  <c:v>104.99337800000001</c:v>
                </c:pt>
                <c:pt idx="4938">
                  <c:v>105.53853599999998</c:v>
                </c:pt>
                <c:pt idx="4939">
                  <c:v>148.30944800000003</c:v>
                </c:pt>
                <c:pt idx="4940">
                  <c:v>106.805969</c:v>
                </c:pt>
                <c:pt idx="4941">
                  <c:v>128.03877299999999</c:v>
                </c:pt>
                <c:pt idx="4942">
                  <c:v>111.585159</c:v>
                </c:pt>
                <c:pt idx="4943">
                  <c:v>102.97712700000001</c:v>
                </c:pt>
                <c:pt idx="4944">
                  <c:v>106.147278</c:v>
                </c:pt>
                <c:pt idx="4945">
                  <c:v>117.82387499999999</c:v>
                </c:pt>
                <c:pt idx="4946">
                  <c:v>110.57487500000001</c:v>
                </c:pt>
                <c:pt idx="4947">
                  <c:v>103.66603099999999</c:v>
                </c:pt>
                <c:pt idx="4948">
                  <c:v>101.85778000000001</c:v>
                </c:pt>
                <c:pt idx="4949">
                  <c:v>112.19674699999999</c:v>
                </c:pt>
                <c:pt idx="4950">
                  <c:v>101.80128499999999</c:v>
                </c:pt>
                <c:pt idx="4951">
                  <c:v>133.01026899999999</c:v>
                </c:pt>
                <c:pt idx="4952">
                  <c:v>117.345276</c:v>
                </c:pt>
                <c:pt idx="4953">
                  <c:v>125.91352100000002</c:v>
                </c:pt>
                <c:pt idx="4954">
                  <c:v>109.049942</c:v>
                </c:pt>
                <c:pt idx="4955">
                  <c:v>101.73352800000002</c:v>
                </c:pt>
                <c:pt idx="4956">
                  <c:v>114.24682600000001</c:v>
                </c:pt>
                <c:pt idx="4957">
                  <c:v>103.20762600000002</c:v>
                </c:pt>
                <c:pt idx="4958">
                  <c:v>101.61086299999998</c:v>
                </c:pt>
                <c:pt idx="4959">
                  <c:v>116.371185</c:v>
                </c:pt>
                <c:pt idx="4960">
                  <c:v>117.60747499999998</c:v>
                </c:pt>
                <c:pt idx="4961">
                  <c:v>103.22608200000001</c:v>
                </c:pt>
                <c:pt idx="4962">
                  <c:v>109.26065100000001</c:v>
                </c:pt>
                <c:pt idx="4963">
                  <c:v>101.35375999999998</c:v>
                </c:pt>
                <c:pt idx="4964">
                  <c:v>104.99778000000002</c:v>
                </c:pt>
                <c:pt idx="4965">
                  <c:v>121.43974300000002</c:v>
                </c:pt>
                <c:pt idx="4966">
                  <c:v>122.71144900000002</c:v>
                </c:pt>
                <c:pt idx="4967">
                  <c:v>103.881462</c:v>
                </c:pt>
                <c:pt idx="4968">
                  <c:v>119.390862</c:v>
                </c:pt>
                <c:pt idx="4969">
                  <c:v>122.327156</c:v>
                </c:pt>
                <c:pt idx="4970">
                  <c:v>100.974236</c:v>
                </c:pt>
                <c:pt idx="4971">
                  <c:v>103.43799600000001</c:v>
                </c:pt>
                <c:pt idx="4972">
                  <c:v>124.05902900000001</c:v>
                </c:pt>
                <c:pt idx="4973">
                  <c:v>112.55484800000001</c:v>
                </c:pt>
                <c:pt idx="4974">
                  <c:v>113.91351299999999</c:v>
                </c:pt>
                <c:pt idx="4975">
                  <c:v>106.99196600000003</c:v>
                </c:pt>
                <c:pt idx="4976">
                  <c:v>105.64455400000001</c:v>
                </c:pt>
                <c:pt idx="4977">
                  <c:v>101.65281699999998</c:v>
                </c:pt>
                <c:pt idx="4978">
                  <c:v>106.00327299999998</c:v>
                </c:pt>
                <c:pt idx="4979">
                  <c:v>104.20624500000001</c:v>
                </c:pt>
                <c:pt idx="4980">
                  <c:v>117.475914</c:v>
                </c:pt>
                <c:pt idx="4981">
                  <c:v>116.849586</c:v>
                </c:pt>
                <c:pt idx="4982">
                  <c:v>111.24646799999999</c:v>
                </c:pt>
                <c:pt idx="4983">
                  <c:v>124.86283099999999</c:v>
                </c:pt>
                <c:pt idx="4984">
                  <c:v>123.85630799999998</c:v>
                </c:pt>
                <c:pt idx="4985">
                  <c:v>131.99981700000001</c:v>
                </c:pt>
                <c:pt idx="4986">
                  <c:v>110.018974</c:v>
                </c:pt>
                <c:pt idx="4987">
                  <c:v>114.02208699999998</c:v>
                </c:pt>
                <c:pt idx="4988">
                  <c:v>160.77113299999999</c:v>
                </c:pt>
                <c:pt idx="4989">
                  <c:v>112.895233</c:v>
                </c:pt>
                <c:pt idx="4990">
                  <c:v>114.54459400000002</c:v>
                </c:pt>
                <c:pt idx="4991">
                  <c:v>134.32096900000002</c:v>
                </c:pt>
                <c:pt idx="4992">
                  <c:v>110.94686900000004</c:v>
                </c:pt>
                <c:pt idx="4993">
                  <c:v>114.24360700000001</c:v>
                </c:pt>
                <c:pt idx="4994">
                  <c:v>140.58139000000003</c:v>
                </c:pt>
                <c:pt idx="4995">
                  <c:v>121.420502</c:v>
                </c:pt>
                <c:pt idx="4996">
                  <c:v>127.805824</c:v>
                </c:pt>
                <c:pt idx="4997">
                  <c:v>100.707748</c:v>
                </c:pt>
                <c:pt idx="4998">
                  <c:v>114.62013199999998</c:v>
                </c:pt>
                <c:pt idx="4999">
                  <c:v>104.16433699999999</c:v>
                </c:pt>
                <c:pt idx="5000">
                  <c:v>108.500961</c:v>
                </c:pt>
                <c:pt idx="5001">
                  <c:v>114.80012499999999</c:v>
                </c:pt>
                <c:pt idx="5002">
                  <c:v>117.31628400000001</c:v>
                </c:pt>
                <c:pt idx="5003">
                  <c:v>104.67557499999997</c:v>
                </c:pt>
                <c:pt idx="5004">
                  <c:v>112.79213</c:v>
                </c:pt>
                <c:pt idx="5005">
                  <c:v>104.18470000000001</c:v>
                </c:pt>
                <c:pt idx="5006">
                  <c:v>122.33457199999998</c:v>
                </c:pt>
                <c:pt idx="5007">
                  <c:v>101.76241300000001</c:v>
                </c:pt>
                <c:pt idx="5008">
                  <c:v>111.28530099999999</c:v>
                </c:pt>
                <c:pt idx="5009">
                  <c:v>104.31561300000001</c:v>
                </c:pt>
                <c:pt idx="5010">
                  <c:v>136.35406499999999</c:v>
                </c:pt>
                <c:pt idx="5011">
                  <c:v>104.97257199999999</c:v>
                </c:pt>
                <c:pt idx="5012">
                  <c:v>147.23584</c:v>
                </c:pt>
                <c:pt idx="5013">
                  <c:v>100.06603200000001</c:v>
                </c:pt>
                <c:pt idx="5014">
                  <c:v>109.16230799999998</c:v>
                </c:pt>
                <c:pt idx="5015">
                  <c:v>124.55506099999998</c:v>
                </c:pt>
                <c:pt idx="5016">
                  <c:v>101.70169799999999</c:v>
                </c:pt>
                <c:pt idx="5017">
                  <c:v>113.68396799999998</c:v>
                </c:pt>
                <c:pt idx="5018">
                  <c:v>100.815918</c:v>
                </c:pt>
                <c:pt idx="5019">
                  <c:v>122.486557</c:v>
                </c:pt>
                <c:pt idx="5020">
                  <c:v>103.703835</c:v>
                </c:pt>
                <c:pt idx="5021">
                  <c:v>100.307968</c:v>
                </c:pt>
                <c:pt idx="5022">
                  <c:v>111.87187199999998</c:v>
                </c:pt>
                <c:pt idx="5023">
                  <c:v>109.735062</c:v>
                </c:pt>
                <c:pt idx="5024">
                  <c:v>123.23545799999998</c:v>
                </c:pt>
                <c:pt idx="5025">
                  <c:v>100.28563699999998</c:v>
                </c:pt>
                <c:pt idx="5026">
                  <c:v>104.968231</c:v>
                </c:pt>
                <c:pt idx="5027">
                  <c:v>106.24122600000003</c:v>
                </c:pt>
                <c:pt idx="5028">
                  <c:v>104.51891300000001</c:v>
                </c:pt>
                <c:pt idx="5029">
                  <c:v>104.12152900000001</c:v>
                </c:pt>
                <c:pt idx="5030">
                  <c:v>160.441711</c:v>
                </c:pt>
                <c:pt idx="5031">
                  <c:v>100.585083</c:v>
                </c:pt>
                <c:pt idx="5032">
                  <c:v>104.58558699999999</c:v>
                </c:pt>
                <c:pt idx="5033">
                  <c:v>103.71612500000003</c:v>
                </c:pt>
                <c:pt idx="5034">
                  <c:v>105.142509</c:v>
                </c:pt>
                <c:pt idx="5035">
                  <c:v>110.69238300000001</c:v>
                </c:pt>
                <c:pt idx="5036">
                  <c:v>108.951736</c:v>
                </c:pt>
                <c:pt idx="5037">
                  <c:v>132.93112200000002</c:v>
                </c:pt>
                <c:pt idx="5038">
                  <c:v>112.64913199999998</c:v>
                </c:pt>
                <c:pt idx="5039">
                  <c:v>119.95817599999998</c:v>
                </c:pt>
                <c:pt idx="5040">
                  <c:v>123.73893</c:v>
                </c:pt>
                <c:pt idx="5041">
                  <c:v>145.67193599999999</c:v>
                </c:pt>
                <c:pt idx="5042">
                  <c:v>150.19940199999999</c:v>
                </c:pt>
                <c:pt idx="5043">
                  <c:v>116.48947099999998</c:v>
                </c:pt>
                <c:pt idx="5044">
                  <c:v>101.53310399999999</c:v>
                </c:pt>
                <c:pt idx="5045">
                  <c:v>103.58017700000001</c:v>
                </c:pt>
                <c:pt idx="5046">
                  <c:v>120.764572</c:v>
                </c:pt>
                <c:pt idx="5047">
                  <c:v>111.157509</c:v>
                </c:pt>
                <c:pt idx="5048">
                  <c:v>103.00102200000002</c:v>
                </c:pt>
                <c:pt idx="5049">
                  <c:v>109.24189000000001</c:v>
                </c:pt>
                <c:pt idx="5050">
                  <c:v>147.57646199999999</c:v>
                </c:pt>
                <c:pt idx="5051">
                  <c:v>113.387749</c:v>
                </c:pt>
                <c:pt idx="5052">
                  <c:v>109.815567</c:v>
                </c:pt>
                <c:pt idx="5053">
                  <c:v>125.06756600000001</c:v>
                </c:pt>
                <c:pt idx="5054">
                  <c:v>100.97415900000001</c:v>
                </c:pt>
                <c:pt idx="5055">
                  <c:v>100.06247699999999</c:v>
                </c:pt>
                <c:pt idx="5056">
                  <c:v>120.38983899999997</c:v>
                </c:pt>
                <c:pt idx="5057">
                  <c:v>111.22138200000001</c:v>
                </c:pt>
                <c:pt idx="5058">
                  <c:v>115.33315300000001</c:v>
                </c:pt>
                <c:pt idx="5059">
                  <c:v>106.40097799999998</c:v>
                </c:pt>
                <c:pt idx="5060">
                  <c:v>142.01033000000001</c:v>
                </c:pt>
                <c:pt idx="5061">
                  <c:v>122.41427600000002</c:v>
                </c:pt>
                <c:pt idx="5062">
                  <c:v>103.021187</c:v>
                </c:pt>
                <c:pt idx="5063">
                  <c:v>101.27881600000001</c:v>
                </c:pt>
                <c:pt idx="5064">
                  <c:v>124.075203</c:v>
                </c:pt>
                <c:pt idx="5065">
                  <c:v>113.13833599999998</c:v>
                </c:pt>
                <c:pt idx="5066">
                  <c:v>148.58001700000003</c:v>
                </c:pt>
                <c:pt idx="5067">
                  <c:v>113.29415100000001</c:v>
                </c:pt>
                <c:pt idx="5068">
                  <c:v>103.66964</c:v>
                </c:pt>
                <c:pt idx="5069">
                  <c:v>143.30761700000002</c:v>
                </c:pt>
                <c:pt idx="5070">
                  <c:v>106.306534</c:v>
                </c:pt>
                <c:pt idx="5071">
                  <c:v>102.07074699999998</c:v>
                </c:pt>
                <c:pt idx="5072">
                  <c:v>117.19206200000001</c:v>
                </c:pt>
                <c:pt idx="5073">
                  <c:v>109.19243599999999</c:v>
                </c:pt>
                <c:pt idx="5074">
                  <c:v>107.58296999999999</c:v>
                </c:pt>
                <c:pt idx="5075">
                  <c:v>106.06371300000002</c:v>
                </c:pt>
                <c:pt idx="5076">
                  <c:v>107.41409299999999</c:v>
                </c:pt>
                <c:pt idx="5077">
                  <c:v>106.47783699999998</c:v>
                </c:pt>
                <c:pt idx="5078">
                  <c:v>108.313873</c:v>
                </c:pt>
                <c:pt idx="5079">
                  <c:v>107.73624400000001</c:v>
                </c:pt>
                <c:pt idx="5080">
                  <c:v>131.52523800000003</c:v>
                </c:pt>
                <c:pt idx="5081">
                  <c:v>101.487785</c:v>
                </c:pt>
                <c:pt idx="5082">
                  <c:v>100.839561</c:v>
                </c:pt>
                <c:pt idx="5083">
                  <c:v>111.87597699999999</c:v>
                </c:pt>
                <c:pt idx="5084">
                  <c:v>105.938507</c:v>
                </c:pt>
                <c:pt idx="5085">
                  <c:v>117.29157300000001</c:v>
                </c:pt>
                <c:pt idx="5086">
                  <c:v>107.886673</c:v>
                </c:pt>
                <c:pt idx="5087">
                  <c:v>105.036385</c:v>
                </c:pt>
                <c:pt idx="5088">
                  <c:v>118.05188</c:v>
                </c:pt>
                <c:pt idx="5089">
                  <c:v>107.120659</c:v>
                </c:pt>
                <c:pt idx="5090">
                  <c:v>104.99620100000001</c:v>
                </c:pt>
                <c:pt idx="5091">
                  <c:v>100.83558699999999</c:v>
                </c:pt>
                <c:pt idx="5092">
                  <c:v>141.08116100000001</c:v>
                </c:pt>
                <c:pt idx="5093">
                  <c:v>102.17887099999997</c:v>
                </c:pt>
                <c:pt idx="5094">
                  <c:v>100.94792200000003</c:v>
                </c:pt>
                <c:pt idx="5095">
                  <c:v>114.46216600000001</c:v>
                </c:pt>
                <c:pt idx="5096">
                  <c:v>100.478424</c:v>
                </c:pt>
                <c:pt idx="5097">
                  <c:v>104.28048699999998</c:v>
                </c:pt>
                <c:pt idx="5098">
                  <c:v>100.00524900000002</c:v>
                </c:pt>
                <c:pt idx="5099">
                  <c:v>110.03421000000002</c:v>
                </c:pt>
                <c:pt idx="5100">
                  <c:v>118.857315</c:v>
                </c:pt>
                <c:pt idx="5101">
                  <c:v>103.798508</c:v>
                </c:pt>
                <c:pt idx="5102">
                  <c:v>102.11267100000001</c:v>
                </c:pt>
                <c:pt idx="5103">
                  <c:v>117.04885899999998</c:v>
                </c:pt>
                <c:pt idx="5104">
                  <c:v>106.85433999999998</c:v>
                </c:pt>
                <c:pt idx="5105">
                  <c:v>114.69252</c:v>
                </c:pt>
                <c:pt idx="5106">
                  <c:v>109.68130499999998</c:v>
                </c:pt>
                <c:pt idx="5107">
                  <c:v>100.23423000000001</c:v>
                </c:pt>
                <c:pt idx="5108">
                  <c:v>105.630211</c:v>
                </c:pt>
                <c:pt idx="5109">
                  <c:v>107.13325500000002</c:v>
                </c:pt>
                <c:pt idx="5110">
                  <c:v>127.470207</c:v>
                </c:pt>
                <c:pt idx="5111">
                  <c:v>107.554306</c:v>
                </c:pt>
                <c:pt idx="5112">
                  <c:v>115.32643899999997</c:v>
                </c:pt>
                <c:pt idx="5113">
                  <c:v>103.38433099999999</c:v>
                </c:pt>
                <c:pt idx="5114">
                  <c:v>115.536041</c:v>
                </c:pt>
                <c:pt idx="5115">
                  <c:v>100.73115500000002</c:v>
                </c:pt>
                <c:pt idx="5116">
                  <c:v>109.17580399999999</c:v>
                </c:pt>
                <c:pt idx="5117">
                  <c:v>103.377579</c:v>
                </c:pt>
                <c:pt idx="5118">
                  <c:v>118.52758</c:v>
                </c:pt>
                <c:pt idx="5119">
                  <c:v>100.76440400000001</c:v>
                </c:pt>
                <c:pt idx="5120">
                  <c:v>100.856194</c:v>
                </c:pt>
                <c:pt idx="5121">
                  <c:v>106.78658299999998</c:v>
                </c:pt>
                <c:pt idx="5122">
                  <c:v>117.083733</c:v>
                </c:pt>
                <c:pt idx="5123">
                  <c:v>105.51796700000001</c:v>
                </c:pt>
                <c:pt idx="5124">
                  <c:v>135.53765899999999</c:v>
                </c:pt>
                <c:pt idx="5125">
                  <c:v>117.88224799999999</c:v>
                </c:pt>
                <c:pt idx="5126">
                  <c:v>107.59277299999997</c:v>
                </c:pt>
                <c:pt idx="5127">
                  <c:v>108.37953899999997</c:v>
                </c:pt>
                <c:pt idx="5128">
                  <c:v>108.48555</c:v>
                </c:pt>
                <c:pt idx="5129">
                  <c:v>111.405739</c:v>
                </c:pt>
                <c:pt idx="5130">
                  <c:v>103.18558499999999</c:v>
                </c:pt>
                <c:pt idx="5131">
                  <c:v>108.499458</c:v>
                </c:pt>
                <c:pt idx="5132">
                  <c:v>126.15164900000002</c:v>
                </c:pt>
                <c:pt idx="5133">
                  <c:v>109.634895</c:v>
                </c:pt>
                <c:pt idx="5134">
                  <c:v>121.787888</c:v>
                </c:pt>
                <c:pt idx="5135">
                  <c:v>101.00645400000002</c:v>
                </c:pt>
                <c:pt idx="5136">
                  <c:v>103.45272799999998</c:v>
                </c:pt>
                <c:pt idx="5137">
                  <c:v>105.04355600000001</c:v>
                </c:pt>
                <c:pt idx="5138">
                  <c:v>102.90171100000002</c:v>
                </c:pt>
                <c:pt idx="5139">
                  <c:v>102.859909</c:v>
                </c:pt>
                <c:pt idx="5140">
                  <c:v>110.382217</c:v>
                </c:pt>
                <c:pt idx="5141">
                  <c:v>118.79455600000001</c:v>
                </c:pt>
                <c:pt idx="5142">
                  <c:v>108.94292400000002</c:v>
                </c:pt>
                <c:pt idx="5143">
                  <c:v>106.560852</c:v>
                </c:pt>
                <c:pt idx="5144">
                  <c:v>118.63781</c:v>
                </c:pt>
                <c:pt idx="5145">
                  <c:v>100.1026</c:v>
                </c:pt>
                <c:pt idx="5146">
                  <c:v>111.52468900000001</c:v>
                </c:pt>
                <c:pt idx="5147">
                  <c:v>127.08963</c:v>
                </c:pt>
                <c:pt idx="5148">
                  <c:v>120.67784899999997</c:v>
                </c:pt>
                <c:pt idx="5149">
                  <c:v>157.43568399999998</c:v>
                </c:pt>
                <c:pt idx="5150">
                  <c:v>106.357834</c:v>
                </c:pt>
                <c:pt idx="5151">
                  <c:v>121.46757500000001</c:v>
                </c:pt>
                <c:pt idx="5152">
                  <c:v>111.61725600000001</c:v>
                </c:pt>
                <c:pt idx="5153">
                  <c:v>119.738304</c:v>
                </c:pt>
                <c:pt idx="5154">
                  <c:v>105.296547</c:v>
                </c:pt>
                <c:pt idx="5155">
                  <c:v>109.35317199999999</c:v>
                </c:pt>
                <c:pt idx="5156">
                  <c:v>104.81648300000002</c:v>
                </c:pt>
                <c:pt idx="5157">
                  <c:v>121.571083</c:v>
                </c:pt>
                <c:pt idx="5158">
                  <c:v>111.52861799999998</c:v>
                </c:pt>
                <c:pt idx="5159">
                  <c:v>102.189606</c:v>
                </c:pt>
                <c:pt idx="5160">
                  <c:v>108.791977</c:v>
                </c:pt>
                <c:pt idx="5161">
                  <c:v>119.091072</c:v>
                </c:pt>
                <c:pt idx="5162">
                  <c:v>138.74642900000001</c:v>
                </c:pt>
                <c:pt idx="5163">
                  <c:v>100.74176000000001</c:v>
                </c:pt>
                <c:pt idx="5164">
                  <c:v>118.147881</c:v>
                </c:pt>
                <c:pt idx="5165">
                  <c:v>121.38283499999999</c:v>
                </c:pt>
                <c:pt idx="5166">
                  <c:v>101.33339700000001</c:v>
                </c:pt>
                <c:pt idx="5167">
                  <c:v>111.76928700000002</c:v>
                </c:pt>
                <c:pt idx="5168">
                  <c:v>101.73556499999999</c:v>
                </c:pt>
                <c:pt idx="5169">
                  <c:v>103.57659099999998</c:v>
                </c:pt>
                <c:pt idx="5170">
                  <c:v>117.260796</c:v>
                </c:pt>
                <c:pt idx="5171">
                  <c:v>103.95695499999999</c:v>
                </c:pt>
                <c:pt idx="5172">
                  <c:v>100.18038199999997</c:v>
                </c:pt>
                <c:pt idx="5173">
                  <c:v>113.90516700000002</c:v>
                </c:pt>
                <c:pt idx="5174">
                  <c:v>100.506935</c:v>
                </c:pt>
                <c:pt idx="5175">
                  <c:v>104.50732400000001</c:v>
                </c:pt>
                <c:pt idx="5176">
                  <c:v>123.324127</c:v>
                </c:pt>
                <c:pt idx="5177">
                  <c:v>101.39743</c:v>
                </c:pt>
                <c:pt idx="5178">
                  <c:v>100.869202</c:v>
                </c:pt>
                <c:pt idx="5179">
                  <c:v>115.74731400000002</c:v>
                </c:pt>
                <c:pt idx="5180">
                  <c:v>102.126503</c:v>
                </c:pt>
                <c:pt idx="5181">
                  <c:v>120.34072900000001</c:v>
                </c:pt>
                <c:pt idx="5182">
                  <c:v>109.33466300000003</c:v>
                </c:pt>
                <c:pt idx="5183">
                  <c:v>103.923706</c:v>
                </c:pt>
                <c:pt idx="5184">
                  <c:v>123.462631</c:v>
                </c:pt>
                <c:pt idx="5185">
                  <c:v>102.62663999999998</c:v>
                </c:pt>
                <c:pt idx="5186">
                  <c:v>129.98736600000004</c:v>
                </c:pt>
                <c:pt idx="5187">
                  <c:v>104.49288199999998</c:v>
                </c:pt>
                <c:pt idx="5188">
                  <c:v>135.53428600000001</c:v>
                </c:pt>
                <c:pt idx="5189">
                  <c:v>101.36524199999998</c:v>
                </c:pt>
                <c:pt idx="5190">
                  <c:v>120.598007</c:v>
                </c:pt>
                <c:pt idx="5191">
                  <c:v>101.34982300000001</c:v>
                </c:pt>
                <c:pt idx="5192">
                  <c:v>107.44925700000002</c:v>
                </c:pt>
                <c:pt idx="5193">
                  <c:v>100.91722100000003</c:v>
                </c:pt>
                <c:pt idx="5194">
                  <c:v>152.56518600000001</c:v>
                </c:pt>
                <c:pt idx="5195">
                  <c:v>100.23025500000001</c:v>
                </c:pt>
                <c:pt idx="5196">
                  <c:v>103.221542</c:v>
                </c:pt>
                <c:pt idx="5197">
                  <c:v>101.29312100000001</c:v>
                </c:pt>
                <c:pt idx="5198">
                  <c:v>105.03082300000001</c:v>
                </c:pt>
                <c:pt idx="5199">
                  <c:v>102.02467300000002</c:v>
                </c:pt>
                <c:pt idx="5200">
                  <c:v>107.287987</c:v>
                </c:pt>
                <c:pt idx="5201">
                  <c:v>120.99754299999999</c:v>
                </c:pt>
                <c:pt idx="5202">
                  <c:v>132.25868199999999</c:v>
                </c:pt>
                <c:pt idx="5203">
                  <c:v>171.03521700000002</c:v>
                </c:pt>
                <c:pt idx="5204">
                  <c:v>110.94299300000002</c:v>
                </c:pt>
                <c:pt idx="5205">
                  <c:v>103.21342500000002</c:v>
                </c:pt>
                <c:pt idx="5206">
                  <c:v>115.50173199999999</c:v>
                </c:pt>
                <c:pt idx="5207">
                  <c:v>111.24911500000002</c:v>
                </c:pt>
                <c:pt idx="5208">
                  <c:v>142.70907599999998</c:v>
                </c:pt>
                <c:pt idx="5209">
                  <c:v>100.71470600000002</c:v>
                </c:pt>
                <c:pt idx="5210">
                  <c:v>114.96312700000001</c:v>
                </c:pt>
                <c:pt idx="5211">
                  <c:v>101.73142199999999</c:v>
                </c:pt>
                <c:pt idx="5212">
                  <c:v>104.560799</c:v>
                </c:pt>
                <c:pt idx="5213">
                  <c:v>122.893677</c:v>
                </c:pt>
                <c:pt idx="5214">
                  <c:v>121.25839999999998</c:v>
                </c:pt>
                <c:pt idx="5215">
                  <c:v>111.06512499999999</c:v>
                </c:pt>
                <c:pt idx="5216">
                  <c:v>113.24351500000002</c:v>
                </c:pt>
                <c:pt idx="5217">
                  <c:v>103.357384</c:v>
                </c:pt>
                <c:pt idx="5218">
                  <c:v>117.16648099999999</c:v>
                </c:pt>
                <c:pt idx="5219">
                  <c:v>110.62844099999998</c:v>
                </c:pt>
                <c:pt idx="5220">
                  <c:v>101.104607</c:v>
                </c:pt>
                <c:pt idx="5221">
                  <c:v>100.75346399999999</c:v>
                </c:pt>
                <c:pt idx="5222">
                  <c:v>102.75176999999999</c:v>
                </c:pt>
                <c:pt idx="5223">
                  <c:v>105.23163599999999</c:v>
                </c:pt>
                <c:pt idx="5224">
                  <c:v>111.510002</c:v>
                </c:pt>
                <c:pt idx="5225">
                  <c:v>106.36165600000001</c:v>
                </c:pt>
                <c:pt idx="5226">
                  <c:v>111.51179500000002</c:v>
                </c:pt>
                <c:pt idx="5227">
                  <c:v>102.400711</c:v>
                </c:pt>
                <c:pt idx="5228">
                  <c:v>105.054947</c:v>
                </c:pt>
                <c:pt idx="5229">
                  <c:v>104.683044</c:v>
                </c:pt>
                <c:pt idx="5230">
                  <c:v>101.864052</c:v>
                </c:pt>
                <c:pt idx="5231">
                  <c:v>115.64289100000001</c:v>
                </c:pt>
                <c:pt idx="5232">
                  <c:v>106.14247099999999</c:v>
                </c:pt>
                <c:pt idx="5233">
                  <c:v>101.19807400000001</c:v>
                </c:pt>
                <c:pt idx="5234">
                  <c:v>100.986847</c:v>
                </c:pt>
                <c:pt idx="5235">
                  <c:v>100.42308</c:v>
                </c:pt>
                <c:pt idx="5236">
                  <c:v>104.00224300000002</c:v>
                </c:pt>
                <c:pt idx="5237">
                  <c:v>162.288071</c:v>
                </c:pt>
                <c:pt idx="5238">
                  <c:v>110.26212300000002</c:v>
                </c:pt>
                <c:pt idx="5239">
                  <c:v>108.94919600000001</c:v>
                </c:pt>
                <c:pt idx="5240">
                  <c:v>100.00805699999998</c:v>
                </c:pt>
                <c:pt idx="5241">
                  <c:v>126.564796</c:v>
                </c:pt>
                <c:pt idx="5242">
                  <c:v>142.31854200000001</c:v>
                </c:pt>
                <c:pt idx="5243">
                  <c:v>141.52319299999999</c:v>
                </c:pt>
                <c:pt idx="5244">
                  <c:v>114.70974</c:v>
                </c:pt>
                <c:pt idx="5245">
                  <c:v>106.41921200000002</c:v>
                </c:pt>
                <c:pt idx="5246">
                  <c:v>102.180252</c:v>
                </c:pt>
                <c:pt idx="5247">
                  <c:v>107.70826700000002</c:v>
                </c:pt>
                <c:pt idx="5248">
                  <c:v>114.89455400000001</c:v>
                </c:pt>
                <c:pt idx="5249">
                  <c:v>121.99266799999999</c:v>
                </c:pt>
                <c:pt idx="5250">
                  <c:v>101.476822</c:v>
                </c:pt>
                <c:pt idx="5251">
                  <c:v>100.01129899999999</c:v>
                </c:pt>
                <c:pt idx="5252">
                  <c:v>109.460976</c:v>
                </c:pt>
                <c:pt idx="5253">
                  <c:v>106.848648</c:v>
                </c:pt>
                <c:pt idx="5254">
                  <c:v>116.301086</c:v>
                </c:pt>
                <c:pt idx="5255">
                  <c:v>104.50566900000001</c:v>
                </c:pt>
                <c:pt idx="5256">
                  <c:v>107.432686</c:v>
                </c:pt>
                <c:pt idx="5257">
                  <c:v>135.97880599999999</c:v>
                </c:pt>
                <c:pt idx="5258">
                  <c:v>100.24775700000002</c:v>
                </c:pt>
                <c:pt idx="5259">
                  <c:v>100.29396800000002</c:v>
                </c:pt>
                <c:pt idx="5260">
                  <c:v>122.871033</c:v>
                </c:pt>
                <c:pt idx="5261">
                  <c:v>138.98782300000002</c:v>
                </c:pt>
                <c:pt idx="5262">
                  <c:v>104.478683</c:v>
                </c:pt>
                <c:pt idx="5263">
                  <c:v>117.032684</c:v>
                </c:pt>
                <c:pt idx="5264">
                  <c:v>102.94416800000002</c:v>
                </c:pt>
                <c:pt idx="5265">
                  <c:v>104.586975</c:v>
                </c:pt>
                <c:pt idx="5266">
                  <c:v>116.075615</c:v>
                </c:pt>
                <c:pt idx="5267">
                  <c:v>104.37844799999999</c:v>
                </c:pt>
                <c:pt idx="5268">
                  <c:v>104.61743199999998</c:v>
                </c:pt>
                <c:pt idx="5269">
                  <c:v>104.029175</c:v>
                </c:pt>
                <c:pt idx="5270">
                  <c:v>137.20866399999997</c:v>
                </c:pt>
                <c:pt idx="5271">
                  <c:v>102.080406</c:v>
                </c:pt>
                <c:pt idx="5272">
                  <c:v>108.789917</c:v>
                </c:pt>
                <c:pt idx="5273">
                  <c:v>100.21676600000002</c:v>
                </c:pt>
                <c:pt idx="5274">
                  <c:v>131.11314399999998</c:v>
                </c:pt>
                <c:pt idx="5275">
                  <c:v>131.64849900000002</c:v>
                </c:pt>
                <c:pt idx="5276">
                  <c:v>102.68303699999998</c:v>
                </c:pt>
                <c:pt idx="5277">
                  <c:v>102.35305799999999</c:v>
                </c:pt>
                <c:pt idx="5278">
                  <c:v>118.566765</c:v>
                </c:pt>
                <c:pt idx="5279">
                  <c:v>103.302414</c:v>
                </c:pt>
                <c:pt idx="5280">
                  <c:v>115.400497</c:v>
                </c:pt>
                <c:pt idx="5281">
                  <c:v>111.136185</c:v>
                </c:pt>
                <c:pt idx="5282">
                  <c:v>103.648483</c:v>
                </c:pt>
                <c:pt idx="5283">
                  <c:v>130.694931</c:v>
                </c:pt>
                <c:pt idx="5284">
                  <c:v>103.18557699999997</c:v>
                </c:pt>
                <c:pt idx="5285">
                  <c:v>104.93436400000002</c:v>
                </c:pt>
                <c:pt idx="5286">
                  <c:v>104.21646900000002</c:v>
                </c:pt>
                <c:pt idx="5287">
                  <c:v>153.93852200000001</c:v>
                </c:pt>
                <c:pt idx="5288">
                  <c:v>104.52244599999999</c:v>
                </c:pt>
                <c:pt idx="5289">
                  <c:v>102.11880499999998</c:v>
                </c:pt>
                <c:pt idx="5290">
                  <c:v>104.49952700000001</c:v>
                </c:pt>
                <c:pt idx="5291">
                  <c:v>108.36402900000002</c:v>
                </c:pt>
                <c:pt idx="5292">
                  <c:v>106.619743</c:v>
                </c:pt>
                <c:pt idx="5293">
                  <c:v>113.071167</c:v>
                </c:pt>
                <c:pt idx="5294">
                  <c:v>101.051506</c:v>
                </c:pt>
                <c:pt idx="5295">
                  <c:v>100.748344</c:v>
                </c:pt>
                <c:pt idx="5296">
                  <c:v>119.05378699999999</c:v>
                </c:pt>
                <c:pt idx="5297">
                  <c:v>125.78552999999999</c:v>
                </c:pt>
                <c:pt idx="5298">
                  <c:v>114.339821</c:v>
                </c:pt>
                <c:pt idx="5299">
                  <c:v>106.142647</c:v>
                </c:pt>
                <c:pt idx="5300">
                  <c:v>106.52198799999998</c:v>
                </c:pt>
                <c:pt idx="5301">
                  <c:v>111.319839</c:v>
                </c:pt>
                <c:pt idx="5302">
                  <c:v>102.235901</c:v>
                </c:pt>
                <c:pt idx="5303">
                  <c:v>118.88992300000001</c:v>
                </c:pt>
                <c:pt idx="5304">
                  <c:v>111.6371</c:v>
                </c:pt>
                <c:pt idx="5305">
                  <c:v>106.30979199999999</c:v>
                </c:pt>
                <c:pt idx="5306">
                  <c:v>108.824974</c:v>
                </c:pt>
                <c:pt idx="5307">
                  <c:v>108.40701300000003</c:v>
                </c:pt>
                <c:pt idx="5308">
                  <c:v>107.465439</c:v>
                </c:pt>
                <c:pt idx="5309">
                  <c:v>108.48360400000001</c:v>
                </c:pt>
                <c:pt idx="5310">
                  <c:v>106.05199399999999</c:v>
                </c:pt>
                <c:pt idx="5311">
                  <c:v>107.62696099999998</c:v>
                </c:pt>
                <c:pt idx="5312">
                  <c:v>139.48730500000002</c:v>
                </c:pt>
                <c:pt idx="5313">
                  <c:v>109.632195</c:v>
                </c:pt>
                <c:pt idx="5314">
                  <c:v>102.526939</c:v>
                </c:pt>
                <c:pt idx="5315">
                  <c:v>102.47822600000002</c:v>
                </c:pt>
                <c:pt idx="5316">
                  <c:v>108.71762100000001</c:v>
                </c:pt>
                <c:pt idx="5317">
                  <c:v>103.127365</c:v>
                </c:pt>
                <c:pt idx="5318">
                  <c:v>119.508011</c:v>
                </c:pt>
                <c:pt idx="5319">
                  <c:v>109.39418000000002</c:v>
                </c:pt>
                <c:pt idx="5320">
                  <c:v>129.499481</c:v>
                </c:pt>
                <c:pt idx="5321">
                  <c:v>122.44267300000001</c:v>
                </c:pt>
                <c:pt idx="5322">
                  <c:v>113.10879499999999</c:v>
                </c:pt>
                <c:pt idx="5323">
                  <c:v>103.900558</c:v>
                </c:pt>
                <c:pt idx="5324">
                  <c:v>123.290192</c:v>
                </c:pt>
                <c:pt idx="5325">
                  <c:v>103.77589399999998</c:v>
                </c:pt>
                <c:pt idx="5326">
                  <c:v>103.775826</c:v>
                </c:pt>
                <c:pt idx="5327">
                  <c:v>102.96651500000002</c:v>
                </c:pt>
                <c:pt idx="5328">
                  <c:v>100.12210099999999</c:v>
                </c:pt>
                <c:pt idx="5329">
                  <c:v>107.52548199999998</c:v>
                </c:pt>
                <c:pt idx="5330">
                  <c:v>155.32067900000001</c:v>
                </c:pt>
                <c:pt idx="5331">
                  <c:v>100.99812300000004</c:v>
                </c:pt>
                <c:pt idx="5332">
                  <c:v>119.28890199999998</c:v>
                </c:pt>
                <c:pt idx="5333">
                  <c:v>116.54966000000002</c:v>
                </c:pt>
                <c:pt idx="5334">
                  <c:v>111.18571499999999</c:v>
                </c:pt>
                <c:pt idx="5335">
                  <c:v>100.653122</c:v>
                </c:pt>
                <c:pt idx="5336">
                  <c:v>110.220116</c:v>
                </c:pt>
                <c:pt idx="5337">
                  <c:v>100.904808</c:v>
                </c:pt>
                <c:pt idx="5338">
                  <c:v>103.003685</c:v>
                </c:pt>
                <c:pt idx="5339">
                  <c:v>100.17184399999998</c:v>
                </c:pt>
                <c:pt idx="5340">
                  <c:v>110.21264600000002</c:v>
                </c:pt>
                <c:pt idx="5341">
                  <c:v>106.02546700000001</c:v>
                </c:pt>
                <c:pt idx="5342">
                  <c:v>116.627899</c:v>
                </c:pt>
                <c:pt idx="5343">
                  <c:v>167.41941800000001</c:v>
                </c:pt>
                <c:pt idx="5344">
                  <c:v>102.31124100000001</c:v>
                </c:pt>
                <c:pt idx="5345">
                  <c:v>134.49472</c:v>
                </c:pt>
                <c:pt idx="5346">
                  <c:v>139.48153700000003</c:v>
                </c:pt>
                <c:pt idx="5347">
                  <c:v>145.78320299999999</c:v>
                </c:pt>
                <c:pt idx="5348">
                  <c:v>107.05307799999999</c:v>
                </c:pt>
                <c:pt idx="5349">
                  <c:v>107.03331</c:v>
                </c:pt>
                <c:pt idx="5350">
                  <c:v>100.579155</c:v>
                </c:pt>
                <c:pt idx="5351">
                  <c:v>108.35745199999998</c:v>
                </c:pt>
                <c:pt idx="5352">
                  <c:v>129.29370099999997</c:v>
                </c:pt>
                <c:pt idx="5353">
                  <c:v>104.44261899999999</c:v>
                </c:pt>
                <c:pt idx="5354">
                  <c:v>114.537712</c:v>
                </c:pt>
                <c:pt idx="5355">
                  <c:v>112.33007799999999</c:v>
                </c:pt>
                <c:pt idx="5356">
                  <c:v>116.31412500000002</c:v>
                </c:pt>
                <c:pt idx="5357">
                  <c:v>108.94094800000002</c:v>
                </c:pt>
                <c:pt idx="5358">
                  <c:v>106.04523500000002</c:v>
                </c:pt>
                <c:pt idx="5359">
                  <c:v>124.22616600000002</c:v>
                </c:pt>
                <c:pt idx="5360">
                  <c:v>109.658661</c:v>
                </c:pt>
                <c:pt idx="5361">
                  <c:v>107.40015400000001</c:v>
                </c:pt>
                <c:pt idx="5362">
                  <c:v>104.61432600000002</c:v>
                </c:pt>
                <c:pt idx="5363">
                  <c:v>101.71065500000002</c:v>
                </c:pt>
                <c:pt idx="5364">
                  <c:v>124.599586</c:v>
                </c:pt>
                <c:pt idx="5365">
                  <c:v>113.74018900000002</c:v>
                </c:pt>
                <c:pt idx="5366">
                  <c:v>102.36933099999999</c:v>
                </c:pt>
                <c:pt idx="5367">
                  <c:v>154.06378199999997</c:v>
                </c:pt>
                <c:pt idx="5368">
                  <c:v>106.37122300000001</c:v>
                </c:pt>
                <c:pt idx="5369">
                  <c:v>109.49453000000001</c:v>
                </c:pt>
                <c:pt idx="5370">
                  <c:v>104.088509</c:v>
                </c:pt>
                <c:pt idx="5371">
                  <c:v>100.47626500000001</c:v>
                </c:pt>
                <c:pt idx="5372">
                  <c:v>102.37548099999997</c:v>
                </c:pt>
                <c:pt idx="5373">
                  <c:v>100.17587999999999</c:v>
                </c:pt>
                <c:pt idx="5374">
                  <c:v>114.73401600000001</c:v>
                </c:pt>
                <c:pt idx="5375">
                  <c:v>102.26182600000001</c:v>
                </c:pt>
                <c:pt idx="5376">
                  <c:v>107.19854699999999</c:v>
                </c:pt>
                <c:pt idx="5377">
                  <c:v>114.09567300000002</c:v>
                </c:pt>
                <c:pt idx="5378">
                  <c:v>109.141441</c:v>
                </c:pt>
                <c:pt idx="5379">
                  <c:v>119.54424299999999</c:v>
                </c:pt>
                <c:pt idx="5380">
                  <c:v>100.48035400000002</c:v>
                </c:pt>
                <c:pt idx="5381">
                  <c:v>100.85352300000001</c:v>
                </c:pt>
                <c:pt idx="5382">
                  <c:v>117.277855</c:v>
                </c:pt>
                <c:pt idx="5383">
                  <c:v>104.03119700000002</c:v>
                </c:pt>
                <c:pt idx="5384">
                  <c:v>105.91228500000001</c:v>
                </c:pt>
                <c:pt idx="5385">
                  <c:v>102.304001</c:v>
                </c:pt>
                <c:pt idx="5386">
                  <c:v>111.04574599999998</c:v>
                </c:pt>
                <c:pt idx="5387">
                  <c:v>100.101753</c:v>
                </c:pt>
                <c:pt idx="5388">
                  <c:v>112.77201799999999</c:v>
                </c:pt>
                <c:pt idx="5389">
                  <c:v>123.28463000000002</c:v>
                </c:pt>
                <c:pt idx="5390">
                  <c:v>104.93227400000002</c:v>
                </c:pt>
                <c:pt idx="5391">
                  <c:v>100.506592</c:v>
                </c:pt>
                <c:pt idx="5392">
                  <c:v>139.03492700000001</c:v>
                </c:pt>
                <c:pt idx="5393">
                  <c:v>107.786591</c:v>
                </c:pt>
                <c:pt idx="5394">
                  <c:v>110.698723</c:v>
                </c:pt>
                <c:pt idx="5395">
                  <c:v>104.843971</c:v>
                </c:pt>
                <c:pt idx="5396">
                  <c:v>118.86146500000001</c:v>
                </c:pt>
                <c:pt idx="5397">
                  <c:v>119.78067799999998</c:v>
                </c:pt>
                <c:pt idx="5398">
                  <c:v>100.52022599999999</c:v>
                </c:pt>
                <c:pt idx="5399">
                  <c:v>101.520309</c:v>
                </c:pt>
                <c:pt idx="5400">
                  <c:v>101.01371</c:v>
                </c:pt>
                <c:pt idx="5401">
                  <c:v>104.21791800000001</c:v>
                </c:pt>
                <c:pt idx="5402">
                  <c:v>101.316757</c:v>
                </c:pt>
                <c:pt idx="5403">
                  <c:v>165.90512100000001</c:v>
                </c:pt>
                <c:pt idx="5404">
                  <c:v>126.62088799999997</c:v>
                </c:pt>
                <c:pt idx="5405">
                  <c:v>115.42415600000001</c:v>
                </c:pt>
                <c:pt idx="5406">
                  <c:v>101.76973700000001</c:v>
                </c:pt>
                <c:pt idx="5407">
                  <c:v>112.781387</c:v>
                </c:pt>
                <c:pt idx="5408">
                  <c:v>118.190636</c:v>
                </c:pt>
                <c:pt idx="5409">
                  <c:v>105.62381000000001</c:v>
                </c:pt>
                <c:pt idx="5410">
                  <c:v>107.271873</c:v>
                </c:pt>
                <c:pt idx="5411">
                  <c:v>111.087036</c:v>
                </c:pt>
                <c:pt idx="5412">
                  <c:v>114.113197</c:v>
                </c:pt>
                <c:pt idx="5413">
                  <c:v>140.69503800000001</c:v>
                </c:pt>
                <c:pt idx="5414">
                  <c:v>112.71663700000002</c:v>
                </c:pt>
                <c:pt idx="5415">
                  <c:v>102.074028</c:v>
                </c:pt>
                <c:pt idx="5416">
                  <c:v>105.82002300000002</c:v>
                </c:pt>
                <c:pt idx="5417">
                  <c:v>111.698166</c:v>
                </c:pt>
                <c:pt idx="5418">
                  <c:v>123.62836499999999</c:v>
                </c:pt>
                <c:pt idx="5419">
                  <c:v>107.15007799999997</c:v>
                </c:pt>
                <c:pt idx="5420">
                  <c:v>110.985809</c:v>
                </c:pt>
                <c:pt idx="5421">
                  <c:v>112.35863500000001</c:v>
                </c:pt>
                <c:pt idx="5422">
                  <c:v>131.03810100000001</c:v>
                </c:pt>
                <c:pt idx="5423">
                  <c:v>111.64212000000002</c:v>
                </c:pt>
                <c:pt idx="5424">
                  <c:v>105.82294499999999</c:v>
                </c:pt>
                <c:pt idx="5425">
                  <c:v>147.44822700000003</c:v>
                </c:pt>
                <c:pt idx="5426">
                  <c:v>114.143112</c:v>
                </c:pt>
                <c:pt idx="5427">
                  <c:v>101.20255299999998</c:v>
                </c:pt>
                <c:pt idx="5428">
                  <c:v>103.708145</c:v>
                </c:pt>
                <c:pt idx="5429">
                  <c:v>111.49281300000001</c:v>
                </c:pt>
                <c:pt idx="5430">
                  <c:v>107.669899</c:v>
                </c:pt>
                <c:pt idx="5431">
                  <c:v>107.41064500000002</c:v>
                </c:pt>
                <c:pt idx="5432">
                  <c:v>111.82334899999996</c:v>
                </c:pt>
                <c:pt idx="5433">
                  <c:v>109.872063</c:v>
                </c:pt>
                <c:pt idx="5434">
                  <c:v>104.74568900000001</c:v>
                </c:pt>
                <c:pt idx="5435">
                  <c:v>106.12004099999999</c:v>
                </c:pt>
                <c:pt idx="5436">
                  <c:v>131.81544500000001</c:v>
                </c:pt>
                <c:pt idx="5437">
                  <c:v>101.276962</c:v>
                </c:pt>
                <c:pt idx="5438">
                  <c:v>100.661934</c:v>
                </c:pt>
                <c:pt idx="5439">
                  <c:v>101.87085699999999</c:v>
                </c:pt>
                <c:pt idx="5440">
                  <c:v>119.72880600000001</c:v>
                </c:pt>
                <c:pt idx="5441">
                  <c:v>110.73461200000001</c:v>
                </c:pt>
                <c:pt idx="5442">
                  <c:v>122.69163500000002</c:v>
                </c:pt>
                <c:pt idx="5443">
                  <c:v>123.29805</c:v>
                </c:pt>
                <c:pt idx="5444">
                  <c:v>105.44643400000001</c:v>
                </c:pt>
                <c:pt idx="5445">
                  <c:v>104.99527</c:v>
                </c:pt>
                <c:pt idx="5446">
                  <c:v>106.07367699999999</c:v>
                </c:pt>
                <c:pt idx="5447">
                  <c:v>120.473885</c:v>
                </c:pt>
                <c:pt idx="5448">
                  <c:v>104.04467000000001</c:v>
                </c:pt>
                <c:pt idx="5449">
                  <c:v>118.91502400000002</c:v>
                </c:pt>
                <c:pt idx="5450">
                  <c:v>103.436958</c:v>
                </c:pt>
                <c:pt idx="5451">
                  <c:v>129.37414600000002</c:v>
                </c:pt>
                <c:pt idx="5452">
                  <c:v>101.238235</c:v>
                </c:pt>
                <c:pt idx="5453">
                  <c:v>116.781792</c:v>
                </c:pt>
                <c:pt idx="5454">
                  <c:v>100.74586499999999</c:v>
                </c:pt>
                <c:pt idx="5455">
                  <c:v>104.330986</c:v>
                </c:pt>
                <c:pt idx="5456">
                  <c:v>105.24991600000001</c:v>
                </c:pt>
                <c:pt idx="5457">
                  <c:v>136.91214000000002</c:v>
                </c:pt>
                <c:pt idx="5458">
                  <c:v>101.90221400000001</c:v>
                </c:pt>
                <c:pt idx="5459">
                  <c:v>121.425117</c:v>
                </c:pt>
                <c:pt idx="5460">
                  <c:v>124.00211299999998</c:v>
                </c:pt>
                <c:pt idx="5461">
                  <c:v>102.96386000000001</c:v>
                </c:pt>
                <c:pt idx="5462">
                  <c:v>118.628227</c:v>
                </c:pt>
                <c:pt idx="5463">
                  <c:v>101.013733</c:v>
                </c:pt>
                <c:pt idx="5464">
                  <c:v>105.039314</c:v>
                </c:pt>
                <c:pt idx="5465">
                  <c:v>103.27270499999999</c:v>
                </c:pt>
                <c:pt idx="5466">
                  <c:v>118.312286</c:v>
                </c:pt>
                <c:pt idx="5467">
                  <c:v>110.08507499999999</c:v>
                </c:pt>
                <c:pt idx="5468">
                  <c:v>105.01676900000001</c:v>
                </c:pt>
                <c:pt idx="5469">
                  <c:v>103.44749500000002</c:v>
                </c:pt>
                <c:pt idx="5470">
                  <c:v>104.064735</c:v>
                </c:pt>
                <c:pt idx="5471">
                  <c:v>103.149765</c:v>
                </c:pt>
                <c:pt idx="5472">
                  <c:v>100.85062400000001</c:v>
                </c:pt>
                <c:pt idx="5473">
                  <c:v>112.680809</c:v>
                </c:pt>
                <c:pt idx="5474">
                  <c:v>110.21185300000002</c:v>
                </c:pt>
                <c:pt idx="5475">
                  <c:v>127.374207</c:v>
                </c:pt>
                <c:pt idx="5476">
                  <c:v>105.273628</c:v>
                </c:pt>
                <c:pt idx="5477">
                  <c:v>102.600594</c:v>
                </c:pt>
                <c:pt idx="5478">
                  <c:v>127.677094</c:v>
                </c:pt>
                <c:pt idx="5479">
                  <c:v>114.44222300000003</c:v>
                </c:pt>
                <c:pt idx="5480">
                  <c:v>119.263397</c:v>
                </c:pt>
                <c:pt idx="5481">
                  <c:v>102.975189</c:v>
                </c:pt>
                <c:pt idx="5482">
                  <c:v>116.373116</c:v>
                </c:pt>
                <c:pt idx="5483">
                  <c:v>103.24400300000003</c:v>
                </c:pt>
                <c:pt idx="5484">
                  <c:v>105.17889399999999</c:v>
                </c:pt>
                <c:pt idx="5485">
                  <c:v>108.89570599999999</c:v>
                </c:pt>
                <c:pt idx="5486">
                  <c:v>119.16497799999999</c:v>
                </c:pt>
                <c:pt idx="5487">
                  <c:v>100.394188</c:v>
                </c:pt>
                <c:pt idx="5488">
                  <c:v>142.73194900000001</c:v>
                </c:pt>
                <c:pt idx="5489">
                  <c:v>110.31437699999998</c:v>
                </c:pt>
                <c:pt idx="5490">
                  <c:v>128.79133600000003</c:v>
                </c:pt>
                <c:pt idx="5491">
                  <c:v>101.202248</c:v>
                </c:pt>
                <c:pt idx="5492">
                  <c:v>106.28813199999999</c:v>
                </c:pt>
                <c:pt idx="5493">
                  <c:v>104.85122699999999</c:v>
                </c:pt>
                <c:pt idx="5494">
                  <c:v>117.61481499999999</c:v>
                </c:pt>
                <c:pt idx="5495">
                  <c:v>123.05506099999998</c:v>
                </c:pt>
                <c:pt idx="5496">
                  <c:v>106.76610599999999</c:v>
                </c:pt>
                <c:pt idx="5497">
                  <c:v>102.17185199999999</c:v>
                </c:pt>
                <c:pt idx="5498">
                  <c:v>107.882233</c:v>
                </c:pt>
                <c:pt idx="5499">
                  <c:v>105.828255</c:v>
                </c:pt>
                <c:pt idx="5500">
                  <c:v>119.26982900000002</c:v>
                </c:pt>
                <c:pt idx="5501">
                  <c:v>102.53021200000002</c:v>
                </c:pt>
                <c:pt idx="5502">
                  <c:v>102.57080099999999</c:v>
                </c:pt>
                <c:pt idx="5503">
                  <c:v>113.44612900000003</c:v>
                </c:pt>
                <c:pt idx="5504">
                  <c:v>107.99472000000002</c:v>
                </c:pt>
                <c:pt idx="5505">
                  <c:v>104.87367199999998</c:v>
                </c:pt>
                <c:pt idx="5506">
                  <c:v>107.01480100000002</c:v>
                </c:pt>
                <c:pt idx="5507">
                  <c:v>117.50879699999999</c:v>
                </c:pt>
                <c:pt idx="5508">
                  <c:v>103.34166700000002</c:v>
                </c:pt>
                <c:pt idx="5509">
                  <c:v>104.83606</c:v>
                </c:pt>
                <c:pt idx="5510">
                  <c:v>103.248558</c:v>
                </c:pt>
                <c:pt idx="5511">
                  <c:v>106.78093</c:v>
                </c:pt>
                <c:pt idx="5512">
                  <c:v>107.785675</c:v>
                </c:pt>
                <c:pt idx="5513">
                  <c:v>107.631508</c:v>
                </c:pt>
                <c:pt idx="5514">
                  <c:v>103.41346000000001</c:v>
                </c:pt>
                <c:pt idx="5515">
                  <c:v>109.78122700000002</c:v>
                </c:pt>
                <c:pt idx="5516">
                  <c:v>105.54621899999999</c:v>
                </c:pt>
                <c:pt idx="5517">
                  <c:v>130.877579</c:v>
                </c:pt>
                <c:pt idx="5518">
                  <c:v>100.07193799999999</c:v>
                </c:pt>
                <c:pt idx="5519">
                  <c:v>104.824181</c:v>
                </c:pt>
                <c:pt idx="5520">
                  <c:v>102.97048199999999</c:v>
                </c:pt>
                <c:pt idx="5521">
                  <c:v>107.781441</c:v>
                </c:pt>
                <c:pt idx="5522">
                  <c:v>101.49820699999999</c:v>
                </c:pt>
                <c:pt idx="5523">
                  <c:v>105.78127300000001</c:v>
                </c:pt>
                <c:pt idx="5524">
                  <c:v>103.63874799999999</c:v>
                </c:pt>
                <c:pt idx="5525">
                  <c:v>126.762306</c:v>
                </c:pt>
                <c:pt idx="5526">
                  <c:v>121.74798600000001</c:v>
                </c:pt>
                <c:pt idx="5527">
                  <c:v>127.417778</c:v>
                </c:pt>
                <c:pt idx="5528">
                  <c:v>106.79525000000001</c:v>
                </c:pt>
                <c:pt idx="5529">
                  <c:v>100.694992</c:v>
                </c:pt>
                <c:pt idx="5530">
                  <c:v>102.537796</c:v>
                </c:pt>
                <c:pt idx="5531">
                  <c:v>100.20502500000002</c:v>
                </c:pt>
                <c:pt idx="5532">
                  <c:v>101.15810399999998</c:v>
                </c:pt>
                <c:pt idx="5533">
                  <c:v>113.11702000000001</c:v>
                </c:pt>
                <c:pt idx="5534">
                  <c:v>103.24618500000001</c:v>
                </c:pt>
                <c:pt idx="5535">
                  <c:v>102.83094</c:v>
                </c:pt>
                <c:pt idx="5536">
                  <c:v>134.07551599999996</c:v>
                </c:pt>
                <c:pt idx="5537">
                  <c:v>130.65356399999996</c:v>
                </c:pt>
                <c:pt idx="5538">
                  <c:v>105.43660700000001</c:v>
                </c:pt>
                <c:pt idx="5539">
                  <c:v>126.78038799999999</c:v>
                </c:pt>
                <c:pt idx="5540">
                  <c:v>175.69154399999999</c:v>
                </c:pt>
                <c:pt idx="5541">
                  <c:v>134.659988</c:v>
                </c:pt>
                <c:pt idx="5542">
                  <c:v>113.833046</c:v>
                </c:pt>
                <c:pt idx="5543">
                  <c:v>130.77149999999997</c:v>
                </c:pt>
                <c:pt idx="5544">
                  <c:v>101.28951300000001</c:v>
                </c:pt>
                <c:pt idx="5545">
                  <c:v>120.86902600000002</c:v>
                </c:pt>
                <c:pt idx="5546">
                  <c:v>102.49364500000001</c:v>
                </c:pt>
                <c:pt idx="5547">
                  <c:v>100.48490099999999</c:v>
                </c:pt>
                <c:pt idx="5548">
                  <c:v>115.46397399999999</c:v>
                </c:pt>
                <c:pt idx="5549">
                  <c:v>109.21791800000001</c:v>
                </c:pt>
                <c:pt idx="5550">
                  <c:v>124.843018</c:v>
                </c:pt>
                <c:pt idx="5551">
                  <c:v>116.22154999999999</c:v>
                </c:pt>
                <c:pt idx="5552">
                  <c:v>109.22035200000001</c:v>
                </c:pt>
                <c:pt idx="5553">
                  <c:v>122.23242999999999</c:v>
                </c:pt>
                <c:pt idx="5554">
                  <c:v>104.07486</c:v>
                </c:pt>
                <c:pt idx="5555">
                  <c:v>104.13587199999999</c:v>
                </c:pt>
                <c:pt idx="5556">
                  <c:v>114.15618099999999</c:v>
                </c:pt>
                <c:pt idx="5557">
                  <c:v>100.62007099999998</c:v>
                </c:pt>
                <c:pt idx="5558">
                  <c:v>108.51280199999998</c:v>
                </c:pt>
                <c:pt idx="5559">
                  <c:v>118.76790600000001</c:v>
                </c:pt>
                <c:pt idx="5560">
                  <c:v>112.03721600000002</c:v>
                </c:pt>
                <c:pt idx="5561">
                  <c:v>119.88709299999998</c:v>
                </c:pt>
                <c:pt idx="5562">
                  <c:v>114.93391400000002</c:v>
                </c:pt>
                <c:pt idx="5563">
                  <c:v>104.697632</c:v>
                </c:pt>
                <c:pt idx="5564">
                  <c:v>106.363724</c:v>
                </c:pt>
                <c:pt idx="5565">
                  <c:v>118.35572099999999</c:v>
                </c:pt>
                <c:pt idx="5566">
                  <c:v>116.235313</c:v>
                </c:pt>
                <c:pt idx="5567">
                  <c:v>104.173683</c:v>
                </c:pt>
                <c:pt idx="5568">
                  <c:v>108.49756600000003</c:v>
                </c:pt>
                <c:pt idx="5569">
                  <c:v>107.85378999999999</c:v>
                </c:pt>
                <c:pt idx="5570">
                  <c:v>106.51425900000002</c:v>
                </c:pt>
                <c:pt idx="5571">
                  <c:v>111.393501</c:v>
                </c:pt>
                <c:pt idx="5572">
                  <c:v>117.35678099999998</c:v>
                </c:pt>
                <c:pt idx="5573">
                  <c:v>104.36936999999999</c:v>
                </c:pt>
                <c:pt idx="5574">
                  <c:v>116.509575</c:v>
                </c:pt>
                <c:pt idx="5575">
                  <c:v>115.24690200000002</c:v>
                </c:pt>
                <c:pt idx="5576">
                  <c:v>100.470406</c:v>
                </c:pt>
                <c:pt idx="5577">
                  <c:v>117.12073499999998</c:v>
                </c:pt>
                <c:pt idx="5578">
                  <c:v>109.07898699999998</c:v>
                </c:pt>
                <c:pt idx="5579">
                  <c:v>114.731392</c:v>
                </c:pt>
                <c:pt idx="5580">
                  <c:v>115.515541</c:v>
                </c:pt>
                <c:pt idx="5581">
                  <c:v>113.581467</c:v>
                </c:pt>
                <c:pt idx="5582">
                  <c:v>115.19397699999999</c:v>
                </c:pt>
                <c:pt idx="5583">
                  <c:v>115.33775300000002</c:v>
                </c:pt>
                <c:pt idx="5584">
                  <c:v>112.926598</c:v>
                </c:pt>
                <c:pt idx="5585">
                  <c:v>104.393585</c:v>
                </c:pt>
                <c:pt idx="5586">
                  <c:v>100.34573399999998</c:v>
                </c:pt>
                <c:pt idx="5587">
                  <c:v>117.16204799999998</c:v>
                </c:pt>
                <c:pt idx="5588">
                  <c:v>100.46751400000001</c:v>
                </c:pt>
                <c:pt idx="5589">
                  <c:v>100.822609</c:v>
                </c:pt>
                <c:pt idx="5590">
                  <c:v>102.436348</c:v>
                </c:pt>
                <c:pt idx="5591">
                  <c:v>105.64807099999999</c:v>
                </c:pt>
                <c:pt idx="5592">
                  <c:v>103.021095</c:v>
                </c:pt>
                <c:pt idx="5593">
                  <c:v>118.86718</c:v>
                </c:pt>
                <c:pt idx="5594">
                  <c:v>107.184814</c:v>
                </c:pt>
                <c:pt idx="5595">
                  <c:v>106.27995300000002</c:v>
                </c:pt>
                <c:pt idx="5596">
                  <c:v>103.248734</c:v>
                </c:pt>
                <c:pt idx="5597">
                  <c:v>110.51641100000002</c:v>
                </c:pt>
                <c:pt idx="5598">
                  <c:v>102.523285</c:v>
                </c:pt>
                <c:pt idx="5599">
                  <c:v>100.153015</c:v>
                </c:pt>
                <c:pt idx="5600">
                  <c:v>101.29165600000002</c:v>
                </c:pt>
                <c:pt idx="5601">
                  <c:v>110.191681</c:v>
                </c:pt>
                <c:pt idx="5602">
                  <c:v>102.573196</c:v>
                </c:pt>
                <c:pt idx="5603">
                  <c:v>140.508972</c:v>
                </c:pt>
                <c:pt idx="5604">
                  <c:v>113.130043</c:v>
                </c:pt>
                <c:pt idx="5605">
                  <c:v>108.436272</c:v>
                </c:pt>
                <c:pt idx="5606">
                  <c:v>100.70045500000002</c:v>
                </c:pt>
                <c:pt idx="5607">
                  <c:v>123.76116900000002</c:v>
                </c:pt>
                <c:pt idx="5608">
                  <c:v>107.19976800000001</c:v>
                </c:pt>
                <c:pt idx="5609">
                  <c:v>109.01071899999998</c:v>
                </c:pt>
                <c:pt idx="5610">
                  <c:v>118.49321700000002</c:v>
                </c:pt>
                <c:pt idx="5611">
                  <c:v>118.504272</c:v>
                </c:pt>
                <c:pt idx="5612">
                  <c:v>103.91795300000003</c:v>
                </c:pt>
                <c:pt idx="5613">
                  <c:v>105.79454000000001</c:v>
                </c:pt>
                <c:pt idx="5614">
                  <c:v>105.99412500000003</c:v>
                </c:pt>
                <c:pt idx="5615">
                  <c:v>103.95487199999998</c:v>
                </c:pt>
                <c:pt idx="5616">
                  <c:v>102.82051800000001</c:v>
                </c:pt>
                <c:pt idx="5617">
                  <c:v>100.87666299999998</c:v>
                </c:pt>
                <c:pt idx="5618">
                  <c:v>150.28492700000001</c:v>
                </c:pt>
                <c:pt idx="5619">
                  <c:v>114.09115600000001</c:v>
                </c:pt>
                <c:pt idx="5620">
                  <c:v>104.191315</c:v>
                </c:pt>
                <c:pt idx="5621">
                  <c:v>100.49178300000001</c:v>
                </c:pt>
                <c:pt idx="5622">
                  <c:v>119.12667799999998</c:v>
                </c:pt>
                <c:pt idx="5623">
                  <c:v>110.006905</c:v>
                </c:pt>
                <c:pt idx="5624">
                  <c:v>106.75248699999999</c:v>
                </c:pt>
                <c:pt idx="5625">
                  <c:v>117.257248</c:v>
                </c:pt>
                <c:pt idx="5626">
                  <c:v>122.00700399999999</c:v>
                </c:pt>
                <c:pt idx="5627">
                  <c:v>128.01475499999995</c:v>
                </c:pt>
                <c:pt idx="5628">
                  <c:v>107.66522999999999</c:v>
                </c:pt>
                <c:pt idx="5629">
                  <c:v>101.424896</c:v>
                </c:pt>
                <c:pt idx="5630">
                  <c:v>102.87040699999999</c:v>
                </c:pt>
                <c:pt idx="5631">
                  <c:v>107.998085</c:v>
                </c:pt>
                <c:pt idx="5632">
                  <c:v>104.57427199999998</c:v>
                </c:pt>
                <c:pt idx="5633">
                  <c:v>164.55595399999999</c:v>
                </c:pt>
                <c:pt idx="5634">
                  <c:v>128.514038</c:v>
                </c:pt>
                <c:pt idx="5635">
                  <c:v>107.30529</c:v>
                </c:pt>
                <c:pt idx="5636">
                  <c:v>110.49736000000001</c:v>
                </c:pt>
                <c:pt idx="5637">
                  <c:v>107.48078199999999</c:v>
                </c:pt>
                <c:pt idx="5638">
                  <c:v>128.167542</c:v>
                </c:pt>
                <c:pt idx="5639">
                  <c:v>110.955681</c:v>
                </c:pt>
                <c:pt idx="5640">
                  <c:v>122.33818799999999</c:v>
                </c:pt>
                <c:pt idx="5641">
                  <c:v>107.95722200000002</c:v>
                </c:pt>
                <c:pt idx="5642">
                  <c:v>100.61624900000001</c:v>
                </c:pt>
                <c:pt idx="5643">
                  <c:v>123.44044500000001</c:v>
                </c:pt>
                <c:pt idx="5644">
                  <c:v>101.11273199999997</c:v>
                </c:pt>
                <c:pt idx="5645">
                  <c:v>111.93460800000001</c:v>
                </c:pt>
                <c:pt idx="5646">
                  <c:v>119.07386799999999</c:v>
                </c:pt>
                <c:pt idx="5647">
                  <c:v>119.23451200000001</c:v>
                </c:pt>
                <c:pt idx="5648">
                  <c:v>102.82578999999998</c:v>
                </c:pt>
                <c:pt idx="5649">
                  <c:v>102.647278</c:v>
                </c:pt>
                <c:pt idx="5650">
                  <c:v>103.90062000000002</c:v>
                </c:pt>
                <c:pt idx="5651">
                  <c:v>105.114754</c:v>
                </c:pt>
                <c:pt idx="5652">
                  <c:v>101.39296</c:v>
                </c:pt>
                <c:pt idx="5653">
                  <c:v>118.94819600000001</c:v>
                </c:pt>
                <c:pt idx="5654">
                  <c:v>133.44995099999997</c:v>
                </c:pt>
                <c:pt idx="5655">
                  <c:v>157.60375999999997</c:v>
                </c:pt>
                <c:pt idx="5656">
                  <c:v>101.222893</c:v>
                </c:pt>
                <c:pt idx="5657">
                  <c:v>100.563202</c:v>
                </c:pt>
                <c:pt idx="5658">
                  <c:v>106.51982900000002</c:v>
                </c:pt>
                <c:pt idx="5659">
                  <c:v>103.68230399999999</c:v>
                </c:pt>
                <c:pt idx="5660">
                  <c:v>103.62374899999999</c:v>
                </c:pt>
                <c:pt idx="5661">
                  <c:v>101.633926</c:v>
                </c:pt>
                <c:pt idx="5662">
                  <c:v>166.90928600000001</c:v>
                </c:pt>
                <c:pt idx="5663">
                  <c:v>103.430412</c:v>
                </c:pt>
                <c:pt idx="5664">
                  <c:v>110.85097500000001</c:v>
                </c:pt>
                <c:pt idx="5665">
                  <c:v>108.973709</c:v>
                </c:pt>
                <c:pt idx="5666">
                  <c:v>105.44651800000001</c:v>
                </c:pt>
                <c:pt idx="5667">
                  <c:v>127.54547100000001</c:v>
                </c:pt>
                <c:pt idx="5668">
                  <c:v>106.463371</c:v>
                </c:pt>
                <c:pt idx="5669">
                  <c:v>102.40547199999999</c:v>
                </c:pt>
                <c:pt idx="5670">
                  <c:v>135.31854200000001</c:v>
                </c:pt>
                <c:pt idx="5671">
                  <c:v>129.36875900000001</c:v>
                </c:pt>
                <c:pt idx="5672">
                  <c:v>101.25373799999998</c:v>
                </c:pt>
                <c:pt idx="5673">
                  <c:v>108.45799300000002</c:v>
                </c:pt>
                <c:pt idx="5674">
                  <c:v>112.50926200000002</c:v>
                </c:pt>
                <c:pt idx="5675">
                  <c:v>112.01045999999999</c:v>
                </c:pt>
                <c:pt idx="5676">
                  <c:v>109.34442900000003</c:v>
                </c:pt>
                <c:pt idx="5677">
                  <c:v>103.38558999999998</c:v>
                </c:pt>
                <c:pt idx="5678">
                  <c:v>111.21974899999998</c:v>
                </c:pt>
                <c:pt idx="5679">
                  <c:v>102.39881099999998</c:v>
                </c:pt>
                <c:pt idx="5680">
                  <c:v>110.58036</c:v>
                </c:pt>
                <c:pt idx="5681">
                  <c:v>115.59297199999999</c:v>
                </c:pt>
                <c:pt idx="5682">
                  <c:v>119.32910200000001</c:v>
                </c:pt>
                <c:pt idx="5683">
                  <c:v>107.30962400000001</c:v>
                </c:pt>
                <c:pt idx="5684">
                  <c:v>116.26742600000001</c:v>
                </c:pt>
                <c:pt idx="5685">
                  <c:v>106.833275</c:v>
                </c:pt>
                <c:pt idx="5686">
                  <c:v>104.41564200000002</c:v>
                </c:pt>
                <c:pt idx="5687">
                  <c:v>140.76843300000002</c:v>
                </c:pt>
                <c:pt idx="5688">
                  <c:v>102.070251</c:v>
                </c:pt>
                <c:pt idx="5689">
                  <c:v>113.28270699999999</c:v>
                </c:pt>
                <c:pt idx="5690">
                  <c:v>112.096474</c:v>
                </c:pt>
                <c:pt idx="5691">
                  <c:v>129.830963</c:v>
                </c:pt>
                <c:pt idx="5692">
                  <c:v>106.20706199999999</c:v>
                </c:pt>
                <c:pt idx="5693">
                  <c:v>100.141075</c:v>
                </c:pt>
                <c:pt idx="5694">
                  <c:v>109.92924499999999</c:v>
                </c:pt>
                <c:pt idx="5695">
                  <c:v>102.06010400000001</c:v>
                </c:pt>
                <c:pt idx="5696">
                  <c:v>110.75799600000002</c:v>
                </c:pt>
                <c:pt idx="5697">
                  <c:v>101.860428</c:v>
                </c:pt>
                <c:pt idx="5698">
                  <c:v>103.213577</c:v>
                </c:pt>
                <c:pt idx="5699">
                  <c:v>113.39814</c:v>
                </c:pt>
                <c:pt idx="5700">
                  <c:v>116.02751900000001</c:v>
                </c:pt>
                <c:pt idx="5701">
                  <c:v>112.73920400000002</c:v>
                </c:pt>
                <c:pt idx="5702">
                  <c:v>107.277489</c:v>
                </c:pt>
                <c:pt idx="5703">
                  <c:v>115.560303</c:v>
                </c:pt>
                <c:pt idx="5704">
                  <c:v>106.10607899999997</c:v>
                </c:pt>
                <c:pt idx="5705">
                  <c:v>109.37855500000001</c:v>
                </c:pt>
                <c:pt idx="5706">
                  <c:v>116.67872599999998</c:v>
                </c:pt>
                <c:pt idx="5707">
                  <c:v>113.93092300000004</c:v>
                </c:pt>
                <c:pt idx="5708">
                  <c:v>102.39102900000002</c:v>
                </c:pt>
                <c:pt idx="5709">
                  <c:v>108.78569</c:v>
                </c:pt>
                <c:pt idx="5710">
                  <c:v>118.072594</c:v>
                </c:pt>
                <c:pt idx="5711">
                  <c:v>103.00524900000002</c:v>
                </c:pt>
                <c:pt idx="5712">
                  <c:v>108.22725699999999</c:v>
                </c:pt>
                <c:pt idx="5713">
                  <c:v>105.71449300000002</c:v>
                </c:pt>
                <c:pt idx="5714">
                  <c:v>103.03394299999998</c:v>
                </c:pt>
                <c:pt idx="5715">
                  <c:v>119.026566</c:v>
                </c:pt>
                <c:pt idx="5716">
                  <c:v>113.33593799999998</c:v>
                </c:pt>
                <c:pt idx="5717">
                  <c:v>114.16240699999999</c:v>
                </c:pt>
                <c:pt idx="5718">
                  <c:v>111.159454</c:v>
                </c:pt>
                <c:pt idx="5719">
                  <c:v>116.869766</c:v>
                </c:pt>
                <c:pt idx="5720">
                  <c:v>114.71386699999999</c:v>
                </c:pt>
                <c:pt idx="5721">
                  <c:v>101.636673</c:v>
                </c:pt>
                <c:pt idx="5722">
                  <c:v>102.324127</c:v>
                </c:pt>
                <c:pt idx="5723">
                  <c:v>124.377365</c:v>
                </c:pt>
                <c:pt idx="5724">
                  <c:v>104.54143500000002</c:v>
                </c:pt>
                <c:pt idx="5725">
                  <c:v>105.96360799999999</c:v>
                </c:pt>
                <c:pt idx="5726">
                  <c:v>116.0373</c:v>
                </c:pt>
                <c:pt idx="5727">
                  <c:v>109.703102</c:v>
                </c:pt>
                <c:pt idx="5728">
                  <c:v>110.646912</c:v>
                </c:pt>
                <c:pt idx="5729">
                  <c:v>106.51628900000001</c:v>
                </c:pt>
                <c:pt idx="5730">
                  <c:v>100.55020900000001</c:v>
                </c:pt>
                <c:pt idx="5731">
                  <c:v>119.74315600000001</c:v>
                </c:pt>
                <c:pt idx="5732">
                  <c:v>106.34005000000002</c:v>
                </c:pt>
                <c:pt idx="5733">
                  <c:v>121.95419300000002</c:v>
                </c:pt>
                <c:pt idx="5734">
                  <c:v>108.380135</c:v>
                </c:pt>
                <c:pt idx="5735">
                  <c:v>110.64695</c:v>
                </c:pt>
                <c:pt idx="5736">
                  <c:v>135.35641500000003</c:v>
                </c:pt>
                <c:pt idx="5737">
                  <c:v>108.651207</c:v>
                </c:pt>
                <c:pt idx="5738">
                  <c:v>136.41244500000002</c:v>
                </c:pt>
                <c:pt idx="5739">
                  <c:v>104.030922</c:v>
                </c:pt>
                <c:pt idx="5740">
                  <c:v>113.090385</c:v>
                </c:pt>
                <c:pt idx="5741">
                  <c:v>101.17909199999998</c:v>
                </c:pt>
                <c:pt idx="5742">
                  <c:v>118.75018300000002</c:v>
                </c:pt>
                <c:pt idx="5743">
                  <c:v>109.32633199999997</c:v>
                </c:pt>
                <c:pt idx="5744">
                  <c:v>142.097351</c:v>
                </c:pt>
                <c:pt idx="5745">
                  <c:v>113.52726699999999</c:v>
                </c:pt>
                <c:pt idx="5746">
                  <c:v>102.035545</c:v>
                </c:pt>
                <c:pt idx="5747">
                  <c:v>137.11064099999999</c:v>
                </c:pt>
                <c:pt idx="5748">
                  <c:v>126.20021800000002</c:v>
                </c:pt>
                <c:pt idx="5749">
                  <c:v>101.82756000000002</c:v>
                </c:pt>
                <c:pt idx="5750">
                  <c:v>103.345444</c:v>
                </c:pt>
                <c:pt idx="5751">
                  <c:v>115.51707500000002</c:v>
                </c:pt>
                <c:pt idx="5752">
                  <c:v>117.90568500000002</c:v>
                </c:pt>
                <c:pt idx="5753">
                  <c:v>141.37986799999999</c:v>
                </c:pt>
                <c:pt idx="5754">
                  <c:v>103.976257</c:v>
                </c:pt>
                <c:pt idx="5755">
                  <c:v>118.033455</c:v>
                </c:pt>
                <c:pt idx="5756">
                  <c:v>115.466576</c:v>
                </c:pt>
                <c:pt idx="5757">
                  <c:v>109.80377199999998</c:v>
                </c:pt>
                <c:pt idx="5758">
                  <c:v>104.65885900000001</c:v>
                </c:pt>
                <c:pt idx="5759">
                  <c:v>101.024033</c:v>
                </c:pt>
                <c:pt idx="5760">
                  <c:v>101.19879199999998</c:v>
                </c:pt>
                <c:pt idx="5761">
                  <c:v>100.57653000000001</c:v>
                </c:pt>
                <c:pt idx="5762">
                  <c:v>108.455353</c:v>
                </c:pt>
                <c:pt idx="5763">
                  <c:v>109.94668600000001</c:v>
                </c:pt>
                <c:pt idx="5764">
                  <c:v>106.29396100000001</c:v>
                </c:pt>
                <c:pt idx="5765">
                  <c:v>113.884567</c:v>
                </c:pt>
                <c:pt idx="5766">
                  <c:v>101.52156100000002</c:v>
                </c:pt>
                <c:pt idx="5767">
                  <c:v>136.64160199999998</c:v>
                </c:pt>
                <c:pt idx="5768">
                  <c:v>100.739891</c:v>
                </c:pt>
                <c:pt idx="5769">
                  <c:v>149.044006</c:v>
                </c:pt>
                <c:pt idx="5770">
                  <c:v>106.684319</c:v>
                </c:pt>
                <c:pt idx="5771">
                  <c:v>104.79832500000002</c:v>
                </c:pt>
                <c:pt idx="5772">
                  <c:v>100.550453</c:v>
                </c:pt>
                <c:pt idx="5773">
                  <c:v>113.26058999999999</c:v>
                </c:pt>
                <c:pt idx="5774">
                  <c:v>108.11840799999999</c:v>
                </c:pt>
                <c:pt idx="5775">
                  <c:v>104.799812</c:v>
                </c:pt>
                <c:pt idx="5776">
                  <c:v>104.031952</c:v>
                </c:pt>
                <c:pt idx="5777">
                  <c:v>104.04263300000001</c:v>
                </c:pt>
                <c:pt idx="5778">
                  <c:v>115.40179400000001</c:v>
                </c:pt>
                <c:pt idx="5779">
                  <c:v>115.40186300000003</c:v>
                </c:pt>
                <c:pt idx="5780">
                  <c:v>104.05343599999999</c:v>
                </c:pt>
                <c:pt idx="5781">
                  <c:v>117.52987699999998</c:v>
                </c:pt>
                <c:pt idx="5782">
                  <c:v>100.985939</c:v>
                </c:pt>
                <c:pt idx="5783">
                  <c:v>102.48775500000002</c:v>
                </c:pt>
                <c:pt idx="5784">
                  <c:v>110.42821499999999</c:v>
                </c:pt>
                <c:pt idx="5785">
                  <c:v>119.65802799999999</c:v>
                </c:pt>
                <c:pt idx="5786">
                  <c:v>145.11468499999995</c:v>
                </c:pt>
                <c:pt idx="5787">
                  <c:v>130.06031800000002</c:v>
                </c:pt>
                <c:pt idx="5788">
                  <c:v>136.40031400000001</c:v>
                </c:pt>
                <c:pt idx="5789">
                  <c:v>110.757446</c:v>
                </c:pt>
                <c:pt idx="5790">
                  <c:v>136.60746800000001</c:v>
                </c:pt>
                <c:pt idx="5791">
                  <c:v>116.25553099999999</c:v>
                </c:pt>
                <c:pt idx="5792">
                  <c:v>101.194</c:v>
                </c:pt>
                <c:pt idx="5793">
                  <c:v>102.769577</c:v>
                </c:pt>
                <c:pt idx="5794">
                  <c:v>112.92836800000001</c:v>
                </c:pt>
                <c:pt idx="5795">
                  <c:v>112.02073699999998</c:v>
                </c:pt>
                <c:pt idx="5796">
                  <c:v>112.709908</c:v>
                </c:pt>
                <c:pt idx="5797">
                  <c:v>118.25653800000001</c:v>
                </c:pt>
                <c:pt idx="5798">
                  <c:v>100.103622</c:v>
                </c:pt>
                <c:pt idx="5799">
                  <c:v>109.972649</c:v>
                </c:pt>
                <c:pt idx="5800">
                  <c:v>110.60011299999998</c:v>
                </c:pt>
                <c:pt idx="5801">
                  <c:v>104.92126500000003</c:v>
                </c:pt>
                <c:pt idx="5802">
                  <c:v>106.840988</c:v>
                </c:pt>
                <c:pt idx="5803">
                  <c:v>108.54246500000002</c:v>
                </c:pt>
                <c:pt idx="5804">
                  <c:v>120.266884</c:v>
                </c:pt>
                <c:pt idx="5805">
                  <c:v>101.45402500000002</c:v>
                </c:pt>
                <c:pt idx="5806">
                  <c:v>123.15846999999998</c:v>
                </c:pt>
                <c:pt idx="5807">
                  <c:v>116.749878</c:v>
                </c:pt>
                <c:pt idx="5808">
                  <c:v>100.232315</c:v>
                </c:pt>
                <c:pt idx="5809">
                  <c:v>101.767448</c:v>
                </c:pt>
                <c:pt idx="5810">
                  <c:v>111.457932</c:v>
                </c:pt>
                <c:pt idx="5811">
                  <c:v>100.479073</c:v>
                </c:pt>
                <c:pt idx="5812">
                  <c:v>100.05253599999999</c:v>
                </c:pt>
                <c:pt idx="5813">
                  <c:v>103.38877099999999</c:v>
                </c:pt>
                <c:pt idx="5814">
                  <c:v>101.51731100000002</c:v>
                </c:pt>
                <c:pt idx="5815">
                  <c:v>125.029121</c:v>
                </c:pt>
                <c:pt idx="5816">
                  <c:v>104.282089</c:v>
                </c:pt>
                <c:pt idx="5817">
                  <c:v>101.93198400000001</c:v>
                </c:pt>
                <c:pt idx="5818">
                  <c:v>107.64816999999999</c:v>
                </c:pt>
                <c:pt idx="5819">
                  <c:v>131.45796200000001</c:v>
                </c:pt>
                <c:pt idx="5820">
                  <c:v>125.37706799999998</c:v>
                </c:pt>
                <c:pt idx="5821">
                  <c:v>104.12374899999999</c:v>
                </c:pt>
                <c:pt idx="5822">
                  <c:v>112.01562500000001</c:v>
                </c:pt>
                <c:pt idx="5823">
                  <c:v>102.677483</c:v>
                </c:pt>
                <c:pt idx="5824">
                  <c:v>109.474976</c:v>
                </c:pt>
                <c:pt idx="5825">
                  <c:v>105.54459400000002</c:v>
                </c:pt>
                <c:pt idx="5826">
                  <c:v>110.93611900000003</c:v>
                </c:pt>
                <c:pt idx="5827">
                  <c:v>115.551773</c:v>
                </c:pt>
                <c:pt idx="5828">
                  <c:v>115.15836299999997</c:v>
                </c:pt>
                <c:pt idx="5829">
                  <c:v>102.85172999999999</c:v>
                </c:pt>
                <c:pt idx="5830">
                  <c:v>101.60093699999999</c:v>
                </c:pt>
                <c:pt idx="5831">
                  <c:v>101.360252</c:v>
                </c:pt>
                <c:pt idx="5832">
                  <c:v>102.80791499999999</c:v>
                </c:pt>
                <c:pt idx="5833">
                  <c:v>107.75093799999999</c:v>
                </c:pt>
                <c:pt idx="5834">
                  <c:v>133.46134900000004</c:v>
                </c:pt>
                <c:pt idx="5835">
                  <c:v>107.279449</c:v>
                </c:pt>
                <c:pt idx="5836">
                  <c:v>145.46064800000002</c:v>
                </c:pt>
                <c:pt idx="5837">
                  <c:v>104.10254699999999</c:v>
                </c:pt>
                <c:pt idx="5838">
                  <c:v>105.475067</c:v>
                </c:pt>
                <c:pt idx="5839">
                  <c:v>105.065186</c:v>
                </c:pt>
                <c:pt idx="5840">
                  <c:v>105.55993700000001</c:v>
                </c:pt>
                <c:pt idx="5841">
                  <c:v>124.732086</c:v>
                </c:pt>
                <c:pt idx="5842">
                  <c:v>114.15504499999999</c:v>
                </c:pt>
                <c:pt idx="5843">
                  <c:v>102.75109900000001</c:v>
                </c:pt>
                <c:pt idx="5844">
                  <c:v>105.037178</c:v>
                </c:pt>
                <c:pt idx="5845">
                  <c:v>100.816132</c:v>
                </c:pt>
                <c:pt idx="5846">
                  <c:v>105.80748</c:v>
                </c:pt>
                <c:pt idx="5847">
                  <c:v>121.052589</c:v>
                </c:pt>
                <c:pt idx="5848">
                  <c:v>174.31639100000001</c:v>
                </c:pt>
                <c:pt idx="5849">
                  <c:v>113.90930899999998</c:v>
                </c:pt>
                <c:pt idx="5850">
                  <c:v>110.264381</c:v>
                </c:pt>
                <c:pt idx="5851">
                  <c:v>117.41465000000001</c:v>
                </c:pt>
                <c:pt idx="5852">
                  <c:v>129.87197900000001</c:v>
                </c:pt>
                <c:pt idx="5853">
                  <c:v>104.35382799999998</c:v>
                </c:pt>
                <c:pt idx="5854">
                  <c:v>120.66160600000002</c:v>
                </c:pt>
                <c:pt idx="5855">
                  <c:v>100.00859800000001</c:v>
                </c:pt>
                <c:pt idx="5856">
                  <c:v>104.43994900000001</c:v>
                </c:pt>
                <c:pt idx="5857">
                  <c:v>106.84638200000001</c:v>
                </c:pt>
                <c:pt idx="5858">
                  <c:v>120.663033</c:v>
                </c:pt>
                <c:pt idx="5859">
                  <c:v>101.85552199999998</c:v>
                </c:pt>
                <c:pt idx="5860">
                  <c:v>106.838966</c:v>
                </c:pt>
                <c:pt idx="5861">
                  <c:v>104.70145400000001</c:v>
                </c:pt>
                <c:pt idx="5862">
                  <c:v>136.42880200000002</c:v>
                </c:pt>
                <c:pt idx="5863">
                  <c:v>100.856194</c:v>
                </c:pt>
                <c:pt idx="5864">
                  <c:v>126.77173599999999</c:v>
                </c:pt>
                <c:pt idx="5865">
                  <c:v>107.25488300000002</c:v>
                </c:pt>
                <c:pt idx="5866">
                  <c:v>124.29956799999999</c:v>
                </c:pt>
                <c:pt idx="5867">
                  <c:v>104.04499800000002</c:v>
                </c:pt>
                <c:pt idx="5868">
                  <c:v>103.021111</c:v>
                </c:pt>
                <c:pt idx="5869">
                  <c:v>106.64466100000001</c:v>
                </c:pt>
                <c:pt idx="5870">
                  <c:v>118.77217899999997</c:v>
                </c:pt>
                <c:pt idx="5871">
                  <c:v>119.466774</c:v>
                </c:pt>
                <c:pt idx="5872">
                  <c:v>104.100174</c:v>
                </c:pt>
                <c:pt idx="5873">
                  <c:v>107.04646300000002</c:v>
                </c:pt>
                <c:pt idx="5874">
                  <c:v>111.51382400000001</c:v>
                </c:pt>
                <c:pt idx="5875">
                  <c:v>111.26132200000002</c:v>
                </c:pt>
                <c:pt idx="5876">
                  <c:v>108.523827</c:v>
                </c:pt>
                <c:pt idx="5877">
                  <c:v>111.546188</c:v>
                </c:pt>
                <c:pt idx="5878">
                  <c:v>111.79624200000002</c:v>
                </c:pt>
                <c:pt idx="5879">
                  <c:v>115.19588499999999</c:v>
                </c:pt>
                <c:pt idx="5880">
                  <c:v>112.07482899999998</c:v>
                </c:pt>
                <c:pt idx="5881">
                  <c:v>114.743385</c:v>
                </c:pt>
                <c:pt idx="5882">
                  <c:v>113.833046</c:v>
                </c:pt>
                <c:pt idx="5883">
                  <c:v>110.59599300000002</c:v>
                </c:pt>
                <c:pt idx="5884">
                  <c:v>100.470055</c:v>
                </c:pt>
                <c:pt idx="5885">
                  <c:v>104.31771900000001</c:v>
                </c:pt>
                <c:pt idx="5886">
                  <c:v>119.16171300000002</c:v>
                </c:pt>
                <c:pt idx="5887">
                  <c:v>108.56761200000001</c:v>
                </c:pt>
                <c:pt idx="5888">
                  <c:v>120.588959</c:v>
                </c:pt>
                <c:pt idx="5889">
                  <c:v>108.31733699999998</c:v>
                </c:pt>
                <c:pt idx="5890">
                  <c:v>104.89451600000001</c:v>
                </c:pt>
                <c:pt idx="5891">
                  <c:v>101.846977</c:v>
                </c:pt>
                <c:pt idx="5892">
                  <c:v>120.839417</c:v>
                </c:pt>
                <c:pt idx="5893">
                  <c:v>112.12825799999999</c:v>
                </c:pt>
                <c:pt idx="5894">
                  <c:v>115.47513600000001</c:v>
                </c:pt>
                <c:pt idx="5895">
                  <c:v>124.53568300000002</c:v>
                </c:pt>
                <c:pt idx="5896">
                  <c:v>100.667366</c:v>
                </c:pt>
                <c:pt idx="5897">
                  <c:v>109.052513</c:v>
                </c:pt>
                <c:pt idx="5898">
                  <c:v>101.850914</c:v>
                </c:pt>
                <c:pt idx="5899">
                  <c:v>117.64410400000001</c:v>
                </c:pt>
                <c:pt idx="5900">
                  <c:v>106.107056</c:v>
                </c:pt>
                <c:pt idx="5901">
                  <c:v>103.56164600000001</c:v>
                </c:pt>
                <c:pt idx="5902">
                  <c:v>102.97219800000001</c:v>
                </c:pt>
                <c:pt idx="5903">
                  <c:v>110.076195</c:v>
                </c:pt>
                <c:pt idx="5904">
                  <c:v>102.56514</c:v>
                </c:pt>
                <c:pt idx="5905">
                  <c:v>106.107056</c:v>
                </c:pt>
                <c:pt idx="5906">
                  <c:v>113.233948</c:v>
                </c:pt>
                <c:pt idx="5907">
                  <c:v>119.85684199999999</c:v>
                </c:pt>
                <c:pt idx="5908">
                  <c:v>100.853584</c:v>
                </c:pt>
                <c:pt idx="5909">
                  <c:v>100.71726200000003</c:v>
                </c:pt>
                <c:pt idx="5910">
                  <c:v>100.210442</c:v>
                </c:pt>
                <c:pt idx="5911">
                  <c:v>101.88217899999997</c:v>
                </c:pt>
                <c:pt idx="5912">
                  <c:v>129.84120200000001</c:v>
                </c:pt>
                <c:pt idx="5913">
                  <c:v>110.24794799999999</c:v>
                </c:pt>
                <c:pt idx="5914">
                  <c:v>100.99812300000004</c:v>
                </c:pt>
                <c:pt idx="5915">
                  <c:v>103.119148</c:v>
                </c:pt>
                <c:pt idx="5916">
                  <c:v>126.91441300000002</c:v>
                </c:pt>
                <c:pt idx="5917">
                  <c:v>105.87039900000001</c:v>
                </c:pt>
                <c:pt idx="5918">
                  <c:v>120.43971999999999</c:v>
                </c:pt>
                <c:pt idx="5919">
                  <c:v>109.330765</c:v>
                </c:pt>
                <c:pt idx="5920">
                  <c:v>114.340858</c:v>
                </c:pt>
                <c:pt idx="5921">
                  <c:v>102.819847</c:v>
                </c:pt>
                <c:pt idx="5922">
                  <c:v>100.61985799999998</c:v>
                </c:pt>
                <c:pt idx="5923">
                  <c:v>111.229767</c:v>
                </c:pt>
                <c:pt idx="5924">
                  <c:v>109.639915</c:v>
                </c:pt>
                <c:pt idx="5925">
                  <c:v>124.79317500000002</c:v>
                </c:pt>
                <c:pt idx="5926">
                  <c:v>118.07880400000001</c:v>
                </c:pt>
                <c:pt idx="5927">
                  <c:v>126.904747</c:v>
                </c:pt>
                <c:pt idx="5928">
                  <c:v>103.34011099999999</c:v>
                </c:pt>
                <c:pt idx="5929">
                  <c:v>121.42208100000001</c:v>
                </c:pt>
                <c:pt idx="5930">
                  <c:v>106.751457</c:v>
                </c:pt>
                <c:pt idx="5931">
                  <c:v>116.98966200000001</c:v>
                </c:pt>
                <c:pt idx="5932">
                  <c:v>100.24290499999999</c:v>
                </c:pt>
                <c:pt idx="5933">
                  <c:v>148.26435899999998</c:v>
                </c:pt>
                <c:pt idx="5934">
                  <c:v>103.20911400000001</c:v>
                </c:pt>
                <c:pt idx="5935">
                  <c:v>107.10375999999998</c:v>
                </c:pt>
                <c:pt idx="5936">
                  <c:v>132.21328699999998</c:v>
                </c:pt>
                <c:pt idx="5937">
                  <c:v>113.570824</c:v>
                </c:pt>
                <c:pt idx="5938">
                  <c:v>107.26960800000002</c:v>
                </c:pt>
                <c:pt idx="5939">
                  <c:v>111.40488400000001</c:v>
                </c:pt>
                <c:pt idx="5940">
                  <c:v>106.028809</c:v>
                </c:pt>
                <c:pt idx="5941">
                  <c:v>103.23574799999999</c:v>
                </c:pt>
                <c:pt idx="5942">
                  <c:v>108.27645099999998</c:v>
                </c:pt>
                <c:pt idx="5943">
                  <c:v>100.06400300000001</c:v>
                </c:pt>
                <c:pt idx="5944">
                  <c:v>113.48725100000001</c:v>
                </c:pt>
                <c:pt idx="5945">
                  <c:v>105.597702</c:v>
                </c:pt>
                <c:pt idx="5946">
                  <c:v>109.32249499999999</c:v>
                </c:pt>
                <c:pt idx="5947">
                  <c:v>111.24796300000003</c:v>
                </c:pt>
                <c:pt idx="5948">
                  <c:v>103.60576599999999</c:v>
                </c:pt>
                <c:pt idx="5949">
                  <c:v>101.87927999999998</c:v>
                </c:pt>
                <c:pt idx="5950">
                  <c:v>106.912491</c:v>
                </c:pt>
                <c:pt idx="5951">
                  <c:v>115.33970600000001</c:v>
                </c:pt>
                <c:pt idx="5952">
                  <c:v>113.55418400000002</c:v>
                </c:pt>
                <c:pt idx="5953">
                  <c:v>102.867912</c:v>
                </c:pt>
                <c:pt idx="5954">
                  <c:v>106.09774</c:v>
                </c:pt>
                <c:pt idx="5955">
                  <c:v>105.064278</c:v>
                </c:pt>
                <c:pt idx="5956">
                  <c:v>103.85039500000001</c:v>
                </c:pt>
                <c:pt idx="5957">
                  <c:v>115.80227699999999</c:v>
                </c:pt>
                <c:pt idx="5958">
                  <c:v>101.72450300000001</c:v>
                </c:pt>
                <c:pt idx="5959">
                  <c:v>104.30740400000002</c:v>
                </c:pt>
                <c:pt idx="5960">
                  <c:v>128.20893900000002</c:v>
                </c:pt>
                <c:pt idx="5961">
                  <c:v>111.935783</c:v>
                </c:pt>
                <c:pt idx="5962">
                  <c:v>113.04347199999998</c:v>
                </c:pt>
                <c:pt idx="5963">
                  <c:v>121.897476</c:v>
                </c:pt>
                <c:pt idx="5964">
                  <c:v>103.26506000000002</c:v>
                </c:pt>
                <c:pt idx="5965">
                  <c:v>104.361839</c:v>
                </c:pt>
                <c:pt idx="5966">
                  <c:v>100.864037</c:v>
                </c:pt>
                <c:pt idx="5967">
                  <c:v>117.38854199999999</c:v>
                </c:pt>
                <c:pt idx="5968">
                  <c:v>116.348282</c:v>
                </c:pt>
                <c:pt idx="5969">
                  <c:v>116.973991</c:v>
                </c:pt>
                <c:pt idx="5970">
                  <c:v>104.92990899999998</c:v>
                </c:pt>
                <c:pt idx="5971">
                  <c:v>101.835419</c:v>
                </c:pt>
                <c:pt idx="5972">
                  <c:v>104.103111</c:v>
                </c:pt>
                <c:pt idx="5973">
                  <c:v>104.60008199999999</c:v>
                </c:pt>
                <c:pt idx="5974">
                  <c:v>101.49499500000002</c:v>
                </c:pt>
                <c:pt idx="5975">
                  <c:v>101.30590100000001</c:v>
                </c:pt>
                <c:pt idx="5976">
                  <c:v>111.54955300000002</c:v>
                </c:pt>
                <c:pt idx="5977">
                  <c:v>143.25677499999998</c:v>
                </c:pt>
                <c:pt idx="5978">
                  <c:v>110.13527699999999</c:v>
                </c:pt>
                <c:pt idx="5979">
                  <c:v>151.535507</c:v>
                </c:pt>
                <c:pt idx="5980">
                  <c:v>108.959785</c:v>
                </c:pt>
                <c:pt idx="5981">
                  <c:v>107.14458500000002</c:v>
                </c:pt>
                <c:pt idx="5982">
                  <c:v>109.48862500000001</c:v>
                </c:pt>
                <c:pt idx="5983">
                  <c:v>100.04536400000002</c:v>
                </c:pt>
                <c:pt idx="5984">
                  <c:v>100.96095300000002</c:v>
                </c:pt>
                <c:pt idx="5985">
                  <c:v>101.830444</c:v>
                </c:pt>
                <c:pt idx="5986">
                  <c:v>104.39614899999998</c:v>
                </c:pt>
                <c:pt idx="5987">
                  <c:v>101.89233400000001</c:v>
                </c:pt>
                <c:pt idx="5988">
                  <c:v>102.03527099999998</c:v>
                </c:pt>
                <c:pt idx="5989">
                  <c:v>107.35540799999998</c:v>
                </c:pt>
                <c:pt idx="5990">
                  <c:v>102.647034</c:v>
                </c:pt>
                <c:pt idx="5991">
                  <c:v>105.12353499999999</c:v>
                </c:pt>
                <c:pt idx="5992">
                  <c:v>109.56723000000001</c:v>
                </c:pt>
                <c:pt idx="5993">
                  <c:v>127.723068</c:v>
                </c:pt>
                <c:pt idx="5994">
                  <c:v>133.66386399999996</c:v>
                </c:pt>
                <c:pt idx="5995">
                  <c:v>102.167191</c:v>
                </c:pt>
                <c:pt idx="5996">
                  <c:v>123.46307400000002</c:v>
                </c:pt>
                <c:pt idx="5997">
                  <c:v>121.90670799999998</c:v>
                </c:pt>
                <c:pt idx="5998">
                  <c:v>108.273552</c:v>
                </c:pt>
                <c:pt idx="5999">
                  <c:v>130.737381</c:v>
                </c:pt>
                <c:pt idx="6000">
                  <c:v>119.27460499999999</c:v>
                </c:pt>
                <c:pt idx="6001">
                  <c:v>100.83503699999999</c:v>
                </c:pt>
                <c:pt idx="6002">
                  <c:v>105.63429300000001</c:v>
                </c:pt>
                <c:pt idx="6003">
                  <c:v>110.15372499999998</c:v>
                </c:pt>
                <c:pt idx="6004">
                  <c:v>144.70320099999998</c:v>
                </c:pt>
                <c:pt idx="6005">
                  <c:v>107.25964399999999</c:v>
                </c:pt>
                <c:pt idx="6006">
                  <c:v>103.90145900000002</c:v>
                </c:pt>
                <c:pt idx="6007">
                  <c:v>107.46781200000001</c:v>
                </c:pt>
                <c:pt idx="6008">
                  <c:v>128.647278</c:v>
                </c:pt>
                <c:pt idx="6009">
                  <c:v>108.45564299999998</c:v>
                </c:pt>
                <c:pt idx="6010">
                  <c:v>102.117271</c:v>
                </c:pt>
                <c:pt idx="6011">
                  <c:v>102.131393</c:v>
                </c:pt>
                <c:pt idx="6012">
                  <c:v>113.558899</c:v>
                </c:pt>
                <c:pt idx="6013">
                  <c:v>100.53916900000002</c:v>
                </c:pt>
                <c:pt idx="6014">
                  <c:v>116.88359800000001</c:v>
                </c:pt>
                <c:pt idx="6015">
                  <c:v>100.627464</c:v>
                </c:pt>
                <c:pt idx="6016">
                  <c:v>100.40238199999999</c:v>
                </c:pt>
                <c:pt idx="6017">
                  <c:v>110.865189</c:v>
                </c:pt>
                <c:pt idx="6018">
                  <c:v>139.28886399999999</c:v>
                </c:pt>
                <c:pt idx="6019">
                  <c:v>100.781807</c:v>
                </c:pt>
                <c:pt idx="6020">
                  <c:v>102.49856600000001</c:v>
                </c:pt>
                <c:pt idx="6021">
                  <c:v>109.99511699999999</c:v>
                </c:pt>
                <c:pt idx="6022">
                  <c:v>102.015236</c:v>
                </c:pt>
                <c:pt idx="6023">
                  <c:v>112.41540500000002</c:v>
                </c:pt>
                <c:pt idx="6024">
                  <c:v>109.890602</c:v>
                </c:pt>
                <c:pt idx="6025">
                  <c:v>101.357147</c:v>
                </c:pt>
                <c:pt idx="6026">
                  <c:v>117.8638</c:v>
                </c:pt>
                <c:pt idx="6027">
                  <c:v>108.49755100000002</c:v>
                </c:pt>
                <c:pt idx="6028">
                  <c:v>145.18177800000001</c:v>
                </c:pt>
                <c:pt idx="6029">
                  <c:v>105.57037399999999</c:v>
                </c:pt>
                <c:pt idx="6030">
                  <c:v>109.31184399999999</c:v>
                </c:pt>
                <c:pt idx="6031">
                  <c:v>103.34941900000001</c:v>
                </c:pt>
                <c:pt idx="6032">
                  <c:v>101.29095500000001</c:v>
                </c:pt>
                <c:pt idx="6033">
                  <c:v>106.100639</c:v>
                </c:pt>
                <c:pt idx="6034">
                  <c:v>104.57472199999998</c:v>
                </c:pt>
                <c:pt idx="6035">
                  <c:v>101.883194</c:v>
                </c:pt>
                <c:pt idx="6036">
                  <c:v>114.635628</c:v>
                </c:pt>
                <c:pt idx="6037">
                  <c:v>141.42498800000001</c:v>
                </c:pt>
                <c:pt idx="6038">
                  <c:v>116.755104</c:v>
                </c:pt>
                <c:pt idx="6039">
                  <c:v>117.205894</c:v>
                </c:pt>
                <c:pt idx="6040">
                  <c:v>104.499977</c:v>
                </c:pt>
                <c:pt idx="6041">
                  <c:v>112.91045400000002</c:v>
                </c:pt>
                <c:pt idx="6042">
                  <c:v>116.384941</c:v>
                </c:pt>
                <c:pt idx="6043">
                  <c:v>102.18219000000001</c:v>
                </c:pt>
                <c:pt idx="6044">
                  <c:v>100.22621900000001</c:v>
                </c:pt>
                <c:pt idx="6045">
                  <c:v>103.71263900000001</c:v>
                </c:pt>
                <c:pt idx="6046">
                  <c:v>113.780846</c:v>
                </c:pt>
                <c:pt idx="6047">
                  <c:v>123.67987799999997</c:v>
                </c:pt>
                <c:pt idx="6048">
                  <c:v>103.95496400000002</c:v>
                </c:pt>
                <c:pt idx="6049">
                  <c:v>104.79129000000002</c:v>
                </c:pt>
                <c:pt idx="6050">
                  <c:v>104.073013</c:v>
                </c:pt>
                <c:pt idx="6051">
                  <c:v>100.19471</c:v>
                </c:pt>
                <c:pt idx="6052">
                  <c:v>105.096405</c:v>
                </c:pt>
                <c:pt idx="6053">
                  <c:v>111.38079799999998</c:v>
                </c:pt>
                <c:pt idx="6054">
                  <c:v>100.109657</c:v>
                </c:pt>
                <c:pt idx="6055">
                  <c:v>110.97193900000002</c:v>
                </c:pt>
                <c:pt idx="6056">
                  <c:v>113.70697</c:v>
                </c:pt>
                <c:pt idx="6057">
                  <c:v>108.065102</c:v>
                </c:pt>
                <c:pt idx="6058">
                  <c:v>123.18042</c:v>
                </c:pt>
                <c:pt idx="6059">
                  <c:v>122.26467900000002</c:v>
                </c:pt>
                <c:pt idx="6060">
                  <c:v>126.21821600000001</c:v>
                </c:pt>
                <c:pt idx="6061">
                  <c:v>106.313087</c:v>
                </c:pt>
                <c:pt idx="6062">
                  <c:v>106.45517700000001</c:v>
                </c:pt>
                <c:pt idx="6063">
                  <c:v>102.21017500000002</c:v>
                </c:pt>
                <c:pt idx="6064">
                  <c:v>116.19043000000001</c:v>
                </c:pt>
                <c:pt idx="6065">
                  <c:v>114.59624500000001</c:v>
                </c:pt>
                <c:pt idx="6066">
                  <c:v>103.537018</c:v>
                </c:pt>
                <c:pt idx="6067">
                  <c:v>123.94098700000002</c:v>
                </c:pt>
                <c:pt idx="6068">
                  <c:v>100.795326</c:v>
                </c:pt>
                <c:pt idx="6069">
                  <c:v>121.383949</c:v>
                </c:pt>
                <c:pt idx="6070">
                  <c:v>100.70116400000003</c:v>
                </c:pt>
                <c:pt idx="6071">
                  <c:v>114.16567999999998</c:v>
                </c:pt>
                <c:pt idx="6072">
                  <c:v>114.92231</c:v>
                </c:pt>
                <c:pt idx="6073">
                  <c:v>102.50305899999998</c:v>
                </c:pt>
                <c:pt idx="6074">
                  <c:v>101.644188</c:v>
                </c:pt>
                <c:pt idx="6075">
                  <c:v>102.669022</c:v>
                </c:pt>
                <c:pt idx="6076">
                  <c:v>124.60478199999999</c:v>
                </c:pt>
                <c:pt idx="6077">
                  <c:v>103.91399400000002</c:v>
                </c:pt>
                <c:pt idx="6078">
                  <c:v>119.87435199999999</c:v>
                </c:pt>
                <c:pt idx="6079">
                  <c:v>104.327316</c:v>
                </c:pt>
                <c:pt idx="6080">
                  <c:v>104.76737199999998</c:v>
                </c:pt>
                <c:pt idx="6081">
                  <c:v>101.67938999999998</c:v>
                </c:pt>
                <c:pt idx="6082">
                  <c:v>112.67130299999997</c:v>
                </c:pt>
                <c:pt idx="6083">
                  <c:v>125.107674</c:v>
                </c:pt>
                <c:pt idx="6084">
                  <c:v>127.556862</c:v>
                </c:pt>
                <c:pt idx="6085">
                  <c:v>102.457832</c:v>
                </c:pt>
                <c:pt idx="6086">
                  <c:v>109.50923899999998</c:v>
                </c:pt>
                <c:pt idx="6087">
                  <c:v>120.07638499999999</c:v>
                </c:pt>
                <c:pt idx="6088">
                  <c:v>117.90877500000001</c:v>
                </c:pt>
                <c:pt idx="6089">
                  <c:v>146.76788299999998</c:v>
                </c:pt>
                <c:pt idx="6090">
                  <c:v>105.30270400000001</c:v>
                </c:pt>
                <c:pt idx="6091">
                  <c:v>129.646118</c:v>
                </c:pt>
                <c:pt idx="6092">
                  <c:v>124.777939</c:v>
                </c:pt>
                <c:pt idx="6093">
                  <c:v>100.86301400000002</c:v>
                </c:pt>
                <c:pt idx="6094">
                  <c:v>102.22530399999998</c:v>
                </c:pt>
                <c:pt idx="6095">
                  <c:v>100.59120900000003</c:v>
                </c:pt>
                <c:pt idx="6096">
                  <c:v>107.78961200000002</c:v>
                </c:pt>
                <c:pt idx="6097">
                  <c:v>112.40873699999999</c:v>
                </c:pt>
                <c:pt idx="6098">
                  <c:v>100.467735</c:v>
                </c:pt>
                <c:pt idx="6099">
                  <c:v>117.44979900000001</c:v>
                </c:pt>
                <c:pt idx="6100">
                  <c:v>113.680161</c:v>
                </c:pt>
                <c:pt idx="6101">
                  <c:v>101.85118900000002</c:v>
                </c:pt>
                <c:pt idx="6102">
                  <c:v>103.85762000000001</c:v>
                </c:pt>
                <c:pt idx="6103">
                  <c:v>118.063759</c:v>
                </c:pt>
                <c:pt idx="6104">
                  <c:v>102.246407</c:v>
                </c:pt>
                <c:pt idx="6105">
                  <c:v>104.15316</c:v>
                </c:pt>
                <c:pt idx="6106">
                  <c:v>110.07953599999999</c:v>
                </c:pt>
                <c:pt idx="6107">
                  <c:v>107.138527</c:v>
                </c:pt>
                <c:pt idx="6108">
                  <c:v>111.409386</c:v>
                </c:pt>
                <c:pt idx="6109">
                  <c:v>125.031982</c:v>
                </c:pt>
                <c:pt idx="6110">
                  <c:v>113.09866300000002</c:v>
                </c:pt>
                <c:pt idx="6111">
                  <c:v>102.57530999999999</c:v>
                </c:pt>
                <c:pt idx="6112">
                  <c:v>103.02113300000002</c:v>
                </c:pt>
                <c:pt idx="6113">
                  <c:v>111.59060700000002</c:v>
                </c:pt>
                <c:pt idx="6114">
                  <c:v>102.14316599999999</c:v>
                </c:pt>
                <c:pt idx="6115">
                  <c:v>122.315155</c:v>
                </c:pt>
                <c:pt idx="6116">
                  <c:v>106.99675000000002</c:v>
                </c:pt>
                <c:pt idx="6117">
                  <c:v>100.05976099999998</c:v>
                </c:pt>
                <c:pt idx="6118">
                  <c:v>112.322227</c:v>
                </c:pt>
                <c:pt idx="6119">
                  <c:v>102.12376399999998</c:v>
                </c:pt>
                <c:pt idx="6120">
                  <c:v>109.01356500000001</c:v>
                </c:pt>
                <c:pt idx="6121">
                  <c:v>100.86151900000002</c:v>
                </c:pt>
                <c:pt idx="6122">
                  <c:v>114.206833</c:v>
                </c:pt>
                <c:pt idx="6123">
                  <c:v>120.729202</c:v>
                </c:pt>
                <c:pt idx="6124">
                  <c:v>107.61518100000001</c:v>
                </c:pt>
                <c:pt idx="6125">
                  <c:v>102.479584</c:v>
                </c:pt>
                <c:pt idx="6126">
                  <c:v>102.90096300000002</c:v>
                </c:pt>
                <c:pt idx="6127">
                  <c:v>104.87822</c:v>
                </c:pt>
                <c:pt idx="6128">
                  <c:v>108.82453199999999</c:v>
                </c:pt>
                <c:pt idx="6129">
                  <c:v>109.314072</c:v>
                </c:pt>
                <c:pt idx="6130">
                  <c:v>103.49620800000001</c:v>
                </c:pt>
                <c:pt idx="6131">
                  <c:v>115.42621600000001</c:v>
                </c:pt>
                <c:pt idx="6132">
                  <c:v>120.137062</c:v>
                </c:pt>
                <c:pt idx="6133">
                  <c:v>110.97775300000002</c:v>
                </c:pt>
                <c:pt idx="6134">
                  <c:v>113.94199400000001</c:v>
                </c:pt>
                <c:pt idx="6135">
                  <c:v>116.26742600000001</c:v>
                </c:pt>
                <c:pt idx="6136">
                  <c:v>119.28877300000001</c:v>
                </c:pt>
                <c:pt idx="6137">
                  <c:v>130.80896000000001</c:v>
                </c:pt>
                <c:pt idx="6138">
                  <c:v>107.26480900000001</c:v>
                </c:pt>
                <c:pt idx="6139">
                  <c:v>110.02171300000002</c:v>
                </c:pt>
                <c:pt idx="6140">
                  <c:v>106.28575099999999</c:v>
                </c:pt>
                <c:pt idx="6141">
                  <c:v>106.69618199999998</c:v>
                </c:pt>
                <c:pt idx="6142">
                  <c:v>106.46938299999998</c:v>
                </c:pt>
                <c:pt idx="6143">
                  <c:v>117.347672</c:v>
                </c:pt>
                <c:pt idx="6144">
                  <c:v>110.018974</c:v>
                </c:pt>
                <c:pt idx="6145">
                  <c:v>107.790192</c:v>
                </c:pt>
                <c:pt idx="6146">
                  <c:v>101.830727</c:v>
                </c:pt>
                <c:pt idx="6147">
                  <c:v>101.223251</c:v>
                </c:pt>
                <c:pt idx="6148">
                  <c:v>135.57720900000001</c:v>
                </c:pt>
                <c:pt idx="6149">
                  <c:v>103.57169300000001</c:v>
                </c:pt>
                <c:pt idx="6150">
                  <c:v>106.65734099999999</c:v>
                </c:pt>
                <c:pt idx="6151">
                  <c:v>133.75694300000001</c:v>
                </c:pt>
                <c:pt idx="6152">
                  <c:v>109.482727</c:v>
                </c:pt>
                <c:pt idx="6153">
                  <c:v>103.825829</c:v>
                </c:pt>
                <c:pt idx="6154">
                  <c:v>104.10172300000002</c:v>
                </c:pt>
                <c:pt idx="6155">
                  <c:v>113.311272</c:v>
                </c:pt>
                <c:pt idx="6156">
                  <c:v>105.02085099999998</c:v>
                </c:pt>
                <c:pt idx="6157">
                  <c:v>100.786896</c:v>
                </c:pt>
                <c:pt idx="6158">
                  <c:v>123.332184</c:v>
                </c:pt>
                <c:pt idx="6159">
                  <c:v>122.87629699999998</c:v>
                </c:pt>
                <c:pt idx="6160">
                  <c:v>122.81181300000001</c:v>
                </c:pt>
                <c:pt idx="6161">
                  <c:v>116.13288900000001</c:v>
                </c:pt>
                <c:pt idx="6162">
                  <c:v>122.295311</c:v>
                </c:pt>
                <c:pt idx="6163">
                  <c:v>103.213745</c:v>
                </c:pt>
                <c:pt idx="6164">
                  <c:v>115.42482000000001</c:v>
                </c:pt>
                <c:pt idx="6165">
                  <c:v>108.95319400000001</c:v>
                </c:pt>
                <c:pt idx="6166">
                  <c:v>113.851021</c:v>
                </c:pt>
                <c:pt idx="6167">
                  <c:v>111.11985799999998</c:v>
                </c:pt>
                <c:pt idx="6168">
                  <c:v>106.442986</c:v>
                </c:pt>
                <c:pt idx="6169">
                  <c:v>100.48943300000002</c:v>
                </c:pt>
                <c:pt idx="6170">
                  <c:v>101.39962800000002</c:v>
                </c:pt>
                <c:pt idx="6171">
                  <c:v>110.48101800000002</c:v>
                </c:pt>
                <c:pt idx="6172">
                  <c:v>105.30522900000001</c:v>
                </c:pt>
                <c:pt idx="6173">
                  <c:v>104.81883999999998</c:v>
                </c:pt>
                <c:pt idx="6174">
                  <c:v>109.07971999999998</c:v>
                </c:pt>
                <c:pt idx="6175">
                  <c:v>107.01396200000002</c:v>
                </c:pt>
                <c:pt idx="6176">
                  <c:v>130.31425499999997</c:v>
                </c:pt>
                <c:pt idx="6177">
                  <c:v>150.19674700000002</c:v>
                </c:pt>
                <c:pt idx="6178">
                  <c:v>114.015297</c:v>
                </c:pt>
                <c:pt idx="6179">
                  <c:v>110.063705</c:v>
                </c:pt>
                <c:pt idx="6180">
                  <c:v>101.64758300000001</c:v>
                </c:pt>
                <c:pt idx="6181">
                  <c:v>104.26677699999999</c:v>
                </c:pt>
                <c:pt idx="6182">
                  <c:v>115.113022</c:v>
                </c:pt>
                <c:pt idx="6183">
                  <c:v>102.99964900000003</c:v>
                </c:pt>
                <c:pt idx="6184">
                  <c:v>104.702324</c:v>
                </c:pt>
                <c:pt idx="6185">
                  <c:v>105.10848999999999</c:v>
                </c:pt>
                <c:pt idx="6186">
                  <c:v>118.15554799999998</c:v>
                </c:pt>
                <c:pt idx="6187">
                  <c:v>100.46998600000002</c:v>
                </c:pt>
                <c:pt idx="6188">
                  <c:v>113.80921900000001</c:v>
                </c:pt>
                <c:pt idx="6189">
                  <c:v>152.762878</c:v>
                </c:pt>
                <c:pt idx="6190">
                  <c:v>104.96941400000001</c:v>
                </c:pt>
                <c:pt idx="6191">
                  <c:v>108.74755100000002</c:v>
                </c:pt>
                <c:pt idx="6192">
                  <c:v>106.16844199999998</c:v>
                </c:pt>
                <c:pt idx="6193">
                  <c:v>115.22938499999998</c:v>
                </c:pt>
                <c:pt idx="6194">
                  <c:v>122.83071099999998</c:v>
                </c:pt>
                <c:pt idx="6195">
                  <c:v>103.27776299999998</c:v>
                </c:pt>
                <c:pt idx="6196">
                  <c:v>100.76216100000002</c:v>
                </c:pt>
                <c:pt idx="6197">
                  <c:v>100.91062900000003</c:v>
                </c:pt>
                <c:pt idx="6198">
                  <c:v>110.45948799999998</c:v>
                </c:pt>
                <c:pt idx="6199">
                  <c:v>100.21768200000001</c:v>
                </c:pt>
                <c:pt idx="6200">
                  <c:v>105.51342000000001</c:v>
                </c:pt>
                <c:pt idx="6201">
                  <c:v>103.318314</c:v>
                </c:pt>
                <c:pt idx="6202">
                  <c:v>100.47781400000001</c:v>
                </c:pt>
                <c:pt idx="6203">
                  <c:v>100.676514</c:v>
                </c:pt>
                <c:pt idx="6204">
                  <c:v>110.94051400000001</c:v>
                </c:pt>
                <c:pt idx="6205">
                  <c:v>102.527328</c:v>
                </c:pt>
                <c:pt idx="6206">
                  <c:v>102.64413500000002</c:v>
                </c:pt>
                <c:pt idx="6207">
                  <c:v>104.139168</c:v>
                </c:pt>
                <c:pt idx="6208">
                  <c:v>108.44972199999999</c:v>
                </c:pt>
                <c:pt idx="6209">
                  <c:v>120.030884</c:v>
                </c:pt>
                <c:pt idx="6210">
                  <c:v>105.81654399999999</c:v>
                </c:pt>
                <c:pt idx="6211">
                  <c:v>106.472466</c:v>
                </c:pt>
                <c:pt idx="6212">
                  <c:v>103.06625400000001</c:v>
                </c:pt>
                <c:pt idx="6213">
                  <c:v>106.29142000000002</c:v>
                </c:pt>
                <c:pt idx="6214">
                  <c:v>106.37776199999999</c:v>
                </c:pt>
                <c:pt idx="6215">
                  <c:v>122.232704</c:v>
                </c:pt>
                <c:pt idx="6216">
                  <c:v>106.384682</c:v>
                </c:pt>
                <c:pt idx="6217">
                  <c:v>101.833412</c:v>
                </c:pt>
                <c:pt idx="6218">
                  <c:v>144.11431899999999</c:v>
                </c:pt>
                <c:pt idx="6219">
                  <c:v>108.112022</c:v>
                </c:pt>
                <c:pt idx="6220">
                  <c:v>102.660995</c:v>
                </c:pt>
                <c:pt idx="6221">
                  <c:v>119.47657799999999</c:v>
                </c:pt>
                <c:pt idx="6222">
                  <c:v>102.66120900000001</c:v>
                </c:pt>
                <c:pt idx="6223">
                  <c:v>102.51760100000001</c:v>
                </c:pt>
                <c:pt idx="6224">
                  <c:v>102.300095</c:v>
                </c:pt>
                <c:pt idx="6225">
                  <c:v>104.79956100000001</c:v>
                </c:pt>
                <c:pt idx="6226">
                  <c:v>111.76430499999999</c:v>
                </c:pt>
                <c:pt idx="6227">
                  <c:v>100.519508</c:v>
                </c:pt>
                <c:pt idx="6228">
                  <c:v>102.14859</c:v>
                </c:pt>
                <c:pt idx="6229">
                  <c:v>126.89370700000001</c:v>
                </c:pt>
                <c:pt idx="6230">
                  <c:v>134.88584900000004</c:v>
                </c:pt>
                <c:pt idx="6231">
                  <c:v>104.054405</c:v>
                </c:pt>
                <c:pt idx="6232">
                  <c:v>102.278122</c:v>
                </c:pt>
                <c:pt idx="6233">
                  <c:v>105.02604700000001</c:v>
                </c:pt>
                <c:pt idx="6234">
                  <c:v>106.098373</c:v>
                </c:pt>
                <c:pt idx="6235">
                  <c:v>113.41429100000003</c:v>
                </c:pt>
                <c:pt idx="6236">
                  <c:v>101.12698399999998</c:v>
                </c:pt>
                <c:pt idx="6237">
                  <c:v>103.23474899999998</c:v>
                </c:pt>
                <c:pt idx="6238">
                  <c:v>110.823753</c:v>
                </c:pt>
                <c:pt idx="6239">
                  <c:v>101.120323</c:v>
                </c:pt>
                <c:pt idx="6240">
                  <c:v>101.985893</c:v>
                </c:pt>
                <c:pt idx="6241">
                  <c:v>136.80783100000002</c:v>
                </c:pt>
                <c:pt idx="6242">
                  <c:v>108.46941400000001</c:v>
                </c:pt>
                <c:pt idx="6243">
                  <c:v>116.75329600000002</c:v>
                </c:pt>
                <c:pt idx="6244">
                  <c:v>101.35385100000001</c:v>
                </c:pt>
                <c:pt idx="6245">
                  <c:v>101.21056400000003</c:v>
                </c:pt>
                <c:pt idx="6246">
                  <c:v>125.334091</c:v>
                </c:pt>
                <c:pt idx="6247">
                  <c:v>115.478821</c:v>
                </c:pt>
                <c:pt idx="6248">
                  <c:v>129.20126299999998</c:v>
                </c:pt>
                <c:pt idx="6249">
                  <c:v>103.63707700000001</c:v>
                </c:pt>
                <c:pt idx="6250">
                  <c:v>104.37022399999999</c:v>
                </c:pt>
                <c:pt idx="6251">
                  <c:v>118.10992400000002</c:v>
                </c:pt>
                <c:pt idx="6252">
                  <c:v>100.20459700000002</c:v>
                </c:pt>
                <c:pt idx="6253">
                  <c:v>100.53151699999999</c:v>
                </c:pt>
                <c:pt idx="6254">
                  <c:v>108.35734600000001</c:v>
                </c:pt>
                <c:pt idx="6255">
                  <c:v>106.57827799999998</c:v>
                </c:pt>
                <c:pt idx="6256">
                  <c:v>138.46902499999999</c:v>
                </c:pt>
                <c:pt idx="6257">
                  <c:v>101.89196800000002</c:v>
                </c:pt>
                <c:pt idx="6258">
                  <c:v>105.71918500000001</c:v>
                </c:pt>
                <c:pt idx="6259">
                  <c:v>112.15579999999999</c:v>
                </c:pt>
                <c:pt idx="6260">
                  <c:v>115.183464</c:v>
                </c:pt>
                <c:pt idx="6261">
                  <c:v>104.137207</c:v>
                </c:pt>
                <c:pt idx="6262">
                  <c:v>114.49908400000001</c:v>
                </c:pt>
                <c:pt idx="6263">
                  <c:v>100.22229799999998</c:v>
                </c:pt>
                <c:pt idx="6264">
                  <c:v>111.72038999999998</c:v>
                </c:pt>
                <c:pt idx="6265">
                  <c:v>122.36359400000002</c:v>
                </c:pt>
                <c:pt idx="6266">
                  <c:v>126.40519</c:v>
                </c:pt>
                <c:pt idx="6267">
                  <c:v>119.695549</c:v>
                </c:pt>
                <c:pt idx="6268">
                  <c:v>106.557671</c:v>
                </c:pt>
                <c:pt idx="6269">
                  <c:v>105.09110300000002</c:v>
                </c:pt>
                <c:pt idx="6270">
                  <c:v>118.37891399999998</c:v>
                </c:pt>
                <c:pt idx="6271">
                  <c:v>116.72817999999998</c:v>
                </c:pt>
                <c:pt idx="6272">
                  <c:v>100.836235</c:v>
                </c:pt>
                <c:pt idx="6273">
                  <c:v>125.42083700000001</c:v>
                </c:pt>
                <c:pt idx="6274">
                  <c:v>112.683914</c:v>
                </c:pt>
                <c:pt idx="6275">
                  <c:v>107.04640999999999</c:v>
                </c:pt>
                <c:pt idx="6276">
                  <c:v>105.12313099999999</c:v>
                </c:pt>
                <c:pt idx="6277">
                  <c:v>100.334312</c:v>
                </c:pt>
                <c:pt idx="6278">
                  <c:v>113.820633</c:v>
                </c:pt>
                <c:pt idx="6279">
                  <c:v>109.918587</c:v>
                </c:pt>
                <c:pt idx="6280">
                  <c:v>116.10759</c:v>
                </c:pt>
                <c:pt idx="6281">
                  <c:v>100.67993899999999</c:v>
                </c:pt>
                <c:pt idx="6282">
                  <c:v>101.91410100000002</c:v>
                </c:pt>
                <c:pt idx="6283">
                  <c:v>109.18634799999998</c:v>
                </c:pt>
                <c:pt idx="6284">
                  <c:v>111.49047899999998</c:v>
                </c:pt>
                <c:pt idx="6285">
                  <c:v>116.14735400000002</c:v>
                </c:pt>
                <c:pt idx="6286">
                  <c:v>105.456841</c:v>
                </c:pt>
                <c:pt idx="6287">
                  <c:v>111.854996</c:v>
                </c:pt>
                <c:pt idx="6288">
                  <c:v>109.55791499999999</c:v>
                </c:pt>
                <c:pt idx="6289">
                  <c:v>121.36946900000001</c:v>
                </c:pt>
                <c:pt idx="6290">
                  <c:v>105.959717</c:v>
                </c:pt>
                <c:pt idx="6291">
                  <c:v>116.03951300000001</c:v>
                </c:pt>
                <c:pt idx="6292">
                  <c:v>117.67939799999999</c:v>
                </c:pt>
                <c:pt idx="6293">
                  <c:v>124.938484</c:v>
                </c:pt>
                <c:pt idx="6294">
                  <c:v>111.65731799999999</c:v>
                </c:pt>
                <c:pt idx="6295">
                  <c:v>103.846458</c:v>
                </c:pt>
                <c:pt idx="6296">
                  <c:v>121.221817</c:v>
                </c:pt>
                <c:pt idx="6297">
                  <c:v>109.666641</c:v>
                </c:pt>
                <c:pt idx="6298">
                  <c:v>119.05724300000001</c:v>
                </c:pt>
                <c:pt idx="6299">
                  <c:v>123.776093</c:v>
                </c:pt>
                <c:pt idx="6300">
                  <c:v>106.91702300000003</c:v>
                </c:pt>
                <c:pt idx="6301">
                  <c:v>101.22286200000001</c:v>
                </c:pt>
                <c:pt idx="6302">
                  <c:v>114.477676</c:v>
                </c:pt>
                <c:pt idx="6303">
                  <c:v>113.56791699999999</c:v>
                </c:pt>
                <c:pt idx="6304">
                  <c:v>126.80454300000001</c:v>
                </c:pt>
                <c:pt idx="6305">
                  <c:v>105.242401</c:v>
                </c:pt>
                <c:pt idx="6306">
                  <c:v>122.11321300000002</c:v>
                </c:pt>
                <c:pt idx="6307">
                  <c:v>100.96796400000001</c:v>
                </c:pt>
                <c:pt idx="6308">
                  <c:v>132.15713500000001</c:v>
                </c:pt>
                <c:pt idx="6309">
                  <c:v>100.054901</c:v>
                </c:pt>
                <c:pt idx="6310">
                  <c:v>116.26021600000001</c:v>
                </c:pt>
                <c:pt idx="6311">
                  <c:v>100.81686400000001</c:v>
                </c:pt>
                <c:pt idx="6312">
                  <c:v>100.22045900000002</c:v>
                </c:pt>
                <c:pt idx="6313">
                  <c:v>103.61429600000001</c:v>
                </c:pt>
                <c:pt idx="6314">
                  <c:v>106.14791099999999</c:v>
                </c:pt>
                <c:pt idx="6315">
                  <c:v>110.25365400000001</c:v>
                </c:pt>
                <c:pt idx="6316">
                  <c:v>102.428062</c:v>
                </c:pt>
                <c:pt idx="6317">
                  <c:v>101.43298299999998</c:v>
                </c:pt>
                <c:pt idx="6318">
                  <c:v>102.45597100000001</c:v>
                </c:pt>
                <c:pt idx="6319">
                  <c:v>102.70503199999999</c:v>
                </c:pt>
                <c:pt idx="6320">
                  <c:v>100.42543000000001</c:v>
                </c:pt>
                <c:pt idx="6321">
                  <c:v>126.20573400000001</c:v>
                </c:pt>
                <c:pt idx="6322">
                  <c:v>105.388054</c:v>
                </c:pt>
                <c:pt idx="6323">
                  <c:v>115.36347199999999</c:v>
                </c:pt>
                <c:pt idx="6324">
                  <c:v>105.19684599999998</c:v>
                </c:pt>
                <c:pt idx="6325">
                  <c:v>158.85081500000001</c:v>
                </c:pt>
                <c:pt idx="6326">
                  <c:v>101.560402</c:v>
                </c:pt>
                <c:pt idx="6327">
                  <c:v>105.25303599999998</c:v>
                </c:pt>
                <c:pt idx="6328">
                  <c:v>112.258049</c:v>
                </c:pt>
                <c:pt idx="6329">
                  <c:v>100.36415900000001</c:v>
                </c:pt>
                <c:pt idx="6330">
                  <c:v>102.49090600000001</c:v>
                </c:pt>
                <c:pt idx="6331">
                  <c:v>106.33672300000002</c:v>
                </c:pt>
                <c:pt idx="6332">
                  <c:v>105.860817</c:v>
                </c:pt>
                <c:pt idx="6333">
                  <c:v>111.60530099999998</c:v>
                </c:pt>
                <c:pt idx="6334">
                  <c:v>137.62182600000003</c:v>
                </c:pt>
                <c:pt idx="6335">
                  <c:v>114.898056</c:v>
                </c:pt>
                <c:pt idx="6336">
                  <c:v>105.45365900000002</c:v>
                </c:pt>
                <c:pt idx="6337">
                  <c:v>110.16876999999998</c:v>
                </c:pt>
                <c:pt idx="6338">
                  <c:v>107.811798</c:v>
                </c:pt>
                <c:pt idx="6339">
                  <c:v>124.14885700000001</c:v>
                </c:pt>
                <c:pt idx="6340">
                  <c:v>100.39387499999998</c:v>
                </c:pt>
                <c:pt idx="6341">
                  <c:v>109.16836499999998</c:v>
                </c:pt>
                <c:pt idx="6342">
                  <c:v>105.618927</c:v>
                </c:pt>
                <c:pt idx="6343">
                  <c:v>109.035652</c:v>
                </c:pt>
                <c:pt idx="6344">
                  <c:v>102.524933</c:v>
                </c:pt>
                <c:pt idx="6345">
                  <c:v>107.288849</c:v>
                </c:pt>
                <c:pt idx="6346">
                  <c:v>118.86266300000001</c:v>
                </c:pt>
                <c:pt idx="6347">
                  <c:v>100.52130099999998</c:v>
                </c:pt>
                <c:pt idx="6348">
                  <c:v>102.99453000000001</c:v>
                </c:pt>
                <c:pt idx="6349">
                  <c:v>116.221046</c:v>
                </c:pt>
                <c:pt idx="6350">
                  <c:v>101.714088</c:v>
                </c:pt>
                <c:pt idx="6351">
                  <c:v>106.85514799999999</c:v>
                </c:pt>
                <c:pt idx="6352">
                  <c:v>126.57312</c:v>
                </c:pt>
                <c:pt idx="6353">
                  <c:v>109.28713999999999</c:v>
                </c:pt>
                <c:pt idx="6354">
                  <c:v>100.97416699999999</c:v>
                </c:pt>
                <c:pt idx="6355">
                  <c:v>102.10025</c:v>
                </c:pt>
                <c:pt idx="6356">
                  <c:v>112.571068</c:v>
                </c:pt>
                <c:pt idx="6357">
                  <c:v>118.23106400000002</c:v>
                </c:pt>
                <c:pt idx="6358">
                  <c:v>104.53136400000001</c:v>
                </c:pt>
                <c:pt idx="6359">
                  <c:v>109.98444400000001</c:v>
                </c:pt>
                <c:pt idx="6360">
                  <c:v>121.283951</c:v>
                </c:pt>
                <c:pt idx="6361">
                  <c:v>108.037102</c:v>
                </c:pt>
                <c:pt idx="6362">
                  <c:v>100.545715</c:v>
                </c:pt>
                <c:pt idx="6363">
                  <c:v>111.120819</c:v>
                </c:pt>
                <c:pt idx="6364">
                  <c:v>101.283089</c:v>
                </c:pt>
                <c:pt idx="6365">
                  <c:v>103.28334</c:v>
                </c:pt>
                <c:pt idx="6366">
                  <c:v>108.44822700000002</c:v>
                </c:pt>
                <c:pt idx="6367">
                  <c:v>102.21112100000003</c:v>
                </c:pt>
                <c:pt idx="6368">
                  <c:v>117.13401</c:v>
                </c:pt>
                <c:pt idx="6369">
                  <c:v>100.15879099999997</c:v>
                </c:pt>
                <c:pt idx="6370">
                  <c:v>100.366936</c:v>
                </c:pt>
                <c:pt idx="6371">
                  <c:v>118.93459300000004</c:v>
                </c:pt>
                <c:pt idx="6372">
                  <c:v>124.43569900000001</c:v>
                </c:pt>
                <c:pt idx="6373">
                  <c:v>106.318451</c:v>
                </c:pt>
                <c:pt idx="6374">
                  <c:v>109.70056900000002</c:v>
                </c:pt>
                <c:pt idx="6375">
                  <c:v>112.47221399999999</c:v>
                </c:pt>
                <c:pt idx="6376">
                  <c:v>103.13503300000001</c:v>
                </c:pt>
                <c:pt idx="6377">
                  <c:v>106.98608400000002</c:v>
                </c:pt>
                <c:pt idx="6378">
                  <c:v>111.54161800000001</c:v>
                </c:pt>
                <c:pt idx="6379">
                  <c:v>104.82321899999998</c:v>
                </c:pt>
                <c:pt idx="6380">
                  <c:v>110.569557</c:v>
                </c:pt>
                <c:pt idx="6381">
                  <c:v>106.338211</c:v>
                </c:pt>
                <c:pt idx="6382">
                  <c:v>104.65007799999997</c:v>
                </c:pt>
                <c:pt idx="6383">
                  <c:v>103.99273700000001</c:v>
                </c:pt>
                <c:pt idx="6384">
                  <c:v>116.43468500000002</c:v>
                </c:pt>
                <c:pt idx="6385">
                  <c:v>134.81300399999998</c:v>
                </c:pt>
                <c:pt idx="6386">
                  <c:v>108.17233299999995</c:v>
                </c:pt>
                <c:pt idx="6387">
                  <c:v>103.82379199999998</c:v>
                </c:pt>
                <c:pt idx="6388">
                  <c:v>109.180313</c:v>
                </c:pt>
                <c:pt idx="6389">
                  <c:v>102.15899699999999</c:v>
                </c:pt>
                <c:pt idx="6390">
                  <c:v>100.521767</c:v>
                </c:pt>
                <c:pt idx="6391">
                  <c:v>111.41554300000001</c:v>
                </c:pt>
                <c:pt idx="6392">
                  <c:v>111.06568900000002</c:v>
                </c:pt>
                <c:pt idx="6393">
                  <c:v>101.64651499999999</c:v>
                </c:pt>
                <c:pt idx="6394">
                  <c:v>102.90067300000001</c:v>
                </c:pt>
                <c:pt idx="6395">
                  <c:v>110.839073</c:v>
                </c:pt>
                <c:pt idx="6396">
                  <c:v>126.476288</c:v>
                </c:pt>
                <c:pt idx="6397">
                  <c:v>112.25872</c:v>
                </c:pt>
              </c:numCache>
            </c:numRef>
          </c:xVal>
          <c:yVal>
            <c:numRef>
              <c:f>SCATTERPLOT6400DATI!$I$3:$I$6400</c:f>
              <c:numCache>
                <c:formatCode>General</c:formatCode>
                <c:ptCount val="6398"/>
                <c:pt idx="0">
                  <c:v>3.0000309999999999</c:v>
                </c:pt>
                <c:pt idx="1">
                  <c:v>4.1999819999999994</c:v>
                </c:pt>
                <c:pt idx="2">
                  <c:v>4.3000179999999988</c:v>
                </c:pt>
                <c:pt idx="3">
                  <c:v>3.699951</c:v>
                </c:pt>
                <c:pt idx="4">
                  <c:v>3</c:v>
                </c:pt>
                <c:pt idx="5">
                  <c:v>3.5999759999999994</c:v>
                </c:pt>
                <c:pt idx="6">
                  <c:v>4</c:v>
                </c:pt>
                <c:pt idx="7">
                  <c:v>4.3499910000000002</c:v>
                </c:pt>
                <c:pt idx="8">
                  <c:v>3.5500179999999997</c:v>
                </c:pt>
                <c:pt idx="9">
                  <c:v>3.899994</c:v>
                </c:pt>
                <c:pt idx="10">
                  <c:v>3.2000120000000001</c:v>
                </c:pt>
                <c:pt idx="11">
                  <c:v>4.499969000000001</c:v>
                </c:pt>
                <c:pt idx="12">
                  <c:v>3.2000120000000001</c:v>
                </c:pt>
                <c:pt idx="13">
                  <c:v>4.6499939999999995</c:v>
                </c:pt>
                <c:pt idx="14">
                  <c:v>3.0000309999999999</c:v>
                </c:pt>
                <c:pt idx="15">
                  <c:v>4.6500239999999993</c:v>
                </c:pt>
                <c:pt idx="16">
                  <c:v>5.4500120000000001</c:v>
                </c:pt>
                <c:pt idx="17">
                  <c:v>3.3500059999999996</c:v>
                </c:pt>
                <c:pt idx="18">
                  <c:v>3.6500240000000002</c:v>
                </c:pt>
                <c:pt idx="19">
                  <c:v>3.7000120000000001</c:v>
                </c:pt>
                <c:pt idx="20">
                  <c:v>4.499969000000001</c:v>
                </c:pt>
                <c:pt idx="21">
                  <c:v>3.6499940000000004</c:v>
                </c:pt>
                <c:pt idx="22">
                  <c:v>4.4499820000000003</c:v>
                </c:pt>
                <c:pt idx="23">
                  <c:v>4.299987999999999</c:v>
                </c:pt>
                <c:pt idx="24">
                  <c:v>5.8999629999999996</c:v>
                </c:pt>
                <c:pt idx="25">
                  <c:v>5.6000059999999987</c:v>
                </c:pt>
                <c:pt idx="26">
                  <c:v>6.5</c:v>
                </c:pt>
                <c:pt idx="27">
                  <c:v>4.25</c:v>
                </c:pt>
                <c:pt idx="28">
                  <c:v>14.949982</c:v>
                </c:pt>
                <c:pt idx="29">
                  <c:v>3.5</c:v>
                </c:pt>
                <c:pt idx="30">
                  <c:v>3.0499879999999999</c:v>
                </c:pt>
                <c:pt idx="31">
                  <c:v>3.5</c:v>
                </c:pt>
                <c:pt idx="32">
                  <c:v>18.800018000000001</c:v>
                </c:pt>
                <c:pt idx="33">
                  <c:v>3.8000179999999997</c:v>
                </c:pt>
                <c:pt idx="34">
                  <c:v>3.600006</c:v>
                </c:pt>
                <c:pt idx="35">
                  <c:v>3.5</c:v>
                </c:pt>
                <c:pt idx="36">
                  <c:v>3.75</c:v>
                </c:pt>
                <c:pt idx="37">
                  <c:v>3.3000179999999997</c:v>
                </c:pt>
                <c:pt idx="38">
                  <c:v>3.7000120000000001</c:v>
                </c:pt>
                <c:pt idx="39">
                  <c:v>3.9999689999999997</c:v>
                </c:pt>
                <c:pt idx="40">
                  <c:v>3.5499879999999999</c:v>
                </c:pt>
                <c:pt idx="41">
                  <c:v>3.100006</c:v>
                </c:pt>
                <c:pt idx="42">
                  <c:v>3.7499690000000001</c:v>
                </c:pt>
                <c:pt idx="43">
                  <c:v>3.6499940000000004</c:v>
                </c:pt>
                <c:pt idx="44">
                  <c:v>4.099975999999999</c:v>
                </c:pt>
                <c:pt idx="45">
                  <c:v>3.399994</c:v>
                </c:pt>
                <c:pt idx="46">
                  <c:v>3.5</c:v>
                </c:pt>
                <c:pt idx="47">
                  <c:v>3.2999879999999999</c:v>
                </c:pt>
                <c:pt idx="48">
                  <c:v>3.7750089999999994</c:v>
                </c:pt>
                <c:pt idx="49">
                  <c:v>3.6999819999999999</c:v>
                </c:pt>
                <c:pt idx="50">
                  <c:v>4.3999629999999996</c:v>
                </c:pt>
                <c:pt idx="51">
                  <c:v>4.3500059999999987</c:v>
                </c:pt>
                <c:pt idx="52">
                  <c:v>4</c:v>
                </c:pt>
                <c:pt idx="53">
                  <c:v>3.8999629999999996</c:v>
                </c:pt>
                <c:pt idx="54">
                  <c:v>12.675018</c:v>
                </c:pt>
                <c:pt idx="55">
                  <c:v>4.1749879999999981</c:v>
                </c:pt>
                <c:pt idx="56">
                  <c:v>4.5</c:v>
                </c:pt>
                <c:pt idx="57">
                  <c:v>3.5499879999999999</c:v>
                </c:pt>
                <c:pt idx="58">
                  <c:v>3.5</c:v>
                </c:pt>
                <c:pt idx="59">
                  <c:v>4.5</c:v>
                </c:pt>
                <c:pt idx="60">
                  <c:v>2.9750059999999996</c:v>
                </c:pt>
                <c:pt idx="61">
                  <c:v>5.549987999999999</c:v>
                </c:pt>
                <c:pt idx="62">
                  <c:v>3.3500059999999996</c:v>
                </c:pt>
                <c:pt idx="63">
                  <c:v>3.4000240000000002</c:v>
                </c:pt>
                <c:pt idx="64">
                  <c:v>4.599975999999999</c:v>
                </c:pt>
                <c:pt idx="65">
                  <c:v>4.2750089999999998</c:v>
                </c:pt>
                <c:pt idx="66">
                  <c:v>3.9500119999999996</c:v>
                </c:pt>
                <c:pt idx="67">
                  <c:v>4.1000059999999987</c:v>
                </c:pt>
                <c:pt idx="68">
                  <c:v>4.049987999999999</c:v>
                </c:pt>
                <c:pt idx="69">
                  <c:v>3.6999819999999999</c:v>
                </c:pt>
                <c:pt idx="70">
                  <c:v>4.1999509999999995</c:v>
                </c:pt>
                <c:pt idx="71">
                  <c:v>4.5500179999999988</c:v>
                </c:pt>
                <c:pt idx="72">
                  <c:v>4.1500239999999993</c:v>
                </c:pt>
                <c:pt idx="73">
                  <c:v>4.000030999999999</c:v>
                </c:pt>
                <c:pt idx="74">
                  <c:v>4.349975999999999</c:v>
                </c:pt>
                <c:pt idx="75">
                  <c:v>3.3000179999999997</c:v>
                </c:pt>
                <c:pt idx="76">
                  <c:v>4.9000240000000002</c:v>
                </c:pt>
                <c:pt idx="77">
                  <c:v>4.1499939999999995</c:v>
                </c:pt>
                <c:pt idx="78">
                  <c:v>6.1000059999999987</c:v>
                </c:pt>
                <c:pt idx="79">
                  <c:v>3.7500309999999999</c:v>
                </c:pt>
                <c:pt idx="80">
                  <c:v>4.549987999999999</c:v>
                </c:pt>
                <c:pt idx="81">
                  <c:v>3.6499940000000004</c:v>
                </c:pt>
                <c:pt idx="82">
                  <c:v>4.1000369999999995</c:v>
                </c:pt>
                <c:pt idx="83">
                  <c:v>3.3499759999999994</c:v>
                </c:pt>
                <c:pt idx="84">
                  <c:v>3.5500029999999994</c:v>
                </c:pt>
                <c:pt idx="85">
                  <c:v>3.4499819999999999</c:v>
                </c:pt>
                <c:pt idx="86">
                  <c:v>3.6999819999999999</c:v>
                </c:pt>
                <c:pt idx="87">
                  <c:v>5.049987999999999</c:v>
                </c:pt>
                <c:pt idx="88">
                  <c:v>3.8500059999999996</c:v>
                </c:pt>
                <c:pt idx="89">
                  <c:v>3.5499879999999999</c:v>
                </c:pt>
                <c:pt idx="90">
                  <c:v>3.9999689999999997</c:v>
                </c:pt>
                <c:pt idx="91">
                  <c:v>5.1499629999999996</c:v>
                </c:pt>
                <c:pt idx="92">
                  <c:v>4.049987999999999</c:v>
                </c:pt>
                <c:pt idx="93">
                  <c:v>3.9000240000000002</c:v>
                </c:pt>
                <c:pt idx="94">
                  <c:v>4.8500059999999987</c:v>
                </c:pt>
                <c:pt idx="95">
                  <c:v>2.9499819999999999</c:v>
                </c:pt>
                <c:pt idx="96">
                  <c:v>3.8000179999999997</c:v>
                </c:pt>
                <c:pt idx="97">
                  <c:v>3.399994</c:v>
                </c:pt>
                <c:pt idx="98">
                  <c:v>4.7749939999999995</c:v>
                </c:pt>
                <c:pt idx="99">
                  <c:v>3.3499910000000002</c:v>
                </c:pt>
                <c:pt idx="100">
                  <c:v>3.75</c:v>
                </c:pt>
                <c:pt idx="101">
                  <c:v>3.600006</c:v>
                </c:pt>
                <c:pt idx="102">
                  <c:v>3.9000240000000002</c:v>
                </c:pt>
                <c:pt idx="103">
                  <c:v>4.549987999999999</c:v>
                </c:pt>
                <c:pt idx="104">
                  <c:v>3.7999879999999999</c:v>
                </c:pt>
                <c:pt idx="105">
                  <c:v>3.75</c:v>
                </c:pt>
                <c:pt idx="106">
                  <c:v>3.1499940000000004</c:v>
                </c:pt>
                <c:pt idx="107">
                  <c:v>4.049987999999999</c:v>
                </c:pt>
                <c:pt idx="108">
                  <c:v>4.8999939999999995</c:v>
                </c:pt>
                <c:pt idx="109">
                  <c:v>3.9500119999999996</c:v>
                </c:pt>
                <c:pt idx="110">
                  <c:v>3.600006</c:v>
                </c:pt>
                <c:pt idx="111">
                  <c:v>3.7000120000000001</c:v>
                </c:pt>
                <c:pt idx="112">
                  <c:v>3.5</c:v>
                </c:pt>
                <c:pt idx="113">
                  <c:v>3.5499879999999999</c:v>
                </c:pt>
                <c:pt idx="114">
                  <c:v>4.2000120000000001</c:v>
                </c:pt>
                <c:pt idx="115">
                  <c:v>3.7499690000000001</c:v>
                </c:pt>
                <c:pt idx="116">
                  <c:v>4.099975999999999</c:v>
                </c:pt>
                <c:pt idx="117">
                  <c:v>4.8500059999999987</c:v>
                </c:pt>
                <c:pt idx="118">
                  <c:v>4.099975999999999</c:v>
                </c:pt>
                <c:pt idx="119">
                  <c:v>3.5</c:v>
                </c:pt>
                <c:pt idx="120">
                  <c:v>5.1000369999999995</c:v>
                </c:pt>
                <c:pt idx="121">
                  <c:v>4.1499629999999996</c:v>
                </c:pt>
                <c:pt idx="122">
                  <c:v>3.7000120000000001</c:v>
                </c:pt>
                <c:pt idx="123">
                  <c:v>4.25</c:v>
                </c:pt>
                <c:pt idx="124">
                  <c:v>3.9500119999999996</c:v>
                </c:pt>
                <c:pt idx="125">
                  <c:v>3.449951</c:v>
                </c:pt>
                <c:pt idx="126">
                  <c:v>4.599975999999999</c:v>
                </c:pt>
                <c:pt idx="127">
                  <c:v>3.4499819999999999</c:v>
                </c:pt>
                <c:pt idx="128">
                  <c:v>3.6000369999999999</c:v>
                </c:pt>
                <c:pt idx="129">
                  <c:v>4.3000179999999988</c:v>
                </c:pt>
                <c:pt idx="130">
                  <c:v>4.249969000000001</c:v>
                </c:pt>
                <c:pt idx="131">
                  <c:v>3.9000240000000002</c:v>
                </c:pt>
                <c:pt idx="132">
                  <c:v>4.25</c:v>
                </c:pt>
                <c:pt idx="133">
                  <c:v>3.3500059999999996</c:v>
                </c:pt>
                <c:pt idx="134">
                  <c:v>4.799987999999999</c:v>
                </c:pt>
                <c:pt idx="135">
                  <c:v>3.7999879999999999</c:v>
                </c:pt>
                <c:pt idx="136">
                  <c:v>3.600006</c:v>
                </c:pt>
                <c:pt idx="137">
                  <c:v>4.3999939999999995</c:v>
                </c:pt>
                <c:pt idx="138">
                  <c:v>4.799987999999999</c:v>
                </c:pt>
                <c:pt idx="139">
                  <c:v>4.849975999999999</c:v>
                </c:pt>
                <c:pt idx="140">
                  <c:v>5.7000120000000001</c:v>
                </c:pt>
                <c:pt idx="141">
                  <c:v>4.3000179999999988</c:v>
                </c:pt>
                <c:pt idx="142">
                  <c:v>4.7000120000000001</c:v>
                </c:pt>
                <c:pt idx="143">
                  <c:v>3.5499879999999999</c:v>
                </c:pt>
                <c:pt idx="144">
                  <c:v>3.4500119999999996</c:v>
                </c:pt>
                <c:pt idx="145">
                  <c:v>4</c:v>
                </c:pt>
                <c:pt idx="146">
                  <c:v>3.8000179999999997</c:v>
                </c:pt>
                <c:pt idx="147">
                  <c:v>3.5</c:v>
                </c:pt>
                <c:pt idx="148">
                  <c:v>3.3000179999999997</c:v>
                </c:pt>
                <c:pt idx="149">
                  <c:v>4</c:v>
                </c:pt>
                <c:pt idx="150">
                  <c:v>4.6000059999999987</c:v>
                </c:pt>
                <c:pt idx="151">
                  <c:v>4.099975999999999</c:v>
                </c:pt>
                <c:pt idx="152">
                  <c:v>4.9000240000000002</c:v>
                </c:pt>
                <c:pt idx="153">
                  <c:v>3.9499819999999999</c:v>
                </c:pt>
                <c:pt idx="154">
                  <c:v>3.4500119999999996</c:v>
                </c:pt>
                <c:pt idx="155">
                  <c:v>3.3500059999999996</c:v>
                </c:pt>
                <c:pt idx="156">
                  <c:v>4.3000179999999988</c:v>
                </c:pt>
                <c:pt idx="157">
                  <c:v>3.9500119999999996</c:v>
                </c:pt>
                <c:pt idx="158">
                  <c:v>3.7000120000000001</c:v>
                </c:pt>
                <c:pt idx="159">
                  <c:v>3.8500059999999996</c:v>
                </c:pt>
                <c:pt idx="160">
                  <c:v>3.3500059999999996</c:v>
                </c:pt>
                <c:pt idx="161">
                  <c:v>3.5</c:v>
                </c:pt>
                <c:pt idx="162">
                  <c:v>3.6499630000000001</c:v>
                </c:pt>
                <c:pt idx="163">
                  <c:v>3.399994</c:v>
                </c:pt>
                <c:pt idx="164">
                  <c:v>4.7750089999999998</c:v>
                </c:pt>
                <c:pt idx="165">
                  <c:v>5.5500030000000002</c:v>
                </c:pt>
                <c:pt idx="166">
                  <c:v>3.0499879999999999</c:v>
                </c:pt>
                <c:pt idx="167">
                  <c:v>4.1250309999999981</c:v>
                </c:pt>
                <c:pt idx="168">
                  <c:v>4.2000120000000001</c:v>
                </c:pt>
                <c:pt idx="169">
                  <c:v>3.7000120000000001</c:v>
                </c:pt>
                <c:pt idx="170">
                  <c:v>3.5499879999999999</c:v>
                </c:pt>
                <c:pt idx="171">
                  <c:v>3.9999689999999997</c:v>
                </c:pt>
                <c:pt idx="172">
                  <c:v>3.75</c:v>
                </c:pt>
                <c:pt idx="173">
                  <c:v>2.9000240000000002</c:v>
                </c:pt>
                <c:pt idx="174">
                  <c:v>4.1000059999999987</c:v>
                </c:pt>
                <c:pt idx="175">
                  <c:v>4.2000120000000001</c:v>
                </c:pt>
                <c:pt idx="176">
                  <c:v>3.2999879999999999</c:v>
                </c:pt>
                <c:pt idx="177">
                  <c:v>3.399994</c:v>
                </c:pt>
                <c:pt idx="178">
                  <c:v>3.5</c:v>
                </c:pt>
                <c:pt idx="179">
                  <c:v>3.1499940000000004</c:v>
                </c:pt>
                <c:pt idx="180">
                  <c:v>3.8499910000000002</c:v>
                </c:pt>
                <c:pt idx="181">
                  <c:v>3.75</c:v>
                </c:pt>
                <c:pt idx="182">
                  <c:v>3.6499940000000004</c:v>
                </c:pt>
                <c:pt idx="183">
                  <c:v>4.4500120000000001</c:v>
                </c:pt>
                <c:pt idx="184">
                  <c:v>4.25</c:v>
                </c:pt>
                <c:pt idx="185">
                  <c:v>3.625</c:v>
                </c:pt>
                <c:pt idx="186">
                  <c:v>4.049987999999999</c:v>
                </c:pt>
                <c:pt idx="187">
                  <c:v>3.9749759999999994</c:v>
                </c:pt>
                <c:pt idx="188">
                  <c:v>3.225006</c:v>
                </c:pt>
                <c:pt idx="189">
                  <c:v>3.6999819999999999</c:v>
                </c:pt>
                <c:pt idx="190">
                  <c:v>3.6250149999999999</c:v>
                </c:pt>
                <c:pt idx="191">
                  <c:v>3.3499759999999994</c:v>
                </c:pt>
                <c:pt idx="192">
                  <c:v>3.8750309999999994</c:v>
                </c:pt>
                <c:pt idx="193">
                  <c:v>3.8000179999999997</c:v>
                </c:pt>
                <c:pt idx="194">
                  <c:v>3.5499879999999999</c:v>
                </c:pt>
                <c:pt idx="195">
                  <c:v>4.799987999999999</c:v>
                </c:pt>
                <c:pt idx="196">
                  <c:v>3.4500119999999996</c:v>
                </c:pt>
                <c:pt idx="197">
                  <c:v>4.4000240000000002</c:v>
                </c:pt>
                <c:pt idx="198">
                  <c:v>4.549987999999999</c:v>
                </c:pt>
                <c:pt idx="199">
                  <c:v>3.5500179999999997</c:v>
                </c:pt>
                <c:pt idx="200">
                  <c:v>5.1000059999999987</c:v>
                </c:pt>
                <c:pt idx="201">
                  <c:v>3.3500369999999995</c:v>
                </c:pt>
                <c:pt idx="202">
                  <c:v>3.4500119999999996</c:v>
                </c:pt>
                <c:pt idx="203">
                  <c:v>4.9000240000000002</c:v>
                </c:pt>
                <c:pt idx="204">
                  <c:v>3.399994</c:v>
                </c:pt>
                <c:pt idx="205">
                  <c:v>3.5</c:v>
                </c:pt>
                <c:pt idx="206">
                  <c:v>3.6999819999999999</c:v>
                </c:pt>
                <c:pt idx="207">
                  <c:v>5.9000240000000002</c:v>
                </c:pt>
                <c:pt idx="208">
                  <c:v>4.250030999999999</c:v>
                </c:pt>
                <c:pt idx="209">
                  <c:v>5.1000059999999987</c:v>
                </c:pt>
                <c:pt idx="210">
                  <c:v>4.049987999999999</c:v>
                </c:pt>
                <c:pt idx="211">
                  <c:v>3.399994</c:v>
                </c:pt>
                <c:pt idx="212">
                  <c:v>3.7000120000000001</c:v>
                </c:pt>
                <c:pt idx="213">
                  <c:v>3.8499759999999994</c:v>
                </c:pt>
                <c:pt idx="214">
                  <c:v>3.5500179999999997</c:v>
                </c:pt>
                <c:pt idx="215">
                  <c:v>4.0500030000000002</c:v>
                </c:pt>
                <c:pt idx="216">
                  <c:v>3.7999879999999999</c:v>
                </c:pt>
                <c:pt idx="217">
                  <c:v>3.5999759999999994</c:v>
                </c:pt>
                <c:pt idx="218">
                  <c:v>3.3499759999999994</c:v>
                </c:pt>
                <c:pt idx="219">
                  <c:v>4.1999819999999994</c:v>
                </c:pt>
                <c:pt idx="220">
                  <c:v>3.1500240000000002</c:v>
                </c:pt>
                <c:pt idx="221">
                  <c:v>3.1499940000000004</c:v>
                </c:pt>
                <c:pt idx="222">
                  <c:v>3.5</c:v>
                </c:pt>
                <c:pt idx="223">
                  <c:v>3.6500240000000002</c:v>
                </c:pt>
                <c:pt idx="224">
                  <c:v>3.7999879999999999</c:v>
                </c:pt>
                <c:pt idx="225">
                  <c:v>5</c:v>
                </c:pt>
                <c:pt idx="226">
                  <c:v>3.5</c:v>
                </c:pt>
                <c:pt idx="227">
                  <c:v>3.4500119999999996</c:v>
                </c:pt>
                <c:pt idx="228">
                  <c:v>3.6499940000000004</c:v>
                </c:pt>
                <c:pt idx="229">
                  <c:v>5.2000120000000001</c:v>
                </c:pt>
                <c:pt idx="230">
                  <c:v>3.8750309999999994</c:v>
                </c:pt>
                <c:pt idx="231">
                  <c:v>3.6999819999999999</c:v>
                </c:pt>
                <c:pt idx="232">
                  <c:v>4.3500369999999995</c:v>
                </c:pt>
                <c:pt idx="233">
                  <c:v>3.4500119999999996</c:v>
                </c:pt>
                <c:pt idx="234">
                  <c:v>4.249969000000001</c:v>
                </c:pt>
                <c:pt idx="235">
                  <c:v>3.7000120000000001</c:v>
                </c:pt>
                <c:pt idx="236">
                  <c:v>5.25</c:v>
                </c:pt>
                <c:pt idx="237">
                  <c:v>2.0750119999999996</c:v>
                </c:pt>
                <c:pt idx="238">
                  <c:v>4.2000120000000001</c:v>
                </c:pt>
                <c:pt idx="239">
                  <c:v>3.3500059999999996</c:v>
                </c:pt>
                <c:pt idx="240">
                  <c:v>3.3499759999999994</c:v>
                </c:pt>
                <c:pt idx="241">
                  <c:v>3.600006</c:v>
                </c:pt>
                <c:pt idx="242">
                  <c:v>3.9500119999999996</c:v>
                </c:pt>
                <c:pt idx="243">
                  <c:v>4.5</c:v>
                </c:pt>
                <c:pt idx="244">
                  <c:v>4.3000179999999988</c:v>
                </c:pt>
                <c:pt idx="245">
                  <c:v>3.2749790000000001</c:v>
                </c:pt>
                <c:pt idx="246">
                  <c:v>4.8999939999999995</c:v>
                </c:pt>
                <c:pt idx="247">
                  <c:v>3.8500059999999996</c:v>
                </c:pt>
                <c:pt idx="248">
                  <c:v>4.5</c:v>
                </c:pt>
                <c:pt idx="249">
                  <c:v>4</c:v>
                </c:pt>
                <c:pt idx="250">
                  <c:v>3.2000120000000001</c:v>
                </c:pt>
                <c:pt idx="251">
                  <c:v>3.2999879999999999</c:v>
                </c:pt>
                <c:pt idx="252">
                  <c:v>3.3499759999999994</c:v>
                </c:pt>
                <c:pt idx="253">
                  <c:v>3.5499879999999999</c:v>
                </c:pt>
                <c:pt idx="254">
                  <c:v>3.5499879999999999</c:v>
                </c:pt>
                <c:pt idx="255">
                  <c:v>3.9500119999999996</c:v>
                </c:pt>
                <c:pt idx="256">
                  <c:v>3.8000179999999997</c:v>
                </c:pt>
                <c:pt idx="257">
                  <c:v>5.3000489999999996</c:v>
                </c:pt>
                <c:pt idx="258">
                  <c:v>4.299987999999999</c:v>
                </c:pt>
                <c:pt idx="259">
                  <c:v>4.6000059999999987</c:v>
                </c:pt>
                <c:pt idx="260">
                  <c:v>4.6000369999999995</c:v>
                </c:pt>
                <c:pt idx="261">
                  <c:v>4.8000179999999988</c:v>
                </c:pt>
                <c:pt idx="262">
                  <c:v>5.049987999999999</c:v>
                </c:pt>
                <c:pt idx="263">
                  <c:v>3.9000240000000002</c:v>
                </c:pt>
                <c:pt idx="264">
                  <c:v>3.0999759999999994</c:v>
                </c:pt>
                <c:pt idx="265">
                  <c:v>3.1499940000000004</c:v>
                </c:pt>
                <c:pt idx="266">
                  <c:v>4.6000059999999987</c:v>
                </c:pt>
                <c:pt idx="267">
                  <c:v>3.5500179999999997</c:v>
                </c:pt>
                <c:pt idx="268">
                  <c:v>4.5749819999999994</c:v>
                </c:pt>
                <c:pt idx="269">
                  <c:v>4.25</c:v>
                </c:pt>
                <c:pt idx="270">
                  <c:v>3.199951</c:v>
                </c:pt>
                <c:pt idx="271">
                  <c:v>3.8499759999999994</c:v>
                </c:pt>
                <c:pt idx="272">
                  <c:v>4.1000369999999995</c:v>
                </c:pt>
                <c:pt idx="273">
                  <c:v>3.7000120000000001</c:v>
                </c:pt>
                <c:pt idx="274">
                  <c:v>4.3000179999999988</c:v>
                </c:pt>
                <c:pt idx="275">
                  <c:v>3.9000240000000002</c:v>
                </c:pt>
                <c:pt idx="276">
                  <c:v>3.399994</c:v>
                </c:pt>
                <c:pt idx="277">
                  <c:v>5.3500059999999987</c:v>
                </c:pt>
                <c:pt idx="278">
                  <c:v>4.75</c:v>
                </c:pt>
                <c:pt idx="279">
                  <c:v>4.5</c:v>
                </c:pt>
                <c:pt idx="280">
                  <c:v>3.5500179999999997</c:v>
                </c:pt>
                <c:pt idx="281">
                  <c:v>3.8000179999999997</c:v>
                </c:pt>
                <c:pt idx="282">
                  <c:v>3.600006</c:v>
                </c:pt>
                <c:pt idx="283">
                  <c:v>3.25</c:v>
                </c:pt>
                <c:pt idx="284">
                  <c:v>5</c:v>
                </c:pt>
                <c:pt idx="285">
                  <c:v>3.8999629999999996</c:v>
                </c:pt>
                <c:pt idx="286">
                  <c:v>4.3000179999999988</c:v>
                </c:pt>
                <c:pt idx="287">
                  <c:v>3.825027</c:v>
                </c:pt>
                <c:pt idx="288">
                  <c:v>3.9000240000000002</c:v>
                </c:pt>
                <c:pt idx="289">
                  <c:v>3.6499940000000004</c:v>
                </c:pt>
                <c:pt idx="290">
                  <c:v>3.899994</c:v>
                </c:pt>
                <c:pt idx="291">
                  <c:v>3.9500119999999996</c:v>
                </c:pt>
                <c:pt idx="292">
                  <c:v>3.4000240000000002</c:v>
                </c:pt>
                <c:pt idx="293">
                  <c:v>3.0499879999999999</c:v>
                </c:pt>
                <c:pt idx="294">
                  <c:v>3.600006</c:v>
                </c:pt>
                <c:pt idx="295">
                  <c:v>4.0250089999999989</c:v>
                </c:pt>
                <c:pt idx="296">
                  <c:v>3.5500179999999997</c:v>
                </c:pt>
                <c:pt idx="297">
                  <c:v>3.8999629999999996</c:v>
                </c:pt>
                <c:pt idx="298">
                  <c:v>4.049987999999999</c:v>
                </c:pt>
                <c:pt idx="299">
                  <c:v>3.7000120000000001</c:v>
                </c:pt>
                <c:pt idx="300">
                  <c:v>3.7000120000000001</c:v>
                </c:pt>
                <c:pt idx="301">
                  <c:v>3.75</c:v>
                </c:pt>
                <c:pt idx="302">
                  <c:v>3.899994</c:v>
                </c:pt>
                <c:pt idx="303">
                  <c:v>4.849975999999999</c:v>
                </c:pt>
                <c:pt idx="304">
                  <c:v>5.4500120000000001</c:v>
                </c:pt>
                <c:pt idx="305">
                  <c:v>4.324996999999998</c:v>
                </c:pt>
                <c:pt idx="306">
                  <c:v>3.6499630000000001</c:v>
                </c:pt>
                <c:pt idx="307">
                  <c:v>4.299987999999999</c:v>
                </c:pt>
                <c:pt idx="308">
                  <c:v>4.5</c:v>
                </c:pt>
                <c:pt idx="309">
                  <c:v>3.7500149999999999</c:v>
                </c:pt>
                <c:pt idx="310">
                  <c:v>3.3500059999999996</c:v>
                </c:pt>
                <c:pt idx="311">
                  <c:v>4.0500030000000002</c:v>
                </c:pt>
                <c:pt idx="312">
                  <c:v>3.4000240000000002</c:v>
                </c:pt>
                <c:pt idx="313">
                  <c:v>3.8500369999999995</c:v>
                </c:pt>
                <c:pt idx="314">
                  <c:v>3.2999879999999999</c:v>
                </c:pt>
                <c:pt idx="315">
                  <c:v>3.4250340000000001</c:v>
                </c:pt>
                <c:pt idx="316">
                  <c:v>5.1000059999999987</c:v>
                </c:pt>
                <c:pt idx="317">
                  <c:v>3.2499690000000001</c:v>
                </c:pt>
                <c:pt idx="318">
                  <c:v>3.0499879999999999</c:v>
                </c:pt>
                <c:pt idx="319">
                  <c:v>3.5</c:v>
                </c:pt>
                <c:pt idx="320">
                  <c:v>4</c:v>
                </c:pt>
                <c:pt idx="321">
                  <c:v>3.5499879999999999</c:v>
                </c:pt>
                <c:pt idx="322">
                  <c:v>4.4499820000000003</c:v>
                </c:pt>
                <c:pt idx="323">
                  <c:v>3.7000120000000001</c:v>
                </c:pt>
                <c:pt idx="324">
                  <c:v>3.2999879999999999</c:v>
                </c:pt>
                <c:pt idx="325">
                  <c:v>2.899994</c:v>
                </c:pt>
                <c:pt idx="326">
                  <c:v>3.8500369999999995</c:v>
                </c:pt>
                <c:pt idx="327">
                  <c:v>3.899994</c:v>
                </c:pt>
                <c:pt idx="328">
                  <c:v>4.3999939999999995</c:v>
                </c:pt>
                <c:pt idx="329">
                  <c:v>3.9999849999999997</c:v>
                </c:pt>
                <c:pt idx="330">
                  <c:v>3.7000120000000001</c:v>
                </c:pt>
                <c:pt idx="331">
                  <c:v>4.3999629999999996</c:v>
                </c:pt>
                <c:pt idx="332">
                  <c:v>4.4749910000000002</c:v>
                </c:pt>
                <c:pt idx="333">
                  <c:v>5.849975999999999</c:v>
                </c:pt>
                <c:pt idx="334">
                  <c:v>4.3500369999999995</c:v>
                </c:pt>
                <c:pt idx="335">
                  <c:v>3.5</c:v>
                </c:pt>
                <c:pt idx="336">
                  <c:v>3.25</c:v>
                </c:pt>
                <c:pt idx="337">
                  <c:v>3.25</c:v>
                </c:pt>
                <c:pt idx="338">
                  <c:v>5.9500120000000001</c:v>
                </c:pt>
                <c:pt idx="339">
                  <c:v>3.8500059999999996</c:v>
                </c:pt>
                <c:pt idx="340">
                  <c:v>3.6499940000000004</c:v>
                </c:pt>
                <c:pt idx="341">
                  <c:v>3.8500059999999996</c:v>
                </c:pt>
                <c:pt idx="342">
                  <c:v>4.799987999999999</c:v>
                </c:pt>
                <c:pt idx="343">
                  <c:v>3.5500179999999997</c:v>
                </c:pt>
                <c:pt idx="344">
                  <c:v>3.899994</c:v>
                </c:pt>
                <c:pt idx="345">
                  <c:v>3.6499940000000004</c:v>
                </c:pt>
                <c:pt idx="346">
                  <c:v>3.5499879999999999</c:v>
                </c:pt>
                <c:pt idx="347">
                  <c:v>3.6500240000000002</c:v>
                </c:pt>
                <c:pt idx="348">
                  <c:v>3.8499759999999994</c:v>
                </c:pt>
                <c:pt idx="349">
                  <c:v>3.3500059999999996</c:v>
                </c:pt>
                <c:pt idx="350">
                  <c:v>4.4500120000000001</c:v>
                </c:pt>
                <c:pt idx="351">
                  <c:v>5.2000120000000001</c:v>
                </c:pt>
                <c:pt idx="352">
                  <c:v>3.4500119999999996</c:v>
                </c:pt>
                <c:pt idx="353">
                  <c:v>4.3000179999999988</c:v>
                </c:pt>
                <c:pt idx="354">
                  <c:v>3.6499940000000004</c:v>
                </c:pt>
                <c:pt idx="355">
                  <c:v>3.5250089999999994</c:v>
                </c:pt>
                <c:pt idx="356">
                  <c:v>4.1999819999999994</c:v>
                </c:pt>
                <c:pt idx="357">
                  <c:v>3.7499690000000001</c:v>
                </c:pt>
                <c:pt idx="358">
                  <c:v>3.75</c:v>
                </c:pt>
                <c:pt idx="359">
                  <c:v>5.799987999999999</c:v>
                </c:pt>
                <c:pt idx="360">
                  <c:v>3.75</c:v>
                </c:pt>
                <c:pt idx="361">
                  <c:v>4.3500059999999987</c:v>
                </c:pt>
                <c:pt idx="362">
                  <c:v>3.6500240000000002</c:v>
                </c:pt>
                <c:pt idx="363">
                  <c:v>3.25</c:v>
                </c:pt>
                <c:pt idx="364">
                  <c:v>3.6499630000000001</c:v>
                </c:pt>
                <c:pt idx="365">
                  <c:v>4.1999819999999994</c:v>
                </c:pt>
                <c:pt idx="366">
                  <c:v>4.1500239999999993</c:v>
                </c:pt>
                <c:pt idx="367">
                  <c:v>3.75</c:v>
                </c:pt>
                <c:pt idx="368">
                  <c:v>3.1750029999999994</c:v>
                </c:pt>
                <c:pt idx="369">
                  <c:v>3.6500240000000002</c:v>
                </c:pt>
                <c:pt idx="370">
                  <c:v>4.1000059999999987</c:v>
                </c:pt>
                <c:pt idx="371">
                  <c:v>2.8499759999999994</c:v>
                </c:pt>
                <c:pt idx="372">
                  <c:v>4</c:v>
                </c:pt>
                <c:pt idx="373">
                  <c:v>3.600006</c:v>
                </c:pt>
                <c:pt idx="374">
                  <c:v>4.1500239999999993</c:v>
                </c:pt>
                <c:pt idx="375">
                  <c:v>3.399994</c:v>
                </c:pt>
                <c:pt idx="376">
                  <c:v>4.25</c:v>
                </c:pt>
                <c:pt idx="377">
                  <c:v>5.2000120000000001</c:v>
                </c:pt>
                <c:pt idx="378">
                  <c:v>3.8500369999999995</c:v>
                </c:pt>
                <c:pt idx="379">
                  <c:v>3.1500240000000002</c:v>
                </c:pt>
                <c:pt idx="380">
                  <c:v>3.9499819999999999</c:v>
                </c:pt>
                <c:pt idx="381">
                  <c:v>5.999969000000001</c:v>
                </c:pt>
                <c:pt idx="382">
                  <c:v>3.6499940000000004</c:v>
                </c:pt>
                <c:pt idx="383">
                  <c:v>4.1500239999999993</c:v>
                </c:pt>
                <c:pt idx="384">
                  <c:v>3.1499940000000004</c:v>
                </c:pt>
                <c:pt idx="385">
                  <c:v>3.600006</c:v>
                </c:pt>
                <c:pt idx="386">
                  <c:v>4.000030999999999</c:v>
                </c:pt>
                <c:pt idx="387">
                  <c:v>4.1500239999999993</c:v>
                </c:pt>
                <c:pt idx="388">
                  <c:v>12.599991000000001</c:v>
                </c:pt>
                <c:pt idx="389">
                  <c:v>9</c:v>
                </c:pt>
                <c:pt idx="390">
                  <c:v>4.249969000000001</c:v>
                </c:pt>
                <c:pt idx="391">
                  <c:v>4.099975999999999</c:v>
                </c:pt>
                <c:pt idx="392">
                  <c:v>2.6749879999999999</c:v>
                </c:pt>
                <c:pt idx="393">
                  <c:v>4.1000059999999987</c:v>
                </c:pt>
                <c:pt idx="394">
                  <c:v>4.8999629999999996</c:v>
                </c:pt>
                <c:pt idx="395">
                  <c:v>3.6999819999999999</c:v>
                </c:pt>
                <c:pt idx="396">
                  <c:v>3.6999819999999999</c:v>
                </c:pt>
                <c:pt idx="397">
                  <c:v>4.1000059999999987</c:v>
                </c:pt>
                <c:pt idx="398">
                  <c:v>3.4500119999999996</c:v>
                </c:pt>
                <c:pt idx="399">
                  <c:v>3.7000120000000001</c:v>
                </c:pt>
                <c:pt idx="400">
                  <c:v>4.25</c:v>
                </c:pt>
                <c:pt idx="401">
                  <c:v>3.449951</c:v>
                </c:pt>
                <c:pt idx="402">
                  <c:v>3.9000240000000002</c:v>
                </c:pt>
                <c:pt idx="403">
                  <c:v>4.75</c:v>
                </c:pt>
                <c:pt idx="404">
                  <c:v>3.75</c:v>
                </c:pt>
                <c:pt idx="405">
                  <c:v>4.8999939999999995</c:v>
                </c:pt>
                <c:pt idx="406">
                  <c:v>3.6499940000000004</c:v>
                </c:pt>
                <c:pt idx="407">
                  <c:v>3.75</c:v>
                </c:pt>
                <c:pt idx="408">
                  <c:v>3.9500119999999996</c:v>
                </c:pt>
                <c:pt idx="409">
                  <c:v>3.600006</c:v>
                </c:pt>
                <c:pt idx="410">
                  <c:v>4</c:v>
                </c:pt>
                <c:pt idx="411">
                  <c:v>2.7999879999999999</c:v>
                </c:pt>
                <c:pt idx="412">
                  <c:v>4</c:v>
                </c:pt>
                <c:pt idx="413">
                  <c:v>3.4000240000000002</c:v>
                </c:pt>
                <c:pt idx="414">
                  <c:v>3.5999759999999994</c:v>
                </c:pt>
                <c:pt idx="415">
                  <c:v>3.5500179999999997</c:v>
                </c:pt>
                <c:pt idx="416">
                  <c:v>4.3500059999999987</c:v>
                </c:pt>
                <c:pt idx="417">
                  <c:v>4.249969000000001</c:v>
                </c:pt>
                <c:pt idx="418">
                  <c:v>4.6500239999999993</c:v>
                </c:pt>
                <c:pt idx="419">
                  <c:v>4.5250089999999989</c:v>
                </c:pt>
                <c:pt idx="420">
                  <c:v>3.5500179999999997</c:v>
                </c:pt>
                <c:pt idx="421">
                  <c:v>3.3500059999999996</c:v>
                </c:pt>
                <c:pt idx="422">
                  <c:v>3.4000240000000002</c:v>
                </c:pt>
                <c:pt idx="423">
                  <c:v>4.299987999999999</c:v>
                </c:pt>
                <c:pt idx="424">
                  <c:v>4.299987999999999</c:v>
                </c:pt>
                <c:pt idx="425">
                  <c:v>4.799987999999999</c:v>
                </c:pt>
                <c:pt idx="426">
                  <c:v>3.1499940000000004</c:v>
                </c:pt>
                <c:pt idx="427">
                  <c:v>3.25</c:v>
                </c:pt>
                <c:pt idx="428">
                  <c:v>3.8000179999999997</c:v>
                </c:pt>
                <c:pt idx="429">
                  <c:v>5.5750120000000001</c:v>
                </c:pt>
                <c:pt idx="430">
                  <c:v>3.5</c:v>
                </c:pt>
                <c:pt idx="431">
                  <c:v>4.9000240000000002</c:v>
                </c:pt>
                <c:pt idx="432">
                  <c:v>3.7000120000000001</c:v>
                </c:pt>
                <c:pt idx="433">
                  <c:v>3.6500240000000002</c:v>
                </c:pt>
                <c:pt idx="434">
                  <c:v>3.75</c:v>
                </c:pt>
                <c:pt idx="435">
                  <c:v>3.4500119999999996</c:v>
                </c:pt>
                <c:pt idx="436">
                  <c:v>3.2999879999999999</c:v>
                </c:pt>
                <c:pt idx="437">
                  <c:v>3.9750369999999995</c:v>
                </c:pt>
                <c:pt idx="438">
                  <c:v>4.049987999999999</c:v>
                </c:pt>
                <c:pt idx="439">
                  <c:v>3.4500119999999996</c:v>
                </c:pt>
                <c:pt idx="440">
                  <c:v>3.7999879999999999</c:v>
                </c:pt>
                <c:pt idx="441">
                  <c:v>3.8500059999999996</c:v>
                </c:pt>
                <c:pt idx="442">
                  <c:v>4.1499629999999996</c:v>
                </c:pt>
                <c:pt idx="443">
                  <c:v>3.9500119999999996</c:v>
                </c:pt>
                <c:pt idx="444">
                  <c:v>3.8499759999999994</c:v>
                </c:pt>
                <c:pt idx="445">
                  <c:v>5.1499939999999995</c:v>
                </c:pt>
                <c:pt idx="446">
                  <c:v>3.7000120000000001</c:v>
                </c:pt>
                <c:pt idx="447">
                  <c:v>3.399994</c:v>
                </c:pt>
                <c:pt idx="448">
                  <c:v>4.049987999999999</c:v>
                </c:pt>
                <c:pt idx="449">
                  <c:v>4.3999939999999995</c:v>
                </c:pt>
                <c:pt idx="450">
                  <c:v>3.5</c:v>
                </c:pt>
                <c:pt idx="451">
                  <c:v>3.100006</c:v>
                </c:pt>
                <c:pt idx="452">
                  <c:v>3.4499819999999999</c:v>
                </c:pt>
                <c:pt idx="453">
                  <c:v>4.7000120000000001</c:v>
                </c:pt>
                <c:pt idx="454">
                  <c:v>4.549987999999999</c:v>
                </c:pt>
                <c:pt idx="455">
                  <c:v>3.75</c:v>
                </c:pt>
                <c:pt idx="456">
                  <c:v>3.6500240000000002</c:v>
                </c:pt>
                <c:pt idx="457">
                  <c:v>3.600006</c:v>
                </c:pt>
                <c:pt idx="458">
                  <c:v>4.2000120000000001</c:v>
                </c:pt>
                <c:pt idx="459">
                  <c:v>4.1999819999999994</c:v>
                </c:pt>
                <c:pt idx="460">
                  <c:v>5.599975999999999</c:v>
                </c:pt>
                <c:pt idx="461">
                  <c:v>3.5</c:v>
                </c:pt>
                <c:pt idx="462">
                  <c:v>4.4499510000000004</c:v>
                </c:pt>
                <c:pt idx="463">
                  <c:v>4.099975999999999</c:v>
                </c:pt>
                <c:pt idx="464">
                  <c:v>4.25</c:v>
                </c:pt>
                <c:pt idx="465">
                  <c:v>3.6500240000000002</c:v>
                </c:pt>
                <c:pt idx="466">
                  <c:v>4.6000059999999987</c:v>
                </c:pt>
                <c:pt idx="467">
                  <c:v>3.5999759999999994</c:v>
                </c:pt>
                <c:pt idx="468">
                  <c:v>4.9000240000000002</c:v>
                </c:pt>
                <c:pt idx="469">
                  <c:v>3.5</c:v>
                </c:pt>
                <c:pt idx="470">
                  <c:v>3.2500309999999999</c:v>
                </c:pt>
                <c:pt idx="471">
                  <c:v>3.3499759999999994</c:v>
                </c:pt>
                <c:pt idx="472">
                  <c:v>4.000030999999999</c:v>
                </c:pt>
                <c:pt idx="473">
                  <c:v>4.549987999999999</c:v>
                </c:pt>
                <c:pt idx="474">
                  <c:v>3.7749940000000004</c:v>
                </c:pt>
                <c:pt idx="475">
                  <c:v>4.75</c:v>
                </c:pt>
                <c:pt idx="476">
                  <c:v>3.6999819999999999</c:v>
                </c:pt>
                <c:pt idx="477">
                  <c:v>3.7999879999999999</c:v>
                </c:pt>
                <c:pt idx="478">
                  <c:v>3.6499940000000004</c:v>
                </c:pt>
                <c:pt idx="479">
                  <c:v>4.6000059999999987</c:v>
                </c:pt>
                <c:pt idx="480">
                  <c:v>3.3500059999999996</c:v>
                </c:pt>
                <c:pt idx="481">
                  <c:v>4.6499939999999995</c:v>
                </c:pt>
                <c:pt idx="482">
                  <c:v>4.8999939999999995</c:v>
                </c:pt>
                <c:pt idx="483">
                  <c:v>3.7000120000000001</c:v>
                </c:pt>
                <c:pt idx="484">
                  <c:v>3.2999879999999999</c:v>
                </c:pt>
                <c:pt idx="485">
                  <c:v>3.4000240000000002</c:v>
                </c:pt>
                <c:pt idx="486">
                  <c:v>3.4500119999999996</c:v>
                </c:pt>
                <c:pt idx="487">
                  <c:v>4.049987999999999</c:v>
                </c:pt>
                <c:pt idx="488">
                  <c:v>3.5999759999999994</c:v>
                </c:pt>
                <c:pt idx="489">
                  <c:v>3.4499819999999999</c:v>
                </c:pt>
                <c:pt idx="490">
                  <c:v>4.3500059999999987</c:v>
                </c:pt>
                <c:pt idx="491">
                  <c:v>4</c:v>
                </c:pt>
                <c:pt idx="492">
                  <c:v>3.25</c:v>
                </c:pt>
                <c:pt idx="493">
                  <c:v>3.3499759999999994</c:v>
                </c:pt>
                <c:pt idx="494">
                  <c:v>4.1499939999999995</c:v>
                </c:pt>
                <c:pt idx="495">
                  <c:v>4.0500179999999988</c:v>
                </c:pt>
                <c:pt idx="496">
                  <c:v>4.299987999999999</c:v>
                </c:pt>
                <c:pt idx="497">
                  <c:v>3.8500369999999995</c:v>
                </c:pt>
                <c:pt idx="498">
                  <c:v>3.699951</c:v>
                </c:pt>
                <c:pt idx="499">
                  <c:v>3.8999629999999996</c:v>
                </c:pt>
                <c:pt idx="500">
                  <c:v>4.6000369999999995</c:v>
                </c:pt>
                <c:pt idx="501">
                  <c:v>3.8499759999999994</c:v>
                </c:pt>
                <c:pt idx="502">
                  <c:v>4.1000059999999987</c:v>
                </c:pt>
                <c:pt idx="503">
                  <c:v>3.3250119999999996</c:v>
                </c:pt>
                <c:pt idx="504">
                  <c:v>3.2000120000000001</c:v>
                </c:pt>
                <c:pt idx="505">
                  <c:v>3</c:v>
                </c:pt>
                <c:pt idx="506">
                  <c:v>4.3999629999999996</c:v>
                </c:pt>
                <c:pt idx="507">
                  <c:v>3.2999879999999999</c:v>
                </c:pt>
                <c:pt idx="508">
                  <c:v>3.600006</c:v>
                </c:pt>
                <c:pt idx="509">
                  <c:v>3.6999819999999999</c:v>
                </c:pt>
                <c:pt idx="510">
                  <c:v>3.75</c:v>
                </c:pt>
                <c:pt idx="511">
                  <c:v>4.299987999999999</c:v>
                </c:pt>
                <c:pt idx="512">
                  <c:v>3.8500059999999996</c:v>
                </c:pt>
                <c:pt idx="513">
                  <c:v>4</c:v>
                </c:pt>
                <c:pt idx="514">
                  <c:v>4.6499939999999995</c:v>
                </c:pt>
                <c:pt idx="515">
                  <c:v>4.7000120000000001</c:v>
                </c:pt>
                <c:pt idx="516">
                  <c:v>4.049987999999999</c:v>
                </c:pt>
                <c:pt idx="517">
                  <c:v>3.1999819999999999</c:v>
                </c:pt>
                <c:pt idx="518">
                  <c:v>3.9499819999999999</c:v>
                </c:pt>
                <c:pt idx="519">
                  <c:v>3.9500119999999996</c:v>
                </c:pt>
                <c:pt idx="520">
                  <c:v>3.4499819999999999</c:v>
                </c:pt>
                <c:pt idx="521">
                  <c:v>5.0250089999999989</c:v>
                </c:pt>
                <c:pt idx="522">
                  <c:v>4.1499939999999995</c:v>
                </c:pt>
                <c:pt idx="523">
                  <c:v>3.75</c:v>
                </c:pt>
                <c:pt idx="524">
                  <c:v>3.8000179999999997</c:v>
                </c:pt>
                <c:pt idx="525">
                  <c:v>3.9500119999999996</c:v>
                </c:pt>
                <c:pt idx="526">
                  <c:v>3.7999879999999999</c:v>
                </c:pt>
                <c:pt idx="527">
                  <c:v>3.3499759999999994</c:v>
                </c:pt>
                <c:pt idx="528">
                  <c:v>4.75</c:v>
                </c:pt>
                <c:pt idx="529">
                  <c:v>4.1000369999999995</c:v>
                </c:pt>
                <c:pt idx="530">
                  <c:v>3.600006</c:v>
                </c:pt>
                <c:pt idx="531">
                  <c:v>4.6249999999999991</c:v>
                </c:pt>
                <c:pt idx="532">
                  <c:v>4.6499939999999995</c:v>
                </c:pt>
                <c:pt idx="533">
                  <c:v>5.3500059999999987</c:v>
                </c:pt>
                <c:pt idx="534">
                  <c:v>4.6500239999999993</c:v>
                </c:pt>
                <c:pt idx="535">
                  <c:v>3.3750309999999994</c:v>
                </c:pt>
                <c:pt idx="536">
                  <c:v>4.6999819999999994</c:v>
                </c:pt>
                <c:pt idx="537">
                  <c:v>3.8499759999999994</c:v>
                </c:pt>
                <c:pt idx="538">
                  <c:v>4.2000120000000001</c:v>
                </c:pt>
                <c:pt idx="539">
                  <c:v>3.5499879999999999</c:v>
                </c:pt>
                <c:pt idx="540">
                  <c:v>3.5499879999999999</c:v>
                </c:pt>
                <c:pt idx="541">
                  <c:v>3.2000120000000001</c:v>
                </c:pt>
                <c:pt idx="542">
                  <c:v>3.8000179999999997</c:v>
                </c:pt>
                <c:pt idx="543">
                  <c:v>3.5</c:v>
                </c:pt>
                <c:pt idx="544">
                  <c:v>5.2000120000000001</c:v>
                </c:pt>
                <c:pt idx="545">
                  <c:v>4.3750149999999994</c:v>
                </c:pt>
                <c:pt idx="546">
                  <c:v>4.299987999999999</c:v>
                </c:pt>
                <c:pt idx="547">
                  <c:v>3.1000209999999999</c:v>
                </c:pt>
                <c:pt idx="548">
                  <c:v>4.1000059999999987</c:v>
                </c:pt>
                <c:pt idx="549">
                  <c:v>3.399994</c:v>
                </c:pt>
                <c:pt idx="550">
                  <c:v>2.9500119999999996</c:v>
                </c:pt>
                <c:pt idx="551">
                  <c:v>4.249969000000001</c:v>
                </c:pt>
                <c:pt idx="552">
                  <c:v>3.600006</c:v>
                </c:pt>
                <c:pt idx="553">
                  <c:v>2.9000240000000002</c:v>
                </c:pt>
                <c:pt idx="554">
                  <c:v>4.3000179999999988</c:v>
                </c:pt>
                <c:pt idx="555">
                  <c:v>3.600006</c:v>
                </c:pt>
                <c:pt idx="556">
                  <c:v>4.349975999999999</c:v>
                </c:pt>
                <c:pt idx="557">
                  <c:v>3.6499940000000004</c:v>
                </c:pt>
                <c:pt idx="558">
                  <c:v>3.75</c:v>
                </c:pt>
                <c:pt idx="559">
                  <c:v>3.75</c:v>
                </c:pt>
                <c:pt idx="560">
                  <c:v>3.5499879999999999</c:v>
                </c:pt>
                <c:pt idx="561">
                  <c:v>5.6000059999999987</c:v>
                </c:pt>
                <c:pt idx="562">
                  <c:v>3.625</c:v>
                </c:pt>
                <c:pt idx="563">
                  <c:v>3.9499819999999999</c:v>
                </c:pt>
                <c:pt idx="564">
                  <c:v>2.5000149999999999</c:v>
                </c:pt>
                <c:pt idx="565">
                  <c:v>3.1999819999999999</c:v>
                </c:pt>
                <c:pt idx="566">
                  <c:v>3.3000179999999997</c:v>
                </c:pt>
                <c:pt idx="567">
                  <c:v>3.600006</c:v>
                </c:pt>
                <c:pt idx="568">
                  <c:v>4.3999939999999995</c:v>
                </c:pt>
                <c:pt idx="569">
                  <c:v>5</c:v>
                </c:pt>
                <c:pt idx="570">
                  <c:v>4.0500179999999988</c:v>
                </c:pt>
                <c:pt idx="571">
                  <c:v>3.5</c:v>
                </c:pt>
                <c:pt idx="572">
                  <c:v>4.6500239999999993</c:v>
                </c:pt>
                <c:pt idx="573">
                  <c:v>5.3000030000000002</c:v>
                </c:pt>
                <c:pt idx="574">
                  <c:v>3.899994</c:v>
                </c:pt>
                <c:pt idx="575">
                  <c:v>2.9000240000000002</c:v>
                </c:pt>
                <c:pt idx="576">
                  <c:v>3.5499879999999999</c:v>
                </c:pt>
                <c:pt idx="577">
                  <c:v>4.6499939999999995</c:v>
                </c:pt>
                <c:pt idx="578">
                  <c:v>4.1000059999999987</c:v>
                </c:pt>
                <c:pt idx="579">
                  <c:v>5.3000179999999988</c:v>
                </c:pt>
                <c:pt idx="580">
                  <c:v>3.5750119999999996</c:v>
                </c:pt>
                <c:pt idx="581">
                  <c:v>4.1500239999999993</c:v>
                </c:pt>
                <c:pt idx="582">
                  <c:v>3.7999879999999999</c:v>
                </c:pt>
                <c:pt idx="583">
                  <c:v>4</c:v>
                </c:pt>
                <c:pt idx="584">
                  <c:v>4.6499939999999995</c:v>
                </c:pt>
                <c:pt idx="585">
                  <c:v>5.1499939999999995</c:v>
                </c:pt>
                <c:pt idx="586">
                  <c:v>4.1250149999999985</c:v>
                </c:pt>
                <c:pt idx="587">
                  <c:v>3.7999879999999999</c:v>
                </c:pt>
                <c:pt idx="588">
                  <c:v>3.5</c:v>
                </c:pt>
                <c:pt idx="589">
                  <c:v>3.9000089999999994</c:v>
                </c:pt>
                <c:pt idx="590">
                  <c:v>4.4500120000000001</c:v>
                </c:pt>
                <c:pt idx="591">
                  <c:v>3.5499879999999999</c:v>
                </c:pt>
                <c:pt idx="592">
                  <c:v>3.75</c:v>
                </c:pt>
                <c:pt idx="593">
                  <c:v>3.899994</c:v>
                </c:pt>
                <c:pt idx="594">
                  <c:v>3.75</c:v>
                </c:pt>
                <c:pt idx="595">
                  <c:v>3.5</c:v>
                </c:pt>
                <c:pt idx="596">
                  <c:v>4.6499939999999995</c:v>
                </c:pt>
                <c:pt idx="597">
                  <c:v>3.6499940000000004</c:v>
                </c:pt>
                <c:pt idx="598">
                  <c:v>3.7999879999999999</c:v>
                </c:pt>
                <c:pt idx="599">
                  <c:v>3.9499819999999999</c:v>
                </c:pt>
                <c:pt idx="600">
                  <c:v>4</c:v>
                </c:pt>
                <c:pt idx="601">
                  <c:v>3.2999879999999999</c:v>
                </c:pt>
                <c:pt idx="602">
                  <c:v>3.7999879999999999</c:v>
                </c:pt>
                <c:pt idx="603">
                  <c:v>3.5499879999999999</c:v>
                </c:pt>
                <c:pt idx="604">
                  <c:v>3.8499759999999994</c:v>
                </c:pt>
                <c:pt idx="605">
                  <c:v>3.5</c:v>
                </c:pt>
                <c:pt idx="606">
                  <c:v>3.8500369999999995</c:v>
                </c:pt>
                <c:pt idx="607">
                  <c:v>3.5</c:v>
                </c:pt>
                <c:pt idx="608">
                  <c:v>4.799987999999999</c:v>
                </c:pt>
                <c:pt idx="609">
                  <c:v>4.1500239999999993</c:v>
                </c:pt>
                <c:pt idx="610">
                  <c:v>4.0749969999999989</c:v>
                </c:pt>
                <c:pt idx="611">
                  <c:v>3.9999689999999997</c:v>
                </c:pt>
                <c:pt idx="612">
                  <c:v>3.75</c:v>
                </c:pt>
                <c:pt idx="613">
                  <c:v>3.7000120000000001</c:v>
                </c:pt>
                <c:pt idx="614">
                  <c:v>4</c:v>
                </c:pt>
                <c:pt idx="615">
                  <c:v>1.7000120000000001</c:v>
                </c:pt>
                <c:pt idx="616">
                  <c:v>4.1999819999999994</c:v>
                </c:pt>
                <c:pt idx="617">
                  <c:v>4.1499939999999995</c:v>
                </c:pt>
                <c:pt idx="618">
                  <c:v>3.4500119999999996</c:v>
                </c:pt>
                <c:pt idx="619">
                  <c:v>3.3000179999999997</c:v>
                </c:pt>
                <c:pt idx="620">
                  <c:v>3.8000179999999997</c:v>
                </c:pt>
                <c:pt idx="621">
                  <c:v>3.4500119999999996</c:v>
                </c:pt>
                <c:pt idx="622">
                  <c:v>4.3500059999999987</c:v>
                </c:pt>
                <c:pt idx="623">
                  <c:v>3.6499790000000001</c:v>
                </c:pt>
                <c:pt idx="624">
                  <c:v>3.4000240000000002</c:v>
                </c:pt>
                <c:pt idx="625">
                  <c:v>4.1500239999999993</c:v>
                </c:pt>
                <c:pt idx="626">
                  <c:v>4.1499939999999995</c:v>
                </c:pt>
                <c:pt idx="627">
                  <c:v>3.8000029999999994</c:v>
                </c:pt>
                <c:pt idx="628">
                  <c:v>3.2999879999999999</c:v>
                </c:pt>
                <c:pt idx="629">
                  <c:v>3.7999879999999999</c:v>
                </c:pt>
                <c:pt idx="630">
                  <c:v>4.0999910000000002</c:v>
                </c:pt>
                <c:pt idx="631">
                  <c:v>4.299987999999999</c:v>
                </c:pt>
                <c:pt idx="632">
                  <c:v>4.25</c:v>
                </c:pt>
                <c:pt idx="633">
                  <c:v>3.75</c:v>
                </c:pt>
                <c:pt idx="634">
                  <c:v>4.1500239999999993</c:v>
                </c:pt>
                <c:pt idx="635">
                  <c:v>4.25</c:v>
                </c:pt>
                <c:pt idx="636">
                  <c:v>3.600006</c:v>
                </c:pt>
                <c:pt idx="637">
                  <c:v>3.2999879999999999</c:v>
                </c:pt>
                <c:pt idx="638">
                  <c:v>1.9500120000000003</c:v>
                </c:pt>
                <c:pt idx="639">
                  <c:v>4.0500179999999988</c:v>
                </c:pt>
                <c:pt idx="640">
                  <c:v>3.899994</c:v>
                </c:pt>
                <c:pt idx="641">
                  <c:v>3.0999759999999994</c:v>
                </c:pt>
                <c:pt idx="642">
                  <c:v>3.5999759999999994</c:v>
                </c:pt>
                <c:pt idx="643">
                  <c:v>3.2999879999999999</c:v>
                </c:pt>
                <c:pt idx="644">
                  <c:v>3.5499879999999999</c:v>
                </c:pt>
                <c:pt idx="645">
                  <c:v>4.049987999999999</c:v>
                </c:pt>
                <c:pt idx="646">
                  <c:v>3.9500119999999996</c:v>
                </c:pt>
                <c:pt idx="647">
                  <c:v>3.7999879999999999</c:v>
                </c:pt>
                <c:pt idx="648">
                  <c:v>4.4500120000000001</c:v>
                </c:pt>
                <c:pt idx="649">
                  <c:v>3.4500119999999996</c:v>
                </c:pt>
                <c:pt idx="650">
                  <c:v>3.7749940000000004</c:v>
                </c:pt>
                <c:pt idx="651">
                  <c:v>4.049987999999999</c:v>
                </c:pt>
                <c:pt idx="652">
                  <c:v>3.899994</c:v>
                </c:pt>
                <c:pt idx="653">
                  <c:v>3.3500369999999995</c:v>
                </c:pt>
                <c:pt idx="654">
                  <c:v>4.8999939999999995</c:v>
                </c:pt>
                <c:pt idx="655">
                  <c:v>4.4500120000000001</c:v>
                </c:pt>
                <c:pt idx="656">
                  <c:v>3.7000120000000001</c:v>
                </c:pt>
                <c:pt idx="657">
                  <c:v>6.5249939999999986</c:v>
                </c:pt>
                <c:pt idx="658">
                  <c:v>3.600006</c:v>
                </c:pt>
                <c:pt idx="659">
                  <c:v>3.4000240000000002</c:v>
                </c:pt>
                <c:pt idx="660">
                  <c:v>3.6999819999999999</c:v>
                </c:pt>
                <c:pt idx="661">
                  <c:v>3.7000120000000001</c:v>
                </c:pt>
                <c:pt idx="662">
                  <c:v>4.25</c:v>
                </c:pt>
                <c:pt idx="663">
                  <c:v>4.75</c:v>
                </c:pt>
                <c:pt idx="664">
                  <c:v>4.5</c:v>
                </c:pt>
                <c:pt idx="665">
                  <c:v>3.4749759999999994</c:v>
                </c:pt>
                <c:pt idx="666">
                  <c:v>4.1000369999999995</c:v>
                </c:pt>
                <c:pt idx="667">
                  <c:v>4.049987999999999</c:v>
                </c:pt>
                <c:pt idx="668">
                  <c:v>3.225006</c:v>
                </c:pt>
                <c:pt idx="669">
                  <c:v>4.5</c:v>
                </c:pt>
                <c:pt idx="670">
                  <c:v>3.7500149999999999</c:v>
                </c:pt>
                <c:pt idx="671">
                  <c:v>3.5499879999999999</c:v>
                </c:pt>
                <c:pt idx="672">
                  <c:v>3.199951</c:v>
                </c:pt>
                <c:pt idx="673">
                  <c:v>3.5499879999999999</c:v>
                </c:pt>
                <c:pt idx="674">
                  <c:v>3.3500059999999996</c:v>
                </c:pt>
                <c:pt idx="675">
                  <c:v>3.3999629999999996</c:v>
                </c:pt>
                <c:pt idx="676">
                  <c:v>4.4000240000000002</c:v>
                </c:pt>
                <c:pt idx="677">
                  <c:v>3.8500059999999996</c:v>
                </c:pt>
                <c:pt idx="678">
                  <c:v>4.0500179999999988</c:v>
                </c:pt>
                <c:pt idx="679">
                  <c:v>4.299987999999999</c:v>
                </c:pt>
                <c:pt idx="680">
                  <c:v>2.899994</c:v>
                </c:pt>
                <c:pt idx="681">
                  <c:v>4.049987999999999</c:v>
                </c:pt>
                <c:pt idx="682">
                  <c:v>5</c:v>
                </c:pt>
                <c:pt idx="683">
                  <c:v>4.75</c:v>
                </c:pt>
                <c:pt idx="684">
                  <c:v>4.1000369999999995</c:v>
                </c:pt>
                <c:pt idx="685">
                  <c:v>3.7000120000000001</c:v>
                </c:pt>
                <c:pt idx="686">
                  <c:v>3.2000120000000001</c:v>
                </c:pt>
                <c:pt idx="687">
                  <c:v>3.125</c:v>
                </c:pt>
                <c:pt idx="688">
                  <c:v>3.8500059999999996</c:v>
                </c:pt>
                <c:pt idx="689">
                  <c:v>3.0999759999999994</c:v>
                </c:pt>
                <c:pt idx="690">
                  <c:v>4.499969000000001</c:v>
                </c:pt>
                <c:pt idx="691">
                  <c:v>3.4000240000000002</c:v>
                </c:pt>
                <c:pt idx="692">
                  <c:v>3.4499819999999999</c:v>
                </c:pt>
                <c:pt idx="693">
                  <c:v>3.8000179999999997</c:v>
                </c:pt>
                <c:pt idx="694">
                  <c:v>3.2000120000000001</c:v>
                </c:pt>
                <c:pt idx="695">
                  <c:v>6.5</c:v>
                </c:pt>
                <c:pt idx="696">
                  <c:v>3.1499940000000004</c:v>
                </c:pt>
                <c:pt idx="697">
                  <c:v>3.6749879999999999</c:v>
                </c:pt>
                <c:pt idx="698">
                  <c:v>3.7000120000000001</c:v>
                </c:pt>
                <c:pt idx="699">
                  <c:v>3.1500240000000002</c:v>
                </c:pt>
                <c:pt idx="700">
                  <c:v>4.3999939999999995</c:v>
                </c:pt>
                <c:pt idx="701">
                  <c:v>3.8500059999999996</c:v>
                </c:pt>
                <c:pt idx="702">
                  <c:v>3.100006</c:v>
                </c:pt>
                <c:pt idx="703">
                  <c:v>3.5999759999999994</c:v>
                </c:pt>
                <c:pt idx="704">
                  <c:v>3.5499879999999999</c:v>
                </c:pt>
                <c:pt idx="705">
                  <c:v>3.5499879999999999</c:v>
                </c:pt>
                <c:pt idx="706">
                  <c:v>4.4000240000000002</c:v>
                </c:pt>
                <c:pt idx="707">
                  <c:v>3.9500119999999996</c:v>
                </c:pt>
                <c:pt idx="708">
                  <c:v>5.6000059999999987</c:v>
                </c:pt>
                <c:pt idx="709">
                  <c:v>3.25</c:v>
                </c:pt>
                <c:pt idx="710">
                  <c:v>4.299987999999999</c:v>
                </c:pt>
                <c:pt idx="711">
                  <c:v>3.8500059999999996</c:v>
                </c:pt>
                <c:pt idx="712">
                  <c:v>4.3250269999999995</c:v>
                </c:pt>
                <c:pt idx="713">
                  <c:v>3.6500240000000002</c:v>
                </c:pt>
                <c:pt idx="714">
                  <c:v>3.600006</c:v>
                </c:pt>
                <c:pt idx="715">
                  <c:v>3.399994</c:v>
                </c:pt>
                <c:pt idx="716">
                  <c:v>3.3500059999999996</c:v>
                </c:pt>
                <c:pt idx="717">
                  <c:v>3.2999879999999999</c:v>
                </c:pt>
                <c:pt idx="718">
                  <c:v>3.5</c:v>
                </c:pt>
                <c:pt idx="719">
                  <c:v>4.000030999999999</c:v>
                </c:pt>
                <c:pt idx="720">
                  <c:v>4.1499939999999995</c:v>
                </c:pt>
                <c:pt idx="721">
                  <c:v>4.1499939999999995</c:v>
                </c:pt>
                <c:pt idx="722">
                  <c:v>10.600006</c:v>
                </c:pt>
                <c:pt idx="723">
                  <c:v>3.5500179999999997</c:v>
                </c:pt>
                <c:pt idx="724">
                  <c:v>3.0499879999999999</c:v>
                </c:pt>
                <c:pt idx="725">
                  <c:v>3.9500119999999996</c:v>
                </c:pt>
                <c:pt idx="726">
                  <c:v>3.9000240000000002</c:v>
                </c:pt>
                <c:pt idx="727">
                  <c:v>5.000030999999999</c:v>
                </c:pt>
                <c:pt idx="728">
                  <c:v>4.3999629999999996</c:v>
                </c:pt>
                <c:pt idx="729">
                  <c:v>3.7999879999999999</c:v>
                </c:pt>
                <c:pt idx="730">
                  <c:v>4.4499820000000003</c:v>
                </c:pt>
                <c:pt idx="731">
                  <c:v>4.1500239999999993</c:v>
                </c:pt>
                <c:pt idx="732">
                  <c:v>3.2999879999999999</c:v>
                </c:pt>
                <c:pt idx="733">
                  <c:v>3.5</c:v>
                </c:pt>
                <c:pt idx="734">
                  <c:v>5.25</c:v>
                </c:pt>
                <c:pt idx="735">
                  <c:v>5.4500120000000001</c:v>
                </c:pt>
                <c:pt idx="736">
                  <c:v>3.600006</c:v>
                </c:pt>
                <c:pt idx="737">
                  <c:v>3.75</c:v>
                </c:pt>
                <c:pt idx="738">
                  <c:v>6.1999509999999995</c:v>
                </c:pt>
                <c:pt idx="739">
                  <c:v>4.0500179999999988</c:v>
                </c:pt>
                <c:pt idx="740">
                  <c:v>4.5</c:v>
                </c:pt>
                <c:pt idx="741">
                  <c:v>3.25</c:v>
                </c:pt>
                <c:pt idx="742">
                  <c:v>5.1499939999999995</c:v>
                </c:pt>
                <c:pt idx="743">
                  <c:v>3.8999629999999996</c:v>
                </c:pt>
                <c:pt idx="744">
                  <c:v>3.6499630000000001</c:v>
                </c:pt>
                <c:pt idx="745">
                  <c:v>4.6000059999999987</c:v>
                </c:pt>
                <c:pt idx="746">
                  <c:v>4.1000369999999995</c:v>
                </c:pt>
                <c:pt idx="747">
                  <c:v>3.2000120000000001</c:v>
                </c:pt>
                <c:pt idx="748">
                  <c:v>3.5999759999999994</c:v>
                </c:pt>
                <c:pt idx="749">
                  <c:v>3.25</c:v>
                </c:pt>
                <c:pt idx="750">
                  <c:v>4.1499629999999996</c:v>
                </c:pt>
                <c:pt idx="751">
                  <c:v>3.0499879999999999</c:v>
                </c:pt>
                <c:pt idx="752">
                  <c:v>4.6000369999999995</c:v>
                </c:pt>
                <c:pt idx="753">
                  <c:v>4.099975999999999</c:v>
                </c:pt>
                <c:pt idx="754">
                  <c:v>3.7999879999999999</c:v>
                </c:pt>
                <c:pt idx="755">
                  <c:v>3.5749970000000002</c:v>
                </c:pt>
                <c:pt idx="756">
                  <c:v>4.049987999999999</c:v>
                </c:pt>
                <c:pt idx="757">
                  <c:v>3.75</c:v>
                </c:pt>
                <c:pt idx="758">
                  <c:v>4.049987999999999</c:v>
                </c:pt>
                <c:pt idx="759">
                  <c:v>3.8499759999999994</c:v>
                </c:pt>
                <c:pt idx="760">
                  <c:v>5.1500239999999993</c:v>
                </c:pt>
                <c:pt idx="761">
                  <c:v>3.1499940000000004</c:v>
                </c:pt>
                <c:pt idx="762">
                  <c:v>3.7999879999999999</c:v>
                </c:pt>
                <c:pt idx="763">
                  <c:v>3.1499940000000004</c:v>
                </c:pt>
                <c:pt idx="764">
                  <c:v>4.1750030000000002</c:v>
                </c:pt>
                <c:pt idx="765">
                  <c:v>3.25</c:v>
                </c:pt>
                <c:pt idx="766">
                  <c:v>3.7000120000000001</c:v>
                </c:pt>
                <c:pt idx="767">
                  <c:v>2.7999879999999999</c:v>
                </c:pt>
                <c:pt idx="768">
                  <c:v>3.7750089999999994</c:v>
                </c:pt>
                <c:pt idx="769">
                  <c:v>12.974976</c:v>
                </c:pt>
                <c:pt idx="770">
                  <c:v>4.599975999999999</c:v>
                </c:pt>
                <c:pt idx="771">
                  <c:v>3.6999819999999999</c:v>
                </c:pt>
                <c:pt idx="772">
                  <c:v>4.549987999999999</c:v>
                </c:pt>
                <c:pt idx="773">
                  <c:v>3.7000120000000001</c:v>
                </c:pt>
                <c:pt idx="774">
                  <c:v>4.0999910000000002</c:v>
                </c:pt>
                <c:pt idx="775">
                  <c:v>4.324996999999998</c:v>
                </c:pt>
                <c:pt idx="776">
                  <c:v>3.9000240000000002</c:v>
                </c:pt>
                <c:pt idx="777">
                  <c:v>5.049987999999999</c:v>
                </c:pt>
                <c:pt idx="778">
                  <c:v>5.1499629999999996</c:v>
                </c:pt>
                <c:pt idx="779">
                  <c:v>3.9500119999999996</c:v>
                </c:pt>
                <c:pt idx="780">
                  <c:v>4.1000059999999987</c:v>
                </c:pt>
                <c:pt idx="781">
                  <c:v>3.9000240000000002</c:v>
                </c:pt>
                <c:pt idx="782">
                  <c:v>3.4750059999999996</c:v>
                </c:pt>
                <c:pt idx="783">
                  <c:v>4.299987999999999</c:v>
                </c:pt>
                <c:pt idx="784">
                  <c:v>3.25</c:v>
                </c:pt>
                <c:pt idx="785">
                  <c:v>4.3500059999999987</c:v>
                </c:pt>
                <c:pt idx="786">
                  <c:v>3.7999879999999999</c:v>
                </c:pt>
                <c:pt idx="787">
                  <c:v>3.75</c:v>
                </c:pt>
                <c:pt idx="788">
                  <c:v>3.8000179999999997</c:v>
                </c:pt>
                <c:pt idx="789">
                  <c:v>3.600006</c:v>
                </c:pt>
                <c:pt idx="790">
                  <c:v>3.1499940000000004</c:v>
                </c:pt>
                <c:pt idx="791">
                  <c:v>3.6499940000000004</c:v>
                </c:pt>
                <c:pt idx="792">
                  <c:v>3.8499759999999994</c:v>
                </c:pt>
                <c:pt idx="793">
                  <c:v>4.599975999999999</c:v>
                </c:pt>
                <c:pt idx="794">
                  <c:v>3.6999819999999999</c:v>
                </c:pt>
                <c:pt idx="795">
                  <c:v>4.3500369999999995</c:v>
                </c:pt>
                <c:pt idx="796">
                  <c:v>4.6499939999999995</c:v>
                </c:pt>
                <c:pt idx="797">
                  <c:v>3.100006</c:v>
                </c:pt>
                <c:pt idx="798">
                  <c:v>3.4500119999999996</c:v>
                </c:pt>
                <c:pt idx="799">
                  <c:v>3.6999819999999999</c:v>
                </c:pt>
                <c:pt idx="800">
                  <c:v>4.299987999999999</c:v>
                </c:pt>
                <c:pt idx="801">
                  <c:v>3.7999879999999999</c:v>
                </c:pt>
                <c:pt idx="802">
                  <c:v>3.5499879999999999</c:v>
                </c:pt>
                <c:pt idx="803">
                  <c:v>4.1499939999999995</c:v>
                </c:pt>
                <c:pt idx="804">
                  <c:v>5.5500179999999988</c:v>
                </c:pt>
                <c:pt idx="805">
                  <c:v>3.7000120000000001</c:v>
                </c:pt>
                <c:pt idx="806">
                  <c:v>3.8499759999999994</c:v>
                </c:pt>
                <c:pt idx="807">
                  <c:v>3.7000120000000001</c:v>
                </c:pt>
                <c:pt idx="808">
                  <c:v>3.600006</c:v>
                </c:pt>
                <c:pt idx="809">
                  <c:v>4.099975999999999</c:v>
                </c:pt>
                <c:pt idx="810">
                  <c:v>3.0000309999999999</c:v>
                </c:pt>
                <c:pt idx="811">
                  <c:v>3.9500119999999996</c:v>
                </c:pt>
                <c:pt idx="812">
                  <c:v>4.9499820000000003</c:v>
                </c:pt>
                <c:pt idx="813">
                  <c:v>3.2500309999999999</c:v>
                </c:pt>
                <c:pt idx="814">
                  <c:v>2.1499940000000004</c:v>
                </c:pt>
                <c:pt idx="815">
                  <c:v>3.5</c:v>
                </c:pt>
                <c:pt idx="816">
                  <c:v>3.4999689999999997</c:v>
                </c:pt>
                <c:pt idx="817">
                  <c:v>3.4500119999999996</c:v>
                </c:pt>
                <c:pt idx="818">
                  <c:v>5.5</c:v>
                </c:pt>
                <c:pt idx="819">
                  <c:v>4.1499939999999995</c:v>
                </c:pt>
                <c:pt idx="820">
                  <c:v>4.000030999999999</c:v>
                </c:pt>
                <c:pt idx="821">
                  <c:v>4.3500059999999987</c:v>
                </c:pt>
                <c:pt idx="822">
                  <c:v>3.8000179999999997</c:v>
                </c:pt>
                <c:pt idx="823">
                  <c:v>3.25</c:v>
                </c:pt>
                <c:pt idx="824">
                  <c:v>3.5</c:v>
                </c:pt>
                <c:pt idx="825">
                  <c:v>3.3999629999999996</c:v>
                </c:pt>
                <c:pt idx="826">
                  <c:v>3.75</c:v>
                </c:pt>
                <c:pt idx="827">
                  <c:v>3.5499879999999999</c:v>
                </c:pt>
                <c:pt idx="828">
                  <c:v>5.349975999999999</c:v>
                </c:pt>
                <c:pt idx="829">
                  <c:v>3.6999819999999999</c:v>
                </c:pt>
                <c:pt idx="830">
                  <c:v>3.600006</c:v>
                </c:pt>
                <c:pt idx="831">
                  <c:v>3.7000120000000001</c:v>
                </c:pt>
                <c:pt idx="832">
                  <c:v>4.1499939999999995</c:v>
                </c:pt>
                <c:pt idx="833">
                  <c:v>3.5</c:v>
                </c:pt>
                <c:pt idx="834">
                  <c:v>4.25</c:v>
                </c:pt>
                <c:pt idx="835">
                  <c:v>2.6499940000000004</c:v>
                </c:pt>
                <c:pt idx="836">
                  <c:v>3.3499759999999994</c:v>
                </c:pt>
                <c:pt idx="837">
                  <c:v>4.099975999999999</c:v>
                </c:pt>
                <c:pt idx="838">
                  <c:v>3.3999629999999996</c:v>
                </c:pt>
                <c:pt idx="839">
                  <c:v>4.2000120000000001</c:v>
                </c:pt>
                <c:pt idx="840">
                  <c:v>3.3000179999999997</c:v>
                </c:pt>
                <c:pt idx="841">
                  <c:v>4.1000059999999987</c:v>
                </c:pt>
                <c:pt idx="842">
                  <c:v>3.5</c:v>
                </c:pt>
                <c:pt idx="843">
                  <c:v>4.75</c:v>
                </c:pt>
                <c:pt idx="844">
                  <c:v>4</c:v>
                </c:pt>
                <c:pt idx="845">
                  <c:v>3.4999689999999997</c:v>
                </c:pt>
                <c:pt idx="846">
                  <c:v>3.4499819999999999</c:v>
                </c:pt>
                <c:pt idx="847">
                  <c:v>4.1000059999999987</c:v>
                </c:pt>
                <c:pt idx="848">
                  <c:v>3.9499819999999999</c:v>
                </c:pt>
                <c:pt idx="849">
                  <c:v>3.7000120000000001</c:v>
                </c:pt>
                <c:pt idx="850">
                  <c:v>3.5499879999999999</c:v>
                </c:pt>
                <c:pt idx="851">
                  <c:v>4.1499629999999996</c:v>
                </c:pt>
                <c:pt idx="852">
                  <c:v>2.8499759999999994</c:v>
                </c:pt>
                <c:pt idx="853">
                  <c:v>3.7999879999999999</c:v>
                </c:pt>
                <c:pt idx="854">
                  <c:v>3.5999759999999994</c:v>
                </c:pt>
                <c:pt idx="855">
                  <c:v>4.499969000000001</c:v>
                </c:pt>
                <c:pt idx="856">
                  <c:v>4.000030999999999</c:v>
                </c:pt>
                <c:pt idx="857">
                  <c:v>5.6500239999999993</c:v>
                </c:pt>
                <c:pt idx="858">
                  <c:v>4.3999939999999995</c:v>
                </c:pt>
                <c:pt idx="859">
                  <c:v>3.9500119999999996</c:v>
                </c:pt>
                <c:pt idx="860">
                  <c:v>5.9500120000000001</c:v>
                </c:pt>
                <c:pt idx="861">
                  <c:v>4.849975999999999</c:v>
                </c:pt>
                <c:pt idx="862">
                  <c:v>4.1999819999999994</c:v>
                </c:pt>
                <c:pt idx="863">
                  <c:v>3.3249970000000002</c:v>
                </c:pt>
                <c:pt idx="864">
                  <c:v>4.2500149999999994</c:v>
                </c:pt>
                <c:pt idx="865">
                  <c:v>4.75</c:v>
                </c:pt>
                <c:pt idx="866">
                  <c:v>3.7499690000000001</c:v>
                </c:pt>
                <c:pt idx="867">
                  <c:v>4.3999939999999995</c:v>
                </c:pt>
                <c:pt idx="868">
                  <c:v>4</c:v>
                </c:pt>
                <c:pt idx="869">
                  <c:v>3.25</c:v>
                </c:pt>
                <c:pt idx="870">
                  <c:v>3.5499879999999999</c:v>
                </c:pt>
                <c:pt idx="871">
                  <c:v>4.049987999999999</c:v>
                </c:pt>
                <c:pt idx="872">
                  <c:v>2.9500119999999996</c:v>
                </c:pt>
                <c:pt idx="873">
                  <c:v>3.399994</c:v>
                </c:pt>
                <c:pt idx="874">
                  <c:v>4.7749939999999995</c:v>
                </c:pt>
                <c:pt idx="875">
                  <c:v>4.1000059999999987</c:v>
                </c:pt>
                <c:pt idx="876">
                  <c:v>3.9499819999999999</c:v>
                </c:pt>
                <c:pt idx="877">
                  <c:v>4.1499939999999995</c:v>
                </c:pt>
                <c:pt idx="878">
                  <c:v>3.6499940000000004</c:v>
                </c:pt>
                <c:pt idx="879">
                  <c:v>4.8500059999999987</c:v>
                </c:pt>
                <c:pt idx="880">
                  <c:v>4.549987999999999</c:v>
                </c:pt>
                <c:pt idx="881">
                  <c:v>4.9500120000000001</c:v>
                </c:pt>
                <c:pt idx="882">
                  <c:v>4.2000120000000001</c:v>
                </c:pt>
                <c:pt idx="883">
                  <c:v>4.049987999999999</c:v>
                </c:pt>
                <c:pt idx="884">
                  <c:v>3.3500059999999996</c:v>
                </c:pt>
                <c:pt idx="885">
                  <c:v>3.699951</c:v>
                </c:pt>
                <c:pt idx="886">
                  <c:v>4</c:v>
                </c:pt>
                <c:pt idx="887">
                  <c:v>3.8500059999999996</c:v>
                </c:pt>
                <c:pt idx="888">
                  <c:v>3.8000179999999997</c:v>
                </c:pt>
                <c:pt idx="889">
                  <c:v>4.7000120000000001</c:v>
                </c:pt>
                <c:pt idx="890">
                  <c:v>3.75</c:v>
                </c:pt>
                <c:pt idx="891">
                  <c:v>3.6500240000000002</c:v>
                </c:pt>
                <c:pt idx="892">
                  <c:v>3.9499819999999999</c:v>
                </c:pt>
                <c:pt idx="893">
                  <c:v>3.8500059999999996</c:v>
                </c:pt>
                <c:pt idx="894">
                  <c:v>4.1499939999999995</c:v>
                </c:pt>
                <c:pt idx="895">
                  <c:v>3.600006</c:v>
                </c:pt>
                <c:pt idx="896">
                  <c:v>4.2000120000000001</c:v>
                </c:pt>
                <c:pt idx="897">
                  <c:v>4.4500120000000001</c:v>
                </c:pt>
                <c:pt idx="898">
                  <c:v>3.7000120000000001</c:v>
                </c:pt>
                <c:pt idx="899">
                  <c:v>4.8500059999999987</c:v>
                </c:pt>
                <c:pt idx="900">
                  <c:v>3.7999879999999999</c:v>
                </c:pt>
                <c:pt idx="901">
                  <c:v>4.9499820000000003</c:v>
                </c:pt>
                <c:pt idx="902">
                  <c:v>2.75</c:v>
                </c:pt>
                <c:pt idx="903">
                  <c:v>3.3000179999999997</c:v>
                </c:pt>
                <c:pt idx="904">
                  <c:v>3.4499819999999999</c:v>
                </c:pt>
                <c:pt idx="905">
                  <c:v>4.25</c:v>
                </c:pt>
                <c:pt idx="906">
                  <c:v>3.4500119999999996</c:v>
                </c:pt>
                <c:pt idx="907">
                  <c:v>3.5499879999999999</c:v>
                </c:pt>
                <c:pt idx="908">
                  <c:v>2.25</c:v>
                </c:pt>
                <c:pt idx="909">
                  <c:v>4.299987999999999</c:v>
                </c:pt>
                <c:pt idx="910">
                  <c:v>4.4000240000000002</c:v>
                </c:pt>
                <c:pt idx="911">
                  <c:v>3.9000240000000002</c:v>
                </c:pt>
                <c:pt idx="912">
                  <c:v>3.5499879999999999</c:v>
                </c:pt>
                <c:pt idx="913">
                  <c:v>3.8749689999999997</c:v>
                </c:pt>
                <c:pt idx="914">
                  <c:v>3.4500119999999996</c:v>
                </c:pt>
                <c:pt idx="915">
                  <c:v>3.100006</c:v>
                </c:pt>
                <c:pt idx="916">
                  <c:v>4.1000059999999987</c:v>
                </c:pt>
                <c:pt idx="917">
                  <c:v>4.6500239999999993</c:v>
                </c:pt>
                <c:pt idx="918">
                  <c:v>3.9000240000000002</c:v>
                </c:pt>
                <c:pt idx="919">
                  <c:v>4.3999939999999995</c:v>
                </c:pt>
                <c:pt idx="920">
                  <c:v>3.4500119999999996</c:v>
                </c:pt>
                <c:pt idx="921">
                  <c:v>3.4500119999999996</c:v>
                </c:pt>
                <c:pt idx="922">
                  <c:v>4.0749969999999989</c:v>
                </c:pt>
                <c:pt idx="923">
                  <c:v>3.2750089999999994</c:v>
                </c:pt>
                <c:pt idx="924">
                  <c:v>3.5</c:v>
                </c:pt>
                <c:pt idx="925">
                  <c:v>3.75</c:v>
                </c:pt>
                <c:pt idx="926">
                  <c:v>4.25</c:v>
                </c:pt>
                <c:pt idx="927">
                  <c:v>4.25</c:v>
                </c:pt>
                <c:pt idx="928">
                  <c:v>4.549987999999999</c:v>
                </c:pt>
                <c:pt idx="929">
                  <c:v>3.3499759999999994</c:v>
                </c:pt>
                <c:pt idx="930">
                  <c:v>3.399994</c:v>
                </c:pt>
                <c:pt idx="931">
                  <c:v>4.099975999999999</c:v>
                </c:pt>
                <c:pt idx="932">
                  <c:v>3.0499879999999999</c:v>
                </c:pt>
                <c:pt idx="933">
                  <c:v>3.2999879999999999</c:v>
                </c:pt>
                <c:pt idx="934">
                  <c:v>4.1000059999999987</c:v>
                </c:pt>
                <c:pt idx="935">
                  <c:v>4.3500369999999995</c:v>
                </c:pt>
                <c:pt idx="936">
                  <c:v>3.3749999999999996</c:v>
                </c:pt>
                <c:pt idx="937">
                  <c:v>4.3000030000000002</c:v>
                </c:pt>
                <c:pt idx="938">
                  <c:v>3.25</c:v>
                </c:pt>
                <c:pt idx="939">
                  <c:v>3.8500059999999996</c:v>
                </c:pt>
                <c:pt idx="940">
                  <c:v>2.9499819999999999</c:v>
                </c:pt>
                <c:pt idx="941">
                  <c:v>4.5</c:v>
                </c:pt>
                <c:pt idx="942">
                  <c:v>4.8000179999999988</c:v>
                </c:pt>
                <c:pt idx="943">
                  <c:v>3.8499759999999994</c:v>
                </c:pt>
                <c:pt idx="944">
                  <c:v>7.299987999999999</c:v>
                </c:pt>
                <c:pt idx="945">
                  <c:v>4.1500239999999993</c:v>
                </c:pt>
                <c:pt idx="946">
                  <c:v>5.4499820000000003</c:v>
                </c:pt>
                <c:pt idx="947">
                  <c:v>3.5500489999999996</c:v>
                </c:pt>
                <c:pt idx="948">
                  <c:v>3.6499630000000001</c:v>
                </c:pt>
                <c:pt idx="949">
                  <c:v>3.3999629999999996</c:v>
                </c:pt>
                <c:pt idx="950">
                  <c:v>4.2000120000000001</c:v>
                </c:pt>
                <c:pt idx="951">
                  <c:v>3.9000240000000002</c:v>
                </c:pt>
                <c:pt idx="952">
                  <c:v>3.600006</c:v>
                </c:pt>
                <c:pt idx="953">
                  <c:v>4</c:v>
                </c:pt>
                <c:pt idx="954">
                  <c:v>3.5</c:v>
                </c:pt>
                <c:pt idx="955">
                  <c:v>3.7500149999999999</c:v>
                </c:pt>
                <c:pt idx="956">
                  <c:v>3.5999759999999994</c:v>
                </c:pt>
                <c:pt idx="957">
                  <c:v>3.9000240000000002</c:v>
                </c:pt>
                <c:pt idx="958">
                  <c:v>3.5499879999999999</c:v>
                </c:pt>
                <c:pt idx="959">
                  <c:v>4.1000369999999995</c:v>
                </c:pt>
                <c:pt idx="960">
                  <c:v>3.600006</c:v>
                </c:pt>
                <c:pt idx="961">
                  <c:v>5.4000240000000002</c:v>
                </c:pt>
                <c:pt idx="962">
                  <c:v>3.4499819999999999</c:v>
                </c:pt>
                <c:pt idx="963">
                  <c:v>2.8499759999999994</c:v>
                </c:pt>
                <c:pt idx="964">
                  <c:v>3.5</c:v>
                </c:pt>
                <c:pt idx="965">
                  <c:v>2.7000120000000001</c:v>
                </c:pt>
                <c:pt idx="966">
                  <c:v>3.7000120000000001</c:v>
                </c:pt>
                <c:pt idx="967">
                  <c:v>4.2000120000000001</c:v>
                </c:pt>
                <c:pt idx="968">
                  <c:v>4.049987999999999</c:v>
                </c:pt>
                <c:pt idx="969">
                  <c:v>3.7749940000000004</c:v>
                </c:pt>
                <c:pt idx="970">
                  <c:v>3.5</c:v>
                </c:pt>
                <c:pt idx="971">
                  <c:v>3.5999759999999994</c:v>
                </c:pt>
                <c:pt idx="972">
                  <c:v>3.6999819999999999</c:v>
                </c:pt>
                <c:pt idx="973">
                  <c:v>4.4499820000000003</c:v>
                </c:pt>
                <c:pt idx="974">
                  <c:v>4.3999629999999996</c:v>
                </c:pt>
                <c:pt idx="975">
                  <c:v>3.600006</c:v>
                </c:pt>
                <c:pt idx="976">
                  <c:v>4.8000179999999988</c:v>
                </c:pt>
                <c:pt idx="977">
                  <c:v>3.7749940000000004</c:v>
                </c:pt>
                <c:pt idx="978">
                  <c:v>3.9000240000000002</c:v>
                </c:pt>
                <c:pt idx="979">
                  <c:v>3.4499819999999999</c:v>
                </c:pt>
                <c:pt idx="980">
                  <c:v>3.7000120000000001</c:v>
                </c:pt>
                <c:pt idx="981">
                  <c:v>3.3499759999999994</c:v>
                </c:pt>
                <c:pt idx="982">
                  <c:v>3.6499630000000001</c:v>
                </c:pt>
                <c:pt idx="983">
                  <c:v>4.099975999999999</c:v>
                </c:pt>
                <c:pt idx="984">
                  <c:v>3.75</c:v>
                </c:pt>
                <c:pt idx="985">
                  <c:v>4.5</c:v>
                </c:pt>
                <c:pt idx="986">
                  <c:v>3.4499819999999999</c:v>
                </c:pt>
                <c:pt idx="987">
                  <c:v>4.049987999999999</c:v>
                </c:pt>
                <c:pt idx="988">
                  <c:v>3.600006</c:v>
                </c:pt>
                <c:pt idx="989">
                  <c:v>4.349975999999999</c:v>
                </c:pt>
                <c:pt idx="990">
                  <c:v>4.349975999999999</c:v>
                </c:pt>
                <c:pt idx="991">
                  <c:v>3.6249850000000001</c:v>
                </c:pt>
                <c:pt idx="992">
                  <c:v>3.8500369999999995</c:v>
                </c:pt>
                <c:pt idx="993">
                  <c:v>3.5</c:v>
                </c:pt>
                <c:pt idx="994">
                  <c:v>3.7250209999999999</c:v>
                </c:pt>
                <c:pt idx="995">
                  <c:v>4.5</c:v>
                </c:pt>
                <c:pt idx="996">
                  <c:v>3.5500179999999997</c:v>
                </c:pt>
                <c:pt idx="997">
                  <c:v>3.8499759999999994</c:v>
                </c:pt>
                <c:pt idx="998">
                  <c:v>3.7999879999999999</c:v>
                </c:pt>
                <c:pt idx="999">
                  <c:v>4.849975999999999</c:v>
                </c:pt>
                <c:pt idx="1000">
                  <c:v>4.1000059999999987</c:v>
                </c:pt>
                <c:pt idx="1001">
                  <c:v>4.0500179999999988</c:v>
                </c:pt>
                <c:pt idx="1002">
                  <c:v>3.600006</c:v>
                </c:pt>
                <c:pt idx="1003">
                  <c:v>3.899994</c:v>
                </c:pt>
                <c:pt idx="1004">
                  <c:v>3.5</c:v>
                </c:pt>
                <c:pt idx="1005">
                  <c:v>5.5</c:v>
                </c:pt>
                <c:pt idx="1006">
                  <c:v>4.8999939999999995</c:v>
                </c:pt>
                <c:pt idx="1007">
                  <c:v>3.8500369999999995</c:v>
                </c:pt>
                <c:pt idx="1008">
                  <c:v>3.1499940000000004</c:v>
                </c:pt>
                <c:pt idx="1009">
                  <c:v>3.5500179999999997</c:v>
                </c:pt>
                <c:pt idx="1010">
                  <c:v>3.0999759999999994</c:v>
                </c:pt>
                <c:pt idx="1011">
                  <c:v>3.6499630000000001</c:v>
                </c:pt>
                <c:pt idx="1012">
                  <c:v>5.8999939999999995</c:v>
                </c:pt>
                <c:pt idx="1013">
                  <c:v>4.8999939999999995</c:v>
                </c:pt>
                <c:pt idx="1014">
                  <c:v>3.75</c:v>
                </c:pt>
                <c:pt idx="1015">
                  <c:v>3.2000120000000001</c:v>
                </c:pt>
                <c:pt idx="1016">
                  <c:v>3.1499630000000001</c:v>
                </c:pt>
                <c:pt idx="1017">
                  <c:v>3.75</c:v>
                </c:pt>
                <c:pt idx="1018">
                  <c:v>3.8999629999999996</c:v>
                </c:pt>
                <c:pt idx="1019">
                  <c:v>3.9500119999999996</c:v>
                </c:pt>
                <c:pt idx="1020">
                  <c:v>3.3500059999999996</c:v>
                </c:pt>
                <c:pt idx="1021">
                  <c:v>3.4749759999999994</c:v>
                </c:pt>
                <c:pt idx="1022">
                  <c:v>3.899994</c:v>
                </c:pt>
                <c:pt idx="1023">
                  <c:v>3.9500119999999996</c:v>
                </c:pt>
                <c:pt idx="1024">
                  <c:v>3.8000179999999997</c:v>
                </c:pt>
                <c:pt idx="1025">
                  <c:v>4.349975999999999</c:v>
                </c:pt>
                <c:pt idx="1026">
                  <c:v>4.1499939999999995</c:v>
                </c:pt>
                <c:pt idx="1027">
                  <c:v>4.4250179999999988</c:v>
                </c:pt>
                <c:pt idx="1028">
                  <c:v>3.6999819999999999</c:v>
                </c:pt>
                <c:pt idx="1029">
                  <c:v>3.899994</c:v>
                </c:pt>
                <c:pt idx="1030">
                  <c:v>3.3499759999999994</c:v>
                </c:pt>
                <c:pt idx="1031">
                  <c:v>3.7999879999999999</c:v>
                </c:pt>
                <c:pt idx="1032">
                  <c:v>4.6499939999999995</c:v>
                </c:pt>
                <c:pt idx="1033">
                  <c:v>3.7999879999999999</c:v>
                </c:pt>
                <c:pt idx="1034">
                  <c:v>5.1000059999999987</c:v>
                </c:pt>
                <c:pt idx="1035">
                  <c:v>4.0249939999999986</c:v>
                </c:pt>
                <c:pt idx="1036">
                  <c:v>4.8500059999999987</c:v>
                </c:pt>
                <c:pt idx="1037">
                  <c:v>3.3499759999999994</c:v>
                </c:pt>
                <c:pt idx="1038">
                  <c:v>3.399994</c:v>
                </c:pt>
                <c:pt idx="1039">
                  <c:v>3.25</c:v>
                </c:pt>
                <c:pt idx="1040">
                  <c:v>3.25</c:v>
                </c:pt>
                <c:pt idx="1041">
                  <c:v>4.1500239999999993</c:v>
                </c:pt>
                <c:pt idx="1042">
                  <c:v>3.3499759999999994</c:v>
                </c:pt>
                <c:pt idx="1043">
                  <c:v>2.7249910000000006</c:v>
                </c:pt>
                <c:pt idx="1044">
                  <c:v>4.0749969999999989</c:v>
                </c:pt>
                <c:pt idx="1045">
                  <c:v>4.8000179999999988</c:v>
                </c:pt>
                <c:pt idx="1046">
                  <c:v>3.0499879999999999</c:v>
                </c:pt>
                <c:pt idx="1047">
                  <c:v>4.749969000000001</c:v>
                </c:pt>
                <c:pt idx="1048">
                  <c:v>4.3999629999999996</c:v>
                </c:pt>
                <c:pt idx="1049">
                  <c:v>2.8500059999999996</c:v>
                </c:pt>
                <c:pt idx="1050">
                  <c:v>3.6499940000000004</c:v>
                </c:pt>
                <c:pt idx="1051">
                  <c:v>3.7000120000000001</c:v>
                </c:pt>
                <c:pt idx="1052">
                  <c:v>4.049987999999999</c:v>
                </c:pt>
                <c:pt idx="1053">
                  <c:v>4.4499820000000003</c:v>
                </c:pt>
                <c:pt idx="1054">
                  <c:v>3.3499759999999994</c:v>
                </c:pt>
                <c:pt idx="1055">
                  <c:v>5.799987999999999</c:v>
                </c:pt>
                <c:pt idx="1056">
                  <c:v>3.1999819999999999</c:v>
                </c:pt>
                <c:pt idx="1057">
                  <c:v>5.3500059999999987</c:v>
                </c:pt>
                <c:pt idx="1058">
                  <c:v>5.8000179999999988</c:v>
                </c:pt>
                <c:pt idx="1059">
                  <c:v>3.6500240000000002</c:v>
                </c:pt>
                <c:pt idx="1060">
                  <c:v>3.25</c:v>
                </c:pt>
                <c:pt idx="1061">
                  <c:v>4.349975999999999</c:v>
                </c:pt>
                <c:pt idx="1062">
                  <c:v>3.8999629999999996</c:v>
                </c:pt>
                <c:pt idx="1063">
                  <c:v>3.5</c:v>
                </c:pt>
                <c:pt idx="1064">
                  <c:v>4.3999939999999995</c:v>
                </c:pt>
                <c:pt idx="1065">
                  <c:v>2.8000179999999997</c:v>
                </c:pt>
                <c:pt idx="1066">
                  <c:v>4.3999939999999995</c:v>
                </c:pt>
                <c:pt idx="1067">
                  <c:v>4.249969000000001</c:v>
                </c:pt>
                <c:pt idx="1068">
                  <c:v>4.099975999999999</c:v>
                </c:pt>
                <c:pt idx="1069">
                  <c:v>3.3000179999999997</c:v>
                </c:pt>
                <c:pt idx="1070">
                  <c:v>3.75</c:v>
                </c:pt>
                <c:pt idx="1071">
                  <c:v>3.6499940000000004</c:v>
                </c:pt>
                <c:pt idx="1072">
                  <c:v>4.049987999999999</c:v>
                </c:pt>
                <c:pt idx="1073">
                  <c:v>3.4499819999999999</c:v>
                </c:pt>
                <c:pt idx="1074">
                  <c:v>4.8500059999999987</c:v>
                </c:pt>
                <c:pt idx="1075">
                  <c:v>4.2000120000000001</c:v>
                </c:pt>
                <c:pt idx="1076">
                  <c:v>3.9000240000000002</c:v>
                </c:pt>
                <c:pt idx="1077">
                  <c:v>2.9500119999999996</c:v>
                </c:pt>
                <c:pt idx="1078">
                  <c:v>4.2000120000000001</c:v>
                </c:pt>
                <c:pt idx="1079">
                  <c:v>3.3250119999999996</c:v>
                </c:pt>
                <c:pt idx="1080">
                  <c:v>4.1500239999999993</c:v>
                </c:pt>
                <c:pt idx="1081">
                  <c:v>4.7000120000000001</c:v>
                </c:pt>
                <c:pt idx="1082">
                  <c:v>4.2000120000000001</c:v>
                </c:pt>
                <c:pt idx="1083">
                  <c:v>2.8000179999999997</c:v>
                </c:pt>
                <c:pt idx="1084">
                  <c:v>4.5250089999999989</c:v>
                </c:pt>
                <c:pt idx="1085">
                  <c:v>3.6500240000000002</c:v>
                </c:pt>
                <c:pt idx="1086">
                  <c:v>3.3500059999999996</c:v>
                </c:pt>
                <c:pt idx="1087">
                  <c:v>4.4500120000000001</c:v>
                </c:pt>
                <c:pt idx="1088">
                  <c:v>3.0500179999999997</c:v>
                </c:pt>
                <c:pt idx="1089">
                  <c:v>3.9500119999999996</c:v>
                </c:pt>
                <c:pt idx="1090">
                  <c:v>3.9500119999999996</c:v>
                </c:pt>
                <c:pt idx="1091">
                  <c:v>3.3499910000000002</c:v>
                </c:pt>
                <c:pt idx="1092">
                  <c:v>4.299987999999999</c:v>
                </c:pt>
                <c:pt idx="1093">
                  <c:v>3.5499879999999999</c:v>
                </c:pt>
                <c:pt idx="1094">
                  <c:v>4</c:v>
                </c:pt>
                <c:pt idx="1095">
                  <c:v>18.600006</c:v>
                </c:pt>
                <c:pt idx="1096">
                  <c:v>3.6499940000000004</c:v>
                </c:pt>
                <c:pt idx="1097">
                  <c:v>4.2000120000000001</c:v>
                </c:pt>
                <c:pt idx="1098">
                  <c:v>4</c:v>
                </c:pt>
                <c:pt idx="1099">
                  <c:v>3.5499879999999999</c:v>
                </c:pt>
                <c:pt idx="1100">
                  <c:v>3.25</c:v>
                </c:pt>
                <c:pt idx="1101">
                  <c:v>4.2000120000000001</c:v>
                </c:pt>
                <c:pt idx="1102">
                  <c:v>3.100006</c:v>
                </c:pt>
                <c:pt idx="1103">
                  <c:v>3.2500149999999999</c:v>
                </c:pt>
                <c:pt idx="1104">
                  <c:v>3.899994</c:v>
                </c:pt>
                <c:pt idx="1105">
                  <c:v>3.100006</c:v>
                </c:pt>
                <c:pt idx="1106">
                  <c:v>5.049987999999999</c:v>
                </c:pt>
                <c:pt idx="1107">
                  <c:v>4.549987999999999</c:v>
                </c:pt>
                <c:pt idx="1108">
                  <c:v>4.6000059999999987</c:v>
                </c:pt>
                <c:pt idx="1109">
                  <c:v>4.1000059999999987</c:v>
                </c:pt>
                <c:pt idx="1110">
                  <c:v>3.6500240000000002</c:v>
                </c:pt>
                <c:pt idx="1111">
                  <c:v>4.1500239999999993</c:v>
                </c:pt>
                <c:pt idx="1112">
                  <c:v>3.3499759999999994</c:v>
                </c:pt>
                <c:pt idx="1113">
                  <c:v>4.049987999999999</c:v>
                </c:pt>
                <c:pt idx="1114">
                  <c:v>3.6749879999999999</c:v>
                </c:pt>
                <c:pt idx="1115">
                  <c:v>3.2999879999999999</c:v>
                </c:pt>
                <c:pt idx="1116">
                  <c:v>3.8000179999999997</c:v>
                </c:pt>
                <c:pt idx="1117">
                  <c:v>3.2999879999999999</c:v>
                </c:pt>
                <c:pt idx="1118">
                  <c:v>3.8999629999999996</c:v>
                </c:pt>
                <c:pt idx="1119">
                  <c:v>3.5500179999999997</c:v>
                </c:pt>
                <c:pt idx="1120">
                  <c:v>3.2999879999999999</c:v>
                </c:pt>
                <c:pt idx="1121">
                  <c:v>3.5500179999999997</c:v>
                </c:pt>
                <c:pt idx="1122">
                  <c:v>3.25</c:v>
                </c:pt>
                <c:pt idx="1123">
                  <c:v>3.7000120000000001</c:v>
                </c:pt>
                <c:pt idx="1124">
                  <c:v>2.5499879999999999</c:v>
                </c:pt>
                <c:pt idx="1125">
                  <c:v>4.2000120000000001</c:v>
                </c:pt>
                <c:pt idx="1126">
                  <c:v>5.000030999999999</c:v>
                </c:pt>
                <c:pt idx="1127">
                  <c:v>3.8500369999999995</c:v>
                </c:pt>
                <c:pt idx="1128">
                  <c:v>4.25</c:v>
                </c:pt>
                <c:pt idx="1129">
                  <c:v>3.9999689999999997</c:v>
                </c:pt>
                <c:pt idx="1130">
                  <c:v>3.3000179999999997</c:v>
                </c:pt>
                <c:pt idx="1131">
                  <c:v>3.9250179999999997</c:v>
                </c:pt>
                <c:pt idx="1132">
                  <c:v>4.4499820000000003</c:v>
                </c:pt>
                <c:pt idx="1133">
                  <c:v>4.7000120000000001</c:v>
                </c:pt>
                <c:pt idx="1134">
                  <c:v>3.9499819999999999</c:v>
                </c:pt>
                <c:pt idx="1135">
                  <c:v>4.049987999999999</c:v>
                </c:pt>
                <c:pt idx="1136">
                  <c:v>3.75</c:v>
                </c:pt>
                <c:pt idx="1137">
                  <c:v>4.549987999999999</c:v>
                </c:pt>
                <c:pt idx="1138">
                  <c:v>4.8999939999999995</c:v>
                </c:pt>
                <c:pt idx="1139">
                  <c:v>3.5000309999999999</c:v>
                </c:pt>
                <c:pt idx="1140">
                  <c:v>3.949951</c:v>
                </c:pt>
                <c:pt idx="1141">
                  <c:v>3.75</c:v>
                </c:pt>
                <c:pt idx="1142">
                  <c:v>3.1249850000000001</c:v>
                </c:pt>
                <c:pt idx="1143">
                  <c:v>3.4000089999999994</c:v>
                </c:pt>
                <c:pt idx="1144">
                  <c:v>4.299987999999999</c:v>
                </c:pt>
                <c:pt idx="1145">
                  <c:v>3.25</c:v>
                </c:pt>
                <c:pt idx="1146">
                  <c:v>3.9999689999999997</c:v>
                </c:pt>
                <c:pt idx="1147">
                  <c:v>3.5999759999999994</c:v>
                </c:pt>
                <c:pt idx="1148">
                  <c:v>3.9500119999999996</c:v>
                </c:pt>
                <c:pt idx="1149">
                  <c:v>4.75</c:v>
                </c:pt>
                <c:pt idx="1150">
                  <c:v>3.6500089999999994</c:v>
                </c:pt>
                <c:pt idx="1151">
                  <c:v>3.75</c:v>
                </c:pt>
                <c:pt idx="1152">
                  <c:v>3.2000120000000001</c:v>
                </c:pt>
                <c:pt idx="1153">
                  <c:v>4.500030999999999</c:v>
                </c:pt>
                <c:pt idx="1154">
                  <c:v>3.4000240000000002</c:v>
                </c:pt>
                <c:pt idx="1155">
                  <c:v>3.7000120000000001</c:v>
                </c:pt>
                <c:pt idx="1156">
                  <c:v>3.2999879999999999</c:v>
                </c:pt>
                <c:pt idx="1157">
                  <c:v>4.3999629999999996</c:v>
                </c:pt>
                <c:pt idx="1158">
                  <c:v>3.7999879999999999</c:v>
                </c:pt>
                <c:pt idx="1159">
                  <c:v>3.3500369999999995</c:v>
                </c:pt>
                <c:pt idx="1160">
                  <c:v>3.8500059999999996</c:v>
                </c:pt>
                <c:pt idx="1161">
                  <c:v>4.6749879999999981</c:v>
                </c:pt>
                <c:pt idx="1162">
                  <c:v>4.5250239999999993</c:v>
                </c:pt>
                <c:pt idx="1163">
                  <c:v>4.3500059999999987</c:v>
                </c:pt>
                <c:pt idx="1164">
                  <c:v>3.399994</c:v>
                </c:pt>
                <c:pt idx="1165">
                  <c:v>3.8000179999999997</c:v>
                </c:pt>
                <c:pt idx="1166">
                  <c:v>3.8500369999999995</c:v>
                </c:pt>
                <c:pt idx="1167">
                  <c:v>3.3500059999999996</c:v>
                </c:pt>
                <c:pt idx="1168">
                  <c:v>3.1749879999999999</c:v>
                </c:pt>
                <c:pt idx="1169">
                  <c:v>4.049987999999999</c:v>
                </c:pt>
                <c:pt idx="1170">
                  <c:v>3.3999629999999996</c:v>
                </c:pt>
                <c:pt idx="1171">
                  <c:v>5.6000059999999987</c:v>
                </c:pt>
                <c:pt idx="1172">
                  <c:v>4.7000120000000001</c:v>
                </c:pt>
                <c:pt idx="1173">
                  <c:v>5.250030999999999</c:v>
                </c:pt>
                <c:pt idx="1174">
                  <c:v>3.7750089999999994</c:v>
                </c:pt>
                <c:pt idx="1175">
                  <c:v>3.3500059999999996</c:v>
                </c:pt>
                <c:pt idx="1176">
                  <c:v>3.600006</c:v>
                </c:pt>
                <c:pt idx="1177">
                  <c:v>4.1000369999999995</c:v>
                </c:pt>
                <c:pt idx="1178">
                  <c:v>3.1999819999999999</c:v>
                </c:pt>
                <c:pt idx="1179">
                  <c:v>3.6999819999999999</c:v>
                </c:pt>
                <c:pt idx="1180">
                  <c:v>3.6000369999999999</c:v>
                </c:pt>
                <c:pt idx="1181">
                  <c:v>4.049987999999999</c:v>
                </c:pt>
                <c:pt idx="1182">
                  <c:v>3.600006</c:v>
                </c:pt>
                <c:pt idx="1183">
                  <c:v>3.7499690000000001</c:v>
                </c:pt>
                <c:pt idx="1184">
                  <c:v>3.4500119999999996</c:v>
                </c:pt>
                <c:pt idx="1185">
                  <c:v>3.7000120000000001</c:v>
                </c:pt>
                <c:pt idx="1186">
                  <c:v>2.8000489999999996</c:v>
                </c:pt>
                <c:pt idx="1187">
                  <c:v>2.6499940000000004</c:v>
                </c:pt>
                <c:pt idx="1188">
                  <c:v>3.75</c:v>
                </c:pt>
                <c:pt idx="1189">
                  <c:v>3.9000240000000002</c:v>
                </c:pt>
                <c:pt idx="1190">
                  <c:v>3.2000120000000001</c:v>
                </c:pt>
                <c:pt idx="1191">
                  <c:v>3.3750149999999994</c:v>
                </c:pt>
                <c:pt idx="1192">
                  <c:v>4.9500120000000001</c:v>
                </c:pt>
                <c:pt idx="1193">
                  <c:v>4.9000240000000002</c:v>
                </c:pt>
                <c:pt idx="1194">
                  <c:v>3.8499759999999994</c:v>
                </c:pt>
                <c:pt idx="1195">
                  <c:v>3.75</c:v>
                </c:pt>
                <c:pt idx="1196">
                  <c:v>3.6499940000000004</c:v>
                </c:pt>
                <c:pt idx="1197">
                  <c:v>4.25</c:v>
                </c:pt>
                <c:pt idx="1198">
                  <c:v>4.6499629999999996</c:v>
                </c:pt>
                <c:pt idx="1199">
                  <c:v>3.7500309999999999</c:v>
                </c:pt>
                <c:pt idx="1200">
                  <c:v>4.0500179999999988</c:v>
                </c:pt>
                <c:pt idx="1201">
                  <c:v>3.5500179999999997</c:v>
                </c:pt>
                <c:pt idx="1202">
                  <c:v>3.3249970000000002</c:v>
                </c:pt>
                <c:pt idx="1203">
                  <c:v>3.0499879999999999</c:v>
                </c:pt>
                <c:pt idx="1204">
                  <c:v>4.349975999999999</c:v>
                </c:pt>
                <c:pt idx="1205">
                  <c:v>4.049987999999999</c:v>
                </c:pt>
                <c:pt idx="1206">
                  <c:v>3.6499940000000004</c:v>
                </c:pt>
                <c:pt idx="1207">
                  <c:v>3.75</c:v>
                </c:pt>
                <c:pt idx="1208">
                  <c:v>3.899994</c:v>
                </c:pt>
                <c:pt idx="1209">
                  <c:v>4.1499629999999996</c:v>
                </c:pt>
                <c:pt idx="1210">
                  <c:v>3.2999879999999999</c:v>
                </c:pt>
                <c:pt idx="1211">
                  <c:v>4.1000059999999987</c:v>
                </c:pt>
                <c:pt idx="1212">
                  <c:v>3.3000179999999997</c:v>
                </c:pt>
                <c:pt idx="1213">
                  <c:v>3.7500309999999999</c:v>
                </c:pt>
                <c:pt idx="1214">
                  <c:v>3.25</c:v>
                </c:pt>
                <c:pt idx="1215">
                  <c:v>3.1499940000000004</c:v>
                </c:pt>
                <c:pt idx="1216">
                  <c:v>3.5</c:v>
                </c:pt>
                <c:pt idx="1217">
                  <c:v>3.3499759999999994</c:v>
                </c:pt>
                <c:pt idx="1218">
                  <c:v>3.2999879999999999</c:v>
                </c:pt>
                <c:pt idx="1219">
                  <c:v>3.7999879999999999</c:v>
                </c:pt>
                <c:pt idx="1220">
                  <c:v>3.7750089999999994</c:v>
                </c:pt>
                <c:pt idx="1221">
                  <c:v>5.5749969999999989</c:v>
                </c:pt>
                <c:pt idx="1222">
                  <c:v>3.100006</c:v>
                </c:pt>
                <c:pt idx="1223">
                  <c:v>4.299987999999999</c:v>
                </c:pt>
                <c:pt idx="1224">
                  <c:v>3.6249850000000001</c:v>
                </c:pt>
                <c:pt idx="1225">
                  <c:v>4.75</c:v>
                </c:pt>
                <c:pt idx="1226">
                  <c:v>4.8000179999999988</c:v>
                </c:pt>
                <c:pt idx="1227">
                  <c:v>3.7999879999999999</c:v>
                </c:pt>
                <c:pt idx="1228">
                  <c:v>4.0500179999999988</c:v>
                </c:pt>
                <c:pt idx="1229">
                  <c:v>4.8000179999999988</c:v>
                </c:pt>
                <c:pt idx="1230">
                  <c:v>4.799987999999999</c:v>
                </c:pt>
                <c:pt idx="1231">
                  <c:v>3.6749879999999999</c:v>
                </c:pt>
                <c:pt idx="1232">
                  <c:v>3.1499630000000001</c:v>
                </c:pt>
                <c:pt idx="1233">
                  <c:v>4.0500489999999996</c:v>
                </c:pt>
                <c:pt idx="1234">
                  <c:v>3.8500059999999996</c:v>
                </c:pt>
                <c:pt idx="1235">
                  <c:v>4.6999819999999994</c:v>
                </c:pt>
                <c:pt idx="1236">
                  <c:v>4.3500059999999987</c:v>
                </c:pt>
                <c:pt idx="1237">
                  <c:v>3.75</c:v>
                </c:pt>
                <c:pt idx="1238">
                  <c:v>4.099975999999999</c:v>
                </c:pt>
                <c:pt idx="1239">
                  <c:v>4</c:v>
                </c:pt>
                <c:pt idx="1240">
                  <c:v>3.8500059999999996</c:v>
                </c:pt>
                <c:pt idx="1241">
                  <c:v>5.8999939999999995</c:v>
                </c:pt>
                <c:pt idx="1242">
                  <c:v>3.899994</c:v>
                </c:pt>
                <c:pt idx="1243">
                  <c:v>3.5</c:v>
                </c:pt>
                <c:pt idx="1244">
                  <c:v>5.1499939999999995</c:v>
                </c:pt>
                <c:pt idx="1245">
                  <c:v>3.7999879999999999</c:v>
                </c:pt>
                <c:pt idx="1246">
                  <c:v>3.8500369999999995</c:v>
                </c:pt>
                <c:pt idx="1247">
                  <c:v>3.5500179999999997</c:v>
                </c:pt>
                <c:pt idx="1248">
                  <c:v>3.3000179999999997</c:v>
                </c:pt>
                <c:pt idx="1249">
                  <c:v>3.600006</c:v>
                </c:pt>
                <c:pt idx="1250">
                  <c:v>3.1999819999999999</c:v>
                </c:pt>
                <c:pt idx="1251">
                  <c:v>2.7000120000000001</c:v>
                </c:pt>
                <c:pt idx="1252">
                  <c:v>4.7000120000000001</c:v>
                </c:pt>
                <c:pt idx="1253">
                  <c:v>3.6500240000000002</c:v>
                </c:pt>
                <c:pt idx="1254">
                  <c:v>3.9000240000000002</c:v>
                </c:pt>
                <c:pt idx="1255">
                  <c:v>3.4499819999999999</c:v>
                </c:pt>
                <c:pt idx="1256">
                  <c:v>5.1000059999999987</c:v>
                </c:pt>
                <c:pt idx="1257">
                  <c:v>3.8499759999999994</c:v>
                </c:pt>
                <c:pt idx="1258">
                  <c:v>4.049987999999999</c:v>
                </c:pt>
                <c:pt idx="1259">
                  <c:v>4.4499820000000003</c:v>
                </c:pt>
                <c:pt idx="1260">
                  <c:v>4.549987999999999</c:v>
                </c:pt>
                <c:pt idx="1261">
                  <c:v>4.4000240000000002</c:v>
                </c:pt>
                <c:pt idx="1262">
                  <c:v>4.1000059999999987</c:v>
                </c:pt>
                <c:pt idx="1263">
                  <c:v>4.6000059999999987</c:v>
                </c:pt>
                <c:pt idx="1264">
                  <c:v>3.5</c:v>
                </c:pt>
                <c:pt idx="1265">
                  <c:v>2.9499819999999999</c:v>
                </c:pt>
                <c:pt idx="1266">
                  <c:v>3.8499759999999994</c:v>
                </c:pt>
                <c:pt idx="1267">
                  <c:v>4.5</c:v>
                </c:pt>
                <c:pt idx="1268">
                  <c:v>5</c:v>
                </c:pt>
                <c:pt idx="1269">
                  <c:v>3.2500309999999999</c:v>
                </c:pt>
                <c:pt idx="1270">
                  <c:v>3.7999879999999999</c:v>
                </c:pt>
                <c:pt idx="1271">
                  <c:v>3.75</c:v>
                </c:pt>
                <c:pt idx="1272">
                  <c:v>5.4499969999999998</c:v>
                </c:pt>
                <c:pt idx="1273">
                  <c:v>4.2000120000000001</c:v>
                </c:pt>
                <c:pt idx="1274">
                  <c:v>3.8500059999999996</c:v>
                </c:pt>
                <c:pt idx="1275">
                  <c:v>3.1499630000000001</c:v>
                </c:pt>
                <c:pt idx="1276">
                  <c:v>4.549987999999999</c:v>
                </c:pt>
                <c:pt idx="1277">
                  <c:v>3.2999879999999999</c:v>
                </c:pt>
                <c:pt idx="1278">
                  <c:v>3.8500059999999996</c:v>
                </c:pt>
                <c:pt idx="1279">
                  <c:v>3.7000120000000001</c:v>
                </c:pt>
                <c:pt idx="1280">
                  <c:v>3.4500119999999996</c:v>
                </c:pt>
                <c:pt idx="1281">
                  <c:v>3.5499879999999999</c:v>
                </c:pt>
                <c:pt idx="1282">
                  <c:v>3.8500369999999995</c:v>
                </c:pt>
                <c:pt idx="1283">
                  <c:v>3.625</c:v>
                </c:pt>
                <c:pt idx="1284">
                  <c:v>3.5000309999999999</c:v>
                </c:pt>
                <c:pt idx="1285">
                  <c:v>19.325011999999997</c:v>
                </c:pt>
                <c:pt idx="1286">
                  <c:v>4.7000120000000001</c:v>
                </c:pt>
                <c:pt idx="1287">
                  <c:v>3.3500059999999996</c:v>
                </c:pt>
                <c:pt idx="1288">
                  <c:v>3.399994</c:v>
                </c:pt>
                <c:pt idx="1289">
                  <c:v>4.1500239999999993</c:v>
                </c:pt>
                <c:pt idx="1290">
                  <c:v>4.5</c:v>
                </c:pt>
                <c:pt idx="1291">
                  <c:v>3.5499879999999999</c:v>
                </c:pt>
                <c:pt idx="1292">
                  <c:v>3.699951</c:v>
                </c:pt>
                <c:pt idx="1293">
                  <c:v>4.099975999999999</c:v>
                </c:pt>
                <c:pt idx="1294">
                  <c:v>4.099975999999999</c:v>
                </c:pt>
                <c:pt idx="1295">
                  <c:v>4.000030999999999</c:v>
                </c:pt>
                <c:pt idx="1296">
                  <c:v>4.1500239999999993</c:v>
                </c:pt>
                <c:pt idx="1297">
                  <c:v>4.049987999999999</c:v>
                </c:pt>
                <c:pt idx="1298">
                  <c:v>3.4499970000000002</c:v>
                </c:pt>
                <c:pt idx="1299">
                  <c:v>3.7999879999999999</c:v>
                </c:pt>
                <c:pt idx="1300">
                  <c:v>5.049987999999999</c:v>
                </c:pt>
                <c:pt idx="1301">
                  <c:v>3.8000179999999997</c:v>
                </c:pt>
                <c:pt idx="1302">
                  <c:v>4.799987999999999</c:v>
                </c:pt>
                <c:pt idx="1303">
                  <c:v>3.5</c:v>
                </c:pt>
                <c:pt idx="1304">
                  <c:v>3.4999689999999997</c:v>
                </c:pt>
                <c:pt idx="1305">
                  <c:v>3.0499879999999999</c:v>
                </c:pt>
                <c:pt idx="1306">
                  <c:v>4.6000369999999995</c:v>
                </c:pt>
                <c:pt idx="1307">
                  <c:v>3.0500179999999997</c:v>
                </c:pt>
                <c:pt idx="1308">
                  <c:v>3.9499819999999999</c:v>
                </c:pt>
                <c:pt idx="1309">
                  <c:v>3.4500119999999996</c:v>
                </c:pt>
                <c:pt idx="1310">
                  <c:v>4.299987999999999</c:v>
                </c:pt>
                <c:pt idx="1311">
                  <c:v>4.6499939999999995</c:v>
                </c:pt>
                <c:pt idx="1312">
                  <c:v>5.6750030000000002</c:v>
                </c:pt>
                <c:pt idx="1313">
                  <c:v>2.8500059999999996</c:v>
                </c:pt>
                <c:pt idx="1314">
                  <c:v>5.250030999999999</c:v>
                </c:pt>
                <c:pt idx="1315">
                  <c:v>3.8500059999999996</c:v>
                </c:pt>
                <c:pt idx="1316">
                  <c:v>3.9000240000000002</c:v>
                </c:pt>
                <c:pt idx="1317">
                  <c:v>3.5999759999999994</c:v>
                </c:pt>
                <c:pt idx="1318">
                  <c:v>4.6000059999999987</c:v>
                </c:pt>
                <c:pt idx="1319">
                  <c:v>4.549987999999999</c:v>
                </c:pt>
                <c:pt idx="1320">
                  <c:v>3.6999819999999999</c:v>
                </c:pt>
                <c:pt idx="1321">
                  <c:v>4.2000120000000001</c:v>
                </c:pt>
                <c:pt idx="1322">
                  <c:v>3.8000179999999997</c:v>
                </c:pt>
                <c:pt idx="1323">
                  <c:v>3.1500240000000002</c:v>
                </c:pt>
                <c:pt idx="1324">
                  <c:v>3.5999759999999994</c:v>
                </c:pt>
                <c:pt idx="1325">
                  <c:v>3.6500240000000002</c:v>
                </c:pt>
                <c:pt idx="1326">
                  <c:v>3.100006</c:v>
                </c:pt>
                <c:pt idx="1327">
                  <c:v>3.75</c:v>
                </c:pt>
                <c:pt idx="1328">
                  <c:v>4.049987999999999</c:v>
                </c:pt>
                <c:pt idx="1329">
                  <c:v>3.5</c:v>
                </c:pt>
                <c:pt idx="1330">
                  <c:v>3.3499759999999994</c:v>
                </c:pt>
                <c:pt idx="1331">
                  <c:v>4.9500120000000001</c:v>
                </c:pt>
                <c:pt idx="1332">
                  <c:v>3.6499940000000004</c:v>
                </c:pt>
                <c:pt idx="1333">
                  <c:v>3.0999759999999994</c:v>
                </c:pt>
                <c:pt idx="1334">
                  <c:v>4.75</c:v>
                </c:pt>
                <c:pt idx="1335">
                  <c:v>3.7000120000000001</c:v>
                </c:pt>
                <c:pt idx="1336">
                  <c:v>3.3000179999999997</c:v>
                </c:pt>
                <c:pt idx="1337">
                  <c:v>4.049987999999999</c:v>
                </c:pt>
                <c:pt idx="1338">
                  <c:v>3.9750059999999996</c:v>
                </c:pt>
                <c:pt idx="1339">
                  <c:v>5.2000120000000001</c:v>
                </c:pt>
                <c:pt idx="1340">
                  <c:v>3.5499879999999999</c:v>
                </c:pt>
                <c:pt idx="1341">
                  <c:v>5.4500120000000001</c:v>
                </c:pt>
                <c:pt idx="1342">
                  <c:v>4.349975999999999</c:v>
                </c:pt>
                <c:pt idx="1343">
                  <c:v>3.1999819999999999</c:v>
                </c:pt>
                <c:pt idx="1344">
                  <c:v>3.3500059999999996</c:v>
                </c:pt>
                <c:pt idx="1345">
                  <c:v>3.8000179999999997</c:v>
                </c:pt>
                <c:pt idx="1346">
                  <c:v>3.4500119999999996</c:v>
                </c:pt>
                <c:pt idx="1347">
                  <c:v>3.7500309999999999</c:v>
                </c:pt>
                <c:pt idx="1348">
                  <c:v>4.1500089999999989</c:v>
                </c:pt>
                <c:pt idx="1349">
                  <c:v>3.6499940000000004</c:v>
                </c:pt>
                <c:pt idx="1350">
                  <c:v>4</c:v>
                </c:pt>
                <c:pt idx="1351">
                  <c:v>3.75</c:v>
                </c:pt>
                <c:pt idx="1352">
                  <c:v>4.4000240000000002</c:v>
                </c:pt>
                <c:pt idx="1353">
                  <c:v>3.600006</c:v>
                </c:pt>
                <c:pt idx="1354">
                  <c:v>3.6500240000000002</c:v>
                </c:pt>
                <c:pt idx="1355">
                  <c:v>3.4999689999999997</c:v>
                </c:pt>
                <c:pt idx="1356">
                  <c:v>3.8000179999999997</c:v>
                </c:pt>
                <c:pt idx="1357">
                  <c:v>3.600006</c:v>
                </c:pt>
                <c:pt idx="1358">
                  <c:v>3.7499690000000001</c:v>
                </c:pt>
                <c:pt idx="1359">
                  <c:v>3.2999879999999999</c:v>
                </c:pt>
                <c:pt idx="1360">
                  <c:v>4.9749910000000002</c:v>
                </c:pt>
                <c:pt idx="1361">
                  <c:v>3.7500309999999999</c:v>
                </c:pt>
                <c:pt idx="1362">
                  <c:v>3.3500369999999995</c:v>
                </c:pt>
                <c:pt idx="1363">
                  <c:v>3.2500309999999999</c:v>
                </c:pt>
                <c:pt idx="1364">
                  <c:v>3.5499879999999999</c:v>
                </c:pt>
                <c:pt idx="1365">
                  <c:v>4.099975999999999</c:v>
                </c:pt>
                <c:pt idx="1366">
                  <c:v>4.4000240000000002</c:v>
                </c:pt>
                <c:pt idx="1367">
                  <c:v>2.9499819999999999</c:v>
                </c:pt>
                <c:pt idx="1368">
                  <c:v>3.5499879999999999</c:v>
                </c:pt>
                <c:pt idx="1369">
                  <c:v>3.6749879999999999</c:v>
                </c:pt>
                <c:pt idx="1370">
                  <c:v>5.299987999999999</c:v>
                </c:pt>
                <c:pt idx="1371">
                  <c:v>3.8750149999999994</c:v>
                </c:pt>
                <c:pt idx="1372">
                  <c:v>4.5</c:v>
                </c:pt>
                <c:pt idx="1373">
                  <c:v>3.4500119999999996</c:v>
                </c:pt>
                <c:pt idx="1374">
                  <c:v>3.0999910000000002</c:v>
                </c:pt>
                <c:pt idx="1375">
                  <c:v>3.8499759999999994</c:v>
                </c:pt>
                <c:pt idx="1376">
                  <c:v>2.899994</c:v>
                </c:pt>
                <c:pt idx="1377">
                  <c:v>3.75</c:v>
                </c:pt>
                <c:pt idx="1378">
                  <c:v>3.75</c:v>
                </c:pt>
                <c:pt idx="1379">
                  <c:v>3.1499940000000004</c:v>
                </c:pt>
                <c:pt idx="1380">
                  <c:v>3.4000240000000002</c:v>
                </c:pt>
                <c:pt idx="1381">
                  <c:v>4.099975999999999</c:v>
                </c:pt>
                <c:pt idx="1382">
                  <c:v>4.5</c:v>
                </c:pt>
                <c:pt idx="1383">
                  <c:v>3.3500369999999995</c:v>
                </c:pt>
                <c:pt idx="1384">
                  <c:v>4.0500489999999996</c:v>
                </c:pt>
                <c:pt idx="1385">
                  <c:v>3.399994</c:v>
                </c:pt>
                <c:pt idx="1386">
                  <c:v>3.9499819999999999</c:v>
                </c:pt>
                <c:pt idx="1387">
                  <c:v>4</c:v>
                </c:pt>
                <c:pt idx="1388">
                  <c:v>5</c:v>
                </c:pt>
                <c:pt idx="1389">
                  <c:v>4.049987999999999</c:v>
                </c:pt>
                <c:pt idx="1390">
                  <c:v>3.4000240000000002</c:v>
                </c:pt>
                <c:pt idx="1391">
                  <c:v>5.2000120000000001</c:v>
                </c:pt>
                <c:pt idx="1392">
                  <c:v>3.5999759999999994</c:v>
                </c:pt>
                <c:pt idx="1393">
                  <c:v>3.5749819999999999</c:v>
                </c:pt>
                <c:pt idx="1394">
                  <c:v>4.299987999999999</c:v>
                </c:pt>
                <c:pt idx="1395">
                  <c:v>5.8000179999999988</c:v>
                </c:pt>
                <c:pt idx="1396">
                  <c:v>3.899994</c:v>
                </c:pt>
                <c:pt idx="1397">
                  <c:v>4.25</c:v>
                </c:pt>
                <c:pt idx="1398">
                  <c:v>4.25</c:v>
                </c:pt>
                <c:pt idx="1399">
                  <c:v>3.100006</c:v>
                </c:pt>
                <c:pt idx="1400">
                  <c:v>3.8500059999999996</c:v>
                </c:pt>
                <c:pt idx="1401">
                  <c:v>3.5</c:v>
                </c:pt>
                <c:pt idx="1402">
                  <c:v>3.1499940000000004</c:v>
                </c:pt>
                <c:pt idx="1403">
                  <c:v>3.8249970000000002</c:v>
                </c:pt>
                <c:pt idx="1404">
                  <c:v>3.5499879999999999</c:v>
                </c:pt>
                <c:pt idx="1405">
                  <c:v>3.4000240000000002</c:v>
                </c:pt>
                <c:pt idx="1406">
                  <c:v>3.100006</c:v>
                </c:pt>
                <c:pt idx="1407">
                  <c:v>3.5500179999999997</c:v>
                </c:pt>
                <c:pt idx="1408">
                  <c:v>3.9500119999999996</c:v>
                </c:pt>
                <c:pt idx="1409">
                  <c:v>3.6000369999999999</c:v>
                </c:pt>
                <c:pt idx="1410">
                  <c:v>5.2749939999999995</c:v>
                </c:pt>
                <c:pt idx="1411">
                  <c:v>4.1000059999999987</c:v>
                </c:pt>
                <c:pt idx="1412">
                  <c:v>4.25</c:v>
                </c:pt>
                <c:pt idx="1413">
                  <c:v>6.049987999999999</c:v>
                </c:pt>
                <c:pt idx="1414">
                  <c:v>3.7999879999999999</c:v>
                </c:pt>
                <c:pt idx="1415">
                  <c:v>3.3499759999999994</c:v>
                </c:pt>
                <c:pt idx="1416">
                  <c:v>3.3500369999999995</c:v>
                </c:pt>
                <c:pt idx="1417">
                  <c:v>3.7500309999999999</c:v>
                </c:pt>
                <c:pt idx="1418">
                  <c:v>4.3999939999999995</c:v>
                </c:pt>
                <c:pt idx="1419">
                  <c:v>4.2750089999999998</c:v>
                </c:pt>
                <c:pt idx="1420">
                  <c:v>3.75</c:v>
                </c:pt>
                <c:pt idx="1421">
                  <c:v>5.000030999999999</c:v>
                </c:pt>
                <c:pt idx="1422">
                  <c:v>3.75</c:v>
                </c:pt>
                <c:pt idx="1423">
                  <c:v>5.8500059999999987</c:v>
                </c:pt>
                <c:pt idx="1424">
                  <c:v>5.099975999999999</c:v>
                </c:pt>
                <c:pt idx="1425">
                  <c:v>3.3500369999999995</c:v>
                </c:pt>
                <c:pt idx="1426">
                  <c:v>3.1750029999999994</c:v>
                </c:pt>
                <c:pt idx="1427">
                  <c:v>3.0500179999999997</c:v>
                </c:pt>
                <c:pt idx="1428">
                  <c:v>3.1500240000000002</c:v>
                </c:pt>
                <c:pt idx="1429">
                  <c:v>4.1999819999999994</c:v>
                </c:pt>
                <c:pt idx="1430">
                  <c:v>3.7000120000000001</c:v>
                </c:pt>
                <c:pt idx="1431">
                  <c:v>3.399994</c:v>
                </c:pt>
                <c:pt idx="1432">
                  <c:v>3.5</c:v>
                </c:pt>
                <c:pt idx="1433">
                  <c:v>24.674988000000003</c:v>
                </c:pt>
                <c:pt idx="1434">
                  <c:v>4.3999939999999995</c:v>
                </c:pt>
                <c:pt idx="1435">
                  <c:v>3.2999879999999999</c:v>
                </c:pt>
                <c:pt idx="1436">
                  <c:v>4.1000059999999987</c:v>
                </c:pt>
                <c:pt idx="1437">
                  <c:v>3.25</c:v>
                </c:pt>
                <c:pt idx="1438">
                  <c:v>3.449951</c:v>
                </c:pt>
                <c:pt idx="1439">
                  <c:v>3.75</c:v>
                </c:pt>
                <c:pt idx="1440">
                  <c:v>3.3499910000000002</c:v>
                </c:pt>
                <c:pt idx="1441">
                  <c:v>4.3500059999999987</c:v>
                </c:pt>
                <c:pt idx="1442">
                  <c:v>3.9000240000000002</c:v>
                </c:pt>
                <c:pt idx="1443">
                  <c:v>3.9499819999999999</c:v>
                </c:pt>
                <c:pt idx="1444">
                  <c:v>3.8750309999999994</c:v>
                </c:pt>
                <c:pt idx="1445">
                  <c:v>8.049987999999999</c:v>
                </c:pt>
                <c:pt idx="1446">
                  <c:v>3.4749910000000002</c:v>
                </c:pt>
                <c:pt idx="1447">
                  <c:v>3.25</c:v>
                </c:pt>
                <c:pt idx="1448">
                  <c:v>3.2999879999999999</c:v>
                </c:pt>
                <c:pt idx="1449">
                  <c:v>3.6999819999999999</c:v>
                </c:pt>
                <c:pt idx="1450">
                  <c:v>3.7500309999999999</c:v>
                </c:pt>
                <c:pt idx="1451">
                  <c:v>3.4000240000000002</c:v>
                </c:pt>
                <c:pt idx="1452">
                  <c:v>3.1499940000000004</c:v>
                </c:pt>
                <c:pt idx="1453">
                  <c:v>4.1249999999999991</c:v>
                </c:pt>
                <c:pt idx="1454">
                  <c:v>3</c:v>
                </c:pt>
                <c:pt idx="1455">
                  <c:v>3.7000120000000001</c:v>
                </c:pt>
                <c:pt idx="1456">
                  <c:v>4.25</c:v>
                </c:pt>
                <c:pt idx="1457">
                  <c:v>4</c:v>
                </c:pt>
                <c:pt idx="1458">
                  <c:v>4.1500239999999993</c:v>
                </c:pt>
                <c:pt idx="1459">
                  <c:v>4.2000120000000001</c:v>
                </c:pt>
                <c:pt idx="1460">
                  <c:v>4.299987999999999</c:v>
                </c:pt>
                <c:pt idx="1461">
                  <c:v>3.9749910000000002</c:v>
                </c:pt>
                <c:pt idx="1462">
                  <c:v>4.049987999999999</c:v>
                </c:pt>
                <c:pt idx="1463">
                  <c:v>3.600006</c:v>
                </c:pt>
                <c:pt idx="1464">
                  <c:v>4.8999939999999995</c:v>
                </c:pt>
                <c:pt idx="1465">
                  <c:v>4.799987999999999</c:v>
                </c:pt>
                <c:pt idx="1466">
                  <c:v>4.549987999999999</c:v>
                </c:pt>
                <c:pt idx="1467">
                  <c:v>3.5499879999999999</c:v>
                </c:pt>
                <c:pt idx="1468">
                  <c:v>3.399994</c:v>
                </c:pt>
                <c:pt idx="1469">
                  <c:v>5.3999939999999995</c:v>
                </c:pt>
                <c:pt idx="1470">
                  <c:v>3.625</c:v>
                </c:pt>
                <c:pt idx="1471">
                  <c:v>5.25</c:v>
                </c:pt>
                <c:pt idx="1472">
                  <c:v>3.2000120000000001</c:v>
                </c:pt>
                <c:pt idx="1473">
                  <c:v>3.8249970000000002</c:v>
                </c:pt>
                <c:pt idx="1474">
                  <c:v>3.3499759999999994</c:v>
                </c:pt>
                <c:pt idx="1475">
                  <c:v>3.6499940000000004</c:v>
                </c:pt>
                <c:pt idx="1476">
                  <c:v>3.6999819999999999</c:v>
                </c:pt>
                <c:pt idx="1477">
                  <c:v>4.1499939999999995</c:v>
                </c:pt>
                <c:pt idx="1478">
                  <c:v>3.0250240000000002</c:v>
                </c:pt>
                <c:pt idx="1479">
                  <c:v>3.5249940000000004</c:v>
                </c:pt>
                <c:pt idx="1480">
                  <c:v>4</c:v>
                </c:pt>
                <c:pt idx="1481">
                  <c:v>4.1000059999999987</c:v>
                </c:pt>
                <c:pt idx="1482">
                  <c:v>3.9500119999999996</c:v>
                </c:pt>
                <c:pt idx="1483">
                  <c:v>3.25</c:v>
                </c:pt>
                <c:pt idx="1484">
                  <c:v>4.3500059999999987</c:v>
                </c:pt>
                <c:pt idx="1485">
                  <c:v>3.5500340000000001</c:v>
                </c:pt>
                <c:pt idx="1486">
                  <c:v>5.5</c:v>
                </c:pt>
                <c:pt idx="1487">
                  <c:v>3.1999819999999999</c:v>
                </c:pt>
                <c:pt idx="1488">
                  <c:v>3.6000369999999999</c:v>
                </c:pt>
                <c:pt idx="1489">
                  <c:v>3.75</c:v>
                </c:pt>
                <c:pt idx="1490">
                  <c:v>3.5499879999999999</c:v>
                </c:pt>
                <c:pt idx="1491">
                  <c:v>4.6499629999999996</c:v>
                </c:pt>
                <c:pt idx="1492">
                  <c:v>3.2999879999999999</c:v>
                </c:pt>
                <c:pt idx="1493">
                  <c:v>3.4500119999999996</c:v>
                </c:pt>
                <c:pt idx="1494">
                  <c:v>3.8000179999999997</c:v>
                </c:pt>
                <c:pt idx="1495">
                  <c:v>4.2000120000000001</c:v>
                </c:pt>
                <c:pt idx="1496">
                  <c:v>4.1000369999999995</c:v>
                </c:pt>
                <c:pt idx="1497">
                  <c:v>4.349975999999999</c:v>
                </c:pt>
                <c:pt idx="1498">
                  <c:v>4.549987999999999</c:v>
                </c:pt>
                <c:pt idx="1499">
                  <c:v>4.9500120000000001</c:v>
                </c:pt>
                <c:pt idx="1500">
                  <c:v>3.6750179999999997</c:v>
                </c:pt>
                <c:pt idx="1501">
                  <c:v>4</c:v>
                </c:pt>
                <c:pt idx="1502">
                  <c:v>3.25</c:v>
                </c:pt>
                <c:pt idx="1503">
                  <c:v>3.25</c:v>
                </c:pt>
                <c:pt idx="1504">
                  <c:v>3.6500240000000002</c:v>
                </c:pt>
                <c:pt idx="1505">
                  <c:v>3.600006</c:v>
                </c:pt>
                <c:pt idx="1506">
                  <c:v>3.8000179999999997</c:v>
                </c:pt>
                <c:pt idx="1507">
                  <c:v>4.4499820000000003</c:v>
                </c:pt>
                <c:pt idx="1508">
                  <c:v>3.7000120000000001</c:v>
                </c:pt>
                <c:pt idx="1509">
                  <c:v>5.1000059999999987</c:v>
                </c:pt>
                <c:pt idx="1510">
                  <c:v>4.6999819999999994</c:v>
                </c:pt>
                <c:pt idx="1511">
                  <c:v>4.25</c:v>
                </c:pt>
                <c:pt idx="1512">
                  <c:v>4.3500059999999987</c:v>
                </c:pt>
                <c:pt idx="1513">
                  <c:v>3.5500179999999997</c:v>
                </c:pt>
                <c:pt idx="1514">
                  <c:v>3.3500059999999996</c:v>
                </c:pt>
                <c:pt idx="1515">
                  <c:v>4.3000179999999988</c:v>
                </c:pt>
                <c:pt idx="1516">
                  <c:v>3.9499819999999999</c:v>
                </c:pt>
                <c:pt idx="1517">
                  <c:v>3.7999879999999999</c:v>
                </c:pt>
                <c:pt idx="1518">
                  <c:v>4.1000059999999987</c:v>
                </c:pt>
                <c:pt idx="1519">
                  <c:v>3.0749819999999999</c:v>
                </c:pt>
                <c:pt idx="1520">
                  <c:v>3.5</c:v>
                </c:pt>
                <c:pt idx="1521">
                  <c:v>4.1499939999999995</c:v>
                </c:pt>
                <c:pt idx="1522">
                  <c:v>4.2000120000000001</c:v>
                </c:pt>
                <c:pt idx="1523">
                  <c:v>3.7000120000000001</c:v>
                </c:pt>
                <c:pt idx="1524">
                  <c:v>4.6499629999999996</c:v>
                </c:pt>
                <c:pt idx="1525">
                  <c:v>3.9999689999999997</c:v>
                </c:pt>
                <c:pt idx="1526">
                  <c:v>3.1499940000000004</c:v>
                </c:pt>
                <c:pt idx="1527">
                  <c:v>4</c:v>
                </c:pt>
                <c:pt idx="1528">
                  <c:v>4.049987999999999</c:v>
                </c:pt>
                <c:pt idx="1529">
                  <c:v>3.5750119999999996</c:v>
                </c:pt>
                <c:pt idx="1530">
                  <c:v>5.5749969999999989</c:v>
                </c:pt>
                <c:pt idx="1531">
                  <c:v>4.1500239999999993</c:v>
                </c:pt>
                <c:pt idx="1532">
                  <c:v>3.3500059999999996</c:v>
                </c:pt>
                <c:pt idx="1533">
                  <c:v>5.1250309999999981</c:v>
                </c:pt>
                <c:pt idx="1534">
                  <c:v>5.5</c:v>
                </c:pt>
                <c:pt idx="1535">
                  <c:v>3.4499819999999999</c:v>
                </c:pt>
                <c:pt idx="1536">
                  <c:v>3.5500179999999997</c:v>
                </c:pt>
                <c:pt idx="1537">
                  <c:v>4.549987999999999</c:v>
                </c:pt>
                <c:pt idx="1538">
                  <c:v>3.6499940000000004</c:v>
                </c:pt>
                <c:pt idx="1539">
                  <c:v>3.3500059999999996</c:v>
                </c:pt>
                <c:pt idx="1540">
                  <c:v>3.5250089999999994</c:v>
                </c:pt>
                <c:pt idx="1541">
                  <c:v>3.1499940000000004</c:v>
                </c:pt>
                <c:pt idx="1542">
                  <c:v>4.049987999999999</c:v>
                </c:pt>
                <c:pt idx="1543">
                  <c:v>3.7000120000000001</c:v>
                </c:pt>
                <c:pt idx="1544">
                  <c:v>3.100006</c:v>
                </c:pt>
                <c:pt idx="1545">
                  <c:v>3.9499819999999999</c:v>
                </c:pt>
                <c:pt idx="1546">
                  <c:v>3.6500240000000002</c:v>
                </c:pt>
                <c:pt idx="1547">
                  <c:v>3.600006</c:v>
                </c:pt>
                <c:pt idx="1548">
                  <c:v>4.549987999999999</c:v>
                </c:pt>
                <c:pt idx="1549">
                  <c:v>3.4500119999999996</c:v>
                </c:pt>
                <c:pt idx="1550">
                  <c:v>3.1000369999999999</c:v>
                </c:pt>
                <c:pt idx="1551">
                  <c:v>3.9000240000000002</c:v>
                </c:pt>
                <c:pt idx="1552">
                  <c:v>3.7000120000000001</c:v>
                </c:pt>
                <c:pt idx="1553">
                  <c:v>4.799987999999999</c:v>
                </c:pt>
                <c:pt idx="1554">
                  <c:v>3.7999879999999999</c:v>
                </c:pt>
                <c:pt idx="1555">
                  <c:v>3.6500240000000002</c:v>
                </c:pt>
                <c:pt idx="1556">
                  <c:v>3.600006</c:v>
                </c:pt>
                <c:pt idx="1557">
                  <c:v>4.000030999999999</c:v>
                </c:pt>
                <c:pt idx="1558">
                  <c:v>3.5999759999999994</c:v>
                </c:pt>
                <c:pt idx="1559">
                  <c:v>4.0500489999999996</c:v>
                </c:pt>
                <c:pt idx="1560">
                  <c:v>3.7999879999999999</c:v>
                </c:pt>
                <c:pt idx="1561">
                  <c:v>3.8749689999999997</c:v>
                </c:pt>
                <c:pt idx="1562">
                  <c:v>3.3500059999999996</c:v>
                </c:pt>
                <c:pt idx="1563">
                  <c:v>3.5499879999999999</c:v>
                </c:pt>
                <c:pt idx="1564">
                  <c:v>4.6000059999999987</c:v>
                </c:pt>
                <c:pt idx="1565">
                  <c:v>3.1999819999999999</c:v>
                </c:pt>
                <c:pt idx="1566">
                  <c:v>3.75</c:v>
                </c:pt>
                <c:pt idx="1567">
                  <c:v>3.5</c:v>
                </c:pt>
                <c:pt idx="1568">
                  <c:v>2.9500119999999996</c:v>
                </c:pt>
                <c:pt idx="1569">
                  <c:v>4.5500179999999988</c:v>
                </c:pt>
                <c:pt idx="1570">
                  <c:v>5.0500179999999988</c:v>
                </c:pt>
                <c:pt idx="1571">
                  <c:v>3.6499940000000004</c:v>
                </c:pt>
                <c:pt idx="1572">
                  <c:v>4.25</c:v>
                </c:pt>
                <c:pt idx="1573">
                  <c:v>3.7000120000000001</c:v>
                </c:pt>
                <c:pt idx="1574">
                  <c:v>4.1500239999999993</c:v>
                </c:pt>
                <c:pt idx="1575">
                  <c:v>3.75</c:v>
                </c:pt>
                <c:pt idx="1576">
                  <c:v>3.625</c:v>
                </c:pt>
                <c:pt idx="1577">
                  <c:v>3.5</c:v>
                </c:pt>
                <c:pt idx="1578">
                  <c:v>3.9499819999999999</c:v>
                </c:pt>
                <c:pt idx="1579">
                  <c:v>3.7999879999999999</c:v>
                </c:pt>
                <c:pt idx="1580">
                  <c:v>3.399994</c:v>
                </c:pt>
                <c:pt idx="1581">
                  <c:v>3</c:v>
                </c:pt>
                <c:pt idx="1582">
                  <c:v>3.9500119999999996</c:v>
                </c:pt>
                <c:pt idx="1583">
                  <c:v>3.5499879999999999</c:v>
                </c:pt>
                <c:pt idx="1584">
                  <c:v>3.8000179999999997</c:v>
                </c:pt>
                <c:pt idx="1585">
                  <c:v>4.4499820000000003</c:v>
                </c:pt>
                <c:pt idx="1586">
                  <c:v>3.9500119999999996</c:v>
                </c:pt>
                <c:pt idx="1587">
                  <c:v>3.6500240000000002</c:v>
                </c:pt>
                <c:pt idx="1588">
                  <c:v>4.0749819999999994</c:v>
                </c:pt>
                <c:pt idx="1589">
                  <c:v>3.4500119999999996</c:v>
                </c:pt>
                <c:pt idx="1590">
                  <c:v>4.6000059999999987</c:v>
                </c:pt>
                <c:pt idx="1591">
                  <c:v>4.549987999999999</c:v>
                </c:pt>
                <c:pt idx="1592">
                  <c:v>4.4500120000000001</c:v>
                </c:pt>
                <c:pt idx="1593">
                  <c:v>3.899994</c:v>
                </c:pt>
                <c:pt idx="1594">
                  <c:v>4.349975999999999</c:v>
                </c:pt>
                <c:pt idx="1595">
                  <c:v>4.5</c:v>
                </c:pt>
                <c:pt idx="1596">
                  <c:v>3.8499759999999994</c:v>
                </c:pt>
                <c:pt idx="1597">
                  <c:v>3.5</c:v>
                </c:pt>
                <c:pt idx="1598">
                  <c:v>3.5</c:v>
                </c:pt>
                <c:pt idx="1599">
                  <c:v>4.7000120000000001</c:v>
                </c:pt>
                <c:pt idx="1600">
                  <c:v>3.3499759999999994</c:v>
                </c:pt>
                <c:pt idx="1601">
                  <c:v>3.899994</c:v>
                </c:pt>
                <c:pt idx="1602">
                  <c:v>4.1000059999999987</c:v>
                </c:pt>
                <c:pt idx="1603">
                  <c:v>4.2000120000000001</c:v>
                </c:pt>
                <c:pt idx="1604">
                  <c:v>6</c:v>
                </c:pt>
                <c:pt idx="1605">
                  <c:v>3.9499819999999999</c:v>
                </c:pt>
                <c:pt idx="1606">
                  <c:v>4.6500239999999993</c:v>
                </c:pt>
                <c:pt idx="1607">
                  <c:v>3.4500119999999996</c:v>
                </c:pt>
                <c:pt idx="1608">
                  <c:v>4.1500239999999993</c:v>
                </c:pt>
                <c:pt idx="1609">
                  <c:v>3.4000240000000002</c:v>
                </c:pt>
                <c:pt idx="1610">
                  <c:v>4.0250089999999989</c:v>
                </c:pt>
                <c:pt idx="1611">
                  <c:v>4.25</c:v>
                </c:pt>
                <c:pt idx="1612">
                  <c:v>4.3500059999999987</c:v>
                </c:pt>
                <c:pt idx="1613">
                  <c:v>3.5</c:v>
                </c:pt>
                <c:pt idx="1614">
                  <c:v>4.349975999999999</c:v>
                </c:pt>
                <c:pt idx="1615">
                  <c:v>3.2999879999999999</c:v>
                </c:pt>
                <c:pt idx="1616">
                  <c:v>3.7999879999999999</c:v>
                </c:pt>
                <c:pt idx="1617">
                  <c:v>4.1000059999999987</c:v>
                </c:pt>
                <c:pt idx="1618">
                  <c:v>3.6499630000000001</c:v>
                </c:pt>
                <c:pt idx="1619">
                  <c:v>3.75</c:v>
                </c:pt>
                <c:pt idx="1620">
                  <c:v>3.6500240000000002</c:v>
                </c:pt>
                <c:pt idx="1621">
                  <c:v>4.299987999999999</c:v>
                </c:pt>
                <c:pt idx="1622">
                  <c:v>5.0500179999999988</c:v>
                </c:pt>
                <c:pt idx="1623">
                  <c:v>3.5999759999999994</c:v>
                </c:pt>
                <c:pt idx="1624">
                  <c:v>4.6499939999999995</c:v>
                </c:pt>
                <c:pt idx="1625">
                  <c:v>4.1499939999999995</c:v>
                </c:pt>
                <c:pt idx="1626">
                  <c:v>4.3999629999999996</c:v>
                </c:pt>
                <c:pt idx="1627">
                  <c:v>3.75</c:v>
                </c:pt>
                <c:pt idx="1628">
                  <c:v>5.100020999999999</c:v>
                </c:pt>
                <c:pt idx="1629">
                  <c:v>3.3500059999999996</c:v>
                </c:pt>
                <c:pt idx="1630">
                  <c:v>4.049987999999999</c:v>
                </c:pt>
                <c:pt idx="1631">
                  <c:v>3.2999879999999999</c:v>
                </c:pt>
                <c:pt idx="1632">
                  <c:v>5.099975999999999</c:v>
                </c:pt>
                <c:pt idx="1633">
                  <c:v>4.2000120000000001</c:v>
                </c:pt>
                <c:pt idx="1634">
                  <c:v>3.3500059999999996</c:v>
                </c:pt>
                <c:pt idx="1635">
                  <c:v>3.4500119999999996</c:v>
                </c:pt>
                <c:pt idx="1636">
                  <c:v>3.2499690000000001</c:v>
                </c:pt>
                <c:pt idx="1637">
                  <c:v>4.6000059999999987</c:v>
                </c:pt>
                <c:pt idx="1638">
                  <c:v>4.1999509999999995</c:v>
                </c:pt>
                <c:pt idx="1639">
                  <c:v>4.25</c:v>
                </c:pt>
                <c:pt idx="1640">
                  <c:v>3.6499790000000001</c:v>
                </c:pt>
                <c:pt idx="1641">
                  <c:v>3.75</c:v>
                </c:pt>
                <c:pt idx="1642">
                  <c:v>4.2000120000000001</c:v>
                </c:pt>
                <c:pt idx="1643">
                  <c:v>3.9499819999999999</c:v>
                </c:pt>
                <c:pt idx="1644">
                  <c:v>3.9000240000000002</c:v>
                </c:pt>
                <c:pt idx="1645">
                  <c:v>3.8999629999999996</c:v>
                </c:pt>
                <c:pt idx="1646">
                  <c:v>4</c:v>
                </c:pt>
                <c:pt idx="1647">
                  <c:v>3.7000120000000001</c:v>
                </c:pt>
                <c:pt idx="1648">
                  <c:v>3.399994</c:v>
                </c:pt>
                <c:pt idx="1649">
                  <c:v>3.7999879999999999</c:v>
                </c:pt>
                <c:pt idx="1650">
                  <c:v>3.9499819999999999</c:v>
                </c:pt>
                <c:pt idx="1651">
                  <c:v>3.9500119999999996</c:v>
                </c:pt>
                <c:pt idx="1652">
                  <c:v>3.8500059999999996</c:v>
                </c:pt>
                <c:pt idx="1653">
                  <c:v>3.9249879999999999</c:v>
                </c:pt>
                <c:pt idx="1654">
                  <c:v>4.1499939999999995</c:v>
                </c:pt>
                <c:pt idx="1655">
                  <c:v>3.1500240000000002</c:v>
                </c:pt>
                <c:pt idx="1656">
                  <c:v>4.25</c:v>
                </c:pt>
                <c:pt idx="1657">
                  <c:v>3.1499630000000001</c:v>
                </c:pt>
                <c:pt idx="1658">
                  <c:v>3.3500059999999996</c:v>
                </c:pt>
                <c:pt idx="1659">
                  <c:v>3.5999759999999994</c:v>
                </c:pt>
                <c:pt idx="1660">
                  <c:v>2.7499690000000001</c:v>
                </c:pt>
                <c:pt idx="1661">
                  <c:v>4.2000120000000001</c:v>
                </c:pt>
                <c:pt idx="1662">
                  <c:v>3.3500059999999996</c:v>
                </c:pt>
                <c:pt idx="1663">
                  <c:v>3</c:v>
                </c:pt>
                <c:pt idx="1664">
                  <c:v>4.875</c:v>
                </c:pt>
                <c:pt idx="1665">
                  <c:v>4.5</c:v>
                </c:pt>
                <c:pt idx="1666">
                  <c:v>4.8000179999999988</c:v>
                </c:pt>
                <c:pt idx="1667">
                  <c:v>3.2999879999999999</c:v>
                </c:pt>
                <c:pt idx="1668">
                  <c:v>3.9000240000000002</c:v>
                </c:pt>
                <c:pt idx="1669">
                  <c:v>3.75</c:v>
                </c:pt>
                <c:pt idx="1670">
                  <c:v>4.000030999999999</c:v>
                </c:pt>
                <c:pt idx="1671">
                  <c:v>4.3500059999999987</c:v>
                </c:pt>
                <c:pt idx="1672">
                  <c:v>4.1000059999999987</c:v>
                </c:pt>
                <c:pt idx="1673">
                  <c:v>4.25</c:v>
                </c:pt>
                <c:pt idx="1674">
                  <c:v>3.7999879999999999</c:v>
                </c:pt>
                <c:pt idx="1675">
                  <c:v>3.2000120000000001</c:v>
                </c:pt>
                <c:pt idx="1676">
                  <c:v>4.1499939999999995</c:v>
                </c:pt>
                <c:pt idx="1677">
                  <c:v>3.75</c:v>
                </c:pt>
                <c:pt idx="1678">
                  <c:v>3.4749759999999994</c:v>
                </c:pt>
                <c:pt idx="1679">
                  <c:v>4.849975999999999</c:v>
                </c:pt>
                <c:pt idx="1680">
                  <c:v>3.799973</c:v>
                </c:pt>
                <c:pt idx="1681">
                  <c:v>4.1000059999999987</c:v>
                </c:pt>
                <c:pt idx="1682">
                  <c:v>3.5</c:v>
                </c:pt>
                <c:pt idx="1683">
                  <c:v>3.0000309999999999</c:v>
                </c:pt>
                <c:pt idx="1684">
                  <c:v>3.5999759999999994</c:v>
                </c:pt>
                <c:pt idx="1685">
                  <c:v>5.6000369999999995</c:v>
                </c:pt>
                <c:pt idx="1686">
                  <c:v>3.75</c:v>
                </c:pt>
                <c:pt idx="1687">
                  <c:v>3.75</c:v>
                </c:pt>
                <c:pt idx="1688">
                  <c:v>4.250030999999999</c:v>
                </c:pt>
                <c:pt idx="1689">
                  <c:v>3.5</c:v>
                </c:pt>
                <c:pt idx="1690">
                  <c:v>4.299987999999999</c:v>
                </c:pt>
                <c:pt idx="1691">
                  <c:v>3.9500119999999996</c:v>
                </c:pt>
                <c:pt idx="1692">
                  <c:v>3.1999819999999999</c:v>
                </c:pt>
                <c:pt idx="1693">
                  <c:v>5</c:v>
                </c:pt>
                <c:pt idx="1694">
                  <c:v>3.7999879999999999</c:v>
                </c:pt>
                <c:pt idx="1695">
                  <c:v>5.1000369999999995</c:v>
                </c:pt>
                <c:pt idx="1696">
                  <c:v>4.1000059999999987</c:v>
                </c:pt>
                <c:pt idx="1697">
                  <c:v>3.4000240000000002</c:v>
                </c:pt>
                <c:pt idx="1698">
                  <c:v>3.5000309999999999</c:v>
                </c:pt>
                <c:pt idx="1699">
                  <c:v>3.5999759999999994</c:v>
                </c:pt>
                <c:pt idx="1700">
                  <c:v>3.7000120000000001</c:v>
                </c:pt>
                <c:pt idx="1701">
                  <c:v>3.8000179999999997</c:v>
                </c:pt>
                <c:pt idx="1702">
                  <c:v>3.600006</c:v>
                </c:pt>
                <c:pt idx="1703">
                  <c:v>3.8500059999999996</c:v>
                </c:pt>
                <c:pt idx="1704">
                  <c:v>4.8500059999999987</c:v>
                </c:pt>
                <c:pt idx="1705">
                  <c:v>3.5499879999999999</c:v>
                </c:pt>
                <c:pt idx="1706">
                  <c:v>5.5</c:v>
                </c:pt>
                <c:pt idx="1707">
                  <c:v>4.1499939999999995</c:v>
                </c:pt>
                <c:pt idx="1708">
                  <c:v>4.1000059999999987</c:v>
                </c:pt>
                <c:pt idx="1709">
                  <c:v>3.1750179999999997</c:v>
                </c:pt>
                <c:pt idx="1710">
                  <c:v>3.1750179999999997</c:v>
                </c:pt>
                <c:pt idx="1711">
                  <c:v>4.299987999999999</c:v>
                </c:pt>
                <c:pt idx="1712">
                  <c:v>3.5500489999999996</c:v>
                </c:pt>
                <c:pt idx="1713">
                  <c:v>4.099975999999999</c:v>
                </c:pt>
                <c:pt idx="1714">
                  <c:v>4.1249999999999991</c:v>
                </c:pt>
                <c:pt idx="1715">
                  <c:v>3.2500309999999999</c:v>
                </c:pt>
                <c:pt idx="1716">
                  <c:v>3.6500089999999994</c:v>
                </c:pt>
                <c:pt idx="1717">
                  <c:v>3.3500059999999996</c:v>
                </c:pt>
                <c:pt idx="1718">
                  <c:v>3.100006</c:v>
                </c:pt>
                <c:pt idx="1719">
                  <c:v>3.1999819999999999</c:v>
                </c:pt>
                <c:pt idx="1720">
                  <c:v>4.4499820000000003</c:v>
                </c:pt>
                <c:pt idx="1721">
                  <c:v>4.0500179999999988</c:v>
                </c:pt>
                <c:pt idx="1722">
                  <c:v>3.1999819999999999</c:v>
                </c:pt>
                <c:pt idx="1723">
                  <c:v>3.4499819999999999</c:v>
                </c:pt>
                <c:pt idx="1724">
                  <c:v>4.25</c:v>
                </c:pt>
                <c:pt idx="1725">
                  <c:v>3.75</c:v>
                </c:pt>
                <c:pt idx="1726">
                  <c:v>3.7000120000000001</c:v>
                </c:pt>
                <c:pt idx="1727">
                  <c:v>3.25</c:v>
                </c:pt>
                <c:pt idx="1728">
                  <c:v>4.3500059999999987</c:v>
                </c:pt>
                <c:pt idx="1729">
                  <c:v>3.3500059999999996</c:v>
                </c:pt>
                <c:pt idx="1730">
                  <c:v>3.5</c:v>
                </c:pt>
                <c:pt idx="1731">
                  <c:v>3.5749819999999999</c:v>
                </c:pt>
                <c:pt idx="1732">
                  <c:v>3.0500179999999997</c:v>
                </c:pt>
                <c:pt idx="1733">
                  <c:v>4.1000059999999987</c:v>
                </c:pt>
                <c:pt idx="1734">
                  <c:v>3.399994</c:v>
                </c:pt>
                <c:pt idx="1735">
                  <c:v>4.049987999999999</c:v>
                </c:pt>
                <c:pt idx="1736">
                  <c:v>4.100020999999999</c:v>
                </c:pt>
                <c:pt idx="1737">
                  <c:v>3.25</c:v>
                </c:pt>
                <c:pt idx="1738">
                  <c:v>4.7749939999999995</c:v>
                </c:pt>
                <c:pt idx="1739">
                  <c:v>3.1499940000000004</c:v>
                </c:pt>
                <c:pt idx="1740">
                  <c:v>4.049987999999999</c:v>
                </c:pt>
                <c:pt idx="1741">
                  <c:v>4.8749849999999979</c:v>
                </c:pt>
                <c:pt idx="1742">
                  <c:v>3.7999879999999999</c:v>
                </c:pt>
                <c:pt idx="1743">
                  <c:v>3.0000309999999999</c:v>
                </c:pt>
                <c:pt idx="1744">
                  <c:v>3.6499940000000004</c:v>
                </c:pt>
                <c:pt idx="1745">
                  <c:v>3.9500119999999996</c:v>
                </c:pt>
                <c:pt idx="1746">
                  <c:v>4</c:v>
                </c:pt>
                <c:pt idx="1747">
                  <c:v>3.7999879999999999</c:v>
                </c:pt>
                <c:pt idx="1748">
                  <c:v>4.25</c:v>
                </c:pt>
                <c:pt idx="1749">
                  <c:v>5.25</c:v>
                </c:pt>
                <c:pt idx="1750">
                  <c:v>7.8000030000000002</c:v>
                </c:pt>
                <c:pt idx="1751">
                  <c:v>3.7999879999999999</c:v>
                </c:pt>
                <c:pt idx="1752">
                  <c:v>4.7000120000000001</c:v>
                </c:pt>
                <c:pt idx="1753">
                  <c:v>3.5500179999999997</c:v>
                </c:pt>
                <c:pt idx="1754">
                  <c:v>3.9000240000000002</c:v>
                </c:pt>
                <c:pt idx="1755">
                  <c:v>4.6499939999999995</c:v>
                </c:pt>
                <c:pt idx="1756">
                  <c:v>3.6499630000000001</c:v>
                </c:pt>
                <c:pt idx="1757">
                  <c:v>3.5249790000000001</c:v>
                </c:pt>
                <c:pt idx="1758">
                  <c:v>3.8500059999999996</c:v>
                </c:pt>
                <c:pt idx="1759">
                  <c:v>3.7000120000000001</c:v>
                </c:pt>
                <c:pt idx="1760">
                  <c:v>4.599975999999999</c:v>
                </c:pt>
                <c:pt idx="1761">
                  <c:v>4.849975999999999</c:v>
                </c:pt>
                <c:pt idx="1762">
                  <c:v>3.3999629999999996</c:v>
                </c:pt>
                <c:pt idx="1763">
                  <c:v>3.6499630000000001</c:v>
                </c:pt>
                <c:pt idx="1764">
                  <c:v>6.6499939999999995</c:v>
                </c:pt>
                <c:pt idx="1765">
                  <c:v>3.5499879999999999</c:v>
                </c:pt>
                <c:pt idx="1766">
                  <c:v>3.7000120000000001</c:v>
                </c:pt>
                <c:pt idx="1767">
                  <c:v>4.6999819999999994</c:v>
                </c:pt>
                <c:pt idx="1768">
                  <c:v>3.8499759999999994</c:v>
                </c:pt>
                <c:pt idx="1769">
                  <c:v>4.2749939999999995</c:v>
                </c:pt>
                <c:pt idx="1770">
                  <c:v>3.1999819999999999</c:v>
                </c:pt>
                <c:pt idx="1771">
                  <c:v>5.1499629999999996</c:v>
                </c:pt>
                <c:pt idx="1772">
                  <c:v>4</c:v>
                </c:pt>
                <c:pt idx="1773">
                  <c:v>3.399994</c:v>
                </c:pt>
                <c:pt idx="1774">
                  <c:v>3.8000179999999997</c:v>
                </c:pt>
                <c:pt idx="1775">
                  <c:v>3.75</c:v>
                </c:pt>
                <c:pt idx="1776">
                  <c:v>3.75</c:v>
                </c:pt>
                <c:pt idx="1777">
                  <c:v>4</c:v>
                </c:pt>
                <c:pt idx="1778">
                  <c:v>4.599975999999999</c:v>
                </c:pt>
                <c:pt idx="1779">
                  <c:v>5.1000059999999987</c:v>
                </c:pt>
                <c:pt idx="1780">
                  <c:v>3.5</c:v>
                </c:pt>
                <c:pt idx="1781">
                  <c:v>4.0500179999999988</c:v>
                </c:pt>
                <c:pt idx="1782">
                  <c:v>4.75</c:v>
                </c:pt>
                <c:pt idx="1783">
                  <c:v>3.9000240000000002</c:v>
                </c:pt>
                <c:pt idx="1784">
                  <c:v>3.8499759999999994</c:v>
                </c:pt>
                <c:pt idx="1785">
                  <c:v>5.6999819999999994</c:v>
                </c:pt>
                <c:pt idx="1786">
                  <c:v>7.499969000000001</c:v>
                </c:pt>
                <c:pt idx="1787">
                  <c:v>3.6999819999999999</c:v>
                </c:pt>
                <c:pt idx="1788">
                  <c:v>3.9500119999999996</c:v>
                </c:pt>
                <c:pt idx="1789">
                  <c:v>3.7000120000000001</c:v>
                </c:pt>
                <c:pt idx="1790">
                  <c:v>3.3499759999999994</c:v>
                </c:pt>
                <c:pt idx="1791">
                  <c:v>3.8500059999999996</c:v>
                </c:pt>
                <c:pt idx="1792">
                  <c:v>4.25</c:v>
                </c:pt>
                <c:pt idx="1793">
                  <c:v>5.549987999999999</c:v>
                </c:pt>
                <c:pt idx="1794">
                  <c:v>6.9500120000000001</c:v>
                </c:pt>
                <c:pt idx="1795">
                  <c:v>3.7000120000000001</c:v>
                </c:pt>
                <c:pt idx="1796">
                  <c:v>5.0500179999999988</c:v>
                </c:pt>
                <c:pt idx="1797">
                  <c:v>3.8750149999999994</c:v>
                </c:pt>
                <c:pt idx="1798">
                  <c:v>2.2000120000000001</c:v>
                </c:pt>
                <c:pt idx="1799">
                  <c:v>3.5499879999999999</c:v>
                </c:pt>
                <c:pt idx="1800">
                  <c:v>3.75</c:v>
                </c:pt>
                <c:pt idx="1801">
                  <c:v>3.6500240000000002</c:v>
                </c:pt>
                <c:pt idx="1802">
                  <c:v>3.5</c:v>
                </c:pt>
                <c:pt idx="1803">
                  <c:v>3.7999879999999999</c:v>
                </c:pt>
                <c:pt idx="1804">
                  <c:v>4.4000240000000002</c:v>
                </c:pt>
                <c:pt idx="1805">
                  <c:v>4.1000059999999987</c:v>
                </c:pt>
                <c:pt idx="1806">
                  <c:v>3.4500119999999996</c:v>
                </c:pt>
                <c:pt idx="1807">
                  <c:v>3.899994</c:v>
                </c:pt>
                <c:pt idx="1808">
                  <c:v>2.5999759999999994</c:v>
                </c:pt>
                <c:pt idx="1809">
                  <c:v>3.3999629999999996</c:v>
                </c:pt>
                <c:pt idx="1810">
                  <c:v>4.5</c:v>
                </c:pt>
                <c:pt idx="1811">
                  <c:v>4.3999939999999995</c:v>
                </c:pt>
                <c:pt idx="1812">
                  <c:v>4.25</c:v>
                </c:pt>
                <c:pt idx="1813">
                  <c:v>3.7999879999999999</c:v>
                </c:pt>
                <c:pt idx="1814">
                  <c:v>3.8000179999999997</c:v>
                </c:pt>
                <c:pt idx="1815">
                  <c:v>3.8999629999999996</c:v>
                </c:pt>
                <c:pt idx="1816">
                  <c:v>30.550018000000001</c:v>
                </c:pt>
                <c:pt idx="1817">
                  <c:v>4.5</c:v>
                </c:pt>
                <c:pt idx="1818">
                  <c:v>4.3500059999999987</c:v>
                </c:pt>
                <c:pt idx="1819">
                  <c:v>3.1249690000000001</c:v>
                </c:pt>
                <c:pt idx="1820">
                  <c:v>3.4000240000000002</c:v>
                </c:pt>
                <c:pt idx="1821">
                  <c:v>3.3999629999999996</c:v>
                </c:pt>
                <c:pt idx="1822">
                  <c:v>3.4500119999999996</c:v>
                </c:pt>
                <c:pt idx="1823">
                  <c:v>3.1999970000000002</c:v>
                </c:pt>
                <c:pt idx="1824">
                  <c:v>4.75</c:v>
                </c:pt>
                <c:pt idx="1825">
                  <c:v>3.5</c:v>
                </c:pt>
                <c:pt idx="1826">
                  <c:v>3.899994</c:v>
                </c:pt>
                <c:pt idx="1827">
                  <c:v>3.7999879999999999</c:v>
                </c:pt>
                <c:pt idx="1828">
                  <c:v>3.9500119999999996</c:v>
                </c:pt>
                <c:pt idx="1829">
                  <c:v>4.3999939999999995</c:v>
                </c:pt>
                <c:pt idx="1830">
                  <c:v>3.7250209999999999</c:v>
                </c:pt>
                <c:pt idx="1831">
                  <c:v>4.1499629999999996</c:v>
                </c:pt>
                <c:pt idx="1832">
                  <c:v>3.8500369999999995</c:v>
                </c:pt>
                <c:pt idx="1833">
                  <c:v>3.6749879999999999</c:v>
                </c:pt>
                <c:pt idx="1834">
                  <c:v>3.5999759999999994</c:v>
                </c:pt>
                <c:pt idx="1835">
                  <c:v>4.9500120000000001</c:v>
                </c:pt>
                <c:pt idx="1836">
                  <c:v>3.5</c:v>
                </c:pt>
                <c:pt idx="1837">
                  <c:v>3.8500059999999996</c:v>
                </c:pt>
                <c:pt idx="1838">
                  <c:v>5.6500239999999993</c:v>
                </c:pt>
                <c:pt idx="1839">
                  <c:v>3.9000089999999994</c:v>
                </c:pt>
                <c:pt idx="1840">
                  <c:v>4.0500179999999988</c:v>
                </c:pt>
                <c:pt idx="1841">
                  <c:v>3.6499940000000004</c:v>
                </c:pt>
                <c:pt idx="1842">
                  <c:v>3.25</c:v>
                </c:pt>
                <c:pt idx="1843">
                  <c:v>3.5</c:v>
                </c:pt>
                <c:pt idx="1844">
                  <c:v>4</c:v>
                </c:pt>
                <c:pt idx="1845">
                  <c:v>3.75</c:v>
                </c:pt>
                <c:pt idx="1846">
                  <c:v>3.8999629999999996</c:v>
                </c:pt>
                <c:pt idx="1847">
                  <c:v>4.1500239999999993</c:v>
                </c:pt>
                <c:pt idx="1848">
                  <c:v>3.9499819999999999</c:v>
                </c:pt>
                <c:pt idx="1849">
                  <c:v>3.8500059999999996</c:v>
                </c:pt>
                <c:pt idx="1850">
                  <c:v>3.8499759999999994</c:v>
                </c:pt>
                <c:pt idx="1851">
                  <c:v>3.4499970000000002</c:v>
                </c:pt>
                <c:pt idx="1852">
                  <c:v>3.4500119999999996</c:v>
                </c:pt>
                <c:pt idx="1853">
                  <c:v>3.6500240000000002</c:v>
                </c:pt>
                <c:pt idx="1854">
                  <c:v>3.600006</c:v>
                </c:pt>
                <c:pt idx="1855">
                  <c:v>3.0000309999999999</c:v>
                </c:pt>
                <c:pt idx="1856">
                  <c:v>3.75</c:v>
                </c:pt>
                <c:pt idx="1857">
                  <c:v>4.049987999999999</c:v>
                </c:pt>
                <c:pt idx="1858">
                  <c:v>3.699951</c:v>
                </c:pt>
                <c:pt idx="1859">
                  <c:v>3.6000369999999999</c:v>
                </c:pt>
                <c:pt idx="1860">
                  <c:v>3.6750029999999994</c:v>
                </c:pt>
                <c:pt idx="1861">
                  <c:v>3.8499759999999994</c:v>
                </c:pt>
                <c:pt idx="1862">
                  <c:v>3.1749879999999999</c:v>
                </c:pt>
                <c:pt idx="1863">
                  <c:v>3.75</c:v>
                </c:pt>
                <c:pt idx="1864">
                  <c:v>3.899994</c:v>
                </c:pt>
                <c:pt idx="1865">
                  <c:v>4.349975999999999</c:v>
                </c:pt>
                <c:pt idx="1866">
                  <c:v>4.75</c:v>
                </c:pt>
                <c:pt idx="1867">
                  <c:v>3.699951</c:v>
                </c:pt>
                <c:pt idx="1868">
                  <c:v>4.1499629999999996</c:v>
                </c:pt>
                <c:pt idx="1869">
                  <c:v>3.899994</c:v>
                </c:pt>
                <c:pt idx="1870">
                  <c:v>3.3499759999999994</c:v>
                </c:pt>
                <c:pt idx="1871">
                  <c:v>3.4500119999999996</c:v>
                </c:pt>
                <c:pt idx="1872">
                  <c:v>3.5500179999999997</c:v>
                </c:pt>
                <c:pt idx="1873">
                  <c:v>3.6499940000000004</c:v>
                </c:pt>
                <c:pt idx="1874">
                  <c:v>3.399994</c:v>
                </c:pt>
                <c:pt idx="1875">
                  <c:v>3.7499690000000001</c:v>
                </c:pt>
                <c:pt idx="1876">
                  <c:v>3.0499879999999999</c:v>
                </c:pt>
                <c:pt idx="1877">
                  <c:v>4.9499510000000004</c:v>
                </c:pt>
                <c:pt idx="1878">
                  <c:v>3.5499879999999999</c:v>
                </c:pt>
                <c:pt idx="1879">
                  <c:v>4.3750149999999994</c:v>
                </c:pt>
                <c:pt idx="1880">
                  <c:v>5</c:v>
                </c:pt>
                <c:pt idx="1881">
                  <c:v>3.7000120000000001</c:v>
                </c:pt>
                <c:pt idx="1882">
                  <c:v>4.3999939999999995</c:v>
                </c:pt>
                <c:pt idx="1883">
                  <c:v>3.5999759999999994</c:v>
                </c:pt>
                <c:pt idx="1884">
                  <c:v>5.1500239999999993</c:v>
                </c:pt>
                <c:pt idx="1885">
                  <c:v>3.4499819999999999</c:v>
                </c:pt>
                <c:pt idx="1886">
                  <c:v>3.7000120000000001</c:v>
                </c:pt>
                <c:pt idx="1887">
                  <c:v>3.6500240000000002</c:v>
                </c:pt>
                <c:pt idx="1888">
                  <c:v>3.5</c:v>
                </c:pt>
                <c:pt idx="1889">
                  <c:v>4</c:v>
                </c:pt>
                <c:pt idx="1890">
                  <c:v>9.1500240000000002</c:v>
                </c:pt>
                <c:pt idx="1891">
                  <c:v>3.9500119999999996</c:v>
                </c:pt>
                <c:pt idx="1892">
                  <c:v>5.3500059999999987</c:v>
                </c:pt>
                <c:pt idx="1893">
                  <c:v>3.600006</c:v>
                </c:pt>
                <c:pt idx="1894">
                  <c:v>3.9499819999999999</c:v>
                </c:pt>
                <c:pt idx="1895">
                  <c:v>5.8500369999999995</c:v>
                </c:pt>
                <c:pt idx="1896">
                  <c:v>3.600006</c:v>
                </c:pt>
                <c:pt idx="1897">
                  <c:v>2.899994</c:v>
                </c:pt>
                <c:pt idx="1898">
                  <c:v>3.7000120000000001</c:v>
                </c:pt>
                <c:pt idx="1899">
                  <c:v>4.6499939999999995</c:v>
                </c:pt>
                <c:pt idx="1900">
                  <c:v>3.0499879999999999</c:v>
                </c:pt>
                <c:pt idx="1901">
                  <c:v>4.875</c:v>
                </c:pt>
                <c:pt idx="1902">
                  <c:v>4.75</c:v>
                </c:pt>
                <c:pt idx="1903">
                  <c:v>3.8500059999999996</c:v>
                </c:pt>
                <c:pt idx="1904">
                  <c:v>4.2000120000000001</c:v>
                </c:pt>
                <c:pt idx="1905">
                  <c:v>4.549987999999999</c:v>
                </c:pt>
                <c:pt idx="1906">
                  <c:v>3.4999689999999997</c:v>
                </c:pt>
                <c:pt idx="1907">
                  <c:v>3.8000179999999997</c:v>
                </c:pt>
                <c:pt idx="1908">
                  <c:v>3.25</c:v>
                </c:pt>
                <c:pt idx="1909">
                  <c:v>4.3999939999999995</c:v>
                </c:pt>
                <c:pt idx="1910">
                  <c:v>3.6499940000000004</c:v>
                </c:pt>
                <c:pt idx="1911">
                  <c:v>4.4500120000000001</c:v>
                </c:pt>
                <c:pt idx="1912">
                  <c:v>3.399994</c:v>
                </c:pt>
                <c:pt idx="1913">
                  <c:v>3.2000120000000001</c:v>
                </c:pt>
                <c:pt idx="1914">
                  <c:v>3.9500119999999996</c:v>
                </c:pt>
                <c:pt idx="1915">
                  <c:v>3.4999689999999997</c:v>
                </c:pt>
                <c:pt idx="1916">
                  <c:v>3.399994</c:v>
                </c:pt>
                <c:pt idx="1917">
                  <c:v>3.4000240000000002</c:v>
                </c:pt>
                <c:pt idx="1918">
                  <c:v>3.9500119999999996</c:v>
                </c:pt>
                <c:pt idx="1919">
                  <c:v>3.7999879999999999</c:v>
                </c:pt>
                <c:pt idx="1920">
                  <c:v>4.4749910000000002</c:v>
                </c:pt>
                <c:pt idx="1921">
                  <c:v>3.7000120000000001</c:v>
                </c:pt>
                <c:pt idx="1922">
                  <c:v>3.0749970000000002</c:v>
                </c:pt>
                <c:pt idx="1923">
                  <c:v>3.7000120000000001</c:v>
                </c:pt>
                <c:pt idx="1924">
                  <c:v>3.2000120000000001</c:v>
                </c:pt>
                <c:pt idx="1925">
                  <c:v>5.799987999999999</c:v>
                </c:pt>
                <c:pt idx="1926">
                  <c:v>3.3749999999999996</c:v>
                </c:pt>
                <c:pt idx="1927">
                  <c:v>4.75</c:v>
                </c:pt>
                <c:pt idx="1928">
                  <c:v>3.5500179999999997</c:v>
                </c:pt>
                <c:pt idx="1929">
                  <c:v>3.3499759999999994</c:v>
                </c:pt>
                <c:pt idx="1930">
                  <c:v>4.1000059999999987</c:v>
                </c:pt>
                <c:pt idx="1931">
                  <c:v>3.6499940000000004</c:v>
                </c:pt>
                <c:pt idx="1932">
                  <c:v>3.5499879999999999</c:v>
                </c:pt>
                <c:pt idx="1933">
                  <c:v>4.549987999999999</c:v>
                </c:pt>
                <c:pt idx="1934">
                  <c:v>3.8999629999999996</c:v>
                </c:pt>
                <c:pt idx="1935">
                  <c:v>3.0500179999999997</c:v>
                </c:pt>
                <c:pt idx="1936">
                  <c:v>5.349975999999999</c:v>
                </c:pt>
                <c:pt idx="1937">
                  <c:v>3.25</c:v>
                </c:pt>
                <c:pt idx="1938">
                  <c:v>3.5499879999999999</c:v>
                </c:pt>
                <c:pt idx="1939">
                  <c:v>3.4500119999999996</c:v>
                </c:pt>
                <c:pt idx="1940">
                  <c:v>4.1000059999999987</c:v>
                </c:pt>
                <c:pt idx="1941">
                  <c:v>4.6499629999999996</c:v>
                </c:pt>
                <c:pt idx="1942">
                  <c:v>3.9250179999999997</c:v>
                </c:pt>
                <c:pt idx="1943">
                  <c:v>4.099975999999999</c:v>
                </c:pt>
                <c:pt idx="1944">
                  <c:v>4.599975999999999</c:v>
                </c:pt>
                <c:pt idx="1945">
                  <c:v>3.1499630000000001</c:v>
                </c:pt>
                <c:pt idx="1946">
                  <c:v>4.1999819999999994</c:v>
                </c:pt>
                <c:pt idx="1947">
                  <c:v>3.5250240000000002</c:v>
                </c:pt>
                <c:pt idx="1948">
                  <c:v>3.6500240000000002</c:v>
                </c:pt>
                <c:pt idx="1949">
                  <c:v>3.3000179999999997</c:v>
                </c:pt>
                <c:pt idx="1950">
                  <c:v>3.25</c:v>
                </c:pt>
                <c:pt idx="1951">
                  <c:v>14.25</c:v>
                </c:pt>
                <c:pt idx="1952">
                  <c:v>3.8249659999999994</c:v>
                </c:pt>
                <c:pt idx="1953">
                  <c:v>3.4500119999999996</c:v>
                </c:pt>
                <c:pt idx="1954">
                  <c:v>3.7000120000000001</c:v>
                </c:pt>
                <c:pt idx="1955">
                  <c:v>3.5</c:v>
                </c:pt>
                <c:pt idx="1956">
                  <c:v>3.3000179999999997</c:v>
                </c:pt>
                <c:pt idx="1957">
                  <c:v>3.7249910000000006</c:v>
                </c:pt>
                <c:pt idx="1958">
                  <c:v>5.5</c:v>
                </c:pt>
                <c:pt idx="1959">
                  <c:v>4.1499939999999995</c:v>
                </c:pt>
                <c:pt idx="1960">
                  <c:v>3.9499819999999999</c:v>
                </c:pt>
                <c:pt idx="1961">
                  <c:v>4.8500059999999987</c:v>
                </c:pt>
                <c:pt idx="1962">
                  <c:v>3.4750059999999996</c:v>
                </c:pt>
                <c:pt idx="1963">
                  <c:v>3.9499819999999999</c:v>
                </c:pt>
                <c:pt idx="1964">
                  <c:v>3.7999879999999999</c:v>
                </c:pt>
                <c:pt idx="1965">
                  <c:v>4.849975999999999</c:v>
                </c:pt>
                <c:pt idx="1966">
                  <c:v>3.5</c:v>
                </c:pt>
                <c:pt idx="1967">
                  <c:v>3.7999879999999999</c:v>
                </c:pt>
                <c:pt idx="1968">
                  <c:v>5.7000120000000001</c:v>
                </c:pt>
                <c:pt idx="1969">
                  <c:v>3.3000179999999997</c:v>
                </c:pt>
                <c:pt idx="1970">
                  <c:v>3.8499759999999994</c:v>
                </c:pt>
                <c:pt idx="1971">
                  <c:v>3.5500029999999994</c:v>
                </c:pt>
                <c:pt idx="1972">
                  <c:v>3.6000209999999999</c:v>
                </c:pt>
                <c:pt idx="1973">
                  <c:v>3.3500059999999996</c:v>
                </c:pt>
                <c:pt idx="1974">
                  <c:v>5.1000059999999987</c:v>
                </c:pt>
                <c:pt idx="1975">
                  <c:v>2.600006</c:v>
                </c:pt>
                <c:pt idx="1976">
                  <c:v>4.049987999999999</c:v>
                </c:pt>
                <c:pt idx="1977">
                  <c:v>4.9500120000000001</c:v>
                </c:pt>
                <c:pt idx="1978">
                  <c:v>3.3499759999999994</c:v>
                </c:pt>
                <c:pt idx="1979">
                  <c:v>3.6999659999999994</c:v>
                </c:pt>
                <c:pt idx="1980">
                  <c:v>4.8999629999999996</c:v>
                </c:pt>
                <c:pt idx="1981">
                  <c:v>3.4499819999999999</c:v>
                </c:pt>
                <c:pt idx="1982">
                  <c:v>4.849975999999999</c:v>
                </c:pt>
                <c:pt idx="1983">
                  <c:v>3.7999879999999999</c:v>
                </c:pt>
                <c:pt idx="1984">
                  <c:v>3.9500119999999996</c:v>
                </c:pt>
                <c:pt idx="1985">
                  <c:v>3.3000179999999997</c:v>
                </c:pt>
                <c:pt idx="1986">
                  <c:v>5.25</c:v>
                </c:pt>
                <c:pt idx="1987">
                  <c:v>4.0500179999999988</c:v>
                </c:pt>
                <c:pt idx="1988">
                  <c:v>3.3000179999999997</c:v>
                </c:pt>
                <c:pt idx="1989">
                  <c:v>3.899994</c:v>
                </c:pt>
                <c:pt idx="1990">
                  <c:v>4.1500239999999993</c:v>
                </c:pt>
                <c:pt idx="1991">
                  <c:v>3.2000270000000004</c:v>
                </c:pt>
                <c:pt idx="1992">
                  <c:v>3.8500369999999995</c:v>
                </c:pt>
                <c:pt idx="1993">
                  <c:v>3.5</c:v>
                </c:pt>
                <c:pt idx="1994">
                  <c:v>4.1999819999999994</c:v>
                </c:pt>
                <c:pt idx="1995">
                  <c:v>5.549987999999999</c:v>
                </c:pt>
                <c:pt idx="1996">
                  <c:v>3.8500059999999996</c:v>
                </c:pt>
                <c:pt idx="1997">
                  <c:v>3.5</c:v>
                </c:pt>
                <c:pt idx="1998">
                  <c:v>3.5500179999999997</c:v>
                </c:pt>
                <c:pt idx="1999">
                  <c:v>3.6499940000000004</c:v>
                </c:pt>
                <c:pt idx="2000">
                  <c:v>3.899994</c:v>
                </c:pt>
                <c:pt idx="2001">
                  <c:v>4.7250059999999987</c:v>
                </c:pt>
                <c:pt idx="2002">
                  <c:v>4.3999939999999995</c:v>
                </c:pt>
                <c:pt idx="2003">
                  <c:v>3.0499879999999999</c:v>
                </c:pt>
                <c:pt idx="2004">
                  <c:v>3.6499630000000001</c:v>
                </c:pt>
                <c:pt idx="2005">
                  <c:v>3.7500309999999999</c:v>
                </c:pt>
                <c:pt idx="2006">
                  <c:v>3.4500119999999996</c:v>
                </c:pt>
                <c:pt idx="2007">
                  <c:v>3.5999759999999994</c:v>
                </c:pt>
                <c:pt idx="2008">
                  <c:v>5.349975999999999</c:v>
                </c:pt>
                <c:pt idx="2009">
                  <c:v>3.4499819999999999</c:v>
                </c:pt>
                <c:pt idx="2010">
                  <c:v>3.5499879999999999</c:v>
                </c:pt>
                <c:pt idx="2011">
                  <c:v>3.3499759999999994</c:v>
                </c:pt>
                <c:pt idx="2012">
                  <c:v>4.3749690000000001</c:v>
                </c:pt>
                <c:pt idx="2013">
                  <c:v>4.75</c:v>
                </c:pt>
                <c:pt idx="2014">
                  <c:v>3.5</c:v>
                </c:pt>
                <c:pt idx="2015">
                  <c:v>3.4500119999999996</c:v>
                </c:pt>
                <c:pt idx="2016">
                  <c:v>4.499969000000001</c:v>
                </c:pt>
                <c:pt idx="2017">
                  <c:v>3.7750240000000002</c:v>
                </c:pt>
                <c:pt idx="2018">
                  <c:v>6.049987999999999</c:v>
                </c:pt>
                <c:pt idx="2019">
                  <c:v>3.4499819999999999</c:v>
                </c:pt>
                <c:pt idx="2020">
                  <c:v>3.75</c:v>
                </c:pt>
                <c:pt idx="2021">
                  <c:v>3.3500059999999996</c:v>
                </c:pt>
                <c:pt idx="2022">
                  <c:v>3.5</c:v>
                </c:pt>
                <c:pt idx="2023">
                  <c:v>3.5499879999999999</c:v>
                </c:pt>
                <c:pt idx="2024">
                  <c:v>4.2000120000000001</c:v>
                </c:pt>
                <c:pt idx="2025">
                  <c:v>3.8000029999999994</c:v>
                </c:pt>
                <c:pt idx="2026">
                  <c:v>4.1499939999999995</c:v>
                </c:pt>
                <c:pt idx="2027">
                  <c:v>3.8500059999999996</c:v>
                </c:pt>
                <c:pt idx="2028">
                  <c:v>3.5</c:v>
                </c:pt>
                <c:pt idx="2029">
                  <c:v>3.75</c:v>
                </c:pt>
                <c:pt idx="2030">
                  <c:v>3.899994</c:v>
                </c:pt>
                <c:pt idx="2031">
                  <c:v>5.4000089999999998</c:v>
                </c:pt>
                <c:pt idx="2032">
                  <c:v>2.8999629999999996</c:v>
                </c:pt>
                <c:pt idx="2033">
                  <c:v>3.6500240000000002</c:v>
                </c:pt>
                <c:pt idx="2034">
                  <c:v>4.1499629999999996</c:v>
                </c:pt>
                <c:pt idx="2035">
                  <c:v>4.8500059999999987</c:v>
                </c:pt>
                <c:pt idx="2036">
                  <c:v>5.3999629999999996</c:v>
                </c:pt>
                <c:pt idx="2037">
                  <c:v>3.3749999999999996</c:v>
                </c:pt>
                <c:pt idx="2038">
                  <c:v>3.600006</c:v>
                </c:pt>
                <c:pt idx="2039">
                  <c:v>3.5499879999999999</c:v>
                </c:pt>
                <c:pt idx="2040">
                  <c:v>3.2999879999999999</c:v>
                </c:pt>
                <c:pt idx="2041">
                  <c:v>3.8000029999999994</c:v>
                </c:pt>
                <c:pt idx="2042">
                  <c:v>3.949951</c:v>
                </c:pt>
                <c:pt idx="2043">
                  <c:v>4.25</c:v>
                </c:pt>
                <c:pt idx="2044">
                  <c:v>3.699951</c:v>
                </c:pt>
                <c:pt idx="2045">
                  <c:v>3.899994</c:v>
                </c:pt>
                <c:pt idx="2046">
                  <c:v>3.2999879999999999</c:v>
                </c:pt>
                <c:pt idx="2047">
                  <c:v>3.6500240000000002</c:v>
                </c:pt>
                <c:pt idx="2048">
                  <c:v>3.25</c:v>
                </c:pt>
                <c:pt idx="2049">
                  <c:v>4.2000120000000001</c:v>
                </c:pt>
                <c:pt idx="2050">
                  <c:v>5.75</c:v>
                </c:pt>
                <c:pt idx="2051">
                  <c:v>3.8500059999999996</c:v>
                </c:pt>
                <c:pt idx="2052">
                  <c:v>3.100006</c:v>
                </c:pt>
                <c:pt idx="2053">
                  <c:v>3.7500309999999999</c:v>
                </c:pt>
                <c:pt idx="2054">
                  <c:v>4.9499820000000003</c:v>
                </c:pt>
                <c:pt idx="2055">
                  <c:v>3.5999759999999994</c:v>
                </c:pt>
                <c:pt idx="2056">
                  <c:v>4.5999910000000002</c:v>
                </c:pt>
                <c:pt idx="2057">
                  <c:v>4.8249819999999985</c:v>
                </c:pt>
                <c:pt idx="2058">
                  <c:v>3.5250089999999994</c:v>
                </c:pt>
                <c:pt idx="2059">
                  <c:v>4</c:v>
                </c:pt>
                <c:pt idx="2060">
                  <c:v>17.200042999999997</c:v>
                </c:pt>
                <c:pt idx="2061">
                  <c:v>5.75</c:v>
                </c:pt>
                <c:pt idx="2062">
                  <c:v>3.9000240000000002</c:v>
                </c:pt>
                <c:pt idx="2063">
                  <c:v>4.299987999999999</c:v>
                </c:pt>
                <c:pt idx="2064">
                  <c:v>3.7499690000000001</c:v>
                </c:pt>
                <c:pt idx="2065">
                  <c:v>3.6499940000000004</c:v>
                </c:pt>
                <c:pt idx="2066">
                  <c:v>3.8000179999999997</c:v>
                </c:pt>
                <c:pt idx="2067">
                  <c:v>3.4499819999999999</c:v>
                </c:pt>
                <c:pt idx="2068">
                  <c:v>3.399994</c:v>
                </c:pt>
                <c:pt idx="2069">
                  <c:v>4.6500399999999988</c:v>
                </c:pt>
                <c:pt idx="2070">
                  <c:v>3.5500179999999997</c:v>
                </c:pt>
                <c:pt idx="2071">
                  <c:v>4.3500059999999987</c:v>
                </c:pt>
                <c:pt idx="2072">
                  <c:v>3.6499630000000001</c:v>
                </c:pt>
                <c:pt idx="2073">
                  <c:v>3.9250029999999994</c:v>
                </c:pt>
                <c:pt idx="2074">
                  <c:v>3.6000369999999999</c:v>
                </c:pt>
                <c:pt idx="2075">
                  <c:v>4.0750120000000001</c:v>
                </c:pt>
                <c:pt idx="2076">
                  <c:v>3.4999849999999997</c:v>
                </c:pt>
                <c:pt idx="2077">
                  <c:v>3.6500240000000002</c:v>
                </c:pt>
                <c:pt idx="2078">
                  <c:v>3.2999879999999999</c:v>
                </c:pt>
                <c:pt idx="2079">
                  <c:v>3.25</c:v>
                </c:pt>
                <c:pt idx="2080">
                  <c:v>3.9000240000000002</c:v>
                </c:pt>
                <c:pt idx="2081">
                  <c:v>5.1000369999999995</c:v>
                </c:pt>
                <c:pt idx="2082">
                  <c:v>3.125</c:v>
                </c:pt>
                <c:pt idx="2083">
                  <c:v>4.4500120000000001</c:v>
                </c:pt>
                <c:pt idx="2084">
                  <c:v>4.349975999999999</c:v>
                </c:pt>
                <c:pt idx="2085">
                  <c:v>3.8499759999999994</c:v>
                </c:pt>
                <c:pt idx="2086">
                  <c:v>3.5</c:v>
                </c:pt>
                <c:pt idx="2087">
                  <c:v>4.4000240000000002</c:v>
                </c:pt>
                <c:pt idx="2088">
                  <c:v>3.3499759999999994</c:v>
                </c:pt>
                <c:pt idx="2089">
                  <c:v>4.549987999999999</c:v>
                </c:pt>
                <c:pt idx="2090">
                  <c:v>3.6500240000000002</c:v>
                </c:pt>
                <c:pt idx="2091">
                  <c:v>3.75</c:v>
                </c:pt>
                <c:pt idx="2092">
                  <c:v>3.7999879999999999</c:v>
                </c:pt>
                <c:pt idx="2093">
                  <c:v>3.6500240000000002</c:v>
                </c:pt>
                <c:pt idx="2094">
                  <c:v>3.3500059999999996</c:v>
                </c:pt>
                <c:pt idx="2095">
                  <c:v>4.4749910000000002</c:v>
                </c:pt>
                <c:pt idx="2096">
                  <c:v>3.8500369999999995</c:v>
                </c:pt>
                <c:pt idx="2097">
                  <c:v>5.9499820000000003</c:v>
                </c:pt>
                <c:pt idx="2098">
                  <c:v>3.6999819999999999</c:v>
                </c:pt>
                <c:pt idx="2099">
                  <c:v>3.6500240000000002</c:v>
                </c:pt>
                <c:pt idx="2100">
                  <c:v>4.5</c:v>
                </c:pt>
                <c:pt idx="2101">
                  <c:v>5.4499820000000003</c:v>
                </c:pt>
                <c:pt idx="2102">
                  <c:v>3.3249970000000002</c:v>
                </c:pt>
                <c:pt idx="2103">
                  <c:v>3.4500119999999996</c:v>
                </c:pt>
                <c:pt idx="2104">
                  <c:v>4.0500179999999988</c:v>
                </c:pt>
                <c:pt idx="2105">
                  <c:v>4.25</c:v>
                </c:pt>
                <c:pt idx="2106">
                  <c:v>5</c:v>
                </c:pt>
                <c:pt idx="2107">
                  <c:v>4.099975999999999</c:v>
                </c:pt>
                <c:pt idx="2108">
                  <c:v>3.399994</c:v>
                </c:pt>
                <c:pt idx="2109">
                  <c:v>3.3499759999999994</c:v>
                </c:pt>
                <c:pt idx="2110">
                  <c:v>5.5500179999999988</c:v>
                </c:pt>
                <c:pt idx="2111">
                  <c:v>3.3999629999999996</c:v>
                </c:pt>
                <c:pt idx="2112">
                  <c:v>5.5</c:v>
                </c:pt>
                <c:pt idx="2113">
                  <c:v>3.899994</c:v>
                </c:pt>
                <c:pt idx="2114">
                  <c:v>3.9500119999999996</c:v>
                </c:pt>
                <c:pt idx="2115">
                  <c:v>4</c:v>
                </c:pt>
                <c:pt idx="2116">
                  <c:v>4.2000120000000001</c:v>
                </c:pt>
                <c:pt idx="2117">
                  <c:v>3.9500119999999996</c:v>
                </c:pt>
                <c:pt idx="2118">
                  <c:v>4.2749939999999995</c:v>
                </c:pt>
                <c:pt idx="2119">
                  <c:v>3.8500059999999996</c:v>
                </c:pt>
                <c:pt idx="2120">
                  <c:v>3.9500119999999996</c:v>
                </c:pt>
                <c:pt idx="2121">
                  <c:v>3.7999879999999999</c:v>
                </c:pt>
                <c:pt idx="2122">
                  <c:v>3.600006</c:v>
                </c:pt>
                <c:pt idx="2123">
                  <c:v>3.9500119999999996</c:v>
                </c:pt>
                <c:pt idx="2124">
                  <c:v>5.1499939999999995</c:v>
                </c:pt>
                <c:pt idx="2125">
                  <c:v>4.799987999999999</c:v>
                </c:pt>
                <c:pt idx="2126">
                  <c:v>3.7999879999999999</c:v>
                </c:pt>
                <c:pt idx="2127">
                  <c:v>6.8000179999999988</c:v>
                </c:pt>
                <c:pt idx="2128">
                  <c:v>3.75</c:v>
                </c:pt>
                <c:pt idx="2129">
                  <c:v>3.600006</c:v>
                </c:pt>
                <c:pt idx="2130">
                  <c:v>3.899994</c:v>
                </c:pt>
                <c:pt idx="2131">
                  <c:v>5.049987999999999</c:v>
                </c:pt>
                <c:pt idx="2132">
                  <c:v>3.6499940000000004</c:v>
                </c:pt>
                <c:pt idx="2133">
                  <c:v>3.399994</c:v>
                </c:pt>
                <c:pt idx="2134">
                  <c:v>3.8000179999999997</c:v>
                </c:pt>
                <c:pt idx="2135">
                  <c:v>7.7249909999999993</c:v>
                </c:pt>
                <c:pt idx="2136">
                  <c:v>3.9749910000000002</c:v>
                </c:pt>
                <c:pt idx="2137">
                  <c:v>3.399994</c:v>
                </c:pt>
                <c:pt idx="2138">
                  <c:v>3.25</c:v>
                </c:pt>
                <c:pt idx="2139">
                  <c:v>3.9000240000000002</c:v>
                </c:pt>
                <c:pt idx="2140">
                  <c:v>3.600006</c:v>
                </c:pt>
                <c:pt idx="2141">
                  <c:v>3.8500059999999996</c:v>
                </c:pt>
                <c:pt idx="2142">
                  <c:v>4</c:v>
                </c:pt>
                <c:pt idx="2143">
                  <c:v>4.25</c:v>
                </c:pt>
                <c:pt idx="2144">
                  <c:v>5.4499820000000003</c:v>
                </c:pt>
                <c:pt idx="2145">
                  <c:v>4.1000059999999987</c:v>
                </c:pt>
                <c:pt idx="2146">
                  <c:v>3.600006</c:v>
                </c:pt>
                <c:pt idx="2147">
                  <c:v>3.7000120000000001</c:v>
                </c:pt>
                <c:pt idx="2148">
                  <c:v>5.25</c:v>
                </c:pt>
                <c:pt idx="2149">
                  <c:v>4.049987999999999</c:v>
                </c:pt>
                <c:pt idx="2150">
                  <c:v>3.8500059999999996</c:v>
                </c:pt>
                <c:pt idx="2151">
                  <c:v>3.6999819999999999</c:v>
                </c:pt>
                <c:pt idx="2152">
                  <c:v>4.25</c:v>
                </c:pt>
                <c:pt idx="2153">
                  <c:v>4.8999939999999995</c:v>
                </c:pt>
                <c:pt idx="2154">
                  <c:v>5.1500239999999993</c:v>
                </c:pt>
                <c:pt idx="2155">
                  <c:v>3.6499940000000004</c:v>
                </c:pt>
                <c:pt idx="2156">
                  <c:v>3.4000240000000002</c:v>
                </c:pt>
                <c:pt idx="2157">
                  <c:v>3.75</c:v>
                </c:pt>
                <c:pt idx="2158">
                  <c:v>4.799987999999999</c:v>
                </c:pt>
                <c:pt idx="2159">
                  <c:v>4.549987999999999</c:v>
                </c:pt>
                <c:pt idx="2160">
                  <c:v>3.25</c:v>
                </c:pt>
                <c:pt idx="2161">
                  <c:v>3.9999689999999997</c:v>
                </c:pt>
                <c:pt idx="2162">
                  <c:v>3.9499819999999999</c:v>
                </c:pt>
                <c:pt idx="2163">
                  <c:v>4.3999790000000001</c:v>
                </c:pt>
                <c:pt idx="2164">
                  <c:v>2.8749999999999996</c:v>
                </c:pt>
                <c:pt idx="2165">
                  <c:v>3.1500240000000002</c:v>
                </c:pt>
                <c:pt idx="2166">
                  <c:v>4.4500120000000001</c:v>
                </c:pt>
                <c:pt idx="2167">
                  <c:v>3.75</c:v>
                </c:pt>
                <c:pt idx="2168">
                  <c:v>3.75</c:v>
                </c:pt>
                <c:pt idx="2169">
                  <c:v>3.25</c:v>
                </c:pt>
                <c:pt idx="2170">
                  <c:v>3.3749999999999996</c:v>
                </c:pt>
                <c:pt idx="2171">
                  <c:v>6.3999629999999996</c:v>
                </c:pt>
                <c:pt idx="2172">
                  <c:v>3.4500119999999996</c:v>
                </c:pt>
                <c:pt idx="2173">
                  <c:v>3.7999879999999999</c:v>
                </c:pt>
                <c:pt idx="2174">
                  <c:v>4.3999939999999995</c:v>
                </c:pt>
                <c:pt idx="2175">
                  <c:v>3.3500369999999995</c:v>
                </c:pt>
                <c:pt idx="2176">
                  <c:v>2.8500369999999995</c:v>
                </c:pt>
                <c:pt idx="2177">
                  <c:v>5.1999819999999994</c:v>
                </c:pt>
                <c:pt idx="2178">
                  <c:v>3.75</c:v>
                </c:pt>
                <c:pt idx="2179">
                  <c:v>4.1499939999999995</c:v>
                </c:pt>
                <c:pt idx="2180">
                  <c:v>6.4499820000000003</c:v>
                </c:pt>
                <c:pt idx="2181">
                  <c:v>3.4999689999999997</c:v>
                </c:pt>
                <c:pt idx="2182">
                  <c:v>3.4000240000000002</c:v>
                </c:pt>
                <c:pt idx="2183">
                  <c:v>4.549987999999999</c:v>
                </c:pt>
                <c:pt idx="2184">
                  <c:v>3.1500240000000002</c:v>
                </c:pt>
                <c:pt idx="2185">
                  <c:v>3.600006</c:v>
                </c:pt>
                <c:pt idx="2186">
                  <c:v>3.949951</c:v>
                </c:pt>
                <c:pt idx="2187">
                  <c:v>3.4499819999999999</c:v>
                </c:pt>
                <c:pt idx="2188">
                  <c:v>26.749969</c:v>
                </c:pt>
                <c:pt idx="2189">
                  <c:v>4.049987999999999</c:v>
                </c:pt>
                <c:pt idx="2190">
                  <c:v>5</c:v>
                </c:pt>
                <c:pt idx="2191">
                  <c:v>3.5</c:v>
                </c:pt>
                <c:pt idx="2192">
                  <c:v>3.25</c:v>
                </c:pt>
                <c:pt idx="2193">
                  <c:v>3.174957</c:v>
                </c:pt>
                <c:pt idx="2194">
                  <c:v>4.749969000000001</c:v>
                </c:pt>
                <c:pt idx="2195">
                  <c:v>3.4499819999999999</c:v>
                </c:pt>
                <c:pt idx="2196">
                  <c:v>4.249969000000001</c:v>
                </c:pt>
                <c:pt idx="2197">
                  <c:v>3.8250119999999996</c:v>
                </c:pt>
                <c:pt idx="2198">
                  <c:v>3.8500059999999996</c:v>
                </c:pt>
                <c:pt idx="2199">
                  <c:v>3.9499819999999999</c:v>
                </c:pt>
                <c:pt idx="2200">
                  <c:v>3.1499940000000004</c:v>
                </c:pt>
                <c:pt idx="2201">
                  <c:v>3.25</c:v>
                </c:pt>
                <c:pt idx="2202">
                  <c:v>5.5</c:v>
                </c:pt>
                <c:pt idx="2203">
                  <c:v>4.0500179999999988</c:v>
                </c:pt>
                <c:pt idx="2204">
                  <c:v>4.4499820000000003</c:v>
                </c:pt>
                <c:pt idx="2205">
                  <c:v>3.5499879999999999</c:v>
                </c:pt>
                <c:pt idx="2206">
                  <c:v>4.5</c:v>
                </c:pt>
                <c:pt idx="2207">
                  <c:v>3.9499819999999999</c:v>
                </c:pt>
                <c:pt idx="2208">
                  <c:v>3.5750119999999996</c:v>
                </c:pt>
                <c:pt idx="2209">
                  <c:v>3.4500119999999996</c:v>
                </c:pt>
                <c:pt idx="2210">
                  <c:v>3.25</c:v>
                </c:pt>
                <c:pt idx="2211">
                  <c:v>3</c:v>
                </c:pt>
                <c:pt idx="2212">
                  <c:v>3.9749910000000002</c:v>
                </c:pt>
                <c:pt idx="2213">
                  <c:v>3.6500240000000002</c:v>
                </c:pt>
                <c:pt idx="2214">
                  <c:v>15.799988000000001</c:v>
                </c:pt>
                <c:pt idx="2215">
                  <c:v>2.9499970000000002</c:v>
                </c:pt>
                <c:pt idx="2216">
                  <c:v>4.500030999999999</c:v>
                </c:pt>
                <c:pt idx="2217">
                  <c:v>3.5499879999999999</c:v>
                </c:pt>
                <c:pt idx="2218">
                  <c:v>4.0500179999999988</c:v>
                </c:pt>
                <c:pt idx="2219">
                  <c:v>3.4500119999999996</c:v>
                </c:pt>
                <c:pt idx="2220">
                  <c:v>3.0999759999999994</c:v>
                </c:pt>
                <c:pt idx="2221">
                  <c:v>2.8999629999999996</c:v>
                </c:pt>
                <c:pt idx="2222">
                  <c:v>4.5</c:v>
                </c:pt>
                <c:pt idx="2223">
                  <c:v>3.100006</c:v>
                </c:pt>
                <c:pt idx="2224">
                  <c:v>5.25</c:v>
                </c:pt>
                <c:pt idx="2225">
                  <c:v>3</c:v>
                </c:pt>
                <c:pt idx="2226">
                  <c:v>3.4000240000000002</c:v>
                </c:pt>
                <c:pt idx="2227">
                  <c:v>4.3999939999999995</c:v>
                </c:pt>
                <c:pt idx="2228">
                  <c:v>4.1500239999999993</c:v>
                </c:pt>
                <c:pt idx="2229">
                  <c:v>3.9500119999999996</c:v>
                </c:pt>
                <c:pt idx="2230">
                  <c:v>4</c:v>
                </c:pt>
                <c:pt idx="2231">
                  <c:v>2.9499819999999999</c:v>
                </c:pt>
                <c:pt idx="2232">
                  <c:v>4.049987999999999</c:v>
                </c:pt>
                <c:pt idx="2233">
                  <c:v>3.9000240000000002</c:v>
                </c:pt>
                <c:pt idx="2234">
                  <c:v>4.25</c:v>
                </c:pt>
                <c:pt idx="2235">
                  <c:v>3.75</c:v>
                </c:pt>
                <c:pt idx="2236">
                  <c:v>3.3000179999999997</c:v>
                </c:pt>
                <c:pt idx="2237">
                  <c:v>3.5500489999999996</c:v>
                </c:pt>
                <c:pt idx="2238">
                  <c:v>3.4250179999999997</c:v>
                </c:pt>
                <c:pt idx="2239">
                  <c:v>3.0999759999999994</c:v>
                </c:pt>
                <c:pt idx="2240">
                  <c:v>4.9000089999999998</c:v>
                </c:pt>
                <c:pt idx="2241">
                  <c:v>3.8000179999999997</c:v>
                </c:pt>
                <c:pt idx="2242">
                  <c:v>4.1999819999999994</c:v>
                </c:pt>
                <c:pt idx="2243">
                  <c:v>3.4500119999999996</c:v>
                </c:pt>
                <c:pt idx="2244">
                  <c:v>3.7249910000000006</c:v>
                </c:pt>
                <c:pt idx="2245">
                  <c:v>4.349975999999999</c:v>
                </c:pt>
                <c:pt idx="2246">
                  <c:v>3.75</c:v>
                </c:pt>
                <c:pt idx="2247">
                  <c:v>3.600006</c:v>
                </c:pt>
                <c:pt idx="2248">
                  <c:v>3.2999879999999999</c:v>
                </c:pt>
                <c:pt idx="2249">
                  <c:v>3.4499819999999999</c:v>
                </c:pt>
                <c:pt idx="2250">
                  <c:v>3.8000179999999997</c:v>
                </c:pt>
                <c:pt idx="2251">
                  <c:v>4.549987999999999</c:v>
                </c:pt>
                <c:pt idx="2252">
                  <c:v>3.6499940000000004</c:v>
                </c:pt>
                <c:pt idx="2253">
                  <c:v>3.6499630000000001</c:v>
                </c:pt>
                <c:pt idx="2254">
                  <c:v>3.2999879999999999</c:v>
                </c:pt>
                <c:pt idx="2255">
                  <c:v>4.9499820000000003</c:v>
                </c:pt>
                <c:pt idx="2256">
                  <c:v>3.6499940000000004</c:v>
                </c:pt>
                <c:pt idx="2257">
                  <c:v>4.75</c:v>
                </c:pt>
                <c:pt idx="2258">
                  <c:v>3.1499940000000004</c:v>
                </c:pt>
                <c:pt idx="2259">
                  <c:v>3.2000120000000001</c:v>
                </c:pt>
                <c:pt idx="2260">
                  <c:v>3.5999759999999994</c:v>
                </c:pt>
                <c:pt idx="2261">
                  <c:v>4.1499939999999995</c:v>
                </c:pt>
                <c:pt idx="2262">
                  <c:v>3.4500119999999996</c:v>
                </c:pt>
                <c:pt idx="2263">
                  <c:v>3.5</c:v>
                </c:pt>
                <c:pt idx="2264">
                  <c:v>3.2000120000000001</c:v>
                </c:pt>
                <c:pt idx="2265">
                  <c:v>3.75</c:v>
                </c:pt>
                <c:pt idx="2266">
                  <c:v>3.9500119999999996</c:v>
                </c:pt>
                <c:pt idx="2267">
                  <c:v>3.9500119999999996</c:v>
                </c:pt>
                <c:pt idx="2268">
                  <c:v>3.7000120000000001</c:v>
                </c:pt>
                <c:pt idx="2269">
                  <c:v>3.5</c:v>
                </c:pt>
                <c:pt idx="2270">
                  <c:v>4.1499939999999995</c:v>
                </c:pt>
                <c:pt idx="2271">
                  <c:v>3.6499940000000004</c:v>
                </c:pt>
                <c:pt idx="2272">
                  <c:v>3.600006</c:v>
                </c:pt>
                <c:pt idx="2273">
                  <c:v>5.725020999999999</c:v>
                </c:pt>
                <c:pt idx="2274">
                  <c:v>3.8500059999999996</c:v>
                </c:pt>
                <c:pt idx="2275">
                  <c:v>3.9500119999999996</c:v>
                </c:pt>
                <c:pt idx="2276">
                  <c:v>4.3500059999999987</c:v>
                </c:pt>
                <c:pt idx="2277">
                  <c:v>4.599975999999999</c:v>
                </c:pt>
                <c:pt idx="2278">
                  <c:v>3.1000369999999999</c:v>
                </c:pt>
                <c:pt idx="2279">
                  <c:v>3.699951</c:v>
                </c:pt>
                <c:pt idx="2280">
                  <c:v>4.299987999999999</c:v>
                </c:pt>
                <c:pt idx="2281">
                  <c:v>4.4500120000000001</c:v>
                </c:pt>
                <c:pt idx="2282">
                  <c:v>4.1749879999999981</c:v>
                </c:pt>
                <c:pt idx="2283">
                  <c:v>4.9000240000000002</c:v>
                </c:pt>
                <c:pt idx="2284">
                  <c:v>3.9749910000000002</c:v>
                </c:pt>
                <c:pt idx="2285">
                  <c:v>3.2000120000000001</c:v>
                </c:pt>
                <c:pt idx="2286">
                  <c:v>4.9250030000000002</c:v>
                </c:pt>
                <c:pt idx="2287">
                  <c:v>4.299987999999999</c:v>
                </c:pt>
                <c:pt idx="2288">
                  <c:v>3.5499879999999999</c:v>
                </c:pt>
                <c:pt idx="2289">
                  <c:v>3.1500240000000002</c:v>
                </c:pt>
                <c:pt idx="2290">
                  <c:v>3.7000120000000001</c:v>
                </c:pt>
                <c:pt idx="2291">
                  <c:v>4.7000120000000001</c:v>
                </c:pt>
                <c:pt idx="2292">
                  <c:v>4.299987999999999</c:v>
                </c:pt>
                <c:pt idx="2293">
                  <c:v>3.7999879999999999</c:v>
                </c:pt>
                <c:pt idx="2294">
                  <c:v>4.4499820000000003</c:v>
                </c:pt>
                <c:pt idx="2295">
                  <c:v>4.049987999999999</c:v>
                </c:pt>
                <c:pt idx="2296">
                  <c:v>4.2000120000000001</c:v>
                </c:pt>
                <c:pt idx="2297">
                  <c:v>3.399994</c:v>
                </c:pt>
                <c:pt idx="2298">
                  <c:v>4.25</c:v>
                </c:pt>
                <c:pt idx="2299">
                  <c:v>3.9500119999999996</c:v>
                </c:pt>
                <c:pt idx="2300">
                  <c:v>3.100006</c:v>
                </c:pt>
                <c:pt idx="2301">
                  <c:v>3</c:v>
                </c:pt>
                <c:pt idx="2302">
                  <c:v>4.1999819999999994</c:v>
                </c:pt>
                <c:pt idx="2303">
                  <c:v>3.399994</c:v>
                </c:pt>
                <c:pt idx="2304">
                  <c:v>3.5499879999999999</c:v>
                </c:pt>
                <c:pt idx="2305">
                  <c:v>3.899994</c:v>
                </c:pt>
                <c:pt idx="2306">
                  <c:v>3.6499940000000004</c:v>
                </c:pt>
                <c:pt idx="2307">
                  <c:v>3.1499940000000004</c:v>
                </c:pt>
                <c:pt idx="2308">
                  <c:v>3.3500369999999995</c:v>
                </c:pt>
                <c:pt idx="2309">
                  <c:v>3.100006</c:v>
                </c:pt>
                <c:pt idx="2310">
                  <c:v>4.2000120000000001</c:v>
                </c:pt>
                <c:pt idx="2311">
                  <c:v>4.1999819999999994</c:v>
                </c:pt>
                <c:pt idx="2312">
                  <c:v>0.70001199999999997</c:v>
                </c:pt>
                <c:pt idx="2313">
                  <c:v>4.049987999999999</c:v>
                </c:pt>
                <c:pt idx="2314">
                  <c:v>3.5</c:v>
                </c:pt>
                <c:pt idx="2315">
                  <c:v>3.75</c:v>
                </c:pt>
                <c:pt idx="2316">
                  <c:v>4.3500059999999987</c:v>
                </c:pt>
                <c:pt idx="2317">
                  <c:v>3.5999759999999994</c:v>
                </c:pt>
                <c:pt idx="2318">
                  <c:v>3.5000309999999999</c:v>
                </c:pt>
                <c:pt idx="2319">
                  <c:v>4.6999509999999995</c:v>
                </c:pt>
                <c:pt idx="2320">
                  <c:v>3.25</c:v>
                </c:pt>
                <c:pt idx="2321">
                  <c:v>3.4499819999999999</c:v>
                </c:pt>
                <c:pt idx="2322">
                  <c:v>3.8000179999999997</c:v>
                </c:pt>
                <c:pt idx="2323">
                  <c:v>3.899994</c:v>
                </c:pt>
                <c:pt idx="2324">
                  <c:v>3.8000179999999997</c:v>
                </c:pt>
                <c:pt idx="2325">
                  <c:v>3.1999819999999999</c:v>
                </c:pt>
                <c:pt idx="2326">
                  <c:v>4.049987999999999</c:v>
                </c:pt>
                <c:pt idx="2327">
                  <c:v>4.099975999999999</c:v>
                </c:pt>
                <c:pt idx="2328">
                  <c:v>5.1000059999999987</c:v>
                </c:pt>
                <c:pt idx="2329">
                  <c:v>4.4500120000000001</c:v>
                </c:pt>
                <c:pt idx="2330">
                  <c:v>3.600006</c:v>
                </c:pt>
                <c:pt idx="2331">
                  <c:v>3.7000120000000001</c:v>
                </c:pt>
                <c:pt idx="2332">
                  <c:v>3.4500119999999996</c:v>
                </c:pt>
                <c:pt idx="2333">
                  <c:v>2.7999879999999999</c:v>
                </c:pt>
                <c:pt idx="2334">
                  <c:v>3.7000120000000001</c:v>
                </c:pt>
                <c:pt idx="2335">
                  <c:v>4.4500120000000001</c:v>
                </c:pt>
                <c:pt idx="2336">
                  <c:v>4.7000120000000001</c:v>
                </c:pt>
                <c:pt idx="2337">
                  <c:v>3.7500309999999999</c:v>
                </c:pt>
                <c:pt idx="2338">
                  <c:v>3.600006</c:v>
                </c:pt>
                <c:pt idx="2339">
                  <c:v>3.7999879999999999</c:v>
                </c:pt>
                <c:pt idx="2340">
                  <c:v>3.7500309999999999</c:v>
                </c:pt>
                <c:pt idx="2341">
                  <c:v>3.4250179999999997</c:v>
                </c:pt>
                <c:pt idx="2342">
                  <c:v>3.600006</c:v>
                </c:pt>
                <c:pt idx="2343">
                  <c:v>4.0500179999999988</c:v>
                </c:pt>
                <c:pt idx="2344">
                  <c:v>4.299987999999999</c:v>
                </c:pt>
                <c:pt idx="2345">
                  <c:v>4.3500059999999987</c:v>
                </c:pt>
                <c:pt idx="2346">
                  <c:v>4.8999939999999995</c:v>
                </c:pt>
                <c:pt idx="2347">
                  <c:v>4.4500120000000001</c:v>
                </c:pt>
                <c:pt idx="2348">
                  <c:v>3.8000029999999994</c:v>
                </c:pt>
                <c:pt idx="2349">
                  <c:v>2.7999879999999999</c:v>
                </c:pt>
                <c:pt idx="2350">
                  <c:v>4.0500179999999988</c:v>
                </c:pt>
                <c:pt idx="2351">
                  <c:v>3.8500059999999996</c:v>
                </c:pt>
                <c:pt idx="2352">
                  <c:v>3.5499879999999999</c:v>
                </c:pt>
                <c:pt idx="2353">
                  <c:v>3.6499630000000001</c:v>
                </c:pt>
                <c:pt idx="2354">
                  <c:v>4.549987999999999</c:v>
                </c:pt>
                <c:pt idx="2355">
                  <c:v>4.4500120000000001</c:v>
                </c:pt>
                <c:pt idx="2356">
                  <c:v>3.7999879999999999</c:v>
                </c:pt>
                <c:pt idx="2357">
                  <c:v>3.7000120000000001</c:v>
                </c:pt>
                <c:pt idx="2358">
                  <c:v>4.1249999999999991</c:v>
                </c:pt>
                <c:pt idx="2359">
                  <c:v>3.75</c:v>
                </c:pt>
                <c:pt idx="2360">
                  <c:v>2.9250029999999994</c:v>
                </c:pt>
                <c:pt idx="2361">
                  <c:v>3.6999819999999999</c:v>
                </c:pt>
                <c:pt idx="2362">
                  <c:v>4.75</c:v>
                </c:pt>
                <c:pt idx="2363">
                  <c:v>4.1000059999999987</c:v>
                </c:pt>
                <c:pt idx="2364">
                  <c:v>5.1500239999999993</c:v>
                </c:pt>
                <c:pt idx="2365">
                  <c:v>4.6499939999999995</c:v>
                </c:pt>
                <c:pt idx="2366">
                  <c:v>4.6499939999999995</c:v>
                </c:pt>
                <c:pt idx="2367">
                  <c:v>4.1999819999999994</c:v>
                </c:pt>
                <c:pt idx="2368">
                  <c:v>4.1499939999999995</c:v>
                </c:pt>
                <c:pt idx="2369">
                  <c:v>3.6499940000000004</c:v>
                </c:pt>
                <c:pt idx="2370">
                  <c:v>4.3500059999999987</c:v>
                </c:pt>
                <c:pt idx="2371">
                  <c:v>4.5</c:v>
                </c:pt>
                <c:pt idx="2372">
                  <c:v>3.2999879999999999</c:v>
                </c:pt>
                <c:pt idx="2373">
                  <c:v>4.1000059999999987</c:v>
                </c:pt>
                <c:pt idx="2374">
                  <c:v>4.25</c:v>
                </c:pt>
                <c:pt idx="2375">
                  <c:v>4</c:v>
                </c:pt>
                <c:pt idx="2376">
                  <c:v>3.5</c:v>
                </c:pt>
                <c:pt idx="2377">
                  <c:v>4.6000059999999987</c:v>
                </c:pt>
                <c:pt idx="2378">
                  <c:v>3.3500059999999996</c:v>
                </c:pt>
                <c:pt idx="2379">
                  <c:v>3.2999879999999999</c:v>
                </c:pt>
                <c:pt idx="2380">
                  <c:v>3.3500059999999996</c:v>
                </c:pt>
                <c:pt idx="2381">
                  <c:v>4.8500059999999987</c:v>
                </c:pt>
                <c:pt idx="2382">
                  <c:v>3.2499690000000001</c:v>
                </c:pt>
                <c:pt idx="2383">
                  <c:v>4.3500369999999995</c:v>
                </c:pt>
                <c:pt idx="2384">
                  <c:v>3.4000240000000002</c:v>
                </c:pt>
                <c:pt idx="2385">
                  <c:v>3.7000120000000001</c:v>
                </c:pt>
                <c:pt idx="2386">
                  <c:v>4.299987999999999</c:v>
                </c:pt>
                <c:pt idx="2387">
                  <c:v>2.899994</c:v>
                </c:pt>
                <c:pt idx="2388">
                  <c:v>3.5500179999999997</c:v>
                </c:pt>
                <c:pt idx="2389">
                  <c:v>9.950012000000001</c:v>
                </c:pt>
                <c:pt idx="2390">
                  <c:v>4.5</c:v>
                </c:pt>
                <c:pt idx="2391">
                  <c:v>4.1999819999999994</c:v>
                </c:pt>
                <c:pt idx="2392">
                  <c:v>3.2999879999999999</c:v>
                </c:pt>
                <c:pt idx="2393">
                  <c:v>3.25</c:v>
                </c:pt>
                <c:pt idx="2394">
                  <c:v>4.5</c:v>
                </c:pt>
                <c:pt idx="2395">
                  <c:v>4.2000120000000001</c:v>
                </c:pt>
                <c:pt idx="2396">
                  <c:v>4.500030999999999</c:v>
                </c:pt>
                <c:pt idx="2397">
                  <c:v>7.25</c:v>
                </c:pt>
                <c:pt idx="2398">
                  <c:v>4.849975999999999</c:v>
                </c:pt>
                <c:pt idx="2399">
                  <c:v>3.5</c:v>
                </c:pt>
                <c:pt idx="2400">
                  <c:v>3.6999819999999999</c:v>
                </c:pt>
                <c:pt idx="2401">
                  <c:v>4.2000120000000001</c:v>
                </c:pt>
                <c:pt idx="2402">
                  <c:v>3.2999879999999999</c:v>
                </c:pt>
                <c:pt idx="2403">
                  <c:v>3.6499940000000004</c:v>
                </c:pt>
                <c:pt idx="2404">
                  <c:v>3.5999759999999994</c:v>
                </c:pt>
                <c:pt idx="2405">
                  <c:v>3.6500240000000002</c:v>
                </c:pt>
                <c:pt idx="2406">
                  <c:v>4.349975999999999</c:v>
                </c:pt>
                <c:pt idx="2407">
                  <c:v>3.1499940000000004</c:v>
                </c:pt>
                <c:pt idx="2408">
                  <c:v>3.7000120000000001</c:v>
                </c:pt>
                <c:pt idx="2409">
                  <c:v>4.25</c:v>
                </c:pt>
                <c:pt idx="2410">
                  <c:v>3.3000179999999997</c:v>
                </c:pt>
                <c:pt idx="2411">
                  <c:v>4.25</c:v>
                </c:pt>
                <c:pt idx="2412">
                  <c:v>3.7000120000000001</c:v>
                </c:pt>
                <c:pt idx="2413">
                  <c:v>3.7000120000000001</c:v>
                </c:pt>
                <c:pt idx="2414">
                  <c:v>4.25</c:v>
                </c:pt>
                <c:pt idx="2415">
                  <c:v>3.5499879999999999</c:v>
                </c:pt>
                <c:pt idx="2416">
                  <c:v>4.299987999999999</c:v>
                </c:pt>
                <c:pt idx="2417">
                  <c:v>3.6999819999999999</c:v>
                </c:pt>
                <c:pt idx="2418">
                  <c:v>4.1499939999999995</c:v>
                </c:pt>
                <c:pt idx="2419">
                  <c:v>3.4500119999999996</c:v>
                </c:pt>
                <c:pt idx="2420">
                  <c:v>3.3499759999999994</c:v>
                </c:pt>
                <c:pt idx="2421">
                  <c:v>3.2999879999999999</c:v>
                </c:pt>
                <c:pt idx="2422">
                  <c:v>4.249969000000001</c:v>
                </c:pt>
                <c:pt idx="2423">
                  <c:v>4.299987999999999</c:v>
                </c:pt>
                <c:pt idx="2424">
                  <c:v>4.6499939999999995</c:v>
                </c:pt>
                <c:pt idx="2425">
                  <c:v>4.5</c:v>
                </c:pt>
                <c:pt idx="2426">
                  <c:v>4.1000059999999987</c:v>
                </c:pt>
                <c:pt idx="2427">
                  <c:v>3.8499759999999994</c:v>
                </c:pt>
                <c:pt idx="2428">
                  <c:v>4.1999819999999994</c:v>
                </c:pt>
                <c:pt idx="2429">
                  <c:v>3.3499759999999994</c:v>
                </c:pt>
                <c:pt idx="2430">
                  <c:v>4.0500030000000002</c:v>
                </c:pt>
                <c:pt idx="2431">
                  <c:v>3.5499879999999999</c:v>
                </c:pt>
                <c:pt idx="2432">
                  <c:v>4.049987999999999</c:v>
                </c:pt>
                <c:pt idx="2433">
                  <c:v>3.6999819999999999</c:v>
                </c:pt>
                <c:pt idx="2434">
                  <c:v>4.349975999999999</c:v>
                </c:pt>
                <c:pt idx="2435">
                  <c:v>4.049987999999999</c:v>
                </c:pt>
                <c:pt idx="2436">
                  <c:v>4.000030999999999</c:v>
                </c:pt>
                <c:pt idx="2437">
                  <c:v>3.5</c:v>
                </c:pt>
                <c:pt idx="2438">
                  <c:v>3.7999879999999999</c:v>
                </c:pt>
                <c:pt idx="2439">
                  <c:v>4.6500239999999993</c:v>
                </c:pt>
                <c:pt idx="2440">
                  <c:v>3.9250489999999996</c:v>
                </c:pt>
                <c:pt idx="2441">
                  <c:v>3.9499819999999999</c:v>
                </c:pt>
                <c:pt idx="2442">
                  <c:v>4.9000240000000002</c:v>
                </c:pt>
                <c:pt idx="2443">
                  <c:v>4.1000059999999987</c:v>
                </c:pt>
                <c:pt idx="2444">
                  <c:v>3.3499759999999994</c:v>
                </c:pt>
                <c:pt idx="2445">
                  <c:v>4.9499820000000003</c:v>
                </c:pt>
                <c:pt idx="2446">
                  <c:v>3.0999759999999994</c:v>
                </c:pt>
                <c:pt idx="2447">
                  <c:v>3.9000240000000002</c:v>
                </c:pt>
                <c:pt idx="2448">
                  <c:v>4.4000240000000002</c:v>
                </c:pt>
                <c:pt idx="2449">
                  <c:v>3.4000240000000002</c:v>
                </c:pt>
                <c:pt idx="2450">
                  <c:v>3.6499940000000004</c:v>
                </c:pt>
                <c:pt idx="2451">
                  <c:v>4.0500179999999988</c:v>
                </c:pt>
                <c:pt idx="2452">
                  <c:v>4.8500369999999995</c:v>
                </c:pt>
                <c:pt idx="2453">
                  <c:v>3.600006</c:v>
                </c:pt>
                <c:pt idx="2454">
                  <c:v>3.25</c:v>
                </c:pt>
                <c:pt idx="2455">
                  <c:v>4.4000240000000002</c:v>
                </c:pt>
                <c:pt idx="2456">
                  <c:v>4.25</c:v>
                </c:pt>
                <c:pt idx="2457">
                  <c:v>6.499969000000001</c:v>
                </c:pt>
                <c:pt idx="2458">
                  <c:v>3.7500309999999999</c:v>
                </c:pt>
                <c:pt idx="2459">
                  <c:v>4.0249939999999986</c:v>
                </c:pt>
                <c:pt idx="2460">
                  <c:v>4.5</c:v>
                </c:pt>
                <c:pt idx="2461">
                  <c:v>3.4500119999999996</c:v>
                </c:pt>
                <c:pt idx="2462">
                  <c:v>4.599975999999999</c:v>
                </c:pt>
                <c:pt idx="2463">
                  <c:v>3.0250240000000002</c:v>
                </c:pt>
                <c:pt idx="2464">
                  <c:v>3.0499879999999999</c:v>
                </c:pt>
                <c:pt idx="2465">
                  <c:v>3.6499940000000004</c:v>
                </c:pt>
                <c:pt idx="2466">
                  <c:v>3.5000309999999999</c:v>
                </c:pt>
                <c:pt idx="2467">
                  <c:v>4.349975999999999</c:v>
                </c:pt>
                <c:pt idx="2468">
                  <c:v>3.9000240000000002</c:v>
                </c:pt>
                <c:pt idx="2469">
                  <c:v>3.6499940000000004</c:v>
                </c:pt>
                <c:pt idx="2470">
                  <c:v>3.6999819999999999</c:v>
                </c:pt>
                <c:pt idx="2471">
                  <c:v>4.6999819999999994</c:v>
                </c:pt>
                <c:pt idx="2472">
                  <c:v>4</c:v>
                </c:pt>
                <c:pt idx="2473">
                  <c:v>4.25</c:v>
                </c:pt>
                <c:pt idx="2474">
                  <c:v>3.600006</c:v>
                </c:pt>
                <c:pt idx="2475">
                  <c:v>4.25</c:v>
                </c:pt>
                <c:pt idx="2476">
                  <c:v>5.1999819999999994</c:v>
                </c:pt>
                <c:pt idx="2477">
                  <c:v>3.6499940000000004</c:v>
                </c:pt>
                <c:pt idx="2478">
                  <c:v>3.0500179999999997</c:v>
                </c:pt>
                <c:pt idx="2479">
                  <c:v>3.6499630000000001</c:v>
                </c:pt>
                <c:pt idx="2480">
                  <c:v>3.1999819999999999</c:v>
                </c:pt>
                <c:pt idx="2481">
                  <c:v>3.25</c:v>
                </c:pt>
                <c:pt idx="2482">
                  <c:v>3.2000120000000001</c:v>
                </c:pt>
                <c:pt idx="2483">
                  <c:v>3.3500059999999996</c:v>
                </c:pt>
                <c:pt idx="2484">
                  <c:v>3.7999879999999999</c:v>
                </c:pt>
                <c:pt idx="2485">
                  <c:v>3.7999879999999999</c:v>
                </c:pt>
                <c:pt idx="2486">
                  <c:v>3.3500059999999996</c:v>
                </c:pt>
                <c:pt idx="2487">
                  <c:v>3.7999879999999999</c:v>
                </c:pt>
                <c:pt idx="2488">
                  <c:v>4.1999509999999995</c:v>
                </c:pt>
                <c:pt idx="2489">
                  <c:v>3.8500059999999996</c:v>
                </c:pt>
                <c:pt idx="2490">
                  <c:v>3.7000120000000001</c:v>
                </c:pt>
                <c:pt idx="2491">
                  <c:v>4.1500239999999993</c:v>
                </c:pt>
                <c:pt idx="2492">
                  <c:v>3.0499879999999999</c:v>
                </c:pt>
                <c:pt idx="2493">
                  <c:v>3.5999759999999994</c:v>
                </c:pt>
                <c:pt idx="2494">
                  <c:v>3.5499879999999999</c:v>
                </c:pt>
                <c:pt idx="2495">
                  <c:v>4.1000369999999995</c:v>
                </c:pt>
                <c:pt idx="2496">
                  <c:v>3.9499819999999999</c:v>
                </c:pt>
                <c:pt idx="2497">
                  <c:v>3.1000369999999999</c:v>
                </c:pt>
                <c:pt idx="2498">
                  <c:v>3.3499759999999994</c:v>
                </c:pt>
                <c:pt idx="2499">
                  <c:v>3.75</c:v>
                </c:pt>
                <c:pt idx="2500">
                  <c:v>3.25</c:v>
                </c:pt>
                <c:pt idx="2501">
                  <c:v>4.3500369999999995</c:v>
                </c:pt>
                <c:pt idx="2502">
                  <c:v>3.2499690000000001</c:v>
                </c:pt>
                <c:pt idx="2503">
                  <c:v>4.2000120000000001</c:v>
                </c:pt>
                <c:pt idx="2504">
                  <c:v>3.2999879999999999</c:v>
                </c:pt>
                <c:pt idx="2505">
                  <c:v>3.5</c:v>
                </c:pt>
                <c:pt idx="2506">
                  <c:v>3.5499879999999999</c:v>
                </c:pt>
                <c:pt idx="2507">
                  <c:v>3.6000369999999999</c:v>
                </c:pt>
                <c:pt idx="2508">
                  <c:v>3.6499790000000001</c:v>
                </c:pt>
                <c:pt idx="2509">
                  <c:v>4.849975999999999</c:v>
                </c:pt>
                <c:pt idx="2510">
                  <c:v>4.5500179999999988</c:v>
                </c:pt>
                <c:pt idx="2511">
                  <c:v>4.3500059999999987</c:v>
                </c:pt>
                <c:pt idx="2512">
                  <c:v>3.899994</c:v>
                </c:pt>
                <c:pt idx="2513">
                  <c:v>1.3000180000000001</c:v>
                </c:pt>
                <c:pt idx="2514">
                  <c:v>3.2999879999999999</c:v>
                </c:pt>
                <c:pt idx="2515">
                  <c:v>3.6499940000000004</c:v>
                </c:pt>
                <c:pt idx="2516">
                  <c:v>3.8500369999999995</c:v>
                </c:pt>
                <c:pt idx="2517">
                  <c:v>3.3500059999999996</c:v>
                </c:pt>
                <c:pt idx="2518">
                  <c:v>3.199951</c:v>
                </c:pt>
                <c:pt idx="2519">
                  <c:v>3.600006</c:v>
                </c:pt>
                <c:pt idx="2520">
                  <c:v>3.5499879999999999</c:v>
                </c:pt>
                <c:pt idx="2521">
                  <c:v>3.4000240000000002</c:v>
                </c:pt>
                <c:pt idx="2522">
                  <c:v>3.6500240000000002</c:v>
                </c:pt>
                <c:pt idx="2523">
                  <c:v>3.5</c:v>
                </c:pt>
                <c:pt idx="2524">
                  <c:v>4.6000059999999987</c:v>
                </c:pt>
                <c:pt idx="2525">
                  <c:v>4.049987999999999</c:v>
                </c:pt>
                <c:pt idx="2526">
                  <c:v>3.75</c:v>
                </c:pt>
                <c:pt idx="2527">
                  <c:v>4.1499939999999995</c:v>
                </c:pt>
                <c:pt idx="2528">
                  <c:v>3.2000120000000001</c:v>
                </c:pt>
                <c:pt idx="2529">
                  <c:v>3.6500240000000002</c:v>
                </c:pt>
                <c:pt idx="2530">
                  <c:v>4.4500120000000001</c:v>
                </c:pt>
                <c:pt idx="2531">
                  <c:v>3.8500059999999996</c:v>
                </c:pt>
                <c:pt idx="2532">
                  <c:v>5.1999819999999994</c:v>
                </c:pt>
                <c:pt idx="2533">
                  <c:v>3.25</c:v>
                </c:pt>
                <c:pt idx="2534">
                  <c:v>3.4499819999999999</c:v>
                </c:pt>
                <c:pt idx="2535">
                  <c:v>3.4500119999999996</c:v>
                </c:pt>
                <c:pt idx="2536">
                  <c:v>3.75</c:v>
                </c:pt>
                <c:pt idx="2537">
                  <c:v>3.6999819999999999</c:v>
                </c:pt>
                <c:pt idx="2538">
                  <c:v>3.4499819999999999</c:v>
                </c:pt>
                <c:pt idx="2539">
                  <c:v>3.1499940000000004</c:v>
                </c:pt>
                <c:pt idx="2540">
                  <c:v>4.1999819999999994</c:v>
                </c:pt>
                <c:pt idx="2541">
                  <c:v>3.4499819999999999</c:v>
                </c:pt>
                <c:pt idx="2542">
                  <c:v>5.6000059999999987</c:v>
                </c:pt>
                <c:pt idx="2543">
                  <c:v>3.8000179999999997</c:v>
                </c:pt>
                <c:pt idx="2544">
                  <c:v>3.75</c:v>
                </c:pt>
                <c:pt idx="2545">
                  <c:v>5.1000059999999987</c:v>
                </c:pt>
                <c:pt idx="2546">
                  <c:v>4.099975999999999</c:v>
                </c:pt>
                <c:pt idx="2547">
                  <c:v>3.1499940000000004</c:v>
                </c:pt>
                <c:pt idx="2548">
                  <c:v>4.6500239999999993</c:v>
                </c:pt>
                <c:pt idx="2549">
                  <c:v>3.5</c:v>
                </c:pt>
                <c:pt idx="2550">
                  <c:v>3.2749940000000004</c:v>
                </c:pt>
                <c:pt idx="2551">
                  <c:v>4.4499820000000003</c:v>
                </c:pt>
                <c:pt idx="2552">
                  <c:v>3.7750240000000002</c:v>
                </c:pt>
                <c:pt idx="2553">
                  <c:v>4.0500179999999988</c:v>
                </c:pt>
                <c:pt idx="2554">
                  <c:v>3.3500059999999996</c:v>
                </c:pt>
                <c:pt idx="2555">
                  <c:v>3.2999879999999999</c:v>
                </c:pt>
                <c:pt idx="2556">
                  <c:v>3.899994</c:v>
                </c:pt>
                <c:pt idx="2557">
                  <c:v>3.5000309999999999</c:v>
                </c:pt>
                <c:pt idx="2558">
                  <c:v>3.5500179999999997</c:v>
                </c:pt>
                <c:pt idx="2559">
                  <c:v>3.9000240000000002</c:v>
                </c:pt>
                <c:pt idx="2560">
                  <c:v>4.049987999999999</c:v>
                </c:pt>
                <c:pt idx="2561">
                  <c:v>3.1499630000000001</c:v>
                </c:pt>
                <c:pt idx="2562">
                  <c:v>3.4000240000000002</c:v>
                </c:pt>
                <c:pt idx="2563">
                  <c:v>3.25</c:v>
                </c:pt>
                <c:pt idx="2564">
                  <c:v>3.5499879999999999</c:v>
                </c:pt>
                <c:pt idx="2565">
                  <c:v>3.2999879999999999</c:v>
                </c:pt>
                <c:pt idx="2566">
                  <c:v>3.5499879999999999</c:v>
                </c:pt>
                <c:pt idx="2567">
                  <c:v>3.1999819999999999</c:v>
                </c:pt>
                <c:pt idx="2568">
                  <c:v>4.25</c:v>
                </c:pt>
                <c:pt idx="2569">
                  <c:v>3.25</c:v>
                </c:pt>
                <c:pt idx="2570">
                  <c:v>3.5999759999999994</c:v>
                </c:pt>
                <c:pt idx="2571">
                  <c:v>3.6499940000000004</c:v>
                </c:pt>
                <c:pt idx="2572">
                  <c:v>2.9500119999999996</c:v>
                </c:pt>
                <c:pt idx="2573">
                  <c:v>3.9499819999999999</c:v>
                </c:pt>
                <c:pt idx="2574">
                  <c:v>3.6000369999999999</c:v>
                </c:pt>
                <c:pt idx="2575">
                  <c:v>4.6499939999999995</c:v>
                </c:pt>
                <c:pt idx="2576">
                  <c:v>3.9499819999999999</c:v>
                </c:pt>
                <c:pt idx="2577">
                  <c:v>3.600006</c:v>
                </c:pt>
                <c:pt idx="2578">
                  <c:v>3.6499630000000001</c:v>
                </c:pt>
                <c:pt idx="2579">
                  <c:v>3.6999819999999999</c:v>
                </c:pt>
                <c:pt idx="2580">
                  <c:v>3.2999879999999999</c:v>
                </c:pt>
                <c:pt idx="2581">
                  <c:v>4.1999819999999994</c:v>
                </c:pt>
                <c:pt idx="2582">
                  <c:v>3.5499879999999999</c:v>
                </c:pt>
                <c:pt idx="2583">
                  <c:v>3.2999879999999999</c:v>
                </c:pt>
                <c:pt idx="2584">
                  <c:v>3.75</c:v>
                </c:pt>
                <c:pt idx="2585">
                  <c:v>4.049987999999999</c:v>
                </c:pt>
                <c:pt idx="2586">
                  <c:v>3.2999879999999999</c:v>
                </c:pt>
                <c:pt idx="2587">
                  <c:v>3.5499879999999999</c:v>
                </c:pt>
                <c:pt idx="2588">
                  <c:v>4.3500059999999987</c:v>
                </c:pt>
                <c:pt idx="2589">
                  <c:v>4.299987999999999</c:v>
                </c:pt>
                <c:pt idx="2590">
                  <c:v>6.049987999999999</c:v>
                </c:pt>
                <c:pt idx="2591">
                  <c:v>4.25</c:v>
                </c:pt>
                <c:pt idx="2592">
                  <c:v>3.5499879999999999</c:v>
                </c:pt>
                <c:pt idx="2593">
                  <c:v>4.4500120000000001</c:v>
                </c:pt>
                <c:pt idx="2594">
                  <c:v>4.0249789999999992</c:v>
                </c:pt>
                <c:pt idx="2595">
                  <c:v>3.75</c:v>
                </c:pt>
                <c:pt idx="2596">
                  <c:v>4.3500059999999987</c:v>
                </c:pt>
                <c:pt idx="2597">
                  <c:v>3.7999879999999999</c:v>
                </c:pt>
                <c:pt idx="2598">
                  <c:v>4.4499820000000003</c:v>
                </c:pt>
                <c:pt idx="2599">
                  <c:v>3.7999879999999999</c:v>
                </c:pt>
                <c:pt idx="2600">
                  <c:v>4.799987999999999</c:v>
                </c:pt>
                <c:pt idx="2601">
                  <c:v>3.4749910000000002</c:v>
                </c:pt>
                <c:pt idx="2602">
                  <c:v>3.6999819999999999</c:v>
                </c:pt>
                <c:pt idx="2603">
                  <c:v>3.2000120000000001</c:v>
                </c:pt>
                <c:pt idx="2604">
                  <c:v>3.75</c:v>
                </c:pt>
                <c:pt idx="2605">
                  <c:v>4.599975999999999</c:v>
                </c:pt>
                <c:pt idx="2606">
                  <c:v>3.8499759999999994</c:v>
                </c:pt>
                <c:pt idx="2607">
                  <c:v>3.8500059999999996</c:v>
                </c:pt>
                <c:pt idx="2608">
                  <c:v>3.25</c:v>
                </c:pt>
                <c:pt idx="2609">
                  <c:v>3.3999789999999996</c:v>
                </c:pt>
                <c:pt idx="2610">
                  <c:v>4.299987999999999</c:v>
                </c:pt>
                <c:pt idx="2611">
                  <c:v>3.8499759999999994</c:v>
                </c:pt>
                <c:pt idx="2612">
                  <c:v>4</c:v>
                </c:pt>
                <c:pt idx="2613">
                  <c:v>3.5999759999999994</c:v>
                </c:pt>
                <c:pt idx="2614">
                  <c:v>4.750030999999999</c:v>
                </c:pt>
                <c:pt idx="2615">
                  <c:v>3.600006</c:v>
                </c:pt>
                <c:pt idx="2616">
                  <c:v>4.1500239999999993</c:v>
                </c:pt>
                <c:pt idx="2617">
                  <c:v>3.6499940000000004</c:v>
                </c:pt>
                <c:pt idx="2618">
                  <c:v>3.5500179999999997</c:v>
                </c:pt>
                <c:pt idx="2619">
                  <c:v>3.899994</c:v>
                </c:pt>
                <c:pt idx="2620">
                  <c:v>3.5499879999999999</c:v>
                </c:pt>
                <c:pt idx="2621">
                  <c:v>2.9249879999999999</c:v>
                </c:pt>
                <c:pt idx="2622">
                  <c:v>4.2000120000000001</c:v>
                </c:pt>
                <c:pt idx="2623">
                  <c:v>6.9749910000000002</c:v>
                </c:pt>
                <c:pt idx="2624">
                  <c:v>4.4500120000000001</c:v>
                </c:pt>
                <c:pt idx="2625">
                  <c:v>3.75</c:v>
                </c:pt>
                <c:pt idx="2626">
                  <c:v>4.5</c:v>
                </c:pt>
                <c:pt idx="2627">
                  <c:v>4.8500369999999995</c:v>
                </c:pt>
                <c:pt idx="2628">
                  <c:v>4.099975999999999</c:v>
                </c:pt>
                <c:pt idx="2629">
                  <c:v>3.899994</c:v>
                </c:pt>
                <c:pt idx="2630">
                  <c:v>4.25</c:v>
                </c:pt>
                <c:pt idx="2631">
                  <c:v>3.5</c:v>
                </c:pt>
                <c:pt idx="2632">
                  <c:v>4.0500179999999988</c:v>
                </c:pt>
                <c:pt idx="2633">
                  <c:v>4.3999939999999995</c:v>
                </c:pt>
                <c:pt idx="2634">
                  <c:v>3.5</c:v>
                </c:pt>
                <c:pt idx="2635">
                  <c:v>3.2000120000000001</c:v>
                </c:pt>
                <c:pt idx="2636">
                  <c:v>3.75</c:v>
                </c:pt>
                <c:pt idx="2637">
                  <c:v>4.0500179999999988</c:v>
                </c:pt>
                <c:pt idx="2638">
                  <c:v>4.2000120000000001</c:v>
                </c:pt>
                <c:pt idx="2639">
                  <c:v>3.4500119999999996</c:v>
                </c:pt>
                <c:pt idx="2640">
                  <c:v>3.75</c:v>
                </c:pt>
                <c:pt idx="2641">
                  <c:v>3.9500119999999996</c:v>
                </c:pt>
                <c:pt idx="2642">
                  <c:v>3.0999759999999994</c:v>
                </c:pt>
                <c:pt idx="2643">
                  <c:v>20.024963000000003</c:v>
                </c:pt>
                <c:pt idx="2644">
                  <c:v>3.8500059999999996</c:v>
                </c:pt>
                <c:pt idx="2645">
                  <c:v>3.7999879999999999</c:v>
                </c:pt>
                <c:pt idx="2646">
                  <c:v>3.25</c:v>
                </c:pt>
                <c:pt idx="2647">
                  <c:v>4.1499939999999995</c:v>
                </c:pt>
                <c:pt idx="2648">
                  <c:v>3.2000120000000001</c:v>
                </c:pt>
                <c:pt idx="2649">
                  <c:v>4.1499939999999995</c:v>
                </c:pt>
                <c:pt idx="2650">
                  <c:v>2.75</c:v>
                </c:pt>
                <c:pt idx="2651">
                  <c:v>4.1000059999999987</c:v>
                </c:pt>
                <c:pt idx="2652">
                  <c:v>3.7499690000000001</c:v>
                </c:pt>
                <c:pt idx="2653">
                  <c:v>3.5999759999999994</c:v>
                </c:pt>
                <c:pt idx="2654">
                  <c:v>4</c:v>
                </c:pt>
                <c:pt idx="2655">
                  <c:v>3.899994</c:v>
                </c:pt>
                <c:pt idx="2656">
                  <c:v>2.6499790000000001</c:v>
                </c:pt>
                <c:pt idx="2657">
                  <c:v>3.6000369999999999</c:v>
                </c:pt>
                <c:pt idx="2658">
                  <c:v>3.899994</c:v>
                </c:pt>
                <c:pt idx="2659">
                  <c:v>3.8500059999999996</c:v>
                </c:pt>
                <c:pt idx="2660">
                  <c:v>3.75</c:v>
                </c:pt>
                <c:pt idx="2661">
                  <c:v>3.5500179999999997</c:v>
                </c:pt>
                <c:pt idx="2662">
                  <c:v>5.1249999999999991</c:v>
                </c:pt>
                <c:pt idx="2663">
                  <c:v>3.5</c:v>
                </c:pt>
                <c:pt idx="2664">
                  <c:v>3.0749819999999999</c:v>
                </c:pt>
                <c:pt idx="2665">
                  <c:v>3.5499879999999999</c:v>
                </c:pt>
                <c:pt idx="2666">
                  <c:v>3.899994</c:v>
                </c:pt>
                <c:pt idx="2667">
                  <c:v>3.8999789999999996</c:v>
                </c:pt>
                <c:pt idx="2668">
                  <c:v>4.25</c:v>
                </c:pt>
                <c:pt idx="2669">
                  <c:v>3.899994</c:v>
                </c:pt>
                <c:pt idx="2670">
                  <c:v>3.5999759999999994</c:v>
                </c:pt>
                <c:pt idx="2671">
                  <c:v>5.3999939999999995</c:v>
                </c:pt>
                <c:pt idx="2672">
                  <c:v>4.6999819999999994</c:v>
                </c:pt>
                <c:pt idx="2673">
                  <c:v>3.7000120000000001</c:v>
                </c:pt>
                <c:pt idx="2674">
                  <c:v>4.75</c:v>
                </c:pt>
                <c:pt idx="2675">
                  <c:v>3.3999629999999996</c:v>
                </c:pt>
                <c:pt idx="2676">
                  <c:v>4</c:v>
                </c:pt>
                <c:pt idx="2677">
                  <c:v>4.1000059999999987</c:v>
                </c:pt>
                <c:pt idx="2678">
                  <c:v>3.1499940000000004</c:v>
                </c:pt>
                <c:pt idx="2679">
                  <c:v>3.3999629999999996</c:v>
                </c:pt>
                <c:pt idx="2680">
                  <c:v>3.25</c:v>
                </c:pt>
                <c:pt idx="2681">
                  <c:v>3.7500149999999999</c:v>
                </c:pt>
                <c:pt idx="2682">
                  <c:v>5.6999819999999994</c:v>
                </c:pt>
                <c:pt idx="2683">
                  <c:v>4.2000120000000001</c:v>
                </c:pt>
                <c:pt idx="2684">
                  <c:v>3.9000240000000002</c:v>
                </c:pt>
                <c:pt idx="2685">
                  <c:v>3.0999759999999994</c:v>
                </c:pt>
                <c:pt idx="2686">
                  <c:v>3.6500240000000002</c:v>
                </c:pt>
                <c:pt idx="2687">
                  <c:v>4.1499629999999996</c:v>
                </c:pt>
                <c:pt idx="2688">
                  <c:v>3.6499940000000004</c:v>
                </c:pt>
                <c:pt idx="2689">
                  <c:v>4.25</c:v>
                </c:pt>
                <c:pt idx="2690">
                  <c:v>3.75</c:v>
                </c:pt>
                <c:pt idx="2691">
                  <c:v>3.9500119999999996</c:v>
                </c:pt>
                <c:pt idx="2692">
                  <c:v>3.1250309999999999</c:v>
                </c:pt>
                <c:pt idx="2693">
                  <c:v>4.2000120000000001</c:v>
                </c:pt>
                <c:pt idx="2694">
                  <c:v>3.8000179999999997</c:v>
                </c:pt>
                <c:pt idx="2695">
                  <c:v>3.5500179999999997</c:v>
                </c:pt>
                <c:pt idx="2696">
                  <c:v>5.9499510000000004</c:v>
                </c:pt>
                <c:pt idx="2697">
                  <c:v>3.75</c:v>
                </c:pt>
                <c:pt idx="2698">
                  <c:v>3.5</c:v>
                </c:pt>
                <c:pt idx="2699">
                  <c:v>4.999969000000001</c:v>
                </c:pt>
                <c:pt idx="2700">
                  <c:v>4.5500179999999988</c:v>
                </c:pt>
                <c:pt idx="2701">
                  <c:v>4.049987999999999</c:v>
                </c:pt>
                <c:pt idx="2702">
                  <c:v>3.6499630000000001</c:v>
                </c:pt>
                <c:pt idx="2703">
                  <c:v>3.399994</c:v>
                </c:pt>
                <c:pt idx="2704">
                  <c:v>3.5</c:v>
                </c:pt>
                <c:pt idx="2705">
                  <c:v>3.6000369999999999</c:v>
                </c:pt>
                <c:pt idx="2706">
                  <c:v>3.1499940000000004</c:v>
                </c:pt>
                <c:pt idx="2707">
                  <c:v>4.3999939999999995</c:v>
                </c:pt>
                <c:pt idx="2708">
                  <c:v>4.1999819999999994</c:v>
                </c:pt>
                <c:pt idx="2709">
                  <c:v>4.4249879999999981</c:v>
                </c:pt>
                <c:pt idx="2710">
                  <c:v>3.6999819999999999</c:v>
                </c:pt>
                <c:pt idx="2711">
                  <c:v>3.7999879999999999</c:v>
                </c:pt>
                <c:pt idx="2712">
                  <c:v>3.4500119999999996</c:v>
                </c:pt>
                <c:pt idx="2713">
                  <c:v>3.8499759999999994</c:v>
                </c:pt>
                <c:pt idx="2714">
                  <c:v>4.3000030000000002</c:v>
                </c:pt>
                <c:pt idx="2715">
                  <c:v>3.5499879999999999</c:v>
                </c:pt>
                <c:pt idx="2716">
                  <c:v>3.5500179999999997</c:v>
                </c:pt>
                <c:pt idx="2717">
                  <c:v>3.899994</c:v>
                </c:pt>
                <c:pt idx="2718">
                  <c:v>4.049987999999999</c:v>
                </c:pt>
                <c:pt idx="2719">
                  <c:v>4.3000179999999988</c:v>
                </c:pt>
                <c:pt idx="2720">
                  <c:v>3.5499879999999999</c:v>
                </c:pt>
                <c:pt idx="2721">
                  <c:v>3.5</c:v>
                </c:pt>
                <c:pt idx="2722">
                  <c:v>3.6250309999999999</c:v>
                </c:pt>
                <c:pt idx="2723">
                  <c:v>3.600006</c:v>
                </c:pt>
                <c:pt idx="2724">
                  <c:v>3.5499879999999999</c:v>
                </c:pt>
                <c:pt idx="2725">
                  <c:v>3.5499879999999999</c:v>
                </c:pt>
                <c:pt idx="2726">
                  <c:v>4.1000059999999987</c:v>
                </c:pt>
                <c:pt idx="2727">
                  <c:v>3.6000369999999999</c:v>
                </c:pt>
                <c:pt idx="2728">
                  <c:v>2.8500059999999996</c:v>
                </c:pt>
                <c:pt idx="2729">
                  <c:v>3.9000240000000002</c:v>
                </c:pt>
                <c:pt idx="2730">
                  <c:v>3.5999759999999994</c:v>
                </c:pt>
                <c:pt idx="2731">
                  <c:v>3.1749879999999999</c:v>
                </c:pt>
                <c:pt idx="2732">
                  <c:v>4.9250030000000002</c:v>
                </c:pt>
                <c:pt idx="2733">
                  <c:v>4.1500239999999993</c:v>
                </c:pt>
                <c:pt idx="2734">
                  <c:v>5.299987999999999</c:v>
                </c:pt>
                <c:pt idx="2735">
                  <c:v>3.4499819999999999</c:v>
                </c:pt>
                <c:pt idx="2736">
                  <c:v>3.3249970000000002</c:v>
                </c:pt>
                <c:pt idx="2737">
                  <c:v>3.2499690000000001</c:v>
                </c:pt>
                <c:pt idx="2738">
                  <c:v>3.8500059999999996</c:v>
                </c:pt>
                <c:pt idx="2739">
                  <c:v>3.399994</c:v>
                </c:pt>
                <c:pt idx="2740">
                  <c:v>3.4999689999999997</c:v>
                </c:pt>
                <c:pt idx="2741">
                  <c:v>3.75</c:v>
                </c:pt>
                <c:pt idx="2742">
                  <c:v>3.600006</c:v>
                </c:pt>
                <c:pt idx="2743">
                  <c:v>3.1500240000000002</c:v>
                </c:pt>
                <c:pt idx="2744">
                  <c:v>3.75</c:v>
                </c:pt>
                <c:pt idx="2745">
                  <c:v>3.2499690000000001</c:v>
                </c:pt>
                <c:pt idx="2746">
                  <c:v>5.25</c:v>
                </c:pt>
                <c:pt idx="2747">
                  <c:v>4.1500239999999993</c:v>
                </c:pt>
                <c:pt idx="2748">
                  <c:v>3.9000240000000002</c:v>
                </c:pt>
                <c:pt idx="2749">
                  <c:v>4.6000059999999987</c:v>
                </c:pt>
                <c:pt idx="2750">
                  <c:v>5.5</c:v>
                </c:pt>
                <c:pt idx="2751">
                  <c:v>4.0500179999999988</c:v>
                </c:pt>
                <c:pt idx="2752">
                  <c:v>4.599975999999999</c:v>
                </c:pt>
                <c:pt idx="2753">
                  <c:v>3.2999879999999999</c:v>
                </c:pt>
                <c:pt idx="2754">
                  <c:v>3.5999759999999994</c:v>
                </c:pt>
                <c:pt idx="2755">
                  <c:v>3.100006</c:v>
                </c:pt>
                <c:pt idx="2756">
                  <c:v>4.1499939999999995</c:v>
                </c:pt>
                <c:pt idx="2757">
                  <c:v>4.1500089999999989</c:v>
                </c:pt>
                <c:pt idx="2758">
                  <c:v>3.3000179999999997</c:v>
                </c:pt>
                <c:pt idx="2759">
                  <c:v>3.25</c:v>
                </c:pt>
                <c:pt idx="2760">
                  <c:v>4.6500239999999993</c:v>
                </c:pt>
                <c:pt idx="2761">
                  <c:v>3.4000240000000002</c:v>
                </c:pt>
                <c:pt idx="2762">
                  <c:v>4.75</c:v>
                </c:pt>
                <c:pt idx="2763">
                  <c:v>3.100006</c:v>
                </c:pt>
                <c:pt idx="2764">
                  <c:v>3.4749759999999994</c:v>
                </c:pt>
                <c:pt idx="2765">
                  <c:v>5.0500179999999988</c:v>
                </c:pt>
                <c:pt idx="2766">
                  <c:v>3.100006</c:v>
                </c:pt>
                <c:pt idx="2767">
                  <c:v>4.0749819999999994</c:v>
                </c:pt>
                <c:pt idx="2768">
                  <c:v>3.0999759999999994</c:v>
                </c:pt>
                <c:pt idx="2769">
                  <c:v>3.899994</c:v>
                </c:pt>
                <c:pt idx="2770">
                  <c:v>3.6000369999999999</c:v>
                </c:pt>
                <c:pt idx="2771">
                  <c:v>4.2000120000000001</c:v>
                </c:pt>
                <c:pt idx="2772">
                  <c:v>3.899994</c:v>
                </c:pt>
                <c:pt idx="2773">
                  <c:v>3.899994</c:v>
                </c:pt>
                <c:pt idx="2774">
                  <c:v>4.049987999999999</c:v>
                </c:pt>
                <c:pt idx="2775">
                  <c:v>4.9500120000000001</c:v>
                </c:pt>
                <c:pt idx="2776">
                  <c:v>4.1999819999999994</c:v>
                </c:pt>
                <c:pt idx="2777">
                  <c:v>4.049987999999999</c:v>
                </c:pt>
                <c:pt idx="2778">
                  <c:v>3.3500369999999995</c:v>
                </c:pt>
                <c:pt idx="2779">
                  <c:v>4.6000059999999987</c:v>
                </c:pt>
                <c:pt idx="2780">
                  <c:v>4.1499629999999996</c:v>
                </c:pt>
                <c:pt idx="2781">
                  <c:v>4.3249819999999985</c:v>
                </c:pt>
                <c:pt idx="2782">
                  <c:v>3.2000120000000001</c:v>
                </c:pt>
                <c:pt idx="2783">
                  <c:v>3.1000369999999999</c:v>
                </c:pt>
                <c:pt idx="2784">
                  <c:v>3.1499940000000004</c:v>
                </c:pt>
                <c:pt idx="2785">
                  <c:v>3.8499910000000002</c:v>
                </c:pt>
                <c:pt idx="2786">
                  <c:v>3.1499940000000004</c:v>
                </c:pt>
                <c:pt idx="2787">
                  <c:v>3.899994</c:v>
                </c:pt>
                <c:pt idx="2788">
                  <c:v>3.7999879999999999</c:v>
                </c:pt>
                <c:pt idx="2789">
                  <c:v>4.5</c:v>
                </c:pt>
                <c:pt idx="2790">
                  <c:v>4.3999939999999995</c:v>
                </c:pt>
                <c:pt idx="2791">
                  <c:v>5.049987999999999</c:v>
                </c:pt>
                <c:pt idx="2792">
                  <c:v>4.299987999999999</c:v>
                </c:pt>
                <c:pt idx="2793">
                  <c:v>3.6500240000000002</c:v>
                </c:pt>
                <c:pt idx="2794">
                  <c:v>3.7999879999999999</c:v>
                </c:pt>
                <c:pt idx="2795">
                  <c:v>4</c:v>
                </c:pt>
                <c:pt idx="2796">
                  <c:v>3.2000120000000001</c:v>
                </c:pt>
                <c:pt idx="2797">
                  <c:v>3.7999879999999999</c:v>
                </c:pt>
                <c:pt idx="2798">
                  <c:v>4.3000179999999988</c:v>
                </c:pt>
                <c:pt idx="2799">
                  <c:v>3.7000120000000001</c:v>
                </c:pt>
                <c:pt idx="2800">
                  <c:v>2.9000240000000002</c:v>
                </c:pt>
                <c:pt idx="2801">
                  <c:v>5</c:v>
                </c:pt>
                <c:pt idx="2802">
                  <c:v>4.1500089999999989</c:v>
                </c:pt>
                <c:pt idx="2803">
                  <c:v>5.2000120000000001</c:v>
                </c:pt>
                <c:pt idx="2804">
                  <c:v>4</c:v>
                </c:pt>
                <c:pt idx="2805">
                  <c:v>3.9999689999999997</c:v>
                </c:pt>
                <c:pt idx="2806">
                  <c:v>3.8500369999999995</c:v>
                </c:pt>
                <c:pt idx="2807">
                  <c:v>3.3500059999999996</c:v>
                </c:pt>
                <c:pt idx="2808">
                  <c:v>3.2000120000000001</c:v>
                </c:pt>
                <c:pt idx="2809">
                  <c:v>4.299987999999999</c:v>
                </c:pt>
                <c:pt idx="2810">
                  <c:v>3.6499940000000004</c:v>
                </c:pt>
                <c:pt idx="2811">
                  <c:v>3.5499879999999999</c:v>
                </c:pt>
                <c:pt idx="2812">
                  <c:v>3.9499819999999999</c:v>
                </c:pt>
                <c:pt idx="2813">
                  <c:v>3.600006</c:v>
                </c:pt>
                <c:pt idx="2814">
                  <c:v>3.0499879999999999</c:v>
                </c:pt>
                <c:pt idx="2815">
                  <c:v>3.9999689999999997</c:v>
                </c:pt>
                <c:pt idx="2816">
                  <c:v>4.8999939999999995</c:v>
                </c:pt>
                <c:pt idx="2817">
                  <c:v>3.2000120000000001</c:v>
                </c:pt>
                <c:pt idx="2818">
                  <c:v>3.7999879999999999</c:v>
                </c:pt>
                <c:pt idx="2819">
                  <c:v>3.600006</c:v>
                </c:pt>
                <c:pt idx="2820">
                  <c:v>4.349975999999999</c:v>
                </c:pt>
                <c:pt idx="2821">
                  <c:v>3.3500059999999996</c:v>
                </c:pt>
                <c:pt idx="2822">
                  <c:v>5.6499939999999995</c:v>
                </c:pt>
                <c:pt idx="2823">
                  <c:v>3.7000120000000001</c:v>
                </c:pt>
                <c:pt idx="2824">
                  <c:v>4.799987999999999</c:v>
                </c:pt>
                <c:pt idx="2825">
                  <c:v>3.2000120000000001</c:v>
                </c:pt>
                <c:pt idx="2826">
                  <c:v>3.7500309999999999</c:v>
                </c:pt>
                <c:pt idx="2827">
                  <c:v>3.9000240000000002</c:v>
                </c:pt>
                <c:pt idx="2828">
                  <c:v>3.2749790000000001</c:v>
                </c:pt>
                <c:pt idx="2829">
                  <c:v>3.6999819999999999</c:v>
                </c:pt>
                <c:pt idx="2830">
                  <c:v>4.1000059999999987</c:v>
                </c:pt>
                <c:pt idx="2831">
                  <c:v>4.5500179999999988</c:v>
                </c:pt>
                <c:pt idx="2832">
                  <c:v>3.3499759999999994</c:v>
                </c:pt>
                <c:pt idx="2833">
                  <c:v>4.099975999999999</c:v>
                </c:pt>
                <c:pt idx="2834">
                  <c:v>4.599975999999999</c:v>
                </c:pt>
                <c:pt idx="2835">
                  <c:v>3.7000120000000001</c:v>
                </c:pt>
                <c:pt idx="2836">
                  <c:v>4.2000120000000001</c:v>
                </c:pt>
                <c:pt idx="2837">
                  <c:v>3.75</c:v>
                </c:pt>
                <c:pt idx="2838">
                  <c:v>4.049987999999999</c:v>
                </c:pt>
                <c:pt idx="2839">
                  <c:v>4.1499629999999996</c:v>
                </c:pt>
                <c:pt idx="2840">
                  <c:v>3.5</c:v>
                </c:pt>
                <c:pt idx="2841">
                  <c:v>3.4500119999999996</c:v>
                </c:pt>
                <c:pt idx="2842">
                  <c:v>3.7999879999999999</c:v>
                </c:pt>
                <c:pt idx="2843">
                  <c:v>3.725006</c:v>
                </c:pt>
                <c:pt idx="2844">
                  <c:v>3.8500059999999996</c:v>
                </c:pt>
                <c:pt idx="2845">
                  <c:v>3.7749940000000004</c:v>
                </c:pt>
                <c:pt idx="2846">
                  <c:v>3.8500059999999996</c:v>
                </c:pt>
                <c:pt idx="2847">
                  <c:v>3.2750089999999994</c:v>
                </c:pt>
                <c:pt idx="2848">
                  <c:v>4.0500179999999988</c:v>
                </c:pt>
                <c:pt idx="2849">
                  <c:v>2.9500119999999996</c:v>
                </c:pt>
                <c:pt idx="2850">
                  <c:v>3.25</c:v>
                </c:pt>
                <c:pt idx="2851">
                  <c:v>4</c:v>
                </c:pt>
                <c:pt idx="2852">
                  <c:v>4.5000149999999994</c:v>
                </c:pt>
                <c:pt idx="2853">
                  <c:v>4.549987999999999</c:v>
                </c:pt>
                <c:pt idx="2854">
                  <c:v>4.1499629999999996</c:v>
                </c:pt>
                <c:pt idx="2855">
                  <c:v>3.600006</c:v>
                </c:pt>
                <c:pt idx="2856">
                  <c:v>3.600006</c:v>
                </c:pt>
                <c:pt idx="2857">
                  <c:v>3.8499759999999994</c:v>
                </c:pt>
                <c:pt idx="2858">
                  <c:v>3.7749940000000004</c:v>
                </c:pt>
                <c:pt idx="2859">
                  <c:v>3.4500119999999996</c:v>
                </c:pt>
                <c:pt idx="2860">
                  <c:v>4.0500179999999988</c:v>
                </c:pt>
                <c:pt idx="2861">
                  <c:v>3.5</c:v>
                </c:pt>
                <c:pt idx="2862">
                  <c:v>2.899994</c:v>
                </c:pt>
                <c:pt idx="2863">
                  <c:v>3.7999879999999999</c:v>
                </c:pt>
                <c:pt idx="2864">
                  <c:v>4.1000369999999995</c:v>
                </c:pt>
                <c:pt idx="2865">
                  <c:v>3.9500119999999996</c:v>
                </c:pt>
                <c:pt idx="2866">
                  <c:v>3.2000120000000001</c:v>
                </c:pt>
                <c:pt idx="2867">
                  <c:v>3.4750369999999995</c:v>
                </c:pt>
                <c:pt idx="2868">
                  <c:v>3.9500119999999996</c:v>
                </c:pt>
                <c:pt idx="2869">
                  <c:v>3.6499940000000004</c:v>
                </c:pt>
                <c:pt idx="2870">
                  <c:v>2.8000179999999997</c:v>
                </c:pt>
                <c:pt idx="2871">
                  <c:v>4.049987999999999</c:v>
                </c:pt>
                <c:pt idx="2872">
                  <c:v>3.8500059999999996</c:v>
                </c:pt>
                <c:pt idx="2873">
                  <c:v>3.7999879999999999</c:v>
                </c:pt>
                <c:pt idx="2874">
                  <c:v>4.349975999999999</c:v>
                </c:pt>
                <c:pt idx="2875">
                  <c:v>3.5999910000000002</c:v>
                </c:pt>
                <c:pt idx="2876">
                  <c:v>3.4499819999999999</c:v>
                </c:pt>
                <c:pt idx="2877">
                  <c:v>5.799987999999999</c:v>
                </c:pt>
                <c:pt idx="2878">
                  <c:v>3.9500119999999996</c:v>
                </c:pt>
                <c:pt idx="2879">
                  <c:v>4.1000369999999995</c:v>
                </c:pt>
                <c:pt idx="2880">
                  <c:v>2.8500369999999995</c:v>
                </c:pt>
                <c:pt idx="2881">
                  <c:v>3.1999819999999999</c:v>
                </c:pt>
                <c:pt idx="2882">
                  <c:v>3.9499819999999999</c:v>
                </c:pt>
                <c:pt idx="2883">
                  <c:v>3.9500119999999996</c:v>
                </c:pt>
                <c:pt idx="2884">
                  <c:v>3.4500119999999996</c:v>
                </c:pt>
                <c:pt idx="2885">
                  <c:v>3.25</c:v>
                </c:pt>
                <c:pt idx="2886">
                  <c:v>3.8500059999999996</c:v>
                </c:pt>
                <c:pt idx="2887">
                  <c:v>3.7999879999999999</c:v>
                </c:pt>
                <c:pt idx="2888">
                  <c:v>3.25</c:v>
                </c:pt>
                <c:pt idx="2889">
                  <c:v>4.1000059999999987</c:v>
                </c:pt>
                <c:pt idx="2890">
                  <c:v>4.099975999999999</c:v>
                </c:pt>
                <c:pt idx="2891">
                  <c:v>4</c:v>
                </c:pt>
                <c:pt idx="2892">
                  <c:v>4.5500179999999988</c:v>
                </c:pt>
                <c:pt idx="2893">
                  <c:v>4.3249819999999985</c:v>
                </c:pt>
                <c:pt idx="2894">
                  <c:v>3.6500240000000002</c:v>
                </c:pt>
                <c:pt idx="2895">
                  <c:v>5.299987999999999</c:v>
                </c:pt>
                <c:pt idx="2896">
                  <c:v>3.2999879999999999</c:v>
                </c:pt>
                <c:pt idx="2897">
                  <c:v>3.5500179999999997</c:v>
                </c:pt>
                <c:pt idx="2898">
                  <c:v>3.1499940000000004</c:v>
                </c:pt>
                <c:pt idx="2899">
                  <c:v>4.2000120000000001</c:v>
                </c:pt>
                <c:pt idx="2900">
                  <c:v>3.6500240000000002</c:v>
                </c:pt>
                <c:pt idx="2901">
                  <c:v>4.75</c:v>
                </c:pt>
                <c:pt idx="2902">
                  <c:v>3.899994</c:v>
                </c:pt>
                <c:pt idx="2903">
                  <c:v>4.5</c:v>
                </c:pt>
                <c:pt idx="2904">
                  <c:v>4.1999819999999994</c:v>
                </c:pt>
                <c:pt idx="2905">
                  <c:v>3.75</c:v>
                </c:pt>
                <c:pt idx="2906">
                  <c:v>3.899994</c:v>
                </c:pt>
                <c:pt idx="2907">
                  <c:v>3.6999819999999999</c:v>
                </c:pt>
                <c:pt idx="2908">
                  <c:v>0.50001499999999988</c:v>
                </c:pt>
                <c:pt idx="2909">
                  <c:v>3.0000309999999999</c:v>
                </c:pt>
                <c:pt idx="2910">
                  <c:v>4.299987999999999</c:v>
                </c:pt>
                <c:pt idx="2911">
                  <c:v>3.6999819999999999</c:v>
                </c:pt>
                <c:pt idx="2912">
                  <c:v>5.3000489999999996</c:v>
                </c:pt>
                <c:pt idx="2913">
                  <c:v>2.7999879999999999</c:v>
                </c:pt>
                <c:pt idx="2914">
                  <c:v>3.399994</c:v>
                </c:pt>
                <c:pt idx="2915">
                  <c:v>4.1500239999999993</c:v>
                </c:pt>
                <c:pt idx="2916">
                  <c:v>3.3499759999999994</c:v>
                </c:pt>
                <c:pt idx="2917">
                  <c:v>3.399994</c:v>
                </c:pt>
                <c:pt idx="2918">
                  <c:v>4.0500030000000002</c:v>
                </c:pt>
                <c:pt idx="2919">
                  <c:v>5.25</c:v>
                </c:pt>
                <c:pt idx="2920">
                  <c:v>5.299987999999999</c:v>
                </c:pt>
                <c:pt idx="2921">
                  <c:v>3.5</c:v>
                </c:pt>
                <c:pt idx="2922">
                  <c:v>3.7999879999999999</c:v>
                </c:pt>
                <c:pt idx="2923">
                  <c:v>3.6999819999999999</c:v>
                </c:pt>
                <c:pt idx="2924">
                  <c:v>3.399994</c:v>
                </c:pt>
                <c:pt idx="2925">
                  <c:v>5</c:v>
                </c:pt>
                <c:pt idx="2926">
                  <c:v>3.7249910000000006</c:v>
                </c:pt>
                <c:pt idx="2927">
                  <c:v>3.1500240000000002</c:v>
                </c:pt>
                <c:pt idx="2928">
                  <c:v>4.4499820000000003</c:v>
                </c:pt>
                <c:pt idx="2929">
                  <c:v>3.1999819999999999</c:v>
                </c:pt>
                <c:pt idx="2930">
                  <c:v>3.9000240000000002</c:v>
                </c:pt>
                <c:pt idx="2931">
                  <c:v>4.549987999999999</c:v>
                </c:pt>
                <c:pt idx="2932">
                  <c:v>3.2999879999999999</c:v>
                </c:pt>
                <c:pt idx="2933">
                  <c:v>4.299987999999999</c:v>
                </c:pt>
                <c:pt idx="2934">
                  <c:v>4.000030999999999</c:v>
                </c:pt>
                <c:pt idx="2935">
                  <c:v>4.25</c:v>
                </c:pt>
                <c:pt idx="2936">
                  <c:v>3.7000120000000001</c:v>
                </c:pt>
                <c:pt idx="2937">
                  <c:v>3.1499940000000004</c:v>
                </c:pt>
                <c:pt idx="2938">
                  <c:v>2.899994</c:v>
                </c:pt>
                <c:pt idx="2939">
                  <c:v>3.5499879999999999</c:v>
                </c:pt>
                <c:pt idx="2940">
                  <c:v>4.6999819999999994</c:v>
                </c:pt>
                <c:pt idx="2941">
                  <c:v>3.4000240000000002</c:v>
                </c:pt>
                <c:pt idx="2942">
                  <c:v>4.2000120000000001</c:v>
                </c:pt>
                <c:pt idx="2943">
                  <c:v>3.9000089999999994</c:v>
                </c:pt>
                <c:pt idx="2944">
                  <c:v>3.9999689999999997</c:v>
                </c:pt>
                <c:pt idx="2945">
                  <c:v>3.6499630000000001</c:v>
                </c:pt>
                <c:pt idx="2946">
                  <c:v>4.299987999999999</c:v>
                </c:pt>
                <c:pt idx="2947">
                  <c:v>4.5</c:v>
                </c:pt>
                <c:pt idx="2948">
                  <c:v>4.1499939999999995</c:v>
                </c:pt>
                <c:pt idx="2949">
                  <c:v>3.225006</c:v>
                </c:pt>
                <c:pt idx="2950">
                  <c:v>4.5</c:v>
                </c:pt>
                <c:pt idx="2951">
                  <c:v>3.7749940000000004</c:v>
                </c:pt>
                <c:pt idx="2952">
                  <c:v>3.600006</c:v>
                </c:pt>
                <c:pt idx="2953">
                  <c:v>4.2000120000000001</c:v>
                </c:pt>
                <c:pt idx="2954">
                  <c:v>3.3499759999999994</c:v>
                </c:pt>
                <c:pt idx="2955">
                  <c:v>3.25</c:v>
                </c:pt>
                <c:pt idx="2956">
                  <c:v>4.4500120000000001</c:v>
                </c:pt>
                <c:pt idx="2957">
                  <c:v>5</c:v>
                </c:pt>
                <c:pt idx="2958">
                  <c:v>3.3500059999999996</c:v>
                </c:pt>
                <c:pt idx="2959">
                  <c:v>4.1499939999999995</c:v>
                </c:pt>
                <c:pt idx="2960">
                  <c:v>3.5</c:v>
                </c:pt>
                <c:pt idx="2961">
                  <c:v>4.299987999999999</c:v>
                </c:pt>
                <c:pt idx="2962">
                  <c:v>3.7749940000000004</c:v>
                </c:pt>
                <c:pt idx="2963">
                  <c:v>3.100006</c:v>
                </c:pt>
                <c:pt idx="2964">
                  <c:v>3.5</c:v>
                </c:pt>
                <c:pt idx="2965">
                  <c:v>3.2999879999999999</c:v>
                </c:pt>
                <c:pt idx="2966">
                  <c:v>4.3500059999999987</c:v>
                </c:pt>
                <c:pt idx="2967">
                  <c:v>4.1499939999999995</c:v>
                </c:pt>
                <c:pt idx="2968">
                  <c:v>3.6999819999999999</c:v>
                </c:pt>
                <c:pt idx="2969">
                  <c:v>3.2750089999999994</c:v>
                </c:pt>
                <c:pt idx="2970">
                  <c:v>4.5500179999999988</c:v>
                </c:pt>
                <c:pt idx="2971">
                  <c:v>3.7750089999999994</c:v>
                </c:pt>
                <c:pt idx="2972">
                  <c:v>4.6499939999999995</c:v>
                </c:pt>
                <c:pt idx="2973">
                  <c:v>4.1999819999999994</c:v>
                </c:pt>
                <c:pt idx="2974">
                  <c:v>3.8499759999999994</c:v>
                </c:pt>
                <c:pt idx="2975">
                  <c:v>3.8499759999999994</c:v>
                </c:pt>
                <c:pt idx="2976">
                  <c:v>4.049987999999999</c:v>
                </c:pt>
                <c:pt idx="2977">
                  <c:v>4.3000030000000002</c:v>
                </c:pt>
                <c:pt idx="2978">
                  <c:v>5.2000120000000001</c:v>
                </c:pt>
                <c:pt idx="2979">
                  <c:v>4</c:v>
                </c:pt>
                <c:pt idx="2980">
                  <c:v>3.5499879999999999</c:v>
                </c:pt>
                <c:pt idx="2981">
                  <c:v>4.549987999999999</c:v>
                </c:pt>
                <c:pt idx="2982">
                  <c:v>3.8500059999999996</c:v>
                </c:pt>
                <c:pt idx="2983">
                  <c:v>23.974990999999999</c:v>
                </c:pt>
                <c:pt idx="2984">
                  <c:v>3.5</c:v>
                </c:pt>
                <c:pt idx="2985">
                  <c:v>3.5500179999999997</c:v>
                </c:pt>
                <c:pt idx="2986">
                  <c:v>3.9500119999999996</c:v>
                </c:pt>
                <c:pt idx="2987">
                  <c:v>4.0500179999999988</c:v>
                </c:pt>
                <c:pt idx="2988">
                  <c:v>3.600006</c:v>
                </c:pt>
                <c:pt idx="2989">
                  <c:v>4.3999939999999995</c:v>
                </c:pt>
                <c:pt idx="2990">
                  <c:v>3</c:v>
                </c:pt>
                <c:pt idx="2991">
                  <c:v>3.3500059999999996</c:v>
                </c:pt>
                <c:pt idx="2992">
                  <c:v>3.7000120000000001</c:v>
                </c:pt>
                <c:pt idx="2993">
                  <c:v>4.349975999999999</c:v>
                </c:pt>
                <c:pt idx="2994">
                  <c:v>3.9499819999999999</c:v>
                </c:pt>
                <c:pt idx="2995">
                  <c:v>5.4499820000000003</c:v>
                </c:pt>
                <c:pt idx="2996">
                  <c:v>4.3500059999999987</c:v>
                </c:pt>
                <c:pt idx="2997">
                  <c:v>3.6000369999999999</c:v>
                </c:pt>
                <c:pt idx="2998">
                  <c:v>3.2999879999999999</c:v>
                </c:pt>
                <c:pt idx="2999">
                  <c:v>3.8499759999999994</c:v>
                </c:pt>
                <c:pt idx="3000">
                  <c:v>3.4000240000000002</c:v>
                </c:pt>
                <c:pt idx="3001">
                  <c:v>3.2999879999999999</c:v>
                </c:pt>
                <c:pt idx="3002">
                  <c:v>3.699951</c:v>
                </c:pt>
                <c:pt idx="3003">
                  <c:v>8.299987999999999</c:v>
                </c:pt>
                <c:pt idx="3004">
                  <c:v>3.1499940000000004</c:v>
                </c:pt>
                <c:pt idx="3005">
                  <c:v>3.899994</c:v>
                </c:pt>
                <c:pt idx="3006">
                  <c:v>15.074997</c:v>
                </c:pt>
                <c:pt idx="3007">
                  <c:v>3.9999689999999997</c:v>
                </c:pt>
                <c:pt idx="3008">
                  <c:v>3.5499879999999999</c:v>
                </c:pt>
                <c:pt idx="3009">
                  <c:v>3.4500119999999996</c:v>
                </c:pt>
                <c:pt idx="3010">
                  <c:v>4.0500179999999988</c:v>
                </c:pt>
                <c:pt idx="3011">
                  <c:v>4.7000120000000001</c:v>
                </c:pt>
                <c:pt idx="3012">
                  <c:v>3.399994</c:v>
                </c:pt>
                <c:pt idx="3013">
                  <c:v>3.3500059999999996</c:v>
                </c:pt>
                <c:pt idx="3014">
                  <c:v>3.6999819999999999</c:v>
                </c:pt>
                <c:pt idx="3015">
                  <c:v>4.3500059999999987</c:v>
                </c:pt>
                <c:pt idx="3016">
                  <c:v>3.1500240000000002</c:v>
                </c:pt>
                <c:pt idx="3017">
                  <c:v>3.1499630000000001</c:v>
                </c:pt>
                <c:pt idx="3018">
                  <c:v>3.6499630000000001</c:v>
                </c:pt>
                <c:pt idx="3019">
                  <c:v>3.4000240000000002</c:v>
                </c:pt>
                <c:pt idx="3020">
                  <c:v>4.1999819999999994</c:v>
                </c:pt>
                <c:pt idx="3021">
                  <c:v>4.1499939999999995</c:v>
                </c:pt>
                <c:pt idx="3022">
                  <c:v>3.399994</c:v>
                </c:pt>
                <c:pt idx="3023">
                  <c:v>3.7999879999999999</c:v>
                </c:pt>
                <c:pt idx="3024">
                  <c:v>5.25</c:v>
                </c:pt>
                <c:pt idx="3025">
                  <c:v>2.6499940000000004</c:v>
                </c:pt>
                <c:pt idx="3026">
                  <c:v>4.1999819999999994</c:v>
                </c:pt>
                <c:pt idx="3027">
                  <c:v>4.8250119999999992</c:v>
                </c:pt>
                <c:pt idx="3028">
                  <c:v>4</c:v>
                </c:pt>
                <c:pt idx="3029">
                  <c:v>3.6500240000000002</c:v>
                </c:pt>
                <c:pt idx="3030">
                  <c:v>3.5999759999999994</c:v>
                </c:pt>
                <c:pt idx="3031">
                  <c:v>3.6999819999999999</c:v>
                </c:pt>
                <c:pt idx="3032">
                  <c:v>5.1000369999999995</c:v>
                </c:pt>
                <c:pt idx="3033">
                  <c:v>5.7000120000000001</c:v>
                </c:pt>
                <c:pt idx="3034">
                  <c:v>3.8499759999999994</c:v>
                </c:pt>
                <c:pt idx="3035">
                  <c:v>4.2000120000000001</c:v>
                </c:pt>
                <c:pt idx="3036">
                  <c:v>3.2000120000000001</c:v>
                </c:pt>
                <c:pt idx="3037">
                  <c:v>3.6500240000000002</c:v>
                </c:pt>
                <c:pt idx="3038">
                  <c:v>3.4000240000000002</c:v>
                </c:pt>
                <c:pt idx="3039">
                  <c:v>4.049987999999999</c:v>
                </c:pt>
                <c:pt idx="3040">
                  <c:v>3.9500119999999996</c:v>
                </c:pt>
                <c:pt idx="3041">
                  <c:v>3.5500179999999997</c:v>
                </c:pt>
                <c:pt idx="3042">
                  <c:v>3.9499819999999999</c:v>
                </c:pt>
                <c:pt idx="3043">
                  <c:v>2.9500119999999996</c:v>
                </c:pt>
                <c:pt idx="3044">
                  <c:v>3.7999879999999999</c:v>
                </c:pt>
                <c:pt idx="3045">
                  <c:v>4.1499939999999995</c:v>
                </c:pt>
                <c:pt idx="3046">
                  <c:v>3.3500369999999995</c:v>
                </c:pt>
                <c:pt idx="3047">
                  <c:v>5.549987999999999</c:v>
                </c:pt>
                <c:pt idx="3048">
                  <c:v>4.8000179999999988</c:v>
                </c:pt>
                <c:pt idx="3049">
                  <c:v>3.5499879999999999</c:v>
                </c:pt>
                <c:pt idx="3050">
                  <c:v>3.2999879999999999</c:v>
                </c:pt>
                <c:pt idx="3051">
                  <c:v>3.6499940000000004</c:v>
                </c:pt>
                <c:pt idx="3052">
                  <c:v>3.6499940000000004</c:v>
                </c:pt>
                <c:pt idx="3053">
                  <c:v>3.5999910000000002</c:v>
                </c:pt>
                <c:pt idx="3054">
                  <c:v>3.6999819999999999</c:v>
                </c:pt>
                <c:pt idx="3055">
                  <c:v>3.5500179999999997</c:v>
                </c:pt>
                <c:pt idx="3056">
                  <c:v>3.6499940000000004</c:v>
                </c:pt>
                <c:pt idx="3057">
                  <c:v>3.9000240000000002</c:v>
                </c:pt>
                <c:pt idx="3058">
                  <c:v>2.9500119999999996</c:v>
                </c:pt>
                <c:pt idx="3059">
                  <c:v>4.5500179999999988</c:v>
                </c:pt>
                <c:pt idx="3060">
                  <c:v>4.299987999999999</c:v>
                </c:pt>
                <c:pt idx="3061">
                  <c:v>3.9500119999999996</c:v>
                </c:pt>
                <c:pt idx="3062">
                  <c:v>3.5</c:v>
                </c:pt>
                <c:pt idx="3063">
                  <c:v>3</c:v>
                </c:pt>
                <c:pt idx="3064">
                  <c:v>2.9500119999999996</c:v>
                </c:pt>
                <c:pt idx="3065">
                  <c:v>3.5999759999999994</c:v>
                </c:pt>
                <c:pt idx="3066">
                  <c:v>4.8500369999999995</c:v>
                </c:pt>
                <c:pt idx="3067">
                  <c:v>3.25</c:v>
                </c:pt>
                <c:pt idx="3068">
                  <c:v>4.549987999999999</c:v>
                </c:pt>
                <c:pt idx="3069">
                  <c:v>3.6499630000000001</c:v>
                </c:pt>
                <c:pt idx="3070">
                  <c:v>3.4500119999999996</c:v>
                </c:pt>
                <c:pt idx="3071">
                  <c:v>4.3000179999999988</c:v>
                </c:pt>
                <c:pt idx="3072">
                  <c:v>4.2000120000000001</c:v>
                </c:pt>
                <c:pt idx="3073">
                  <c:v>4</c:v>
                </c:pt>
                <c:pt idx="3074">
                  <c:v>4.4250030000000002</c:v>
                </c:pt>
                <c:pt idx="3075">
                  <c:v>3.8500059999999996</c:v>
                </c:pt>
                <c:pt idx="3076">
                  <c:v>4.6499939999999995</c:v>
                </c:pt>
                <c:pt idx="3077">
                  <c:v>4.75</c:v>
                </c:pt>
                <c:pt idx="3078">
                  <c:v>4.9500120000000001</c:v>
                </c:pt>
                <c:pt idx="3079">
                  <c:v>4.5</c:v>
                </c:pt>
                <c:pt idx="3080">
                  <c:v>4.049987999999999</c:v>
                </c:pt>
                <c:pt idx="3081">
                  <c:v>3.4500119999999996</c:v>
                </c:pt>
                <c:pt idx="3082">
                  <c:v>4.0500179999999988</c:v>
                </c:pt>
                <c:pt idx="3083">
                  <c:v>5.3749849999999979</c:v>
                </c:pt>
                <c:pt idx="3084">
                  <c:v>4.4499820000000003</c:v>
                </c:pt>
                <c:pt idx="3085">
                  <c:v>4.1249999999999991</c:v>
                </c:pt>
                <c:pt idx="3086">
                  <c:v>5.1000059999999987</c:v>
                </c:pt>
                <c:pt idx="3087">
                  <c:v>4.749969000000001</c:v>
                </c:pt>
                <c:pt idx="3088">
                  <c:v>3.3500059999999996</c:v>
                </c:pt>
                <c:pt idx="3089">
                  <c:v>4.0500179999999988</c:v>
                </c:pt>
                <c:pt idx="3090">
                  <c:v>3.9000240000000002</c:v>
                </c:pt>
                <c:pt idx="3091">
                  <c:v>3.100006</c:v>
                </c:pt>
                <c:pt idx="3092">
                  <c:v>21.649963000000003</c:v>
                </c:pt>
                <c:pt idx="3093">
                  <c:v>4.549987999999999</c:v>
                </c:pt>
                <c:pt idx="3094">
                  <c:v>3.7750089999999994</c:v>
                </c:pt>
                <c:pt idx="3095">
                  <c:v>3.2999879999999999</c:v>
                </c:pt>
                <c:pt idx="3096">
                  <c:v>4</c:v>
                </c:pt>
                <c:pt idx="3097">
                  <c:v>3.6499940000000004</c:v>
                </c:pt>
                <c:pt idx="3098">
                  <c:v>3.9000240000000002</c:v>
                </c:pt>
                <c:pt idx="3099">
                  <c:v>3.3500369999999995</c:v>
                </c:pt>
                <c:pt idx="3100">
                  <c:v>3.4999689999999997</c:v>
                </c:pt>
                <c:pt idx="3101">
                  <c:v>2.899994</c:v>
                </c:pt>
                <c:pt idx="3102">
                  <c:v>3.1500240000000002</c:v>
                </c:pt>
                <c:pt idx="3103">
                  <c:v>4</c:v>
                </c:pt>
                <c:pt idx="3104">
                  <c:v>3.1000369999999999</c:v>
                </c:pt>
                <c:pt idx="3105">
                  <c:v>3</c:v>
                </c:pt>
                <c:pt idx="3106">
                  <c:v>4.25</c:v>
                </c:pt>
                <c:pt idx="3107">
                  <c:v>4.049987999999999</c:v>
                </c:pt>
                <c:pt idx="3108">
                  <c:v>3.7000120000000001</c:v>
                </c:pt>
                <c:pt idx="3109">
                  <c:v>3.9000240000000002</c:v>
                </c:pt>
                <c:pt idx="3110">
                  <c:v>3.75</c:v>
                </c:pt>
                <c:pt idx="3111">
                  <c:v>4.1000059999999987</c:v>
                </c:pt>
                <c:pt idx="3112">
                  <c:v>3.3999629999999996</c:v>
                </c:pt>
                <c:pt idx="3113">
                  <c:v>3.9750059999999996</c:v>
                </c:pt>
                <c:pt idx="3114">
                  <c:v>3.5500179999999997</c:v>
                </c:pt>
                <c:pt idx="3115">
                  <c:v>5.25</c:v>
                </c:pt>
                <c:pt idx="3116">
                  <c:v>3.5</c:v>
                </c:pt>
                <c:pt idx="3117">
                  <c:v>4.1500239999999993</c:v>
                </c:pt>
                <c:pt idx="3118">
                  <c:v>3.7999879999999999</c:v>
                </c:pt>
                <c:pt idx="3119">
                  <c:v>4.6499790000000001</c:v>
                </c:pt>
                <c:pt idx="3120">
                  <c:v>3.100006</c:v>
                </c:pt>
                <c:pt idx="3121">
                  <c:v>4.6000059999999987</c:v>
                </c:pt>
                <c:pt idx="3122">
                  <c:v>4</c:v>
                </c:pt>
                <c:pt idx="3123">
                  <c:v>3.5499879999999999</c:v>
                </c:pt>
                <c:pt idx="3124">
                  <c:v>3.6499940000000004</c:v>
                </c:pt>
                <c:pt idx="3125">
                  <c:v>4</c:v>
                </c:pt>
                <c:pt idx="3126">
                  <c:v>3.8500059999999996</c:v>
                </c:pt>
                <c:pt idx="3127">
                  <c:v>3.9000240000000002</c:v>
                </c:pt>
                <c:pt idx="3128">
                  <c:v>4.4000089999999998</c:v>
                </c:pt>
                <c:pt idx="3129">
                  <c:v>3.5999759999999994</c:v>
                </c:pt>
                <c:pt idx="3130">
                  <c:v>30.149994000000003</c:v>
                </c:pt>
                <c:pt idx="3131">
                  <c:v>3.1500240000000002</c:v>
                </c:pt>
                <c:pt idx="3132">
                  <c:v>3.6250149999999999</c:v>
                </c:pt>
                <c:pt idx="3133">
                  <c:v>3.4499819999999999</c:v>
                </c:pt>
                <c:pt idx="3134">
                  <c:v>4.500030999999999</c:v>
                </c:pt>
                <c:pt idx="3135">
                  <c:v>4.5500179999999988</c:v>
                </c:pt>
                <c:pt idx="3136">
                  <c:v>3.25</c:v>
                </c:pt>
                <c:pt idx="3137">
                  <c:v>2.7750089999999994</c:v>
                </c:pt>
                <c:pt idx="3138">
                  <c:v>5.3999939999999995</c:v>
                </c:pt>
                <c:pt idx="3139">
                  <c:v>4.3999939999999995</c:v>
                </c:pt>
                <c:pt idx="3140">
                  <c:v>3.2999879999999999</c:v>
                </c:pt>
                <c:pt idx="3141">
                  <c:v>3.4000240000000002</c:v>
                </c:pt>
                <c:pt idx="3142">
                  <c:v>3.5749819999999999</c:v>
                </c:pt>
                <c:pt idx="3143">
                  <c:v>3.6499630000000001</c:v>
                </c:pt>
                <c:pt idx="3144">
                  <c:v>3.7000120000000001</c:v>
                </c:pt>
                <c:pt idx="3145">
                  <c:v>4.549987999999999</c:v>
                </c:pt>
                <c:pt idx="3146">
                  <c:v>5.9500120000000001</c:v>
                </c:pt>
                <c:pt idx="3147">
                  <c:v>3.4499819999999999</c:v>
                </c:pt>
                <c:pt idx="3148">
                  <c:v>3.3000179999999997</c:v>
                </c:pt>
                <c:pt idx="3149">
                  <c:v>3.4500119999999996</c:v>
                </c:pt>
                <c:pt idx="3150">
                  <c:v>3.6250309999999999</c:v>
                </c:pt>
                <c:pt idx="3151">
                  <c:v>3.2000120000000001</c:v>
                </c:pt>
                <c:pt idx="3152">
                  <c:v>4.1000059999999987</c:v>
                </c:pt>
                <c:pt idx="3153">
                  <c:v>4.4499820000000003</c:v>
                </c:pt>
                <c:pt idx="3154">
                  <c:v>3.600006</c:v>
                </c:pt>
                <c:pt idx="3155">
                  <c:v>3.6000369999999999</c:v>
                </c:pt>
                <c:pt idx="3156">
                  <c:v>3.6000369999999999</c:v>
                </c:pt>
                <c:pt idx="3157">
                  <c:v>3.600006</c:v>
                </c:pt>
                <c:pt idx="3158">
                  <c:v>3.5500179999999997</c:v>
                </c:pt>
                <c:pt idx="3159">
                  <c:v>3.5499879999999999</c:v>
                </c:pt>
                <c:pt idx="3160">
                  <c:v>3.8499759999999994</c:v>
                </c:pt>
                <c:pt idx="3161">
                  <c:v>3.9500119999999996</c:v>
                </c:pt>
                <c:pt idx="3162">
                  <c:v>3.5</c:v>
                </c:pt>
                <c:pt idx="3163">
                  <c:v>6.3500059999999987</c:v>
                </c:pt>
                <c:pt idx="3164">
                  <c:v>3.8000489999999996</c:v>
                </c:pt>
                <c:pt idx="3165">
                  <c:v>4.0500179999999988</c:v>
                </c:pt>
                <c:pt idx="3166">
                  <c:v>4.3250119999999992</c:v>
                </c:pt>
                <c:pt idx="3167">
                  <c:v>3.9500119999999996</c:v>
                </c:pt>
                <c:pt idx="3168">
                  <c:v>4.3500059999999987</c:v>
                </c:pt>
                <c:pt idx="3169">
                  <c:v>3.6500089999999994</c:v>
                </c:pt>
                <c:pt idx="3170">
                  <c:v>4.1500239999999993</c:v>
                </c:pt>
                <c:pt idx="3171">
                  <c:v>3.399994</c:v>
                </c:pt>
                <c:pt idx="3172">
                  <c:v>3.0999759999999994</c:v>
                </c:pt>
                <c:pt idx="3173">
                  <c:v>3.5</c:v>
                </c:pt>
                <c:pt idx="3174">
                  <c:v>3.6500240000000002</c:v>
                </c:pt>
                <c:pt idx="3175">
                  <c:v>3.4000240000000002</c:v>
                </c:pt>
                <c:pt idx="3176">
                  <c:v>3.5499879999999999</c:v>
                </c:pt>
                <c:pt idx="3177">
                  <c:v>3.3500059999999996</c:v>
                </c:pt>
                <c:pt idx="3178">
                  <c:v>3.3499759999999994</c:v>
                </c:pt>
                <c:pt idx="3179">
                  <c:v>4.1000059999999987</c:v>
                </c:pt>
                <c:pt idx="3180">
                  <c:v>3.3500059999999996</c:v>
                </c:pt>
                <c:pt idx="3181">
                  <c:v>4.4500120000000001</c:v>
                </c:pt>
                <c:pt idx="3182">
                  <c:v>3.7500309999999999</c:v>
                </c:pt>
                <c:pt idx="3183">
                  <c:v>4.25</c:v>
                </c:pt>
                <c:pt idx="3184">
                  <c:v>3.8499759999999994</c:v>
                </c:pt>
                <c:pt idx="3185">
                  <c:v>3.7000120000000001</c:v>
                </c:pt>
                <c:pt idx="3186">
                  <c:v>3.9499819999999999</c:v>
                </c:pt>
                <c:pt idx="3187">
                  <c:v>3.4500119999999996</c:v>
                </c:pt>
                <c:pt idx="3188">
                  <c:v>4.099975999999999</c:v>
                </c:pt>
                <c:pt idx="3189">
                  <c:v>3.600006</c:v>
                </c:pt>
                <c:pt idx="3190">
                  <c:v>5.75</c:v>
                </c:pt>
                <c:pt idx="3191">
                  <c:v>3.3500059999999996</c:v>
                </c:pt>
                <c:pt idx="3192">
                  <c:v>3.3500059999999996</c:v>
                </c:pt>
                <c:pt idx="3193">
                  <c:v>4.1000369999999995</c:v>
                </c:pt>
                <c:pt idx="3194">
                  <c:v>3.75</c:v>
                </c:pt>
                <c:pt idx="3195">
                  <c:v>3.6500240000000002</c:v>
                </c:pt>
                <c:pt idx="3196">
                  <c:v>3.5499879999999999</c:v>
                </c:pt>
                <c:pt idx="3197">
                  <c:v>4.6000059999999987</c:v>
                </c:pt>
                <c:pt idx="3198">
                  <c:v>3.4000240000000002</c:v>
                </c:pt>
                <c:pt idx="3199">
                  <c:v>3.7000120000000001</c:v>
                </c:pt>
                <c:pt idx="3200">
                  <c:v>3.2000120000000001</c:v>
                </c:pt>
                <c:pt idx="3201">
                  <c:v>4.799987999999999</c:v>
                </c:pt>
                <c:pt idx="3202">
                  <c:v>4.8999939999999995</c:v>
                </c:pt>
                <c:pt idx="3203">
                  <c:v>4.2000120000000001</c:v>
                </c:pt>
                <c:pt idx="3204">
                  <c:v>3.4500119999999996</c:v>
                </c:pt>
                <c:pt idx="3205">
                  <c:v>3.9500119999999996</c:v>
                </c:pt>
                <c:pt idx="3206">
                  <c:v>4.049987999999999</c:v>
                </c:pt>
                <c:pt idx="3207">
                  <c:v>3.8499759999999994</c:v>
                </c:pt>
                <c:pt idx="3208">
                  <c:v>4.2000120000000001</c:v>
                </c:pt>
                <c:pt idx="3209">
                  <c:v>3.399994</c:v>
                </c:pt>
                <c:pt idx="3210">
                  <c:v>3.3000179999999997</c:v>
                </c:pt>
                <c:pt idx="3211">
                  <c:v>3.3500059999999996</c:v>
                </c:pt>
                <c:pt idx="3212">
                  <c:v>5</c:v>
                </c:pt>
                <c:pt idx="3213">
                  <c:v>4.049987999999999</c:v>
                </c:pt>
                <c:pt idx="3214">
                  <c:v>3.4499819999999999</c:v>
                </c:pt>
                <c:pt idx="3215">
                  <c:v>3.8500059999999996</c:v>
                </c:pt>
                <c:pt idx="3216">
                  <c:v>3.399994</c:v>
                </c:pt>
                <c:pt idx="3217">
                  <c:v>4.8999939999999995</c:v>
                </c:pt>
                <c:pt idx="3218">
                  <c:v>3</c:v>
                </c:pt>
                <c:pt idx="3219">
                  <c:v>3.7000120000000001</c:v>
                </c:pt>
                <c:pt idx="3220">
                  <c:v>3.5</c:v>
                </c:pt>
                <c:pt idx="3221">
                  <c:v>3.5499879999999999</c:v>
                </c:pt>
                <c:pt idx="3222">
                  <c:v>3.899994</c:v>
                </c:pt>
                <c:pt idx="3223">
                  <c:v>4.3500059999999987</c:v>
                </c:pt>
                <c:pt idx="3224">
                  <c:v>3.9750059999999996</c:v>
                </c:pt>
                <c:pt idx="3225">
                  <c:v>3.5499879999999999</c:v>
                </c:pt>
                <c:pt idx="3226">
                  <c:v>4.9499820000000003</c:v>
                </c:pt>
                <c:pt idx="3227">
                  <c:v>3.5</c:v>
                </c:pt>
                <c:pt idx="3228">
                  <c:v>3.2000120000000001</c:v>
                </c:pt>
                <c:pt idx="3229">
                  <c:v>3.3499759999999994</c:v>
                </c:pt>
                <c:pt idx="3230">
                  <c:v>3.0999759999999994</c:v>
                </c:pt>
                <c:pt idx="3231">
                  <c:v>4.25</c:v>
                </c:pt>
                <c:pt idx="3232">
                  <c:v>2.9500119999999996</c:v>
                </c:pt>
                <c:pt idx="3233">
                  <c:v>6.1000059999999987</c:v>
                </c:pt>
                <c:pt idx="3234">
                  <c:v>3.5999759999999994</c:v>
                </c:pt>
                <c:pt idx="3235">
                  <c:v>3.3499759999999994</c:v>
                </c:pt>
                <c:pt idx="3236">
                  <c:v>3.3000179999999997</c:v>
                </c:pt>
                <c:pt idx="3237">
                  <c:v>3.600006</c:v>
                </c:pt>
                <c:pt idx="3238">
                  <c:v>4.2000120000000001</c:v>
                </c:pt>
                <c:pt idx="3239">
                  <c:v>3.9499819999999999</c:v>
                </c:pt>
                <c:pt idx="3240">
                  <c:v>3.9000240000000002</c:v>
                </c:pt>
                <c:pt idx="3241">
                  <c:v>4.799987999999999</c:v>
                </c:pt>
                <c:pt idx="3242">
                  <c:v>5.1000369999999995</c:v>
                </c:pt>
                <c:pt idx="3243">
                  <c:v>4.4000240000000002</c:v>
                </c:pt>
                <c:pt idx="3244">
                  <c:v>4.1999819999999994</c:v>
                </c:pt>
                <c:pt idx="3245">
                  <c:v>3.4749759999999994</c:v>
                </c:pt>
                <c:pt idx="3246">
                  <c:v>4.1500239999999993</c:v>
                </c:pt>
                <c:pt idx="3247">
                  <c:v>3.399994</c:v>
                </c:pt>
                <c:pt idx="3248">
                  <c:v>4.1499790000000001</c:v>
                </c:pt>
                <c:pt idx="3249">
                  <c:v>3.9500119999999996</c:v>
                </c:pt>
                <c:pt idx="3250">
                  <c:v>4.049987999999999</c:v>
                </c:pt>
                <c:pt idx="3251">
                  <c:v>3.2000120000000001</c:v>
                </c:pt>
                <c:pt idx="3252">
                  <c:v>5.1500239999999993</c:v>
                </c:pt>
                <c:pt idx="3253">
                  <c:v>3.3000489999999996</c:v>
                </c:pt>
                <c:pt idx="3254">
                  <c:v>3.4000089999999994</c:v>
                </c:pt>
                <c:pt idx="3255">
                  <c:v>4.9750209999999999</c:v>
                </c:pt>
                <c:pt idx="3256">
                  <c:v>4.349975999999999</c:v>
                </c:pt>
                <c:pt idx="3257">
                  <c:v>4.099975999999999</c:v>
                </c:pt>
                <c:pt idx="3258">
                  <c:v>4.4249879999999981</c:v>
                </c:pt>
                <c:pt idx="3259">
                  <c:v>3.7000120000000001</c:v>
                </c:pt>
                <c:pt idx="3260">
                  <c:v>3.7000120000000001</c:v>
                </c:pt>
                <c:pt idx="3261">
                  <c:v>3.6499630000000001</c:v>
                </c:pt>
                <c:pt idx="3262">
                  <c:v>4.250030999999999</c:v>
                </c:pt>
                <c:pt idx="3263">
                  <c:v>4.4750059999999996</c:v>
                </c:pt>
                <c:pt idx="3264">
                  <c:v>4.4499820000000003</c:v>
                </c:pt>
                <c:pt idx="3265">
                  <c:v>3.6499630000000001</c:v>
                </c:pt>
                <c:pt idx="3266">
                  <c:v>4</c:v>
                </c:pt>
                <c:pt idx="3267">
                  <c:v>4.549987999999999</c:v>
                </c:pt>
                <c:pt idx="3268">
                  <c:v>3.25</c:v>
                </c:pt>
                <c:pt idx="3269">
                  <c:v>4.099975999999999</c:v>
                </c:pt>
                <c:pt idx="3270">
                  <c:v>3.7000120000000001</c:v>
                </c:pt>
                <c:pt idx="3271">
                  <c:v>6.4500120000000001</c:v>
                </c:pt>
                <c:pt idx="3272">
                  <c:v>5.2000120000000001</c:v>
                </c:pt>
                <c:pt idx="3273">
                  <c:v>4.249969000000001</c:v>
                </c:pt>
                <c:pt idx="3274">
                  <c:v>3.5999759999999994</c:v>
                </c:pt>
                <c:pt idx="3275">
                  <c:v>3.5</c:v>
                </c:pt>
                <c:pt idx="3276">
                  <c:v>3.7999879999999999</c:v>
                </c:pt>
                <c:pt idx="3277">
                  <c:v>4.474975999999999</c:v>
                </c:pt>
                <c:pt idx="3278">
                  <c:v>4.4500120000000001</c:v>
                </c:pt>
                <c:pt idx="3279">
                  <c:v>3.5500179999999997</c:v>
                </c:pt>
                <c:pt idx="3280">
                  <c:v>4.0500179999999988</c:v>
                </c:pt>
                <c:pt idx="3281">
                  <c:v>4.75</c:v>
                </c:pt>
                <c:pt idx="3282">
                  <c:v>3.8000179999999997</c:v>
                </c:pt>
                <c:pt idx="3283">
                  <c:v>3.2999879999999999</c:v>
                </c:pt>
                <c:pt idx="3284">
                  <c:v>4.5</c:v>
                </c:pt>
                <c:pt idx="3285">
                  <c:v>2.899994</c:v>
                </c:pt>
                <c:pt idx="3286">
                  <c:v>4.2000120000000001</c:v>
                </c:pt>
                <c:pt idx="3287">
                  <c:v>2.9499970000000002</c:v>
                </c:pt>
                <c:pt idx="3288">
                  <c:v>3.2000120000000001</c:v>
                </c:pt>
                <c:pt idx="3289">
                  <c:v>3.600006</c:v>
                </c:pt>
                <c:pt idx="3290">
                  <c:v>4.4000240000000002</c:v>
                </c:pt>
                <c:pt idx="3291">
                  <c:v>3.4500119999999996</c:v>
                </c:pt>
                <c:pt idx="3292">
                  <c:v>3.1499940000000004</c:v>
                </c:pt>
                <c:pt idx="3293">
                  <c:v>3.6500240000000002</c:v>
                </c:pt>
                <c:pt idx="3294">
                  <c:v>4.1749569999999991</c:v>
                </c:pt>
                <c:pt idx="3295">
                  <c:v>3.8749849999999997</c:v>
                </c:pt>
                <c:pt idx="3296">
                  <c:v>3.2000120000000001</c:v>
                </c:pt>
                <c:pt idx="3297">
                  <c:v>3.2999879999999999</c:v>
                </c:pt>
                <c:pt idx="3298">
                  <c:v>4</c:v>
                </c:pt>
                <c:pt idx="3299">
                  <c:v>6.549987999999999</c:v>
                </c:pt>
                <c:pt idx="3300">
                  <c:v>3.6499940000000004</c:v>
                </c:pt>
                <c:pt idx="3301">
                  <c:v>3.3500059999999996</c:v>
                </c:pt>
                <c:pt idx="3302">
                  <c:v>3.6499630000000001</c:v>
                </c:pt>
                <c:pt idx="3303">
                  <c:v>4.75</c:v>
                </c:pt>
                <c:pt idx="3304">
                  <c:v>3.4499819999999999</c:v>
                </c:pt>
                <c:pt idx="3305">
                  <c:v>3.5</c:v>
                </c:pt>
                <c:pt idx="3306">
                  <c:v>4.0249789999999992</c:v>
                </c:pt>
                <c:pt idx="3307">
                  <c:v>4.049987999999999</c:v>
                </c:pt>
                <c:pt idx="3308">
                  <c:v>3.9500119999999996</c:v>
                </c:pt>
                <c:pt idx="3309">
                  <c:v>4.8500369999999995</c:v>
                </c:pt>
                <c:pt idx="3310">
                  <c:v>3.9500119999999996</c:v>
                </c:pt>
                <c:pt idx="3311">
                  <c:v>4.2250059999999987</c:v>
                </c:pt>
                <c:pt idx="3312">
                  <c:v>3.0999759999999994</c:v>
                </c:pt>
                <c:pt idx="3313">
                  <c:v>5.049987999999999</c:v>
                </c:pt>
                <c:pt idx="3314">
                  <c:v>3.7000120000000001</c:v>
                </c:pt>
                <c:pt idx="3315">
                  <c:v>3.7000120000000001</c:v>
                </c:pt>
                <c:pt idx="3316">
                  <c:v>3.4499819999999999</c:v>
                </c:pt>
                <c:pt idx="3317">
                  <c:v>3.7999879999999999</c:v>
                </c:pt>
                <c:pt idx="3318">
                  <c:v>3.8000179999999997</c:v>
                </c:pt>
                <c:pt idx="3319">
                  <c:v>3.75</c:v>
                </c:pt>
                <c:pt idx="3320">
                  <c:v>3.5500179999999997</c:v>
                </c:pt>
                <c:pt idx="3321">
                  <c:v>4.0500179999999988</c:v>
                </c:pt>
                <c:pt idx="3322">
                  <c:v>3.600006</c:v>
                </c:pt>
                <c:pt idx="3323">
                  <c:v>3.8000179999999997</c:v>
                </c:pt>
                <c:pt idx="3324">
                  <c:v>3.8500369999999995</c:v>
                </c:pt>
                <c:pt idx="3325">
                  <c:v>3.9000240000000002</c:v>
                </c:pt>
                <c:pt idx="3326">
                  <c:v>3.600006</c:v>
                </c:pt>
                <c:pt idx="3327">
                  <c:v>3.7000120000000001</c:v>
                </c:pt>
                <c:pt idx="3328">
                  <c:v>2.899994</c:v>
                </c:pt>
                <c:pt idx="3329">
                  <c:v>3.1500240000000002</c:v>
                </c:pt>
                <c:pt idx="3330">
                  <c:v>3.8500059999999996</c:v>
                </c:pt>
                <c:pt idx="3331">
                  <c:v>5.5500179999999988</c:v>
                </c:pt>
                <c:pt idx="3332">
                  <c:v>19.824997000000003</c:v>
                </c:pt>
                <c:pt idx="3333">
                  <c:v>4.3500059999999987</c:v>
                </c:pt>
                <c:pt idx="3334">
                  <c:v>3.399994</c:v>
                </c:pt>
                <c:pt idx="3335">
                  <c:v>4</c:v>
                </c:pt>
                <c:pt idx="3336">
                  <c:v>4.6499939999999995</c:v>
                </c:pt>
                <c:pt idx="3337">
                  <c:v>4.4000240000000002</c:v>
                </c:pt>
                <c:pt idx="3338">
                  <c:v>3.5750119999999996</c:v>
                </c:pt>
                <c:pt idx="3339">
                  <c:v>4.2000120000000001</c:v>
                </c:pt>
                <c:pt idx="3340">
                  <c:v>4.5500179999999988</c:v>
                </c:pt>
                <c:pt idx="3341">
                  <c:v>3.75</c:v>
                </c:pt>
                <c:pt idx="3342">
                  <c:v>4.250030999999999</c:v>
                </c:pt>
                <c:pt idx="3343">
                  <c:v>3.75</c:v>
                </c:pt>
                <c:pt idx="3344">
                  <c:v>3.7999879999999999</c:v>
                </c:pt>
                <c:pt idx="3345">
                  <c:v>4.3999939999999995</c:v>
                </c:pt>
                <c:pt idx="3346">
                  <c:v>3.6500240000000002</c:v>
                </c:pt>
                <c:pt idx="3347">
                  <c:v>3.75</c:v>
                </c:pt>
                <c:pt idx="3348">
                  <c:v>3.2500149999999999</c:v>
                </c:pt>
                <c:pt idx="3349">
                  <c:v>3.6999819999999999</c:v>
                </c:pt>
                <c:pt idx="3350">
                  <c:v>4</c:v>
                </c:pt>
                <c:pt idx="3351">
                  <c:v>3.9500119999999996</c:v>
                </c:pt>
                <c:pt idx="3352">
                  <c:v>3.399994</c:v>
                </c:pt>
                <c:pt idx="3353">
                  <c:v>3.3499759999999994</c:v>
                </c:pt>
                <c:pt idx="3354">
                  <c:v>3.4500119999999996</c:v>
                </c:pt>
                <c:pt idx="3355">
                  <c:v>3.75</c:v>
                </c:pt>
                <c:pt idx="3356">
                  <c:v>4.299987999999999</c:v>
                </c:pt>
                <c:pt idx="3357">
                  <c:v>3.6249850000000001</c:v>
                </c:pt>
                <c:pt idx="3358">
                  <c:v>3.7499690000000001</c:v>
                </c:pt>
                <c:pt idx="3359">
                  <c:v>4.1499939999999995</c:v>
                </c:pt>
                <c:pt idx="3360">
                  <c:v>3.8000179999999997</c:v>
                </c:pt>
                <c:pt idx="3361">
                  <c:v>3.6999819999999999</c:v>
                </c:pt>
                <c:pt idx="3362">
                  <c:v>5.0500179999999988</c:v>
                </c:pt>
                <c:pt idx="3363">
                  <c:v>5.099975999999999</c:v>
                </c:pt>
                <c:pt idx="3364">
                  <c:v>4.0500179999999988</c:v>
                </c:pt>
                <c:pt idx="3365">
                  <c:v>3.7999879999999999</c:v>
                </c:pt>
                <c:pt idx="3366">
                  <c:v>4.799987999999999</c:v>
                </c:pt>
                <c:pt idx="3367">
                  <c:v>5.3000179999999988</c:v>
                </c:pt>
                <c:pt idx="3368">
                  <c:v>3.5</c:v>
                </c:pt>
                <c:pt idx="3369">
                  <c:v>4.2000120000000001</c:v>
                </c:pt>
                <c:pt idx="3370">
                  <c:v>5.25</c:v>
                </c:pt>
                <c:pt idx="3371">
                  <c:v>4.8000030000000002</c:v>
                </c:pt>
                <c:pt idx="3372">
                  <c:v>3.7999879999999999</c:v>
                </c:pt>
                <c:pt idx="3373">
                  <c:v>3.7000120000000001</c:v>
                </c:pt>
                <c:pt idx="3374">
                  <c:v>3.8500059999999996</c:v>
                </c:pt>
                <c:pt idx="3375">
                  <c:v>4.0500179999999988</c:v>
                </c:pt>
                <c:pt idx="3376">
                  <c:v>3.1499940000000004</c:v>
                </c:pt>
                <c:pt idx="3377">
                  <c:v>3.5</c:v>
                </c:pt>
                <c:pt idx="3378">
                  <c:v>4.9000240000000002</c:v>
                </c:pt>
                <c:pt idx="3379">
                  <c:v>3.6499940000000004</c:v>
                </c:pt>
                <c:pt idx="3380">
                  <c:v>4.25</c:v>
                </c:pt>
                <c:pt idx="3381">
                  <c:v>3.5</c:v>
                </c:pt>
                <c:pt idx="3382">
                  <c:v>4.349975999999999</c:v>
                </c:pt>
                <c:pt idx="3383">
                  <c:v>4.3500059999999987</c:v>
                </c:pt>
                <c:pt idx="3384">
                  <c:v>3.25</c:v>
                </c:pt>
                <c:pt idx="3385">
                  <c:v>4.9250030000000002</c:v>
                </c:pt>
                <c:pt idx="3386">
                  <c:v>3.75</c:v>
                </c:pt>
                <c:pt idx="3387">
                  <c:v>3.7999879999999999</c:v>
                </c:pt>
                <c:pt idx="3388">
                  <c:v>3.25</c:v>
                </c:pt>
                <c:pt idx="3389">
                  <c:v>3.5749819999999999</c:v>
                </c:pt>
                <c:pt idx="3390">
                  <c:v>3.8000179999999997</c:v>
                </c:pt>
                <c:pt idx="3391">
                  <c:v>3</c:v>
                </c:pt>
                <c:pt idx="3392">
                  <c:v>3.3499759999999994</c:v>
                </c:pt>
                <c:pt idx="3393">
                  <c:v>4.3500059999999987</c:v>
                </c:pt>
                <c:pt idx="3394">
                  <c:v>3.5500179999999997</c:v>
                </c:pt>
                <c:pt idx="3395">
                  <c:v>3.6999819999999999</c:v>
                </c:pt>
                <c:pt idx="3396">
                  <c:v>4.1000059999999987</c:v>
                </c:pt>
                <c:pt idx="3397">
                  <c:v>3.5999759999999994</c:v>
                </c:pt>
                <c:pt idx="3398">
                  <c:v>3.5999910000000002</c:v>
                </c:pt>
                <c:pt idx="3399">
                  <c:v>3.600006</c:v>
                </c:pt>
                <c:pt idx="3400">
                  <c:v>3.7999879999999999</c:v>
                </c:pt>
                <c:pt idx="3401">
                  <c:v>4.3000179999999988</c:v>
                </c:pt>
                <c:pt idx="3402">
                  <c:v>3</c:v>
                </c:pt>
                <c:pt idx="3403">
                  <c:v>3.5499879999999999</c:v>
                </c:pt>
                <c:pt idx="3404">
                  <c:v>3.6500240000000002</c:v>
                </c:pt>
                <c:pt idx="3405">
                  <c:v>3.5749819999999999</c:v>
                </c:pt>
                <c:pt idx="3406">
                  <c:v>3.5499879999999999</c:v>
                </c:pt>
                <c:pt idx="3407">
                  <c:v>5.25</c:v>
                </c:pt>
                <c:pt idx="3408">
                  <c:v>4.3500059999999987</c:v>
                </c:pt>
                <c:pt idx="3409">
                  <c:v>2.899994</c:v>
                </c:pt>
                <c:pt idx="3410">
                  <c:v>3.5499879999999999</c:v>
                </c:pt>
                <c:pt idx="3411">
                  <c:v>4.549987999999999</c:v>
                </c:pt>
                <c:pt idx="3412">
                  <c:v>4.25</c:v>
                </c:pt>
                <c:pt idx="3413">
                  <c:v>3.75</c:v>
                </c:pt>
                <c:pt idx="3414">
                  <c:v>3.4499819999999999</c:v>
                </c:pt>
                <c:pt idx="3415">
                  <c:v>4.6499939999999995</c:v>
                </c:pt>
                <c:pt idx="3416">
                  <c:v>3.9499819999999999</c:v>
                </c:pt>
                <c:pt idx="3417">
                  <c:v>3.3500059999999996</c:v>
                </c:pt>
                <c:pt idx="3418">
                  <c:v>2.9499819999999999</c:v>
                </c:pt>
                <c:pt idx="3419">
                  <c:v>3.8749999999999996</c:v>
                </c:pt>
                <c:pt idx="3420">
                  <c:v>3.9000240000000002</c:v>
                </c:pt>
                <c:pt idx="3421">
                  <c:v>4.750030999999999</c:v>
                </c:pt>
                <c:pt idx="3422">
                  <c:v>3.2000120000000001</c:v>
                </c:pt>
                <c:pt idx="3423">
                  <c:v>3.4500119999999996</c:v>
                </c:pt>
                <c:pt idx="3424">
                  <c:v>3.5</c:v>
                </c:pt>
                <c:pt idx="3425">
                  <c:v>3.7500309999999999</c:v>
                </c:pt>
                <c:pt idx="3426">
                  <c:v>3.9500119999999996</c:v>
                </c:pt>
                <c:pt idx="3427">
                  <c:v>3.6500240000000002</c:v>
                </c:pt>
                <c:pt idx="3428">
                  <c:v>3.899994</c:v>
                </c:pt>
                <c:pt idx="3429">
                  <c:v>3.7000120000000001</c:v>
                </c:pt>
                <c:pt idx="3430">
                  <c:v>2.9500119999999996</c:v>
                </c:pt>
                <c:pt idx="3431">
                  <c:v>3</c:v>
                </c:pt>
                <c:pt idx="3432">
                  <c:v>3.2999879999999999</c:v>
                </c:pt>
                <c:pt idx="3433">
                  <c:v>4.1000059999999987</c:v>
                </c:pt>
                <c:pt idx="3434">
                  <c:v>3.0499879999999999</c:v>
                </c:pt>
                <c:pt idx="3435">
                  <c:v>3.9500119999999996</c:v>
                </c:pt>
                <c:pt idx="3436">
                  <c:v>3.9500119999999996</c:v>
                </c:pt>
                <c:pt idx="3437">
                  <c:v>4.225020999999999</c:v>
                </c:pt>
                <c:pt idx="3438">
                  <c:v>4.25</c:v>
                </c:pt>
                <c:pt idx="3439">
                  <c:v>3.7000120000000001</c:v>
                </c:pt>
                <c:pt idx="3440">
                  <c:v>3.7000120000000001</c:v>
                </c:pt>
                <c:pt idx="3441">
                  <c:v>2.75</c:v>
                </c:pt>
                <c:pt idx="3442">
                  <c:v>4.2000120000000001</c:v>
                </c:pt>
                <c:pt idx="3443">
                  <c:v>3.899994</c:v>
                </c:pt>
                <c:pt idx="3444">
                  <c:v>3.25</c:v>
                </c:pt>
                <c:pt idx="3445">
                  <c:v>3.1500240000000002</c:v>
                </c:pt>
                <c:pt idx="3446">
                  <c:v>3.5500179999999997</c:v>
                </c:pt>
                <c:pt idx="3447">
                  <c:v>3.2000120000000001</c:v>
                </c:pt>
                <c:pt idx="3448">
                  <c:v>3.1499940000000004</c:v>
                </c:pt>
                <c:pt idx="3449">
                  <c:v>3.5499879999999999</c:v>
                </c:pt>
                <c:pt idx="3450">
                  <c:v>3.6499940000000004</c:v>
                </c:pt>
                <c:pt idx="3451">
                  <c:v>4.1999819999999994</c:v>
                </c:pt>
                <c:pt idx="3452">
                  <c:v>2.7999879999999999</c:v>
                </c:pt>
                <c:pt idx="3453">
                  <c:v>5.1000059999999987</c:v>
                </c:pt>
                <c:pt idx="3454">
                  <c:v>4.5</c:v>
                </c:pt>
                <c:pt idx="3455">
                  <c:v>4.099975999999999</c:v>
                </c:pt>
                <c:pt idx="3456">
                  <c:v>3.75</c:v>
                </c:pt>
                <c:pt idx="3457">
                  <c:v>3.9000240000000002</c:v>
                </c:pt>
                <c:pt idx="3458">
                  <c:v>3.3499759999999994</c:v>
                </c:pt>
                <c:pt idx="3459">
                  <c:v>3.4500119999999996</c:v>
                </c:pt>
                <c:pt idx="3460">
                  <c:v>3.8500369999999995</c:v>
                </c:pt>
                <c:pt idx="3461">
                  <c:v>4.549987999999999</c:v>
                </c:pt>
                <c:pt idx="3462">
                  <c:v>4.799987999999999</c:v>
                </c:pt>
                <c:pt idx="3463">
                  <c:v>3.5499879999999999</c:v>
                </c:pt>
                <c:pt idx="3464">
                  <c:v>3.0999759999999994</c:v>
                </c:pt>
                <c:pt idx="3465">
                  <c:v>3.6999819999999999</c:v>
                </c:pt>
                <c:pt idx="3466">
                  <c:v>4.1000059999999987</c:v>
                </c:pt>
                <c:pt idx="3467">
                  <c:v>4</c:v>
                </c:pt>
                <c:pt idx="3468">
                  <c:v>4.1000059999999987</c:v>
                </c:pt>
                <c:pt idx="3469">
                  <c:v>3.2499690000000001</c:v>
                </c:pt>
                <c:pt idx="3470">
                  <c:v>3.6499630000000001</c:v>
                </c:pt>
                <c:pt idx="3471">
                  <c:v>3.7999879999999999</c:v>
                </c:pt>
                <c:pt idx="3472">
                  <c:v>4.000030999999999</c:v>
                </c:pt>
                <c:pt idx="3473">
                  <c:v>3.6000209999999999</c:v>
                </c:pt>
                <c:pt idx="3474">
                  <c:v>3.75</c:v>
                </c:pt>
                <c:pt idx="3475">
                  <c:v>4.5750120000000001</c:v>
                </c:pt>
                <c:pt idx="3476">
                  <c:v>4.5</c:v>
                </c:pt>
                <c:pt idx="3477">
                  <c:v>4</c:v>
                </c:pt>
                <c:pt idx="3478">
                  <c:v>3.1999819999999999</c:v>
                </c:pt>
                <c:pt idx="3479">
                  <c:v>4.349975999999999</c:v>
                </c:pt>
                <c:pt idx="3480">
                  <c:v>8.0500180000000015</c:v>
                </c:pt>
                <c:pt idx="3481">
                  <c:v>3.5999910000000002</c:v>
                </c:pt>
                <c:pt idx="3482">
                  <c:v>3.75</c:v>
                </c:pt>
                <c:pt idx="3483">
                  <c:v>3.7500309999999999</c:v>
                </c:pt>
                <c:pt idx="3484">
                  <c:v>3.399994</c:v>
                </c:pt>
                <c:pt idx="3485">
                  <c:v>4.3500369999999995</c:v>
                </c:pt>
                <c:pt idx="3486">
                  <c:v>4.049987999999999</c:v>
                </c:pt>
                <c:pt idx="3487">
                  <c:v>4.499969000000001</c:v>
                </c:pt>
                <c:pt idx="3488">
                  <c:v>3.9750059999999996</c:v>
                </c:pt>
                <c:pt idx="3489">
                  <c:v>5.4499510000000004</c:v>
                </c:pt>
                <c:pt idx="3490">
                  <c:v>3.9999849999999997</c:v>
                </c:pt>
                <c:pt idx="3491">
                  <c:v>3.5499879999999999</c:v>
                </c:pt>
                <c:pt idx="3492">
                  <c:v>3.8000179999999997</c:v>
                </c:pt>
                <c:pt idx="3493">
                  <c:v>4.549987999999999</c:v>
                </c:pt>
                <c:pt idx="3494">
                  <c:v>3.4000240000000002</c:v>
                </c:pt>
                <c:pt idx="3495">
                  <c:v>4.1999819999999994</c:v>
                </c:pt>
                <c:pt idx="3496">
                  <c:v>3.75</c:v>
                </c:pt>
                <c:pt idx="3497">
                  <c:v>4.2000120000000001</c:v>
                </c:pt>
                <c:pt idx="3498">
                  <c:v>3.4500119999999996</c:v>
                </c:pt>
                <c:pt idx="3499">
                  <c:v>3.7999879999999999</c:v>
                </c:pt>
                <c:pt idx="3500">
                  <c:v>3.75</c:v>
                </c:pt>
                <c:pt idx="3501">
                  <c:v>3.3500059999999996</c:v>
                </c:pt>
                <c:pt idx="3502">
                  <c:v>3.4999689999999997</c:v>
                </c:pt>
                <c:pt idx="3503">
                  <c:v>4</c:v>
                </c:pt>
                <c:pt idx="3504">
                  <c:v>4.099975999999999</c:v>
                </c:pt>
                <c:pt idx="3505">
                  <c:v>3.100006</c:v>
                </c:pt>
                <c:pt idx="3506">
                  <c:v>3.4499819999999999</c:v>
                </c:pt>
                <c:pt idx="3507">
                  <c:v>3.5</c:v>
                </c:pt>
                <c:pt idx="3508">
                  <c:v>4.299987999999999</c:v>
                </c:pt>
                <c:pt idx="3509">
                  <c:v>3.4500119999999996</c:v>
                </c:pt>
                <c:pt idx="3510">
                  <c:v>4.5</c:v>
                </c:pt>
                <c:pt idx="3511">
                  <c:v>3.8000179999999997</c:v>
                </c:pt>
                <c:pt idx="3512">
                  <c:v>4.1000059999999987</c:v>
                </c:pt>
                <c:pt idx="3513">
                  <c:v>3.100006</c:v>
                </c:pt>
                <c:pt idx="3514">
                  <c:v>2.75</c:v>
                </c:pt>
                <c:pt idx="3515">
                  <c:v>4.2000120000000001</c:v>
                </c:pt>
                <c:pt idx="3516">
                  <c:v>4.5500179999999988</c:v>
                </c:pt>
                <c:pt idx="3517">
                  <c:v>3.9500119999999996</c:v>
                </c:pt>
                <c:pt idx="3518">
                  <c:v>4.1000059999999987</c:v>
                </c:pt>
                <c:pt idx="3519">
                  <c:v>4.1499629999999996</c:v>
                </c:pt>
                <c:pt idx="3520">
                  <c:v>4.324996999999998</c:v>
                </c:pt>
                <c:pt idx="3521">
                  <c:v>3.2999879999999999</c:v>
                </c:pt>
                <c:pt idx="3522">
                  <c:v>3.8500059999999996</c:v>
                </c:pt>
                <c:pt idx="3523">
                  <c:v>18.075011999999997</c:v>
                </c:pt>
                <c:pt idx="3524">
                  <c:v>3.8499759999999994</c:v>
                </c:pt>
                <c:pt idx="3525">
                  <c:v>3.399994</c:v>
                </c:pt>
                <c:pt idx="3526">
                  <c:v>3.5499879999999999</c:v>
                </c:pt>
                <c:pt idx="3527">
                  <c:v>4.3500059999999987</c:v>
                </c:pt>
                <c:pt idx="3528">
                  <c:v>2.9499819999999999</c:v>
                </c:pt>
                <c:pt idx="3529">
                  <c:v>4.25</c:v>
                </c:pt>
                <c:pt idx="3530">
                  <c:v>4.25</c:v>
                </c:pt>
                <c:pt idx="3531">
                  <c:v>3.8499910000000002</c:v>
                </c:pt>
                <c:pt idx="3532">
                  <c:v>3.2499690000000001</c:v>
                </c:pt>
                <c:pt idx="3533">
                  <c:v>4.6500239999999993</c:v>
                </c:pt>
                <c:pt idx="3534">
                  <c:v>3.4499819999999999</c:v>
                </c:pt>
                <c:pt idx="3535">
                  <c:v>6.4499820000000003</c:v>
                </c:pt>
                <c:pt idx="3536">
                  <c:v>4.5500179999999988</c:v>
                </c:pt>
                <c:pt idx="3537">
                  <c:v>3.2999879999999999</c:v>
                </c:pt>
                <c:pt idx="3538">
                  <c:v>3.8000179999999997</c:v>
                </c:pt>
                <c:pt idx="3539">
                  <c:v>4.5</c:v>
                </c:pt>
                <c:pt idx="3540">
                  <c:v>3.3000179999999997</c:v>
                </c:pt>
                <c:pt idx="3541">
                  <c:v>4.25</c:v>
                </c:pt>
                <c:pt idx="3542">
                  <c:v>3.399994</c:v>
                </c:pt>
                <c:pt idx="3543">
                  <c:v>4.1500239999999993</c:v>
                </c:pt>
                <c:pt idx="3544">
                  <c:v>3.2000270000000004</c:v>
                </c:pt>
                <c:pt idx="3545">
                  <c:v>4.3249819999999985</c:v>
                </c:pt>
                <c:pt idx="3546">
                  <c:v>3.5</c:v>
                </c:pt>
                <c:pt idx="3547">
                  <c:v>23.449997</c:v>
                </c:pt>
                <c:pt idx="3548">
                  <c:v>3.6000369999999999</c:v>
                </c:pt>
                <c:pt idx="3549">
                  <c:v>4.6499939999999995</c:v>
                </c:pt>
                <c:pt idx="3550">
                  <c:v>3.0499879999999999</c:v>
                </c:pt>
                <c:pt idx="3551">
                  <c:v>3.8249819999999999</c:v>
                </c:pt>
                <c:pt idx="3552">
                  <c:v>5.049987999999999</c:v>
                </c:pt>
                <c:pt idx="3553">
                  <c:v>3.1999819999999999</c:v>
                </c:pt>
                <c:pt idx="3554">
                  <c:v>3</c:v>
                </c:pt>
                <c:pt idx="3555">
                  <c:v>4.000030999999999</c:v>
                </c:pt>
                <c:pt idx="3556">
                  <c:v>4.549987999999999</c:v>
                </c:pt>
                <c:pt idx="3557">
                  <c:v>3.1999819999999999</c:v>
                </c:pt>
                <c:pt idx="3558">
                  <c:v>5.1000369999999995</c:v>
                </c:pt>
                <c:pt idx="3559">
                  <c:v>4.049987999999999</c:v>
                </c:pt>
                <c:pt idx="3560">
                  <c:v>3.5</c:v>
                </c:pt>
                <c:pt idx="3561">
                  <c:v>3.4750059999999996</c:v>
                </c:pt>
                <c:pt idx="3562">
                  <c:v>4.25</c:v>
                </c:pt>
                <c:pt idx="3563">
                  <c:v>4.8999939999999995</c:v>
                </c:pt>
                <c:pt idx="3564">
                  <c:v>3.7999879999999999</c:v>
                </c:pt>
                <c:pt idx="3565">
                  <c:v>3.3500059999999996</c:v>
                </c:pt>
                <c:pt idx="3566">
                  <c:v>3.5499879999999999</c:v>
                </c:pt>
                <c:pt idx="3567">
                  <c:v>9.7000119999999992</c:v>
                </c:pt>
                <c:pt idx="3568">
                  <c:v>3.2999879999999999</c:v>
                </c:pt>
                <c:pt idx="3569">
                  <c:v>4.4499820000000003</c:v>
                </c:pt>
                <c:pt idx="3570">
                  <c:v>4.25</c:v>
                </c:pt>
                <c:pt idx="3571">
                  <c:v>4.1499939999999995</c:v>
                </c:pt>
                <c:pt idx="3572">
                  <c:v>3.5999759999999994</c:v>
                </c:pt>
                <c:pt idx="3573">
                  <c:v>3.6999819999999999</c:v>
                </c:pt>
                <c:pt idx="3574">
                  <c:v>3.9500119999999996</c:v>
                </c:pt>
                <c:pt idx="3575">
                  <c:v>3.5999759999999994</c:v>
                </c:pt>
                <c:pt idx="3576">
                  <c:v>3.5999759999999994</c:v>
                </c:pt>
                <c:pt idx="3577">
                  <c:v>5.1999509999999995</c:v>
                </c:pt>
                <c:pt idx="3578">
                  <c:v>3.7999879999999999</c:v>
                </c:pt>
                <c:pt idx="3579">
                  <c:v>3.9499819999999999</c:v>
                </c:pt>
                <c:pt idx="3580">
                  <c:v>4.25</c:v>
                </c:pt>
                <c:pt idx="3581">
                  <c:v>4.299987999999999</c:v>
                </c:pt>
                <c:pt idx="3582">
                  <c:v>3.9500119999999996</c:v>
                </c:pt>
                <c:pt idx="3583">
                  <c:v>3.6499940000000004</c:v>
                </c:pt>
                <c:pt idx="3584">
                  <c:v>3.6499630000000001</c:v>
                </c:pt>
                <c:pt idx="3585">
                  <c:v>3.7999879999999999</c:v>
                </c:pt>
                <c:pt idx="3586">
                  <c:v>4.3500369999999995</c:v>
                </c:pt>
                <c:pt idx="3587">
                  <c:v>5.0500179999999988</c:v>
                </c:pt>
                <c:pt idx="3588">
                  <c:v>3.6999819999999999</c:v>
                </c:pt>
                <c:pt idx="3589">
                  <c:v>4.349975999999999</c:v>
                </c:pt>
                <c:pt idx="3590">
                  <c:v>4.799987999999999</c:v>
                </c:pt>
                <c:pt idx="3591">
                  <c:v>4.0500179999999988</c:v>
                </c:pt>
                <c:pt idx="3592">
                  <c:v>4.6499939999999995</c:v>
                </c:pt>
                <c:pt idx="3593">
                  <c:v>5.549987999999999</c:v>
                </c:pt>
                <c:pt idx="3594">
                  <c:v>3.1500240000000002</c:v>
                </c:pt>
                <c:pt idx="3595">
                  <c:v>4.349975999999999</c:v>
                </c:pt>
                <c:pt idx="3596">
                  <c:v>3.4499819999999999</c:v>
                </c:pt>
                <c:pt idx="3597">
                  <c:v>5.4500120000000001</c:v>
                </c:pt>
                <c:pt idx="3598">
                  <c:v>3.7000120000000001</c:v>
                </c:pt>
                <c:pt idx="3599">
                  <c:v>3.9000089999999994</c:v>
                </c:pt>
                <c:pt idx="3600">
                  <c:v>4.1000059999999987</c:v>
                </c:pt>
                <c:pt idx="3601">
                  <c:v>4.5</c:v>
                </c:pt>
                <c:pt idx="3602">
                  <c:v>4.3000179999999988</c:v>
                </c:pt>
                <c:pt idx="3603">
                  <c:v>3.100006</c:v>
                </c:pt>
                <c:pt idx="3604">
                  <c:v>3.3499759999999994</c:v>
                </c:pt>
                <c:pt idx="3605">
                  <c:v>4.3000179999999988</c:v>
                </c:pt>
                <c:pt idx="3606">
                  <c:v>4.2000120000000001</c:v>
                </c:pt>
                <c:pt idx="3607">
                  <c:v>3.8000179999999997</c:v>
                </c:pt>
                <c:pt idx="3608">
                  <c:v>3.4500119999999996</c:v>
                </c:pt>
                <c:pt idx="3609">
                  <c:v>4.3500059999999987</c:v>
                </c:pt>
                <c:pt idx="3610">
                  <c:v>3.5999759999999994</c:v>
                </c:pt>
                <c:pt idx="3611">
                  <c:v>3.8000179999999997</c:v>
                </c:pt>
                <c:pt idx="3612">
                  <c:v>4.25</c:v>
                </c:pt>
                <c:pt idx="3613">
                  <c:v>3.5999759999999994</c:v>
                </c:pt>
                <c:pt idx="3614">
                  <c:v>3.399994</c:v>
                </c:pt>
                <c:pt idx="3615">
                  <c:v>3.2000120000000001</c:v>
                </c:pt>
                <c:pt idx="3616">
                  <c:v>3.6499940000000004</c:v>
                </c:pt>
                <c:pt idx="3617">
                  <c:v>3.4999849999999997</c:v>
                </c:pt>
                <c:pt idx="3618">
                  <c:v>3.4500119999999996</c:v>
                </c:pt>
                <c:pt idx="3619">
                  <c:v>3.6499940000000004</c:v>
                </c:pt>
                <c:pt idx="3620">
                  <c:v>4.0500179999999988</c:v>
                </c:pt>
                <c:pt idx="3621">
                  <c:v>4.1750179999999988</c:v>
                </c:pt>
                <c:pt idx="3622">
                  <c:v>3.2000120000000001</c:v>
                </c:pt>
                <c:pt idx="3623">
                  <c:v>3.5499879999999999</c:v>
                </c:pt>
                <c:pt idx="3624">
                  <c:v>4.6499629999999996</c:v>
                </c:pt>
                <c:pt idx="3625">
                  <c:v>3.4500119999999996</c:v>
                </c:pt>
                <c:pt idx="3626">
                  <c:v>4.499969000000001</c:v>
                </c:pt>
                <c:pt idx="3627">
                  <c:v>3.8499759999999994</c:v>
                </c:pt>
                <c:pt idx="3628">
                  <c:v>3.6499630000000001</c:v>
                </c:pt>
                <c:pt idx="3629">
                  <c:v>16.200011999999997</c:v>
                </c:pt>
                <c:pt idx="3630">
                  <c:v>4.3500059999999987</c:v>
                </c:pt>
                <c:pt idx="3631">
                  <c:v>3.549973</c:v>
                </c:pt>
                <c:pt idx="3632">
                  <c:v>3.600006</c:v>
                </c:pt>
                <c:pt idx="3633">
                  <c:v>4.250030999999999</c:v>
                </c:pt>
                <c:pt idx="3634">
                  <c:v>3.1499940000000004</c:v>
                </c:pt>
                <c:pt idx="3635">
                  <c:v>3.5</c:v>
                </c:pt>
                <c:pt idx="3636">
                  <c:v>3.7999879999999999</c:v>
                </c:pt>
                <c:pt idx="3637">
                  <c:v>3.5000309999999999</c:v>
                </c:pt>
                <c:pt idx="3638">
                  <c:v>3.7000270000000004</c:v>
                </c:pt>
                <c:pt idx="3639">
                  <c:v>4.3999939999999995</c:v>
                </c:pt>
                <c:pt idx="3640">
                  <c:v>4.249969000000001</c:v>
                </c:pt>
                <c:pt idx="3641">
                  <c:v>3.399994</c:v>
                </c:pt>
                <c:pt idx="3642">
                  <c:v>3.2249910000000006</c:v>
                </c:pt>
                <c:pt idx="3643">
                  <c:v>4.4499820000000003</c:v>
                </c:pt>
                <c:pt idx="3644">
                  <c:v>3.899994</c:v>
                </c:pt>
                <c:pt idx="3645">
                  <c:v>3.9999849999999997</c:v>
                </c:pt>
                <c:pt idx="3646">
                  <c:v>4.6499939999999995</c:v>
                </c:pt>
                <c:pt idx="3647">
                  <c:v>3.1500240000000002</c:v>
                </c:pt>
                <c:pt idx="3648">
                  <c:v>4.1499629999999996</c:v>
                </c:pt>
                <c:pt idx="3649">
                  <c:v>3</c:v>
                </c:pt>
                <c:pt idx="3650">
                  <c:v>3.4500119999999996</c:v>
                </c:pt>
                <c:pt idx="3651">
                  <c:v>3.5499879999999999</c:v>
                </c:pt>
                <c:pt idx="3652">
                  <c:v>3.7999879999999999</c:v>
                </c:pt>
                <c:pt idx="3653">
                  <c:v>4.6249999999999991</c:v>
                </c:pt>
                <c:pt idx="3654">
                  <c:v>3.5499879999999999</c:v>
                </c:pt>
                <c:pt idx="3655">
                  <c:v>3.7999879999999999</c:v>
                </c:pt>
                <c:pt idx="3656">
                  <c:v>3.6500240000000002</c:v>
                </c:pt>
                <c:pt idx="3657">
                  <c:v>3.5499879999999999</c:v>
                </c:pt>
                <c:pt idx="3658">
                  <c:v>4.3499910000000002</c:v>
                </c:pt>
                <c:pt idx="3659">
                  <c:v>2.8499759999999994</c:v>
                </c:pt>
                <c:pt idx="3660">
                  <c:v>4.3999629999999996</c:v>
                </c:pt>
                <c:pt idx="3661">
                  <c:v>3.2000120000000001</c:v>
                </c:pt>
                <c:pt idx="3662">
                  <c:v>4.8000179999999988</c:v>
                </c:pt>
                <c:pt idx="3663">
                  <c:v>4.1999819999999994</c:v>
                </c:pt>
                <c:pt idx="3664">
                  <c:v>4.4500120000000001</c:v>
                </c:pt>
                <c:pt idx="3665">
                  <c:v>3.75</c:v>
                </c:pt>
                <c:pt idx="3666">
                  <c:v>3.5499879999999999</c:v>
                </c:pt>
                <c:pt idx="3667">
                  <c:v>3.7000120000000001</c:v>
                </c:pt>
                <c:pt idx="3668">
                  <c:v>3.899994</c:v>
                </c:pt>
                <c:pt idx="3669">
                  <c:v>3.9499819999999999</c:v>
                </c:pt>
                <c:pt idx="3670">
                  <c:v>5.0250239999999993</c:v>
                </c:pt>
                <c:pt idx="3671">
                  <c:v>3.4000240000000002</c:v>
                </c:pt>
                <c:pt idx="3672">
                  <c:v>4.7000120000000001</c:v>
                </c:pt>
                <c:pt idx="3673">
                  <c:v>2.9499819999999999</c:v>
                </c:pt>
                <c:pt idx="3674">
                  <c:v>4</c:v>
                </c:pt>
                <c:pt idx="3675">
                  <c:v>3.600006</c:v>
                </c:pt>
                <c:pt idx="3676">
                  <c:v>3.75</c:v>
                </c:pt>
                <c:pt idx="3677">
                  <c:v>3.5499879999999999</c:v>
                </c:pt>
                <c:pt idx="3678">
                  <c:v>4.2000120000000001</c:v>
                </c:pt>
                <c:pt idx="3679">
                  <c:v>3.5000309999999999</c:v>
                </c:pt>
                <c:pt idx="3680">
                  <c:v>3.1999819999999999</c:v>
                </c:pt>
                <c:pt idx="3681">
                  <c:v>3.7999879999999999</c:v>
                </c:pt>
                <c:pt idx="3682">
                  <c:v>3.6500240000000002</c:v>
                </c:pt>
                <c:pt idx="3683">
                  <c:v>5.049987999999999</c:v>
                </c:pt>
                <c:pt idx="3684">
                  <c:v>3.3249819999999999</c:v>
                </c:pt>
                <c:pt idx="3685">
                  <c:v>3.7999879999999999</c:v>
                </c:pt>
                <c:pt idx="3686">
                  <c:v>3.75</c:v>
                </c:pt>
                <c:pt idx="3687">
                  <c:v>3.3000179999999997</c:v>
                </c:pt>
                <c:pt idx="3688">
                  <c:v>3.2000120000000001</c:v>
                </c:pt>
                <c:pt idx="3689">
                  <c:v>4.049987999999999</c:v>
                </c:pt>
                <c:pt idx="3690">
                  <c:v>4.1499939999999995</c:v>
                </c:pt>
                <c:pt idx="3691">
                  <c:v>2.5999759999999994</c:v>
                </c:pt>
                <c:pt idx="3692">
                  <c:v>6.1499939999999995</c:v>
                </c:pt>
                <c:pt idx="3693">
                  <c:v>4.049987999999999</c:v>
                </c:pt>
                <c:pt idx="3694">
                  <c:v>4</c:v>
                </c:pt>
                <c:pt idx="3695">
                  <c:v>3.399994</c:v>
                </c:pt>
                <c:pt idx="3696">
                  <c:v>4.049987999999999</c:v>
                </c:pt>
                <c:pt idx="3697">
                  <c:v>3.0000309999999999</c:v>
                </c:pt>
                <c:pt idx="3698">
                  <c:v>2.5249790000000001</c:v>
                </c:pt>
                <c:pt idx="3699">
                  <c:v>3.2000120000000001</c:v>
                </c:pt>
                <c:pt idx="3700">
                  <c:v>5.000030999999999</c:v>
                </c:pt>
                <c:pt idx="3701">
                  <c:v>4.8999629999999996</c:v>
                </c:pt>
                <c:pt idx="3702">
                  <c:v>3.8749689999999997</c:v>
                </c:pt>
                <c:pt idx="3703">
                  <c:v>3.899994</c:v>
                </c:pt>
                <c:pt idx="3704">
                  <c:v>3.1499940000000004</c:v>
                </c:pt>
                <c:pt idx="3705">
                  <c:v>3.6500240000000002</c:v>
                </c:pt>
                <c:pt idx="3706">
                  <c:v>4.7000120000000001</c:v>
                </c:pt>
                <c:pt idx="3707">
                  <c:v>3.9999689999999997</c:v>
                </c:pt>
                <c:pt idx="3708">
                  <c:v>4.349975999999999</c:v>
                </c:pt>
                <c:pt idx="3709">
                  <c:v>3.3499759999999994</c:v>
                </c:pt>
                <c:pt idx="3710">
                  <c:v>3.6000369999999999</c:v>
                </c:pt>
                <c:pt idx="3711">
                  <c:v>3.2000120000000001</c:v>
                </c:pt>
                <c:pt idx="3712">
                  <c:v>3.6000369999999999</c:v>
                </c:pt>
                <c:pt idx="3713">
                  <c:v>3.5749970000000002</c:v>
                </c:pt>
                <c:pt idx="3714">
                  <c:v>3.5</c:v>
                </c:pt>
                <c:pt idx="3715">
                  <c:v>3.6999819999999999</c:v>
                </c:pt>
                <c:pt idx="3716">
                  <c:v>3.1500240000000002</c:v>
                </c:pt>
                <c:pt idx="3717">
                  <c:v>3.4999689999999997</c:v>
                </c:pt>
                <c:pt idx="3718">
                  <c:v>4.1000059999999987</c:v>
                </c:pt>
                <c:pt idx="3719">
                  <c:v>3.5500179999999997</c:v>
                </c:pt>
                <c:pt idx="3720">
                  <c:v>3.6499940000000004</c:v>
                </c:pt>
                <c:pt idx="3721">
                  <c:v>3.25</c:v>
                </c:pt>
                <c:pt idx="3722">
                  <c:v>3.7000120000000001</c:v>
                </c:pt>
                <c:pt idx="3723">
                  <c:v>4.299987999999999</c:v>
                </c:pt>
                <c:pt idx="3724">
                  <c:v>3.4000240000000002</c:v>
                </c:pt>
                <c:pt idx="3725">
                  <c:v>4.5</c:v>
                </c:pt>
                <c:pt idx="3726">
                  <c:v>4.3999629999999996</c:v>
                </c:pt>
                <c:pt idx="3727">
                  <c:v>3.8500369999999995</c:v>
                </c:pt>
                <c:pt idx="3728">
                  <c:v>3.5</c:v>
                </c:pt>
                <c:pt idx="3729">
                  <c:v>3.9000240000000002</c:v>
                </c:pt>
                <c:pt idx="3730">
                  <c:v>3.5499879999999999</c:v>
                </c:pt>
                <c:pt idx="3731">
                  <c:v>3.6000369999999999</c:v>
                </c:pt>
                <c:pt idx="3732">
                  <c:v>3.6499940000000004</c:v>
                </c:pt>
                <c:pt idx="3733">
                  <c:v>4.2000120000000001</c:v>
                </c:pt>
                <c:pt idx="3734">
                  <c:v>3.2000120000000001</c:v>
                </c:pt>
                <c:pt idx="3735">
                  <c:v>3.4500119999999996</c:v>
                </c:pt>
                <c:pt idx="3736">
                  <c:v>4.4500120000000001</c:v>
                </c:pt>
                <c:pt idx="3737">
                  <c:v>3.7499690000000001</c:v>
                </c:pt>
                <c:pt idx="3738">
                  <c:v>3.449951</c:v>
                </c:pt>
                <c:pt idx="3739">
                  <c:v>3.4499819999999999</c:v>
                </c:pt>
                <c:pt idx="3740">
                  <c:v>3.9000240000000002</c:v>
                </c:pt>
                <c:pt idx="3741">
                  <c:v>4.2000120000000001</c:v>
                </c:pt>
                <c:pt idx="3742">
                  <c:v>5.049987999999999</c:v>
                </c:pt>
                <c:pt idx="3743">
                  <c:v>4</c:v>
                </c:pt>
                <c:pt idx="3744">
                  <c:v>3.899994</c:v>
                </c:pt>
                <c:pt idx="3745">
                  <c:v>4.500030999999999</c:v>
                </c:pt>
                <c:pt idx="3746">
                  <c:v>3.5500179999999997</c:v>
                </c:pt>
                <c:pt idx="3747">
                  <c:v>4.2500149999999994</c:v>
                </c:pt>
                <c:pt idx="3748">
                  <c:v>4.2000120000000001</c:v>
                </c:pt>
                <c:pt idx="3749">
                  <c:v>3.7000120000000001</c:v>
                </c:pt>
                <c:pt idx="3750">
                  <c:v>3.5</c:v>
                </c:pt>
                <c:pt idx="3751">
                  <c:v>4.5</c:v>
                </c:pt>
                <c:pt idx="3752">
                  <c:v>3.7750089999999994</c:v>
                </c:pt>
                <c:pt idx="3753">
                  <c:v>3.8500059999999996</c:v>
                </c:pt>
                <c:pt idx="3754">
                  <c:v>3.4499819999999999</c:v>
                </c:pt>
                <c:pt idx="3755">
                  <c:v>3.6499630000000001</c:v>
                </c:pt>
                <c:pt idx="3756">
                  <c:v>3.7999879999999999</c:v>
                </c:pt>
                <c:pt idx="3757">
                  <c:v>4.6000059999999987</c:v>
                </c:pt>
                <c:pt idx="3758">
                  <c:v>3.5499879999999999</c:v>
                </c:pt>
                <c:pt idx="3759">
                  <c:v>5.849975999999999</c:v>
                </c:pt>
                <c:pt idx="3760">
                  <c:v>4.4500120000000001</c:v>
                </c:pt>
                <c:pt idx="3761">
                  <c:v>3.75</c:v>
                </c:pt>
                <c:pt idx="3762">
                  <c:v>4.1000059999999987</c:v>
                </c:pt>
                <c:pt idx="3763">
                  <c:v>3.25</c:v>
                </c:pt>
                <c:pt idx="3764">
                  <c:v>4.299987999999999</c:v>
                </c:pt>
                <c:pt idx="3765">
                  <c:v>3.8500059999999996</c:v>
                </c:pt>
                <c:pt idx="3766">
                  <c:v>5.299987999999999</c:v>
                </c:pt>
                <c:pt idx="3767">
                  <c:v>3.0999759999999994</c:v>
                </c:pt>
                <c:pt idx="3768">
                  <c:v>3.8999629999999996</c:v>
                </c:pt>
                <c:pt idx="3769">
                  <c:v>4.099975999999999</c:v>
                </c:pt>
                <c:pt idx="3770">
                  <c:v>4.000030999999999</c:v>
                </c:pt>
                <c:pt idx="3771">
                  <c:v>3.7999879999999999</c:v>
                </c:pt>
                <c:pt idx="3772">
                  <c:v>3.25</c:v>
                </c:pt>
                <c:pt idx="3773">
                  <c:v>3.3499759999999994</c:v>
                </c:pt>
                <c:pt idx="3774">
                  <c:v>3.8000179999999997</c:v>
                </c:pt>
                <c:pt idx="3775">
                  <c:v>4</c:v>
                </c:pt>
                <c:pt idx="3776">
                  <c:v>4.5</c:v>
                </c:pt>
                <c:pt idx="3777">
                  <c:v>3.600006</c:v>
                </c:pt>
                <c:pt idx="3778">
                  <c:v>4.8000179999999988</c:v>
                </c:pt>
                <c:pt idx="3779">
                  <c:v>3.0500179999999997</c:v>
                </c:pt>
                <c:pt idx="3780">
                  <c:v>3.7000120000000001</c:v>
                </c:pt>
                <c:pt idx="3781">
                  <c:v>3.899994</c:v>
                </c:pt>
                <c:pt idx="3782">
                  <c:v>3.9499970000000002</c:v>
                </c:pt>
                <c:pt idx="3783">
                  <c:v>3.3500059999999996</c:v>
                </c:pt>
                <c:pt idx="3784">
                  <c:v>3.7999879999999999</c:v>
                </c:pt>
                <c:pt idx="3785">
                  <c:v>4.1000059999999987</c:v>
                </c:pt>
                <c:pt idx="3786">
                  <c:v>3.1499630000000001</c:v>
                </c:pt>
                <c:pt idx="3787">
                  <c:v>3.5999759999999994</c:v>
                </c:pt>
                <c:pt idx="3788">
                  <c:v>5.299987999999999</c:v>
                </c:pt>
                <c:pt idx="3789">
                  <c:v>4.049987999999999</c:v>
                </c:pt>
                <c:pt idx="3790">
                  <c:v>5</c:v>
                </c:pt>
                <c:pt idx="3791">
                  <c:v>4.3999939999999995</c:v>
                </c:pt>
                <c:pt idx="3792">
                  <c:v>3.7999879999999999</c:v>
                </c:pt>
                <c:pt idx="3793">
                  <c:v>4.6000059999999987</c:v>
                </c:pt>
                <c:pt idx="3794">
                  <c:v>4.4000240000000002</c:v>
                </c:pt>
                <c:pt idx="3795">
                  <c:v>3.3000179999999997</c:v>
                </c:pt>
                <c:pt idx="3796">
                  <c:v>3.4500119999999996</c:v>
                </c:pt>
                <c:pt idx="3797">
                  <c:v>3.9749910000000002</c:v>
                </c:pt>
                <c:pt idx="3798">
                  <c:v>4.1500239999999993</c:v>
                </c:pt>
                <c:pt idx="3799">
                  <c:v>3.899994</c:v>
                </c:pt>
                <c:pt idx="3800">
                  <c:v>3.899994</c:v>
                </c:pt>
                <c:pt idx="3801">
                  <c:v>4.2000120000000001</c:v>
                </c:pt>
                <c:pt idx="3802">
                  <c:v>4.6000369999999995</c:v>
                </c:pt>
                <c:pt idx="3803">
                  <c:v>3.4749759999999994</c:v>
                </c:pt>
                <c:pt idx="3804">
                  <c:v>4.25</c:v>
                </c:pt>
                <c:pt idx="3805">
                  <c:v>3.6499940000000004</c:v>
                </c:pt>
                <c:pt idx="3806">
                  <c:v>3.3500059999999996</c:v>
                </c:pt>
                <c:pt idx="3807">
                  <c:v>4.1999819999999994</c:v>
                </c:pt>
                <c:pt idx="3808">
                  <c:v>3.4750059999999996</c:v>
                </c:pt>
                <c:pt idx="3809">
                  <c:v>3.0499879999999999</c:v>
                </c:pt>
                <c:pt idx="3810">
                  <c:v>4.1500239999999993</c:v>
                </c:pt>
                <c:pt idx="3811">
                  <c:v>3.9000240000000002</c:v>
                </c:pt>
                <c:pt idx="3812">
                  <c:v>3.9000240000000002</c:v>
                </c:pt>
                <c:pt idx="3813">
                  <c:v>3.9500119999999996</c:v>
                </c:pt>
                <c:pt idx="3814">
                  <c:v>3.6999819999999999</c:v>
                </c:pt>
                <c:pt idx="3815">
                  <c:v>5</c:v>
                </c:pt>
                <c:pt idx="3816">
                  <c:v>3.5</c:v>
                </c:pt>
                <c:pt idx="3817">
                  <c:v>3.899994</c:v>
                </c:pt>
                <c:pt idx="3818">
                  <c:v>3.5499879999999999</c:v>
                </c:pt>
                <c:pt idx="3819">
                  <c:v>5.1999819999999994</c:v>
                </c:pt>
                <c:pt idx="3820">
                  <c:v>5.7749939999999995</c:v>
                </c:pt>
                <c:pt idx="3821">
                  <c:v>4.5250089999999989</c:v>
                </c:pt>
                <c:pt idx="3822">
                  <c:v>3</c:v>
                </c:pt>
                <c:pt idx="3823">
                  <c:v>3.4250029999999994</c:v>
                </c:pt>
                <c:pt idx="3824">
                  <c:v>3.75</c:v>
                </c:pt>
                <c:pt idx="3825">
                  <c:v>4.3000179999999988</c:v>
                </c:pt>
                <c:pt idx="3826">
                  <c:v>3.5999759999999994</c:v>
                </c:pt>
                <c:pt idx="3827">
                  <c:v>3.2999879999999999</c:v>
                </c:pt>
                <c:pt idx="3828">
                  <c:v>3.7999879999999999</c:v>
                </c:pt>
                <c:pt idx="3829">
                  <c:v>3.5499879999999999</c:v>
                </c:pt>
                <c:pt idx="3830">
                  <c:v>4.0500179999999988</c:v>
                </c:pt>
                <c:pt idx="3831">
                  <c:v>3.7999879999999999</c:v>
                </c:pt>
                <c:pt idx="3832">
                  <c:v>3.9000240000000002</c:v>
                </c:pt>
                <c:pt idx="3833">
                  <c:v>4.5500179999999988</c:v>
                </c:pt>
                <c:pt idx="3834">
                  <c:v>3.5500179999999997</c:v>
                </c:pt>
                <c:pt idx="3835">
                  <c:v>3.5</c:v>
                </c:pt>
                <c:pt idx="3836">
                  <c:v>4</c:v>
                </c:pt>
                <c:pt idx="3837">
                  <c:v>3.6999819999999999</c:v>
                </c:pt>
                <c:pt idx="3838">
                  <c:v>4.349975999999999</c:v>
                </c:pt>
                <c:pt idx="3839">
                  <c:v>4.3500369999999995</c:v>
                </c:pt>
                <c:pt idx="3840">
                  <c:v>3.4000240000000002</c:v>
                </c:pt>
                <c:pt idx="3841">
                  <c:v>3.9500119999999996</c:v>
                </c:pt>
                <c:pt idx="3842">
                  <c:v>3.75</c:v>
                </c:pt>
                <c:pt idx="3843">
                  <c:v>4.5500179999999988</c:v>
                </c:pt>
                <c:pt idx="3844">
                  <c:v>6.1499939999999995</c:v>
                </c:pt>
                <c:pt idx="3845">
                  <c:v>4</c:v>
                </c:pt>
                <c:pt idx="3846">
                  <c:v>3.399994</c:v>
                </c:pt>
                <c:pt idx="3847">
                  <c:v>3.3000179999999997</c:v>
                </c:pt>
                <c:pt idx="3848">
                  <c:v>3.6499940000000004</c:v>
                </c:pt>
                <c:pt idx="3849">
                  <c:v>3.7000120000000001</c:v>
                </c:pt>
                <c:pt idx="3850">
                  <c:v>4.25</c:v>
                </c:pt>
                <c:pt idx="3851">
                  <c:v>3.3500059999999996</c:v>
                </c:pt>
                <c:pt idx="3852">
                  <c:v>5.049987999999999</c:v>
                </c:pt>
                <c:pt idx="3853">
                  <c:v>3.6999819999999999</c:v>
                </c:pt>
                <c:pt idx="3854">
                  <c:v>3.4500119999999996</c:v>
                </c:pt>
                <c:pt idx="3855">
                  <c:v>3.3500059999999996</c:v>
                </c:pt>
                <c:pt idx="3856">
                  <c:v>4.599975999999999</c:v>
                </c:pt>
                <c:pt idx="3857">
                  <c:v>3.7000120000000001</c:v>
                </c:pt>
                <c:pt idx="3858">
                  <c:v>3.7749940000000004</c:v>
                </c:pt>
                <c:pt idx="3859">
                  <c:v>3.4500119999999996</c:v>
                </c:pt>
                <c:pt idx="3860">
                  <c:v>3.399994</c:v>
                </c:pt>
                <c:pt idx="3861">
                  <c:v>3.5499879999999999</c:v>
                </c:pt>
                <c:pt idx="3862">
                  <c:v>3.9000240000000002</c:v>
                </c:pt>
                <c:pt idx="3863">
                  <c:v>3.7499690000000001</c:v>
                </c:pt>
                <c:pt idx="3864">
                  <c:v>3</c:v>
                </c:pt>
                <c:pt idx="3865">
                  <c:v>2.9999689999999997</c:v>
                </c:pt>
                <c:pt idx="3866">
                  <c:v>3.8499759999999994</c:v>
                </c:pt>
                <c:pt idx="3867">
                  <c:v>5.5</c:v>
                </c:pt>
                <c:pt idx="3868">
                  <c:v>3.8000179999999997</c:v>
                </c:pt>
                <c:pt idx="3869">
                  <c:v>3.4000240000000002</c:v>
                </c:pt>
                <c:pt idx="3870">
                  <c:v>3.3500369999999995</c:v>
                </c:pt>
                <c:pt idx="3871">
                  <c:v>5.3000179999999988</c:v>
                </c:pt>
                <c:pt idx="3872">
                  <c:v>3.5</c:v>
                </c:pt>
                <c:pt idx="3873">
                  <c:v>4.1499939999999995</c:v>
                </c:pt>
                <c:pt idx="3874">
                  <c:v>3.3499759999999994</c:v>
                </c:pt>
                <c:pt idx="3875">
                  <c:v>4.0249939999999986</c:v>
                </c:pt>
                <c:pt idx="3876">
                  <c:v>4.25</c:v>
                </c:pt>
                <c:pt idx="3877">
                  <c:v>3.4500119999999996</c:v>
                </c:pt>
                <c:pt idx="3878">
                  <c:v>3.7999879999999999</c:v>
                </c:pt>
                <c:pt idx="3879">
                  <c:v>4.4499820000000003</c:v>
                </c:pt>
                <c:pt idx="3880">
                  <c:v>4.049987999999999</c:v>
                </c:pt>
                <c:pt idx="3881">
                  <c:v>3.8499759999999994</c:v>
                </c:pt>
                <c:pt idx="3882">
                  <c:v>3.6999819999999999</c:v>
                </c:pt>
                <c:pt idx="3883">
                  <c:v>3.2999879999999999</c:v>
                </c:pt>
                <c:pt idx="3884">
                  <c:v>3.4499819999999999</c:v>
                </c:pt>
                <c:pt idx="3885">
                  <c:v>3.2750240000000002</c:v>
                </c:pt>
                <c:pt idx="3886">
                  <c:v>3.3500059999999996</c:v>
                </c:pt>
                <c:pt idx="3887">
                  <c:v>3.1999970000000002</c:v>
                </c:pt>
                <c:pt idx="3888">
                  <c:v>3.449951</c:v>
                </c:pt>
                <c:pt idx="3889">
                  <c:v>3</c:v>
                </c:pt>
                <c:pt idx="3890">
                  <c:v>3.1499940000000004</c:v>
                </c:pt>
                <c:pt idx="3891">
                  <c:v>3</c:v>
                </c:pt>
                <c:pt idx="3892">
                  <c:v>3.7499690000000001</c:v>
                </c:pt>
                <c:pt idx="3893">
                  <c:v>4.1000369999999995</c:v>
                </c:pt>
                <c:pt idx="3894">
                  <c:v>4.5</c:v>
                </c:pt>
                <c:pt idx="3895">
                  <c:v>3.5500179999999997</c:v>
                </c:pt>
                <c:pt idx="3896">
                  <c:v>3.6500240000000002</c:v>
                </c:pt>
                <c:pt idx="3897">
                  <c:v>4.349975999999999</c:v>
                </c:pt>
                <c:pt idx="3898">
                  <c:v>4.3999939999999995</c:v>
                </c:pt>
                <c:pt idx="3899">
                  <c:v>3.2999879999999999</c:v>
                </c:pt>
                <c:pt idx="3900">
                  <c:v>3.5</c:v>
                </c:pt>
                <c:pt idx="3901">
                  <c:v>3.5999759999999994</c:v>
                </c:pt>
                <c:pt idx="3902">
                  <c:v>3.9999689999999997</c:v>
                </c:pt>
                <c:pt idx="3903">
                  <c:v>3.7999879999999999</c:v>
                </c:pt>
                <c:pt idx="3904">
                  <c:v>3.4000240000000002</c:v>
                </c:pt>
                <c:pt idx="3905">
                  <c:v>3.9499970000000002</c:v>
                </c:pt>
                <c:pt idx="3906">
                  <c:v>4</c:v>
                </c:pt>
                <c:pt idx="3907">
                  <c:v>3.5499879999999999</c:v>
                </c:pt>
                <c:pt idx="3908">
                  <c:v>3.9000240000000002</c:v>
                </c:pt>
                <c:pt idx="3909">
                  <c:v>4.0500179999999988</c:v>
                </c:pt>
                <c:pt idx="3910">
                  <c:v>3.4500119999999996</c:v>
                </c:pt>
                <c:pt idx="3911">
                  <c:v>3.25</c:v>
                </c:pt>
                <c:pt idx="3912">
                  <c:v>3.6499940000000004</c:v>
                </c:pt>
                <c:pt idx="3913">
                  <c:v>3.899994</c:v>
                </c:pt>
                <c:pt idx="3914">
                  <c:v>4.299987999999999</c:v>
                </c:pt>
                <c:pt idx="3915">
                  <c:v>3.5500179999999997</c:v>
                </c:pt>
                <c:pt idx="3916">
                  <c:v>3.7000120000000001</c:v>
                </c:pt>
                <c:pt idx="3917">
                  <c:v>3.3499759999999994</c:v>
                </c:pt>
                <c:pt idx="3918">
                  <c:v>3.7000120000000001</c:v>
                </c:pt>
                <c:pt idx="3919">
                  <c:v>4.1499939999999995</c:v>
                </c:pt>
                <c:pt idx="3920">
                  <c:v>3.5999759999999994</c:v>
                </c:pt>
                <c:pt idx="3921">
                  <c:v>4.9500120000000001</c:v>
                </c:pt>
                <c:pt idx="3922">
                  <c:v>5.4499820000000003</c:v>
                </c:pt>
                <c:pt idx="3923">
                  <c:v>3.4000240000000002</c:v>
                </c:pt>
                <c:pt idx="3924">
                  <c:v>3.174973</c:v>
                </c:pt>
                <c:pt idx="3925">
                  <c:v>3.7499690000000001</c:v>
                </c:pt>
                <c:pt idx="3926">
                  <c:v>2.9500119999999996</c:v>
                </c:pt>
                <c:pt idx="3927">
                  <c:v>3.7000120000000001</c:v>
                </c:pt>
                <c:pt idx="3928">
                  <c:v>4.1500239999999993</c:v>
                </c:pt>
                <c:pt idx="3929">
                  <c:v>3.7999879999999999</c:v>
                </c:pt>
                <c:pt idx="3930">
                  <c:v>3.9500119999999996</c:v>
                </c:pt>
                <c:pt idx="3931">
                  <c:v>3.5</c:v>
                </c:pt>
                <c:pt idx="3932">
                  <c:v>3.6999819999999999</c:v>
                </c:pt>
                <c:pt idx="3933">
                  <c:v>4.6500239999999993</c:v>
                </c:pt>
                <c:pt idx="3934">
                  <c:v>7.0999910000000002</c:v>
                </c:pt>
                <c:pt idx="3935">
                  <c:v>4.799987999999999</c:v>
                </c:pt>
                <c:pt idx="3936">
                  <c:v>4.1499939999999995</c:v>
                </c:pt>
                <c:pt idx="3937">
                  <c:v>3.1999819999999999</c:v>
                </c:pt>
                <c:pt idx="3938">
                  <c:v>3.4000240000000002</c:v>
                </c:pt>
                <c:pt idx="3939">
                  <c:v>3.3499759999999994</c:v>
                </c:pt>
                <c:pt idx="3940">
                  <c:v>3.9750059999999996</c:v>
                </c:pt>
                <c:pt idx="3941">
                  <c:v>3.5</c:v>
                </c:pt>
                <c:pt idx="3942">
                  <c:v>4</c:v>
                </c:pt>
                <c:pt idx="3943">
                  <c:v>3.8000179999999997</c:v>
                </c:pt>
                <c:pt idx="3944">
                  <c:v>3.3499759999999994</c:v>
                </c:pt>
                <c:pt idx="3945">
                  <c:v>4.2000120000000001</c:v>
                </c:pt>
                <c:pt idx="3946">
                  <c:v>3.3000179999999997</c:v>
                </c:pt>
                <c:pt idx="3947">
                  <c:v>3.7500309999999999</c:v>
                </c:pt>
                <c:pt idx="3948">
                  <c:v>3.9500119999999996</c:v>
                </c:pt>
                <c:pt idx="3949">
                  <c:v>4.3999629999999996</c:v>
                </c:pt>
                <c:pt idx="3950">
                  <c:v>4.1499939999999995</c:v>
                </c:pt>
                <c:pt idx="3951">
                  <c:v>3.7999879999999999</c:v>
                </c:pt>
                <c:pt idx="3952">
                  <c:v>4.750030999999999</c:v>
                </c:pt>
                <c:pt idx="3953">
                  <c:v>4.25</c:v>
                </c:pt>
                <c:pt idx="3954">
                  <c:v>4.624984999999997</c:v>
                </c:pt>
                <c:pt idx="3955">
                  <c:v>4.000030999999999</c:v>
                </c:pt>
                <c:pt idx="3956">
                  <c:v>5.6499629999999996</c:v>
                </c:pt>
                <c:pt idx="3957">
                  <c:v>4.8500059999999987</c:v>
                </c:pt>
                <c:pt idx="3958">
                  <c:v>4.1500239999999993</c:v>
                </c:pt>
                <c:pt idx="3959">
                  <c:v>3.399994</c:v>
                </c:pt>
                <c:pt idx="3960">
                  <c:v>3.8499759999999994</c:v>
                </c:pt>
                <c:pt idx="3961">
                  <c:v>4</c:v>
                </c:pt>
                <c:pt idx="3962">
                  <c:v>3.1999819999999999</c:v>
                </c:pt>
                <c:pt idx="3963">
                  <c:v>3.7000120000000001</c:v>
                </c:pt>
                <c:pt idx="3964">
                  <c:v>4.349975999999999</c:v>
                </c:pt>
                <c:pt idx="3965">
                  <c:v>3.8500059999999996</c:v>
                </c:pt>
                <c:pt idx="3966">
                  <c:v>6.9000240000000002</c:v>
                </c:pt>
                <c:pt idx="3967">
                  <c:v>3.1000369999999999</c:v>
                </c:pt>
                <c:pt idx="3968">
                  <c:v>3.1499940000000004</c:v>
                </c:pt>
                <c:pt idx="3969">
                  <c:v>3.600006</c:v>
                </c:pt>
                <c:pt idx="3970">
                  <c:v>3.5</c:v>
                </c:pt>
                <c:pt idx="3971">
                  <c:v>5.9749910000000002</c:v>
                </c:pt>
                <c:pt idx="3972">
                  <c:v>4.1999819999999994</c:v>
                </c:pt>
                <c:pt idx="3973">
                  <c:v>3.8000179999999997</c:v>
                </c:pt>
                <c:pt idx="3974">
                  <c:v>3.2499690000000001</c:v>
                </c:pt>
                <c:pt idx="3975">
                  <c:v>3.399994</c:v>
                </c:pt>
                <c:pt idx="3976">
                  <c:v>3.899994</c:v>
                </c:pt>
                <c:pt idx="3977">
                  <c:v>3.5999759999999994</c:v>
                </c:pt>
                <c:pt idx="3978">
                  <c:v>4.3000179999999988</c:v>
                </c:pt>
                <c:pt idx="3979">
                  <c:v>3.6999819999999999</c:v>
                </c:pt>
                <c:pt idx="3980">
                  <c:v>5.499969000000001</c:v>
                </c:pt>
                <c:pt idx="3981">
                  <c:v>3.4000240000000002</c:v>
                </c:pt>
                <c:pt idx="3982">
                  <c:v>3.7000120000000001</c:v>
                </c:pt>
                <c:pt idx="3983">
                  <c:v>3.7750089999999994</c:v>
                </c:pt>
                <c:pt idx="3984">
                  <c:v>3.9500119999999996</c:v>
                </c:pt>
                <c:pt idx="3985">
                  <c:v>3.3000179999999997</c:v>
                </c:pt>
                <c:pt idx="3986">
                  <c:v>4.6500239999999993</c:v>
                </c:pt>
                <c:pt idx="3987">
                  <c:v>3.3500369999999995</c:v>
                </c:pt>
                <c:pt idx="3988">
                  <c:v>3.8500059999999996</c:v>
                </c:pt>
                <c:pt idx="3989">
                  <c:v>3.6749879999999999</c:v>
                </c:pt>
                <c:pt idx="3990">
                  <c:v>3.9499819999999999</c:v>
                </c:pt>
                <c:pt idx="3991">
                  <c:v>3.25</c:v>
                </c:pt>
                <c:pt idx="3992">
                  <c:v>4.349975999999999</c:v>
                </c:pt>
                <c:pt idx="3993">
                  <c:v>3.9500119999999996</c:v>
                </c:pt>
                <c:pt idx="3994">
                  <c:v>3.6499940000000004</c:v>
                </c:pt>
                <c:pt idx="3995">
                  <c:v>3.0500179999999997</c:v>
                </c:pt>
                <c:pt idx="3996">
                  <c:v>3.7999879999999999</c:v>
                </c:pt>
                <c:pt idx="3997">
                  <c:v>4.299987999999999</c:v>
                </c:pt>
                <c:pt idx="3998">
                  <c:v>4.25</c:v>
                </c:pt>
                <c:pt idx="3999">
                  <c:v>3.9000240000000002</c:v>
                </c:pt>
                <c:pt idx="4000">
                  <c:v>4.2000120000000001</c:v>
                </c:pt>
                <c:pt idx="4001">
                  <c:v>3.600006</c:v>
                </c:pt>
                <c:pt idx="4002">
                  <c:v>4.749969000000001</c:v>
                </c:pt>
                <c:pt idx="4003">
                  <c:v>4.1999819999999994</c:v>
                </c:pt>
                <c:pt idx="4004">
                  <c:v>4</c:v>
                </c:pt>
                <c:pt idx="4005">
                  <c:v>4.099975999999999</c:v>
                </c:pt>
                <c:pt idx="4006">
                  <c:v>14.125</c:v>
                </c:pt>
                <c:pt idx="4007">
                  <c:v>3.6000369999999999</c:v>
                </c:pt>
                <c:pt idx="4008">
                  <c:v>4.124984999999997</c:v>
                </c:pt>
                <c:pt idx="4009">
                  <c:v>4.3500059999999987</c:v>
                </c:pt>
                <c:pt idx="4010">
                  <c:v>3.1499940000000004</c:v>
                </c:pt>
                <c:pt idx="4011">
                  <c:v>3.4500119999999996</c:v>
                </c:pt>
                <c:pt idx="4012">
                  <c:v>3.2500309999999999</c:v>
                </c:pt>
                <c:pt idx="4013">
                  <c:v>4.4500120000000001</c:v>
                </c:pt>
                <c:pt idx="4014">
                  <c:v>3.600006</c:v>
                </c:pt>
                <c:pt idx="4015">
                  <c:v>3.3500059999999996</c:v>
                </c:pt>
                <c:pt idx="4016">
                  <c:v>3.6499940000000004</c:v>
                </c:pt>
                <c:pt idx="4017">
                  <c:v>4.3500059999999987</c:v>
                </c:pt>
                <c:pt idx="4018">
                  <c:v>4.299987999999999</c:v>
                </c:pt>
                <c:pt idx="4019">
                  <c:v>4.0749819999999994</c:v>
                </c:pt>
                <c:pt idx="4020">
                  <c:v>3.600006</c:v>
                </c:pt>
                <c:pt idx="4021">
                  <c:v>3.25</c:v>
                </c:pt>
                <c:pt idx="4022">
                  <c:v>3.3499759999999994</c:v>
                </c:pt>
                <c:pt idx="4023">
                  <c:v>4.1000369999999995</c:v>
                </c:pt>
                <c:pt idx="4024">
                  <c:v>3.5</c:v>
                </c:pt>
                <c:pt idx="4025">
                  <c:v>4.099975999999999</c:v>
                </c:pt>
                <c:pt idx="4026">
                  <c:v>3.6000369999999999</c:v>
                </c:pt>
                <c:pt idx="4027">
                  <c:v>3.899994</c:v>
                </c:pt>
                <c:pt idx="4028">
                  <c:v>4.1000059999999987</c:v>
                </c:pt>
                <c:pt idx="4029">
                  <c:v>4.6999819999999994</c:v>
                </c:pt>
                <c:pt idx="4030">
                  <c:v>4.6499939999999995</c:v>
                </c:pt>
                <c:pt idx="4031">
                  <c:v>3.8499759999999994</c:v>
                </c:pt>
                <c:pt idx="4032">
                  <c:v>3.2999879999999999</c:v>
                </c:pt>
                <c:pt idx="4033">
                  <c:v>4.3000179999999988</c:v>
                </c:pt>
                <c:pt idx="4034">
                  <c:v>3.7999879999999999</c:v>
                </c:pt>
                <c:pt idx="4035">
                  <c:v>4.049987999999999</c:v>
                </c:pt>
                <c:pt idx="4036">
                  <c:v>3.4500119999999996</c:v>
                </c:pt>
                <c:pt idx="4037">
                  <c:v>3.6000369999999999</c:v>
                </c:pt>
                <c:pt idx="4038">
                  <c:v>3.8000179999999997</c:v>
                </c:pt>
                <c:pt idx="4039">
                  <c:v>3.7000120000000001</c:v>
                </c:pt>
                <c:pt idx="4040">
                  <c:v>7.9499820000000003</c:v>
                </c:pt>
                <c:pt idx="4041">
                  <c:v>3.3499759999999994</c:v>
                </c:pt>
                <c:pt idx="4042">
                  <c:v>4.5</c:v>
                </c:pt>
                <c:pt idx="4043">
                  <c:v>3.4499819999999999</c:v>
                </c:pt>
                <c:pt idx="4044">
                  <c:v>3.75</c:v>
                </c:pt>
                <c:pt idx="4045">
                  <c:v>3.3500059999999996</c:v>
                </c:pt>
                <c:pt idx="4046">
                  <c:v>4.299987999999999</c:v>
                </c:pt>
                <c:pt idx="4047">
                  <c:v>3.4500119999999996</c:v>
                </c:pt>
                <c:pt idx="4048">
                  <c:v>4.549987999999999</c:v>
                </c:pt>
                <c:pt idx="4049">
                  <c:v>4.099975999999999</c:v>
                </c:pt>
                <c:pt idx="4050">
                  <c:v>3.5999759999999994</c:v>
                </c:pt>
                <c:pt idx="4051">
                  <c:v>4.6500239999999993</c:v>
                </c:pt>
                <c:pt idx="4052">
                  <c:v>3.3500059999999996</c:v>
                </c:pt>
                <c:pt idx="4053">
                  <c:v>3.8999629999999996</c:v>
                </c:pt>
                <c:pt idx="4054">
                  <c:v>4.5500179999999988</c:v>
                </c:pt>
                <c:pt idx="4055">
                  <c:v>4.099975999999999</c:v>
                </c:pt>
                <c:pt idx="4056">
                  <c:v>3.100006</c:v>
                </c:pt>
                <c:pt idx="4057">
                  <c:v>4.0500179999999988</c:v>
                </c:pt>
                <c:pt idx="4058">
                  <c:v>3.9499819999999999</c:v>
                </c:pt>
                <c:pt idx="4059">
                  <c:v>4.2000120000000001</c:v>
                </c:pt>
                <c:pt idx="4060">
                  <c:v>3.7999879999999999</c:v>
                </c:pt>
                <c:pt idx="4061">
                  <c:v>3.4500119999999996</c:v>
                </c:pt>
                <c:pt idx="4062">
                  <c:v>4.0749969999999989</c:v>
                </c:pt>
                <c:pt idx="4063">
                  <c:v>4.1000059999999987</c:v>
                </c:pt>
                <c:pt idx="4064">
                  <c:v>4.000030999999999</c:v>
                </c:pt>
                <c:pt idx="4065">
                  <c:v>3.5999759999999994</c:v>
                </c:pt>
                <c:pt idx="4066">
                  <c:v>4.2000120000000001</c:v>
                </c:pt>
                <c:pt idx="4067">
                  <c:v>2.6500240000000002</c:v>
                </c:pt>
                <c:pt idx="4068">
                  <c:v>4.3000179999999988</c:v>
                </c:pt>
                <c:pt idx="4069">
                  <c:v>3.7000120000000001</c:v>
                </c:pt>
                <c:pt idx="4070">
                  <c:v>3.8500059999999996</c:v>
                </c:pt>
                <c:pt idx="4071">
                  <c:v>4.6000059999999987</c:v>
                </c:pt>
                <c:pt idx="4072">
                  <c:v>4</c:v>
                </c:pt>
                <c:pt idx="4073">
                  <c:v>3.75</c:v>
                </c:pt>
                <c:pt idx="4074">
                  <c:v>4.7000120000000001</c:v>
                </c:pt>
                <c:pt idx="4075">
                  <c:v>4</c:v>
                </c:pt>
                <c:pt idx="4076">
                  <c:v>3.4499819999999999</c:v>
                </c:pt>
                <c:pt idx="4077">
                  <c:v>5.4000240000000002</c:v>
                </c:pt>
                <c:pt idx="4078">
                  <c:v>4.299987999999999</c:v>
                </c:pt>
                <c:pt idx="4079">
                  <c:v>3.9500119999999996</c:v>
                </c:pt>
                <c:pt idx="4080">
                  <c:v>3.7000120000000001</c:v>
                </c:pt>
                <c:pt idx="4081">
                  <c:v>3.5999759999999994</c:v>
                </c:pt>
                <c:pt idx="4082">
                  <c:v>3.4000240000000002</c:v>
                </c:pt>
                <c:pt idx="4083">
                  <c:v>4.2250059999999987</c:v>
                </c:pt>
                <c:pt idx="4084">
                  <c:v>3.7499690000000001</c:v>
                </c:pt>
                <c:pt idx="4085">
                  <c:v>3.5499879999999999</c:v>
                </c:pt>
                <c:pt idx="4086">
                  <c:v>3.8000489999999996</c:v>
                </c:pt>
                <c:pt idx="4087">
                  <c:v>4.500030999999999</c:v>
                </c:pt>
                <c:pt idx="4088">
                  <c:v>4.349975999999999</c:v>
                </c:pt>
                <c:pt idx="4089">
                  <c:v>3.75</c:v>
                </c:pt>
                <c:pt idx="4090">
                  <c:v>4.25</c:v>
                </c:pt>
                <c:pt idx="4091">
                  <c:v>5.2000430000000009</c:v>
                </c:pt>
                <c:pt idx="4092">
                  <c:v>4.999969000000001</c:v>
                </c:pt>
                <c:pt idx="4093">
                  <c:v>3.5500179999999997</c:v>
                </c:pt>
                <c:pt idx="4094">
                  <c:v>3.3749999999999996</c:v>
                </c:pt>
                <c:pt idx="4095">
                  <c:v>3.5</c:v>
                </c:pt>
                <c:pt idx="4096">
                  <c:v>3.9500119999999996</c:v>
                </c:pt>
                <c:pt idx="4097">
                  <c:v>4.1000369999999995</c:v>
                </c:pt>
                <c:pt idx="4098">
                  <c:v>3.5999759999999994</c:v>
                </c:pt>
                <c:pt idx="4099">
                  <c:v>3.7749940000000004</c:v>
                </c:pt>
                <c:pt idx="4100">
                  <c:v>4.1500239999999993</c:v>
                </c:pt>
                <c:pt idx="4101">
                  <c:v>3.8999629999999996</c:v>
                </c:pt>
                <c:pt idx="4102">
                  <c:v>3.5</c:v>
                </c:pt>
                <c:pt idx="4103">
                  <c:v>3.9499819999999999</c:v>
                </c:pt>
                <c:pt idx="4104">
                  <c:v>3.8500369999999995</c:v>
                </c:pt>
                <c:pt idx="4105">
                  <c:v>2.8000179999999997</c:v>
                </c:pt>
                <c:pt idx="4106">
                  <c:v>3.5499879999999999</c:v>
                </c:pt>
                <c:pt idx="4107">
                  <c:v>3.75</c:v>
                </c:pt>
                <c:pt idx="4108">
                  <c:v>3.75</c:v>
                </c:pt>
                <c:pt idx="4109">
                  <c:v>3.4500119999999996</c:v>
                </c:pt>
                <c:pt idx="4110">
                  <c:v>3.7000120000000001</c:v>
                </c:pt>
                <c:pt idx="4111">
                  <c:v>3.8500059999999996</c:v>
                </c:pt>
                <c:pt idx="4112">
                  <c:v>4.599975999999999</c:v>
                </c:pt>
                <c:pt idx="4113">
                  <c:v>3.75</c:v>
                </c:pt>
                <c:pt idx="4114">
                  <c:v>4.3500369999999995</c:v>
                </c:pt>
                <c:pt idx="4115">
                  <c:v>3.6999819999999999</c:v>
                </c:pt>
                <c:pt idx="4116">
                  <c:v>4.0249789999999992</c:v>
                </c:pt>
                <c:pt idx="4117">
                  <c:v>3.7999879999999999</c:v>
                </c:pt>
                <c:pt idx="4118">
                  <c:v>3.6000369999999999</c:v>
                </c:pt>
                <c:pt idx="4119">
                  <c:v>4.4500120000000001</c:v>
                </c:pt>
                <c:pt idx="4120">
                  <c:v>3.3499759999999994</c:v>
                </c:pt>
                <c:pt idx="4121">
                  <c:v>4.1999819999999994</c:v>
                </c:pt>
                <c:pt idx="4122">
                  <c:v>3.8999629999999996</c:v>
                </c:pt>
                <c:pt idx="4123">
                  <c:v>3.75</c:v>
                </c:pt>
                <c:pt idx="4124">
                  <c:v>3.4500119999999996</c:v>
                </c:pt>
                <c:pt idx="4125">
                  <c:v>3.2999879999999999</c:v>
                </c:pt>
                <c:pt idx="4126">
                  <c:v>3.3500059999999996</c:v>
                </c:pt>
                <c:pt idx="4127">
                  <c:v>5.2000120000000001</c:v>
                </c:pt>
                <c:pt idx="4128">
                  <c:v>3.5500179999999997</c:v>
                </c:pt>
                <c:pt idx="4129">
                  <c:v>4.25</c:v>
                </c:pt>
                <c:pt idx="4130">
                  <c:v>3</c:v>
                </c:pt>
                <c:pt idx="4131">
                  <c:v>4.549987999999999</c:v>
                </c:pt>
                <c:pt idx="4132">
                  <c:v>3.8500059999999996</c:v>
                </c:pt>
                <c:pt idx="4133">
                  <c:v>3.4500119999999996</c:v>
                </c:pt>
                <c:pt idx="4134">
                  <c:v>3.5500179999999997</c:v>
                </c:pt>
                <c:pt idx="4135">
                  <c:v>3.4499819999999999</c:v>
                </c:pt>
                <c:pt idx="4136">
                  <c:v>6.1499939999999995</c:v>
                </c:pt>
                <c:pt idx="4137">
                  <c:v>2.7000120000000001</c:v>
                </c:pt>
                <c:pt idx="4138">
                  <c:v>3.2999879999999999</c:v>
                </c:pt>
                <c:pt idx="4139">
                  <c:v>3.7499690000000001</c:v>
                </c:pt>
                <c:pt idx="4140">
                  <c:v>3.9000240000000002</c:v>
                </c:pt>
                <c:pt idx="4141">
                  <c:v>5.349975999999999</c:v>
                </c:pt>
                <c:pt idx="4142">
                  <c:v>3.5</c:v>
                </c:pt>
                <c:pt idx="4143">
                  <c:v>4.799987999999999</c:v>
                </c:pt>
                <c:pt idx="4144">
                  <c:v>3.8500059999999996</c:v>
                </c:pt>
                <c:pt idx="4145">
                  <c:v>3.8499759999999994</c:v>
                </c:pt>
                <c:pt idx="4146">
                  <c:v>3.600006</c:v>
                </c:pt>
                <c:pt idx="4147">
                  <c:v>4.250030999999999</c:v>
                </c:pt>
                <c:pt idx="4148">
                  <c:v>4.8999939999999995</c:v>
                </c:pt>
                <c:pt idx="4149">
                  <c:v>3.3499759999999994</c:v>
                </c:pt>
                <c:pt idx="4150">
                  <c:v>3.6499940000000004</c:v>
                </c:pt>
                <c:pt idx="4151">
                  <c:v>4.0500179999999988</c:v>
                </c:pt>
                <c:pt idx="4152">
                  <c:v>3.8499599999999994</c:v>
                </c:pt>
                <c:pt idx="4153">
                  <c:v>3.899994</c:v>
                </c:pt>
                <c:pt idx="4154">
                  <c:v>3.8500369999999995</c:v>
                </c:pt>
                <c:pt idx="4155">
                  <c:v>4.4500120000000001</c:v>
                </c:pt>
                <c:pt idx="4156">
                  <c:v>3.699951</c:v>
                </c:pt>
                <c:pt idx="4157">
                  <c:v>4.1000059999999987</c:v>
                </c:pt>
                <c:pt idx="4158">
                  <c:v>3.8500059999999996</c:v>
                </c:pt>
                <c:pt idx="4159">
                  <c:v>3.5999759999999994</c:v>
                </c:pt>
                <c:pt idx="4160">
                  <c:v>3.4500119999999996</c:v>
                </c:pt>
                <c:pt idx="4161">
                  <c:v>5.3500059999999987</c:v>
                </c:pt>
                <c:pt idx="4162">
                  <c:v>4.349975999999999</c:v>
                </c:pt>
                <c:pt idx="4163">
                  <c:v>4</c:v>
                </c:pt>
                <c:pt idx="4164">
                  <c:v>3.2999879999999999</c:v>
                </c:pt>
                <c:pt idx="4165">
                  <c:v>4.5500179999999988</c:v>
                </c:pt>
                <c:pt idx="4166">
                  <c:v>3.4749759999999994</c:v>
                </c:pt>
                <c:pt idx="4167">
                  <c:v>3.4750059999999996</c:v>
                </c:pt>
                <c:pt idx="4168">
                  <c:v>4.5</c:v>
                </c:pt>
                <c:pt idx="4169">
                  <c:v>3.5499879999999999</c:v>
                </c:pt>
                <c:pt idx="4170">
                  <c:v>4.049987999999999</c:v>
                </c:pt>
                <c:pt idx="4171">
                  <c:v>4.349975999999999</c:v>
                </c:pt>
                <c:pt idx="4172">
                  <c:v>3.100006</c:v>
                </c:pt>
                <c:pt idx="4173">
                  <c:v>3.7999879999999999</c:v>
                </c:pt>
                <c:pt idx="4174">
                  <c:v>3.399994</c:v>
                </c:pt>
                <c:pt idx="4175">
                  <c:v>4.849975999999999</c:v>
                </c:pt>
                <c:pt idx="4176">
                  <c:v>3.7000120000000001</c:v>
                </c:pt>
                <c:pt idx="4177">
                  <c:v>3.2999879999999999</c:v>
                </c:pt>
                <c:pt idx="4178">
                  <c:v>3.600006</c:v>
                </c:pt>
                <c:pt idx="4179">
                  <c:v>4.549987999999999</c:v>
                </c:pt>
                <c:pt idx="4180">
                  <c:v>4.049987999999999</c:v>
                </c:pt>
                <c:pt idx="4181">
                  <c:v>5.799987999999999</c:v>
                </c:pt>
                <c:pt idx="4182">
                  <c:v>3.4500119999999996</c:v>
                </c:pt>
                <c:pt idx="4183">
                  <c:v>4.049987999999999</c:v>
                </c:pt>
                <c:pt idx="4184">
                  <c:v>3.2999879999999999</c:v>
                </c:pt>
                <c:pt idx="4185">
                  <c:v>4</c:v>
                </c:pt>
                <c:pt idx="4186">
                  <c:v>4.1499629999999996</c:v>
                </c:pt>
                <c:pt idx="4187">
                  <c:v>3.9000240000000002</c:v>
                </c:pt>
                <c:pt idx="4188">
                  <c:v>4.1499629999999996</c:v>
                </c:pt>
                <c:pt idx="4189">
                  <c:v>3.100006</c:v>
                </c:pt>
                <c:pt idx="4190">
                  <c:v>3.600006</c:v>
                </c:pt>
                <c:pt idx="4191">
                  <c:v>4.2000120000000001</c:v>
                </c:pt>
                <c:pt idx="4192">
                  <c:v>4.049987999999999</c:v>
                </c:pt>
                <c:pt idx="4193">
                  <c:v>4.8500059999999987</c:v>
                </c:pt>
                <c:pt idx="4194">
                  <c:v>3.7999879999999999</c:v>
                </c:pt>
                <c:pt idx="4195">
                  <c:v>3.8499759999999994</c:v>
                </c:pt>
                <c:pt idx="4196">
                  <c:v>3.75</c:v>
                </c:pt>
                <c:pt idx="4197">
                  <c:v>3.2999879999999999</c:v>
                </c:pt>
                <c:pt idx="4198">
                  <c:v>3.9500119999999996</c:v>
                </c:pt>
                <c:pt idx="4199">
                  <c:v>4.099975999999999</c:v>
                </c:pt>
                <c:pt idx="4200">
                  <c:v>3.8500369999999995</c:v>
                </c:pt>
                <c:pt idx="4201">
                  <c:v>4.7749939999999995</c:v>
                </c:pt>
                <c:pt idx="4202">
                  <c:v>3.4499819999999999</c:v>
                </c:pt>
                <c:pt idx="4203">
                  <c:v>3.2999879999999999</c:v>
                </c:pt>
                <c:pt idx="4204">
                  <c:v>3.100006</c:v>
                </c:pt>
                <c:pt idx="4205">
                  <c:v>3.7000120000000001</c:v>
                </c:pt>
                <c:pt idx="4206">
                  <c:v>3.6499940000000004</c:v>
                </c:pt>
                <c:pt idx="4207">
                  <c:v>4.4500120000000001</c:v>
                </c:pt>
                <c:pt idx="4208">
                  <c:v>5.000030999999999</c:v>
                </c:pt>
                <c:pt idx="4209">
                  <c:v>4.099975999999999</c:v>
                </c:pt>
                <c:pt idx="4210">
                  <c:v>2.5999759999999994</c:v>
                </c:pt>
                <c:pt idx="4211">
                  <c:v>4.25</c:v>
                </c:pt>
                <c:pt idx="4212">
                  <c:v>4.049987999999999</c:v>
                </c:pt>
                <c:pt idx="4213">
                  <c:v>3.2500309999999999</c:v>
                </c:pt>
                <c:pt idx="4214">
                  <c:v>4</c:v>
                </c:pt>
                <c:pt idx="4215">
                  <c:v>4</c:v>
                </c:pt>
                <c:pt idx="4216">
                  <c:v>4.1499939999999995</c:v>
                </c:pt>
                <c:pt idx="4217">
                  <c:v>3.4499819999999999</c:v>
                </c:pt>
                <c:pt idx="4218">
                  <c:v>3.5</c:v>
                </c:pt>
                <c:pt idx="4219">
                  <c:v>3.4500119999999996</c:v>
                </c:pt>
                <c:pt idx="4220">
                  <c:v>4.4000240000000002</c:v>
                </c:pt>
                <c:pt idx="4221">
                  <c:v>3.2999879999999999</c:v>
                </c:pt>
                <c:pt idx="4222">
                  <c:v>3.6999819999999999</c:v>
                </c:pt>
                <c:pt idx="4223">
                  <c:v>4</c:v>
                </c:pt>
                <c:pt idx="4224">
                  <c:v>3.600006</c:v>
                </c:pt>
                <c:pt idx="4225">
                  <c:v>3.7999879999999999</c:v>
                </c:pt>
                <c:pt idx="4226">
                  <c:v>3.6499940000000004</c:v>
                </c:pt>
                <c:pt idx="4227">
                  <c:v>3.8000179999999997</c:v>
                </c:pt>
                <c:pt idx="4228">
                  <c:v>3.6000369999999999</c:v>
                </c:pt>
                <c:pt idx="4229">
                  <c:v>3.9000240000000002</c:v>
                </c:pt>
                <c:pt idx="4230">
                  <c:v>3.1499940000000004</c:v>
                </c:pt>
                <c:pt idx="4231">
                  <c:v>4.799987999999999</c:v>
                </c:pt>
                <c:pt idx="4232">
                  <c:v>4.9500120000000001</c:v>
                </c:pt>
                <c:pt idx="4233">
                  <c:v>3.25</c:v>
                </c:pt>
                <c:pt idx="4234">
                  <c:v>4.549987999999999</c:v>
                </c:pt>
                <c:pt idx="4235">
                  <c:v>3.9499819999999999</c:v>
                </c:pt>
                <c:pt idx="4236">
                  <c:v>3.75</c:v>
                </c:pt>
                <c:pt idx="4237">
                  <c:v>3.3500059999999996</c:v>
                </c:pt>
                <c:pt idx="4238">
                  <c:v>3.5499879999999999</c:v>
                </c:pt>
                <c:pt idx="4239">
                  <c:v>4.8999939999999995</c:v>
                </c:pt>
                <c:pt idx="4240">
                  <c:v>5.6000059999999987</c:v>
                </c:pt>
                <c:pt idx="4241">
                  <c:v>4</c:v>
                </c:pt>
                <c:pt idx="4242">
                  <c:v>4.299987999999999</c:v>
                </c:pt>
                <c:pt idx="4243">
                  <c:v>3.5500179999999997</c:v>
                </c:pt>
                <c:pt idx="4244">
                  <c:v>4.2000120000000001</c:v>
                </c:pt>
                <c:pt idx="4245">
                  <c:v>3.7999879999999999</c:v>
                </c:pt>
                <c:pt idx="4246">
                  <c:v>3.7999879999999999</c:v>
                </c:pt>
                <c:pt idx="4247">
                  <c:v>3.600006</c:v>
                </c:pt>
                <c:pt idx="4248">
                  <c:v>3.8500059999999996</c:v>
                </c:pt>
                <c:pt idx="4249">
                  <c:v>5.1500239999999993</c:v>
                </c:pt>
                <c:pt idx="4250">
                  <c:v>3.8500369999999995</c:v>
                </c:pt>
                <c:pt idx="4251">
                  <c:v>4.25</c:v>
                </c:pt>
                <c:pt idx="4252">
                  <c:v>3.8499759999999994</c:v>
                </c:pt>
                <c:pt idx="4253">
                  <c:v>4.4499820000000003</c:v>
                </c:pt>
                <c:pt idx="4254">
                  <c:v>3.3749999999999996</c:v>
                </c:pt>
                <c:pt idx="4255">
                  <c:v>4.299987999999999</c:v>
                </c:pt>
                <c:pt idx="4256">
                  <c:v>5.375</c:v>
                </c:pt>
                <c:pt idx="4257">
                  <c:v>3.7999879999999999</c:v>
                </c:pt>
                <c:pt idx="4258">
                  <c:v>4.5500179999999988</c:v>
                </c:pt>
                <c:pt idx="4259">
                  <c:v>3.5</c:v>
                </c:pt>
                <c:pt idx="4260">
                  <c:v>4.25</c:v>
                </c:pt>
                <c:pt idx="4261">
                  <c:v>4.549987999999999</c:v>
                </c:pt>
                <c:pt idx="4262">
                  <c:v>4.1999819999999994</c:v>
                </c:pt>
                <c:pt idx="4263">
                  <c:v>4.1500239999999993</c:v>
                </c:pt>
                <c:pt idx="4264">
                  <c:v>3.1499940000000004</c:v>
                </c:pt>
                <c:pt idx="4265">
                  <c:v>4</c:v>
                </c:pt>
                <c:pt idx="4266">
                  <c:v>3.75</c:v>
                </c:pt>
                <c:pt idx="4267">
                  <c:v>3.7999879999999999</c:v>
                </c:pt>
                <c:pt idx="4268">
                  <c:v>4.9499820000000003</c:v>
                </c:pt>
                <c:pt idx="4269">
                  <c:v>3.7000120000000001</c:v>
                </c:pt>
                <c:pt idx="4270">
                  <c:v>3.75</c:v>
                </c:pt>
                <c:pt idx="4271">
                  <c:v>3.4000240000000002</c:v>
                </c:pt>
                <c:pt idx="4272">
                  <c:v>5.2000120000000001</c:v>
                </c:pt>
                <c:pt idx="4273">
                  <c:v>4.1499939999999995</c:v>
                </c:pt>
                <c:pt idx="4274">
                  <c:v>3.8999629999999996</c:v>
                </c:pt>
                <c:pt idx="4275">
                  <c:v>4.9499510000000004</c:v>
                </c:pt>
                <c:pt idx="4276">
                  <c:v>3.8750149999999994</c:v>
                </c:pt>
                <c:pt idx="4277">
                  <c:v>3.899994</c:v>
                </c:pt>
                <c:pt idx="4278">
                  <c:v>4</c:v>
                </c:pt>
                <c:pt idx="4279">
                  <c:v>3.8500059999999996</c:v>
                </c:pt>
                <c:pt idx="4280">
                  <c:v>3.600006</c:v>
                </c:pt>
                <c:pt idx="4281">
                  <c:v>3.6499940000000004</c:v>
                </c:pt>
                <c:pt idx="4282">
                  <c:v>4</c:v>
                </c:pt>
                <c:pt idx="4283">
                  <c:v>3.5499879999999999</c:v>
                </c:pt>
                <c:pt idx="4284">
                  <c:v>3.8500059999999996</c:v>
                </c:pt>
                <c:pt idx="4285">
                  <c:v>4.4499820000000003</c:v>
                </c:pt>
                <c:pt idx="4286">
                  <c:v>3.9500119999999996</c:v>
                </c:pt>
                <c:pt idx="4287">
                  <c:v>3.7000120000000001</c:v>
                </c:pt>
                <c:pt idx="4288">
                  <c:v>4.1000059999999987</c:v>
                </c:pt>
                <c:pt idx="4289">
                  <c:v>4.349975999999999</c:v>
                </c:pt>
                <c:pt idx="4290">
                  <c:v>3.75</c:v>
                </c:pt>
                <c:pt idx="4291">
                  <c:v>3.7000120000000001</c:v>
                </c:pt>
                <c:pt idx="4292">
                  <c:v>5.25</c:v>
                </c:pt>
                <c:pt idx="4293">
                  <c:v>5.999969000000001</c:v>
                </c:pt>
                <c:pt idx="4294">
                  <c:v>2.9500119999999996</c:v>
                </c:pt>
                <c:pt idx="4295">
                  <c:v>4.4500120000000001</c:v>
                </c:pt>
                <c:pt idx="4296">
                  <c:v>5.3500059999999987</c:v>
                </c:pt>
                <c:pt idx="4297">
                  <c:v>3.7750089999999994</c:v>
                </c:pt>
                <c:pt idx="4298">
                  <c:v>3.25</c:v>
                </c:pt>
                <c:pt idx="4299">
                  <c:v>3.5</c:v>
                </c:pt>
                <c:pt idx="4300">
                  <c:v>3.6500240000000002</c:v>
                </c:pt>
                <c:pt idx="4301">
                  <c:v>3.6500240000000002</c:v>
                </c:pt>
                <c:pt idx="4302">
                  <c:v>3.3499759999999994</c:v>
                </c:pt>
                <c:pt idx="4303">
                  <c:v>8.8749850000000006</c:v>
                </c:pt>
                <c:pt idx="4304">
                  <c:v>3.5500179999999997</c:v>
                </c:pt>
                <c:pt idx="4305">
                  <c:v>3.75</c:v>
                </c:pt>
                <c:pt idx="4306">
                  <c:v>4</c:v>
                </c:pt>
                <c:pt idx="4307">
                  <c:v>3.7999879999999999</c:v>
                </c:pt>
                <c:pt idx="4308">
                  <c:v>3.5500179999999997</c:v>
                </c:pt>
                <c:pt idx="4309">
                  <c:v>4.6000059999999987</c:v>
                </c:pt>
                <c:pt idx="4310">
                  <c:v>3.8499759999999994</c:v>
                </c:pt>
                <c:pt idx="4311">
                  <c:v>4.1999819999999994</c:v>
                </c:pt>
                <c:pt idx="4312">
                  <c:v>3.9000240000000002</c:v>
                </c:pt>
                <c:pt idx="4313">
                  <c:v>4.049987999999999</c:v>
                </c:pt>
                <c:pt idx="4314">
                  <c:v>3.100006</c:v>
                </c:pt>
                <c:pt idx="4315">
                  <c:v>3.4499819999999999</c:v>
                </c:pt>
                <c:pt idx="4316">
                  <c:v>3.899994</c:v>
                </c:pt>
                <c:pt idx="4317">
                  <c:v>4.8500059999999987</c:v>
                </c:pt>
                <c:pt idx="4318">
                  <c:v>5.3249819999999985</c:v>
                </c:pt>
                <c:pt idx="4319">
                  <c:v>3.4499819999999999</c:v>
                </c:pt>
                <c:pt idx="4320">
                  <c:v>3.8499759999999994</c:v>
                </c:pt>
                <c:pt idx="4321">
                  <c:v>5</c:v>
                </c:pt>
                <c:pt idx="4322">
                  <c:v>4.6499629999999996</c:v>
                </c:pt>
                <c:pt idx="4323">
                  <c:v>3.4000240000000002</c:v>
                </c:pt>
                <c:pt idx="4324">
                  <c:v>3.4250179999999997</c:v>
                </c:pt>
                <c:pt idx="4325">
                  <c:v>4.299987999999999</c:v>
                </c:pt>
                <c:pt idx="4326">
                  <c:v>3.9000240000000002</c:v>
                </c:pt>
                <c:pt idx="4327">
                  <c:v>3.9500119999999996</c:v>
                </c:pt>
                <c:pt idx="4328">
                  <c:v>3.8500059999999996</c:v>
                </c:pt>
                <c:pt idx="4329">
                  <c:v>4.0250089999999989</c:v>
                </c:pt>
                <c:pt idx="4330">
                  <c:v>3.4000240000000002</c:v>
                </c:pt>
                <c:pt idx="4331">
                  <c:v>3.9750209999999995</c:v>
                </c:pt>
                <c:pt idx="4332">
                  <c:v>3.25</c:v>
                </c:pt>
                <c:pt idx="4333">
                  <c:v>3.9000240000000002</c:v>
                </c:pt>
                <c:pt idx="4334">
                  <c:v>4.25</c:v>
                </c:pt>
                <c:pt idx="4335">
                  <c:v>4.9499820000000003</c:v>
                </c:pt>
                <c:pt idx="4336">
                  <c:v>3.0750119999999996</c:v>
                </c:pt>
                <c:pt idx="4337">
                  <c:v>4.749969000000001</c:v>
                </c:pt>
                <c:pt idx="4338">
                  <c:v>4.3999629999999996</c:v>
                </c:pt>
                <c:pt idx="4339">
                  <c:v>4.049987999999999</c:v>
                </c:pt>
                <c:pt idx="4340">
                  <c:v>3.4500119999999996</c:v>
                </c:pt>
                <c:pt idx="4341">
                  <c:v>3.75</c:v>
                </c:pt>
                <c:pt idx="4342">
                  <c:v>3.600006</c:v>
                </c:pt>
                <c:pt idx="4343">
                  <c:v>4.1999969999999989</c:v>
                </c:pt>
                <c:pt idx="4344">
                  <c:v>3.5500179999999997</c:v>
                </c:pt>
                <c:pt idx="4345">
                  <c:v>3.5499879999999999</c:v>
                </c:pt>
                <c:pt idx="4346">
                  <c:v>4.849975999999999</c:v>
                </c:pt>
                <c:pt idx="4347">
                  <c:v>3.25</c:v>
                </c:pt>
                <c:pt idx="4348">
                  <c:v>3.6500240000000002</c:v>
                </c:pt>
                <c:pt idx="4349">
                  <c:v>3.5499879999999999</c:v>
                </c:pt>
                <c:pt idx="4350">
                  <c:v>3.8999629999999996</c:v>
                </c:pt>
                <c:pt idx="4351">
                  <c:v>5.4500120000000001</c:v>
                </c:pt>
                <c:pt idx="4352">
                  <c:v>4.25</c:v>
                </c:pt>
                <c:pt idx="4353">
                  <c:v>3.4499819999999999</c:v>
                </c:pt>
                <c:pt idx="4354">
                  <c:v>5.1250149999999985</c:v>
                </c:pt>
                <c:pt idx="4355">
                  <c:v>4.5</c:v>
                </c:pt>
                <c:pt idx="4356">
                  <c:v>4.1000059999999987</c:v>
                </c:pt>
                <c:pt idx="4357">
                  <c:v>4.25</c:v>
                </c:pt>
                <c:pt idx="4358">
                  <c:v>3.7000120000000001</c:v>
                </c:pt>
                <c:pt idx="4359">
                  <c:v>3.0500179999999997</c:v>
                </c:pt>
                <c:pt idx="4360">
                  <c:v>2.9500119999999996</c:v>
                </c:pt>
                <c:pt idx="4361">
                  <c:v>3.5500179999999997</c:v>
                </c:pt>
                <c:pt idx="4362">
                  <c:v>2.7500309999999999</c:v>
                </c:pt>
                <c:pt idx="4363">
                  <c:v>3.5999759999999994</c:v>
                </c:pt>
                <c:pt idx="4364">
                  <c:v>4.6500239999999993</c:v>
                </c:pt>
                <c:pt idx="4365">
                  <c:v>4.4499820000000003</c:v>
                </c:pt>
                <c:pt idx="4366">
                  <c:v>3.6499940000000004</c:v>
                </c:pt>
                <c:pt idx="4367">
                  <c:v>4.049987999999999</c:v>
                </c:pt>
                <c:pt idx="4368">
                  <c:v>4.25</c:v>
                </c:pt>
                <c:pt idx="4369">
                  <c:v>3.600006</c:v>
                </c:pt>
                <c:pt idx="4370">
                  <c:v>4.8999629999999996</c:v>
                </c:pt>
                <c:pt idx="4371">
                  <c:v>3.1500240000000002</c:v>
                </c:pt>
                <c:pt idx="4372">
                  <c:v>3.75</c:v>
                </c:pt>
                <c:pt idx="4373">
                  <c:v>3.5999759999999994</c:v>
                </c:pt>
                <c:pt idx="4374">
                  <c:v>5.049987999999999</c:v>
                </c:pt>
                <c:pt idx="4375">
                  <c:v>3.7999879999999999</c:v>
                </c:pt>
                <c:pt idx="4376">
                  <c:v>4.2000120000000001</c:v>
                </c:pt>
                <c:pt idx="4377">
                  <c:v>3.6999819999999999</c:v>
                </c:pt>
                <c:pt idx="4378">
                  <c:v>3.8500059999999996</c:v>
                </c:pt>
                <c:pt idx="4379">
                  <c:v>3.399994</c:v>
                </c:pt>
                <c:pt idx="4380">
                  <c:v>4.25</c:v>
                </c:pt>
                <c:pt idx="4381">
                  <c:v>3.3000179999999997</c:v>
                </c:pt>
                <c:pt idx="4382">
                  <c:v>4.049987999999999</c:v>
                </c:pt>
                <c:pt idx="4383">
                  <c:v>4.1500239999999993</c:v>
                </c:pt>
                <c:pt idx="4384">
                  <c:v>4.3000179999999988</c:v>
                </c:pt>
                <c:pt idx="4385">
                  <c:v>4.1999819999999994</c:v>
                </c:pt>
                <c:pt idx="4386">
                  <c:v>3.9499819999999999</c:v>
                </c:pt>
                <c:pt idx="4387">
                  <c:v>3.4000240000000002</c:v>
                </c:pt>
                <c:pt idx="4388">
                  <c:v>4.3500059999999987</c:v>
                </c:pt>
                <c:pt idx="4389">
                  <c:v>3.75</c:v>
                </c:pt>
                <c:pt idx="4390">
                  <c:v>4.2000120000000001</c:v>
                </c:pt>
                <c:pt idx="4391">
                  <c:v>3.2000120000000001</c:v>
                </c:pt>
                <c:pt idx="4392">
                  <c:v>5.0250239999999993</c:v>
                </c:pt>
                <c:pt idx="4393">
                  <c:v>3.4000240000000002</c:v>
                </c:pt>
                <c:pt idx="4394">
                  <c:v>3.2999879999999999</c:v>
                </c:pt>
                <c:pt idx="4395">
                  <c:v>4.049987999999999</c:v>
                </c:pt>
                <c:pt idx="4396">
                  <c:v>3.5</c:v>
                </c:pt>
                <c:pt idx="4397">
                  <c:v>3.3499759999999994</c:v>
                </c:pt>
                <c:pt idx="4398">
                  <c:v>3.399994</c:v>
                </c:pt>
                <c:pt idx="4399">
                  <c:v>3.5500489999999996</c:v>
                </c:pt>
                <c:pt idx="4400">
                  <c:v>4.1499939999999995</c:v>
                </c:pt>
                <c:pt idx="4401">
                  <c:v>3.75</c:v>
                </c:pt>
                <c:pt idx="4402">
                  <c:v>2.9500119999999996</c:v>
                </c:pt>
                <c:pt idx="4403">
                  <c:v>5.4499820000000003</c:v>
                </c:pt>
                <c:pt idx="4404">
                  <c:v>5</c:v>
                </c:pt>
                <c:pt idx="4405">
                  <c:v>3.6500240000000002</c:v>
                </c:pt>
                <c:pt idx="4406">
                  <c:v>3.6999819999999999</c:v>
                </c:pt>
                <c:pt idx="4407">
                  <c:v>3.6999819999999999</c:v>
                </c:pt>
                <c:pt idx="4408">
                  <c:v>3.2499690000000001</c:v>
                </c:pt>
                <c:pt idx="4409">
                  <c:v>3.899994</c:v>
                </c:pt>
                <c:pt idx="4410">
                  <c:v>4.000030999999999</c:v>
                </c:pt>
                <c:pt idx="4411">
                  <c:v>4.7749939999999995</c:v>
                </c:pt>
                <c:pt idx="4412">
                  <c:v>5.25</c:v>
                </c:pt>
                <c:pt idx="4413">
                  <c:v>4.4500120000000001</c:v>
                </c:pt>
                <c:pt idx="4414">
                  <c:v>4</c:v>
                </c:pt>
                <c:pt idx="4415">
                  <c:v>4.3000179999999988</c:v>
                </c:pt>
                <c:pt idx="4416">
                  <c:v>3</c:v>
                </c:pt>
                <c:pt idx="4417">
                  <c:v>3.2999879999999999</c:v>
                </c:pt>
                <c:pt idx="4418">
                  <c:v>4.5</c:v>
                </c:pt>
                <c:pt idx="4419">
                  <c:v>3.7000120000000001</c:v>
                </c:pt>
                <c:pt idx="4420">
                  <c:v>3.5500179999999997</c:v>
                </c:pt>
                <c:pt idx="4421">
                  <c:v>4.8500059999999987</c:v>
                </c:pt>
                <c:pt idx="4422">
                  <c:v>3.5499879999999999</c:v>
                </c:pt>
                <c:pt idx="4423">
                  <c:v>4.3500059999999987</c:v>
                </c:pt>
                <c:pt idx="4424">
                  <c:v>4.8500059999999987</c:v>
                </c:pt>
                <c:pt idx="4425">
                  <c:v>3.6499940000000004</c:v>
                </c:pt>
                <c:pt idx="4426">
                  <c:v>3.8499759999999994</c:v>
                </c:pt>
                <c:pt idx="4427">
                  <c:v>3.75</c:v>
                </c:pt>
                <c:pt idx="4428">
                  <c:v>4.1499939999999995</c:v>
                </c:pt>
                <c:pt idx="4429">
                  <c:v>3.3499759999999994</c:v>
                </c:pt>
                <c:pt idx="4430">
                  <c:v>3.1499940000000004</c:v>
                </c:pt>
                <c:pt idx="4431">
                  <c:v>3.5999759999999994</c:v>
                </c:pt>
                <c:pt idx="4432">
                  <c:v>4.799987999999999</c:v>
                </c:pt>
                <c:pt idx="4433">
                  <c:v>3.6499940000000004</c:v>
                </c:pt>
                <c:pt idx="4434">
                  <c:v>3.6500240000000002</c:v>
                </c:pt>
                <c:pt idx="4435">
                  <c:v>3.399994</c:v>
                </c:pt>
                <c:pt idx="4436">
                  <c:v>4.1500239999999993</c:v>
                </c:pt>
                <c:pt idx="4437">
                  <c:v>3.6499630000000001</c:v>
                </c:pt>
                <c:pt idx="4438">
                  <c:v>3.7999879999999999</c:v>
                </c:pt>
                <c:pt idx="4439">
                  <c:v>4.6499939999999995</c:v>
                </c:pt>
                <c:pt idx="4440">
                  <c:v>3.3499759999999994</c:v>
                </c:pt>
                <c:pt idx="4441">
                  <c:v>3.899994</c:v>
                </c:pt>
                <c:pt idx="4442">
                  <c:v>3.7000120000000001</c:v>
                </c:pt>
                <c:pt idx="4443">
                  <c:v>6.624984999999997</c:v>
                </c:pt>
                <c:pt idx="4444">
                  <c:v>4</c:v>
                </c:pt>
                <c:pt idx="4445">
                  <c:v>3.5749970000000002</c:v>
                </c:pt>
                <c:pt idx="4446">
                  <c:v>4.7000120000000001</c:v>
                </c:pt>
                <c:pt idx="4447">
                  <c:v>3.1499940000000004</c:v>
                </c:pt>
                <c:pt idx="4448">
                  <c:v>3.4500119999999996</c:v>
                </c:pt>
                <c:pt idx="4449">
                  <c:v>4.9500120000000001</c:v>
                </c:pt>
                <c:pt idx="4450">
                  <c:v>3.9000240000000002</c:v>
                </c:pt>
                <c:pt idx="4451">
                  <c:v>3.1499940000000004</c:v>
                </c:pt>
                <c:pt idx="4452">
                  <c:v>3.6499940000000004</c:v>
                </c:pt>
                <c:pt idx="4453">
                  <c:v>3.899994</c:v>
                </c:pt>
                <c:pt idx="4454">
                  <c:v>3.5499879999999999</c:v>
                </c:pt>
                <c:pt idx="4455">
                  <c:v>3.3499759999999994</c:v>
                </c:pt>
                <c:pt idx="4456">
                  <c:v>3.25</c:v>
                </c:pt>
                <c:pt idx="4457">
                  <c:v>3.75</c:v>
                </c:pt>
                <c:pt idx="4458">
                  <c:v>5.049987999999999</c:v>
                </c:pt>
                <c:pt idx="4459">
                  <c:v>4.3000179999999988</c:v>
                </c:pt>
                <c:pt idx="4460">
                  <c:v>3.7999879999999999</c:v>
                </c:pt>
                <c:pt idx="4461">
                  <c:v>3.4000240000000002</c:v>
                </c:pt>
                <c:pt idx="4462">
                  <c:v>3.25</c:v>
                </c:pt>
                <c:pt idx="4463">
                  <c:v>5.4500120000000001</c:v>
                </c:pt>
                <c:pt idx="4464">
                  <c:v>3.1999819999999999</c:v>
                </c:pt>
                <c:pt idx="4465">
                  <c:v>3.7999879999999999</c:v>
                </c:pt>
                <c:pt idx="4466">
                  <c:v>4.3500369999999995</c:v>
                </c:pt>
                <c:pt idx="4467">
                  <c:v>6.549987999999999</c:v>
                </c:pt>
                <c:pt idx="4468">
                  <c:v>3.8749999999999996</c:v>
                </c:pt>
                <c:pt idx="4469">
                  <c:v>3.5499879999999999</c:v>
                </c:pt>
                <c:pt idx="4470">
                  <c:v>3.399994</c:v>
                </c:pt>
                <c:pt idx="4471">
                  <c:v>3.4499819999999999</c:v>
                </c:pt>
                <c:pt idx="4472">
                  <c:v>4.049987999999999</c:v>
                </c:pt>
                <c:pt idx="4473">
                  <c:v>4.5</c:v>
                </c:pt>
                <c:pt idx="4474">
                  <c:v>3.3500059999999996</c:v>
                </c:pt>
                <c:pt idx="4475">
                  <c:v>3.8500369999999995</c:v>
                </c:pt>
                <c:pt idx="4476">
                  <c:v>3.7499850000000001</c:v>
                </c:pt>
                <c:pt idx="4477">
                  <c:v>3.2999879999999999</c:v>
                </c:pt>
                <c:pt idx="4478">
                  <c:v>3.625</c:v>
                </c:pt>
                <c:pt idx="4479">
                  <c:v>3.600006</c:v>
                </c:pt>
                <c:pt idx="4480">
                  <c:v>3.6750179999999997</c:v>
                </c:pt>
                <c:pt idx="4481">
                  <c:v>3.5999759999999994</c:v>
                </c:pt>
                <c:pt idx="4482">
                  <c:v>3.4499819999999999</c:v>
                </c:pt>
                <c:pt idx="4483">
                  <c:v>3.4500119999999996</c:v>
                </c:pt>
                <c:pt idx="4484">
                  <c:v>4.6000059999999987</c:v>
                </c:pt>
                <c:pt idx="4485">
                  <c:v>3.75</c:v>
                </c:pt>
                <c:pt idx="4486">
                  <c:v>3.1499940000000004</c:v>
                </c:pt>
                <c:pt idx="4487">
                  <c:v>3.5999759999999994</c:v>
                </c:pt>
                <c:pt idx="4488">
                  <c:v>5.049987999999999</c:v>
                </c:pt>
                <c:pt idx="4489">
                  <c:v>4.299987999999999</c:v>
                </c:pt>
                <c:pt idx="4490">
                  <c:v>4.049987999999999</c:v>
                </c:pt>
                <c:pt idx="4491">
                  <c:v>3.9000240000000002</c:v>
                </c:pt>
                <c:pt idx="4492">
                  <c:v>3.5500179999999997</c:v>
                </c:pt>
                <c:pt idx="4493">
                  <c:v>3.5749970000000002</c:v>
                </c:pt>
                <c:pt idx="4494">
                  <c:v>3.2000120000000001</c:v>
                </c:pt>
                <c:pt idx="4495">
                  <c:v>5.3999939999999995</c:v>
                </c:pt>
                <c:pt idx="4496">
                  <c:v>3.7999879999999999</c:v>
                </c:pt>
                <c:pt idx="4497">
                  <c:v>4.2000120000000001</c:v>
                </c:pt>
                <c:pt idx="4498">
                  <c:v>3.1499940000000004</c:v>
                </c:pt>
                <c:pt idx="4499">
                  <c:v>4</c:v>
                </c:pt>
                <c:pt idx="4500">
                  <c:v>4.8000179999999988</c:v>
                </c:pt>
                <c:pt idx="4501">
                  <c:v>3.3500369999999995</c:v>
                </c:pt>
                <c:pt idx="4502">
                  <c:v>3.3250119999999996</c:v>
                </c:pt>
                <c:pt idx="4503">
                  <c:v>4.3999939999999995</c:v>
                </c:pt>
                <c:pt idx="4504">
                  <c:v>3.5499879999999999</c:v>
                </c:pt>
                <c:pt idx="4505">
                  <c:v>3.5999759999999994</c:v>
                </c:pt>
                <c:pt idx="4506">
                  <c:v>3.2500309999999999</c:v>
                </c:pt>
                <c:pt idx="4507">
                  <c:v>3.8500369999999995</c:v>
                </c:pt>
                <c:pt idx="4508">
                  <c:v>4.049987999999999</c:v>
                </c:pt>
                <c:pt idx="4509">
                  <c:v>3.3749999999999996</c:v>
                </c:pt>
                <c:pt idx="4510">
                  <c:v>4.1499939999999995</c:v>
                </c:pt>
                <c:pt idx="4511">
                  <c:v>3.6999819999999999</c:v>
                </c:pt>
                <c:pt idx="4512">
                  <c:v>3.2999879999999999</c:v>
                </c:pt>
                <c:pt idx="4513">
                  <c:v>4.4499820000000003</c:v>
                </c:pt>
                <c:pt idx="4514">
                  <c:v>3.9000240000000002</c:v>
                </c:pt>
                <c:pt idx="4515">
                  <c:v>3.600006</c:v>
                </c:pt>
                <c:pt idx="4516">
                  <c:v>4.1000059999999987</c:v>
                </c:pt>
                <c:pt idx="4517">
                  <c:v>4.349975999999999</c:v>
                </c:pt>
                <c:pt idx="4518">
                  <c:v>4.2250059999999987</c:v>
                </c:pt>
                <c:pt idx="4519">
                  <c:v>3.6499940000000004</c:v>
                </c:pt>
                <c:pt idx="4520">
                  <c:v>4.3500059999999987</c:v>
                </c:pt>
                <c:pt idx="4521">
                  <c:v>3.4500119999999996</c:v>
                </c:pt>
                <c:pt idx="4522">
                  <c:v>3.7000120000000001</c:v>
                </c:pt>
                <c:pt idx="4523">
                  <c:v>3.3500059999999996</c:v>
                </c:pt>
                <c:pt idx="4524">
                  <c:v>2.9499819999999999</c:v>
                </c:pt>
                <c:pt idx="4525">
                  <c:v>3.7000120000000001</c:v>
                </c:pt>
                <c:pt idx="4526">
                  <c:v>3</c:v>
                </c:pt>
                <c:pt idx="4527">
                  <c:v>3.6499940000000004</c:v>
                </c:pt>
                <c:pt idx="4528">
                  <c:v>6.1000059999999987</c:v>
                </c:pt>
                <c:pt idx="4529">
                  <c:v>2.9000240000000002</c:v>
                </c:pt>
                <c:pt idx="4530">
                  <c:v>4.099975999999999</c:v>
                </c:pt>
                <c:pt idx="4531">
                  <c:v>4.0500179999999988</c:v>
                </c:pt>
                <c:pt idx="4532">
                  <c:v>3.75</c:v>
                </c:pt>
                <c:pt idx="4533">
                  <c:v>3</c:v>
                </c:pt>
                <c:pt idx="4534">
                  <c:v>4.6000059999999987</c:v>
                </c:pt>
                <c:pt idx="4535">
                  <c:v>4.1499629999999996</c:v>
                </c:pt>
                <c:pt idx="4536">
                  <c:v>2.9500119999999996</c:v>
                </c:pt>
                <c:pt idx="4537">
                  <c:v>3.4500119999999996</c:v>
                </c:pt>
                <c:pt idx="4538">
                  <c:v>3.7000120000000001</c:v>
                </c:pt>
                <c:pt idx="4539">
                  <c:v>3.3250119999999996</c:v>
                </c:pt>
                <c:pt idx="4540">
                  <c:v>3.625</c:v>
                </c:pt>
                <c:pt idx="4541">
                  <c:v>3.5499879999999999</c:v>
                </c:pt>
                <c:pt idx="4542">
                  <c:v>3.7999879999999999</c:v>
                </c:pt>
                <c:pt idx="4543">
                  <c:v>4.1500239999999993</c:v>
                </c:pt>
                <c:pt idx="4544">
                  <c:v>4.8500059999999987</c:v>
                </c:pt>
                <c:pt idx="4545">
                  <c:v>4.7000120000000001</c:v>
                </c:pt>
                <c:pt idx="4546">
                  <c:v>5.3500059999999987</c:v>
                </c:pt>
                <c:pt idx="4547">
                  <c:v>3.3500059999999996</c:v>
                </c:pt>
                <c:pt idx="4548">
                  <c:v>4.4249879999999981</c:v>
                </c:pt>
                <c:pt idx="4549">
                  <c:v>3.4500119999999996</c:v>
                </c:pt>
                <c:pt idx="4550">
                  <c:v>3.3500369999999995</c:v>
                </c:pt>
                <c:pt idx="4551">
                  <c:v>3.4000240000000002</c:v>
                </c:pt>
                <c:pt idx="4552">
                  <c:v>3.5</c:v>
                </c:pt>
                <c:pt idx="4553">
                  <c:v>3.600006</c:v>
                </c:pt>
                <c:pt idx="4554">
                  <c:v>4.6499629999999996</c:v>
                </c:pt>
                <c:pt idx="4555">
                  <c:v>3.5499879999999999</c:v>
                </c:pt>
                <c:pt idx="4556">
                  <c:v>3.399994</c:v>
                </c:pt>
                <c:pt idx="4557">
                  <c:v>3.6499940000000004</c:v>
                </c:pt>
                <c:pt idx="4558">
                  <c:v>4.0500179999999988</c:v>
                </c:pt>
                <c:pt idx="4559">
                  <c:v>4.4499820000000003</c:v>
                </c:pt>
                <c:pt idx="4560">
                  <c:v>5</c:v>
                </c:pt>
                <c:pt idx="4561">
                  <c:v>4.099975999999999</c:v>
                </c:pt>
                <c:pt idx="4562">
                  <c:v>3.6999819999999999</c:v>
                </c:pt>
                <c:pt idx="4563">
                  <c:v>3.5500179999999997</c:v>
                </c:pt>
                <c:pt idx="4564">
                  <c:v>4.1000059999999987</c:v>
                </c:pt>
                <c:pt idx="4565">
                  <c:v>3.7000120000000001</c:v>
                </c:pt>
                <c:pt idx="4566">
                  <c:v>4.549987999999999</c:v>
                </c:pt>
                <c:pt idx="4567">
                  <c:v>3.9750059999999996</c:v>
                </c:pt>
                <c:pt idx="4568">
                  <c:v>3.8500059999999996</c:v>
                </c:pt>
                <c:pt idx="4569">
                  <c:v>3.6500240000000002</c:v>
                </c:pt>
                <c:pt idx="4570">
                  <c:v>3.3500369999999995</c:v>
                </c:pt>
                <c:pt idx="4571">
                  <c:v>3.75</c:v>
                </c:pt>
                <c:pt idx="4572">
                  <c:v>4.049987999999999</c:v>
                </c:pt>
                <c:pt idx="4573">
                  <c:v>3.9499819999999999</c:v>
                </c:pt>
                <c:pt idx="4574">
                  <c:v>3.4000240000000002</c:v>
                </c:pt>
                <c:pt idx="4575">
                  <c:v>4.5</c:v>
                </c:pt>
                <c:pt idx="4576">
                  <c:v>3.5</c:v>
                </c:pt>
                <c:pt idx="4577">
                  <c:v>4.3000179999999988</c:v>
                </c:pt>
                <c:pt idx="4578">
                  <c:v>3.4750059999999996</c:v>
                </c:pt>
                <c:pt idx="4579">
                  <c:v>3.5</c:v>
                </c:pt>
                <c:pt idx="4580">
                  <c:v>5.25</c:v>
                </c:pt>
                <c:pt idx="4581">
                  <c:v>4.3000489999999996</c:v>
                </c:pt>
                <c:pt idx="4582">
                  <c:v>5.5</c:v>
                </c:pt>
                <c:pt idx="4583">
                  <c:v>3.7999879999999999</c:v>
                </c:pt>
                <c:pt idx="4584">
                  <c:v>3.6499940000000004</c:v>
                </c:pt>
                <c:pt idx="4585">
                  <c:v>4.1499939999999995</c:v>
                </c:pt>
                <c:pt idx="4586">
                  <c:v>4.25</c:v>
                </c:pt>
                <c:pt idx="4587">
                  <c:v>4.6000059999999987</c:v>
                </c:pt>
                <c:pt idx="4588">
                  <c:v>3.1999819999999999</c:v>
                </c:pt>
                <c:pt idx="4589">
                  <c:v>4</c:v>
                </c:pt>
                <c:pt idx="4590">
                  <c:v>3.600006</c:v>
                </c:pt>
                <c:pt idx="4591">
                  <c:v>5.6500239999999993</c:v>
                </c:pt>
                <c:pt idx="4592">
                  <c:v>3.6499940000000004</c:v>
                </c:pt>
                <c:pt idx="4593">
                  <c:v>3.6499630000000001</c:v>
                </c:pt>
                <c:pt idx="4594">
                  <c:v>4.549987999999999</c:v>
                </c:pt>
                <c:pt idx="4595">
                  <c:v>3.0999910000000002</c:v>
                </c:pt>
                <c:pt idx="4596">
                  <c:v>3.5500179999999997</c:v>
                </c:pt>
                <c:pt idx="4597">
                  <c:v>5.299987999999999</c:v>
                </c:pt>
                <c:pt idx="4598">
                  <c:v>4.2000120000000001</c:v>
                </c:pt>
                <c:pt idx="4599">
                  <c:v>5.124984999999997</c:v>
                </c:pt>
                <c:pt idx="4600">
                  <c:v>3.5499879999999999</c:v>
                </c:pt>
                <c:pt idx="4601">
                  <c:v>3.8000179999999997</c:v>
                </c:pt>
                <c:pt idx="4602">
                  <c:v>3.75</c:v>
                </c:pt>
                <c:pt idx="4603">
                  <c:v>3.6499940000000004</c:v>
                </c:pt>
                <c:pt idx="4604">
                  <c:v>3.7999879999999999</c:v>
                </c:pt>
                <c:pt idx="4605">
                  <c:v>3.4499819999999999</c:v>
                </c:pt>
                <c:pt idx="4606">
                  <c:v>3.5500179999999997</c:v>
                </c:pt>
                <c:pt idx="4607">
                  <c:v>3.1499630000000001</c:v>
                </c:pt>
                <c:pt idx="4608">
                  <c:v>4.000030999999999</c:v>
                </c:pt>
                <c:pt idx="4609">
                  <c:v>4.6499939999999995</c:v>
                </c:pt>
                <c:pt idx="4610">
                  <c:v>3.7499690000000001</c:v>
                </c:pt>
                <c:pt idx="4611">
                  <c:v>3.5750119999999996</c:v>
                </c:pt>
                <c:pt idx="4612">
                  <c:v>4.6499939999999995</c:v>
                </c:pt>
                <c:pt idx="4613">
                  <c:v>4.0500179999999988</c:v>
                </c:pt>
                <c:pt idx="4614">
                  <c:v>6.2499849999999988</c:v>
                </c:pt>
                <c:pt idx="4615">
                  <c:v>3.3000179999999997</c:v>
                </c:pt>
                <c:pt idx="4616">
                  <c:v>3.4000240000000002</c:v>
                </c:pt>
                <c:pt idx="4617">
                  <c:v>5.549987999999999</c:v>
                </c:pt>
                <c:pt idx="4618">
                  <c:v>3.0999759999999994</c:v>
                </c:pt>
                <c:pt idx="4619">
                  <c:v>3.75</c:v>
                </c:pt>
                <c:pt idx="4620">
                  <c:v>3.4000240000000002</c:v>
                </c:pt>
                <c:pt idx="4621">
                  <c:v>3.600006</c:v>
                </c:pt>
                <c:pt idx="4622">
                  <c:v>4.25</c:v>
                </c:pt>
                <c:pt idx="4623">
                  <c:v>4.0500179999999988</c:v>
                </c:pt>
                <c:pt idx="4624">
                  <c:v>3.399994</c:v>
                </c:pt>
                <c:pt idx="4625">
                  <c:v>4.8999939999999995</c:v>
                </c:pt>
                <c:pt idx="4626">
                  <c:v>4.6000369999999995</c:v>
                </c:pt>
                <c:pt idx="4627">
                  <c:v>4.549987999999999</c:v>
                </c:pt>
                <c:pt idx="4628">
                  <c:v>3.8500059999999996</c:v>
                </c:pt>
                <c:pt idx="4629">
                  <c:v>3.4500119999999996</c:v>
                </c:pt>
                <c:pt idx="4630">
                  <c:v>3.5499879999999999</c:v>
                </c:pt>
                <c:pt idx="4631">
                  <c:v>3.7000120000000001</c:v>
                </c:pt>
                <c:pt idx="4632">
                  <c:v>3.5499879999999999</c:v>
                </c:pt>
                <c:pt idx="4633">
                  <c:v>4.549987999999999</c:v>
                </c:pt>
                <c:pt idx="4634">
                  <c:v>4.1500239999999993</c:v>
                </c:pt>
                <c:pt idx="4635">
                  <c:v>4.549987999999999</c:v>
                </c:pt>
                <c:pt idx="4636">
                  <c:v>3.8499910000000002</c:v>
                </c:pt>
                <c:pt idx="4637">
                  <c:v>3.9500119999999996</c:v>
                </c:pt>
                <c:pt idx="4638">
                  <c:v>2.0749819999999999</c:v>
                </c:pt>
                <c:pt idx="4639">
                  <c:v>3.9000240000000002</c:v>
                </c:pt>
                <c:pt idx="4640">
                  <c:v>3.1499630000000001</c:v>
                </c:pt>
                <c:pt idx="4641">
                  <c:v>5.1500239999999993</c:v>
                </c:pt>
                <c:pt idx="4642">
                  <c:v>4.549987999999999</c:v>
                </c:pt>
                <c:pt idx="4643">
                  <c:v>4.250030999999999</c:v>
                </c:pt>
                <c:pt idx="4644">
                  <c:v>3.8000179999999997</c:v>
                </c:pt>
                <c:pt idx="4645">
                  <c:v>3.8500059999999996</c:v>
                </c:pt>
                <c:pt idx="4646">
                  <c:v>4.0500179999999988</c:v>
                </c:pt>
                <c:pt idx="4647">
                  <c:v>4.3500059999999987</c:v>
                </c:pt>
                <c:pt idx="4648">
                  <c:v>4.1500239999999993</c:v>
                </c:pt>
                <c:pt idx="4649">
                  <c:v>4.25</c:v>
                </c:pt>
                <c:pt idx="4650">
                  <c:v>4.4499820000000003</c:v>
                </c:pt>
                <c:pt idx="4651">
                  <c:v>4.1500239999999993</c:v>
                </c:pt>
                <c:pt idx="4652">
                  <c:v>4.099975999999999</c:v>
                </c:pt>
                <c:pt idx="4653">
                  <c:v>4.3999939999999995</c:v>
                </c:pt>
                <c:pt idx="4654">
                  <c:v>3.25</c:v>
                </c:pt>
                <c:pt idx="4655">
                  <c:v>3.9000240000000002</c:v>
                </c:pt>
                <c:pt idx="4656">
                  <c:v>3.8500059999999996</c:v>
                </c:pt>
                <c:pt idx="4657">
                  <c:v>3</c:v>
                </c:pt>
                <c:pt idx="4658">
                  <c:v>3.1500240000000002</c:v>
                </c:pt>
                <c:pt idx="4659">
                  <c:v>3.6500240000000002</c:v>
                </c:pt>
                <c:pt idx="4660">
                  <c:v>3.600006</c:v>
                </c:pt>
                <c:pt idx="4661">
                  <c:v>4.25</c:v>
                </c:pt>
                <c:pt idx="4662">
                  <c:v>4.049987999999999</c:v>
                </c:pt>
                <c:pt idx="4663">
                  <c:v>3.3499759999999994</c:v>
                </c:pt>
                <c:pt idx="4664">
                  <c:v>4.7000120000000001</c:v>
                </c:pt>
                <c:pt idx="4665">
                  <c:v>3.3500059999999996</c:v>
                </c:pt>
                <c:pt idx="4666">
                  <c:v>4.8999939999999995</c:v>
                </c:pt>
                <c:pt idx="4667">
                  <c:v>3.8250119999999996</c:v>
                </c:pt>
                <c:pt idx="4668">
                  <c:v>3.6499940000000004</c:v>
                </c:pt>
                <c:pt idx="4669">
                  <c:v>3.5999759999999994</c:v>
                </c:pt>
                <c:pt idx="4670">
                  <c:v>4.25</c:v>
                </c:pt>
                <c:pt idx="4671">
                  <c:v>3.3499759999999994</c:v>
                </c:pt>
                <c:pt idx="4672">
                  <c:v>3.5499879999999999</c:v>
                </c:pt>
                <c:pt idx="4673">
                  <c:v>4.349975999999999</c:v>
                </c:pt>
                <c:pt idx="4674">
                  <c:v>3.899994</c:v>
                </c:pt>
                <c:pt idx="4675">
                  <c:v>3.899994</c:v>
                </c:pt>
                <c:pt idx="4676">
                  <c:v>3.5500029999999994</c:v>
                </c:pt>
                <c:pt idx="4677">
                  <c:v>3.8500059999999996</c:v>
                </c:pt>
                <c:pt idx="4678">
                  <c:v>3.8000489999999996</c:v>
                </c:pt>
                <c:pt idx="4679">
                  <c:v>3.5499879999999999</c:v>
                </c:pt>
                <c:pt idx="4680">
                  <c:v>3.6999819999999999</c:v>
                </c:pt>
                <c:pt idx="4681">
                  <c:v>3.75</c:v>
                </c:pt>
                <c:pt idx="4682">
                  <c:v>3.399994</c:v>
                </c:pt>
                <c:pt idx="4683">
                  <c:v>4.1999819999999994</c:v>
                </c:pt>
                <c:pt idx="4684">
                  <c:v>4.25</c:v>
                </c:pt>
                <c:pt idx="4685">
                  <c:v>2.9500119999999996</c:v>
                </c:pt>
                <c:pt idx="4686">
                  <c:v>3.4999689999999997</c:v>
                </c:pt>
                <c:pt idx="4687">
                  <c:v>4.1500239999999993</c:v>
                </c:pt>
                <c:pt idx="4688">
                  <c:v>5.4500120000000001</c:v>
                </c:pt>
                <c:pt idx="4689">
                  <c:v>4.849975999999999</c:v>
                </c:pt>
                <c:pt idx="4690">
                  <c:v>2.9499819999999999</c:v>
                </c:pt>
                <c:pt idx="4691">
                  <c:v>2.7999879999999999</c:v>
                </c:pt>
                <c:pt idx="4692">
                  <c:v>3.2999879999999999</c:v>
                </c:pt>
                <c:pt idx="4693">
                  <c:v>4.6499939999999995</c:v>
                </c:pt>
                <c:pt idx="4694">
                  <c:v>4.7000120000000001</c:v>
                </c:pt>
                <c:pt idx="4695">
                  <c:v>4.6500239999999993</c:v>
                </c:pt>
                <c:pt idx="4696">
                  <c:v>5.3999939999999995</c:v>
                </c:pt>
                <c:pt idx="4697">
                  <c:v>3.7000120000000001</c:v>
                </c:pt>
                <c:pt idx="4698">
                  <c:v>4.4499820000000003</c:v>
                </c:pt>
                <c:pt idx="4699">
                  <c:v>3.4500119999999996</c:v>
                </c:pt>
                <c:pt idx="4700">
                  <c:v>4.000030999999999</c:v>
                </c:pt>
                <c:pt idx="4701">
                  <c:v>4.599975999999999</c:v>
                </c:pt>
                <c:pt idx="4702">
                  <c:v>3.899994</c:v>
                </c:pt>
                <c:pt idx="4703">
                  <c:v>4.0500179999999988</c:v>
                </c:pt>
                <c:pt idx="4704">
                  <c:v>4.049987999999999</c:v>
                </c:pt>
                <c:pt idx="4705">
                  <c:v>4.9000240000000002</c:v>
                </c:pt>
                <c:pt idx="4706">
                  <c:v>3.5</c:v>
                </c:pt>
                <c:pt idx="4707">
                  <c:v>4.049987999999999</c:v>
                </c:pt>
                <c:pt idx="4708">
                  <c:v>3.0500179999999997</c:v>
                </c:pt>
                <c:pt idx="4709">
                  <c:v>4.6000059999999987</c:v>
                </c:pt>
                <c:pt idx="4710">
                  <c:v>3.4500119999999996</c:v>
                </c:pt>
                <c:pt idx="4711">
                  <c:v>4.75</c:v>
                </c:pt>
                <c:pt idx="4712">
                  <c:v>3.1500240000000002</c:v>
                </c:pt>
                <c:pt idx="4713">
                  <c:v>4.6000059999999987</c:v>
                </c:pt>
                <c:pt idx="4714">
                  <c:v>4.6499939999999995</c:v>
                </c:pt>
                <c:pt idx="4715">
                  <c:v>5.049987999999999</c:v>
                </c:pt>
                <c:pt idx="4716">
                  <c:v>4.8500059999999987</c:v>
                </c:pt>
                <c:pt idx="4717">
                  <c:v>3.7000120000000001</c:v>
                </c:pt>
                <c:pt idx="4718">
                  <c:v>3.5500179999999997</c:v>
                </c:pt>
                <c:pt idx="4719">
                  <c:v>3.75</c:v>
                </c:pt>
                <c:pt idx="4720">
                  <c:v>4.4500120000000001</c:v>
                </c:pt>
                <c:pt idx="4721">
                  <c:v>3.3000179999999997</c:v>
                </c:pt>
                <c:pt idx="4722">
                  <c:v>3.7000120000000001</c:v>
                </c:pt>
                <c:pt idx="4723">
                  <c:v>4.049987999999999</c:v>
                </c:pt>
                <c:pt idx="4724">
                  <c:v>3.5250240000000002</c:v>
                </c:pt>
                <c:pt idx="4725">
                  <c:v>3.899994</c:v>
                </c:pt>
                <c:pt idx="4726">
                  <c:v>3.5999759999999994</c:v>
                </c:pt>
                <c:pt idx="4727">
                  <c:v>3.6999819999999999</c:v>
                </c:pt>
                <c:pt idx="4728">
                  <c:v>3.2000120000000001</c:v>
                </c:pt>
                <c:pt idx="4729">
                  <c:v>3.125</c:v>
                </c:pt>
                <c:pt idx="4730">
                  <c:v>4.6499629999999996</c:v>
                </c:pt>
                <c:pt idx="4731">
                  <c:v>4.049987999999999</c:v>
                </c:pt>
                <c:pt idx="4732">
                  <c:v>3.4000240000000002</c:v>
                </c:pt>
                <c:pt idx="4733">
                  <c:v>4.7250059999999987</c:v>
                </c:pt>
                <c:pt idx="4734">
                  <c:v>3.6999819999999999</c:v>
                </c:pt>
                <c:pt idx="4735">
                  <c:v>4</c:v>
                </c:pt>
                <c:pt idx="4736">
                  <c:v>3.1999819999999999</c:v>
                </c:pt>
                <c:pt idx="4737">
                  <c:v>3.2000120000000001</c:v>
                </c:pt>
                <c:pt idx="4738">
                  <c:v>3.399994</c:v>
                </c:pt>
                <c:pt idx="4739">
                  <c:v>4.299987999999999</c:v>
                </c:pt>
                <c:pt idx="4740">
                  <c:v>3.5</c:v>
                </c:pt>
                <c:pt idx="4741">
                  <c:v>3.25</c:v>
                </c:pt>
                <c:pt idx="4742">
                  <c:v>4</c:v>
                </c:pt>
                <c:pt idx="4743">
                  <c:v>3.399994</c:v>
                </c:pt>
                <c:pt idx="4744">
                  <c:v>3.3000179999999997</c:v>
                </c:pt>
                <c:pt idx="4745">
                  <c:v>3.75</c:v>
                </c:pt>
                <c:pt idx="4746">
                  <c:v>4.6499629999999996</c:v>
                </c:pt>
                <c:pt idx="4747">
                  <c:v>3.3999629999999996</c:v>
                </c:pt>
                <c:pt idx="4748">
                  <c:v>3.2500309999999999</c:v>
                </c:pt>
                <c:pt idx="4749">
                  <c:v>3.0499879999999999</c:v>
                </c:pt>
                <c:pt idx="4750">
                  <c:v>3.100006</c:v>
                </c:pt>
                <c:pt idx="4751">
                  <c:v>4.8999939999999995</c:v>
                </c:pt>
                <c:pt idx="4752">
                  <c:v>3.9500119999999996</c:v>
                </c:pt>
                <c:pt idx="4753">
                  <c:v>3.600006</c:v>
                </c:pt>
                <c:pt idx="4754">
                  <c:v>3.2999879999999999</c:v>
                </c:pt>
                <c:pt idx="4755">
                  <c:v>5.299987999999999</c:v>
                </c:pt>
                <c:pt idx="4756">
                  <c:v>3.75</c:v>
                </c:pt>
                <c:pt idx="4757">
                  <c:v>4</c:v>
                </c:pt>
                <c:pt idx="4758">
                  <c:v>5.3000179999999988</c:v>
                </c:pt>
                <c:pt idx="4759">
                  <c:v>3.1999819999999999</c:v>
                </c:pt>
                <c:pt idx="4760">
                  <c:v>3.5500179999999997</c:v>
                </c:pt>
                <c:pt idx="4761">
                  <c:v>3.8000489999999996</c:v>
                </c:pt>
                <c:pt idx="4762">
                  <c:v>4.1499939999999995</c:v>
                </c:pt>
                <c:pt idx="4763">
                  <c:v>3.6000369999999999</c:v>
                </c:pt>
                <c:pt idx="4764">
                  <c:v>4.1499939999999995</c:v>
                </c:pt>
                <c:pt idx="4765">
                  <c:v>3.3999629999999996</c:v>
                </c:pt>
                <c:pt idx="4766">
                  <c:v>3.4500119999999996</c:v>
                </c:pt>
                <c:pt idx="4767">
                  <c:v>3.75</c:v>
                </c:pt>
                <c:pt idx="4768">
                  <c:v>3.8500369999999995</c:v>
                </c:pt>
                <c:pt idx="4769">
                  <c:v>4.299987999999999</c:v>
                </c:pt>
                <c:pt idx="4770">
                  <c:v>4.6000059999999987</c:v>
                </c:pt>
                <c:pt idx="4771">
                  <c:v>4.8500369999999995</c:v>
                </c:pt>
                <c:pt idx="4772">
                  <c:v>3.7000120000000001</c:v>
                </c:pt>
                <c:pt idx="4773">
                  <c:v>3.25</c:v>
                </c:pt>
                <c:pt idx="4774">
                  <c:v>3.9499819999999999</c:v>
                </c:pt>
                <c:pt idx="4775">
                  <c:v>4.25</c:v>
                </c:pt>
                <c:pt idx="4776">
                  <c:v>5.75</c:v>
                </c:pt>
                <c:pt idx="4777">
                  <c:v>4</c:v>
                </c:pt>
                <c:pt idx="4778">
                  <c:v>3.5499879999999999</c:v>
                </c:pt>
                <c:pt idx="4779">
                  <c:v>3.8499759999999994</c:v>
                </c:pt>
                <c:pt idx="4780">
                  <c:v>4.1999969999999989</c:v>
                </c:pt>
                <c:pt idx="4781">
                  <c:v>4.3999939999999995</c:v>
                </c:pt>
                <c:pt idx="4782">
                  <c:v>5.500030999999999</c:v>
                </c:pt>
                <c:pt idx="4783">
                  <c:v>3.8500059999999996</c:v>
                </c:pt>
                <c:pt idx="4784">
                  <c:v>3.8500059999999996</c:v>
                </c:pt>
                <c:pt idx="4785">
                  <c:v>3.8500059999999996</c:v>
                </c:pt>
                <c:pt idx="4786">
                  <c:v>3.5</c:v>
                </c:pt>
                <c:pt idx="4787">
                  <c:v>3.7999879999999999</c:v>
                </c:pt>
                <c:pt idx="4788">
                  <c:v>3.7249910000000006</c:v>
                </c:pt>
                <c:pt idx="4789">
                  <c:v>4.1500239999999993</c:v>
                </c:pt>
                <c:pt idx="4790">
                  <c:v>3.3499759999999994</c:v>
                </c:pt>
                <c:pt idx="4791">
                  <c:v>4</c:v>
                </c:pt>
                <c:pt idx="4792">
                  <c:v>3.9999689999999997</c:v>
                </c:pt>
                <c:pt idx="4793">
                  <c:v>4.1000059999999987</c:v>
                </c:pt>
                <c:pt idx="4794">
                  <c:v>4</c:v>
                </c:pt>
                <c:pt idx="4795">
                  <c:v>3.8999629999999996</c:v>
                </c:pt>
                <c:pt idx="4796">
                  <c:v>3.8500059999999996</c:v>
                </c:pt>
                <c:pt idx="4797">
                  <c:v>3.75</c:v>
                </c:pt>
                <c:pt idx="4798">
                  <c:v>4.7000120000000001</c:v>
                </c:pt>
                <c:pt idx="4799">
                  <c:v>3.5499879999999999</c:v>
                </c:pt>
                <c:pt idx="4800">
                  <c:v>3.2999879999999999</c:v>
                </c:pt>
                <c:pt idx="4801">
                  <c:v>5.0500179999999988</c:v>
                </c:pt>
                <c:pt idx="4802">
                  <c:v>4.1000059999999987</c:v>
                </c:pt>
                <c:pt idx="4803">
                  <c:v>3.600006</c:v>
                </c:pt>
                <c:pt idx="4804">
                  <c:v>3.399994</c:v>
                </c:pt>
                <c:pt idx="4805">
                  <c:v>3.4500119999999996</c:v>
                </c:pt>
                <c:pt idx="4806">
                  <c:v>3.2000120000000001</c:v>
                </c:pt>
                <c:pt idx="4807">
                  <c:v>3.3499759999999994</c:v>
                </c:pt>
                <c:pt idx="4808">
                  <c:v>3.25</c:v>
                </c:pt>
                <c:pt idx="4809">
                  <c:v>3.399994</c:v>
                </c:pt>
                <c:pt idx="4810">
                  <c:v>3.5499879999999999</c:v>
                </c:pt>
                <c:pt idx="4811">
                  <c:v>4</c:v>
                </c:pt>
                <c:pt idx="4812">
                  <c:v>3.3499759999999994</c:v>
                </c:pt>
                <c:pt idx="4813">
                  <c:v>3.9000240000000002</c:v>
                </c:pt>
                <c:pt idx="4814">
                  <c:v>3.8000179999999997</c:v>
                </c:pt>
                <c:pt idx="4815">
                  <c:v>3.9250179999999997</c:v>
                </c:pt>
                <c:pt idx="4816">
                  <c:v>3.3500059999999996</c:v>
                </c:pt>
                <c:pt idx="4817">
                  <c:v>4.1500239999999993</c:v>
                </c:pt>
                <c:pt idx="4818">
                  <c:v>3.5</c:v>
                </c:pt>
                <c:pt idx="4819">
                  <c:v>3.5999759999999994</c:v>
                </c:pt>
                <c:pt idx="4820">
                  <c:v>3.8499759999999994</c:v>
                </c:pt>
                <c:pt idx="4821">
                  <c:v>4.4000240000000002</c:v>
                </c:pt>
                <c:pt idx="4822">
                  <c:v>4.6000059999999987</c:v>
                </c:pt>
                <c:pt idx="4823">
                  <c:v>3.2500309999999999</c:v>
                </c:pt>
                <c:pt idx="4824">
                  <c:v>3.7499690000000001</c:v>
                </c:pt>
                <c:pt idx="4825">
                  <c:v>3.600006</c:v>
                </c:pt>
                <c:pt idx="4826">
                  <c:v>4.599975999999999</c:v>
                </c:pt>
                <c:pt idx="4827">
                  <c:v>4.0500179999999988</c:v>
                </c:pt>
                <c:pt idx="4828">
                  <c:v>3.5499879999999999</c:v>
                </c:pt>
                <c:pt idx="4829">
                  <c:v>4.549987999999999</c:v>
                </c:pt>
                <c:pt idx="4830">
                  <c:v>5</c:v>
                </c:pt>
                <c:pt idx="4831">
                  <c:v>3.0500179999999997</c:v>
                </c:pt>
                <c:pt idx="4832">
                  <c:v>5.299987999999999</c:v>
                </c:pt>
                <c:pt idx="4833">
                  <c:v>4.5</c:v>
                </c:pt>
                <c:pt idx="4834">
                  <c:v>4.9000240000000002</c:v>
                </c:pt>
                <c:pt idx="4835">
                  <c:v>3.6500240000000002</c:v>
                </c:pt>
                <c:pt idx="4836">
                  <c:v>4.2000120000000001</c:v>
                </c:pt>
                <c:pt idx="4837">
                  <c:v>5.099975999999999</c:v>
                </c:pt>
                <c:pt idx="4838">
                  <c:v>3.6499940000000004</c:v>
                </c:pt>
                <c:pt idx="4839">
                  <c:v>4.6499629999999996</c:v>
                </c:pt>
                <c:pt idx="4840">
                  <c:v>4.299987999999999</c:v>
                </c:pt>
                <c:pt idx="4841">
                  <c:v>4.049987999999999</c:v>
                </c:pt>
                <c:pt idx="4842">
                  <c:v>4</c:v>
                </c:pt>
                <c:pt idx="4843">
                  <c:v>3.3000179999999997</c:v>
                </c:pt>
                <c:pt idx="4844">
                  <c:v>3.9500119999999996</c:v>
                </c:pt>
                <c:pt idx="4845">
                  <c:v>3.600006</c:v>
                </c:pt>
                <c:pt idx="4846">
                  <c:v>3.6499940000000004</c:v>
                </c:pt>
                <c:pt idx="4847">
                  <c:v>4.2000120000000001</c:v>
                </c:pt>
                <c:pt idx="4848">
                  <c:v>4</c:v>
                </c:pt>
                <c:pt idx="4849">
                  <c:v>4.849975999999999</c:v>
                </c:pt>
                <c:pt idx="4850">
                  <c:v>3.4499819999999999</c:v>
                </c:pt>
                <c:pt idx="4851">
                  <c:v>3.5499879999999999</c:v>
                </c:pt>
                <c:pt idx="4852">
                  <c:v>3.3500059999999996</c:v>
                </c:pt>
                <c:pt idx="4853">
                  <c:v>4.299987999999999</c:v>
                </c:pt>
                <c:pt idx="4854">
                  <c:v>4.7000120000000001</c:v>
                </c:pt>
                <c:pt idx="4855">
                  <c:v>3.4750059999999996</c:v>
                </c:pt>
                <c:pt idx="4856">
                  <c:v>5.350020999999999</c:v>
                </c:pt>
                <c:pt idx="4857">
                  <c:v>3.7000120000000001</c:v>
                </c:pt>
                <c:pt idx="4858">
                  <c:v>3.600006</c:v>
                </c:pt>
                <c:pt idx="4859">
                  <c:v>3.8999629999999996</c:v>
                </c:pt>
                <c:pt idx="4860">
                  <c:v>3.6750179999999997</c:v>
                </c:pt>
                <c:pt idx="4861">
                  <c:v>4.1000059999999987</c:v>
                </c:pt>
                <c:pt idx="4862">
                  <c:v>3.75</c:v>
                </c:pt>
                <c:pt idx="4863">
                  <c:v>4.000030999999999</c:v>
                </c:pt>
                <c:pt idx="4864">
                  <c:v>3.600006</c:v>
                </c:pt>
                <c:pt idx="4865">
                  <c:v>3.5</c:v>
                </c:pt>
                <c:pt idx="4866">
                  <c:v>5.1000059999999987</c:v>
                </c:pt>
                <c:pt idx="4867">
                  <c:v>4.1499629999999996</c:v>
                </c:pt>
                <c:pt idx="4868">
                  <c:v>4.4500120000000001</c:v>
                </c:pt>
                <c:pt idx="4869">
                  <c:v>4.0249939999999986</c:v>
                </c:pt>
                <c:pt idx="4870">
                  <c:v>4.6499939999999995</c:v>
                </c:pt>
                <c:pt idx="4871">
                  <c:v>3.6749879999999999</c:v>
                </c:pt>
                <c:pt idx="4872">
                  <c:v>4.3500059999999987</c:v>
                </c:pt>
                <c:pt idx="4873">
                  <c:v>4.2000120000000001</c:v>
                </c:pt>
                <c:pt idx="4874">
                  <c:v>5.000030999999999</c:v>
                </c:pt>
                <c:pt idx="4875">
                  <c:v>3.75</c:v>
                </c:pt>
                <c:pt idx="4876">
                  <c:v>3.6499630000000001</c:v>
                </c:pt>
                <c:pt idx="4877">
                  <c:v>3.9500119999999996</c:v>
                </c:pt>
                <c:pt idx="4878">
                  <c:v>3.75</c:v>
                </c:pt>
                <c:pt idx="4879">
                  <c:v>5.549987999999999</c:v>
                </c:pt>
                <c:pt idx="4880">
                  <c:v>3.6499630000000001</c:v>
                </c:pt>
                <c:pt idx="4881">
                  <c:v>3.9000240000000002</c:v>
                </c:pt>
                <c:pt idx="4882">
                  <c:v>3.600006</c:v>
                </c:pt>
                <c:pt idx="4883">
                  <c:v>3.3499759999999994</c:v>
                </c:pt>
                <c:pt idx="4884">
                  <c:v>4.1000059999999987</c:v>
                </c:pt>
                <c:pt idx="4885">
                  <c:v>3.6499940000000004</c:v>
                </c:pt>
                <c:pt idx="4886">
                  <c:v>4.75</c:v>
                </c:pt>
                <c:pt idx="4887">
                  <c:v>3.1499940000000004</c:v>
                </c:pt>
                <c:pt idx="4888">
                  <c:v>4.75</c:v>
                </c:pt>
                <c:pt idx="4889">
                  <c:v>3</c:v>
                </c:pt>
                <c:pt idx="4890">
                  <c:v>5.75</c:v>
                </c:pt>
                <c:pt idx="4891">
                  <c:v>3.3500059999999996</c:v>
                </c:pt>
                <c:pt idx="4892">
                  <c:v>3.5</c:v>
                </c:pt>
                <c:pt idx="4893">
                  <c:v>3.75</c:v>
                </c:pt>
                <c:pt idx="4894">
                  <c:v>3.2999879999999999</c:v>
                </c:pt>
                <c:pt idx="4895">
                  <c:v>5.25</c:v>
                </c:pt>
                <c:pt idx="4896">
                  <c:v>3.7000120000000001</c:v>
                </c:pt>
                <c:pt idx="4897">
                  <c:v>3.4000240000000002</c:v>
                </c:pt>
                <c:pt idx="4898">
                  <c:v>4.5</c:v>
                </c:pt>
                <c:pt idx="4899">
                  <c:v>3.4000240000000002</c:v>
                </c:pt>
                <c:pt idx="4900">
                  <c:v>3.6500240000000002</c:v>
                </c:pt>
                <c:pt idx="4901">
                  <c:v>4.2750240000000002</c:v>
                </c:pt>
                <c:pt idx="4902">
                  <c:v>5.3999939999999995</c:v>
                </c:pt>
                <c:pt idx="4903">
                  <c:v>4</c:v>
                </c:pt>
                <c:pt idx="4904">
                  <c:v>3.9500119999999996</c:v>
                </c:pt>
                <c:pt idx="4905">
                  <c:v>3.600006</c:v>
                </c:pt>
                <c:pt idx="4906">
                  <c:v>4.3999939999999995</c:v>
                </c:pt>
                <c:pt idx="4907">
                  <c:v>3.25</c:v>
                </c:pt>
                <c:pt idx="4908">
                  <c:v>3.8500059999999996</c:v>
                </c:pt>
                <c:pt idx="4909">
                  <c:v>4.549987999999999</c:v>
                </c:pt>
                <c:pt idx="4910">
                  <c:v>3.899994</c:v>
                </c:pt>
                <c:pt idx="4911">
                  <c:v>4.099975999999999</c:v>
                </c:pt>
                <c:pt idx="4912">
                  <c:v>3.6000369999999999</c:v>
                </c:pt>
                <c:pt idx="4913">
                  <c:v>4.75</c:v>
                </c:pt>
                <c:pt idx="4914">
                  <c:v>3.9500119999999996</c:v>
                </c:pt>
                <c:pt idx="4915">
                  <c:v>4</c:v>
                </c:pt>
                <c:pt idx="4916">
                  <c:v>3.899994</c:v>
                </c:pt>
                <c:pt idx="4917">
                  <c:v>3.6499630000000001</c:v>
                </c:pt>
                <c:pt idx="4918">
                  <c:v>3.100006</c:v>
                </c:pt>
                <c:pt idx="4919">
                  <c:v>4.099975999999999</c:v>
                </c:pt>
                <c:pt idx="4920">
                  <c:v>3.399994</c:v>
                </c:pt>
                <c:pt idx="4921">
                  <c:v>3.5749970000000002</c:v>
                </c:pt>
                <c:pt idx="4922">
                  <c:v>5.25</c:v>
                </c:pt>
                <c:pt idx="4923">
                  <c:v>5.6500239999999993</c:v>
                </c:pt>
                <c:pt idx="4924">
                  <c:v>5.099975999999999</c:v>
                </c:pt>
                <c:pt idx="4925">
                  <c:v>4.049987999999999</c:v>
                </c:pt>
                <c:pt idx="4926">
                  <c:v>5.4499820000000003</c:v>
                </c:pt>
                <c:pt idx="4927">
                  <c:v>3.5500179999999997</c:v>
                </c:pt>
                <c:pt idx="4928">
                  <c:v>4.299987999999999</c:v>
                </c:pt>
                <c:pt idx="4929">
                  <c:v>3.4999689999999997</c:v>
                </c:pt>
                <c:pt idx="4930">
                  <c:v>3.3000179999999997</c:v>
                </c:pt>
                <c:pt idx="4931">
                  <c:v>3.0500179999999997</c:v>
                </c:pt>
                <c:pt idx="4932">
                  <c:v>4.1499939999999995</c:v>
                </c:pt>
                <c:pt idx="4933">
                  <c:v>3.725006</c:v>
                </c:pt>
                <c:pt idx="4934">
                  <c:v>3.0000309999999999</c:v>
                </c:pt>
                <c:pt idx="4935">
                  <c:v>4.549987999999999</c:v>
                </c:pt>
                <c:pt idx="4936">
                  <c:v>4.2000120000000001</c:v>
                </c:pt>
                <c:pt idx="4937">
                  <c:v>3.2999879999999999</c:v>
                </c:pt>
                <c:pt idx="4938">
                  <c:v>3.5500179999999997</c:v>
                </c:pt>
                <c:pt idx="4939">
                  <c:v>4.9499820000000003</c:v>
                </c:pt>
                <c:pt idx="4940">
                  <c:v>3.3499759999999994</c:v>
                </c:pt>
                <c:pt idx="4941">
                  <c:v>5.1000369999999995</c:v>
                </c:pt>
                <c:pt idx="4942">
                  <c:v>3.8999629999999996</c:v>
                </c:pt>
                <c:pt idx="4943">
                  <c:v>3.25</c:v>
                </c:pt>
                <c:pt idx="4944">
                  <c:v>3.9499819999999999</c:v>
                </c:pt>
                <c:pt idx="4945">
                  <c:v>4.8500059999999987</c:v>
                </c:pt>
                <c:pt idx="4946">
                  <c:v>4.4000240000000002</c:v>
                </c:pt>
                <c:pt idx="4947">
                  <c:v>3.4500119999999996</c:v>
                </c:pt>
                <c:pt idx="4948">
                  <c:v>3.4500119999999996</c:v>
                </c:pt>
                <c:pt idx="4949">
                  <c:v>3.75</c:v>
                </c:pt>
                <c:pt idx="4950">
                  <c:v>2.9500119999999996</c:v>
                </c:pt>
                <c:pt idx="4951">
                  <c:v>4.0500179999999988</c:v>
                </c:pt>
                <c:pt idx="4952">
                  <c:v>4.6499939999999995</c:v>
                </c:pt>
                <c:pt idx="4953">
                  <c:v>4</c:v>
                </c:pt>
                <c:pt idx="4954">
                  <c:v>3.7500309999999999</c:v>
                </c:pt>
                <c:pt idx="4955">
                  <c:v>3.3499910000000002</c:v>
                </c:pt>
                <c:pt idx="4956">
                  <c:v>4.349975999999999</c:v>
                </c:pt>
                <c:pt idx="4957">
                  <c:v>3.399994</c:v>
                </c:pt>
                <c:pt idx="4958">
                  <c:v>3.9500119999999996</c:v>
                </c:pt>
                <c:pt idx="4959">
                  <c:v>3.5</c:v>
                </c:pt>
                <c:pt idx="4960">
                  <c:v>3.75</c:v>
                </c:pt>
                <c:pt idx="4961">
                  <c:v>3.7000120000000001</c:v>
                </c:pt>
                <c:pt idx="4962">
                  <c:v>3.25</c:v>
                </c:pt>
                <c:pt idx="4963">
                  <c:v>3.3500059999999996</c:v>
                </c:pt>
                <c:pt idx="4964">
                  <c:v>3.600006</c:v>
                </c:pt>
                <c:pt idx="4965">
                  <c:v>4.1000059999999987</c:v>
                </c:pt>
                <c:pt idx="4966">
                  <c:v>4.6249999999999991</c:v>
                </c:pt>
                <c:pt idx="4967">
                  <c:v>3.3999629999999996</c:v>
                </c:pt>
                <c:pt idx="4968">
                  <c:v>4.1500239999999993</c:v>
                </c:pt>
                <c:pt idx="4969">
                  <c:v>4.049987999999999</c:v>
                </c:pt>
                <c:pt idx="4970">
                  <c:v>3.9000240000000002</c:v>
                </c:pt>
                <c:pt idx="4971">
                  <c:v>3.899994</c:v>
                </c:pt>
                <c:pt idx="4972">
                  <c:v>3.75</c:v>
                </c:pt>
                <c:pt idx="4973">
                  <c:v>4</c:v>
                </c:pt>
                <c:pt idx="4974">
                  <c:v>4.299987999999999</c:v>
                </c:pt>
                <c:pt idx="4975">
                  <c:v>3.899994</c:v>
                </c:pt>
                <c:pt idx="4976">
                  <c:v>9.450012000000001</c:v>
                </c:pt>
                <c:pt idx="4977">
                  <c:v>3.3749849999999997</c:v>
                </c:pt>
                <c:pt idx="4978">
                  <c:v>3.4000240000000002</c:v>
                </c:pt>
                <c:pt idx="4979">
                  <c:v>3.6500240000000002</c:v>
                </c:pt>
                <c:pt idx="4980">
                  <c:v>3.8999629999999996</c:v>
                </c:pt>
                <c:pt idx="4981">
                  <c:v>4.049987999999999</c:v>
                </c:pt>
                <c:pt idx="4982">
                  <c:v>4.6499629999999996</c:v>
                </c:pt>
                <c:pt idx="4983">
                  <c:v>4.6000059999999987</c:v>
                </c:pt>
                <c:pt idx="4984">
                  <c:v>4.3500059999999987</c:v>
                </c:pt>
                <c:pt idx="4985">
                  <c:v>4.5500179999999988</c:v>
                </c:pt>
                <c:pt idx="4986">
                  <c:v>3.8999629999999996</c:v>
                </c:pt>
                <c:pt idx="4987">
                  <c:v>3.6499940000000004</c:v>
                </c:pt>
                <c:pt idx="4988">
                  <c:v>5.4499820000000003</c:v>
                </c:pt>
                <c:pt idx="4989">
                  <c:v>3.8500059999999996</c:v>
                </c:pt>
                <c:pt idx="4990">
                  <c:v>4.2250059999999987</c:v>
                </c:pt>
                <c:pt idx="4991">
                  <c:v>5.3000179999999988</c:v>
                </c:pt>
                <c:pt idx="4992">
                  <c:v>4.049987999999999</c:v>
                </c:pt>
                <c:pt idx="4993">
                  <c:v>4.4500120000000001</c:v>
                </c:pt>
                <c:pt idx="4994">
                  <c:v>4.6999819999999994</c:v>
                </c:pt>
                <c:pt idx="4995">
                  <c:v>4.1500239999999993</c:v>
                </c:pt>
                <c:pt idx="4996">
                  <c:v>4.3999629999999996</c:v>
                </c:pt>
                <c:pt idx="4997">
                  <c:v>4.000030999999999</c:v>
                </c:pt>
                <c:pt idx="4998">
                  <c:v>4.049987999999999</c:v>
                </c:pt>
                <c:pt idx="4999">
                  <c:v>3.4999689999999997</c:v>
                </c:pt>
                <c:pt idx="5000">
                  <c:v>3.7999879999999999</c:v>
                </c:pt>
                <c:pt idx="5001">
                  <c:v>4.0500030000000002</c:v>
                </c:pt>
                <c:pt idx="5002">
                  <c:v>3.8500059999999996</c:v>
                </c:pt>
                <c:pt idx="5003">
                  <c:v>3.5999759999999994</c:v>
                </c:pt>
                <c:pt idx="5004">
                  <c:v>4.4500120000000001</c:v>
                </c:pt>
                <c:pt idx="5005">
                  <c:v>3.600006</c:v>
                </c:pt>
                <c:pt idx="5006">
                  <c:v>5.099975999999999</c:v>
                </c:pt>
                <c:pt idx="5007">
                  <c:v>3.7999879999999999</c:v>
                </c:pt>
                <c:pt idx="5008">
                  <c:v>3.75</c:v>
                </c:pt>
                <c:pt idx="5009">
                  <c:v>3.0499879999999999</c:v>
                </c:pt>
                <c:pt idx="5010">
                  <c:v>4.25</c:v>
                </c:pt>
                <c:pt idx="5011">
                  <c:v>3.5999759999999994</c:v>
                </c:pt>
                <c:pt idx="5012">
                  <c:v>4.8999939999999995</c:v>
                </c:pt>
                <c:pt idx="5013">
                  <c:v>3.75</c:v>
                </c:pt>
                <c:pt idx="5014">
                  <c:v>4</c:v>
                </c:pt>
                <c:pt idx="5015">
                  <c:v>4</c:v>
                </c:pt>
                <c:pt idx="5016">
                  <c:v>3.2999879999999999</c:v>
                </c:pt>
                <c:pt idx="5017">
                  <c:v>4.2000120000000001</c:v>
                </c:pt>
                <c:pt idx="5018">
                  <c:v>3.399994</c:v>
                </c:pt>
                <c:pt idx="5019">
                  <c:v>3.9500119999999996</c:v>
                </c:pt>
                <c:pt idx="5020">
                  <c:v>3.3000179999999997</c:v>
                </c:pt>
                <c:pt idx="5021">
                  <c:v>3.6499940000000004</c:v>
                </c:pt>
                <c:pt idx="5022">
                  <c:v>3.7999879999999999</c:v>
                </c:pt>
                <c:pt idx="5023">
                  <c:v>3.75</c:v>
                </c:pt>
                <c:pt idx="5024">
                  <c:v>3.8750149999999994</c:v>
                </c:pt>
                <c:pt idx="5025">
                  <c:v>3.100006</c:v>
                </c:pt>
                <c:pt idx="5026">
                  <c:v>3.7999879999999999</c:v>
                </c:pt>
                <c:pt idx="5027">
                  <c:v>4.049987999999999</c:v>
                </c:pt>
                <c:pt idx="5028">
                  <c:v>3.6499940000000004</c:v>
                </c:pt>
                <c:pt idx="5029">
                  <c:v>3.6500240000000002</c:v>
                </c:pt>
                <c:pt idx="5030">
                  <c:v>5.5</c:v>
                </c:pt>
                <c:pt idx="5031">
                  <c:v>3.2999879999999999</c:v>
                </c:pt>
                <c:pt idx="5032">
                  <c:v>3.600006</c:v>
                </c:pt>
                <c:pt idx="5033">
                  <c:v>8.799987999999999</c:v>
                </c:pt>
                <c:pt idx="5034">
                  <c:v>3.0500179999999997</c:v>
                </c:pt>
                <c:pt idx="5035">
                  <c:v>2.7999879999999999</c:v>
                </c:pt>
                <c:pt idx="5036">
                  <c:v>3.1999819999999999</c:v>
                </c:pt>
                <c:pt idx="5037">
                  <c:v>4.25</c:v>
                </c:pt>
                <c:pt idx="5038">
                  <c:v>4.0500179999999988</c:v>
                </c:pt>
                <c:pt idx="5039">
                  <c:v>4.3000179999999988</c:v>
                </c:pt>
                <c:pt idx="5040">
                  <c:v>4.7749939999999995</c:v>
                </c:pt>
                <c:pt idx="5041">
                  <c:v>5.549987999999999</c:v>
                </c:pt>
                <c:pt idx="5042">
                  <c:v>5.249969000000001</c:v>
                </c:pt>
                <c:pt idx="5043">
                  <c:v>3.7000120000000001</c:v>
                </c:pt>
                <c:pt idx="5044">
                  <c:v>3.0500489999999996</c:v>
                </c:pt>
                <c:pt idx="5045">
                  <c:v>3.399994</c:v>
                </c:pt>
                <c:pt idx="5046">
                  <c:v>3.75</c:v>
                </c:pt>
                <c:pt idx="5047">
                  <c:v>3.75</c:v>
                </c:pt>
                <c:pt idx="5048">
                  <c:v>3.1500240000000002</c:v>
                </c:pt>
                <c:pt idx="5049">
                  <c:v>3.7999879999999999</c:v>
                </c:pt>
                <c:pt idx="5050">
                  <c:v>5.5500179999999988</c:v>
                </c:pt>
                <c:pt idx="5051">
                  <c:v>4.6500239999999993</c:v>
                </c:pt>
                <c:pt idx="5052">
                  <c:v>3.5</c:v>
                </c:pt>
                <c:pt idx="5053">
                  <c:v>4.3999939999999995</c:v>
                </c:pt>
                <c:pt idx="5054">
                  <c:v>3.7999879999999999</c:v>
                </c:pt>
                <c:pt idx="5055">
                  <c:v>4.1500239999999993</c:v>
                </c:pt>
                <c:pt idx="5056">
                  <c:v>4.3999629999999996</c:v>
                </c:pt>
                <c:pt idx="5057">
                  <c:v>4.1000059999999987</c:v>
                </c:pt>
                <c:pt idx="5058">
                  <c:v>4.25</c:v>
                </c:pt>
                <c:pt idx="5059">
                  <c:v>3.7000120000000001</c:v>
                </c:pt>
                <c:pt idx="5060">
                  <c:v>4.6499939999999995</c:v>
                </c:pt>
                <c:pt idx="5061">
                  <c:v>3.6999819999999999</c:v>
                </c:pt>
                <c:pt idx="5062">
                  <c:v>3.5</c:v>
                </c:pt>
                <c:pt idx="5063">
                  <c:v>3.8000179999999997</c:v>
                </c:pt>
                <c:pt idx="5064">
                  <c:v>3.9500119999999996</c:v>
                </c:pt>
                <c:pt idx="5065">
                  <c:v>3.5</c:v>
                </c:pt>
                <c:pt idx="5066">
                  <c:v>5.6499939999999995</c:v>
                </c:pt>
                <c:pt idx="5067">
                  <c:v>4.549987999999999</c:v>
                </c:pt>
                <c:pt idx="5068">
                  <c:v>3.75</c:v>
                </c:pt>
                <c:pt idx="5069">
                  <c:v>5.7000120000000001</c:v>
                </c:pt>
                <c:pt idx="5070">
                  <c:v>3.3000179999999997</c:v>
                </c:pt>
                <c:pt idx="5071">
                  <c:v>2.9500119999999996</c:v>
                </c:pt>
                <c:pt idx="5072">
                  <c:v>4.6000059999999987</c:v>
                </c:pt>
                <c:pt idx="5073">
                  <c:v>3.674973</c:v>
                </c:pt>
                <c:pt idx="5074">
                  <c:v>3.0500179999999997</c:v>
                </c:pt>
                <c:pt idx="5075">
                  <c:v>3.7500309999999999</c:v>
                </c:pt>
                <c:pt idx="5076">
                  <c:v>3.75</c:v>
                </c:pt>
                <c:pt idx="5077">
                  <c:v>2.9499819999999999</c:v>
                </c:pt>
                <c:pt idx="5078">
                  <c:v>22.700011999999997</c:v>
                </c:pt>
                <c:pt idx="5079">
                  <c:v>4.1499939999999995</c:v>
                </c:pt>
                <c:pt idx="5080">
                  <c:v>4.7000120000000001</c:v>
                </c:pt>
                <c:pt idx="5081">
                  <c:v>4.549987999999999</c:v>
                </c:pt>
                <c:pt idx="5082">
                  <c:v>3.8500059999999996</c:v>
                </c:pt>
                <c:pt idx="5083">
                  <c:v>4.299987999999999</c:v>
                </c:pt>
                <c:pt idx="5084">
                  <c:v>3.8500059999999996</c:v>
                </c:pt>
                <c:pt idx="5085">
                  <c:v>3.75</c:v>
                </c:pt>
                <c:pt idx="5086">
                  <c:v>3.5499879999999999</c:v>
                </c:pt>
                <c:pt idx="5087">
                  <c:v>3.3500059999999996</c:v>
                </c:pt>
                <c:pt idx="5088">
                  <c:v>4.5500179999999988</c:v>
                </c:pt>
                <c:pt idx="5089">
                  <c:v>3.9499970000000002</c:v>
                </c:pt>
                <c:pt idx="5090">
                  <c:v>3.9500119999999996</c:v>
                </c:pt>
                <c:pt idx="5091">
                  <c:v>3.75</c:v>
                </c:pt>
                <c:pt idx="5092">
                  <c:v>4.8500059999999987</c:v>
                </c:pt>
                <c:pt idx="5093">
                  <c:v>3.600006</c:v>
                </c:pt>
                <c:pt idx="5094">
                  <c:v>3.5</c:v>
                </c:pt>
                <c:pt idx="5095">
                  <c:v>4.0249939999999986</c:v>
                </c:pt>
                <c:pt idx="5096">
                  <c:v>3.3500059999999996</c:v>
                </c:pt>
                <c:pt idx="5097">
                  <c:v>3.6000369999999999</c:v>
                </c:pt>
                <c:pt idx="5098">
                  <c:v>3.4500119999999996</c:v>
                </c:pt>
                <c:pt idx="5099">
                  <c:v>3.9999689999999997</c:v>
                </c:pt>
                <c:pt idx="5100">
                  <c:v>3.5499879999999999</c:v>
                </c:pt>
                <c:pt idx="5101">
                  <c:v>3.5500179999999997</c:v>
                </c:pt>
                <c:pt idx="5102">
                  <c:v>3.9000240000000002</c:v>
                </c:pt>
                <c:pt idx="5103">
                  <c:v>4.25</c:v>
                </c:pt>
                <c:pt idx="5104">
                  <c:v>3.3249819999999999</c:v>
                </c:pt>
                <c:pt idx="5105">
                  <c:v>4.4000240000000002</c:v>
                </c:pt>
                <c:pt idx="5106">
                  <c:v>3.9499819999999999</c:v>
                </c:pt>
                <c:pt idx="5107">
                  <c:v>3.4499819999999999</c:v>
                </c:pt>
                <c:pt idx="5108">
                  <c:v>3.3500059999999996</c:v>
                </c:pt>
                <c:pt idx="5109">
                  <c:v>3.75</c:v>
                </c:pt>
                <c:pt idx="5110">
                  <c:v>4.6000059999999987</c:v>
                </c:pt>
                <c:pt idx="5111">
                  <c:v>3.8499759999999994</c:v>
                </c:pt>
                <c:pt idx="5112">
                  <c:v>4.3000179999999988</c:v>
                </c:pt>
                <c:pt idx="5113">
                  <c:v>4.3000179999999988</c:v>
                </c:pt>
                <c:pt idx="5114">
                  <c:v>3.600006</c:v>
                </c:pt>
                <c:pt idx="5115">
                  <c:v>3.4500119999999996</c:v>
                </c:pt>
                <c:pt idx="5116">
                  <c:v>3.6499940000000004</c:v>
                </c:pt>
                <c:pt idx="5117">
                  <c:v>3.5</c:v>
                </c:pt>
                <c:pt idx="5118">
                  <c:v>4.0749969999999989</c:v>
                </c:pt>
                <c:pt idx="5119">
                  <c:v>3.5</c:v>
                </c:pt>
                <c:pt idx="5120">
                  <c:v>3.2999879999999999</c:v>
                </c:pt>
                <c:pt idx="5121">
                  <c:v>3.8500059999999996</c:v>
                </c:pt>
                <c:pt idx="5122">
                  <c:v>3.3500059999999996</c:v>
                </c:pt>
                <c:pt idx="5123">
                  <c:v>3.2000120000000001</c:v>
                </c:pt>
                <c:pt idx="5124">
                  <c:v>3.899994</c:v>
                </c:pt>
                <c:pt idx="5125">
                  <c:v>4.0500179999999988</c:v>
                </c:pt>
                <c:pt idx="5126">
                  <c:v>3.6499940000000004</c:v>
                </c:pt>
                <c:pt idx="5127">
                  <c:v>3.7000120000000001</c:v>
                </c:pt>
                <c:pt idx="5128">
                  <c:v>3.1499940000000004</c:v>
                </c:pt>
                <c:pt idx="5129">
                  <c:v>3.600006</c:v>
                </c:pt>
                <c:pt idx="5130">
                  <c:v>3.2999879999999999</c:v>
                </c:pt>
                <c:pt idx="5131">
                  <c:v>4.1999509999999995</c:v>
                </c:pt>
                <c:pt idx="5132">
                  <c:v>4.5</c:v>
                </c:pt>
                <c:pt idx="5133">
                  <c:v>3.7000120000000001</c:v>
                </c:pt>
                <c:pt idx="5134">
                  <c:v>4.3500059999999987</c:v>
                </c:pt>
                <c:pt idx="5135">
                  <c:v>3.4500119999999996</c:v>
                </c:pt>
                <c:pt idx="5136">
                  <c:v>3.6999819999999999</c:v>
                </c:pt>
                <c:pt idx="5137">
                  <c:v>3.8500369999999995</c:v>
                </c:pt>
                <c:pt idx="5138">
                  <c:v>3.3499759999999994</c:v>
                </c:pt>
                <c:pt idx="5139">
                  <c:v>3.6999970000000002</c:v>
                </c:pt>
                <c:pt idx="5140">
                  <c:v>3.3000179999999997</c:v>
                </c:pt>
                <c:pt idx="5141">
                  <c:v>4.599975999999999</c:v>
                </c:pt>
                <c:pt idx="5142">
                  <c:v>4.1500239999999993</c:v>
                </c:pt>
                <c:pt idx="5143">
                  <c:v>4.1500239999999993</c:v>
                </c:pt>
                <c:pt idx="5144">
                  <c:v>4.4499820000000003</c:v>
                </c:pt>
                <c:pt idx="5145">
                  <c:v>3.3500059999999996</c:v>
                </c:pt>
                <c:pt idx="5146">
                  <c:v>4.1000059999999987</c:v>
                </c:pt>
                <c:pt idx="5147">
                  <c:v>5.5</c:v>
                </c:pt>
                <c:pt idx="5148">
                  <c:v>4.4499510000000004</c:v>
                </c:pt>
                <c:pt idx="5149">
                  <c:v>5.549987999999999</c:v>
                </c:pt>
                <c:pt idx="5150">
                  <c:v>4.0750120000000001</c:v>
                </c:pt>
                <c:pt idx="5151">
                  <c:v>4</c:v>
                </c:pt>
                <c:pt idx="5152">
                  <c:v>4.1999819999999994</c:v>
                </c:pt>
                <c:pt idx="5153">
                  <c:v>3.6999819999999999</c:v>
                </c:pt>
                <c:pt idx="5154">
                  <c:v>3.75</c:v>
                </c:pt>
                <c:pt idx="5155">
                  <c:v>3.8999789999999996</c:v>
                </c:pt>
                <c:pt idx="5156">
                  <c:v>3.4499970000000002</c:v>
                </c:pt>
                <c:pt idx="5157">
                  <c:v>4.049987999999999</c:v>
                </c:pt>
                <c:pt idx="5158">
                  <c:v>3.25</c:v>
                </c:pt>
                <c:pt idx="5159">
                  <c:v>3.5249790000000001</c:v>
                </c:pt>
                <c:pt idx="5160">
                  <c:v>4.1000059999999987</c:v>
                </c:pt>
                <c:pt idx="5161">
                  <c:v>3.5499879999999999</c:v>
                </c:pt>
                <c:pt idx="5162">
                  <c:v>4</c:v>
                </c:pt>
                <c:pt idx="5163">
                  <c:v>3.5499879999999999</c:v>
                </c:pt>
                <c:pt idx="5164">
                  <c:v>4.1499939999999995</c:v>
                </c:pt>
                <c:pt idx="5165">
                  <c:v>4.3000179999999988</c:v>
                </c:pt>
                <c:pt idx="5166">
                  <c:v>3.8499759999999994</c:v>
                </c:pt>
                <c:pt idx="5167">
                  <c:v>4.1999819999999994</c:v>
                </c:pt>
                <c:pt idx="5168">
                  <c:v>3.899994</c:v>
                </c:pt>
                <c:pt idx="5169">
                  <c:v>3.75</c:v>
                </c:pt>
                <c:pt idx="5170">
                  <c:v>3.7999879999999999</c:v>
                </c:pt>
                <c:pt idx="5171">
                  <c:v>3.5499879999999999</c:v>
                </c:pt>
                <c:pt idx="5172">
                  <c:v>3.7000120000000001</c:v>
                </c:pt>
                <c:pt idx="5173">
                  <c:v>4.1249999999999991</c:v>
                </c:pt>
                <c:pt idx="5174">
                  <c:v>3.4000240000000002</c:v>
                </c:pt>
                <c:pt idx="5175">
                  <c:v>3.5999759999999994</c:v>
                </c:pt>
                <c:pt idx="5176">
                  <c:v>4.8500059999999987</c:v>
                </c:pt>
                <c:pt idx="5177">
                  <c:v>3.2999879999999999</c:v>
                </c:pt>
                <c:pt idx="5178">
                  <c:v>3.3500059999999996</c:v>
                </c:pt>
                <c:pt idx="5179">
                  <c:v>3.9500119999999996</c:v>
                </c:pt>
                <c:pt idx="5180">
                  <c:v>3.3000179999999997</c:v>
                </c:pt>
                <c:pt idx="5181">
                  <c:v>3.75</c:v>
                </c:pt>
                <c:pt idx="5182">
                  <c:v>4.1000059999999987</c:v>
                </c:pt>
                <c:pt idx="5183">
                  <c:v>4</c:v>
                </c:pt>
                <c:pt idx="5184">
                  <c:v>4</c:v>
                </c:pt>
                <c:pt idx="5185">
                  <c:v>3.9000240000000002</c:v>
                </c:pt>
                <c:pt idx="5186">
                  <c:v>5.349975999999999</c:v>
                </c:pt>
                <c:pt idx="5187">
                  <c:v>3.3000179999999997</c:v>
                </c:pt>
                <c:pt idx="5188">
                  <c:v>6.549987999999999</c:v>
                </c:pt>
                <c:pt idx="5189">
                  <c:v>2.9000240000000002</c:v>
                </c:pt>
                <c:pt idx="5190">
                  <c:v>4.8000179999999988</c:v>
                </c:pt>
                <c:pt idx="5191">
                  <c:v>3.7999879999999999</c:v>
                </c:pt>
                <c:pt idx="5192">
                  <c:v>3.75</c:v>
                </c:pt>
                <c:pt idx="5193">
                  <c:v>3.5500179999999997</c:v>
                </c:pt>
                <c:pt idx="5194">
                  <c:v>4.9500120000000001</c:v>
                </c:pt>
                <c:pt idx="5195">
                  <c:v>4.299987999999999</c:v>
                </c:pt>
                <c:pt idx="5196">
                  <c:v>3.2999879999999999</c:v>
                </c:pt>
                <c:pt idx="5197">
                  <c:v>3.6499940000000004</c:v>
                </c:pt>
                <c:pt idx="5198">
                  <c:v>4.2000120000000001</c:v>
                </c:pt>
                <c:pt idx="5199">
                  <c:v>3.5</c:v>
                </c:pt>
                <c:pt idx="5200">
                  <c:v>4.5500179999999988</c:v>
                </c:pt>
                <c:pt idx="5201">
                  <c:v>4.1499939999999995</c:v>
                </c:pt>
                <c:pt idx="5202">
                  <c:v>4.9500120000000001</c:v>
                </c:pt>
                <c:pt idx="5203">
                  <c:v>6.250030999999999</c:v>
                </c:pt>
                <c:pt idx="5204">
                  <c:v>3.9000240000000002</c:v>
                </c:pt>
                <c:pt idx="5205">
                  <c:v>3.7000120000000001</c:v>
                </c:pt>
                <c:pt idx="5206">
                  <c:v>4.3999939999999995</c:v>
                </c:pt>
                <c:pt idx="5207">
                  <c:v>3.8500059999999996</c:v>
                </c:pt>
                <c:pt idx="5208">
                  <c:v>4.4499820000000003</c:v>
                </c:pt>
                <c:pt idx="5209">
                  <c:v>2.9500119999999996</c:v>
                </c:pt>
                <c:pt idx="5210">
                  <c:v>4.6000059999999987</c:v>
                </c:pt>
                <c:pt idx="5211">
                  <c:v>3.3500059999999996</c:v>
                </c:pt>
                <c:pt idx="5212">
                  <c:v>4.4499969999999998</c:v>
                </c:pt>
                <c:pt idx="5213">
                  <c:v>4</c:v>
                </c:pt>
                <c:pt idx="5214">
                  <c:v>4.1000059999999987</c:v>
                </c:pt>
                <c:pt idx="5215">
                  <c:v>3.9999689999999997</c:v>
                </c:pt>
                <c:pt idx="5216">
                  <c:v>3.7999879999999999</c:v>
                </c:pt>
                <c:pt idx="5217">
                  <c:v>3.6999819999999999</c:v>
                </c:pt>
                <c:pt idx="5218">
                  <c:v>3.899994</c:v>
                </c:pt>
                <c:pt idx="5219">
                  <c:v>4.25</c:v>
                </c:pt>
                <c:pt idx="5220">
                  <c:v>3</c:v>
                </c:pt>
                <c:pt idx="5221">
                  <c:v>3.1999819999999999</c:v>
                </c:pt>
                <c:pt idx="5222">
                  <c:v>4.1500239999999993</c:v>
                </c:pt>
                <c:pt idx="5223">
                  <c:v>3.2999879999999999</c:v>
                </c:pt>
                <c:pt idx="5224">
                  <c:v>4.049987999999999</c:v>
                </c:pt>
                <c:pt idx="5225">
                  <c:v>3.7499690000000001</c:v>
                </c:pt>
                <c:pt idx="5226">
                  <c:v>4.1500239999999993</c:v>
                </c:pt>
                <c:pt idx="5227">
                  <c:v>3.6500240000000002</c:v>
                </c:pt>
                <c:pt idx="5228">
                  <c:v>4.549987999999999</c:v>
                </c:pt>
                <c:pt idx="5229">
                  <c:v>3.6000369999999999</c:v>
                </c:pt>
                <c:pt idx="5230">
                  <c:v>3.25</c:v>
                </c:pt>
                <c:pt idx="5231">
                  <c:v>3.600006</c:v>
                </c:pt>
                <c:pt idx="5232">
                  <c:v>3.9250029999999994</c:v>
                </c:pt>
                <c:pt idx="5233">
                  <c:v>4.1499939999999995</c:v>
                </c:pt>
                <c:pt idx="5234">
                  <c:v>3.3500059999999996</c:v>
                </c:pt>
                <c:pt idx="5235">
                  <c:v>3.600006</c:v>
                </c:pt>
                <c:pt idx="5236">
                  <c:v>3.8000029999999994</c:v>
                </c:pt>
                <c:pt idx="5237">
                  <c:v>5.3500059999999987</c:v>
                </c:pt>
                <c:pt idx="5238">
                  <c:v>4.750030999999999</c:v>
                </c:pt>
                <c:pt idx="5239">
                  <c:v>3.75</c:v>
                </c:pt>
                <c:pt idx="5240">
                  <c:v>3.5</c:v>
                </c:pt>
                <c:pt idx="5241">
                  <c:v>4.5999910000000002</c:v>
                </c:pt>
                <c:pt idx="5242">
                  <c:v>5.75</c:v>
                </c:pt>
                <c:pt idx="5243">
                  <c:v>4.8999939999999995</c:v>
                </c:pt>
                <c:pt idx="5244">
                  <c:v>4</c:v>
                </c:pt>
                <c:pt idx="5245">
                  <c:v>3.1499940000000004</c:v>
                </c:pt>
                <c:pt idx="5246">
                  <c:v>3.8000179999999997</c:v>
                </c:pt>
                <c:pt idx="5247">
                  <c:v>3.5</c:v>
                </c:pt>
                <c:pt idx="5248">
                  <c:v>4.1000059999999987</c:v>
                </c:pt>
                <c:pt idx="5249">
                  <c:v>3.5500489999999996</c:v>
                </c:pt>
                <c:pt idx="5250">
                  <c:v>3.5500179999999997</c:v>
                </c:pt>
                <c:pt idx="5251">
                  <c:v>3.6499940000000004</c:v>
                </c:pt>
                <c:pt idx="5252">
                  <c:v>4.1499939999999995</c:v>
                </c:pt>
                <c:pt idx="5253">
                  <c:v>3.6499940000000004</c:v>
                </c:pt>
                <c:pt idx="5254">
                  <c:v>3.8500369999999995</c:v>
                </c:pt>
                <c:pt idx="5255">
                  <c:v>3.6499940000000004</c:v>
                </c:pt>
                <c:pt idx="5256">
                  <c:v>3</c:v>
                </c:pt>
                <c:pt idx="5257">
                  <c:v>4.6499939999999995</c:v>
                </c:pt>
                <c:pt idx="5258">
                  <c:v>3.4499819999999999</c:v>
                </c:pt>
                <c:pt idx="5259">
                  <c:v>4.25</c:v>
                </c:pt>
                <c:pt idx="5260">
                  <c:v>3.7999879999999999</c:v>
                </c:pt>
                <c:pt idx="5261">
                  <c:v>4.9500120000000001</c:v>
                </c:pt>
                <c:pt idx="5262">
                  <c:v>4</c:v>
                </c:pt>
                <c:pt idx="5263">
                  <c:v>3.6999819999999999</c:v>
                </c:pt>
                <c:pt idx="5264">
                  <c:v>3.3500059999999996</c:v>
                </c:pt>
                <c:pt idx="5265">
                  <c:v>3.5500179999999997</c:v>
                </c:pt>
                <c:pt idx="5266">
                  <c:v>5.2000120000000001</c:v>
                </c:pt>
                <c:pt idx="5267">
                  <c:v>4.4000240000000002</c:v>
                </c:pt>
                <c:pt idx="5268">
                  <c:v>3.4499819999999999</c:v>
                </c:pt>
                <c:pt idx="5269">
                  <c:v>3.8500059999999996</c:v>
                </c:pt>
                <c:pt idx="5270">
                  <c:v>4.6749879999999981</c:v>
                </c:pt>
                <c:pt idx="5271">
                  <c:v>3.25</c:v>
                </c:pt>
                <c:pt idx="5272">
                  <c:v>3.9000240000000002</c:v>
                </c:pt>
                <c:pt idx="5273">
                  <c:v>3.8499759999999994</c:v>
                </c:pt>
                <c:pt idx="5274">
                  <c:v>4.6000059999999987</c:v>
                </c:pt>
                <c:pt idx="5275">
                  <c:v>4.5500489999999996</c:v>
                </c:pt>
                <c:pt idx="5276">
                  <c:v>4.25</c:v>
                </c:pt>
                <c:pt idx="5277">
                  <c:v>3.3500369999999995</c:v>
                </c:pt>
                <c:pt idx="5278">
                  <c:v>3.6499790000000001</c:v>
                </c:pt>
                <c:pt idx="5279">
                  <c:v>3.5500179999999997</c:v>
                </c:pt>
                <c:pt idx="5280">
                  <c:v>4.75</c:v>
                </c:pt>
                <c:pt idx="5281">
                  <c:v>3.600006</c:v>
                </c:pt>
                <c:pt idx="5282">
                  <c:v>3</c:v>
                </c:pt>
                <c:pt idx="5283">
                  <c:v>3.8499759999999994</c:v>
                </c:pt>
                <c:pt idx="5284">
                  <c:v>3.600006</c:v>
                </c:pt>
                <c:pt idx="5285">
                  <c:v>3.6499940000000004</c:v>
                </c:pt>
                <c:pt idx="5286">
                  <c:v>3.899994</c:v>
                </c:pt>
                <c:pt idx="5287">
                  <c:v>5.2000120000000001</c:v>
                </c:pt>
                <c:pt idx="5288">
                  <c:v>4.75</c:v>
                </c:pt>
                <c:pt idx="5289">
                  <c:v>3.7750089999999994</c:v>
                </c:pt>
                <c:pt idx="5290">
                  <c:v>3.5</c:v>
                </c:pt>
                <c:pt idx="5291">
                  <c:v>3</c:v>
                </c:pt>
                <c:pt idx="5292">
                  <c:v>3.9499819999999999</c:v>
                </c:pt>
                <c:pt idx="5293">
                  <c:v>3.600006</c:v>
                </c:pt>
                <c:pt idx="5294">
                  <c:v>3.3499759999999994</c:v>
                </c:pt>
                <c:pt idx="5295">
                  <c:v>3.100006</c:v>
                </c:pt>
                <c:pt idx="5296">
                  <c:v>4</c:v>
                </c:pt>
                <c:pt idx="5297">
                  <c:v>4.8500059999999987</c:v>
                </c:pt>
                <c:pt idx="5298">
                  <c:v>3.9000240000000002</c:v>
                </c:pt>
                <c:pt idx="5299">
                  <c:v>4.549987999999999</c:v>
                </c:pt>
                <c:pt idx="5300">
                  <c:v>3.2999879999999999</c:v>
                </c:pt>
                <c:pt idx="5301">
                  <c:v>4.2000120000000001</c:v>
                </c:pt>
                <c:pt idx="5302">
                  <c:v>3.3500059999999996</c:v>
                </c:pt>
                <c:pt idx="5303">
                  <c:v>3.9750059999999996</c:v>
                </c:pt>
                <c:pt idx="5304">
                  <c:v>3.5499879999999999</c:v>
                </c:pt>
                <c:pt idx="5305">
                  <c:v>3.7000120000000001</c:v>
                </c:pt>
                <c:pt idx="5306">
                  <c:v>3.6999819999999999</c:v>
                </c:pt>
                <c:pt idx="5307">
                  <c:v>3.6500240000000002</c:v>
                </c:pt>
                <c:pt idx="5308">
                  <c:v>3.8000029999999994</c:v>
                </c:pt>
                <c:pt idx="5309">
                  <c:v>3.9499819999999999</c:v>
                </c:pt>
                <c:pt idx="5310">
                  <c:v>4.3999939999999995</c:v>
                </c:pt>
                <c:pt idx="5311">
                  <c:v>3.8499759999999994</c:v>
                </c:pt>
                <c:pt idx="5312">
                  <c:v>4.8500059999999987</c:v>
                </c:pt>
                <c:pt idx="5313">
                  <c:v>3.6999819999999999</c:v>
                </c:pt>
                <c:pt idx="5314">
                  <c:v>3.3500059999999996</c:v>
                </c:pt>
                <c:pt idx="5315">
                  <c:v>3.8500059999999996</c:v>
                </c:pt>
                <c:pt idx="5316">
                  <c:v>3.9000240000000002</c:v>
                </c:pt>
                <c:pt idx="5317">
                  <c:v>2.9499819999999999</c:v>
                </c:pt>
                <c:pt idx="5318">
                  <c:v>3.7999879999999999</c:v>
                </c:pt>
                <c:pt idx="5319">
                  <c:v>4</c:v>
                </c:pt>
                <c:pt idx="5320">
                  <c:v>4.3500369999999995</c:v>
                </c:pt>
                <c:pt idx="5321">
                  <c:v>4.250030999999999</c:v>
                </c:pt>
                <c:pt idx="5322">
                  <c:v>3.9500119999999996</c:v>
                </c:pt>
                <c:pt idx="5323">
                  <c:v>4</c:v>
                </c:pt>
                <c:pt idx="5324">
                  <c:v>3.8249819999999999</c:v>
                </c:pt>
                <c:pt idx="5325">
                  <c:v>4.2000120000000001</c:v>
                </c:pt>
                <c:pt idx="5326">
                  <c:v>3.75</c:v>
                </c:pt>
                <c:pt idx="5327">
                  <c:v>3.2999879999999999</c:v>
                </c:pt>
                <c:pt idx="5328">
                  <c:v>3.5</c:v>
                </c:pt>
                <c:pt idx="5329">
                  <c:v>3.674973</c:v>
                </c:pt>
                <c:pt idx="5330">
                  <c:v>5.099975999999999</c:v>
                </c:pt>
                <c:pt idx="5331">
                  <c:v>3.7000120000000001</c:v>
                </c:pt>
                <c:pt idx="5332">
                  <c:v>4.8500059999999987</c:v>
                </c:pt>
                <c:pt idx="5333">
                  <c:v>5.500030999999999</c:v>
                </c:pt>
                <c:pt idx="5334">
                  <c:v>3.5499879999999999</c:v>
                </c:pt>
                <c:pt idx="5335">
                  <c:v>3.8499759999999994</c:v>
                </c:pt>
                <c:pt idx="5336">
                  <c:v>2.3000179999999997</c:v>
                </c:pt>
                <c:pt idx="5337">
                  <c:v>3.25</c:v>
                </c:pt>
                <c:pt idx="5338">
                  <c:v>3.75</c:v>
                </c:pt>
                <c:pt idx="5339">
                  <c:v>3.8250119999999996</c:v>
                </c:pt>
                <c:pt idx="5340">
                  <c:v>3.5</c:v>
                </c:pt>
                <c:pt idx="5341">
                  <c:v>3.3500059999999996</c:v>
                </c:pt>
                <c:pt idx="5342">
                  <c:v>4.099975999999999</c:v>
                </c:pt>
                <c:pt idx="5343">
                  <c:v>5.799987999999999</c:v>
                </c:pt>
                <c:pt idx="5344">
                  <c:v>3.725006</c:v>
                </c:pt>
                <c:pt idx="5345">
                  <c:v>4.75</c:v>
                </c:pt>
                <c:pt idx="5346">
                  <c:v>5.6000059999999987</c:v>
                </c:pt>
                <c:pt idx="5347">
                  <c:v>4.2000120000000001</c:v>
                </c:pt>
                <c:pt idx="5348">
                  <c:v>3.3499759999999994</c:v>
                </c:pt>
                <c:pt idx="5349">
                  <c:v>3.449951</c:v>
                </c:pt>
                <c:pt idx="5350">
                  <c:v>3.7999879999999999</c:v>
                </c:pt>
                <c:pt idx="5351">
                  <c:v>4.1499939999999995</c:v>
                </c:pt>
                <c:pt idx="5352">
                  <c:v>5.000030999999999</c:v>
                </c:pt>
                <c:pt idx="5353">
                  <c:v>4.4500120000000001</c:v>
                </c:pt>
                <c:pt idx="5354">
                  <c:v>4.5</c:v>
                </c:pt>
                <c:pt idx="5355">
                  <c:v>3.9499819999999999</c:v>
                </c:pt>
                <c:pt idx="5356">
                  <c:v>4.1500239999999993</c:v>
                </c:pt>
                <c:pt idx="5357">
                  <c:v>3.899994</c:v>
                </c:pt>
                <c:pt idx="5358">
                  <c:v>4.3000489999999996</c:v>
                </c:pt>
                <c:pt idx="5359">
                  <c:v>4.299987999999999</c:v>
                </c:pt>
                <c:pt idx="5360">
                  <c:v>4.25</c:v>
                </c:pt>
                <c:pt idx="5361">
                  <c:v>4.0500179999999988</c:v>
                </c:pt>
                <c:pt idx="5362">
                  <c:v>3.1500240000000002</c:v>
                </c:pt>
                <c:pt idx="5363">
                  <c:v>3.625</c:v>
                </c:pt>
                <c:pt idx="5364">
                  <c:v>4.6999819999999994</c:v>
                </c:pt>
                <c:pt idx="5365">
                  <c:v>4.2250059999999987</c:v>
                </c:pt>
                <c:pt idx="5366">
                  <c:v>3.5499879999999999</c:v>
                </c:pt>
                <c:pt idx="5367">
                  <c:v>5.599975999999999</c:v>
                </c:pt>
                <c:pt idx="5368">
                  <c:v>3.600006</c:v>
                </c:pt>
                <c:pt idx="5369">
                  <c:v>4.25</c:v>
                </c:pt>
                <c:pt idx="5370">
                  <c:v>3.2000120000000001</c:v>
                </c:pt>
                <c:pt idx="5371">
                  <c:v>2.100006</c:v>
                </c:pt>
                <c:pt idx="5372">
                  <c:v>3.8000179999999997</c:v>
                </c:pt>
                <c:pt idx="5373">
                  <c:v>3.3499759999999994</c:v>
                </c:pt>
                <c:pt idx="5374">
                  <c:v>3.7000120000000001</c:v>
                </c:pt>
                <c:pt idx="5375">
                  <c:v>3.5</c:v>
                </c:pt>
                <c:pt idx="5376">
                  <c:v>3.6499940000000004</c:v>
                </c:pt>
                <c:pt idx="5377">
                  <c:v>3.75</c:v>
                </c:pt>
                <c:pt idx="5378">
                  <c:v>3.5999759999999994</c:v>
                </c:pt>
                <c:pt idx="5379">
                  <c:v>4.3000179999999988</c:v>
                </c:pt>
                <c:pt idx="5380">
                  <c:v>3.3500059999999996</c:v>
                </c:pt>
                <c:pt idx="5381">
                  <c:v>3.2999879999999999</c:v>
                </c:pt>
                <c:pt idx="5382">
                  <c:v>3.899994</c:v>
                </c:pt>
                <c:pt idx="5383">
                  <c:v>3.3499759999999994</c:v>
                </c:pt>
                <c:pt idx="5384">
                  <c:v>3.7999879999999999</c:v>
                </c:pt>
                <c:pt idx="5385">
                  <c:v>3.8499759999999994</c:v>
                </c:pt>
                <c:pt idx="5386">
                  <c:v>3.6499940000000004</c:v>
                </c:pt>
                <c:pt idx="5387">
                  <c:v>4.25</c:v>
                </c:pt>
                <c:pt idx="5388">
                  <c:v>3.949951</c:v>
                </c:pt>
                <c:pt idx="5389">
                  <c:v>4.7000120000000001</c:v>
                </c:pt>
                <c:pt idx="5390">
                  <c:v>3.199951</c:v>
                </c:pt>
                <c:pt idx="5391">
                  <c:v>4.1499939999999995</c:v>
                </c:pt>
                <c:pt idx="5392">
                  <c:v>4.6499629999999996</c:v>
                </c:pt>
                <c:pt idx="5393">
                  <c:v>3.4999689999999997</c:v>
                </c:pt>
                <c:pt idx="5394">
                  <c:v>3.7000120000000001</c:v>
                </c:pt>
                <c:pt idx="5395">
                  <c:v>4.1000059999999987</c:v>
                </c:pt>
                <c:pt idx="5396">
                  <c:v>3.5</c:v>
                </c:pt>
                <c:pt idx="5397">
                  <c:v>3.5</c:v>
                </c:pt>
                <c:pt idx="5398">
                  <c:v>3.4500119999999996</c:v>
                </c:pt>
                <c:pt idx="5399">
                  <c:v>3.399994</c:v>
                </c:pt>
                <c:pt idx="5400">
                  <c:v>3.4499819999999999</c:v>
                </c:pt>
                <c:pt idx="5401">
                  <c:v>3.7499690000000001</c:v>
                </c:pt>
                <c:pt idx="5402">
                  <c:v>3.7499690000000001</c:v>
                </c:pt>
                <c:pt idx="5403">
                  <c:v>6.1000369999999995</c:v>
                </c:pt>
                <c:pt idx="5404">
                  <c:v>4.4500120000000001</c:v>
                </c:pt>
                <c:pt idx="5405">
                  <c:v>4.1000059999999987</c:v>
                </c:pt>
                <c:pt idx="5406">
                  <c:v>3.7250369999999999</c:v>
                </c:pt>
                <c:pt idx="5407">
                  <c:v>4.299987999999999</c:v>
                </c:pt>
                <c:pt idx="5408">
                  <c:v>3.9500119999999996</c:v>
                </c:pt>
                <c:pt idx="5409">
                  <c:v>5.25</c:v>
                </c:pt>
                <c:pt idx="5410">
                  <c:v>3.5499879999999999</c:v>
                </c:pt>
                <c:pt idx="5411">
                  <c:v>4.1499939999999995</c:v>
                </c:pt>
                <c:pt idx="5412">
                  <c:v>4.5</c:v>
                </c:pt>
                <c:pt idx="5413">
                  <c:v>4.1499939999999995</c:v>
                </c:pt>
                <c:pt idx="5414">
                  <c:v>4</c:v>
                </c:pt>
                <c:pt idx="5415">
                  <c:v>3.5</c:v>
                </c:pt>
                <c:pt idx="5416">
                  <c:v>4</c:v>
                </c:pt>
                <c:pt idx="5417">
                  <c:v>4.099975999999999</c:v>
                </c:pt>
                <c:pt idx="5418">
                  <c:v>4.1999819999999994</c:v>
                </c:pt>
                <c:pt idx="5419">
                  <c:v>3.5499879999999999</c:v>
                </c:pt>
                <c:pt idx="5420">
                  <c:v>4.375</c:v>
                </c:pt>
                <c:pt idx="5421">
                  <c:v>4</c:v>
                </c:pt>
                <c:pt idx="5422">
                  <c:v>4.6500239999999993</c:v>
                </c:pt>
                <c:pt idx="5423">
                  <c:v>3.9000240000000002</c:v>
                </c:pt>
                <c:pt idx="5424">
                  <c:v>3.7000120000000001</c:v>
                </c:pt>
                <c:pt idx="5425">
                  <c:v>5.25</c:v>
                </c:pt>
                <c:pt idx="5426">
                  <c:v>3.8499759999999994</c:v>
                </c:pt>
                <c:pt idx="5427">
                  <c:v>3.5999759999999994</c:v>
                </c:pt>
                <c:pt idx="5428">
                  <c:v>3.4499819999999999</c:v>
                </c:pt>
                <c:pt idx="5429">
                  <c:v>4.1000059999999987</c:v>
                </c:pt>
                <c:pt idx="5430">
                  <c:v>3.8000179999999997</c:v>
                </c:pt>
                <c:pt idx="5431">
                  <c:v>3.7999879999999999</c:v>
                </c:pt>
                <c:pt idx="5432">
                  <c:v>3.5</c:v>
                </c:pt>
                <c:pt idx="5433">
                  <c:v>4.000030999999999</c:v>
                </c:pt>
                <c:pt idx="5434">
                  <c:v>3.399994</c:v>
                </c:pt>
                <c:pt idx="5435">
                  <c:v>3.0999759999999994</c:v>
                </c:pt>
                <c:pt idx="5436">
                  <c:v>4.6000369999999995</c:v>
                </c:pt>
                <c:pt idx="5437">
                  <c:v>4.3999939999999995</c:v>
                </c:pt>
                <c:pt idx="5438">
                  <c:v>3.399994</c:v>
                </c:pt>
                <c:pt idx="5439">
                  <c:v>3.7999879999999999</c:v>
                </c:pt>
                <c:pt idx="5440">
                  <c:v>4.1999969999999989</c:v>
                </c:pt>
                <c:pt idx="5441">
                  <c:v>4.1500239999999993</c:v>
                </c:pt>
                <c:pt idx="5442">
                  <c:v>4</c:v>
                </c:pt>
                <c:pt idx="5443">
                  <c:v>3.75</c:v>
                </c:pt>
                <c:pt idx="5444">
                  <c:v>2.9500119999999996</c:v>
                </c:pt>
                <c:pt idx="5445">
                  <c:v>3.7999879999999999</c:v>
                </c:pt>
                <c:pt idx="5446">
                  <c:v>3.9499819999999999</c:v>
                </c:pt>
                <c:pt idx="5447">
                  <c:v>4.1499939999999995</c:v>
                </c:pt>
                <c:pt idx="5448">
                  <c:v>3.600006</c:v>
                </c:pt>
                <c:pt idx="5449">
                  <c:v>4.6000059999999987</c:v>
                </c:pt>
                <c:pt idx="5450">
                  <c:v>3.399994</c:v>
                </c:pt>
                <c:pt idx="5451">
                  <c:v>4.250030999999999</c:v>
                </c:pt>
                <c:pt idx="5452">
                  <c:v>3.9000240000000002</c:v>
                </c:pt>
                <c:pt idx="5453">
                  <c:v>3.75</c:v>
                </c:pt>
                <c:pt idx="5454">
                  <c:v>2.7999879999999999</c:v>
                </c:pt>
                <c:pt idx="5455">
                  <c:v>3.8000179999999997</c:v>
                </c:pt>
                <c:pt idx="5456">
                  <c:v>4.2000120000000001</c:v>
                </c:pt>
                <c:pt idx="5457">
                  <c:v>4.324996999999998</c:v>
                </c:pt>
                <c:pt idx="5458">
                  <c:v>3.600006</c:v>
                </c:pt>
                <c:pt idx="5459">
                  <c:v>3.75</c:v>
                </c:pt>
                <c:pt idx="5460">
                  <c:v>4.099975999999999</c:v>
                </c:pt>
                <c:pt idx="5461">
                  <c:v>3.899994</c:v>
                </c:pt>
                <c:pt idx="5462">
                  <c:v>3.75</c:v>
                </c:pt>
                <c:pt idx="5463">
                  <c:v>3.3000179999999997</c:v>
                </c:pt>
                <c:pt idx="5464">
                  <c:v>3.3999629999999996</c:v>
                </c:pt>
                <c:pt idx="5465">
                  <c:v>3.6000209999999999</c:v>
                </c:pt>
                <c:pt idx="5466">
                  <c:v>4.299987999999999</c:v>
                </c:pt>
                <c:pt idx="5467">
                  <c:v>3.8499759999999994</c:v>
                </c:pt>
                <c:pt idx="5468">
                  <c:v>3.9500119999999996</c:v>
                </c:pt>
                <c:pt idx="5469">
                  <c:v>3.5499879999999999</c:v>
                </c:pt>
                <c:pt idx="5470">
                  <c:v>3.4000240000000002</c:v>
                </c:pt>
                <c:pt idx="5471">
                  <c:v>3.5999759999999994</c:v>
                </c:pt>
                <c:pt idx="5472">
                  <c:v>3.1499940000000004</c:v>
                </c:pt>
                <c:pt idx="5473">
                  <c:v>4.1000059999999987</c:v>
                </c:pt>
                <c:pt idx="5474">
                  <c:v>3.9000240000000002</c:v>
                </c:pt>
                <c:pt idx="5475">
                  <c:v>4.25</c:v>
                </c:pt>
                <c:pt idx="5476">
                  <c:v>3.5499879999999999</c:v>
                </c:pt>
                <c:pt idx="5477">
                  <c:v>3</c:v>
                </c:pt>
                <c:pt idx="5478">
                  <c:v>4.6499939999999995</c:v>
                </c:pt>
                <c:pt idx="5479">
                  <c:v>3.7999879999999999</c:v>
                </c:pt>
                <c:pt idx="5480">
                  <c:v>4.5249939999999986</c:v>
                </c:pt>
                <c:pt idx="5481">
                  <c:v>4.2000120000000001</c:v>
                </c:pt>
                <c:pt idx="5482">
                  <c:v>3.6000369999999999</c:v>
                </c:pt>
                <c:pt idx="5483">
                  <c:v>3.5</c:v>
                </c:pt>
                <c:pt idx="5484">
                  <c:v>4</c:v>
                </c:pt>
                <c:pt idx="5485">
                  <c:v>4.6000369999999995</c:v>
                </c:pt>
                <c:pt idx="5486">
                  <c:v>3.5999759999999994</c:v>
                </c:pt>
                <c:pt idx="5487">
                  <c:v>4.1000059999999987</c:v>
                </c:pt>
                <c:pt idx="5488">
                  <c:v>4.8500059999999987</c:v>
                </c:pt>
                <c:pt idx="5489">
                  <c:v>4.049987999999999</c:v>
                </c:pt>
                <c:pt idx="5490">
                  <c:v>0.55000300000000002</c:v>
                </c:pt>
                <c:pt idx="5491">
                  <c:v>3.8500059999999996</c:v>
                </c:pt>
                <c:pt idx="5492">
                  <c:v>4</c:v>
                </c:pt>
                <c:pt idx="5493">
                  <c:v>4.1000059999999987</c:v>
                </c:pt>
                <c:pt idx="5494">
                  <c:v>4</c:v>
                </c:pt>
                <c:pt idx="5495">
                  <c:v>4.7500149999999994</c:v>
                </c:pt>
                <c:pt idx="5496">
                  <c:v>2.9499819999999999</c:v>
                </c:pt>
                <c:pt idx="5497">
                  <c:v>3.4999689999999997</c:v>
                </c:pt>
                <c:pt idx="5498">
                  <c:v>3.0999759999999994</c:v>
                </c:pt>
                <c:pt idx="5499">
                  <c:v>3.8500369999999995</c:v>
                </c:pt>
                <c:pt idx="5500">
                  <c:v>4.7000120000000001</c:v>
                </c:pt>
                <c:pt idx="5501">
                  <c:v>2.899994</c:v>
                </c:pt>
                <c:pt idx="5502">
                  <c:v>3.2999879999999999</c:v>
                </c:pt>
                <c:pt idx="5503">
                  <c:v>2.8749999999999996</c:v>
                </c:pt>
                <c:pt idx="5504">
                  <c:v>3.3499759999999994</c:v>
                </c:pt>
                <c:pt idx="5505">
                  <c:v>4.0500179999999988</c:v>
                </c:pt>
                <c:pt idx="5506">
                  <c:v>3.7999879999999999</c:v>
                </c:pt>
                <c:pt idx="5507">
                  <c:v>3.5000309999999999</c:v>
                </c:pt>
                <c:pt idx="5508">
                  <c:v>3.5250240000000002</c:v>
                </c:pt>
                <c:pt idx="5509">
                  <c:v>3.7500309999999999</c:v>
                </c:pt>
                <c:pt idx="5510">
                  <c:v>3.3000179999999997</c:v>
                </c:pt>
                <c:pt idx="5511">
                  <c:v>3.75</c:v>
                </c:pt>
                <c:pt idx="5512">
                  <c:v>3.9000240000000002</c:v>
                </c:pt>
                <c:pt idx="5513">
                  <c:v>3.4500119999999996</c:v>
                </c:pt>
                <c:pt idx="5514">
                  <c:v>4.1000059999999987</c:v>
                </c:pt>
                <c:pt idx="5515">
                  <c:v>3.8000179999999997</c:v>
                </c:pt>
                <c:pt idx="5516">
                  <c:v>3.6249850000000001</c:v>
                </c:pt>
                <c:pt idx="5517">
                  <c:v>6.1999819999999994</c:v>
                </c:pt>
                <c:pt idx="5518">
                  <c:v>3.1499940000000004</c:v>
                </c:pt>
                <c:pt idx="5519">
                  <c:v>3.8500059999999996</c:v>
                </c:pt>
                <c:pt idx="5520">
                  <c:v>3.7000120000000001</c:v>
                </c:pt>
                <c:pt idx="5521">
                  <c:v>3.6000369999999999</c:v>
                </c:pt>
                <c:pt idx="5522">
                  <c:v>3.5999910000000002</c:v>
                </c:pt>
                <c:pt idx="5523">
                  <c:v>3.5</c:v>
                </c:pt>
                <c:pt idx="5524">
                  <c:v>4</c:v>
                </c:pt>
                <c:pt idx="5525">
                  <c:v>4.1500239999999993</c:v>
                </c:pt>
                <c:pt idx="5526">
                  <c:v>4.2000120000000001</c:v>
                </c:pt>
                <c:pt idx="5527">
                  <c:v>4.799987999999999</c:v>
                </c:pt>
                <c:pt idx="5528">
                  <c:v>4.6499939999999995</c:v>
                </c:pt>
                <c:pt idx="5529">
                  <c:v>3.399994</c:v>
                </c:pt>
                <c:pt idx="5530">
                  <c:v>3.8499759999999994</c:v>
                </c:pt>
                <c:pt idx="5531">
                  <c:v>3.5499879999999999</c:v>
                </c:pt>
                <c:pt idx="5532">
                  <c:v>3.8000179999999997</c:v>
                </c:pt>
                <c:pt idx="5533">
                  <c:v>3.3499759999999994</c:v>
                </c:pt>
                <c:pt idx="5534">
                  <c:v>3.3499759999999994</c:v>
                </c:pt>
                <c:pt idx="5535">
                  <c:v>3.25</c:v>
                </c:pt>
                <c:pt idx="5536">
                  <c:v>4.799987999999999</c:v>
                </c:pt>
                <c:pt idx="5537">
                  <c:v>4.5</c:v>
                </c:pt>
                <c:pt idx="5538">
                  <c:v>3.8749999999999996</c:v>
                </c:pt>
                <c:pt idx="5539">
                  <c:v>4</c:v>
                </c:pt>
                <c:pt idx="5540">
                  <c:v>6.849975999999999</c:v>
                </c:pt>
                <c:pt idx="5541">
                  <c:v>4.3999939999999995</c:v>
                </c:pt>
                <c:pt idx="5542">
                  <c:v>3.8500059999999996</c:v>
                </c:pt>
                <c:pt idx="5543">
                  <c:v>4.549987999999999</c:v>
                </c:pt>
                <c:pt idx="5544">
                  <c:v>3.7000120000000001</c:v>
                </c:pt>
                <c:pt idx="5545">
                  <c:v>4.4250179999999988</c:v>
                </c:pt>
                <c:pt idx="5546">
                  <c:v>3.5500179999999997</c:v>
                </c:pt>
                <c:pt idx="5547">
                  <c:v>3.600006</c:v>
                </c:pt>
                <c:pt idx="5548">
                  <c:v>4</c:v>
                </c:pt>
                <c:pt idx="5549">
                  <c:v>3.5499879999999999</c:v>
                </c:pt>
                <c:pt idx="5550">
                  <c:v>4.8999939999999995</c:v>
                </c:pt>
                <c:pt idx="5551">
                  <c:v>3.0499879999999999</c:v>
                </c:pt>
                <c:pt idx="5552">
                  <c:v>3.9000240000000002</c:v>
                </c:pt>
                <c:pt idx="5553">
                  <c:v>4.75</c:v>
                </c:pt>
                <c:pt idx="5554">
                  <c:v>3.8999629999999996</c:v>
                </c:pt>
                <c:pt idx="5555">
                  <c:v>3.7000120000000001</c:v>
                </c:pt>
                <c:pt idx="5556">
                  <c:v>3.5</c:v>
                </c:pt>
                <c:pt idx="5557">
                  <c:v>4.499969000000001</c:v>
                </c:pt>
                <c:pt idx="5558">
                  <c:v>4.3999629999999996</c:v>
                </c:pt>
                <c:pt idx="5559">
                  <c:v>4.6499939999999995</c:v>
                </c:pt>
                <c:pt idx="5560">
                  <c:v>3.5</c:v>
                </c:pt>
                <c:pt idx="5561">
                  <c:v>4.299987999999999</c:v>
                </c:pt>
                <c:pt idx="5562">
                  <c:v>4.5500179999999988</c:v>
                </c:pt>
                <c:pt idx="5563">
                  <c:v>3.1750029999999994</c:v>
                </c:pt>
                <c:pt idx="5564">
                  <c:v>3.600006</c:v>
                </c:pt>
                <c:pt idx="5565">
                  <c:v>4.349975999999999</c:v>
                </c:pt>
                <c:pt idx="5566">
                  <c:v>4.9749910000000002</c:v>
                </c:pt>
                <c:pt idx="5567">
                  <c:v>3.5499879999999999</c:v>
                </c:pt>
                <c:pt idx="5568">
                  <c:v>3.2500309999999999</c:v>
                </c:pt>
                <c:pt idx="5569">
                  <c:v>3.6499940000000004</c:v>
                </c:pt>
                <c:pt idx="5570">
                  <c:v>3.4999689999999997</c:v>
                </c:pt>
                <c:pt idx="5571">
                  <c:v>3.7000120000000001</c:v>
                </c:pt>
                <c:pt idx="5572">
                  <c:v>4.6499939999999995</c:v>
                </c:pt>
                <c:pt idx="5573">
                  <c:v>3.4000240000000002</c:v>
                </c:pt>
                <c:pt idx="5574">
                  <c:v>3.7999879999999999</c:v>
                </c:pt>
                <c:pt idx="5575">
                  <c:v>3.4499819999999999</c:v>
                </c:pt>
                <c:pt idx="5576">
                  <c:v>3.0999759999999994</c:v>
                </c:pt>
                <c:pt idx="5577">
                  <c:v>4.0249939999999986</c:v>
                </c:pt>
                <c:pt idx="5578">
                  <c:v>3.6750029999999994</c:v>
                </c:pt>
                <c:pt idx="5579">
                  <c:v>4.25</c:v>
                </c:pt>
                <c:pt idx="5580">
                  <c:v>5.0500179999999988</c:v>
                </c:pt>
                <c:pt idx="5581">
                  <c:v>4.1249999999999991</c:v>
                </c:pt>
                <c:pt idx="5582">
                  <c:v>4.6499939999999995</c:v>
                </c:pt>
                <c:pt idx="5583">
                  <c:v>3.7999879999999999</c:v>
                </c:pt>
                <c:pt idx="5584">
                  <c:v>4.049987999999999</c:v>
                </c:pt>
                <c:pt idx="5585">
                  <c:v>4.1999819999999994</c:v>
                </c:pt>
                <c:pt idx="5586">
                  <c:v>3.6499940000000004</c:v>
                </c:pt>
                <c:pt idx="5587">
                  <c:v>3.9000240000000002</c:v>
                </c:pt>
                <c:pt idx="5588">
                  <c:v>3.5499879999999999</c:v>
                </c:pt>
                <c:pt idx="5589">
                  <c:v>3.1999819999999999</c:v>
                </c:pt>
                <c:pt idx="5590">
                  <c:v>3.6499940000000004</c:v>
                </c:pt>
                <c:pt idx="5591">
                  <c:v>3.899994</c:v>
                </c:pt>
                <c:pt idx="5592">
                  <c:v>3.5499879999999999</c:v>
                </c:pt>
                <c:pt idx="5593">
                  <c:v>4.349975999999999</c:v>
                </c:pt>
                <c:pt idx="5594">
                  <c:v>5.8000339999999992</c:v>
                </c:pt>
                <c:pt idx="5595">
                  <c:v>3.8500369999999995</c:v>
                </c:pt>
                <c:pt idx="5596">
                  <c:v>3.6500240000000002</c:v>
                </c:pt>
                <c:pt idx="5597">
                  <c:v>4.1499939999999995</c:v>
                </c:pt>
                <c:pt idx="5598">
                  <c:v>3.5499879999999999</c:v>
                </c:pt>
                <c:pt idx="5599">
                  <c:v>3.75</c:v>
                </c:pt>
                <c:pt idx="5600">
                  <c:v>3.699951</c:v>
                </c:pt>
                <c:pt idx="5601">
                  <c:v>3.6000369999999999</c:v>
                </c:pt>
                <c:pt idx="5602">
                  <c:v>2.9499819999999999</c:v>
                </c:pt>
                <c:pt idx="5603">
                  <c:v>5</c:v>
                </c:pt>
                <c:pt idx="5604">
                  <c:v>4.2749790000000001</c:v>
                </c:pt>
                <c:pt idx="5605">
                  <c:v>3.6499940000000004</c:v>
                </c:pt>
                <c:pt idx="5606">
                  <c:v>3.2000120000000001</c:v>
                </c:pt>
                <c:pt idx="5607">
                  <c:v>4.3500059999999987</c:v>
                </c:pt>
                <c:pt idx="5608">
                  <c:v>3.4500119999999996</c:v>
                </c:pt>
                <c:pt idx="5609">
                  <c:v>4.049987999999999</c:v>
                </c:pt>
                <c:pt idx="5610">
                  <c:v>3.9499819999999999</c:v>
                </c:pt>
                <c:pt idx="5611">
                  <c:v>3.899994</c:v>
                </c:pt>
                <c:pt idx="5612">
                  <c:v>3.2000120000000001</c:v>
                </c:pt>
                <c:pt idx="5613">
                  <c:v>3.75</c:v>
                </c:pt>
                <c:pt idx="5614">
                  <c:v>3.4499819999999999</c:v>
                </c:pt>
                <c:pt idx="5615">
                  <c:v>3.2749790000000001</c:v>
                </c:pt>
                <c:pt idx="5616">
                  <c:v>3.8000179999999997</c:v>
                </c:pt>
                <c:pt idx="5617">
                  <c:v>3.8500059999999996</c:v>
                </c:pt>
                <c:pt idx="5618">
                  <c:v>4.6499939999999995</c:v>
                </c:pt>
                <c:pt idx="5619">
                  <c:v>3.2000120000000001</c:v>
                </c:pt>
                <c:pt idx="5620">
                  <c:v>3.6499940000000004</c:v>
                </c:pt>
                <c:pt idx="5621">
                  <c:v>3.3000179999999997</c:v>
                </c:pt>
                <c:pt idx="5622">
                  <c:v>4.375</c:v>
                </c:pt>
                <c:pt idx="5623">
                  <c:v>4.049987999999999</c:v>
                </c:pt>
                <c:pt idx="5624">
                  <c:v>3.9499819999999999</c:v>
                </c:pt>
                <c:pt idx="5625">
                  <c:v>3.5499879999999999</c:v>
                </c:pt>
                <c:pt idx="5626">
                  <c:v>4.3500059999999987</c:v>
                </c:pt>
                <c:pt idx="5627">
                  <c:v>4.6999819999999994</c:v>
                </c:pt>
                <c:pt idx="5628">
                  <c:v>3.8999629999999996</c:v>
                </c:pt>
                <c:pt idx="5629">
                  <c:v>3.4000240000000002</c:v>
                </c:pt>
                <c:pt idx="5630">
                  <c:v>3.600006</c:v>
                </c:pt>
                <c:pt idx="5631">
                  <c:v>5</c:v>
                </c:pt>
                <c:pt idx="5632">
                  <c:v>3.2000120000000001</c:v>
                </c:pt>
                <c:pt idx="5633">
                  <c:v>5.3249819999999985</c:v>
                </c:pt>
                <c:pt idx="5634">
                  <c:v>4.4500120000000001</c:v>
                </c:pt>
                <c:pt idx="5635">
                  <c:v>3.2499690000000001</c:v>
                </c:pt>
                <c:pt idx="5636">
                  <c:v>4.1499629999999996</c:v>
                </c:pt>
                <c:pt idx="5637">
                  <c:v>3.6500240000000002</c:v>
                </c:pt>
                <c:pt idx="5638">
                  <c:v>4.8999939999999995</c:v>
                </c:pt>
                <c:pt idx="5639">
                  <c:v>3.75</c:v>
                </c:pt>
                <c:pt idx="5640">
                  <c:v>4.2000120000000001</c:v>
                </c:pt>
                <c:pt idx="5641">
                  <c:v>4.4500120000000001</c:v>
                </c:pt>
                <c:pt idx="5642">
                  <c:v>3.1500240000000002</c:v>
                </c:pt>
                <c:pt idx="5643">
                  <c:v>4</c:v>
                </c:pt>
                <c:pt idx="5644">
                  <c:v>3.600006</c:v>
                </c:pt>
                <c:pt idx="5645">
                  <c:v>3.9500119999999996</c:v>
                </c:pt>
                <c:pt idx="5646">
                  <c:v>3.75</c:v>
                </c:pt>
                <c:pt idx="5647">
                  <c:v>3.5500179999999997</c:v>
                </c:pt>
                <c:pt idx="5648">
                  <c:v>3.100006</c:v>
                </c:pt>
                <c:pt idx="5649">
                  <c:v>4.25</c:v>
                </c:pt>
                <c:pt idx="5650">
                  <c:v>3.4000240000000002</c:v>
                </c:pt>
                <c:pt idx="5651">
                  <c:v>4.3999629999999996</c:v>
                </c:pt>
                <c:pt idx="5652">
                  <c:v>3.75</c:v>
                </c:pt>
                <c:pt idx="5653">
                  <c:v>4.5</c:v>
                </c:pt>
                <c:pt idx="5654">
                  <c:v>4.9500120000000001</c:v>
                </c:pt>
                <c:pt idx="5655">
                  <c:v>5.1249689999999992</c:v>
                </c:pt>
                <c:pt idx="5656">
                  <c:v>3.4500119999999996</c:v>
                </c:pt>
                <c:pt idx="5657">
                  <c:v>3.5999759999999994</c:v>
                </c:pt>
                <c:pt idx="5658">
                  <c:v>3.9499819999999999</c:v>
                </c:pt>
                <c:pt idx="5659">
                  <c:v>3.4249879999999999</c:v>
                </c:pt>
                <c:pt idx="5660">
                  <c:v>2.9250029999999994</c:v>
                </c:pt>
                <c:pt idx="5661">
                  <c:v>4.5500179999999988</c:v>
                </c:pt>
                <c:pt idx="5662">
                  <c:v>5.1999509999999995</c:v>
                </c:pt>
                <c:pt idx="5663">
                  <c:v>3.1500089999999994</c:v>
                </c:pt>
                <c:pt idx="5664">
                  <c:v>3.75</c:v>
                </c:pt>
                <c:pt idx="5665">
                  <c:v>3.7000120000000001</c:v>
                </c:pt>
                <c:pt idx="5666">
                  <c:v>3.5500179999999997</c:v>
                </c:pt>
                <c:pt idx="5667">
                  <c:v>4.1249999999999991</c:v>
                </c:pt>
                <c:pt idx="5668">
                  <c:v>3.5</c:v>
                </c:pt>
                <c:pt idx="5669">
                  <c:v>3.9000240000000002</c:v>
                </c:pt>
                <c:pt idx="5670">
                  <c:v>4.4500120000000001</c:v>
                </c:pt>
                <c:pt idx="5671">
                  <c:v>4.1750030000000002</c:v>
                </c:pt>
                <c:pt idx="5672">
                  <c:v>3.5499879999999999</c:v>
                </c:pt>
                <c:pt idx="5673">
                  <c:v>3.0499879999999999</c:v>
                </c:pt>
                <c:pt idx="5674">
                  <c:v>8.3499759999999998</c:v>
                </c:pt>
                <c:pt idx="5675">
                  <c:v>3.9500119999999996</c:v>
                </c:pt>
                <c:pt idx="5676">
                  <c:v>3.5499879999999999</c:v>
                </c:pt>
                <c:pt idx="5677">
                  <c:v>3.9499819999999999</c:v>
                </c:pt>
                <c:pt idx="5678">
                  <c:v>3.9500119999999996</c:v>
                </c:pt>
                <c:pt idx="5679">
                  <c:v>6.4500120000000001</c:v>
                </c:pt>
                <c:pt idx="5680">
                  <c:v>3.8500369999999995</c:v>
                </c:pt>
                <c:pt idx="5681">
                  <c:v>3.3749999999999996</c:v>
                </c:pt>
                <c:pt idx="5682">
                  <c:v>4.4499820000000003</c:v>
                </c:pt>
                <c:pt idx="5683">
                  <c:v>4.0500030000000002</c:v>
                </c:pt>
                <c:pt idx="5684">
                  <c:v>4.349975999999999</c:v>
                </c:pt>
                <c:pt idx="5685">
                  <c:v>3.399994</c:v>
                </c:pt>
                <c:pt idx="5686">
                  <c:v>4.299987999999999</c:v>
                </c:pt>
                <c:pt idx="5687">
                  <c:v>5.499969000000001</c:v>
                </c:pt>
                <c:pt idx="5688">
                  <c:v>3.8499759999999994</c:v>
                </c:pt>
                <c:pt idx="5689">
                  <c:v>3.9499819999999999</c:v>
                </c:pt>
                <c:pt idx="5690">
                  <c:v>4.2000120000000001</c:v>
                </c:pt>
                <c:pt idx="5691">
                  <c:v>4.1000369999999995</c:v>
                </c:pt>
                <c:pt idx="5692">
                  <c:v>3.6499940000000004</c:v>
                </c:pt>
                <c:pt idx="5693">
                  <c:v>2.9499970000000002</c:v>
                </c:pt>
                <c:pt idx="5694">
                  <c:v>3.8500059999999996</c:v>
                </c:pt>
                <c:pt idx="5695">
                  <c:v>3.9500119999999996</c:v>
                </c:pt>
                <c:pt idx="5696">
                  <c:v>4.249969000000001</c:v>
                </c:pt>
                <c:pt idx="5697">
                  <c:v>3.75</c:v>
                </c:pt>
                <c:pt idx="5698">
                  <c:v>3.6499940000000004</c:v>
                </c:pt>
                <c:pt idx="5699">
                  <c:v>3.7999879999999999</c:v>
                </c:pt>
                <c:pt idx="5700">
                  <c:v>4.1999819999999994</c:v>
                </c:pt>
                <c:pt idx="5701">
                  <c:v>3.600006</c:v>
                </c:pt>
                <c:pt idx="5702">
                  <c:v>3.3500059999999996</c:v>
                </c:pt>
                <c:pt idx="5703">
                  <c:v>3.5</c:v>
                </c:pt>
                <c:pt idx="5704">
                  <c:v>3.5499879999999999</c:v>
                </c:pt>
                <c:pt idx="5705">
                  <c:v>3.6999819999999999</c:v>
                </c:pt>
                <c:pt idx="5706">
                  <c:v>4.1000059999999987</c:v>
                </c:pt>
                <c:pt idx="5707">
                  <c:v>4.25</c:v>
                </c:pt>
                <c:pt idx="5708">
                  <c:v>3.9499819999999999</c:v>
                </c:pt>
                <c:pt idx="5709">
                  <c:v>3.6500240000000002</c:v>
                </c:pt>
                <c:pt idx="5710">
                  <c:v>4.2000120000000001</c:v>
                </c:pt>
                <c:pt idx="5711">
                  <c:v>3</c:v>
                </c:pt>
                <c:pt idx="5712">
                  <c:v>4.849975999999999</c:v>
                </c:pt>
                <c:pt idx="5713">
                  <c:v>3.9000240000000002</c:v>
                </c:pt>
                <c:pt idx="5714">
                  <c:v>4.049987999999999</c:v>
                </c:pt>
                <c:pt idx="5715">
                  <c:v>3.8000179999999997</c:v>
                </c:pt>
                <c:pt idx="5716">
                  <c:v>3.4500119999999996</c:v>
                </c:pt>
                <c:pt idx="5717">
                  <c:v>4.3500059999999987</c:v>
                </c:pt>
                <c:pt idx="5718">
                  <c:v>4.099975999999999</c:v>
                </c:pt>
                <c:pt idx="5719">
                  <c:v>11.874985000000002</c:v>
                </c:pt>
                <c:pt idx="5720">
                  <c:v>3.75</c:v>
                </c:pt>
                <c:pt idx="5721">
                  <c:v>3.75</c:v>
                </c:pt>
                <c:pt idx="5722">
                  <c:v>4</c:v>
                </c:pt>
                <c:pt idx="5723">
                  <c:v>3.4500119999999996</c:v>
                </c:pt>
                <c:pt idx="5724">
                  <c:v>4</c:v>
                </c:pt>
                <c:pt idx="5725">
                  <c:v>3.4500119999999996</c:v>
                </c:pt>
                <c:pt idx="5726">
                  <c:v>3.8499759999999994</c:v>
                </c:pt>
                <c:pt idx="5727">
                  <c:v>3.9500119999999996</c:v>
                </c:pt>
                <c:pt idx="5728">
                  <c:v>3.899994</c:v>
                </c:pt>
                <c:pt idx="5729">
                  <c:v>3.8000179999999997</c:v>
                </c:pt>
                <c:pt idx="5730">
                  <c:v>3.0499879999999999</c:v>
                </c:pt>
                <c:pt idx="5731">
                  <c:v>4.9250179999999988</c:v>
                </c:pt>
                <c:pt idx="5732">
                  <c:v>3.5999759999999994</c:v>
                </c:pt>
                <c:pt idx="5733">
                  <c:v>4.599975999999999</c:v>
                </c:pt>
                <c:pt idx="5734">
                  <c:v>3.1499940000000004</c:v>
                </c:pt>
                <c:pt idx="5735">
                  <c:v>3.5</c:v>
                </c:pt>
                <c:pt idx="5736">
                  <c:v>4.5</c:v>
                </c:pt>
                <c:pt idx="5737">
                  <c:v>3</c:v>
                </c:pt>
                <c:pt idx="5738">
                  <c:v>4.799987999999999</c:v>
                </c:pt>
                <c:pt idx="5739">
                  <c:v>3.4499819999999999</c:v>
                </c:pt>
                <c:pt idx="5740">
                  <c:v>4.000030999999999</c:v>
                </c:pt>
                <c:pt idx="5741">
                  <c:v>3.6999819999999999</c:v>
                </c:pt>
                <c:pt idx="5742">
                  <c:v>4.5</c:v>
                </c:pt>
                <c:pt idx="5743">
                  <c:v>4.8000179999999988</c:v>
                </c:pt>
                <c:pt idx="5744">
                  <c:v>5.6499939999999995</c:v>
                </c:pt>
                <c:pt idx="5745">
                  <c:v>4.3500059999999987</c:v>
                </c:pt>
                <c:pt idx="5746">
                  <c:v>3.5999759999999994</c:v>
                </c:pt>
                <c:pt idx="5747">
                  <c:v>5.6499939999999995</c:v>
                </c:pt>
                <c:pt idx="5748">
                  <c:v>4.6000059999999987</c:v>
                </c:pt>
                <c:pt idx="5749">
                  <c:v>3</c:v>
                </c:pt>
                <c:pt idx="5750">
                  <c:v>4.9500120000000001</c:v>
                </c:pt>
                <c:pt idx="5751">
                  <c:v>3.8500059999999996</c:v>
                </c:pt>
                <c:pt idx="5752">
                  <c:v>4.049987999999999</c:v>
                </c:pt>
                <c:pt idx="5753">
                  <c:v>4.799987999999999</c:v>
                </c:pt>
                <c:pt idx="5754">
                  <c:v>3.7999879999999999</c:v>
                </c:pt>
                <c:pt idx="5755">
                  <c:v>3.9999849999999997</c:v>
                </c:pt>
                <c:pt idx="5756">
                  <c:v>4.1499629999999996</c:v>
                </c:pt>
                <c:pt idx="5757">
                  <c:v>4.7000120000000001</c:v>
                </c:pt>
                <c:pt idx="5758">
                  <c:v>3.8500059999999996</c:v>
                </c:pt>
                <c:pt idx="5759">
                  <c:v>3.2000120000000001</c:v>
                </c:pt>
                <c:pt idx="5760">
                  <c:v>3.7999879999999999</c:v>
                </c:pt>
                <c:pt idx="5761">
                  <c:v>3.4999689999999997</c:v>
                </c:pt>
                <c:pt idx="5762">
                  <c:v>4.1500239999999993</c:v>
                </c:pt>
                <c:pt idx="5763">
                  <c:v>3.9499819999999999</c:v>
                </c:pt>
                <c:pt idx="5764">
                  <c:v>4.5</c:v>
                </c:pt>
                <c:pt idx="5765">
                  <c:v>3.9000240000000002</c:v>
                </c:pt>
                <c:pt idx="5766">
                  <c:v>3.3499759999999994</c:v>
                </c:pt>
                <c:pt idx="5767">
                  <c:v>5.249969000000001</c:v>
                </c:pt>
                <c:pt idx="5768">
                  <c:v>3.6499940000000004</c:v>
                </c:pt>
                <c:pt idx="5769">
                  <c:v>5.6500239999999993</c:v>
                </c:pt>
                <c:pt idx="5770">
                  <c:v>3.9999689999999997</c:v>
                </c:pt>
                <c:pt idx="5771">
                  <c:v>3.600006</c:v>
                </c:pt>
                <c:pt idx="5772">
                  <c:v>3.0499879999999999</c:v>
                </c:pt>
                <c:pt idx="5773">
                  <c:v>24.600006</c:v>
                </c:pt>
                <c:pt idx="5774">
                  <c:v>4.1499939999999995</c:v>
                </c:pt>
                <c:pt idx="5775">
                  <c:v>3.2999879999999999</c:v>
                </c:pt>
                <c:pt idx="5776">
                  <c:v>3.600006</c:v>
                </c:pt>
                <c:pt idx="5777">
                  <c:v>3.75</c:v>
                </c:pt>
                <c:pt idx="5778">
                  <c:v>3.5</c:v>
                </c:pt>
                <c:pt idx="5779">
                  <c:v>4.1000059999999987</c:v>
                </c:pt>
                <c:pt idx="5780">
                  <c:v>3.3500059999999996</c:v>
                </c:pt>
                <c:pt idx="5781">
                  <c:v>4.1499939999999995</c:v>
                </c:pt>
                <c:pt idx="5782">
                  <c:v>3.75</c:v>
                </c:pt>
                <c:pt idx="5783">
                  <c:v>4.5749819999999994</c:v>
                </c:pt>
                <c:pt idx="5784">
                  <c:v>4.549987999999999</c:v>
                </c:pt>
                <c:pt idx="5785">
                  <c:v>3.8499759999999994</c:v>
                </c:pt>
                <c:pt idx="5786">
                  <c:v>5.1000059999999987</c:v>
                </c:pt>
                <c:pt idx="5787">
                  <c:v>4.6000369999999995</c:v>
                </c:pt>
                <c:pt idx="5788">
                  <c:v>7.849975999999999</c:v>
                </c:pt>
                <c:pt idx="5789">
                  <c:v>3.899994</c:v>
                </c:pt>
                <c:pt idx="5790">
                  <c:v>5.9250030000000002</c:v>
                </c:pt>
                <c:pt idx="5791">
                  <c:v>4.3500369999999995</c:v>
                </c:pt>
                <c:pt idx="5792">
                  <c:v>3.2999879999999999</c:v>
                </c:pt>
                <c:pt idx="5793">
                  <c:v>3.8499759999999994</c:v>
                </c:pt>
                <c:pt idx="5794">
                  <c:v>3.9000089999999994</c:v>
                </c:pt>
                <c:pt idx="5795">
                  <c:v>3.2000120000000001</c:v>
                </c:pt>
                <c:pt idx="5796">
                  <c:v>4.1000059999999987</c:v>
                </c:pt>
                <c:pt idx="5797">
                  <c:v>3.75</c:v>
                </c:pt>
                <c:pt idx="5798">
                  <c:v>3.75</c:v>
                </c:pt>
                <c:pt idx="5799">
                  <c:v>3.9500119999999996</c:v>
                </c:pt>
                <c:pt idx="5800">
                  <c:v>4.1249999999999991</c:v>
                </c:pt>
                <c:pt idx="5801">
                  <c:v>3.6499940000000004</c:v>
                </c:pt>
                <c:pt idx="5802">
                  <c:v>3.2999879999999999</c:v>
                </c:pt>
                <c:pt idx="5803">
                  <c:v>4.1499939999999995</c:v>
                </c:pt>
                <c:pt idx="5804">
                  <c:v>4</c:v>
                </c:pt>
                <c:pt idx="5805">
                  <c:v>3.75</c:v>
                </c:pt>
                <c:pt idx="5806">
                  <c:v>4.5</c:v>
                </c:pt>
                <c:pt idx="5807">
                  <c:v>4.75</c:v>
                </c:pt>
                <c:pt idx="5808">
                  <c:v>3.5</c:v>
                </c:pt>
                <c:pt idx="5809">
                  <c:v>3.5750119999999996</c:v>
                </c:pt>
                <c:pt idx="5810">
                  <c:v>3.5500179999999997</c:v>
                </c:pt>
                <c:pt idx="5811">
                  <c:v>3.5499879999999999</c:v>
                </c:pt>
                <c:pt idx="5812">
                  <c:v>3.0499879999999999</c:v>
                </c:pt>
                <c:pt idx="5813">
                  <c:v>5.1499939999999995</c:v>
                </c:pt>
                <c:pt idx="5814">
                  <c:v>3.0499879999999999</c:v>
                </c:pt>
                <c:pt idx="5815">
                  <c:v>3.8499759999999994</c:v>
                </c:pt>
                <c:pt idx="5816">
                  <c:v>2.7999879999999999</c:v>
                </c:pt>
                <c:pt idx="5817">
                  <c:v>3.2999879999999999</c:v>
                </c:pt>
                <c:pt idx="5818">
                  <c:v>3.6500240000000002</c:v>
                </c:pt>
                <c:pt idx="5819">
                  <c:v>3.7000120000000001</c:v>
                </c:pt>
                <c:pt idx="5820">
                  <c:v>3.8000029999999994</c:v>
                </c:pt>
                <c:pt idx="5821">
                  <c:v>3.8999629999999996</c:v>
                </c:pt>
                <c:pt idx="5822">
                  <c:v>4.799987999999999</c:v>
                </c:pt>
                <c:pt idx="5823">
                  <c:v>3.1499940000000004</c:v>
                </c:pt>
                <c:pt idx="5824">
                  <c:v>4.75</c:v>
                </c:pt>
                <c:pt idx="5825">
                  <c:v>3.5</c:v>
                </c:pt>
                <c:pt idx="5826">
                  <c:v>2.9750209999999995</c:v>
                </c:pt>
                <c:pt idx="5827">
                  <c:v>3.75</c:v>
                </c:pt>
                <c:pt idx="5828">
                  <c:v>3.9500119999999996</c:v>
                </c:pt>
                <c:pt idx="5829">
                  <c:v>3.3500059999999996</c:v>
                </c:pt>
                <c:pt idx="5830">
                  <c:v>3.5</c:v>
                </c:pt>
                <c:pt idx="5831">
                  <c:v>3.4499819999999999</c:v>
                </c:pt>
                <c:pt idx="5832">
                  <c:v>3.6999819999999999</c:v>
                </c:pt>
                <c:pt idx="5833">
                  <c:v>3.4500119999999996</c:v>
                </c:pt>
                <c:pt idx="5834">
                  <c:v>4.5500179999999988</c:v>
                </c:pt>
                <c:pt idx="5835">
                  <c:v>4.750030999999999</c:v>
                </c:pt>
                <c:pt idx="5836">
                  <c:v>4.9499820000000003</c:v>
                </c:pt>
                <c:pt idx="5837">
                  <c:v>3.600006</c:v>
                </c:pt>
                <c:pt idx="5838">
                  <c:v>3.7000120000000001</c:v>
                </c:pt>
                <c:pt idx="5839">
                  <c:v>3.6999819999999999</c:v>
                </c:pt>
                <c:pt idx="5840">
                  <c:v>4.4750209999999999</c:v>
                </c:pt>
                <c:pt idx="5841">
                  <c:v>4.3249659999999981</c:v>
                </c:pt>
                <c:pt idx="5842">
                  <c:v>3.9500119999999996</c:v>
                </c:pt>
                <c:pt idx="5843">
                  <c:v>3.75</c:v>
                </c:pt>
                <c:pt idx="5844">
                  <c:v>3.3000179999999997</c:v>
                </c:pt>
                <c:pt idx="5845">
                  <c:v>3.5</c:v>
                </c:pt>
                <c:pt idx="5846">
                  <c:v>4.049987999999999</c:v>
                </c:pt>
                <c:pt idx="5847">
                  <c:v>3.6999819999999999</c:v>
                </c:pt>
                <c:pt idx="5848">
                  <c:v>5.8999939999999995</c:v>
                </c:pt>
                <c:pt idx="5849">
                  <c:v>5.099975999999999</c:v>
                </c:pt>
                <c:pt idx="5850">
                  <c:v>3.7999879999999999</c:v>
                </c:pt>
                <c:pt idx="5851">
                  <c:v>4.0500179999999988</c:v>
                </c:pt>
                <c:pt idx="5852">
                  <c:v>4.25</c:v>
                </c:pt>
                <c:pt idx="5853">
                  <c:v>3.2000120000000001</c:v>
                </c:pt>
                <c:pt idx="5854">
                  <c:v>4.0999910000000002</c:v>
                </c:pt>
                <c:pt idx="5855">
                  <c:v>3.25</c:v>
                </c:pt>
                <c:pt idx="5856">
                  <c:v>3.399994</c:v>
                </c:pt>
                <c:pt idx="5857">
                  <c:v>4.1499939999999995</c:v>
                </c:pt>
                <c:pt idx="5858">
                  <c:v>4.2250059999999987</c:v>
                </c:pt>
                <c:pt idx="5859">
                  <c:v>3.4500119999999996</c:v>
                </c:pt>
                <c:pt idx="5860">
                  <c:v>3.4999689999999997</c:v>
                </c:pt>
                <c:pt idx="5861">
                  <c:v>3.9000240000000002</c:v>
                </c:pt>
                <c:pt idx="5862">
                  <c:v>4.799987999999999</c:v>
                </c:pt>
                <c:pt idx="5863">
                  <c:v>3.2999879999999999</c:v>
                </c:pt>
                <c:pt idx="5864">
                  <c:v>4.5</c:v>
                </c:pt>
                <c:pt idx="5865">
                  <c:v>3.8500059999999996</c:v>
                </c:pt>
                <c:pt idx="5866">
                  <c:v>3.7999879999999999</c:v>
                </c:pt>
                <c:pt idx="5867">
                  <c:v>4</c:v>
                </c:pt>
                <c:pt idx="5868">
                  <c:v>3.8500369999999995</c:v>
                </c:pt>
                <c:pt idx="5869">
                  <c:v>3.7499690000000001</c:v>
                </c:pt>
                <c:pt idx="5870">
                  <c:v>3.4500119999999996</c:v>
                </c:pt>
                <c:pt idx="5871">
                  <c:v>4.5500179999999988</c:v>
                </c:pt>
                <c:pt idx="5872">
                  <c:v>3.5499879999999999</c:v>
                </c:pt>
                <c:pt idx="5873">
                  <c:v>4.249969000000001</c:v>
                </c:pt>
                <c:pt idx="5874">
                  <c:v>3.9500119999999996</c:v>
                </c:pt>
                <c:pt idx="5875">
                  <c:v>4.1999819999999994</c:v>
                </c:pt>
                <c:pt idx="5876">
                  <c:v>3.5500179999999997</c:v>
                </c:pt>
                <c:pt idx="5877">
                  <c:v>4.3999939999999995</c:v>
                </c:pt>
                <c:pt idx="5878">
                  <c:v>4.25</c:v>
                </c:pt>
                <c:pt idx="5879">
                  <c:v>3.5499879999999999</c:v>
                </c:pt>
                <c:pt idx="5880">
                  <c:v>4.1499939999999995</c:v>
                </c:pt>
                <c:pt idx="5881">
                  <c:v>3.7000120000000001</c:v>
                </c:pt>
                <c:pt idx="5882">
                  <c:v>34.949981999999999</c:v>
                </c:pt>
                <c:pt idx="5883">
                  <c:v>4.1249999999999991</c:v>
                </c:pt>
                <c:pt idx="5884">
                  <c:v>3.0999759999999994</c:v>
                </c:pt>
                <c:pt idx="5885">
                  <c:v>3.5</c:v>
                </c:pt>
                <c:pt idx="5886">
                  <c:v>4.5</c:v>
                </c:pt>
                <c:pt idx="5887">
                  <c:v>3.3499759999999994</c:v>
                </c:pt>
                <c:pt idx="5888">
                  <c:v>4</c:v>
                </c:pt>
                <c:pt idx="5889">
                  <c:v>4.4500120000000001</c:v>
                </c:pt>
                <c:pt idx="5890">
                  <c:v>3.5500179999999997</c:v>
                </c:pt>
                <c:pt idx="5891">
                  <c:v>3.4000240000000002</c:v>
                </c:pt>
                <c:pt idx="5892">
                  <c:v>4.000030999999999</c:v>
                </c:pt>
                <c:pt idx="5893">
                  <c:v>4.8999939999999995</c:v>
                </c:pt>
                <c:pt idx="5894">
                  <c:v>3.6499940000000004</c:v>
                </c:pt>
                <c:pt idx="5895">
                  <c:v>4.549987999999999</c:v>
                </c:pt>
                <c:pt idx="5896">
                  <c:v>3.0499879999999999</c:v>
                </c:pt>
                <c:pt idx="5897">
                  <c:v>3.899994</c:v>
                </c:pt>
                <c:pt idx="5898">
                  <c:v>3.5</c:v>
                </c:pt>
                <c:pt idx="5899">
                  <c:v>3.9499819999999999</c:v>
                </c:pt>
                <c:pt idx="5900">
                  <c:v>3.5499879999999999</c:v>
                </c:pt>
                <c:pt idx="5901">
                  <c:v>4.000030999999999</c:v>
                </c:pt>
                <c:pt idx="5902">
                  <c:v>3.6499940000000004</c:v>
                </c:pt>
                <c:pt idx="5903">
                  <c:v>3.8499759999999994</c:v>
                </c:pt>
                <c:pt idx="5904">
                  <c:v>3.8000179999999997</c:v>
                </c:pt>
                <c:pt idx="5905">
                  <c:v>3.1499940000000004</c:v>
                </c:pt>
                <c:pt idx="5906">
                  <c:v>3.75</c:v>
                </c:pt>
                <c:pt idx="5907">
                  <c:v>4.0500179999999988</c:v>
                </c:pt>
                <c:pt idx="5908">
                  <c:v>3.25</c:v>
                </c:pt>
                <c:pt idx="5909">
                  <c:v>3.0999759999999994</c:v>
                </c:pt>
                <c:pt idx="5910">
                  <c:v>3.899994</c:v>
                </c:pt>
                <c:pt idx="5911">
                  <c:v>3.4500119999999996</c:v>
                </c:pt>
                <c:pt idx="5912">
                  <c:v>5.124984999999997</c:v>
                </c:pt>
                <c:pt idx="5913">
                  <c:v>2.6749879999999999</c:v>
                </c:pt>
                <c:pt idx="5914">
                  <c:v>4.099975999999999</c:v>
                </c:pt>
                <c:pt idx="5915">
                  <c:v>3.6999819999999999</c:v>
                </c:pt>
                <c:pt idx="5916">
                  <c:v>4.8749849999999979</c:v>
                </c:pt>
                <c:pt idx="5917">
                  <c:v>3.7000120000000001</c:v>
                </c:pt>
                <c:pt idx="5918">
                  <c:v>3.9500119999999996</c:v>
                </c:pt>
                <c:pt idx="5919">
                  <c:v>3.4000240000000002</c:v>
                </c:pt>
                <c:pt idx="5920">
                  <c:v>3.6999819999999999</c:v>
                </c:pt>
                <c:pt idx="5921">
                  <c:v>4.099975999999999</c:v>
                </c:pt>
                <c:pt idx="5922">
                  <c:v>3.9000240000000002</c:v>
                </c:pt>
                <c:pt idx="5923">
                  <c:v>3.899994</c:v>
                </c:pt>
                <c:pt idx="5924">
                  <c:v>2.8499759999999994</c:v>
                </c:pt>
                <c:pt idx="5925">
                  <c:v>4.5</c:v>
                </c:pt>
                <c:pt idx="5926">
                  <c:v>4.1999819999999994</c:v>
                </c:pt>
                <c:pt idx="5927">
                  <c:v>4.4000240000000002</c:v>
                </c:pt>
                <c:pt idx="5928">
                  <c:v>3.8000179999999997</c:v>
                </c:pt>
                <c:pt idx="5929">
                  <c:v>4.000030999999999</c:v>
                </c:pt>
                <c:pt idx="5930">
                  <c:v>3.4499819999999999</c:v>
                </c:pt>
                <c:pt idx="5931">
                  <c:v>4.25</c:v>
                </c:pt>
                <c:pt idx="5932">
                  <c:v>3.1000369999999999</c:v>
                </c:pt>
                <c:pt idx="5933">
                  <c:v>5.25</c:v>
                </c:pt>
                <c:pt idx="5934">
                  <c:v>3.4499819999999999</c:v>
                </c:pt>
                <c:pt idx="5935">
                  <c:v>3.5999759999999994</c:v>
                </c:pt>
                <c:pt idx="5936">
                  <c:v>4.6499629999999996</c:v>
                </c:pt>
                <c:pt idx="5937">
                  <c:v>3.600006</c:v>
                </c:pt>
                <c:pt idx="5938">
                  <c:v>3.4500119999999996</c:v>
                </c:pt>
                <c:pt idx="5939">
                  <c:v>3.6750179999999997</c:v>
                </c:pt>
                <c:pt idx="5940">
                  <c:v>5</c:v>
                </c:pt>
                <c:pt idx="5941">
                  <c:v>3.6500240000000002</c:v>
                </c:pt>
                <c:pt idx="5942">
                  <c:v>3.899994</c:v>
                </c:pt>
                <c:pt idx="5943">
                  <c:v>5.4499820000000003</c:v>
                </c:pt>
                <c:pt idx="5944">
                  <c:v>3.5500029999999994</c:v>
                </c:pt>
                <c:pt idx="5945">
                  <c:v>3.399994</c:v>
                </c:pt>
                <c:pt idx="5946">
                  <c:v>4.1000059999999987</c:v>
                </c:pt>
                <c:pt idx="5947">
                  <c:v>3.5999759999999994</c:v>
                </c:pt>
                <c:pt idx="5948">
                  <c:v>3.5</c:v>
                </c:pt>
                <c:pt idx="5949">
                  <c:v>3.25</c:v>
                </c:pt>
                <c:pt idx="5950">
                  <c:v>3.6999819999999999</c:v>
                </c:pt>
                <c:pt idx="5951">
                  <c:v>3.5</c:v>
                </c:pt>
                <c:pt idx="5952">
                  <c:v>3.3749999999999996</c:v>
                </c:pt>
                <c:pt idx="5953">
                  <c:v>3.899994</c:v>
                </c:pt>
                <c:pt idx="5954">
                  <c:v>3.7999879999999999</c:v>
                </c:pt>
                <c:pt idx="5955">
                  <c:v>3.1499940000000004</c:v>
                </c:pt>
                <c:pt idx="5956">
                  <c:v>3.8500369999999995</c:v>
                </c:pt>
                <c:pt idx="5957">
                  <c:v>4.25</c:v>
                </c:pt>
                <c:pt idx="5958">
                  <c:v>3.25</c:v>
                </c:pt>
                <c:pt idx="5959">
                  <c:v>3.7000120000000001</c:v>
                </c:pt>
                <c:pt idx="5960">
                  <c:v>5.099975999999999</c:v>
                </c:pt>
                <c:pt idx="5961">
                  <c:v>3.9000240000000002</c:v>
                </c:pt>
                <c:pt idx="5962">
                  <c:v>3.9000240000000002</c:v>
                </c:pt>
                <c:pt idx="5963">
                  <c:v>4.6499939999999995</c:v>
                </c:pt>
                <c:pt idx="5964">
                  <c:v>3.25</c:v>
                </c:pt>
                <c:pt idx="5965">
                  <c:v>3.6500240000000002</c:v>
                </c:pt>
                <c:pt idx="5966">
                  <c:v>3.1999819999999999</c:v>
                </c:pt>
                <c:pt idx="5967">
                  <c:v>3.7999879999999999</c:v>
                </c:pt>
                <c:pt idx="5968">
                  <c:v>4.6499939999999995</c:v>
                </c:pt>
                <c:pt idx="5969">
                  <c:v>3.9500119999999996</c:v>
                </c:pt>
                <c:pt idx="5970">
                  <c:v>3.8500369999999995</c:v>
                </c:pt>
                <c:pt idx="5971">
                  <c:v>4.2000120000000001</c:v>
                </c:pt>
                <c:pt idx="5972">
                  <c:v>3.7000120000000001</c:v>
                </c:pt>
                <c:pt idx="5973">
                  <c:v>3.7000120000000001</c:v>
                </c:pt>
                <c:pt idx="5974">
                  <c:v>3.3499759999999994</c:v>
                </c:pt>
                <c:pt idx="5975">
                  <c:v>3.1999819999999999</c:v>
                </c:pt>
                <c:pt idx="5976">
                  <c:v>4.2000120000000001</c:v>
                </c:pt>
                <c:pt idx="5977">
                  <c:v>5.1000059999999987</c:v>
                </c:pt>
                <c:pt idx="5978">
                  <c:v>10.324982</c:v>
                </c:pt>
                <c:pt idx="5979">
                  <c:v>5.249969000000001</c:v>
                </c:pt>
                <c:pt idx="5980">
                  <c:v>3.7999879999999999</c:v>
                </c:pt>
                <c:pt idx="5981">
                  <c:v>3.4499819999999999</c:v>
                </c:pt>
                <c:pt idx="5982">
                  <c:v>3.8500059999999996</c:v>
                </c:pt>
                <c:pt idx="5983">
                  <c:v>3.7000120000000001</c:v>
                </c:pt>
                <c:pt idx="5984">
                  <c:v>3.1999819999999999</c:v>
                </c:pt>
                <c:pt idx="5985">
                  <c:v>3.625</c:v>
                </c:pt>
                <c:pt idx="5986">
                  <c:v>3.75</c:v>
                </c:pt>
                <c:pt idx="5987">
                  <c:v>3.3499759999999994</c:v>
                </c:pt>
                <c:pt idx="5988">
                  <c:v>3.4000240000000002</c:v>
                </c:pt>
                <c:pt idx="5989">
                  <c:v>3.7499690000000001</c:v>
                </c:pt>
                <c:pt idx="5990">
                  <c:v>3.5</c:v>
                </c:pt>
                <c:pt idx="5991">
                  <c:v>3.6500240000000002</c:v>
                </c:pt>
                <c:pt idx="5992">
                  <c:v>4.5500489999999996</c:v>
                </c:pt>
                <c:pt idx="5993">
                  <c:v>4.9000240000000002</c:v>
                </c:pt>
                <c:pt idx="5994">
                  <c:v>4.3750149999999994</c:v>
                </c:pt>
                <c:pt idx="5995">
                  <c:v>3.3500059999999996</c:v>
                </c:pt>
                <c:pt idx="5996">
                  <c:v>3.8500369999999995</c:v>
                </c:pt>
                <c:pt idx="5997">
                  <c:v>4</c:v>
                </c:pt>
                <c:pt idx="5998">
                  <c:v>3.5</c:v>
                </c:pt>
                <c:pt idx="5999">
                  <c:v>4.6000059999999987</c:v>
                </c:pt>
                <c:pt idx="6000">
                  <c:v>4.1500239999999993</c:v>
                </c:pt>
                <c:pt idx="6001">
                  <c:v>2.9500119999999996</c:v>
                </c:pt>
                <c:pt idx="6002">
                  <c:v>3.9500119999999996</c:v>
                </c:pt>
                <c:pt idx="6003">
                  <c:v>4.3999939999999995</c:v>
                </c:pt>
                <c:pt idx="6004">
                  <c:v>5.75</c:v>
                </c:pt>
                <c:pt idx="6005">
                  <c:v>3.0499879999999999</c:v>
                </c:pt>
                <c:pt idx="6006">
                  <c:v>3.75</c:v>
                </c:pt>
                <c:pt idx="6007">
                  <c:v>3</c:v>
                </c:pt>
                <c:pt idx="6008">
                  <c:v>5.750030999999999</c:v>
                </c:pt>
                <c:pt idx="6009">
                  <c:v>3.199951</c:v>
                </c:pt>
                <c:pt idx="6010">
                  <c:v>3.5</c:v>
                </c:pt>
                <c:pt idx="6011">
                  <c:v>3.6499940000000004</c:v>
                </c:pt>
                <c:pt idx="6012">
                  <c:v>4.349975999999999</c:v>
                </c:pt>
                <c:pt idx="6013">
                  <c:v>3.5500179999999997</c:v>
                </c:pt>
                <c:pt idx="6014">
                  <c:v>3.8500059999999996</c:v>
                </c:pt>
                <c:pt idx="6015">
                  <c:v>2.8500059999999996</c:v>
                </c:pt>
                <c:pt idx="6016">
                  <c:v>5.2000120000000001</c:v>
                </c:pt>
                <c:pt idx="6017">
                  <c:v>4.2000120000000001</c:v>
                </c:pt>
                <c:pt idx="6018">
                  <c:v>4.4500120000000001</c:v>
                </c:pt>
                <c:pt idx="6019">
                  <c:v>3.6499940000000004</c:v>
                </c:pt>
                <c:pt idx="6020">
                  <c:v>3.5499879999999999</c:v>
                </c:pt>
                <c:pt idx="6021">
                  <c:v>4.1000059999999987</c:v>
                </c:pt>
                <c:pt idx="6022">
                  <c:v>3.6499940000000004</c:v>
                </c:pt>
                <c:pt idx="6023">
                  <c:v>3.8500059999999996</c:v>
                </c:pt>
                <c:pt idx="6024">
                  <c:v>3.5500179999999997</c:v>
                </c:pt>
                <c:pt idx="6025">
                  <c:v>3.9500119999999996</c:v>
                </c:pt>
                <c:pt idx="6026">
                  <c:v>4</c:v>
                </c:pt>
                <c:pt idx="6027">
                  <c:v>3.1500240000000002</c:v>
                </c:pt>
                <c:pt idx="6028">
                  <c:v>5</c:v>
                </c:pt>
                <c:pt idx="6029">
                  <c:v>2.9500119999999996</c:v>
                </c:pt>
                <c:pt idx="6030">
                  <c:v>3.7000120000000001</c:v>
                </c:pt>
                <c:pt idx="6031">
                  <c:v>3.4500119999999996</c:v>
                </c:pt>
                <c:pt idx="6032">
                  <c:v>3.100006</c:v>
                </c:pt>
                <c:pt idx="6033">
                  <c:v>3.5999759999999994</c:v>
                </c:pt>
                <c:pt idx="6034">
                  <c:v>3.7999879999999999</c:v>
                </c:pt>
                <c:pt idx="6035">
                  <c:v>3.6999970000000002</c:v>
                </c:pt>
                <c:pt idx="6036">
                  <c:v>3.4499819999999999</c:v>
                </c:pt>
                <c:pt idx="6037">
                  <c:v>4.5499729999999996</c:v>
                </c:pt>
                <c:pt idx="6038">
                  <c:v>3.5999759999999994</c:v>
                </c:pt>
                <c:pt idx="6039">
                  <c:v>4.049987999999999</c:v>
                </c:pt>
                <c:pt idx="6040">
                  <c:v>3.9500119999999996</c:v>
                </c:pt>
                <c:pt idx="6041">
                  <c:v>3.9500119999999996</c:v>
                </c:pt>
                <c:pt idx="6042">
                  <c:v>3.899994</c:v>
                </c:pt>
                <c:pt idx="6043">
                  <c:v>3.2000120000000001</c:v>
                </c:pt>
                <c:pt idx="6044">
                  <c:v>3.7999879999999999</c:v>
                </c:pt>
                <c:pt idx="6045">
                  <c:v>3.2500309999999999</c:v>
                </c:pt>
                <c:pt idx="6046">
                  <c:v>3.25</c:v>
                </c:pt>
                <c:pt idx="6047">
                  <c:v>4.1500239999999993</c:v>
                </c:pt>
                <c:pt idx="6048">
                  <c:v>3.0500179999999997</c:v>
                </c:pt>
                <c:pt idx="6049">
                  <c:v>3.9500119999999996</c:v>
                </c:pt>
                <c:pt idx="6050">
                  <c:v>3.7000120000000001</c:v>
                </c:pt>
                <c:pt idx="6051">
                  <c:v>3.6499940000000004</c:v>
                </c:pt>
                <c:pt idx="6052">
                  <c:v>4.099975999999999</c:v>
                </c:pt>
                <c:pt idx="6053">
                  <c:v>3.7999879999999999</c:v>
                </c:pt>
                <c:pt idx="6054">
                  <c:v>4.1499629999999996</c:v>
                </c:pt>
                <c:pt idx="6055">
                  <c:v>3.6500240000000002</c:v>
                </c:pt>
                <c:pt idx="6056">
                  <c:v>4.1499629999999996</c:v>
                </c:pt>
                <c:pt idx="6057">
                  <c:v>4.0500179999999988</c:v>
                </c:pt>
                <c:pt idx="6058">
                  <c:v>4.6999819999999994</c:v>
                </c:pt>
                <c:pt idx="6059">
                  <c:v>3.7000120000000001</c:v>
                </c:pt>
                <c:pt idx="6060">
                  <c:v>4.1999819999999994</c:v>
                </c:pt>
                <c:pt idx="6061">
                  <c:v>4.6000059999999987</c:v>
                </c:pt>
                <c:pt idx="6062">
                  <c:v>4.1999819999999994</c:v>
                </c:pt>
                <c:pt idx="6063">
                  <c:v>3.9500119999999996</c:v>
                </c:pt>
                <c:pt idx="6064">
                  <c:v>3.899994</c:v>
                </c:pt>
                <c:pt idx="6065">
                  <c:v>3.725006</c:v>
                </c:pt>
                <c:pt idx="6066">
                  <c:v>3.0500179999999997</c:v>
                </c:pt>
                <c:pt idx="6067">
                  <c:v>4.9499820000000003</c:v>
                </c:pt>
                <c:pt idx="6068">
                  <c:v>3.5500179999999997</c:v>
                </c:pt>
                <c:pt idx="6069">
                  <c:v>5.25</c:v>
                </c:pt>
                <c:pt idx="6070">
                  <c:v>3.9500119999999996</c:v>
                </c:pt>
                <c:pt idx="6071">
                  <c:v>4.25</c:v>
                </c:pt>
                <c:pt idx="6072">
                  <c:v>3.8000179999999997</c:v>
                </c:pt>
                <c:pt idx="6073">
                  <c:v>3.75</c:v>
                </c:pt>
                <c:pt idx="6074">
                  <c:v>5.0500179999999988</c:v>
                </c:pt>
                <c:pt idx="6075">
                  <c:v>4.3000179999999988</c:v>
                </c:pt>
                <c:pt idx="6076">
                  <c:v>4.8500059999999987</c:v>
                </c:pt>
                <c:pt idx="6077">
                  <c:v>2.5</c:v>
                </c:pt>
                <c:pt idx="6078">
                  <c:v>4.3000179999999988</c:v>
                </c:pt>
                <c:pt idx="6079">
                  <c:v>3.6500240000000002</c:v>
                </c:pt>
                <c:pt idx="6080">
                  <c:v>4.1999969999999989</c:v>
                </c:pt>
                <c:pt idx="6081">
                  <c:v>4.3500059999999987</c:v>
                </c:pt>
                <c:pt idx="6082">
                  <c:v>4.299987999999999</c:v>
                </c:pt>
                <c:pt idx="6083">
                  <c:v>4.4500120000000001</c:v>
                </c:pt>
                <c:pt idx="6084">
                  <c:v>4.1499939999999995</c:v>
                </c:pt>
                <c:pt idx="6085">
                  <c:v>5.9499820000000003</c:v>
                </c:pt>
                <c:pt idx="6086">
                  <c:v>6.549987999999999</c:v>
                </c:pt>
                <c:pt idx="6087">
                  <c:v>3.5500179999999997</c:v>
                </c:pt>
                <c:pt idx="6088">
                  <c:v>3.6499940000000004</c:v>
                </c:pt>
                <c:pt idx="6089">
                  <c:v>5.049987999999999</c:v>
                </c:pt>
                <c:pt idx="6090">
                  <c:v>2.7749940000000004</c:v>
                </c:pt>
                <c:pt idx="6091">
                  <c:v>4.75</c:v>
                </c:pt>
                <c:pt idx="6092">
                  <c:v>4.7000120000000001</c:v>
                </c:pt>
                <c:pt idx="6093">
                  <c:v>3.0499879999999999</c:v>
                </c:pt>
                <c:pt idx="6094">
                  <c:v>3.6500240000000002</c:v>
                </c:pt>
                <c:pt idx="6095">
                  <c:v>3.100006</c:v>
                </c:pt>
                <c:pt idx="6096">
                  <c:v>4.099975999999999</c:v>
                </c:pt>
                <c:pt idx="6097">
                  <c:v>4.0500179999999988</c:v>
                </c:pt>
                <c:pt idx="6098">
                  <c:v>3.5999759999999994</c:v>
                </c:pt>
                <c:pt idx="6099">
                  <c:v>3.5499879999999999</c:v>
                </c:pt>
                <c:pt idx="6100">
                  <c:v>3.75</c:v>
                </c:pt>
                <c:pt idx="6101">
                  <c:v>3.8500059999999996</c:v>
                </c:pt>
                <c:pt idx="6102">
                  <c:v>3.4499819999999999</c:v>
                </c:pt>
                <c:pt idx="6103">
                  <c:v>5</c:v>
                </c:pt>
                <c:pt idx="6104">
                  <c:v>3.0999759999999994</c:v>
                </c:pt>
                <c:pt idx="6105">
                  <c:v>3.6499940000000004</c:v>
                </c:pt>
                <c:pt idx="6106">
                  <c:v>3.7000120000000001</c:v>
                </c:pt>
                <c:pt idx="6107">
                  <c:v>3.600006</c:v>
                </c:pt>
                <c:pt idx="6108">
                  <c:v>3.600006</c:v>
                </c:pt>
                <c:pt idx="6109">
                  <c:v>4.799987999999999</c:v>
                </c:pt>
                <c:pt idx="6110">
                  <c:v>3.7000120000000001</c:v>
                </c:pt>
                <c:pt idx="6111">
                  <c:v>3.3000489999999996</c:v>
                </c:pt>
                <c:pt idx="6112">
                  <c:v>3.4000240000000002</c:v>
                </c:pt>
                <c:pt idx="6113">
                  <c:v>3.25</c:v>
                </c:pt>
                <c:pt idx="6114">
                  <c:v>3.8749999999999996</c:v>
                </c:pt>
                <c:pt idx="6115">
                  <c:v>3.3499759999999994</c:v>
                </c:pt>
                <c:pt idx="6116">
                  <c:v>10.25</c:v>
                </c:pt>
                <c:pt idx="6117">
                  <c:v>3.100006</c:v>
                </c:pt>
                <c:pt idx="6118">
                  <c:v>4.1500239999999993</c:v>
                </c:pt>
                <c:pt idx="6119">
                  <c:v>4.3500059999999987</c:v>
                </c:pt>
                <c:pt idx="6120">
                  <c:v>3.8499910000000002</c:v>
                </c:pt>
                <c:pt idx="6121">
                  <c:v>3.9000240000000002</c:v>
                </c:pt>
                <c:pt idx="6122">
                  <c:v>3.6499940000000004</c:v>
                </c:pt>
                <c:pt idx="6123">
                  <c:v>4.049987999999999</c:v>
                </c:pt>
                <c:pt idx="6124">
                  <c:v>3.7000120000000001</c:v>
                </c:pt>
                <c:pt idx="6125">
                  <c:v>3.2499690000000001</c:v>
                </c:pt>
                <c:pt idx="6126">
                  <c:v>3.2249910000000006</c:v>
                </c:pt>
                <c:pt idx="6127">
                  <c:v>3.9500119999999996</c:v>
                </c:pt>
                <c:pt idx="6128">
                  <c:v>4.049987999999999</c:v>
                </c:pt>
                <c:pt idx="6129">
                  <c:v>4.049987999999999</c:v>
                </c:pt>
                <c:pt idx="6130">
                  <c:v>3.399994</c:v>
                </c:pt>
                <c:pt idx="6131">
                  <c:v>3.7999879999999999</c:v>
                </c:pt>
                <c:pt idx="6132">
                  <c:v>4.4500120000000001</c:v>
                </c:pt>
                <c:pt idx="6133">
                  <c:v>3.5999759999999994</c:v>
                </c:pt>
                <c:pt idx="6134">
                  <c:v>3.9500119999999996</c:v>
                </c:pt>
                <c:pt idx="6135">
                  <c:v>3.5500179999999997</c:v>
                </c:pt>
                <c:pt idx="6136">
                  <c:v>3.9500119999999996</c:v>
                </c:pt>
                <c:pt idx="6137">
                  <c:v>4.849975999999999</c:v>
                </c:pt>
                <c:pt idx="6138">
                  <c:v>4.375</c:v>
                </c:pt>
                <c:pt idx="6139">
                  <c:v>3.4000240000000002</c:v>
                </c:pt>
                <c:pt idx="6140">
                  <c:v>6.1250309999999981</c:v>
                </c:pt>
                <c:pt idx="6141">
                  <c:v>4</c:v>
                </c:pt>
                <c:pt idx="6142">
                  <c:v>4.3500369999999995</c:v>
                </c:pt>
                <c:pt idx="6143">
                  <c:v>4.299987999999999</c:v>
                </c:pt>
                <c:pt idx="6144">
                  <c:v>4.599975999999999</c:v>
                </c:pt>
                <c:pt idx="6145">
                  <c:v>3.75</c:v>
                </c:pt>
                <c:pt idx="6146">
                  <c:v>3.5499879999999999</c:v>
                </c:pt>
                <c:pt idx="6147">
                  <c:v>2.75</c:v>
                </c:pt>
                <c:pt idx="6148">
                  <c:v>4.799987999999999</c:v>
                </c:pt>
                <c:pt idx="6149">
                  <c:v>4.3500059999999987</c:v>
                </c:pt>
                <c:pt idx="6150">
                  <c:v>3.5999759999999994</c:v>
                </c:pt>
                <c:pt idx="6151">
                  <c:v>4.599975999999999</c:v>
                </c:pt>
                <c:pt idx="6152">
                  <c:v>3.0500179999999997</c:v>
                </c:pt>
                <c:pt idx="6153">
                  <c:v>3.600006</c:v>
                </c:pt>
                <c:pt idx="6154">
                  <c:v>3.4499819999999999</c:v>
                </c:pt>
                <c:pt idx="6155">
                  <c:v>3.5250399999999997</c:v>
                </c:pt>
                <c:pt idx="6156">
                  <c:v>3.4500119999999996</c:v>
                </c:pt>
                <c:pt idx="6157">
                  <c:v>3.5499879999999999</c:v>
                </c:pt>
                <c:pt idx="6158">
                  <c:v>4.3500059999999987</c:v>
                </c:pt>
                <c:pt idx="6159">
                  <c:v>5.0500179999999988</c:v>
                </c:pt>
                <c:pt idx="6160">
                  <c:v>4.25</c:v>
                </c:pt>
                <c:pt idx="6161">
                  <c:v>4.599975999999999</c:v>
                </c:pt>
                <c:pt idx="6162">
                  <c:v>4.549987999999999</c:v>
                </c:pt>
                <c:pt idx="6163">
                  <c:v>3.8500369999999995</c:v>
                </c:pt>
                <c:pt idx="6164">
                  <c:v>4.5500179999999988</c:v>
                </c:pt>
                <c:pt idx="6165">
                  <c:v>3.600006</c:v>
                </c:pt>
                <c:pt idx="6166">
                  <c:v>4</c:v>
                </c:pt>
                <c:pt idx="6167">
                  <c:v>4.1500239999999993</c:v>
                </c:pt>
                <c:pt idx="6168">
                  <c:v>3.625</c:v>
                </c:pt>
                <c:pt idx="6169">
                  <c:v>3.6000369999999999</c:v>
                </c:pt>
                <c:pt idx="6170">
                  <c:v>4.1000059999999987</c:v>
                </c:pt>
                <c:pt idx="6171">
                  <c:v>3.7749940000000004</c:v>
                </c:pt>
                <c:pt idx="6172">
                  <c:v>4.3000179999999988</c:v>
                </c:pt>
                <c:pt idx="6173">
                  <c:v>3.4000240000000002</c:v>
                </c:pt>
                <c:pt idx="6174">
                  <c:v>3.4500119999999996</c:v>
                </c:pt>
                <c:pt idx="6175">
                  <c:v>3.5499879999999999</c:v>
                </c:pt>
                <c:pt idx="6176">
                  <c:v>5.4500120000000001</c:v>
                </c:pt>
                <c:pt idx="6177">
                  <c:v>4.9500120000000001</c:v>
                </c:pt>
                <c:pt idx="6178">
                  <c:v>4.299987999999999</c:v>
                </c:pt>
                <c:pt idx="6179">
                  <c:v>3.6500240000000002</c:v>
                </c:pt>
                <c:pt idx="6180">
                  <c:v>3.4749910000000002</c:v>
                </c:pt>
                <c:pt idx="6181">
                  <c:v>3.100006</c:v>
                </c:pt>
                <c:pt idx="6182">
                  <c:v>3.9500119999999996</c:v>
                </c:pt>
                <c:pt idx="6183">
                  <c:v>3.25</c:v>
                </c:pt>
                <c:pt idx="6184">
                  <c:v>3.5999759999999994</c:v>
                </c:pt>
                <c:pt idx="6185">
                  <c:v>3.25</c:v>
                </c:pt>
                <c:pt idx="6186">
                  <c:v>3.8499759999999994</c:v>
                </c:pt>
                <c:pt idx="6187">
                  <c:v>3.4000240000000002</c:v>
                </c:pt>
                <c:pt idx="6188">
                  <c:v>3.4499819999999999</c:v>
                </c:pt>
                <c:pt idx="6189">
                  <c:v>6.25</c:v>
                </c:pt>
                <c:pt idx="6190">
                  <c:v>3.7000120000000001</c:v>
                </c:pt>
                <c:pt idx="6191">
                  <c:v>3.3500059999999996</c:v>
                </c:pt>
                <c:pt idx="6192">
                  <c:v>3.3499759999999994</c:v>
                </c:pt>
                <c:pt idx="6193">
                  <c:v>3.7999879999999999</c:v>
                </c:pt>
                <c:pt idx="6194">
                  <c:v>7.3500369999999995</c:v>
                </c:pt>
                <c:pt idx="6195">
                  <c:v>4</c:v>
                </c:pt>
                <c:pt idx="6196">
                  <c:v>3.5</c:v>
                </c:pt>
                <c:pt idx="6197">
                  <c:v>4.1499939999999995</c:v>
                </c:pt>
                <c:pt idx="6198">
                  <c:v>3.5</c:v>
                </c:pt>
                <c:pt idx="6199">
                  <c:v>3.3000489999999996</c:v>
                </c:pt>
                <c:pt idx="6200">
                  <c:v>3.8500059999999996</c:v>
                </c:pt>
                <c:pt idx="6201">
                  <c:v>3.4500119999999996</c:v>
                </c:pt>
                <c:pt idx="6202">
                  <c:v>3.3500059999999996</c:v>
                </c:pt>
                <c:pt idx="6203">
                  <c:v>3.75</c:v>
                </c:pt>
                <c:pt idx="6204">
                  <c:v>3.8500059999999996</c:v>
                </c:pt>
                <c:pt idx="6205">
                  <c:v>3.25</c:v>
                </c:pt>
                <c:pt idx="6206">
                  <c:v>3.3500059999999996</c:v>
                </c:pt>
                <c:pt idx="6207">
                  <c:v>5</c:v>
                </c:pt>
                <c:pt idx="6208">
                  <c:v>3.5499879999999999</c:v>
                </c:pt>
                <c:pt idx="6209">
                  <c:v>4.2249759999999981</c:v>
                </c:pt>
                <c:pt idx="6210">
                  <c:v>3.2999879999999999</c:v>
                </c:pt>
                <c:pt idx="6211">
                  <c:v>3.600006</c:v>
                </c:pt>
                <c:pt idx="6212">
                  <c:v>3.7999879999999999</c:v>
                </c:pt>
                <c:pt idx="6213">
                  <c:v>3.5</c:v>
                </c:pt>
                <c:pt idx="6214">
                  <c:v>3.6499940000000004</c:v>
                </c:pt>
                <c:pt idx="6215">
                  <c:v>4.1000059999999987</c:v>
                </c:pt>
                <c:pt idx="6216">
                  <c:v>3.600006</c:v>
                </c:pt>
                <c:pt idx="6217">
                  <c:v>3.4500119999999996</c:v>
                </c:pt>
                <c:pt idx="6218">
                  <c:v>4.9499969999999998</c:v>
                </c:pt>
                <c:pt idx="6219">
                  <c:v>3.7999879999999999</c:v>
                </c:pt>
                <c:pt idx="6220">
                  <c:v>3.0750119999999996</c:v>
                </c:pt>
                <c:pt idx="6221">
                  <c:v>4</c:v>
                </c:pt>
                <c:pt idx="6222">
                  <c:v>3.25</c:v>
                </c:pt>
                <c:pt idx="6223">
                  <c:v>4.0500179999999988</c:v>
                </c:pt>
                <c:pt idx="6224">
                  <c:v>3.4500119999999996</c:v>
                </c:pt>
                <c:pt idx="6225">
                  <c:v>3.6500240000000002</c:v>
                </c:pt>
                <c:pt idx="6226">
                  <c:v>3.7000120000000001</c:v>
                </c:pt>
                <c:pt idx="6227">
                  <c:v>3.8500059999999996</c:v>
                </c:pt>
                <c:pt idx="6228">
                  <c:v>3.5499879999999999</c:v>
                </c:pt>
                <c:pt idx="6229">
                  <c:v>5.099975999999999</c:v>
                </c:pt>
                <c:pt idx="6230">
                  <c:v>5.099975999999999</c:v>
                </c:pt>
                <c:pt idx="6231">
                  <c:v>3.5000149999999999</c:v>
                </c:pt>
                <c:pt idx="6232">
                  <c:v>3.3500059999999996</c:v>
                </c:pt>
                <c:pt idx="6233">
                  <c:v>3.5499879999999999</c:v>
                </c:pt>
                <c:pt idx="6234">
                  <c:v>4.1500239999999993</c:v>
                </c:pt>
                <c:pt idx="6235">
                  <c:v>4.299987999999999</c:v>
                </c:pt>
                <c:pt idx="6236">
                  <c:v>3.8500369999999995</c:v>
                </c:pt>
                <c:pt idx="6237">
                  <c:v>7.3999629999999996</c:v>
                </c:pt>
                <c:pt idx="6238">
                  <c:v>4.3000179999999988</c:v>
                </c:pt>
                <c:pt idx="6239">
                  <c:v>3.7250209999999999</c:v>
                </c:pt>
                <c:pt idx="6240">
                  <c:v>3.75</c:v>
                </c:pt>
                <c:pt idx="6241">
                  <c:v>5.4500120000000001</c:v>
                </c:pt>
                <c:pt idx="6242">
                  <c:v>4.7000120000000001</c:v>
                </c:pt>
                <c:pt idx="6243">
                  <c:v>3.7000120000000001</c:v>
                </c:pt>
                <c:pt idx="6244">
                  <c:v>3.5499879999999999</c:v>
                </c:pt>
                <c:pt idx="6245">
                  <c:v>3.899994</c:v>
                </c:pt>
                <c:pt idx="6246">
                  <c:v>4.5500179999999988</c:v>
                </c:pt>
                <c:pt idx="6247">
                  <c:v>3.0499879999999999</c:v>
                </c:pt>
                <c:pt idx="6248">
                  <c:v>5</c:v>
                </c:pt>
                <c:pt idx="6249">
                  <c:v>3.6500240000000002</c:v>
                </c:pt>
                <c:pt idx="6250">
                  <c:v>3.5499879999999999</c:v>
                </c:pt>
                <c:pt idx="6251">
                  <c:v>4.3500059999999987</c:v>
                </c:pt>
                <c:pt idx="6252">
                  <c:v>2.75</c:v>
                </c:pt>
                <c:pt idx="6253">
                  <c:v>2.9000240000000002</c:v>
                </c:pt>
                <c:pt idx="6254">
                  <c:v>3.9000240000000002</c:v>
                </c:pt>
                <c:pt idx="6255">
                  <c:v>3.75</c:v>
                </c:pt>
                <c:pt idx="6256">
                  <c:v>4.799987999999999</c:v>
                </c:pt>
                <c:pt idx="6257">
                  <c:v>3.7000120000000001</c:v>
                </c:pt>
                <c:pt idx="6258">
                  <c:v>3.5500179999999997</c:v>
                </c:pt>
                <c:pt idx="6259">
                  <c:v>4.549987999999999</c:v>
                </c:pt>
                <c:pt idx="6260">
                  <c:v>4.5</c:v>
                </c:pt>
                <c:pt idx="6261">
                  <c:v>3.6499630000000001</c:v>
                </c:pt>
                <c:pt idx="6262">
                  <c:v>3.8500059999999996</c:v>
                </c:pt>
                <c:pt idx="6263">
                  <c:v>3.3500059999999996</c:v>
                </c:pt>
                <c:pt idx="6264">
                  <c:v>3.4249879999999999</c:v>
                </c:pt>
                <c:pt idx="6265">
                  <c:v>4.7000120000000001</c:v>
                </c:pt>
                <c:pt idx="6266">
                  <c:v>4.5</c:v>
                </c:pt>
                <c:pt idx="6267">
                  <c:v>3.8500059999999996</c:v>
                </c:pt>
                <c:pt idx="6268">
                  <c:v>3.1000369999999999</c:v>
                </c:pt>
                <c:pt idx="6269">
                  <c:v>3.600006</c:v>
                </c:pt>
                <c:pt idx="6270">
                  <c:v>3.725006</c:v>
                </c:pt>
                <c:pt idx="6271">
                  <c:v>3.8500059999999996</c:v>
                </c:pt>
                <c:pt idx="6272">
                  <c:v>3.399994</c:v>
                </c:pt>
                <c:pt idx="6273">
                  <c:v>4.9499820000000003</c:v>
                </c:pt>
                <c:pt idx="6274">
                  <c:v>3.899994</c:v>
                </c:pt>
                <c:pt idx="6275">
                  <c:v>4.25</c:v>
                </c:pt>
                <c:pt idx="6276">
                  <c:v>3.6499630000000001</c:v>
                </c:pt>
                <c:pt idx="6277">
                  <c:v>3.3249970000000002</c:v>
                </c:pt>
                <c:pt idx="6278">
                  <c:v>4.049987999999999</c:v>
                </c:pt>
                <c:pt idx="6279">
                  <c:v>3.4499819999999999</c:v>
                </c:pt>
                <c:pt idx="6280">
                  <c:v>5.1499629999999996</c:v>
                </c:pt>
                <c:pt idx="6281">
                  <c:v>3.0999759999999994</c:v>
                </c:pt>
                <c:pt idx="6282">
                  <c:v>3.75</c:v>
                </c:pt>
                <c:pt idx="6283">
                  <c:v>4.6000369999999995</c:v>
                </c:pt>
                <c:pt idx="6284">
                  <c:v>3.9500119999999996</c:v>
                </c:pt>
                <c:pt idx="6285">
                  <c:v>3.9000240000000002</c:v>
                </c:pt>
                <c:pt idx="6286">
                  <c:v>3.399994</c:v>
                </c:pt>
                <c:pt idx="6287">
                  <c:v>3.9499819999999999</c:v>
                </c:pt>
                <c:pt idx="6288">
                  <c:v>3.5999759999999994</c:v>
                </c:pt>
                <c:pt idx="6289">
                  <c:v>3.899994</c:v>
                </c:pt>
                <c:pt idx="6290">
                  <c:v>3.4000240000000002</c:v>
                </c:pt>
                <c:pt idx="6291">
                  <c:v>4.1500239999999993</c:v>
                </c:pt>
                <c:pt idx="6292">
                  <c:v>3.75</c:v>
                </c:pt>
                <c:pt idx="6293">
                  <c:v>4.4500120000000001</c:v>
                </c:pt>
                <c:pt idx="6294">
                  <c:v>4</c:v>
                </c:pt>
                <c:pt idx="6295">
                  <c:v>3.6499940000000004</c:v>
                </c:pt>
                <c:pt idx="6296">
                  <c:v>5.049987999999999</c:v>
                </c:pt>
                <c:pt idx="6297">
                  <c:v>3.7000120000000001</c:v>
                </c:pt>
                <c:pt idx="6298">
                  <c:v>4.349975999999999</c:v>
                </c:pt>
                <c:pt idx="6299">
                  <c:v>4.299987999999999</c:v>
                </c:pt>
                <c:pt idx="6300">
                  <c:v>3.5499879999999999</c:v>
                </c:pt>
                <c:pt idx="6301">
                  <c:v>3.1999819999999999</c:v>
                </c:pt>
                <c:pt idx="6302">
                  <c:v>3.5499879999999999</c:v>
                </c:pt>
                <c:pt idx="6303">
                  <c:v>3.7999879999999999</c:v>
                </c:pt>
                <c:pt idx="6304">
                  <c:v>4.6000369999999995</c:v>
                </c:pt>
                <c:pt idx="6305">
                  <c:v>4.25</c:v>
                </c:pt>
                <c:pt idx="6306">
                  <c:v>3.8999629999999996</c:v>
                </c:pt>
                <c:pt idx="6307">
                  <c:v>3.2000120000000001</c:v>
                </c:pt>
                <c:pt idx="6308">
                  <c:v>4.75</c:v>
                </c:pt>
                <c:pt idx="6309">
                  <c:v>3.8499759999999994</c:v>
                </c:pt>
                <c:pt idx="6310">
                  <c:v>4.4750059999999996</c:v>
                </c:pt>
                <c:pt idx="6311">
                  <c:v>3.5</c:v>
                </c:pt>
                <c:pt idx="6312">
                  <c:v>3.8500059999999996</c:v>
                </c:pt>
                <c:pt idx="6313">
                  <c:v>3.5999759999999994</c:v>
                </c:pt>
                <c:pt idx="6314">
                  <c:v>3.2999879999999999</c:v>
                </c:pt>
                <c:pt idx="6315">
                  <c:v>3.8000179999999997</c:v>
                </c:pt>
                <c:pt idx="6316">
                  <c:v>3.9500119999999996</c:v>
                </c:pt>
                <c:pt idx="6317">
                  <c:v>3.25</c:v>
                </c:pt>
                <c:pt idx="6318">
                  <c:v>3.25</c:v>
                </c:pt>
                <c:pt idx="6319">
                  <c:v>3.7000120000000001</c:v>
                </c:pt>
                <c:pt idx="6320">
                  <c:v>3.4000240000000002</c:v>
                </c:pt>
                <c:pt idx="6321">
                  <c:v>5.2749790000000001</c:v>
                </c:pt>
                <c:pt idx="6322">
                  <c:v>3.4000240000000002</c:v>
                </c:pt>
                <c:pt idx="6323">
                  <c:v>4.049987999999999</c:v>
                </c:pt>
                <c:pt idx="6324">
                  <c:v>3.8999629999999996</c:v>
                </c:pt>
                <c:pt idx="6325">
                  <c:v>5.4500120000000001</c:v>
                </c:pt>
                <c:pt idx="6326">
                  <c:v>4.2500149999999994</c:v>
                </c:pt>
                <c:pt idx="6327">
                  <c:v>3.5499879999999999</c:v>
                </c:pt>
                <c:pt idx="6328">
                  <c:v>33.600006</c:v>
                </c:pt>
                <c:pt idx="6329">
                  <c:v>3.8500059999999996</c:v>
                </c:pt>
                <c:pt idx="6330">
                  <c:v>3.600006</c:v>
                </c:pt>
                <c:pt idx="6331">
                  <c:v>4.1499939999999995</c:v>
                </c:pt>
                <c:pt idx="6332">
                  <c:v>3.3500059999999996</c:v>
                </c:pt>
                <c:pt idx="6333">
                  <c:v>3.5999759999999994</c:v>
                </c:pt>
                <c:pt idx="6334">
                  <c:v>4.7749939999999995</c:v>
                </c:pt>
                <c:pt idx="6335">
                  <c:v>3.8999629999999996</c:v>
                </c:pt>
                <c:pt idx="6336">
                  <c:v>3.7999879999999999</c:v>
                </c:pt>
                <c:pt idx="6337">
                  <c:v>4.2000120000000001</c:v>
                </c:pt>
                <c:pt idx="6338">
                  <c:v>3.5499879999999999</c:v>
                </c:pt>
                <c:pt idx="6339">
                  <c:v>4.1499939999999995</c:v>
                </c:pt>
                <c:pt idx="6340">
                  <c:v>3.6500240000000002</c:v>
                </c:pt>
                <c:pt idx="6341">
                  <c:v>4.25</c:v>
                </c:pt>
                <c:pt idx="6342">
                  <c:v>2.8500059999999996</c:v>
                </c:pt>
                <c:pt idx="6343">
                  <c:v>4.1500239999999993</c:v>
                </c:pt>
                <c:pt idx="6344">
                  <c:v>4.1000059999999987</c:v>
                </c:pt>
                <c:pt idx="6345">
                  <c:v>3.5000309999999999</c:v>
                </c:pt>
                <c:pt idx="6346">
                  <c:v>4.1999819999999994</c:v>
                </c:pt>
                <c:pt idx="6347">
                  <c:v>3.6000369999999999</c:v>
                </c:pt>
                <c:pt idx="6348">
                  <c:v>4</c:v>
                </c:pt>
                <c:pt idx="6349">
                  <c:v>4</c:v>
                </c:pt>
                <c:pt idx="6350">
                  <c:v>3.9500119999999996</c:v>
                </c:pt>
                <c:pt idx="6351">
                  <c:v>3.7000120000000001</c:v>
                </c:pt>
                <c:pt idx="6352">
                  <c:v>4.3500059999999987</c:v>
                </c:pt>
                <c:pt idx="6353">
                  <c:v>3.9000240000000002</c:v>
                </c:pt>
                <c:pt idx="6354">
                  <c:v>3.9999689999999997</c:v>
                </c:pt>
                <c:pt idx="6355">
                  <c:v>3.6000369999999999</c:v>
                </c:pt>
                <c:pt idx="6356">
                  <c:v>4.2000120000000001</c:v>
                </c:pt>
                <c:pt idx="6357">
                  <c:v>4.25</c:v>
                </c:pt>
                <c:pt idx="6358">
                  <c:v>3.5499879999999999</c:v>
                </c:pt>
                <c:pt idx="6359">
                  <c:v>4.3500059999999987</c:v>
                </c:pt>
                <c:pt idx="6360">
                  <c:v>4.099975999999999</c:v>
                </c:pt>
                <c:pt idx="6361">
                  <c:v>3.7000120000000001</c:v>
                </c:pt>
                <c:pt idx="6362">
                  <c:v>3.6500240000000002</c:v>
                </c:pt>
                <c:pt idx="6363">
                  <c:v>3.7499690000000001</c:v>
                </c:pt>
                <c:pt idx="6364">
                  <c:v>3.6999819999999999</c:v>
                </c:pt>
                <c:pt idx="6365">
                  <c:v>3.0499879999999999</c:v>
                </c:pt>
                <c:pt idx="6366">
                  <c:v>3.25</c:v>
                </c:pt>
                <c:pt idx="6367">
                  <c:v>3.3000179999999997</c:v>
                </c:pt>
                <c:pt idx="6368">
                  <c:v>3.7499690000000001</c:v>
                </c:pt>
                <c:pt idx="6369">
                  <c:v>3.3500369999999995</c:v>
                </c:pt>
                <c:pt idx="6370">
                  <c:v>7.1999819999999994</c:v>
                </c:pt>
                <c:pt idx="6371">
                  <c:v>4.1499939999999995</c:v>
                </c:pt>
                <c:pt idx="6372">
                  <c:v>5.1999819999999994</c:v>
                </c:pt>
                <c:pt idx="6373">
                  <c:v>3.7999879999999999</c:v>
                </c:pt>
                <c:pt idx="6374">
                  <c:v>3.75</c:v>
                </c:pt>
                <c:pt idx="6375">
                  <c:v>3.4000240000000002</c:v>
                </c:pt>
                <c:pt idx="6376">
                  <c:v>3.8999629999999996</c:v>
                </c:pt>
                <c:pt idx="6377">
                  <c:v>3.4500119999999996</c:v>
                </c:pt>
                <c:pt idx="6378">
                  <c:v>3.4499819999999999</c:v>
                </c:pt>
                <c:pt idx="6379">
                  <c:v>3.100006</c:v>
                </c:pt>
                <c:pt idx="6380">
                  <c:v>2.9500119999999996</c:v>
                </c:pt>
                <c:pt idx="6381">
                  <c:v>3.6999819999999999</c:v>
                </c:pt>
                <c:pt idx="6382">
                  <c:v>4.1500239999999993</c:v>
                </c:pt>
                <c:pt idx="6383">
                  <c:v>3.5500179999999997</c:v>
                </c:pt>
                <c:pt idx="6384">
                  <c:v>3.3500059999999996</c:v>
                </c:pt>
                <c:pt idx="6385">
                  <c:v>4.6499629999999996</c:v>
                </c:pt>
                <c:pt idx="6386">
                  <c:v>3.4500119999999996</c:v>
                </c:pt>
                <c:pt idx="6387">
                  <c:v>3.75</c:v>
                </c:pt>
                <c:pt idx="6388">
                  <c:v>3.600006</c:v>
                </c:pt>
                <c:pt idx="6389">
                  <c:v>3.5500179999999997</c:v>
                </c:pt>
                <c:pt idx="6390">
                  <c:v>3.600006</c:v>
                </c:pt>
                <c:pt idx="6391">
                  <c:v>4.4000240000000002</c:v>
                </c:pt>
                <c:pt idx="6392">
                  <c:v>3.6499940000000004</c:v>
                </c:pt>
                <c:pt idx="6393">
                  <c:v>3.1000369999999999</c:v>
                </c:pt>
                <c:pt idx="6394">
                  <c:v>3.7000120000000001</c:v>
                </c:pt>
                <c:pt idx="6395">
                  <c:v>3.2999879999999999</c:v>
                </c:pt>
                <c:pt idx="6396">
                  <c:v>4.2000120000000001</c:v>
                </c:pt>
                <c:pt idx="6397">
                  <c:v>4.049987999999999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482304"/>
        <c:axId val="168484224"/>
      </c:scatterChart>
      <c:valAx>
        <c:axId val="168482304"/>
        <c:scaling>
          <c:orientation val="minMax"/>
          <c:max val="180"/>
          <c:min val="8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Comic Sans MS" pitchFamily="66" charset="0"/>
                  </a:defRPr>
                </a:pPr>
                <a:r>
                  <a:rPr lang="en-US">
                    <a:latin typeface="Comic Sans MS" pitchFamily="66" charset="0"/>
                  </a:rPr>
                  <a:t>TL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8484224"/>
        <c:crosses val="autoZero"/>
        <c:crossBetween val="midCat"/>
      </c:valAx>
      <c:valAx>
        <c:axId val="168484224"/>
        <c:scaling>
          <c:orientation val="minMax"/>
          <c:max val="14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latin typeface="Comic Sans MS" pitchFamily="66" charset="0"/>
                  </a:defRPr>
                </a:pPr>
                <a:r>
                  <a:rPr lang="en-US">
                    <a:latin typeface="Comic Sans MS" pitchFamily="66" charset="0"/>
                  </a:rPr>
                  <a:t>tof (ns)</a:t>
                </a:r>
              </a:p>
            </c:rich>
          </c:tx>
          <c:layout>
            <c:manualLayout>
              <c:xMode val="edge"/>
              <c:yMode val="edge"/>
              <c:x val="0.15555555555555556"/>
              <c:y val="0.143300524934383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84823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21130952380956"/>
          <c:y val="4.9783143798272353E-2"/>
          <c:w val="0.76618055555555564"/>
          <c:h val="0.71077631578947364"/>
        </c:manualLayout>
      </c:layout>
      <c:barChart>
        <c:barDir val="col"/>
        <c:grouping val="clustered"/>
        <c:varyColors val="0"/>
        <c:ser>
          <c:idx val="0"/>
          <c:order val="0"/>
          <c:tx>
            <c:v>CERN-01</c:v>
          </c:tx>
          <c:invertIfNegative val="0"/>
          <c:cat>
            <c:numRef>
              <c:f>Foglio2!$G$3:$G$58</c:f>
              <c:numCache>
                <c:formatCode>General</c:formatCode>
                <c:ptCount val="56"/>
                <c:pt idx="0">
                  <c:v>80</c:v>
                </c:pt>
                <c:pt idx="1">
                  <c:v>82</c:v>
                </c:pt>
                <c:pt idx="2">
                  <c:v>84</c:v>
                </c:pt>
                <c:pt idx="3">
                  <c:v>86</c:v>
                </c:pt>
                <c:pt idx="4">
                  <c:v>88</c:v>
                </c:pt>
                <c:pt idx="5">
                  <c:v>90</c:v>
                </c:pt>
                <c:pt idx="6">
                  <c:v>92</c:v>
                </c:pt>
                <c:pt idx="7">
                  <c:v>94</c:v>
                </c:pt>
                <c:pt idx="8">
                  <c:v>96</c:v>
                </c:pt>
                <c:pt idx="9">
                  <c:v>98</c:v>
                </c:pt>
                <c:pt idx="10">
                  <c:v>100</c:v>
                </c:pt>
                <c:pt idx="11">
                  <c:v>102</c:v>
                </c:pt>
                <c:pt idx="12">
                  <c:v>104</c:v>
                </c:pt>
                <c:pt idx="13">
                  <c:v>106</c:v>
                </c:pt>
                <c:pt idx="14">
                  <c:v>108</c:v>
                </c:pt>
                <c:pt idx="15">
                  <c:v>110</c:v>
                </c:pt>
                <c:pt idx="16">
                  <c:v>112</c:v>
                </c:pt>
                <c:pt idx="17">
                  <c:v>114</c:v>
                </c:pt>
                <c:pt idx="18">
                  <c:v>116</c:v>
                </c:pt>
                <c:pt idx="19">
                  <c:v>118</c:v>
                </c:pt>
                <c:pt idx="20">
                  <c:v>120</c:v>
                </c:pt>
                <c:pt idx="21">
                  <c:v>122</c:v>
                </c:pt>
                <c:pt idx="22">
                  <c:v>124</c:v>
                </c:pt>
                <c:pt idx="23">
                  <c:v>126</c:v>
                </c:pt>
                <c:pt idx="24">
                  <c:v>128</c:v>
                </c:pt>
                <c:pt idx="25">
                  <c:v>130</c:v>
                </c:pt>
                <c:pt idx="26">
                  <c:v>132</c:v>
                </c:pt>
                <c:pt idx="27">
                  <c:v>134</c:v>
                </c:pt>
                <c:pt idx="28">
                  <c:v>136</c:v>
                </c:pt>
                <c:pt idx="29">
                  <c:v>138</c:v>
                </c:pt>
                <c:pt idx="30">
                  <c:v>140</c:v>
                </c:pt>
                <c:pt idx="31">
                  <c:v>142</c:v>
                </c:pt>
                <c:pt idx="32">
                  <c:v>144</c:v>
                </c:pt>
                <c:pt idx="33">
                  <c:v>146</c:v>
                </c:pt>
                <c:pt idx="34">
                  <c:v>148</c:v>
                </c:pt>
                <c:pt idx="35">
                  <c:v>150</c:v>
                </c:pt>
                <c:pt idx="36">
                  <c:v>152</c:v>
                </c:pt>
                <c:pt idx="37">
                  <c:v>154</c:v>
                </c:pt>
                <c:pt idx="38">
                  <c:v>156</c:v>
                </c:pt>
                <c:pt idx="39">
                  <c:v>158</c:v>
                </c:pt>
                <c:pt idx="40">
                  <c:v>160</c:v>
                </c:pt>
                <c:pt idx="41">
                  <c:v>162</c:v>
                </c:pt>
                <c:pt idx="42">
                  <c:v>164</c:v>
                </c:pt>
                <c:pt idx="43">
                  <c:v>166</c:v>
                </c:pt>
                <c:pt idx="44">
                  <c:v>168</c:v>
                </c:pt>
                <c:pt idx="45">
                  <c:v>170</c:v>
                </c:pt>
                <c:pt idx="46">
                  <c:v>172</c:v>
                </c:pt>
                <c:pt idx="47">
                  <c:v>174</c:v>
                </c:pt>
                <c:pt idx="48">
                  <c:v>176</c:v>
                </c:pt>
                <c:pt idx="49">
                  <c:v>178</c:v>
                </c:pt>
                <c:pt idx="50">
                  <c:v>180</c:v>
                </c:pt>
                <c:pt idx="51">
                  <c:v>182</c:v>
                </c:pt>
                <c:pt idx="52">
                  <c:v>184</c:v>
                </c:pt>
                <c:pt idx="53">
                  <c:v>186</c:v>
                </c:pt>
                <c:pt idx="54">
                  <c:v>188</c:v>
                </c:pt>
                <c:pt idx="55">
                  <c:v>190</c:v>
                </c:pt>
              </c:numCache>
            </c:numRef>
          </c:cat>
          <c:val>
            <c:numRef>
              <c:f>Foglio2!$I$3:$I$58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71578</c:v>
                </c:pt>
                <c:pt idx="6">
                  <c:v>57298</c:v>
                </c:pt>
                <c:pt idx="7">
                  <c:v>44561</c:v>
                </c:pt>
                <c:pt idx="8">
                  <c:v>36115</c:v>
                </c:pt>
                <c:pt idx="9">
                  <c:v>30872</c:v>
                </c:pt>
                <c:pt idx="10">
                  <c:v>24937</c:v>
                </c:pt>
                <c:pt idx="11">
                  <c:v>20956</c:v>
                </c:pt>
                <c:pt idx="12">
                  <c:v>17355</c:v>
                </c:pt>
                <c:pt idx="13">
                  <c:v>14136</c:v>
                </c:pt>
                <c:pt idx="14">
                  <c:v>11916</c:v>
                </c:pt>
                <c:pt idx="15">
                  <c:v>9986</c:v>
                </c:pt>
                <c:pt idx="16">
                  <c:v>8117</c:v>
                </c:pt>
                <c:pt idx="17">
                  <c:v>6711</c:v>
                </c:pt>
                <c:pt idx="18">
                  <c:v>5395</c:v>
                </c:pt>
                <c:pt idx="19">
                  <c:v>4410</c:v>
                </c:pt>
                <c:pt idx="20">
                  <c:v>3645</c:v>
                </c:pt>
                <c:pt idx="21">
                  <c:v>3048</c:v>
                </c:pt>
                <c:pt idx="22">
                  <c:v>2549</c:v>
                </c:pt>
                <c:pt idx="23">
                  <c:v>2089</c:v>
                </c:pt>
                <c:pt idx="24">
                  <c:v>1836</c:v>
                </c:pt>
                <c:pt idx="25">
                  <c:v>1514</c:v>
                </c:pt>
                <c:pt idx="26">
                  <c:v>1234</c:v>
                </c:pt>
                <c:pt idx="27">
                  <c:v>1096</c:v>
                </c:pt>
                <c:pt idx="28">
                  <c:v>954</c:v>
                </c:pt>
                <c:pt idx="29">
                  <c:v>810</c:v>
                </c:pt>
                <c:pt idx="30">
                  <c:v>627</c:v>
                </c:pt>
                <c:pt idx="31">
                  <c:v>569</c:v>
                </c:pt>
                <c:pt idx="32">
                  <c:v>486</c:v>
                </c:pt>
                <c:pt idx="33">
                  <c:v>416</c:v>
                </c:pt>
                <c:pt idx="34">
                  <c:v>340</c:v>
                </c:pt>
                <c:pt idx="35">
                  <c:v>313</c:v>
                </c:pt>
                <c:pt idx="36">
                  <c:v>214</c:v>
                </c:pt>
                <c:pt idx="37">
                  <c:v>190</c:v>
                </c:pt>
                <c:pt idx="38">
                  <c:v>168</c:v>
                </c:pt>
                <c:pt idx="39">
                  <c:v>118</c:v>
                </c:pt>
                <c:pt idx="40">
                  <c:v>109</c:v>
                </c:pt>
                <c:pt idx="41">
                  <c:v>86</c:v>
                </c:pt>
                <c:pt idx="42">
                  <c:v>57</c:v>
                </c:pt>
                <c:pt idx="43">
                  <c:v>59</c:v>
                </c:pt>
                <c:pt idx="44">
                  <c:v>42</c:v>
                </c:pt>
                <c:pt idx="45">
                  <c:v>21</c:v>
                </c:pt>
                <c:pt idx="46">
                  <c:v>11</c:v>
                </c:pt>
                <c:pt idx="47">
                  <c:v>7</c:v>
                </c:pt>
                <c:pt idx="48">
                  <c:v>4</c:v>
                </c:pt>
                <c:pt idx="49">
                  <c:v>2</c:v>
                </c:pt>
                <c:pt idx="50">
                  <c:v>1</c:v>
                </c:pt>
                <c:pt idx="51">
                  <c:v>3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168678144"/>
        <c:axId val="168680064"/>
      </c:barChart>
      <c:catAx>
        <c:axId val="168678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cm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86894775132275137"/>
              <c:y val="0.590437258156516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omic Sans MS" pitchFamily="66" charset="0"/>
              </a:defRPr>
            </a:pPr>
            <a:endParaRPr lang="it-IT"/>
          </a:p>
        </c:txPr>
        <c:crossAx val="16868006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68680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omic Sans MS" pitchFamily="66" charset="0"/>
              </a:defRPr>
            </a:pPr>
            <a:endParaRPr lang="it-IT"/>
          </a:p>
        </c:txPr>
        <c:crossAx val="168678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01025132275135"/>
          <c:y val="4.9834104938271617E-2"/>
          <c:w val="0.7217030423280425"/>
          <c:h val="0.78446116255144038"/>
        </c:manualLayout>
      </c:layout>
      <c:barChart>
        <c:barDir val="col"/>
        <c:grouping val="clustered"/>
        <c:varyColors val="0"/>
        <c:ser>
          <c:idx val="0"/>
          <c:order val="0"/>
          <c:tx>
            <c:v>BOLO-02</c:v>
          </c:tx>
          <c:spPr>
            <a:solidFill>
              <a:srgbClr val="FF0000"/>
            </a:solidFill>
          </c:spPr>
          <c:invertIfNegative val="0"/>
          <c:cat>
            <c:numRef>
              <c:f>Foglio2!$G$3:$G$58</c:f>
              <c:numCache>
                <c:formatCode>General</c:formatCode>
                <c:ptCount val="56"/>
                <c:pt idx="0">
                  <c:v>80</c:v>
                </c:pt>
                <c:pt idx="1">
                  <c:v>82</c:v>
                </c:pt>
                <c:pt idx="2">
                  <c:v>84</c:v>
                </c:pt>
                <c:pt idx="3">
                  <c:v>86</c:v>
                </c:pt>
                <c:pt idx="4">
                  <c:v>88</c:v>
                </c:pt>
                <c:pt idx="5">
                  <c:v>90</c:v>
                </c:pt>
                <c:pt idx="6">
                  <c:v>92</c:v>
                </c:pt>
                <c:pt idx="7">
                  <c:v>94</c:v>
                </c:pt>
                <c:pt idx="8">
                  <c:v>96</c:v>
                </c:pt>
                <c:pt idx="9">
                  <c:v>98</c:v>
                </c:pt>
                <c:pt idx="10">
                  <c:v>100</c:v>
                </c:pt>
                <c:pt idx="11">
                  <c:v>102</c:v>
                </c:pt>
                <c:pt idx="12">
                  <c:v>104</c:v>
                </c:pt>
                <c:pt idx="13">
                  <c:v>106</c:v>
                </c:pt>
                <c:pt idx="14">
                  <c:v>108</c:v>
                </c:pt>
                <c:pt idx="15">
                  <c:v>110</c:v>
                </c:pt>
                <c:pt idx="16">
                  <c:v>112</c:v>
                </c:pt>
                <c:pt idx="17">
                  <c:v>114</c:v>
                </c:pt>
                <c:pt idx="18">
                  <c:v>116</c:v>
                </c:pt>
                <c:pt idx="19">
                  <c:v>118</c:v>
                </c:pt>
                <c:pt idx="20">
                  <c:v>120</c:v>
                </c:pt>
                <c:pt idx="21">
                  <c:v>122</c:v>
                </c:pt>
                <c:pt idx="22">
                  <c:v>124</c:v>
                </c:pt>
                <c:pt idx="23">
                  <c:v>126</c:v>
                </c:pt>
                <c:pt idx="24">
                  <c:v>128</c:v>
                </c:pt>
                <c:pt idx="25">
                  <c:v>130</c:v>
                </c:pt>
                <c:pt idx="26">
                  <c:v>132</c:v>
                </c:pt>
                <c:pt idx="27">
                  <c:v>134</c:v>
                </c:pt>
                <c:pt idx="28">
                  <c:v>136</c:v>
                </c:pt>
                <c:pt idx="29">
                  <c:v>138</c:v>
                </c:pt>
                <c:pt idx="30">
                  <c:v>140</c:v>
                </c:pt>
                <c:pt idx="31">
                  <c:v>142</c:v>
                </c:pt>
                <c:pt idx="32">
                  <c:v>144</c:v>
                </c:pt>
                <c:pt idx="33">
                  <c:v>146</c:v>
                </c:pt>
                <c:pt idx="34">
                  <c:v>148</c:v>
                </c:pt>
                <c:pt idx="35">
                  <c:v>150</c:v>
                </c:pt>
                <c:pt idx="36">
                  <c:v>152</c:v>
                </c:pt>
                <c:pt idx="37">
                  <c:v>154</c:v>
                </c:pt>
                <c:pt idx="38">
                  <c:v>156</c:v>
                </c:pt>
                <c:pt idx="39">
                  <c:v>158</c:v>
                </c:pt>
                <c:pt idx="40">
                  <c:v>160</c:v>
                </c:pt>
                <c:pt idx="41">
                  <c:v>162</c:v>
                </c:pt>
                <c:pt idx="42">
                  <c:v>164</c:v>
                </c:pt>
                <c:pt idx="43">
                  <c:v>166</c:v>
                </c:pt>
                <c:pt idx="44">
                  <c:v>168</c:v>
                </c:pt>
                <c:pt idx="45">
                  <c:v>170</c:v>
                </c:pt>
                <c:pt idx="46">
                  <c:v>172</c:v>
                </c:pt>
                <c:pt idx="47">
                  <c:v>174</c:v>
                </c:pt>
                <c:pt idx="48">
                  <c:v>176</c:v>
                </c:pt>
                <c:pt idx="49">
                  <c:v>178</c:v>
                </c:pt>
                <c:pt idx="50">
                  <c:v>180</c:v>
                </c:pt>
                <c:pt idx="51">
                  <c:v>182</c:v>
                </c:pt>
                <c:pt idx="52">
                  <c:v>184</c:v>
                </c:pt>
                <c:pt idx="53">
                  <c:v>186</c:v>
                </c:pt>
                <c:pt idx="54">
                  <c:v>188</c:v>
                </c:pt>
                <c:pt idx="55">
                  <c:v>190</c:v>
                </c:pt>
              </c:numCache>
            </c:numRef>
          </c:cat>
          <c:val>
            <c:numRef>
              <c:f>Foglio2!$K$3:$K$58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8</c:v>
                </c:pt>
                <c:pt idx="11">
                  <c:v>69741</c:v>
                </c:pt>
                <c:pt idx="12">
                  <c:v>51236</c:v>
                </c:pt>
                <c:pt idx="13">
                  <c:v>42187</c:v>
                </c:pt>
                <c:pt idx="14">
                  <c:v>35119</c:v>
                </c:pt>
                <c:pt idx="15">
                  <c:v>28622</c:v>
                </c:pt>
                <c:pt idx="16">
                  <c:v>23925</c:v>
                </c:pt>
                <c:pt idx="17">
                  <c:v>20175</c:v>
                </c:pt>
                <c:pt idx="18">
                  <c:v>16823</c:v>
                </c:pt>
                <c:pt idx="19">
                  <c:v>13749</c:v>
                </c:pt>
                <c:pt idx="20">
                  <c:v>11613</c:v>
                </c:pt>
                <c:pt idx="21">
                  <c:v>9330</c:v>
                </c:pt>
                <c:pt idx="22">
                  <c:v>7855</c:v>
                </c:pt>
                <c:pt idx="23">
                  <c:v>6277</c:v>
                </c:pt>
                <c:pt idx="24">
                  <c:v>5203</c:v>
                </c:pt>
                <c:pt idx="25">
                  <c:v>4241</c:v>
                </c:pt>
                <c:pt idx="26">
                  <c:v>3560</c:v>
                </c:pt>
                <c:pt idx="27">
                  <c:v>2902</c:v>
                </c:pt>
                <c:pt idx="28">
                  <c:v>2490</c:v>
                </c:pt>
                <c:pt idx="29">
                  <c:v>2164</c:v>
                </c:pt>
                <c:pt idx="30">
                  <c:v>1769</c:v>
                </c:pt>
                <c:pt idx="31">
                  <c:v>1525</c:v>
                </c:pt>
                <c:pt idx="32">
                  <c:v>1219</c:v>
                </c:pt>
                <c:pt idx="33">
                  <c:v>1070</c:v>
                </c:pt>
                <c:pt idx="34">
                  <c:v>918</c:v>
                </c:pt>
                <c:pt idx="35">
                  <c:v>757</c:v>
                </c:pt>
                <c:pt idx="36">
                  <c:v>665</c:v>
                </c:pt>
                <c:pt idx="37">
                  <c:v>511</c:v>
                </c:pt>
                <c:pt idx="38">
                  <c:v>463</c:v>
                </c:pt>
                <c:pt idx="39">
                  <c:v>384</c:v>
                </c:pt>
                <c:pt idx="40">
                  <c:v>305</c:v>
                </c:pt>
                <c:pt idx="41">
                  <c:v>258</c:v>
                </c:pt>
                <c:pt idx="42">
                  <c:v>220</c:v>
                </c:pt>
                <c:pt idx="43">
                  <c:v>167</c:v>
                </c:pt>
                <c:pt idx="44">
                  <c:v>143</c:v>
                </c:pt>
                <c:pt idx="45">
                  <c:v>106</c:v>
                </c:pt>
                <c:pt idx="46">
                  <c:v>66</c:v>
                </c:pt>
                <c:pt idx="47">
                  <c:v>56</c:v>
                </c:pt>
                <c:pt idx="48">
                  <c:v>31</c:v>
                </c:pt>
                <c:pt idx="49">
                  <c:v>20</c:v>
                </c:pt>
                <c:pt idx="50">
                  <c:v>14</c:v>
                </c:pt>
                <c:pt idx="51">
                  <c:v>4</c:v>
                </c:pt>
                <c:pt idx="52">
                  <c:v>3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168707968"/>
        <c:axId val="168714240"/>
      </c:barChart>
      <c:catAx>
        <c:axId val="168707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cm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84824470899470894"/>
              <c:y val="0.655347222222222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871424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68714240"/>
        <c:scaling>
          <c:orientation val="minMax"/>
          <c:max val="100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68707968"/>
        <c:crosses val="autoZero"/>
        <c:crossBetween val="between"/>
        <c:majorUnit val="5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71891534391538"/>
          <c:y val="4.9834104938271617E-2"/>
          <c:w val="0.854102580927384"/>
          <c:h val="0.86393883056284648"/>
        </c:manualLayout>
      </c:layout>
      <c:barChart>
        <c:barDir val="col"/>
        <c:grouping val="clustered"/>
        <c:varyColors val="0"/>
        <c:ser>
          <c:idx val="0"/>
          <c:order val="0"/>
          <c:tx>
            <c:v>TORI-03</c:v>
          </c:tx>
          <c:spPr>
            <a:solidFill>
              <a:srgbClr val="00B050"/>
            </a:solidFill>
          </c:spPr>
          <c:invertIfNegative val="0"/>
          <c:cat>
            <c:numRef>
              <c:f>Foglio2!$G$3:$G$58</c:f>
              <c:numCache>
                <c:formatCode>General</c:formatCode>
                <c:ptCount val="56"/>
                <c:pt idx="0">
                  <c:v>80</c:v>
                </c:pt>
                <c:pt idx="1">
                  <c:v>82</c:v>
                </c:pt>
                <c:pt idx="2">
                  <c:v>84</c:v>
                </c:pt>
                <c:pt idx="3">
                  <c:v>86</c:v>
                </c:pt>
                <c:pt idx="4">
                  <c:v>88</c:v>
                </c:pt>
                <c:pt idx="5">
                  <c:v>90</c:v>
                </c:pt>
                <c:pt idx="6">
                  <c:v>92</c:v>
                </c:pt>
                <c:pt idx="7">
                  <c:v>94</c:v>
                </c:pt>
                <c:pt idx="8">
                  <c:v>96</c:v>
                </c:pt>
                <c:pt idx="9">
                  <c:v>98</c:v>
                </c:pt>
                <c:pt idx="10">
                  <c:v>100</c:v>
                </c:pt>
                <c:pt idx="11">
                  <c:v>102</c:v>
                </c:pt>
                <c:pt idx="12">
                  <c:v>104</c:v>
                </c:pt>
                <c:pt idx="13">
                  <c:v>106</c:v>
                </c:pt>
                <c:pt idx="14">
                  <c:v>108</c:v>
                </c:pt>
                <c:pt idx="15">
                  <c:v>110</c:v>
                </c:pt>
                <c:pt idx="16">
                  <c:v>112</c:v>
                </c:pt>
                <c:pt idx="17">
                  <c:v>114</c:v>
                </c:pt>
                <c:pt idx="18">
                  <c:v>116</c:v>
                </c:pt>
                <c:pt idx="19">
                  <c:v>118</c:v>
                </c:pt>
                <c:pt idx="20">
                  <c:v>120</c:v>
                </c:pt>
                <c:pt idx="21">
                  <c:v>122</c:v>
                </c:pt>
                <c:pt idx="22">
                  <c:v>124</c:v>
                </c:pt>
                <c:pt idx="23">
                  <c:v>126</c:v>
                </c:pt>
                <c:pt idx="24">
                  <c:v>128</c:v>
                </c:pt>
                <c:pt idx="25">
                  <c:v>130</c:v>
                </c:pt>
                <c:pt idx="26">
                  <c:v>132</c:v>
                </c:pt>
                <c:pt idx="27">
                  <c:v>134</c:v>
                </c:pt>
                <c:pt idx="28">
                  <c:v>136</c:v>
                </c:pt>
                <c:pt idx="29">
                  <c:v>138</c:v>
                </c:pt>
                <c:pt idx="30">
                  <c:v>140</c:v>
                </c:pt>
                <c:pt idx="31">
                  <c:v>142</c:v>
                </c:pt>
                <c:pt idx="32">
                  <c:v>144</c:v>
                </c:pt>
                <c:pt idx="33">
                  <c:v>146</c:v>
                </c:pt>
                <c:pt idx="34">
                  <c:v>148</c:v>
                </c:pt>
                <c:pt idx="35">
                  <c:v>150</c:v>
                </c:pt>
                <c:pt idx="36">
                  <c:v>152</c:v>
                </c:pt>
                <c:pt idx="37">
                  <c:v>154</c:v>
                </c:pt>
                <c:pt idx="38">
                  <c:v>156</c:v>
                </c:pt>
                <c:pt idx="39">
                  <c:v>158</c:v>
                </c:pt>
                <c:pt idx="40">
                  <c:v>160</c:v>
                </c:pt>
                <c:pt idx="41">
                  <c:v>162</c:v>
                </c:pt>
                <c:pt idx="42">
                  <c:v>164</c:v>
                </c:pt>
                <c:pt idx="43">
                  <c:v>166</c:v>
                </c:pt>
                <c:pt idx="44">
                  <c:v>168</c:v>
                </c:pt>
                <c:pt idx="45">
                  <c:v>170</c:v>
                </c:pt>
                <c:pt idx="46">
                  <c:v>172</c:v>
                </c:pt>
                <c:pt idx="47">
                  <c:v>174</c:v>
                </c:pt>
                <c:pt idx="48">
                  <c:v>176</c:v>
                </c:pt>
                <c:pt idx="49">
                  <c:v>178</c:v>
                </c:pt>
                <c:pt idx="50">
                  <c:v>180</c:v>
                </c:pt>
                <c:pt idx="51">
                  <c:v>182</c:v>
                </c:pt>
                <c:pt idx="52">
                  <c:v>184</c:v>
                </c:pt>
                <c:pt idx="53">
                  <c:v>186</c:v>
                </c:pt>
                <c:pt idx="54">
                  <c:v>188</c:v>
                </c:pt>
                <c:pt idx="55">
                  <c:v>190</c:v>
                </c:pt>
              </c:numCache>
            </c:numRef>
          </c:cat>
          <c:val>
            <c:numRef>
              <c:f>Foglio2!$M$3:$M$58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</c:v>
                </c:pt>
                <c:pt idx="11">
                  <c:v>72266</c:v>
                </c:pt>
                <c:pt idx="12">
                  <c:v>54286</c:v>
                </c:pt>
                <c:pt idx="13">
                  <c:v>43354</c:v>
                </c:pt>
                <c:pt idx="14">
                  <c:v>35377</c:v>
                </c:pt>
                <c:pt idx="15">
                  <c:v>27979</c:v>
                </c:pt>
                <c:pt idx="16">
                  <c:v>22626</c:v>
                </c:pt>
                <c:pt idx="17">
                  <c:v>18726</c:v>
                </c:pt>
                <c:pt idx="18">
                  <c:v>15245</c:v>
                </c:pt>
                <c:pt idx="19">
                  <c:v>12305</c:v>
                </c:pt>
                <c:pt idx="20">
                  <c:v>10032</c:v>
                </c:pt>
                <c:pt idx="21">
                  <c:v>8156</c:v>
                </c:pt>
                <c:pt idx="22">
                  <c:v>6722</c:v>
                </c:pt>
                <c:pt idx="23">
                  <c:v>5407</c:v>
                </c:pt>
                <c:pt idx="24">
                  <c:v>4213</c:v>
                </c:pt>
                <c:pt idx="25">
                  <c:v>3557</c:v>
                </c:pt>
                <c:pt idx="26">
                  <c:v>2957</c:v>
                </c:pt>
                <c:pt idx="27">
                  <c:v>2466</c:v>
                </c:pt>
                <c:pt idx="28">
                  <c:v>1898</c:v>
                </c:pt>
                <c:pt idx="29">
                  <c:v>1633</c:v>
                </c:pt>
                <c:pt idx="30">
                  <c:v>1453</c:v>
                </c:pt>
                <c:pt idx="31">
                  <c:v>1190</c:v>
                </c:pt>
                <c:pt idx="32">
                  <c:v>973</c:v>
                </c:pt>
                <c:pt idx="33">
                  <c:v>838</c:v>
                </c:pt>
                <c:pt idx="34">
                  <c:v>730</c:v>
                </c:pt>
                <c:pt idx="35">
                  <c:v>577</c:v>
                </c:pt>
                <c:pt idx="36">
                  <c:v>495</c:v>
                </c:pt>
                <c:pt idx="37">
                  <c:v>433</c:v>
                </c:pt>
                <c:pt idx="38">
                  <c:v>384</c:v>
                </c:pt>
                <c:pt idx="39">
                  <c:v>271</c:v>
                </c:pt>
                <c:pt idx="40">
                  <c:v>258</c:v>
                </c:pt>
                <c:pt idx="41">
                  <c:v>195</c:v>
                </c:pt>
                <c:pt idx="42">
                  <c:v>182</c:v>
                </c:pt>
                <c:pt idx="43">
                  <c:v>142</c:v>
                </c:pt>
                <c:pt idx="44">
                  <c:v>117</c:v>
                </c:pt>
                <c:pt idx="45">
                  <c:v>66</c:v>
                </c:pt>
                <c:pt idx="46">
                  <c:v>58</c:v>
                </c:pt>
                <c:pt idx="47">
                  <c:v>42</c:v>
                </c:pt>
                <c:pt idx="48">
                  <c:v>19</c:v>
                </c:pt>
                <c:pt idx="49">
                  <c:v>18</c:v>
                </c:pt>
                <c:pt idx="50">
                  <c:v>5</c:v>
                </c:pt>
                <c:pt idx="51">
                  <c:v>4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168745984"/>
        <c:axId val="185074816"/>
      </c:barChart>
      <c:catAx>
        <c:axId val="168745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cm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86838359788359787"/>
              <c:y val="0.688011831275720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507481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85074816"/>
        <c:scaling>
          <c:orientation val="minMax"/>
          <c:max val="100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68745984"/>
        <c:crosses val="autoZero"/>
        <c:crossBetween val="between"/>
        <c:majorUnit val="5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01157407407408"/>
          <c:y val="4.9834104938271603E-2"/>
          <c:w val="0.85405730533683288"/>
          <c:h val="0.86393883056284648"/>
        </c:manualLayout>
      </c:layout>
      <c:barChart>
        <c:barDir val="col"/>
        <c:grouping val="clustered"/>
        <c:varyColors val="0"/>
        <c:ser>
          <c:idx val="0"/>
          <c:order val="0"/>
          <c:tx>
            <c:v>TRAP-01</c:v>
          </c:tx>
          <c:spPr>
            <a:solidFill>
              <a:srgbClr val="FFC000"/>
            </a:solidFill>
          </c:spPr>
          <c:invertIfNegative val="0"/>
          <c:cat>
            <c:numRef>
              <c:f>Foglio2!$G$3:$G$58</c:f>
              <c:numCache>
                <c:formatCode>General</c:formatCode>
                <c:ptCount val="56"/>
                <c:pt idx="0">
                  <c:v>80</c:v>
                </c:pt>
                <c:pt idx="1">
                  <c:v>82</c:v>
                </c:pt>
                <c:pt idx="2">
                  <c:v>84</c:v>
                </c:pt>
                <c:pt idx="3">
                  <c:v>86</c:v>
                </c:pt>
                <c:pt idx="4">
                  <c:v>88</c:v>
                </c:pt>
                <c:pt idx="5">
                  <c:v>90</c:v>
                </c:pt>
                <c:pt idx="6">
                  <c:v>92</c:v>
                </c:pt>
                <c:pt idx="7">
                  <c:v>94</c:v>
                </c:pt>
                <c:pt idx="8">
                  <c:v>96</c:v>
                </c:pt>
                <c:pt idx="9">
                  <c:v>98</c:v>
                </c:pt>
                <c:pt idx="10">
                  <c:v>100</c:v>
                </c:pt>
                <c:pt idx="11">
                  <c:v>102</c:v>
                </c:pt>
                <c:pt idx="12">
                  <c:v>104</c:v>
                </c:pt>
                <c:pt idx="13">
                  <c:v>106</c:v>
                </c:pt>
                <c:pt idx="14">
                  <c:v>108</c:v>
                </c:pt>
                <c:pt idx="15">
                  <c:v>110</c:v>
                </c:pt>
                <c:pt idx="16">
                  <c:v>112</c:v>
                </c:pt>
                <c:pt idx="17">
                  <c:v>114</c:v>
                </c:pt>
                <c:pt idx="18">
                  <c:v>116</c:v>
                </c:pt>
                <c:pt idx="19">
                  <c:v>118</c:v>
                </c:pt>
                <c:pt idx="20">
                  <c:v>120</c:v>
                </c:pt>
                <c:pt idx="21">
                  <c:v>122</c:v>
                </c:pt>
                <c:pt idx="22">
                  <c:v>124</c:v>
                </c:pt>
                <c:pt idx="23">
                  <c:v>126</c:v>
                </c:pt>
                <c:pt idx="24">
                  <c:v>128</c:v>
                </c:pt>
                <c:pt idx="25">
                  <c:v>130</c:v>
                </c:pt>
                <c:pt idx="26">
                  <c:v>132</c:v>
                </c:pt>
                <c:pt idx="27">
                  <c:v>134</c:v>
                </c:pt>
                <c:pt idx="28">
                  <c:v>136</c:v>
                </c:pt>
                <c:pt idx="29">
                  <c:v>138</c:v>
                </c:pt>
                <c:pt idx="30">
                  <c:v>140</c:v>
                </c:pt>
                <c:pt idx="31">
                  <c:v>142</c:v>
                </c:pt>
                <c:pt idx="32">
                  <c:v>144</c:v>
                </c:pt>
                <c:pt idx="33">
                  <c:v>146</c:v>
                </c:pt>
                <c:pt idx="34">
                  <c:v>148</c:v>
                </c:pt>
                <c:pt idx="35">
                  <c:v>150</c:v>
                </c:pt>
                <c:pt idx="36">
                  <c:v>152</c:v>
                </c:pt>
                <c:pt idx="37">
                  <c:v>154</c:v>
                </c:pt>
                <c:pt idx="38">
                  <c:v>156</c:v>
                </c:pt>
                <c:pt idx="39">
                  <c:v>158</c:v>
                </c:pt>
                <c:pt idx="40">
                  <c:v>160</c:v>
                </c:pt>
                <c:pt idx="41">
                  <c:v>162</c:v>
                </c:pt>
                <c:pt idx="42">
                  <c:v>164</c:v>
                </c:pt>
                <c:pt idx="43">
                  <c:v>166</c:v>
                </c:pt>
                <c:pt idx="44">
                  <c:v>168</c:v>
                </c:pt>
                <c:pt idx="45">
                  <c:v>170</c:v>
                </c:pt>
                <c:pt idx="46">
                  <c:v>172</c:v>
                </c:pt>
                <c:pt idx="47">
                  <c:v>174</c:v>
                </c:pt>
                <c:pt idx="48">
                  <c:v>176</c:v>
                </c:pt>
                <c:pt idx="49">
                  <c:v>178</c:v>
                </c:pt>
                <c:pt idx="50">
                  <c:v>180</c:v>
                </c:pt>
                <c:pt idx="51">
                  <c:v>182</c:v>
                </c:pt>
                <c:pt idx="52">
                  <c:v>184</c:v>
                </c:pt>
                <c:pt idx="53">
                  <c:v>186</c:v>
                </c:pt>
                <c:pt idx="54">
                  <c:v>188</c:v>
                </c:pt>
                <c:pt idx="55">
                  <c:v>190</c:v>
                </c:pt>
              </c:numCache>
            </c:numRef>
          </c:cat>
          <c:val>
            <c:numRef>
              <c:f>Foglio2!$O$3:$O$58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7</c:v>
                </c:pt>
                <c:pt idx="16">
                  <c:v>61001</c:v>
                </c:pt>
                <c:pt idx="17">
                  <c:v>46636</c:v>
                </c:pt>
                <c:pt idx="18">
                  <c:v>37295</c:v>
                </c:pt>
                <c:pt idx="19">
                  <c:v>31156</c:v>
                </c:pt>
                <c:pt idx="20">
                  <c:v>25231</c:v>
                </c:pt>
                <c:pt idx="21">
                  <c:v>21203</c:v>
                </c:pt>
                <c:pt idx="22">
                  <c:v>17580</c:v>
                </c:pt>
                <c:pt idx="23">
                  <c:v>14898</c:v>
                </c:pt>
                <c:pt idx="24">
                  <c:v>12255</c:v>
                </c:pt>
                <c:pt idx="25">
                  <c:v>9987</c:v>
                </c:pt>
                <c:pt idx="26">
                  <c:v>8102</c:v>
                </c:pt>
                <c:pt idx="27">
                  <c:v>6718</c:v>
                </c:pt>
                <c:pt idx="28">
                  <c:v>5502</c:v>
                </c:pt>
                <c:pt idx="29">
                  <c:v>4581</c:v>
                </c:pt>
                <c:pt idx="30">
                  <c:v>3924</c:v>
                </c:pt>
                <c:pt idx="31">
                  <c:v>3246</c:v>
                </c:pt>
                <c:pt idx="32">
                  <c:v>2704</c:v>
                </c:pt>
                <c:pt idx="33">
                  <c:v>2337</c:v>
                </c:pt>
                <c:pt idx="34">
                  <c:v>1835</c:v>
                </c:pt>
                <c:pt idx="35">
                  <c:v>1657</c:v>
                </c:pt>
                <c:pt idx="36">
                  <c:v>1360</c:v>
                </c:pt>
                <c:pt idx="37">
                  <c:v>1146</c:v>
                </c:pt>
                <c:pt idx="38">
                  <c:v>1071</c:v>
                </c:pt>
                <c:pt idx="39">
                  <c:v>826</c:v>
                </c:pt>
                <c:pt idx="40">
                  <c:v>706</c:v>
                </c:pt>
                <c:pt idx="41">
                  <c:v>573</c:v>
                </c:pt>
                <c:pt idx="42">
                  <c:v>492</c:v>
                </c:pt>
                <c:pt idx="43">
                  <c:v>441</c:v>
                </c:pt>
                <c:pt idx="44">
                  <c:v>323</c:v>
                </c:pt>
                <c:pt idx="45">
                  <c:v>280</c:v>
                </c:pt>
                <c:pt idx="46">
                  <c:v>237</c:v>
                </c:pt>
                <c:pt idx="47">
                  <c:v>160</c:v>
                </c:pt>
                <c:pt idx="48">
                  <c:v>128</c:v>
                </c:pt>
                <c:pt idx="49">
                  <c:v>101</c:v>
                </c:pt>
                <c:pt idx="50">
                  <c:v>68</c:v>
                </c:pt>
                <c:pt idx="51">
                  <c:v>40</c:v>
                </c:pt>
                <c:pt idx="52">
                  <c:v>26</c:v>
                </c:pt>
                <c:pt idx="53">
                  <c:v>12</c:v>
                </c:pt>
                <c:pt idx="54">
                  <c:v>7</c:v>
                </c:pt>
                <c:pt idx="5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185090432"/>
        <c:axId val="185092352"/>
      </c:barChart>
      <c:catAx>
        <c:axId val="185090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cm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86838359788359787"/>
              <c:y val="0.61778317901234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509235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85092352"/>
        <c:scaling>
          <c:orientation val="minMax"/>
          <c:max val="100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85090432"/>
        <c:crosses val="autoZero"/>
        <c:crossBetween val="between"/>
        <c:majorUnit val="5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32174103237096"/>
          <c:y val="2.8252405949256338E-2"/>
          <c:w val="0.83268132108486437"/>
          <c:h val="0.68842721193415635"/>
        </c:manualLayout>
      </c:layout>
      <c:barChart>
        <c:barDir val="col"/>
        <c:grouping val="clustered"/>
        <c:varyColors val="0"/>
        <c:ser>
          <c:idx val="0"/>
          <c:order val="0"/>
          <c:tx>
            <c:v>TREV-01</c:v>
          </c:tx>
          <c:spPr>
            <a:solidFill>
              <a:srgbClr val="7030A0"/>
            </a:solidFill>
          </c:spPr>
          <c:invertIfNegative val="0"/>
          <c:cat>
            <c:numRef>
              <c:f>Foglio2!$G$3:$G$58</c:f>
              <c:numCache>
                <c:formatCode>General</c:formatCode>
                <c:ptCount val="56"/>
                <c:pt idx="0">
                  <c:v>80</c:v>
                </c:pt>
                <c:pt idx="1">
                  <c:v>82</c:v>
                </c:pt>
                <c:pt idx="2">
                  <c:v>84</c:v>
                </c:pt>
                <c:pt idx="3">
                  <c:v>86</c:v>
                </c:pt>
                <c:pt idx="4">
                  <c:v>88</c:v>
                </c:pt>
                <c:pt idx="5">
                  <c:v>90</c:v>
                </c:pt>
                <c:pt idx="6">
                  <c:v>92</c:v>
                </c:pt>
                <c:pt idx="7">
                  <c:v>94</c:v>
                </c:pt>
                <c:pt idx="8">
                  <c:v>96</c:v>
                </c:pt>
                <c:pt idx="9">
                  <c:v>98</c:v>
                </c:pt>
                <c:pt idx="10">
                  <c:v>100</c:v>
                </c:pt>
                <c:pt idx="11">
                  <c:v>102</c:v>
                </c:pt>
                <c:pt idx="12">
                  <c:v>104</c:v>
                </c:pt>
                <c:pt idx="13">
                  <c:v>106</c:v>
                </c:pt>
                <c:pt idx="14">
                  <c:v>108</c:v>
                </c:pt>
                <c:pt idx="15">
                  <c:v>110</c:v>
                </c:pt>
                <c:pt idx="16">
                  <c:v>112</c:v>
                </c:pt>
                <c:pt idx="17">
                  <c:v>114</c:v>
                </c:pt>
                <c:pt idx="18">
                  <c:v>116</c:v>
                </c:pt>
                <c:pt idx="19">
                  <c:v>118</c:v>
                </c:pt>
                <c:pt idx="20">
                  <c:v>120</c:v>
                </c:pt>
                <c:pt idx="21">
                  <c:v>122</c:v>
                </c:pt>
                <c:pt idx="22">
                  <c:v>124</c:v>
                </c:pt>
                <c:pt idx="23">
                  <c:v>126</c:v>
                </c:pt>
                <c:pt idx="24">
                  <c:v>128</c:v>
                </c:pt>
                <c:pt idx="25">
                  <c:v>130</c:v>
                </c:pt>
                <c:pt idx="26">
                  <c:v>132</c:v>
                </c:pt>
                <c:pt idx="27">
                  <c:v>134</c:v>
                </c:pt>
                <c:pt idx="28">
                  <c:v>136</c:v>
                </c:pt>
                <c:pt idx="29">
                  <c:v>138</c:v>
                </c:pt>
                <c:pt idx="30">
                  <c:v>140</c:v>
                </c:pt>
                <c:pt idx="31">
                  <c:v>142</c:v>
                </c:pt>
                <c:pt idx="32">
                  <c:v>144</c:v>
                </c:pt>
                <c:pt idx="33">
                  <c:v>146</c:v>
                </c:pt>
                <c:pt idx="34">
                  <c:v>148</c:v>
                </c:pt>
                <c:pt idx="35">
                  <c:v>150</c:v>
                </c:pt>
                <c:pt idx="36">
                  <c:v>152</c:v>
                </c:pt>
                <c:pt idx="37">
                  <c:v>154</c:v>
                </c:pt>
                <c:pt idx="38">
                  <c:v>156</c:v>
                </c:pt>
                <c:pt idx="39">
                  <c:v>158</c:v>
                </c:pt>
                <c:pt idx="40">
                  <c:v>160</c:v>
                </c:pt>
                <c:pt idx="41">
                  <c:v>162</c:v>
                </c:pt>
                <c:pt idx="42">
                  <c:v>164</c:v>
                </c:pt>
                <c:pt idx="43">
                  <c:v>166</c:v>
                </c:pt>
                <c:pt idx="44">
                  <c:v>168</c:v>
                </c:pt>
                <c:pt idx="45">
                  <c:v>170</c:v>
                </c:pt>
                <c:pt idx="46">
                  <c:v>172</c:v>
                </c:pt>
                <c:pt idx="47">
                  <c:v>174</c:v>
                </c:pt>
                <c:pt idx="48">
                  <c:v>176</c:v>
                </c:pt>
                <c:pt idx="49">
                  <c:v>178</c:v>
                </c:pt>
                <c:pt idx="50">
                  <c:v>180</c:v>
                </c:pt>
                <c:pt idx="51">
                  <c:v>182</c:v>
                </c:pt>
                <c:pt idx="52">
                  <c:v>184</c:v>
                </c:pt>
                <c:pt idx="53">
                  <c:v>186</c:v>
                </c:pt>
                <c:pt idx="54">
                  <c:v>188</c:v>
                </c:pt>
                <c:pt idx="55">
                  <c:v>190</c:v>
                </c:pt>
              </c:numCache>
            </c:numRef>
          </c:cat>
          <c:val>
            <c:numRef>
              <c:f>Foglio2!$Q$3:$Q$58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12</c:v>
                </c:pt>
                <c:pt idx="11">
                  <c:v>65894</c:v>
                </c:pt>
                <c:pt idx="12">
                  <c:v>49814</c:v>
                </c:pt>
                <c:pt idx="13">
                  <c:v>41404</c:v>
                </c:pt>
                <c:pt idx="14">
                  <c:v>34712</c:v>
                </c:pt>
                <c:pt idx="15">
                  <c:v>29140</c:v>
                </c:pt>
                <c:pt idx="16">
                  <c:v>23945</c:v>
                </c:pt>
                <c:pt idx="17">
                  <c:v>20844</c:v>
                </c:pt>
                <c:pt idx="18">
                  <c:v>17455</c:v>
                </c:pt>
                <c:pt idx="19">
                  <c:v>14822</c:v>
                </c:pt>
                <c:pt idx="20">
                  <c:v>12941</c:v>
                </c:pt>
                <c:pt idx="21">
                  <c:v>10427</c:v>
                </c:pt>
                <c:pt idx="22">
                  <c:v>8754</c:v>
                </c:pt>
                <c:pt idx="23">
                  <c:v>7434</c:v>
                </c:pt>
                <c:pt idx="24">
                  <c:v>5940</c:v>
                </c:pt>
                <c:pt idx="25">
                  <c:v>4873</c:v>
                </c:pt>
                <c:pt idx="26">
                  <c:v>4215</c:v>
                </c:pt>
                <c:pt idx="27">
                  <c:v>3639</c:v>
                </c:pt>
                <c:pt idx="28">
                  <c:v>3102</c:v>
                </c:pt>
                <c:pt idx="29">
                  <c:v>2646</c:v>
                </c:pt>
                <c:pt idx="30">
                  <c:v>2274</c:v>
                </c:pt>
                <c:pt idx="31">
                  <c:v>2018</c:v>
                </c:pt>
                <c:pt idx="32">
                  <c:v>1749</c:v>
                </c:pt>
                <c:pt idx="33">
                  <c:v>1490</c:v>
                </c:pt>
                <c:pt idx="34">
                  <c:v>1312</c:v>
                </c:pt>
                <c:pt idx="35">
                  <c:v>1103</c:v>
                </c:pt>
                <c:pt idx="36">
                  <c:v>1009</c:v>
                </c:pt>
                <c:pt idx="37">
                  <c:v>849</c:v>
                </c:pt>
                <c:pt idx="38">
                  <c:v>690</c:v>
                </c:pt>
                <c:pt idx="39">
                  <c:v>603</c:v>
                </c:pt>
                <c:pt idx="40">
                  <c:v>495</c:v>
                </c:pt>
                <c:pt idx="41">
                  <c:v>432</c:v>
                </c:pt>
                <c:pt idx="42">
                  <c:v>327</c:v>
                </c:pt>
                <c:pt idx="43">
                  <c:v>280</c:v>
                </c:pt>
                <c:pt idx="44">
                  <c:v>222</c:v>
                </c:pt>
                <c:pt idx="45">
                  <c:v>201</c:v>
                </c:pt>
                <c:pt idx="46">
                  <c:v>153</c:v>
                </c:pt>
                <c:pt idx="47">
                  <c:v>120</c:v>
                </c:pt>
                <c:pt idx="48">
                  <c:v>92</c:v>
                </c:pt>
                <c:pt idx="49">
                  <c:v>53</c:v>
                </c:pt>
                <c:pt idx="50">
                  <c:v>34</c:v>
                </c:pt>
                <c:pt idx="51">
                  <c:v>16</c:v>
                </c:pt>
                <c:pt idx="52">
                  <c:v>9</c:v>
                </c:pt>
                <c:pt idx="53">
                  <c:v>3</c:v>
                </c:pt>
                <c:pt idx="54">
                  <c:v>0</c:v>
                </c:pt>
                <c:pt idx="5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185116160"/>
        <c:axId val="185118080"/>
      </c:barChart>
      <c:catAx>
        <c:axId val="185116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cm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87258333333333338"/>
              <c:y val="0.598184156378600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511808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85118080"/>
        <c:scaling>
          <c:orientation val="minMax"/>
          <c:max val="100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85116160"/>
        <c:crosses val="autoZero"/>
        <c:crossBetween val="between"/>
        <c:majorUnit val="5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71891534391538"/>
          <c:y val="5.0217335390946506E-2"/>
          <c:w val="0.93072404821515164"/>
          <c:h val="0.84258658612153958"/>
        </c:manualLayout>
      </c:layout>
      <c:barChart>
        <c:barDir val="col"/>
        <c:grouping val="clustered"/>
        <c:varyColors val="0"/>
        <c:ser>
          <c:idx val="0"/>
          <c:order val="0"/>
          <c:tx>
            <c:v>CERN_01   18/4/2018</c:v>
          </c:tx>
          <c:invertIfNegative val="0"/>
          <c:cat>
            <c:numRef>
              <c:f>DATI_386968!$R$6:$R$206</c:f>
              <c:numCache>
                <c:formatCode>General</c:formatCode>
                <c:ptCount val="201"/>
                <c:pt idx="0">
                  <c:v>10</c:v>
                </c:pt>
                <c:pt idx="1">
                  <c:v>10.200000000000001</c:v>
                </c:pt>
                <c:pt idx="2">
                  <c:v>10.4</c:v>
                </c:pt>
                <c:pt idx="3">
                  <c:v>10.6</c:v>
                </c:pt>
                <c:pt idx="4">
                  <c:v>10.8</c:v>
                </c:pt>
                <c:pt idx="5">
                  <c:v>11</c:v>
                </c:pt>
                <c:pt idx="6">
                  <c:v>11.2</c:v>
                </c:pt>
                <c:pt idx="7">
                  <c:v>11.4</c:v>
                </c:pt>
                <c:pt idx="8">
                  <c:v>11.6</c:v>
                </c:pt>
                <c:pt idx="9">
                  <c:v>11.8</c:v>
                </c:pt>
                <c:pt idx="10">
                  <c:v>12</c:v>
                </c:pt>
                <c:pt idx="11">
                  <c:v>12.2</c:v>
                </c:pt>
                <c:pt idx="12">
                  <c:v>12.4</c:v>
                </c:pt>
                <c:pt idx="13">
                  <c:v>12.6</c:v>
                </c:pt>
                <c:pt idx="14">
                  <c:v>12.8</c:v>
                </c:pt>
                <c:pt idx="15">
                  <c:v>13</c:v>
                </c:pt>
                <c:pt idx="16">
                  <c:v>13.2</c:v>
                </c:pt>
                <c:pt idx="17">
                  <c:v>13.4</c:v>
                </c:pt>
                <c:pt idx="18">
                  <c:v>13.6</c:v>
                </c:pt>
                <c:pt idx="19">
                  <c:v>13.8</c:v>
                </c:pt>
                <c:pt idx="20">
                  <c:v>14</c:v>
                </c:pt>
                <c:pt idx="21">
                  <c:v>14.2</c:v>
                </c:pt>
                <c:pt idx="22">
                  <c:v>14.4</c:v>
                </c:pt>
                <c:pt idx="23">
                  <c:v>14.6</c:v>
                </c:pt>
                <c:pt idx="24">
                  <c:v>14.8</c:v>
                </c:pt>
                <c:pt idx="25">
                  <c:v>15</c:v>
                </c:pt>
                <c:pt idx="26">
                  <c:v>15.2</c:v>
                </c:pt>
                <c:pt idx="27">
                  <c:v>15.4</c:v>
                </c:pt>
                <c:pt idx="28">
                  <c:v>15.6</c:v>
                </c:pt>
                <c:pt idx="29">
                  <c:v>15.8</c:v>
                </c:pt>
                <c:pt idx="30">
                  <c:v>16</c:v>
                </c:pt>
                <c:pt idx="31">
                  <c:v>16.2</c:v>
                </c:pt>
                <c:pt idx="32">
                  <c:v>16.399999999999999</c:v>
                </c:pt>
                <c:pt idx="33">
                  <c:v>16.600000000000001</c:v>
                </c:pt>
                <c:pt idx="34">
                  <c:v>16.8</c:v>
                </c:pt>
                <c:pt idx="35">
                  <c:v>17</c:v>
                </c:pt>
                <c:pt idx="36">
                  <c:v>17.2</c:v>
                </c:pt>
                <c:pt idx="37">
                  <c:v>17.399999999999999</c:v>
                </c:pt>
                <c:pt idx="38">
                  <c:v>17.600000000000001</c:v>
                </c:pt>
                <c:pt idx="39">
                  <c:v>17.8</c:v>
                </c:pt>
                <c:pt idx="40">
                  <c:v>18</c:v>
                </c:pt>
                <c:pt idx="41">
                  <c:v>18.2</c:v>
                </c:pt>
                <c:pt idx="42">
                  <c:v>18.399999999999999</c:v>
                </c:pt>
                <c:pt idx="43">
                  <c:v>18.600000000000001</c:v>
                </c:pt>
                <c:pt idx="44">
                  <c:v>18.8</c:v>
                </c:pt>
                <c:pt idx="45">
                  <c:v>19</c:v>
                </c:pt>
                <c:pt idx="46">
                  <c:v>19.2</c:v>
                </c:pt>
                <c:pt idx="47">
                  <c:v>19.399999999999999</c:v>
                </c:pt>
                <c:pt idx="48">
                  <c:v>19.600000000000001</c:v>
                </c:pt>
                <c:pt idx="49">
                  <c:v>19.8</c:v>
                </c:pt>
                <c:pt idx="50">
                  <c:v>20</c:v>
                </c:pt>
                <c:pt idx="51">
                  <c:v>20.2</c:v>
                </c:pt>
                <c:pt idx="52">
                  <c:v>20.399999999999999</c:v>
                </c:pt>
                <c:pt idx="53">
                  <c:v>20.6</c:v>
                </c:pt>
                <c:pt idx="54">
                  <c:v>20.8</c:v>
                </c:pt>
                <c:pt idx="55">
                  <c:v>21</c:v>
                </c:pt>
                <c:pt idx="56">
                  <c:v>21.2</c:v>
                </c:pt>
                <c:pt idx="57">
                  <c:v>21.4</c:v>
                </c:pt>
                <c:pt idx="58">
                  <c:v>21.6</c:v>
                </c:pt>
                <c:pt idx="59">
                  <c:v>21.8</c:v>
                </c:pt>
                <c:pt idx="60">
                  <c:v>22</c:v>
                </c:pt>
                <c:pt idx="61">
                  <c:v>22.2</c:v>
                </c:pt>
                <c:pt idx="62">
                  <c:v>22.4</c:v>
                </c:pt>
                <c:pt idx="63">
                  <c:v>22.6</c:v>
                </c:pt>
                <c:pt idx="64">
                  <c:v>22.8</c:v>
                </c:pt>
                <c:pt idx="65">
                  <c:v>23</c:v>
                </c:pt>
                <c:pt idx="66">
                  <c:v>23.2</c:v>
                </c:pt>
                <c:pt idx="67">
                  <c:v>23.4</c:v>
                </c:pt>
                <c:pt idx="68">
                  <c:v>23.6</c:v>
                </c:pt>
                <c:pt idx="69">
                  <c:v>23.8</c:v>
                </c:pt>
                <c:pt idx="70">
                  <c:v>24</c:v>
                </c:pt>
                <c:pt idx="71">
                  <c:v>24.1999999999999</c:v>
                </c:pt>
                <c:pt idx="72">
                  <c:v>24.399999999999899</c:v>
                </c:pt>
                <c:pt idx="73">
                  <c:v>24.599999999999895</c:v>
                </c:pt>
                <c:pt idx="74">
                  <c:v>24.799999999999898</c:v>
                </c:pt>
                <c:pt idx="75">
                  <c:v>24.999999999999897</c:v>
                </c:pt>
                <c:pt idx="76">
                  <c:v>25.1999999999999</c:v>
                </c:pt>
                <c:pt idx="77">
                  <c:v>25.399999999999899</c:v>
                </c:pt>
                <c:pt idx="78">
                  <c:v>25.599999999999895</c:v>
                </c:pt>
                <c:pt idx="79">
                  <c:v>25.799999999999898</c:v>
                </c:pt>
                <c:pt idx="80">
                  <c:v>25.999999999999897</c:v>
                </c:pt>
                <c:pt idx="81">
                  <c:v>26.1999999999999</c:v>
                </c:pt>
                <c:pt idx="82">
                  <c:v>26.399999999999899</c:v>
                </c:pt>
                <c:pt idx="83">
                  <c:v>26.599999999999895</c:v>
                </c:pt>
                <c:pt idx="84">
                  <c:v>26.799999999999898</c:v>
                </c:pt>
                <c:pt idx="85">
                  <c:v>26.999999999999897</c:v>
                </c:pt>
                <c:pt idx="86">
                  <c:v>27.1999999999999</c:v>
                </c:pt>
                <c:pt idx="87">
                  <c:v>27.399999999999899</c:v>
                </c:pt>
                <c:pt idx="88">
                  <c:v>27.599999999999895</c:v>
                </c:pt>
                <c:pt idx="89">
                  <c:v>27.799999999999898</c:v>
                </c:pt>
                <c:pt idx="90">
                  <c:v>27.999999999999897</c:v>
                </c:pt>
                <c:pt idx="91">
                  <c:v>28.1999999999999</c:v>
                </c:pt>
                <c:pt idx="92">
                  <c:v>28.399999999999899</c:v>
                </c:pt>
                <c:pt idx="93">
                  <c:v>28.599999999999895</c:v>
                </c:pt>
                <c:pt idx="94">
                  <c:v>28.799999999999898</c:v>
                </c:pt>
                <c:pt idx="95">
                  <c:v>28.999999999999897</c:v>
                </c:pt>
                <c:pt idx="96">
                  <c:v>29.1999999999999</c:v>
                </c:pt>
                <c:pt idx="97">
                  <c:v>29.399999999999899</c:v>
                </c:pt>
                <c:pt idx="98">
                  <c:v>29.599999999999895</c:v>
                </c:pt>
                <c:pt idx="99">
                  <c:v>29.799999999999898</c:v>
                </c:pt>
                <c:pt idx="100">
                  <c:v>29.999999999999897</c:v>
                </c:pt>
                <c:pt idx="101">
                  <c:v>30.1999999999999</c:v>
                </c:pt>
                <c:pt idx="102">
                  <c:v>30.399999999999899</c:v>
                </c:pt>
                <c:pt idx="103">
                  <c:v>30.599999999999895</c:v>
                </c:pt>
                <c:pt idx="104">
                  <c:v>30.799999999999898</c:v>
                </c:pt>
                <c:pt idx="105">
                  <c:v>30.999999999999897</c:v>
                </c:pt>
                <c:pt idx="106">
                  <c:v>31.1999999999999</c:v>
                </c:pt>
                <c:pt idx="107">
                  <c:v>31.399999999999899</c:v>
                </c:pt>
                <c:pt idx="108">
                  <c:v>31.599999999999895</c:v>
                </c:pt>
                <c:pt idx="109">
                  <c:v>31.799999999999898</c:v>
                </c:pt>
                <c:pt idx="110">
                  <c:v>31.999999999999897</c:v>
                </c:pt>
                <c:pt idx="111">
                  <c:v>32.19999999999991</c:v>
                </c:pt>
                <c:pt idx="112">
                  <c:v>32.399999999999906</c:v>
                </c:pt>
                <c:pt idx="113">
                  <c:v>32.599999999999909</c:v>
                </c:pt>
                <c:pt idx="114">
                  <c:v>32.799999999999912</c:v>
                </c:pt>
                <c:pt idx="115">
                  <c:v>32.999999999999908</c:v>
                </c:pt>
                <c:pt idx="116">
                  <c:v>33.19999999999991</c:v>
                </c:pt>
                <c:pt idx="117">
                  <c:v>33.399999999999906</c:v>
                </c:pt>
                <c:pt idx="118">
                  <c:v>33.599999999999909</c:v>
                </c:pt>
                <c:pt idx="119">
                  <c:v>33.799999999999912</c:v>
                </c:pt>
                <c:pt idx="120">
                  <c:v>33.999999999999908</c:v>
                </c:pt>
                <c:pt idx="121">
                  <c:v>34.19999999999991</c:v>
                </c:pt>
                <c:pt idx="122">
                  <c:v>34.399999999999906</c:v>
                </c:pt>
                <c:pt idx="123">
                  <c:v>34.599999999999909</c:v>
                </c:pt>
                <c:pt idx="124">
                  <c:v>34.799999999999912</c:v>
                </c:pt>
                <c:pt idx="125">
                  <c:v>34.999999999999908</c:v>
                </c:pt>
                <c:pt idx="126">
                  <c:v>35.19999999999991</c:v>
                </c:pt>
                <c:pt idx="127">
                  <c:v>35.399999999999906</c:v>
                </c:pt>
                <c:pt idx="128">
                  <c:v>35.599999999999909</c:v>
                </c:pt>
                <c:pt idx="129">
                  <c:v>35.799999999999912</c:v>
                </c:pt>
                <c:pt idx="130">
                  <c:v>35.999999999999908</c:v>
                </c:pt>
                <c:pt idx="131">
                  <c:v>36.19999999999991</c:v>
                </c:pt>
                <c:pt idx="132">
                  <c:v>36.399999999999906</c:v>
                </c:pt>
                <c:pt idx="133">
                  <c:v>36.599999999999909</c:v>
                </c:pt>
                <c:pt idx="134">
                  <c:v>36.799999999999912</c:v>
                </c:pt>
                <c:pt idx="135">
                  <c:v>36.999999999999908</c:v>
                </c:pt>
                <c:pt idx="136">
                  <c:v>37.19999999999991</c:v>
                </c:pt>
                <c:pt idx="137">
                  <c:v>37.399999999999906</c:v>
                </c:pt>
                <c:pt idx="138">
                  <c:v>37.599999999999909</c:v>
                </c:pt>
                <c:pt idx="139">
                  <c:v>37.799999999999912</c:v>
                </c:pt>
                <c:pt idx="140">
                  <c:v>37.999999999999908</c:v>
                </c:pt>
                <c:pt idx="141">
                  <c:v>38.19999999999991</c:v>
                </c:pt>
                <c:pt idx="142">
                  <c:v>38.399999999999906</c:v>
                </c:pt>
                <c:pt idx="143">
                  <c:v>38.599999999999909</c:v>
                </c:pt>
                <c:pt idx="144">
                  <c:v>38.799999999999912</c:v>
                </c:pt>
                <c:pt idx="145">
                  <c:v>38.999999999999908</c:v>
                </c:pt>
                <c:pt idx="146">
                  <c:v>39.19999999999991</c:v>
                </c:pt>
                <c:pt idx="147">
                  <c:v>39.399999999999906</c:v>
                </c:pt>
                <c:pt idx="148">
                  <c:v>39.599999999999909</c:v>
                </c:pt>
                <c:pt idx="149">
                  <c:v>39.799999999999912</c:v>
                </c:pt>
                <c:pt idx="150">
                  <c:v>39.999999999999908</c:v>
                </c:pt>
                <c:pt idx="151">
                  <c:v>40.19999999999991</c:v>
                </c:pt>
                <c:pt idx="152">
                  <c:v>40.399999999999906</c:v>
                </c:pt>
                <c:pt idx="153">
                  <c:v>40.599999999999909</c:v>
                </c:pt>
                <c:pt idx="154">
                  <c:v>40.799999999999912</c:v>
                </c:pt>
                <c:pt idx="155">
                  <c:v>40.999999999999908</c:v>
                </c:pt>
                <c:pt idx="156">
                  <c:v>41.19999999999991</c:v>
                </c:pt>
                <c:pt idx="157">
                  <c:v>41.399999999999906</c:v>
                </c:pt>
                <c:pt idx="158">
                  <c:v>41.599999999999909</c:v>
                </c:pt>
                <c:pt idx="159">
                  <c:v>41.799999999999912</c:v>
                </c:pt>
                <c:pt idx="160">
                  <c:v>41.999999999999908</c:v>
                </c:pt>
                <c:pt idx="161">
                  <c:v>42.19999999999991</c:v>
                </c:pt>
                <c:pt idx="162">
                  <c:v>42.399999999999906</c:v>
                </c:pt>
                <c:pt idx="163">
                  <c:v>42.599999999999909</c:v>
                </c:pt>
                <c:pt idx="164">
                  <c:v>42.799999999999912</c:v>
                </c:pt>
                <c:pt idx="165">
                  <c:v>42.999999999999908</c:v>
                </c:pt>
                <c:pt idx="166">
                  <c:v>43.19999999999991</c:v>
                </c:pt>
                <c:pt idx="167">
                  <c:v>43.399999999999906</c:v>
                </c:pt>
                <c:pt idx="168">
                  <c:v>43.599999999999909</c:v>
                </c:pt>
                <c:pt idx="169">
                  <c:v>43.799999999999912</c:v>
                </c:pt>
                <c:pt idx="170">
                  <c:v>43.999999999999908</c:v>
                </c:pt>
                <c:pt idx="171">
                  <c:v>44.19999999999991</c:v>
                </c:pt>
                <c:pt idx="172">
                  <c:v>44.399999999999906</c:v>
                </c:pt>
                <c:pt idx="173">
                  <c:v>44.599999999999909</c:v>
                </c:pt>
                <c:pt idx="174">
                  <c:v>44.799999999999912</c:v>
                </c:pt>
                <c:pt idx="175">
                  <c:v>44.999999999999908</c:v>
                </c:pt>
                <c:pt idx="176">
                  <c:v>45.19999999999991</c:v>
                </c:pt>
                <c:pt idx="177">
                  <c:v>45.399999999999906</c:v>
                </c:pt>
                <c:pt idx="178">
                  <c:v>45.599999999999909</c:v>
                </c:pt>
                <c:pt idx="179">
                  <c:v>45.799999999999912</c:v>
                </c:pt>
                <c:pt idx="180">
                  <c:v>45.999999999999908</c:v>
                </c:pt>
                <c:pt idx="181">
                  <c:v>46.19999999999991</c:v>
                </c:pt>
                <c:pt idx="182">
                  <c:v>46.399999999999906</c:v>
                </c:pt>
                <c:pt idx="183">
                  <c:v>46.599999999999909</c:v>
                </c:pt>
                <c:pt idx="184">
                  <c:v>46.799999999999912</c:v>
                </c:pt>
                <c:pt idx="185">
                  <c:v>46.999999999999908</c:v>
                </c:pt>
                <c:pt idx="186">
                  <c:v>47.19999999999991</c:v>
                </c:pt>
                <c:pt idx="187">
                  <c:v>47.399999999999906</c:v>
                </c:pt>
                <c:pt idx="188">
                  <c:v>47.599999999999909</c:v>
                </c:pt>
                <c:pt idx="189">
                  <c:v>47.799999999999912</c:v>
                </c:pt>
                <c:pt idx="190">
                  <c:v>47.999999999999908</c:v>
                </c:pt>
                <c:pt idx="191">
                  <c:v>48.19999999999991</c:v>
                </c:pt>
                <c:pt idx="192">
                  <c:v>48.399999999999906</c:v>
                </c:pt>
                <c:pt idx="193">
                  <c:v>48.599999999999909</c:v>
                </c:pt>
                <c:pt idx="194">
                  <c:v>48.799999999999912</c:v>
                </c:pt>
                <c:pt idx="195">
                  <c:v>48.999999999999908</c:v>
                </c:pt>
                <c:pt idx="196">
                  <c:v>49.19999999999991</c:v>
                </c:pt>
                <c:pt idx="197">
                  <c:v>49.399999999999906</c:v>
                </c:pt>
                <c:pt idx="198">
                  <c:v>49.599999999999909</c:v>
                </c:pt>
                <c:pt idx="199">
                  <c:v>49.799999999999912</c:v>
                </c:pt>
                <c:pt idx="200">
                  <c:v>49.999999999999908</c:v>
                </c:pt>
              </c:numCache>
            </c:numRef>
          </c:cat>
          <c:val>
            <c:numRef>
              <c:f>DATI_386968!$T$6:$T$206</c:f>
              <c:numCache>
                <c:formatCode>General</c:formatCode>
                <c:ptCount val="201"/>
                <c:pt idx="0">
                  <c:v>222</c:v>
                </c:pt>
                <c:pt idx="1">
                  <c:v>39</c:v>
                </c:pt>
                <c:pt idx="2">
                  <c:v>36</c:v>
                </c:pt>
                <c:pt idx="3">
                  <c:v>37</c:v>
                </c:pt>
                <c:pt idx="4">
                  <c:v>40</c:v>
                </c:pt>
                <c:pt idx="5">
                  <c:v>62</c:v>
                </c:pt>
                <c:pt idx="6">
                  <c:v>46</c:v>
                </c:pt>
                <c:pt idx="7">
                  <c:v>60</c:v>
                </c:pt>
                <c:pt idx="8">
                  <c:v>62</c:v>
                </c:pt>
                <c:pt idx="9">
                  <c:v>70</c:v>
                </c:pt>
                <c:pt idx="10">
                  <c:v>63</c:v>
                </c:pt>
                <c:pt idx="11">
                  <c:v>74</c:v>
                </c:pt>
                <c:pt idx="12">
                  <c:v>88</c:v>
                </c:pt>
                <c:pt idx="13">
                  <c:v>73</c:v>
                </c:pt>
                <c:pt idx="14">
                  <c:v>75</c:v>
                </c:pt>
                <c:pt idx="15">
                  <c:v>102</c:v>
                </c:pt>
                <c:pt idx="16">
                  <c:v>77</c:v>
                </c:pt>
                <c:pt idx="17">
                  <c:v>101</c:v>
                </c:pt>
                <c:pt idx="18">
                  <c:v>78</c:v>
                </c:pt>
                <c:pt idx="19">
                  <c:v>93</c:v>
                </c:pt>
                <c:pt idx="20">
                  <c:v>93</c:v>
                </c:pt>
                <c:pt idx="21">
                  <c:v>92</c:v>
                </c:pt>
                <c:pt idx="22">
                  <c:v>85</c:v>
                </c:pt>
                <c:pt idx="23">
                  <c:v>104</c:v>
                </c:pt>
                <c:pt idx="24">
                  <c:v>97</c:v>
                </c:pt>
                <c:pt idx="25">
                  <c:v>89</c:v>
                </c:pt>
                <c:pt idx="26">
                  <c:v>111</c:v>
                </c:pt>
                <c:pt idx="27">
                  <c:v>106</c:v>
                </c:pt>
                <c:pt idx="28">
                  <c:v>121</c:v>
                </c:pt>
                <c:pt idx="29">
                  <c:v>130</c:v>
                </c:pt>
                <c:pt idx="30">
                  <c:v>118</c:v>
                </c:pt>
                <c:pt idx="31">
                  <c:v>102</c:v>
                </c:pt>
                <c:pt idx="32">
                  <c:v>117</c:v>
                </c:pt>
                <c:pt idx="33">
                  <c:v>116</c:v>
                </c:pt>
                <c:pt idx="34">
                  <c:v>123</c:v>
                </c:pt>
                <c:pt idx="35">
                  <c:v>143</c:v>
                </c:pt>
                <c:pt idx="36">
                  <c:v>133</c:v>
                </c:pt>
                <c:pt idx="37">
                  <c:v>129</c:v>
                </c:pt>
                <c:pt idx="38">
                  <c:v>121</c:v>
                </c:pt>
                <c:pt idx="39">
                  <c:v>124</c:v>
                </c:pt>
                <c:pt idx="40">
                  <c:v>156</c:v>
                </c:pt>
                <c:pt idx="41">
                  <c:v>158</c:v>
                </c:pt>
                <c:pt idx="42">
                  <c:v>175</c:v>
                </c:pt>
                <c:pt idx="43">
                  <c:v>164</c:v>
                </c:pt>
                <c:pt idx="44">
                  <c:v>165</c:v>
                </c:pt>
                <c:pt idx="45">
                  <c:v>180</c:v>
                </c:pt>
                <c:pt idx="46">
                  <c:v>192</c:v>
                </c:pt>
                <c:pt idx="47">
                  <c:v>192</c:v>
                </c:pt>
                <c:pt idx="48">
                  <c:v>183</c:v>
                </c:pt>
                <c:pt idx="49">
                  <c:v>189</c:v>
                </c:pt>
                <c:pt idx="50">
                  <c:v>202</c:v>
                </c:pt>
                <c:pt idx="51">
                  <c:v>232</c:v>
                </c:pt>
                <c:pt idx="52">
                  <c:v>244</c:v>
                </c:pt>
                <c:pt idx="53">
                  <c:v>258</c:v>
                </c:pt>
                <c:pt idx="54">
                  <c:v>279</c:v>
                </c:pt>
                <c:pt idx="55">
                  <c:v>300</c:v>
                </c:pt>
                <c:pt idx="56">
                  <c:v>318</c:v>
                </c:pt>
                <c:pt idx="57">
                  <c:v>351</c:v>
                </c:pt>
                <c:pt idx="58">
                  <c:v>398</c:v>
                </c:pt>
                <c:pt idx="59">
                  <c:v>418</c:v>
                </c:pt>
                <c:pt idx="60">
                  <c:v>517</c:v>
                </c:pt>
                <c:pt idx="61">
                  <c:v>561</c:v>
                </c:pt>
                <c:pt idx="62">
                  <c:v>592</c:v>
                </c:pt>
                <c:pt idx="63">
                  <c:v>659</c:v>
                </c:pt>
                <c:pt idx="64">
                  <c:v>740</c:v>
                </c:pt>
                <c:pt idx="65">
                  <c:v>856</c:v>
                </c:pt>
                <c:pt idx="66">
                  <c:v>1002</c:v>
                </c:pt>
                <c:pt idx="67">
                  <c:v>1096</c:v>
                </c:pt>
                <c:pt idx="68">
                  <c:v>1307</c:v>
                </c:pt>
                <c:pt idx="69">
                  <c:v>1458</c:v>
                </c:pt>
                <c:pt idx="70">
                  <c:v>1680</c:v>
                </c:pt>
                <c:pt idx="71">
                  <c:v>1999</c:v>
                </c:pt>
                <c:pt idx="72">
                  <c:v>2254</c:v>
                </c:pt>
                <c:pt idx="73">
                  <c:v>2438</c:v>
                </c:pt>
                <c:pt idx="74">
                  <c:v>2824</c:v>
                </c:pt>
                <c:pt idx="75">
                  <c:v>3232</c:v>
                </c:pt>
                <c:pt idx="76">
                  <c:v>3642</c:v>
                </c:pt>
                <c:pt idx="77">
                  <c:v>4091</c:v>
                </c:pt>
                <c:pt idx="78">
                  <c:v>4639</c:v>
                </c:pt>
                <c:pt idx="79">
                  <c:v>5120</c:v>
                </c:pt>
                <c:pt idx="80">
                  <c:v>5534</c:v>
                </c:pt>
                <c:pt idx="81">
                  <c:v>6216</c:v>
                </c:pt>
                <c:pt idx="82">
                  <c:v>6782</c:v>
                </c:pt>
                <c:pt idx="83">
                  <c:v>7244</c:v>
                </c:pt>
                <c:pt idx="84">
                  <c:v>7658</c:v>
                </c:pt>
                <c:pt idx="85">
                  <c:v>8067</c:v>
                </c:pt>
                <c:pt idx="86">
                  <c:v>8725</c:v>
                </c:pt>
                <c:pt idx="87">
                  <c:v>8777</c:v>
                </c:pt>
                <c:pt idx="88">
                  <c:v>9593</c:v>
                </c:pt>
                <c:pt idx="89">
                  <c:v>9539</c:v>
                </c:pt>
                <c:pt idx="90">
                  <c:v>10098</c:v>
                </c:pt>
                <c:pt idx="91">
                  <c:v>10312</c:v>
                </c:pt>
                <c:pt idx="92">
                  <c:v>10426</c:v>
                </c:pt>
                <c:pt idx="93">
                  <c:v>10824</c:v>
                </c:pt>
                <c:pt idx="94">
                  <c:v>10642</c:v>
                </c:pt>
                <c:pt idx="95">
                  <c:v>10821</c:v>
                </c:pt>
                <c:pt idx="96">
                  <c:v>10665</c:v>
                </c:pt>
                <c:pt idx="97">
                  <c:v>10004</c:v>
                </c:pt>
                <c:pt idx="98">
                  <c:v>10573</c:v>
                </c:pt>
                <c:pt idx="99">
                  <c:v>9627</c:v>
                </c:pt>
                <c:pt idx="100">
                  <c:v>9881</c:v>
                </c:pt>
                <c:pt idx="101">
                  <c:v>9531</c:v>
                </c:pt>
                <c:pt idx="102">
                  <c:v>8965</c:v>
                </c:pt>
                <c:pt idx="103">
                  <c:v>9144</c:v>
                </c:pt>
                <c:pt idx="104">
                  <c:v>8044</c:v>
                </c:pt>
                <c:pt idx="105">
                  <c:v>8138</c:v>
                </c:pt>
                <c:pt idx="106">
                  <c:v>7589</c:v>
                </c:pt>
                <c:pt idx="107">
                  <c:v>6974</c:v>
                </c:pt>
                <c:pt idx="108">
                  <c:v>7033</c:v>
                </c:pt>
                <c:pt idx="109">
                  <c:v>6461</c:v>
                </c:pt>
                <c:pt idx="110">
                  <c:v>5609</c:v>
                </c:pt>
                <c:pt idx="111">
                  <c:v>5775</c:v>
                </c:pt>
                <c:pt idx="112">
                  <c:v>5174</c:v>
                </c:pt>
                <c:pt idx="113">
                  <c:v>4649</c:v>
                </c:pt>
                <c:pt idx="114">
                  <c:v>4598</c:v>
                </c:pt>
                <c:pt idx="115">
                  <c:v>4112</c:v>
                </c:pt>
                <c:pt idx="116">
                  <c:v>3703</c:v>
                </c:pt>
                <c:pt idx="117">
                  <c:v>3628</c:v>
                </c:pt>
                <c:pt idx="118">
                  <c:v>3375</c:v>
                </c:pt>
                <c:pt idx="119">
                  <c:v>2878</c:v>
                </c:pt>
                <c:pt idx="120">
                  <c:v>2769</c:v>
                </c:pt>
                <c:pt idx="121">
                  <c:v>2609</c:v>
                </c:pt>
                <c:pt idx="122">
                  <c:v>2217</c:v>
                </c:pt>
                <c:pt idx="123">
                  <c:v>2063</c:v>
                </c:pt>
                <c:pt idx="124">
                  <c:v>2042</c:v>
                </c:pt>
                <c:pt idx="125">
                  <c:v>1759</c:v>
                </c:pt>
                <c:pt idx="126">
                  <c:v>1477</c:v>
                </c:pt>
                <c:pt idx="127">
                  <c:v>1475</c:v>
                </c:pt>
                <c:pt idx="128">
                  <c:v>1337</c:v>
                </c:pt>
                <c:pt idx="129">
                  <c:v>1172</c:v>
                </c:pt>
                <c:pt idx="130">
                  <c:v>1046</c:v>
                </c:pt>
                <c:pt idx="131">
                  <c:v>1065</c:v>
                </c:pt>
                <c:pt idx="132">
                  <c:v>866</c:v>
                </c:pt>
                <c:pt idx="133">
                  <c:v>724</c:v>
                </c:pt>
                <c:pt idx="134">
                  <c:v>752</c:v>
                </c:pt>
                <c:pt idx="135">
                  <c:v>630</c:v>
                </c:pt>
                <c:pt idx="136">
                  <c:v>584</c:v>
                </c:pt>
                <c:pt idx="137">
                  <c:v>457</c:v>
                </c:pt>
                <c:pt idx="138">
                  <c:v>484</c:v>
                </c:pt>
                <c:pt idx="139">
                  <c:v>410</c:v>
                </c:pt>
                <c:pt idx="140">
                  <c:v>352</c:v>
                </c:pt>
                <c:pt idx="141">
                  <c:v>295</c:v>
                </c:pt>
                <c:pt idx="142">
                  <c:v>326</c:v>
                </c:pt>
                <c:pt idx="143">
                  <c:v>262</c:v>
                </c:pt>
                <c:pt idx="144">
                  <c:v>256</c:v>
                </c:pt>
                <c:pt idx="145">
                  <c:v>192</c:v>
                </c:pt>
                <c:pt idx="146">
                  <c:v>205</c:v>
                </c:pt>
                <c:pt idx="147">
                  <c:v>195</c:v>
                </c:pt>
                <c:pt idx="148">
                  <c:v>159</c:v>
                </c:pt>
                <c:pt idx="149">
                  <c:v>127</c:v>
                </c:pt>
                <c:pt idx="150">
                  <c:v>102</c:v>
                </c:pt>
                <c:pt idx="151">
                  <c:v>138</c:v>
                </c:pt>
                <c:pt idx="152">
                  <c:v>112</c:v>
                </c:pt>
                <c:pt idx="153">
                  <c:v>73</c:v>
                </c:pt>
                <c:pt idx="154">
                  <c:v>76</c:v>
                </c:pt>
                <c:pt idx="155">
                  <c:v>79</c:v>
                </c:pt>
                <c:pt idx="156">
                  <c:v>64</c:v>
                </c:pt>
                <c:pt idx="157">
                  <c:v>69</c:v>
                </c:pt>
                <c:pt idx="158">
                  <c:v>49</c:v>
                </c:pt>
                <c:pt idx="159">
                  <c:v>49</c:v>
                </c:pt>
                <c:pt idx="160">
                  <c:v>54</c:v>
                </c:pt>
                <c:pt idx="161">
                  <c:v>48</c:v>
                </c:pt>
                <c:pt idx="162">
                  <c:v>38</c:v>
                </c:pt>
                <c:pt idx="163">
                  <c:v>36</c:v>
                </c:pt>
                <c:pt idx="164">
                  <c:v>31</c:v>
                </c:pt>
                <c:pt idx="165">
                  <c:v>23</c:v>
                </c:pt>
                <c:pt idx="166">
                  <c:v>34</c:v>
                </c:pt>
                <c:pt idx="167">
                  <c:v>22</c:v>
                </c:pt>
                <c:pt idx="168">
                  <c:v>18</c:v>
                </c:pt>
                <c:pt idx="169">
                  <c:v>13</c:v>
                </c:pt>
                <c:pt idx="170">
                  <c:v>14</c:v>
                </c:pt>
                <c:pt idx="171">
                  <c:v>18</c:v>
                </c:pt>
                <c:pt idx="172">
                  <c:v>14</c:v>
                </c:pt>
                <c:pt idx="173">
                  <c:v>18</c:v>
                </c:pt>
                <c:pt idx="174">
                  <c:v>13</c:v>
                </c:pt>
                <c:pt idx="175">
                  <c:v>11</c:v>
                </c:pt>
                <c:pt idx="176">
                  <c:v>11</c:v>
                </c:pt>
                <c:pt idx="177">
                  <c:v>12</c:v>
                </c:pt>
                <c:pt idx="178">
                  <c:v>14</c:v>
                </c:pt>
                <c:pt idx="179">
                  <c:v>17</c:v>
                </c:pt>
                <c:pt idx="180">
                  <c:v>9</c:v>
                </c:pt>
                <c:pt idx="181">
                  <c:v>7</c:v>
                </c:pt>
                <c:pt idx="182">
                  <c:v>11</c:v>
                </c:pt>
                <c:pt idx="183">
                  <c:v>9</c:v>
                </c:pt>
                <c:pt idx="184">
                  <c:v>4</c:v>
                </c:pt>
                <c:pt idx="185">
                  <c:v>12</c:v>
                </c:pt>
                <c:pt idx="186">
                  <c:v>7</c:v>
                </c:pt>
                <c:pt idx="187">
                  <c:v>7</c:v>
                </c:pt>
                <c:pt idx="188">
                  <c:v>7</c:v>
                </c:pt>
                <c:pt idx="189">
                  <c:v>12</c:v>
                </c:pt>
                <c:pt idx="190">
                  <c:v>5</c:v>
                </c:pt>
                <c:pt idx="191">
                  <c:v>5</c:v>
                </c:pt>
                <c:pt idx="192">
                  <c:v>2</c:v>
                </c:pt>
                <c:pt idx="193">
                  <c:v>3</c:v>
                </c:pt>
                <c:pt idx="194">
                  <c:v>6</c:v>
                </c:pt>
                <c:pt idx="195">
                  <c:v>8</c:v>
                </c:pt>
                <c:pt idx="196">
                  <c:v>7</c:v>
                </c:pt>
                <c:pt idx="197">
                  <c:v>4</c:v>
                </c:pt>
                <c:pt idx="198">
                  <c:v>3</c:v>
                </c:pt>
                <c:pt idx="199">
                  <c:v>0</c:v>
                </c:pt>
                <c:pt idx="20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125504"/>
        <c:axId val="185217792"/>
      </c:barChart>
      <c:catAx>
        <c:axId val="185125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cm/ns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76324570105820111"/>
              <c:y val="0.615814814814814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5217792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85217792"/>
        <c:scaling>
          <c:orientation val="minMax"/>
          <c:max val="12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85125504"/>
        <c:crosses val="autoZero"/>
        <c:crossBetween val="between"/>
        <c:majorUnit val="4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11706349206348"/>
          <c:y val="5.1222350823045271E-2"/>
          <c:w val="0.78399933862433857"/>
          <c:h val="0.7800790895061728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DATI_386968!$BY$2:$BY$62</c:f>
              <c:numCache>
                <c:formatCode>General</c:formatCode>
                <c:ptCount val="61"/>
                <c:pt idx="0">
                  <c:v>2</c:v>
                </c:pt>
                <c:pt idx="1">
                  <c:v>2.1</c:v>
                </c:pt>
                <c:pt idx="2">
                  <c:v>2.2000000000000002</c:v>
                </c:pt>
                <c:pt idx="3">
                  <c:v>2.2999999999999998</c:v>
                </c:pt>
                <c:pt idx="4">
                  <c:v>2.4</c:v>
                </c:pt>
                <c:pt idx="5">
                  <c:v>2.5</c:v>
                </c:pt>
                <c:pt idx="6">
                  <c:v>2.6</c:v>
                </c:pt>
                <c:pt idx="7">
                  <c:v>2.7</c:v>
                </c:pt>
                <c:pt idx="8">
                  <c:v>2.8</c:v>
                </c:pt>
                <c:pt idx="9">
                  <c:v>2.9</c:v>
                </c:pt>
                <c:pt idx="10">
                  <c:v>3</c:v>
                </c:pt>
                <c:pt idx="11">
                  <c:v>3.1</c:v>
                </c:pt>
                <c:pt idx="12">
                  <c:v>3.2</c:v>
                </c:pt>
                <c:pt idx="13">
                  <c:v>3.3</c:v>
                </c:pt>
                <c:pt idx="14">
                  <c:v>3.4</c:v>
                </c:pt>
                <c:pt idx="15">
                  <c:v>3.5</c:v>
                </c:pt>
                <c:pt idx="16">
                  <c:v>3.6</c:v>
                </c:pt>
                <c:pt idx="17">
                  <c:v>3.7</c:v>
                </c:pt>
                <c:pt idx="18">
                  <c:v>3.8</c:v>
                </c:pt>
                <c:pt idx="19">
                  <c:v>3.9</c:v>
                </c:pt>
                <c:pt idx="20">
                  <c:v>4</c:v>
                </c:pt>
                <c:pt idx="21">
                  <c:v>4.0999999999999996</c:v>
                </c:pt>
                <c:pt idx="22">
                  <c:v>4.2</c:v>
                </c:pt>
                <c:pt idx="23">
                  <c:v>4.3</c:v>
                </c:pt>
                <c:pt idx="24">
                  <c:v>4.4000000000000004</c:v>
                </c:pt>
                <c:pt idx="25">
                  <c:v>4.5</c:v>
                </c:pt>
                <c:pt idx="26">
                  <c:v>4.5999999999999996</c:v>
                </c:pt>
                <c:pt idx="27">
                  <c:v>4.7</c:v>
                </c:pt>
                <c:pt idx="28">
                  <c:v>4.8</c:v>
                </c:pt>
                <c:pt idx="29">
                  <c:v>4.9000000000000004</c:v>
                </c:pt>
                <c:pt idx="30">
                  <c:v>5</c:v>
                </c:pt>
                <c:pt idx="31">
                  <c:v>5.0999999999999996</c:v>
                </c:pt>
                <c:pt idx="32">
                  <c:v>5.2</c:v>
                </c:pt>
                <c:pt idx="33">
                  <c:v>5.3</c:v>
                </c:pt>
                <c:pt idx="34">
                  <c:v>5.4</c:v>
                </c:pt>
                <c:pt idx="35">
                  <c:v>5.5</c:v>
                </c:pt>
                <c:pt idx="36">
                  <c:v>5.6</c:v>
                </c:pt>
                <c:pt idx="37">
                  <c:v>5.7</c:v>
                </c:pt>
                <c:pt idx="38">
                  <c:v>5.8</c:v>
                </c:pt>
                <c:pt idx="39">
                  <c:v>5.9</c:v>
                </c:pt>
                <c:pt idx="40">
                  <c:v>6</c:v>
                </c:pt>
                <c:pt idx="41">
                  <c:v>6.1</c:v>
                </c:pt>
                <c:pt idx="42">
                  <c:v>6.2</c:v>
                </c:pt>
                <c:pt idx="43">
                  <c:v>6.3</c:v>
                </c:pt>
                <c:pt idx="44">
                  <c:v>6.4</c:v>
                </c:pt>
                <c:pt idx="45">
                  <c:v>6.5</c:v>
                </c:pt>
                <c:pt idx="46">
                  <c:v>6.6</c:v>
                </c:pt>
                <c:pt idx="47">
                  <c:v>6.7</c:v>
                </c:pt>
                <c:pt idx="48">
                  <c:v>6.8</c:v>
                </c:pt>
                <c:pt idx="49">
                  <c:v>6.9</c:v>
                </c:pt>
                <c:pt idx="50">
                  <c:v>7</c:v>
                </c:pt>
                <c:pt idx="51">
                  <c:v>7.1</c:v>
                </c:pt>
                <c:pt idx="52">
                  <c:v>7.2</c:v>
                </c:pt>
                <c:pt idx="53">
                  <c:v>7.3</c:v>
                </c:pt>
                <c:pt idx="54">
                  <c:v>7.4</c:v>
                </c:pt>
                <c:pt idx="55">
                  <c:v>7.5</c:v>
                </c:pt>
                <c:pt idx="56">
                  <c:v>7.6</c:v>
                </c:pt>
                <c:pt idx="57">
                  <c:v>7.7</c:v>
                </c:pt>
                <c:pt idx="58">
                  <c:v>7.8</c:v>
                </c:pt>
                <c:pt idx="59">
                  <c:v>7.9</c:v>
                </c:pt>
                <c:pt idx="60">
                  <c:v>8</c:v>
                </c:pt>
              </c:numCache>
            </c:numRef>
          </c:cat>
          <c:val>
            <c:numRef>
              <c:f>DATI_386968!$CA$2:$CA$62</c:f>
              <c:numCache>
                <c:formatCode>General</c:formatCode>
                <c:ptCount val="61"/>
                <c:pt idx="0">
                  <c:v>412</c:v>
                </c:pt>
                <c:pt idx="1">
                  <c:v>118</c:v>
                </c:pt>
                <c:pt idx="2">
                  <c:v>299</c:v>
                </c:pt>
                <c:pt idx="3">
                  <c:v>817</c:v>
                </c:pt>
                <c:pt idx="4">
                  <c:v>1582</c:v>
                </c:pt>
                <c:pt idx="5">
                  <c:v>3725</c:v>
                </c:pt>
                <c:pt idx="6">
                  <c:v>4636</c:v>
                </c:pt>
                <c:pt idx="7">
                  <c:v>9989</c:v>
                </c:pt>
                <c:pt idx="8">
                  <c:v>16657</c:v>
                </c:pt>
                <c:pt idx="9">
                  <c:v>21997</c:v>
                </c:pt>
                <c:pt idx="10">
                  <c:v>30550</c:v>
                </c:pt>
                <c:pt idx="11">
                  <c:v>24206</c:v>
                </c:pt>
                <c:pt idx="12">
                  <c:v>34185</c:v>
                </c:pt>
                <c:pt idx="13">
                  <c:v>36505</c:v>
                </c:pt>
                <c:pt idx="14">
                  <c:v>31763</c:v>
                </c:pt>
                <c:pt idx="15">
                  <c:v>31169</c:v>
                </c:pt>
                <c:pt idx="16">
                  <c:v>19029</c:v>
                </c:pt>
                <c:pt idx="17">
                  <c:v>21420</c:v>
                </c:pt>
                <c:pt idx="18">
                  <c:v>18735</c:v>
                </c:pt>
                <c:pt idx="19">
                  <c:v>14372</c:v>
                </c:pt>
                <c:pt idx="20">
                  <c:v>12715</c:v>
                </c:pt>
                <c:pt idx="21">
                  <c:v>7404</c:v>
                </c:pt>
                <c:pt idx="22">
                  <c:v>7997</c:v>
                </c:pt>
                <c:pt idx="23">
                  <c:v>6782</c:v>
                </c:pt>
                <c:pt idx="24">
                  <c:v>5068</c:v>
                </c:pt>
                <c:pt idx="25">
                  <c:v>4400</c:v>
                </c:pt>
                <c:pt idx="26">
                  <c:v>2533</c:v>
                </c:pt>
                <c:pt idx="27">
                  <c:v>2710</c:v>
                </c:pt>
                <c:pt idx="28">
                  <c:v>2378</c:v>
                </c:pt>
                <c:pt idx="29">
                  <c:v>1775</c:v>
                </c:pt>
                <c:pt idx="30">
                  <c:v>1591</c:v>
                </c:pt>
                <c:pt idx="31">
                  <c:v>958</c:v>
                </c:pt>
                <c:pt idx="32">
                  <c:v>1048</c:v>
                </c:pt>
                <c:pt idx="33">
                  <c:v>879</c:v>
                </c:pt>
                <c:pt idx="34">
                  <c:v>717</c:v>
                </c:pt>
                <c:pt idx="35">
                  <c:v>645</c:v>
                </c:pt>
                <c:pt idx="36">
                  <c:v>386</c:v>
                </c:pt>
                <c:pt idx="37">
                  <c:v>437</c:v>
                </c:pt>
                <c:pt idx="38">
                  <c:v>343</c:v>
                </c:pt>
                <c:pt idx="39">
                  <c:v>292</c:v>
                </c:pt>
                <c:pt idx="40">
                  <c:v>283</c:v>
                </c:pt>
                <c:pt idx="41">
                  <c:v>200</c:v>
                </c:pt>
                <c:pt idx="42">
                  <c:v>180</c:v>
                </c:pt>
                <c:pt idx="43">
                  <c:v>182</c:v>
                </c:pt>
                <c:pt idx="44">
                  <c:v>173</c:v>
                </c:pt>
                <c:pt idx="45">
                  <c:v>148</c:v>
                </c:pt>
                <c:pt idx="46">
                  <c:v>95</c:v>
                </c:pt>
                <c:pt idx="47">
                  <c:v>132</c:v>
                </c:pt>
                <c:pt idx="48">
                  <c:v>114</c:v>
                </c:pt>
                <c:pt idx="49">
                  <c:v>130</c:v>
                </c:pt>
                <c:pt idx="50">
                  <c:v>122</c:v>
                </c:pt>
                <c:pt idx="51">
                  <c:v>61</c:v>
                </c:pt>
                <c:pt idx="52">
                  <c:v>85</c:v>
                </c:pt>
                <c:pt idx="53">
                  <c:v>103</c:v>
                </c:pt>
                <c:pt idx="54">
                  <c:v>92</c:v>
                </c:pt>
                <c:pt idx="55">
                  <c:v>73</c:v>
                </c:pt>
                <c:pt idx="56">
                  <c:v>58</c:v>
                </c:pt>
                <c:pt idx="57">
                  <c:v>72</c:v>
                </c:pt>
                <c:pt idx="58">
                  <c:v>62</c:v>
                </c:pt>
                <c:pt idx="59">
                  <c:v>61</c:v>
                </c:pt>
                <c:pt idx="60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5249792"/>
        <c:axId val="185251712"/>
      </c:barChart>
      <c:catAx>
        <c:axId val="185249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ns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90268419312169312"/>
              <c:y val="0.606015432098765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omic Sans MS" pitchFamily="66" charset="0"/>
              </a:defRPr>
            </a:pPr>
            <a:endParaRPr lang="it-IT"/>
          </a:p>
        </c:txPr>
        <c:crossAx val="18525171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85251712"/>
        <c:scaling>
          <c:orientation val="minMax"/>
          <c:max val="40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omic Sans MS" pitchFamily="66" charset="0"/>
              </a:defRPr>
            </a:pPr>
            <a:endParaRPr lang="it-IT"/>
          </a:p>
        </c:txPr>
        <c:crossAx val="185249792"/>
        <c:crosses val="autoZero"/>
        <c:crossBetween val="between"/>
        <c:majorUnit val="2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1798941798941"/>
          <c:y val="6.5825617283950616E-2"/>
          <c:w val="0.85548520748254164"/>
          <c:h val="0.83614207801523122"/>
        </c:manualLayout>
      </c:layout>
      <c:barChart>
        <c:barDir val="col"/>
        <c:grouping val="clustered"/>
        <c:varyColors val="0"/>
        <c:ser>
          <c:idx val="0"/>
          <c:order val="0"/>
          <c:tx>
            <c:v>2&lt;tof&lt;8</c:v>
          </c:tx>
          <c:spPr>
            <a:solidFill>
              <a:srgbClr val="FF0000"/>
            </a:solidFill>
          </c:spPr>
          <c:invertIfNegative val="0"/>
          <c:cat>
            <c:numRef>
              <c:f>DATI_367905!$M$2:$M$62</c:f>
              <c:numCache>
                <c:formatCode>General</c:formatCode>
                <c:ptCount val="61"/>
                <c:pt idx="0">
                  <c:v>2</c:v>
                </c:pt>
                <c:pt idx="1">
                  <c:v>2.1</c:v>
                </c:pt>
                <c:pt idx="2">
                  <c:v>2.2000000000000002</c:v>
                </c:pt>
                <c:pt idx="3">
                  <c:v>2.2999999999999998</c:v>
                </c:pt>
                <c:pt idx="4">
                  <c:v>2.4</c:v>
                </c:pt>
                <c:pt idx="5">
                  <c:v>2.5</c:v>
                </c:pt>
                <c:pt idx="6">
                  <c:v>2.6</c:v>
                </c:pt>
                <c:pt idx="7">
                  <c:v>2.7</c:v>
                </c:pt>
                <c:pt idx="8">
                  <c:v>2.8</c:v>
                </c:pt>
                <c:pt idx="9">
                  <c:v>2.9</c:v>
                </c:pt>
                <c:pt idx="10">
                  <c:v>3</c:v>
                </c:pt>
                <c:pt idx="11">
                  <c:v>3.1</c:v>
                </c:pt>
                <c:pt idx="12">
                  <c:v>3.2</c:v>
                </c:pt>
                <c:pt idx="13">
                  <c:v>3.3</c:v>
                </c:pt>
                <c:pt idx="14">
                  <c:v>3.4</c:v>
                </c:pt>
                <c:pt idx="15">
                  <c:v>3.5</c:v>
                </c:pt>
                <c:pt idx="16">
                  <c:v>3.6</c:v>
                </c:pt>
                <c:pt idx="17">
                  <c:v>3.7</c:v>
                </c:pt>
                <c:pt idx="18">
                  <c:v>3.8</c:v>
                </c:pt>
                <c:pt idx="19">
                  <c:v>3.9</c:v>
                </c:pt>
                <c:pt idx="20">
                  <c:v>4</c:v>
                </c:pt>
                <c:pt idx="21">
                  <c:v>4.0999999999999996</c:v>
                </c:pt>
                <c:pt idx="22">
                  <c:v>4.2</c:v>
                </c:pt>
                <c:pt idx="23">
                  <c:v>4.3</c:v>
                </c:pt>
                <c:pt idx="24">
                  <c:v>4.4000000000000004</c:v>
                </c:pt>
                <c:pt idx="25">
                  <c:v>4.5</c:v>
                </c:pt>
                <c:pt idx="26">
                  <c:v>4.5999999999999996</c:v>
                </c:pt>
                <c:pt idx="27">
                  <c:v>4.7</c:v>
                </c:pt>
                <c:pt idx="28">
                  <c:v>4.8</c:v>
                </c:pt>
                <c:pt idx="29">
                  <c:v>4.9000000000000004</c:v>
                </c:pt>
                <c:pt idx="30">
                  <c:v>5</c:v>
                </c:pt>
                <c:pt idx="31">
                  <c:v>5.0999999999999996</c:v>
                </c:pt>
                <c:pt idx="32">
                  <c:v>5.2</c:v>
                </c:pt>
                <c:pt idx="33">
                  <c:v>5.3</c:v>
                </c:pt>
                <c:pt idx="34">
                  <c:v>5.4</c:v>
                </c:pt>
                <c:pt idx="35">
                  <c:v>5.5</c:v>
                </c:pt>
                <c:pt idx="36">
                  <c:v>5.6</c:v>
                </c:pt>
                <c:pt idx="37">
                  <c:v>5.7</c:v>
                </c:pt>
                <c:pt idx="38">
                  <c:v>5.8</c:v>
                </c:pt>
                <c:pt idx="39">
                  <c:v>5.9</c:v>
                </c:pt>
                <c:pt idx="40">
                  <c:v>6</c:v>
                </c:pt>
                <c:pt idx="41">
                  <c:v>6.1</c:v>
                </c:pt>
                <c:pt idx="42">
                  <c:v>6.2</c:v>
                </c:pt>
                <c:pt idx="43">
                  <c:v>6.3</c:v>
                </c:pt>
                <c:pt idx="44">
                  <c:v>6.4</c:v>
                </c:pt>
                <c:pt idx="45">
                  <c:v>6.5</c:v>
                </c:pt>
                <c:pt idx="46">
                  <c:v>6.6</c:v>
                </c:pt>
                <c:pt idx="47">
                  <c:v>6.7</c:v>
                </c:pt>
                <c:pt idx="48">
                  <c:v>6.8</c:v>
                </c:pt>
                <c:pt idx="49">
                  <c:v>6.9</c:v>
                </c:pt>
                <c:pt idx="50">
                  <c:v>7</c:v>
                </c:pt>
                <c:pt idx="51">
                  <c:v>7.1</c:v>
                </c:pt>
                <c:pt idx="52">
                  <c:v>7.2</c:v>
                </c:pt>
                <c:pt idx="53">
                  <c:v>7.3</c:v>
                </c:pt>
                <c:pt idx="54">
                  <c:v>7.4</c:v>
                </c:pt>
                <c:pt idx="55">
                  <c:v>7.5000000000000098</c:v>
                </c:pt>
                <c:pt idx="56">
                  <c:v>7.6</c:v>
                </c:pt>
                <c:pt idx="57">
                  <c:v>7.7</c:v>
                </c:pt>
                <c:pt idx="58">
                  <c:v>7.8000000000000096</c:v>
                </c:pt>
                <c:pt idx="59">
                  <c:v>7.9000000000000101</c:v>
                </c:pt>
                <c:pt idx="60">
                  <c:v>8.0000000000000107</c:v>
                </c:pt>
              </c:numCache>
            </c:numRef>
          </c:cat>
          <c:val>
            <c:numRef>
              <c:f>DATI_367905!$N$2:$N$62</c:f>
              <c:numCache>
                <c:formatCode>General</c:formatCode>
                <c:ptCount val="61"/>
                <c:pt idx="0">
                  <c:v>515</c:v>
                </c:pt>
                <c:pt idx="1">
                  <c:v>42</c:v>
                </c:pt>
                <c:pt idx="2">
                  <c:v>68</c:v>
                </c:pt>
                <c:pt idx="3">
                  <c:v>103</c:v>
                </c:pt>
                <c:pt idx="4">
                  <c:v>158</c:v>
                </c:pt>
                <c:pt idx="5">
                  <c:v>272</c:v>
                </c:pt>
                <c:pt idx="6">
                  <c:v>367</c:v>
                </c:pt>
                <c:pt idx="7">
                  <c:v>812</c:v>
                </c:pt>
                <c:pt idx="8">
                  <c:v>1468</c:v>
                </c:pt>
                <c:pt idx="9">
                  <c:v>2659</c:v>
                </c:pt>
                <c:pt idx="10">
                  <c:v>4751</c:v>
                </c:pt>
                <c:pt idx="11">
                  <c:v>5949</c:v>
                </c:pt>
                <c:pt idx="12">
                  <c:v>10804</c:v>
                </c:pt>
                <c:pt idx="13">
                  <c:v>15825</c:v>
                </c:pt>
                <c:pt idx="14">
                  <c:v>20434</c:v>
                </c:pt>
                <c:pt idx="15">
                  <c:v>27407</c:v>
                </c:pt>
                <c:pt idx="16">
                  <c:v>22921</c:v>
                </c:pt>
                <c:pt idx="17">
                  <c:v>30462</c:v>
                </c:pt>
                <c:pt idx="18">
                  <c:v>32114</c:v>
                </c:pt>
                <c:pt idx="19">
                  <c:v>29356</c:v>
                </c:pt>
                <c:pt idx="20">
                  <c:v>29087</c:v>
                </c:pt>
                <c:pt idx="21">
                  <c:v>18793</c:v>
                </c:pt>
                <c:pt idx="22">
                  <c:v>20519</c:v>
                </c:pt>
                <c:pt idx="23">
                  <c:v>17787</c:v>
                </c:pt>
                <c:pt idx="24">
                  <c:v>14282</c:v>
                </c:pt>
                <c:pt idx="25">
                  <c:v>12425</c:v>
                </c:pt>
                <c:pt idx="26">
                  <c:v>7624</c:v>
                </c:pt>
                <c:pt idx="27">
                  <c:v>7986</c:v>
                </c:pt>
                <c:pt idx="28">
                  <c:v>6548</c:v>
                </c:pt>
                <c:pt idx="29">
                  <c:v>5012</c:v>
                </c:pt>
                <c:pt idx="30">
                  <c:v>4244</c:v>
                </c:pt>
                <c:pt idx="31">
                  <c:v>2663</c:v>
                </c:pt>
                <c:pt idx="32">
                  <c:v>2662</c:v>
                </c:pt>
                <c:pt idx="33">
                  <c:v>2214</c:v>
                </c:pt>
                <c:pt idx="34">
                  <c:v>1712</c:v>
                </c:pt>
                <c:pt idx="35">
                  <c:v>1498</c:v>
                </c:pt>
                <c:pt idx="36">
                  <c:v>956</c:v>
                </c:pt>
                <c:pt idx="37">
                  <c:v>949</c:v>
                </c:pt>
                <c:pt idx="38">
                  <c:v>753</c:v>
                </c:pt>
                <c:pt idx="39">
                  <c:v>583</c:v>
                </c:pt>
                <c:pt idx="40">
                  <c:v>466</c:v>
                </c:pt>
                <c:pt idx="41">
                  <c:v>323</c:v>
                </c:pt>
                <c:pt idx="42">
                  <c:v>336</c:v>
                </c:pt>
                <c:pt idx="43">
                  <c:v>212</c:v>
                </c:pt>
                <c:pt idx="44">
                  <c:v>205</c:v>
                </c:pt>
                <c:pt idx="45">
                  <c:v>185</c:v>
                </c:pt>
                <c:pt idx="46">
                  <c:v>99</c:v>
                </c:pt>
                <c:pt idx="47">
                  <c:v>103</c:v>
                </c:pt>
                <c:pt idx="48">
                  <c:v>72</c:v>
                </c:pt>
                <c:pt idx="49">
                  <c:v>56</c:v>
                </c:pt>
                <c:pt idx="50">
                  <c:v>64</c:v>
                </c:pt>
                <c:pt idx="51">
                  <c:v>41</c:v>
                </c:pt>
                <c:pt idx="52">
                  <c:v>45</c:v>
                </c:pt>
                <c:pt idx="53">
                  <c:v>43</c:v>
                </c:pt>
                <c:pt idx="54">
                  <c:v>33</c:v>
                </c:pt>
                <c:pt idx="55">
                  <c:v>31</c:v>
                </c:pt>
                <c:pt idx="56">
                  <c:v>33</c:v>
                </c:pt>
                <c:pt idx="57">
                  <c:v>29</c:v>
                </c:pt>
                <c:pt idx="58">
                  <c:v>26</c:v>
                </c:pt>
                <c:pt idx="59">
                  <c:v>25</c:v>
                </c:pt>
                <c:pt idx="60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271424"/>
        <c:axId val="185273344"/>
      </c:barChart>
      <c:catAx>
        <c:axId val="185271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ns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90251521164021165"/>
              <c:y val="0.625614197530864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527334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85273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omic Sans MS" pitchFamily="66" charset="0"/>
              </a:defRPr>
            </a:pPr>
            <a:endParaRPr lang="it-IT"/>
          </a:p>
        </c:txPr>
        <c:crossAx val="185271424"/>
        <c:crosses val="autoZero"/>
        <c:crossBetween val="between"/>
        <c:majorUnit val="20000"/>
      </c:valAx>
      <c:spPr>
        <a:ln w="3175"/>
      </c:spPr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78816514940605"/>
          <c:y val="8.3797067901234562E-2"/>
          <c:w val="0.64635993026078631"/>
          <c:h val="0.74360521057038409"/>
        </c:manualLayout>
      </c:layout>
      <c:barChart>
        <c:barDir val="col"/>
        <c:grouping val="clustered"/>
        <c:varyColors val="0"/>
        <c:ser>
          <c:idx val="0"/>
          <c:order val="0"/>
          <c:tx>
            <c:v>TORI_03  18/04/2018</c:v>
          </c:tx>
          <c:spPr>
            <a:solidFill>
              <a:srgbClr val="00B050"/>
            </a:solidFill>
          </c:spPr>
          <c:invertIfNegative val="0"/>
          <c:cat>
            <c:numRef>
              <c:f>DATI_357663!$L$2:$L$62</c:f>
              <c:numCache>
                <c:formatCode>General</c:formatCode>
                <c:ptCount val="61"/>
                <c:pt idx="0">
                  <c:v>2</c:v>
                </c:pt>
                <c:pt idx="1">
                  <c:v>2.1</c:v>
                </c:pt>
                <c:pt idx="2">
                  <c:v>2.2000000000000002</c:v>
                </c:pt>
                <c:pt idx="3">
                  <c:v>2.2999999999999998</c:v>
                </c:pt>
                <c:pt idx="4">
                  <c:v>2.4</c:v>
                </c:pt>
                <c:pt idx="5">
                  <c:v>2.5</c:v>
                </c:pt>
                <c:pt idx="6">
                  <c:v>2.6</c:v>
                </c:pt>
                <c:pt idx="7">
                  <c:v>2.7</c:v>
                </c:pt>
                <c:pt idx="8">
                  <c:v>2.8</c:v>
                </c:pt>
                <c:pt idx="9">
                  <c:v>2.9</c:v>
                </c:pt>
                <c:pt idx="10">
                  <c:v>3</c:v>
                </c:pt>
                <c:pt idx="11">
                  <c:v>3.1</c:v>
                </c:pt>
                <c:pt idx="12">
                  <c:v>3.2</c:v>
                </c:pt>
                <c:pt idx="13">
                  <c:v>3.3</c:v>
                </c:pt>
                <c:pt idx="14">
                  <c:v>3.4</c:v>
                </c:pt>
                <c:pt idx="15">
                  <c:v>3.5</c:v>
                </c:pt>
                <c:pt idx="16">
                  <c:v>3.6</c:v>
                </c:pt>
                <c:pt idx="17">
                  <c:v>3.7</c:v>
                </c:pt>
                <c:pt idx="18">
                  <c:v>3.8</c:v>
                </c:pt>
                <c:pt idx="19">
                  <c:v>3.9</c:v>
                </c:pt>
                <c:pt idx="20">
                  <c:v>4</c:v>
                </c:pt>
                <c:pt idx="21">
                  <c:v>4.0999999999999996</c:v>
                </c:pt>
                <c:pt idx="22">
                  <c:v>4.2</c:v>
                </c:pt>
                <c:pt idx="23">
                  <c:v>4.3</c:v>
                </c:pt>
                <c:pt idx="24">
                  <c:v>4.4000000000000004</c:v>
                </c:pt>
                <c:pt idx="25">
                  <c:v>4.5</c:v>
                </c:pt>
                <c:pt idx="26">
                  <c:v>4.5999999999999996</c:v>
                </c:pt>
                <c:pt idx="27">
                  <c:v>4.7</c:v>
                </c:pt>
                <c:pt idx="28">
                  <c:v>4.8</c:v>
                </c:pt>
                <c:pt idx="29">
                  <c:v>4.9000000000000004</c:v>
                </c:pt>
                <c:pt idx="30">
                  <c:v>5</c:v>
                </c:pt>
                <c:pt idx="31">
                  <c:v>5.0999999999999996</c:v>
                </c:pt>
                <c:pt idx="32">
                  <c:v>5.2</c:v>
                </c:pt>
                <c:pt idx="33">
                  <c:v>5.3</c:v>
                </c:pt>
                <c:pt idx="34">
                  <c:v>5.4</c:v>
                </c:pt>
                <c:pt idx="35">
                  <c:v>5.5</c:v>
                </c:pt>
                <c:pt idx="36">
                  <c:v>5.6</c:v>
                </c:pt>
                <c:pt idx="37">
                  <c:v>5.7</c:v>
                </c:pt>
                <c:pt idx="38">
                  <c:v>5.8</c:v>
                </c:pt>
                <c:pt idx="39">
                  <c:v>5.9</c:v>
                </c:pt>
                <c:pt idx="40">
                  <c:v>6</c:v>
                </c:pt>
                <c:pt idx="41">
                  <c:v>6.1</c:v>
                </c:pt>
                <c:pt idx="42">
                  <c:v>6.2</c:v>
                </c:pt>
                <c:pt idx="43">
                  <c:v>6.3</c:v>
                </c:pt>
                <c:pt idx="44">
                  <c:v>6.4</c:v>
                </c:pt>
                <c:pt idx="45">
                  <c:v>6.5</c:v>
                </c:pt>
                <c:pt idx="46">
                  <c:v>6.6</c:v>
                </c:pt>
                <c:pt idx="47">
                  <c:v>6.7</c:v>
                </c:pt>
                <c:pt idx="48">
                  <c:v>6.8</c:v>
                </c:pt>
                <c:pt idx="49">
                  <c:v>6.9</c:v>
                </c:pt>
                <c:pt idx="50">
                  <c:v>7</c:v>
                </c:pt>
                <c:pt idx="51">
                  <c:v>7.1</c:v>
                </c:pt>
                <c:pt idx="52">
                  <c:v>7.2</c:v>
                </c:pt>
                <c:pt idx="53">
                  <c:v>7.3</c:v>
                </c:pt>
                <c:pt idx="54">
                  <c:v>7.4</c:v>
                </c:pt>
                <c:pt idx="55">
                  <c:v>7.5000000000000098</c:v>
                </c:pt>
                <c:pt idx="56">
                  <c:v>7.6</c:v>
                </c:pt>
                <c:pt idx="57">
                  <c:v>7.7</c:v>
                </c:pt>
                <c:pt idx="58">
                  <c:v>7.8000000000000096</c:v>
                </c:pt>
                <c:pt idx="59">
                  <c:v>7.9000000000000101</c:v>
                </c:pt>
                <c:pt idx="60">
                  <c:v>8.0000000000000107</c:v>
                </c:pt>
              </c:numCache>
            </c:numRef>
          </c:cat>
          <c:val>
            <c:numRef>
              <c:f>DATI_357663!$N$2:$N$62</c:f>
              <c:numCache>
                <c:formatCode>General</c:formatCode>
                <c:ptCount val="61"/>
                <c:pt idx="0">
                  <c:v>585</c:v>
                </c:pt>
                <c:pt idx="1">
                  <c:v>93</c:v>
                </c:pt>
                <c:pt idx="2">
                  <c:v>142</c:v>
                </c:pt>
                <c:pt idx="3">
                  <c:v>212</c:v>
                </c:pt>
                <c:pt idx="4">
                  <c:v>268</c:v>
                </c:pt>
                <c:pt idx="5">
                  <c:v>447</c:v>
                </c:pt>
                <c:pt idx="6">
                  <c:v>550</c:v>
                </c:pt>
                <c:pt idx="7">
                  <c:v>1178</c:v>
                </c:pt>
                <c:pt idx="8">
                  <c:v>1978</c:v>
                </c:pt>
                <c:pt idx="9">
                  <c:v>3316</c:v>
                </c:pt>
                <c:pt idx="10">
                  <c:v>5982</c:v>
                </c:pt>
                <c:pt idx="11">
                  <c:v>6722</c:v>
                </c:pt>
                <c:pt idx="12">
                  <c:v>12040</c:v>
                </c:pt>
                <c:pt idx="13">
                  <c:v>17446</c:v>
                </c:pt>
                <c:pt idx="14">
                  <c:v>22259</c:v>
                </c:pt>
                <c:pt idx="15">
                  <c:v>29361</c:v>
                </c:pt>
                <c:pt idx="16">
                  <c:v>24092</c:v>
                </c:pt>
                <c:pt idx="17">
                  <c:v>31685</c:v>
                </c:pt>
                <c:pt idx="18">
                  <c:v>33068</c:v>
                </c:pt>
                <c:pt idx="19">
                  <c:v>28646</c:v>
                </c:pt>
                <c:pt idx="20">
                  <c:v>27670</c:v>
                </c:pt>
                <c:pt idx="21">
                  <c:v>17020</c:v>
                </c:pt>
                <c:pt idx="22">
                  <c:v>18029</c:v>
                </c:pt>
                <c:pt idx="23">
                  <c:v>15505</c:v>
                </c:pt>
                <c:pt idx="24">
                  <c:v>11843</c:v>
                </c:pt>
                <c:pt idx="25">
                  <c:v>9757</c:v>
                </c:pt>
                <c:pt idx="26">
                  <c:v>5783</c:v>
                </c:pt>
                <c:pt idx="27">
                  <c:v>6112</c:v>
                </c:pt>
                <c:pt idx="28">
                  <c:v>4986</c:v>
                </c:pt>
                <c:pt idx="29">
                  <c:v>3674</c:v>
                </c:pt>
                <c:pt idx="30">
                  <c:v>3175</c:v>
                </c:pt>
                <c:pt idx="31">
                  <c:v>1874</c:v>
                </c:pt>
                <c:pt idx="32">
                  <c:v>1953</c:v>
                </c:pt>
                <c:pt idx="33">
                  <c:v>1694</c:v>
                </c:pt>
                <c:pt idx="34">
                  <c:v>1301</c:v>
                </c:pt>
                <c:pt idx="35">
                  <c:v>1087</c:v>
                </c:pt>
                <c:pt idx="36">
                  <c:v>675</c:v>
                </c:pt>
                <c:pt idx="37">
                  <c:v>705</c:v>
                </c:pt>
                <c:pt idx="38">
                  <c:v>642</c:v>
                </c:pt>
                <c:pt idx="39">
                  <c:v>453</c:v>
                </c:pt>
                <c:pt idx="40">
                  <c:v>412</c:v>
                </c:pt>
                <c:pt idx="41">
                  <c:v>255</c:v>
                </c:pt>
                <c:pt idx="42">
                  <c:v>261</c:v>
                </c:pt>
                <c:pt idx="43">
                  <c:v>251</c:v>
                </c:pt>
                <c:pt idx="44">
                  <c:v>175</c:v>
                </c:pt>
                <c:pt idx="45">
                  <c:v>166</c:v>
                </c:pt>
                <c:pt idx="46">
                  <c:v>109</c:v>
                </c:pt>
                <c:pt idx="47">
                  <c:v>101</c:v>
                </c:pt>
                <c:pt idx="48">
                  <c:v>98</c:v>
                </c:pt>
                <c:pt idx="49">
                  <c:v>105</c:v>
                </c:pt>
                <c:pt idx="50">
                  <c:v>73</c:v>
                </c:pt>
                <c:pt idx="51">
                  <c:v>54</c:v>
                </c:pt>
                <c:pt idx="52">
                  <c:v>63</c:v>
                </c:pt>
                <c:pt idx="53">
                  <c:v>61</c:v>
                </c:pt>
                <c:pt idx="54">
                  <c:v>51</c:v>
                </c:pt>
                <c:pt idx="55">
                  <c:v>49</c:v>
                </c:pt>
                <c:pt idx="56">
                  <c:v>24</c:v>
                </c:pt>
                <c:pt idx="57">
                  <c:v>40</c:v>
                </c:pt>
                <c:pt idx="58">
                  <c:v>34</c:v>
                </c:pt>
                <c:pt idx="59">
                  <c:v>46</c:v>
                </c:pt>
                <c:pt idx="60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284864"/>
        <c:axId val="185303424"/>
      </c:barChart>
      <c:catAx>
        <c:axId val="185284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ns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80330017797586761"/>
              <c:y val="0.635413580246913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530342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85303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5284864"/>
        <c:crosses val="autoZero"/>
        <c:crossBetween val="between"/>
        <c:majorUnit val="2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Comic Sans MS" pitchFamily="66" charset="0"/>
              </a:defRPr>
            </a:pPr>
            <a:r>
              <a:rPr lang="en-US" sz="1600" baseline="0" dirty="0" smtClean="0">
                <a:latin typeface="Comic Sans MS" pitchFamily="66" charset="0"/>
              </a:rPr>
              <a:t> Time of flight</a:t>
            </a:r>
            <a:endParaRPr lang="en-US" sz="1600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31543042956980505"/>
          <c:y val="0.14245494313210849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6381567761863325E-2"/>
          <c:y val="2.7717556138815977E-2"/>
          <c:w val="0.82497832866683196"/>
          <c:h val="0.87359419655876347"/>
        </c:manualLayout>
      </c:layout>
      <c:barChart>
        <c:barDir val="col"/>
        <c:grouping val="clustered"/>
        <c:varyColors val="0"/>
        <c:ser>
          <c:idx val="0"/>
          <c:order val="0"/>
          <c:tx>
            <c:v>2&lt;=tof&lt;=7</c:v>
          </c:tx>
          <c:invertIfNegative val="0"/>
          <c:cat>
            <c:numRef>
              <c:f>DATI_386968!$M$2:$M$52</c:f>
              <c:numCache>
                <c:formatCode>General</c:formatCode>
                <c:ptCount val="51"/>
                <c:pt idx="0">
                  <c:v>2</c:v>
                </c:pt>
                <c:pt idx="1">
                  <c:v>2.1</c:v>
                </c:pt>
                <c:pt idx="2">
                  <c:v>2.2000000000000002</c:v>
                </c:pt>
                <c:pt idx="3">
                  <c:v>2.2999999999999998</c:v>
                </c:pt>
                <c:pt idx="4">
                  <c:v>2.4</c:v>
                </c:pt>
                <c:pt idx="5">
                  <c:v>2.5</c:v>
                </c:pt>
                <c:pt idx="6">
                  <c:v>2.6</c:v>
                </c:pt>
                <c:pt idx="7">
                  <c:v>2.7</c:v>
                </c:pt>
                <c:pt idx="8">
                  <c:v>2.8</c:v>
                </c:pt>
                <c:pt idx="9">
                  <c:v>2.9</c:v>
                </c:pt>
                <c:pt idx="10">
                  <c:v>3</c:v>
                </c:pt>
                <c:pt idx="11">
                  <c:v>3.1</c:v>
                </c:pt>
                <c:pt idx="12">
                  <c:v>3.2</c:v>
                </c:pt>
                <c:pt idx="13">
                  <c:v>3.3</c:v>
                </c:pt>
                <c:pt idx="14">
                  <c:v>3.4</c:v>
                </c:pt>
                <c:pt idx="15">
                  <c:v>3.5</c:v>
                </c:pt>
                <c:pt idx="16">
                  <c:v>3.6</c:v>
                </c:pt>
                <c:pt idx="17">
                  <c:v>3.7</c:v>
                </c:pt>
                <c:pt idx="18">
                  <c:v>3.8</c:v>
                </c:pt>
                <c:pt idx="19">
                  <c:v>3.9</c:v>
                </c:pt>
                <c:pt idx="20">
                  <c:v>4</c:v>
                </c:pt>
                <c:pt idx="21">
                  <c:v>4.0999999999999996</c:v>
                </c:pt>
                <c:pt idx="22">
                  <c:v>4.2</c:v>
                </c:pt>
                <c:pt idx="23">
                  <c:v>4.3</c:v>
                </c:pt>
                <c:pt idx="24">
                  <c:v>4.4000000000000004</c:v>
                </c:pt>
                <c:pt idx="25">
                  <c:v>4.5</c:v>
                </c:pt>
                <c:pt idx="26">
                  <c:v>4.5999999999999996</c:v>
                </c:pt>
                <c:pt idx="27">
                  <c:v>4.7</c:v>
                </c:pt>
                <c:pt idx="28">
                  <c:v>4.8</c:v>
                </c:pt>
                <c:pt idx="29">
                  <c:v>4.9000000000000004</c:v>
                </c:pt>
                <c:pt idx="30">
                  <c:v>5</c:v>
                </c:pt>
                <c:pt idx="31">
                  <c:v>5.0999999999999996</c:v>
                </c:pt>
                <c:pt idx="32">
                  <c:v>5.2</c:v>
                </c:pt>
                <c:pt idx="33">
                  <c:v>5.3</c:v>
                </c:pt>
                <c:pt idx="34">
                  <c:v>5.4</c:v>
                </c:pt>
                <c:pt idx="35">
                  <c:v>5.5</c:v>
                </c:pt>
                <c:pt idx="36">
                  <c:v>5.6</c:v>
                </c:pt>
                <c:pt idx="37">
                  <c:v>5.7</c:v>
                </c:pt>
                <c:pt idx="38">
                  <c:v>5.8</c:v>
                </c:pt>
                <c:pt idx="39">
                  <c:v>5.9</c:v>
                </c:pt>
                <c:pt idx="40">
                  <c:v>6</c:v>
                </c:pt>
                <c:pt idx="41">
                  <c:v>6.1</c:v>
                </c:pt>
                <c:pt idx="42">
                  <c:v>6.2</c:v>
                </c:pt>
                <c:pt idx="43">
                  <c:v>6.3</c:v>
                </c:pt>
                <c:pt idx="44">
                  <c:v>6.4</c:v>
                </c:pt>
                <c:pt idx="45">
                  <c:v>6.5</c:v>
                </c:pt>
                <c:pt idx="46">
                  <c:v>6.6</c:v>
                </c:pt>
                <c:pt idx="47">
                  <c:v>6.7</c:v>
                </c:pt>
                <c:pt idx="48">
                  <c:v>6.8</c:v>
                </c:pt>
                <c:pt idx="49">
                  <c:v>6.9</c:v>
                </c:pt>
                <c:pt idx="50">
                  <c:v>7</c:v>
                </c:pt>
              </c:numCache>
            </c:numRef>
          </c:cat>
          <c:val>
            <c:numRef>
              <c:f>DATI_386968!$N$2:$N$52</c:f>
              <c:numCache>
                <c:formatCode>General</c:formatCode>
                <c:ptCount val="51"/>
                <c:pt idx="0">
                  <c:v>412</c:v>
                </c:pt>
                <c:pt idx="1">
                  <c:v>118</c:v>
                </c:pt>
                <c:pt idx="2">
                  <c:v>299</c:v>
                </c:pt>
                <c:pt idx="3">
                  <c:v>817</c:v>
                </c:pt>
                <c:pt idx="4">
                  <c:v>1582</c:v>
                </c:pt>
                <c:pt idx="5">
                  <c:v>3725</c:v>
                </c:pt>
                <c:pt idx="6">
                  <c:v>4636</c:v>
                </c:pt>
                <c:pt idx="7">
                  <c:v>9989</c:v>
                </c:pt>
                <c:pt idx="8">
                  <c:v>16657</c:v>
                </c:pt>
                <c:pt idx="9">
                  <c:v>21997</c:v>
                </c:pt>
                <c:pt idx="10">
                  <c:v>30550</c:v>
                </c:pt>
                <c:pt idx="11">
                  <c:v>24206</c:v>
                </c:pt>
                <c:pt idx="12">
                  <c:v>34185</c:v>
                </c:pt>
                <c:pt idx="13">
                  <c:v>36505</c:v>
                </c:pt>
                <c:pt idx="14">
                  <c:v>31763</c:v>
                </c:pt>
                <c:pt idx="15">
                  <c:v>31169</c:v>
                </c:pt>
                <c:pt idx="16">
                  <c:v>19029</c:v>
                </c:pt>
                <c:pt idx="17">
                  <c:v>21420</c:v>
                </c:pt>
                <c:pt idx="18">
                  <c:v>18735</c:v>
                </c:pt>
                <c:pt idx="19">
                  <c:v>14372</c:v>
                </c:pt>
                <c:pt idx="20">
                  <c:v>12715</c:v>
                </c:pt>
                <c:pt idx="21">
                  <c:v>7404</c:v>
                </c:pt>
                <c:pt idx="22">
                  <c:v>7997</c:v>
                </c:pt>
                <c:pt idx="23">
                  <c:v>6782</c:v>
                </c:pt>
                <c:pt idx="24">
                  <c:v>5068</c:v>
                </c:pt>
                <c:pt idx="25">
                  <c:v>4400</c:v>
                </c:pt>
                <c:pt idx="26">
                  <c:v>2533</c:v>
                </c:pt>
                <c:pt idx="27">
                  <c:v>2710</c:v>
                </c:pt>
                <c:pt idx="28">
                  <c:v>2378</c:v>
                </c:pt>
                <c:pt idx="29">
                  <c:v>1775</c:v>
                </c:pt>
                <c:pt idx="30">
                  <c:v>1591</c:v>
                </c:pt>
                <c:pt idx="31">
                  <c:v>958</c:v>
                </c:pt>
                <c:pt idx="32">
                  <c:v>1048</c:v>
                </c:pt>
                <c:pt idx="33">
                  <c:v>879</c:v>
                </c:pt>
                <c:pt idx="34">
                  <c:v>717</c:v>
                </c:pt>
                <c:pt idx="35">
                  <c:v>645</c:v>
                </c:pt>
                <c:pt idx="36">
                  <c:v>386</c:v>
                </c:pt>
                <c:pt idx="37">
                  <c:v>437</c:v>
                </c:pt>
                <c:pt idx="38">
                  <c:v>343</c:v>
                </c:pt>
                <c:pt idx="39">
                  <c:v>292</c:v>
                </c:pt>
                <c:pt idx="40">
                  <c:v>283</c:v>
                </c:pt>
                <c:pt idx="41">
                  <c:v>200</c:v>
                </c:pt>
                <c:pt idx="42">
                  <c:v>180</c:v>
                </c:pt>
                <c:pt idx="43">
                  <c:v>182</c:v>
                </c:pt>
                <c:pt idx="44">
                  <c:v>173</c:v>
                </c:pt>
                <c:pt idx="45">
                  <c:v>148</c:v>
                </c:pt>
                <c:pt idx="46">
                  <c:v>95</c:v>
                </c:pt>
                <c:pt idx="47">
                  <c:v>132</c:v>
                </c:pt>
                <c:pt idx="48">
                  <c:v>114</c:v>
                </c:pt>
                <c:pt idx="49">
                  <c:v>130</c:v>
                </c:pt>
                <c:pt idx="50">
                  <c:v>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7186432"/>
        <c:axId val="167188352"/>
      </c:barChart>
      <c:catAx>
        <c:axId val="167186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Comic Sans MS" pitchFamily="66" charset="0"/>
                  </a:defRPr>
                </a:pPr>
                <a:r>
                  <a:rPr lang="it-IT" sz="1400">
                    <a:latin typeface="Comic Sans MS" pitchFamily="66" charset="0"/>
                  </a:rPr>
                  <a:t>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it-IT"/>
          </a:p>
        </c:txPr>
        <c:crossAx val="167188352"/>
        <c:crosses val="autoZero"/>
        <c:auto val="1"/>
        <c:lblAlgn val="ctr"/>
        <c:lblOffset val="100"/>
        <c:noMultiLvlLbl val="0"/>
      </c:catAx>
      <c:valAx>
        <c:axId val="167188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it-IT"/>
          </a:p>
        </c:txPr>
        <c:crossAx val="16718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39260314518347"/>
          <c:y val="0.37705614015825617"/>
          <c:w val="8.6815398262233889E-2"/>
          <c:h val="4.1321518043606821E-2"/>
        </c:manualLayout>
      </c:layout>
      <c:overlay val="0"/>
      <c:txPr>
        <a:bodyPr/>
        <a:lstStyle/>
        <a:p>
          <a:pPr>
            <a:defRPr>
              <a:latin typeface="Comic Sans MS" pitchFamily="66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96612419685034E-2"/>
          <c:y val="7.7396075734530195E-2"/>
          <c:w val="0.89138911016985101"/>
          <c:h val="0.853642958179148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cat>
            <c:numRef>
              <c:f>DATI_357663!$R$6:$R$206</c:f>
              <c:numCache>
                <c:formatCode>General</c:formatCode>
                <c:ptCount val="201"/>
                <c:pt idx="0">
                  <c:v>10</c:v>
                </c:pt>
                <c:pt idx="1">
                  <c:v>10.200000000000001</c:v>
                </c:pt>
                <c:pt idx="2">
                  <c:v>10.4</c:v>
                </c:pt>
                <c:pt idx="3">
                  <c:v>10.6</c:v>
                </c:pt>
                <c:pt idx="4">
                  <c:v>10.8</c:v>
                </c:pt>
                <c:pt idx="5">
                  <c:v>11</c:v>
                </c:pt>
                <c:pt idx="6">
                  <c:v>11.2</c:v>
                </c:pt>
                <c:pt idx="7">
                  <c:v>11.4</c:v>
                </c:pt>
                <c:pt idx="8">
                  <c:v>11.6</c:v>
                </c:pt>
                <c:pt idx="9">
                  <c:v>11.8</c:v>
                </c:pt>
                <c:pt idx="10">
                  <c:v>12</c:v>
                </c:pt>
                <c:pt idx="11">
                  <c:v>12.2</c:v>
                </c:pt>
                <c:pt idx="12">
                  <c:v>12.4</c:v>
                </c:pt>
                <c:pt idx="13">
                  <c:v>12.6</c:v>
                </c:pt>
                <c:pt idx="14">
                  <c:v>12.8</c:v>
                </c:pt>
                <c:pt idx="15">
                  <c:v>13</c:v>
                </c:pt>
                <c:pt idx="16">
                  <c:v>13.2</c:v>
                </c:pt>
                <c:pt idx="17">
                  <c:v>13.4</c:v>
                </c:pt>
                <c:pt idx="18">
                  <c:v>13.6</c:v>
                </c:pt>
                <c:pt idx="19">
                  <c:v>13.8</c:v>
                </c:pt>
                <c:pt idx="20">
                  <c:v>14</c:v>
                </c:pt>
                <c:pt idx="21">
                  <c:v>14.2</c:v>
                </c:pt>
                <c:pt idx="22">
                  <c:v>14.4</c:v>
                </c:pt>
                <c:pt idx="23">
                  <c:v>14.6</c:v>
                </c:pt>
                <c:pt idx="24">
                  <c:v>14.8</c:v>
                </c:pt>
                <c:pt idx="25">
                  <c:v>15</c:v>
                </c:pt>
                <c:pt idx="26">
                  <c:v>15.2</c:v>
                </c:pt>
                <c:pt idx="27">
                  <c:v>15.4</c:v>
                </c:pt>
                <c:pt idx="28">
                  <c:v>15.6</c:v>
                </c:pt>
                <c:pt idx="29">
                  <c:v>15.8</c:v>
                </c:pt>
                <c:pt idx="30">
                  <c:v>16</c:v>
                </c:pt>
                <c:pt idx="31">
                  <c:v>16.2</c:v>
                </c:pt>
                <c:pt idx="32">
                  <c:v>16.399999999999999</c:v>
                </c:pt>
                <c:pt idx="33">
                  <c:v>16.600000000000001</c:v>
                </c:pt>
                <c:pt idx="34">
                  <c:v>16.8</c:v>
                </c:pt>
                <c:pt idx="35">
                  <c:v>17</c:v>
                </c:pt>
                <c:pt idx="36">
                  <c:v>17.2</c:v>
                </c:pt>
                <c:pt idx="37">
                  <c:v>17.399999999999999</c:v>
                </c:pt>
                <c:pt idx="38">
                  <c:v>17.600000000000001</c:v>
                </c:pt>
                <c:pt idx="39">
                  <c:v>17.8</c:v>
                </c:pt>
                <c:pt idx="40">
                  <c:v>18</c:v>
                </c:pt>
                <c:pt idx="41">
                  <c:v>18.2</c:v>
                </c:pt>
                <c:pt idx="42">
                  <c:v>18.399999999999999</c:v>
                </c:pt>
                <c:pt idx="43">
                  <c:v>18.600000000000001</c:v>
                </c:pt>
                <c:pt idx="44">
                  <c:v>18.8</c:v>
                </c:pt>
                <c:pt idx="45">
                  <c:v>19</c:v>
                </c:pt>
                <c:pt idx="46">
                  <c:v>19.2</c:v>
                </c:pt>
                <c:pt idx="47">
                  <c:v>19.399999999999999</c:v>
                </c:pt>
                <c:pt idx="48">
                  <c:v>19.600000000000001</c:v>
                </c:pt>
                <c:pt idx="49">
                  <c:v>19.8</c:v>
                </c:pt>
                <c:pt idx="50">
                  <c:v>20</c:v>
                </c:pt>
                <c:pt idx="51">
                  <c:v>20.2</c:v>
                </c:pt>
                <c:pt idx="52">
                  <c:v>20.399999999999999</c:v>
                </c:pt>
                <c:pt idx="53">
                  <c:v>20.6</c:v>
                </c:pt>
                <c:pt idx="54">
                  <c:v>20.8</c:v>
                </c:pt>
                <c:pt idx="55">
                  <c:v>21</c:v>
                </c:pt>
                <c:pt idx="56">
                  <c:v>21.2</c:v>
                </c:pt>
                <c:pt idx="57">
                  <c:v>21.4</c:v>
                </c:pt>
                <c:pt idx="58">
                  <c:v>21.6</c:v>
                </c:pt>
                <c:pt idx="59">
                  <c:v>21.8</c:v>
                </c:pt>
                <c:pt idx="60">
                  <c:v>22</c:v>
                </c:pt>
                <c:pt idx="61">
                  <c:v>22.2</c:v>
                </c:pt>
                <c:pt idx="62">
                  <c:v>22.4</c:v>
                </c:pt>
                <c:pt idx="63">
                  <c:v>22.6</c:v>
                </c:pt>
                <c:pt idx="64">
                  <c:v>22.8</c:v>
                </c:pt>
                <c:pt idx="65">
                  <c:v>23</c:v>
                </c:pt>
                <c:pt idx="66">
                  <c:v>23.2</c:v>
                </c:pt>
                <c:pt idx="67">
                  <c:v>23.4</c:v>
                </c:pt>
                <c:pt idx="68">
                  <c:v>23.6</c:v>
                </c:pt>
                <c:pt idx="69">
                  <c:v>23.8</c:v>
                </c:pt>
                <c:pt idx="70">
                  <c:v>24</c:v>
                </c:pt>
                <c:pt idx="71">
                  <c:v>24.1999999999999</c:v>
                </c:pt>
                <c:pt idx="72">
                  <c:v>24.399999999999899</c:v>
                </c:pt>
                <c:pt idx="73">
                  <c:v>24.599999999999895</c:v>
                </c:pt>
                <c:pt idx="74">
                  <c:v>24.799999999999898</c:v>
                </c:pt>
                <c:pt idx="75">
                  <c:v>24.999999999999897</c:v>
                </c:pt>
                <c:pt idx="76">
                  <c:v>25.1999999999999</c:v>
                </c:pt>
                <c:pt idx="77">
                  <c:v>25.399999999999899</c:v>
                </c:pt>
                <c:pt idx="78">
                  <c:v>25.599999999999895</c:v>
                </c:pt>
                <c:pt idx="79">
                  <c:v>25.799999999999898</c:v>
                </c:pt>
                <c:pt idx="80">
                  <c:v>25.999999999999897</c:v>
                </c:pt>
                <c:pt idx="81">
                  <c:v>26.1999999999999</c:v>
                </c:pt>
                <c:pt idx="82">
                  <c:v>26.399999999999899</c:v>
                </c:pt>
                <c:pt idx="83">
                  <c:v>26.599999999999895</c:v>
                </c:pt>
                <c:pt idx="84">
                  <c:v>26.799999999999898</c:v>
                </c:pt>
                <c:pt idx="85">
                  <c:v>26.999999999999897</c:v>
                </c:pt>
                <c:pt idx="86">
                  <c:v>27.1999999999999</c:v>
                </c:pt>
                <c:pt idx="87">
                  <c:v>27.399999999999899</c:v>
                </c:pt>
                <c:pt idx="88">
                  <c:v>27.599999999999895</c:v>
                </c:pt>
                <c:pt idx="89">
                  <c:v>27.799999999999898</c:v>
                </c:pt>
                <c:pt idx="90">
                  <c:v>27.999999999999897</c:v>
                </c:pt>
                <c:pt idx="91">
                  <c:v>28.1999999999999</c:v>
                </c:pt>
                <c:pt idx="92">
                  <c:v>28.399999999999899</c:v>
                </c:pt>
                <c:pt idx="93">
                  <c:v>28.599999999999895</c:v>
                </c:pt>
                <c:pt idx="94">
                  <c:v>28.799999999999898</c:v>
                </c:pt>
                <c:pt idx="95">
                  <c:v>28.999999999999897</c:v>
                </c:pt>
                <c:pt idx="96">
                  <c:v>29.1999999999999</c:v>
                </c:pt>
                <c:pt idx="97">
                  <c:v>29.399999999999899</c:v>
                </c:pt>
                <c:pt idx="98">
                  <c:v>29.599999999999895</c:v>
                </c:pt>
                <c:pt idx="99">
                  <c:v>29.799999999999898</c:v>
                </c:pt>
                <c:pt idx="100">
                  <c:v>29.999999999999897</c:v>
                </c:pt>
                <c:pt idx="101">
                  <c:v>30.1999999999999</c:v>
                </c:pt>
                <c:pt idx="102">
                  <c:v>30.399999999999899</c:v>
                </c:pt>
                <c:pt idx="103">
                  <c:v>30.599999999999895</c:v>
                </c:pt>
                <c:pt idx="104">
                  <c:v>30.799999999999898</c:v>
                </c:pt>
                <c:pt idx="105">
                  <c:v>30.999999999999897</c:v>
                </c:pt>
                <c:pt idx="106">
                  <c:v>31.1999999999999</c:v>
                </c:pt>
                <c:pt idx="107">
                  <c:v>31.399999999999899</c:v>
                </c:pt>
                <c:pt idx="108">
                  <c:v>31.599999999999895</c:v>
                </c:pt>
                <c:pt idx="109">
                  <c:v>31.799999999999898</c:v>
                </c:pt>
                <c:pt idx="110">
                  <c:v>31.999999999999897</c:v>
                </c:pt>
                <c:pt idx="111">
                  <c:v>32.19999999999991</c:v>
                </c:pt>
                <c:pt idx="112">
                  <c:v>32.399999999999906</c:v>
                </c:pt>
                <c:pt idx="113">
                  <c:v>32.599999999999909</c:v>
                </c:pt>
                <c:pt idx="114">
                  <c:v>32.799999999999912</c:v>
                </c:pt>
                <c:pt idx="115">
                  <c:v>32.999999999999908</c:v>
                </c:pt>
                <c:pt idx="116">
                  <c:v>33.19999999999991</c:v>
                </c:pt>
                <c:pt idx="117">
                  <c:v>33.399999999999906</c:v>
                </c:pt>
                <c:pt idx="118">
                  <c:v>33.599999999999909</c:v>
                </c:pt>
                <c:pt idx="119">
                  <c:v>33.799999999999912</c:v>
                </c:pt>
                <c:pt idx="120">
                  <c:v>33.999999999999908</c:v>
                </c:pt>
                <c:pt idx="121">
                  <c:v>34.19999999999991</c:v>
                </c:pt>
                <c:pt idx="122">
                  <c:v>34.399999999999906</c:v>
                </c:pt>
                <c:pt idx="123">
                  <c:v>34.599999999999909</c:v>
                </c:pt>
                <c:pt idx="124">
                  <c:v>34.799999999999912</c:v>
                </c:pt>
                <c:pt idx="125">
                  <c:v>34.999999999999908</c:v>
                </c:pt>
                <c:pt idx="126">
                  <c:v>35.19999999999991</c:v>
                </c:pt>
                <c:pt idx="127">
                  <c:v>35.399999999999906</c:v>
                </c:pt>
                <c:pt idx="128">
                  <c:v>35.599999999999909</c:v>
                </c:pt>
                <c:pt idx="129">
                  <c:v>35.799999999999912</c:v>
                </c:pt>
                <c:pt idx="130">
                  <c:v>35.999999999999908</c:v>
                </c:pt>
                <c:pt idx="131">
                  <c:v>36.19999999999991</c:v>
                </c:pt>
                <c:pt idx="132">
                  <c:v>36.399999999999906</c:v>
                </c:pt>
                <c:pt idx="133">
                  <c:v>36.599999999999909</c:v>
                </c:pt>
                <c:pt idx="134">
                  <c:v>36.799999999999912</c:v>
                </c:pt>
                <c:pt idx="135">
                  <c:v>36.999999999999908</c:v>
                </c:pt>
                <c:pt idx="136">
                  <c:v>37.19999999999991</c:v>
                </c:pt>
                <c:pt idx="137">
                  <c:v>37.399999999999906</c:v>
                </c:pt>
                <c:pt idx="138">
                  <c:v>37.599999999999909</c:v>
                </c:pt>
                <c:pt idx="139">
                  <c:v>37.799999999999912</c:v>
                </c:pt>
                <c:pt idx="140">
                  <c:v>37.999999999999908</c:v>
                </c:pt>
                <c:pt idx="141">
                  <c:v>38.19999999999991</c:v>
                </c:pt>
                <c:pt idx="142">
                  <c:v>38.399999999999906</c:v>
                </c:pt>
                <c:pt idx="143">
                  <c:v>38.599999999999909</c:v>
                </c:pt>
                <c:pt idx="144">
                  <c:v>38.799999999999912</c:v>
                </c:pt>
                <c:pt idx="145">
                  <c:v>38.999999999999908</c:v>
                </c:pt>
                <c:pt idx="146">
                  <c:v>39.19999999999991</c:v>
                </c:pt>
                <c:pt idx="147">
                  <c:v>39.399999999999906</c:v>
                </c:pt>
                <c:pt idx="148">
                  <c:v>39.599999999999909</c:v>
                </c:pt>
                <c:pt idx="149">
                  <c:v>39.799999999999912</c:v>
                </c:pt>
                <c:pt idx="150">
                  <c:v>39.999999999999908</c:v>
                </c:pt>
                <c:pt idx="151">
                  <c:v>40.19999999999991</c:v>
                </c:pt>
                <c:pt idx="152">
                  <c:v>40.399999999999906</c:v>
                </c:pt>
                <c:pt idx="153">
                  <c:v>40.599999999999909</c:v>
                </c:pt>
                <c:pt idx="154">
                  <c:v>40.799999999999912</c:v>
                </c:pt>
                <c:pt idx="155">
                  <c:v>40.999999999999908</c:v>
                </c:pt>
                <c:pt idx="156">
                  <c:v>41.19999999999991</c:v>
                </c:pt>
                <c:pt idx="157">
                  <c:v>41.399999999999906</c:v>
                </c:pt>
                <c:pt idx="158">
                  <c:v>41.599999999999909</c:v>
                </c:pt>
                <c:pt idx="159">
                  <c:v>41.799999999999912</c:v>
                </c:pt>
                <c:pt idx="160">
                  <c:v>41.999999999999908</c:v>
                </c:pt>
                <c:pt idx="161">
                  <c:v>42.19999999999991</c:v>
                </c:pt>
                <c:pt idx="162">
                  <c:v>42.399999999999906</c:v>
                </c:pt>
                <c:pt idx="163">
                  <c:v>42.599999999999909</c:v>
                </c:pt>
                <c:pt idx="164">
                  <c:v>42.799999999999912</c:v>
                </c:pt>
                <c:pt idx="165">
                  <c:v>42.999999999999908</c:v>
                </c:pt>
                <c:pt idx="166">
                  <c:v>43.19999999999991</c:v>
                </c:pt>
                <c:pt idx="167">
                  <c:v>43.399999999999906</c:v>
                </c:pt>
                <c:pt idx="168">
                  <c:v>43.599999999999909</c:v>
                </c:pt>
                <c:pt idx="169">
                  <c:v>43.799999999999912</c:v>
                </c:pt>
                <c:pt idx="170">
                  <c:v>43.999999999999908</c:v>
                </c:pt>
                <c:pt idx="171">
                  <c:v>44.19999999999991</c:v>
                </c:pt>
                <c:pt idx="172">
                  <c:v>44.399999999999906</c:v>
                </c:pt>
                <c:pt idx="173">
                  <c:v>44.599999999999909</c:v>
                </c:pt>
                <c:pt idx="174">
                  <c:v>44.799999999999912</c:v>
                </c:pt>
                <c:pt idx="175">
                  <c:v>44.999999999999908</c:v>
                </c:pt>
                <c:pt idx="176">
                  <c:v>45.19999999999991</c:v>
                </c:pt>
                <c:pt idx="177">
                  <c:v>45.399999999999906</c:v>
                </c:pt>
                <c:pt idx="178">
                  <c:v>45.599999999999909</c:v>
                </c:pt>
                <c:pt idx="179">
                  <c:v>45.799999999999912</c:v>
                </c:pt>
                <c:pt idx="180">
                  <c:v>45.999999999999908</c:v>
                </c:pt>
                <c:pt idx="181">
                  <c:v>46.19999999999991</c:v>
                </c:pt>
                <c:pt idx="182">
                  <c:v>46.399999999999906</c:v>
                </c:pt>
                <c:pt idx="183">
                  <c:v>46.599999999999909</c:v>
                </c:pt>
                <c:pt idx="184">
                  <c:v>46.799999999999912</c:v>
                </c:pt>
                <c:pt idx="185">
                  <c:v>46.999999999999908</c:v>
                </c:pt>
                <c:pt idx="186">
                  <c:v>47.19999999999991</c:v>
                </c:pt>
                <c:pt idx="187">
                  <c:v>47.399999999999906</c:v>
                </c:pt>
                <c:pt idx="188">
                  <c:v>47.599999999999909</c:v>
                </c:pt>
                <c:pt idx="189">
                  <c:v>47.799999999999912</c:v>
                </c:pt>
                <c:pt idx="190">
                  <c:v>47.999999999999908</c:v>
                </c:pt>
                <c:pt idx="191">
                  <c:v>48.19999999999991</c:v>
                </c:pt>
                <c:pt idx="192">
                  <c:v>48.399999999999906</c:v>
                </c:pt>
                <c:pt idx="193">
                  <c:v>48.599999999999909</c:v>
                </c:pt>
                <c:pt idx="194">
                  <c:v>48.799999999999912</c:v>
                </c:pt>
                <c:pt idx="195">
                  <c:v>48.999999999999908</c:v>
                </c:pt>
                <c:pt idx="196">
                  <c:v>49.19999999999991</c:v>
                </c:pt>
                <c:pt idx="197">
                  <c:v>49.399999999999906</c:v>
                </c:pt>
                <c:pt idx="198">
                  <c:v>49.599999999999909</c:v>
                </c:pt>
                <c:pt idx="199">
                  <c:v>49.799999999999912</c:v>
                </c:pt>
                <c:pt idx="200">
                  <c:v>49.999999999999908</c:v>
                </c:pt>
              </c:numCache>
            </c:numRef>
          </c:cat>
          <c:val>
            <c:numRef>
              <c:f>DATI_357663!$T$6:$T$206</c:f>
              <c:numCache>
                <c:formatCode>General</c:formatCode>
                <c:ptCount val="201"/>
                <c:pt idx="0">
                  <c:v>132</c:v>
                </c:pt>
                <c:pt idx="1">
                  <c:v>10</c:v>
                </c:pt>
                <c:pt idx="2">
                  <c:v>22</c:v>
                </c:pt>
                <c:pt idx="3">
                  <c:v>15</c:v>
                </c:pt>
                <c:pt idx="4">
                  <c:v>26</c:v>
                </c:pt>
                <c:pt idx="5">
                  <c:v>28</c:v>
                </c:pt>
                <c:pt idx="6">
                  <c:v>31</c:v>
                </c:pt>
                <c:pt idx="7">
                  <c:v>30</c:v>
                </c:pt>
                <c:pt idx="8">
                  <c:v>29</c:v>
                </c:pt>
                <c:pt idx="9">
                  <c:v>25</c:v>
                </c:pt>
                <c:pt idx="10">
                  <c:v>22</c:v>
                </c:pt>
                <c:pt idx="11">
                  <c:v>38</c:v>
                </c:pt>
                <c:pt idx="12">
                  <c:v>23</c:v>
                </c:pt>
                <c:pt idx="13">
                  <c:v>32</c:v>
                </c:pt>
                <c:pt idx="14">
                  <c:v>39</c:v>
                </c:pt>
                <c:pt idx="15">
                  <c:v>34</c:v>
                </c:pt>
                <c:pt idx="16">
                  <c:v>37</c:v>
                </c:pt>
                <c:pt idx="17">
                  <c:v>34</c:v>
                </c:pt>
                <c:pt idx="18">
                  <c:v>39</c:v>
                </c:pt>
                <c:pt idx="19">
                  <c:v>61</c:v>
                </c:pt>
                <c:pt idx="20">
                  <c:v>47</c:v>
                </c:pt>
                <c:pt idx="21">
                  <c:v>42</c:v>
                </c:pt>
                <c:pt idx="22">
                  <c:v>35</c:v>
                </c:pt>
                <c:pt idx="23">
                  <c:v>47</c:v>
                </c:pt>
                <c:pt idx="24">
                  <c:v>41</c:v>
                </c:pt>
                <c:pt idx="25">
                  <c:v>56</c:v>
                </c:pt>
                <c:pt idx="26">
                  <c:v>51</c:v>
                </c:pt>
                <c:pt idx="27">
                  <c:v>54</c:v>
                </c:pt>
                <c:pt idx="28">
                  <c:v>46</c:v>
                </c:pt>
                <c:pt idx="29">
                  <c:v>45</c:v>
                </c:pt>
                <c:pt idx="30">
                  <c:v>60</c:v>
                </c:pt>
                <c:pt idx="31">
                  <c:v>59</c:v>
                </c:pt>
                <c:pt idx="32">
                  <c:v>65</c:v>
                </c:pt>
                <c:pt idx="33">
                  <c:v>63</c:v>
                </c:pt>
                <c:pt idx="34">
                  <c:v>79</c:v>
                </c:pt>
                <c:pt idx="35">
                  <c:v>73</c:v>
                </c:pt>
                <c:pt idx="36">
                  <c:v>81</c:v>
                </c:pt>
                <c:pt idx="37">
                  <c:v>75</c:v>
                </c:pt>
                <c:pt idx="38">
                  <c:v>75</c:v>
                </c:pt>
                <c:pt idx="39">
                  <c:v>83</c:v>
                </c:pt>
                <c:pt idx="40">
                  <c:v>69</c:v>
                </c:pt>
                <c:pt idx="41">
                  <c:v>81</c:v>
                </c:pt>
                <c:pt idx="42">
                  <c:v>83</c:v>
                </c:pt>
                <c:pt idx="43">
                  <c:v>82</c:v>
                </c:pt>
                <c:pt idx="44">
                  <c:v>95</c:v>
                </c:pt>
                <c:pt idx="45">
                  <c:v>116</c:v>
                </c:pt>
                <c:pt idx="46">
                  <c:v>97</c:v>
                </c:pt>
                <c:pt idx="47">
                  <c:v>129</c:v>
                </c:pt>
                <c:pt idx="48">
                  <c:v>128</c:v>
                </c:pt>
                <c:pt idx="49">
                  <c:v>142</c:v>
                </c:pt>
                <c:pt idx="50">
                  <c:v>134</c:v>
                </c:pt>
                <c:pt idx="51">
                  <c:v>165</c:v>
                </c:pt>
                <c:pt idx="52">
                  <c:v>154</c:v>
                </c:pt>
                <c:pt idx="53">
                  <c:v>183</c:v>
                </c:pt>
                <c:pt idx="54">
                  <c:v>192</c:v>
                </c:pt>
                <c:pt idx="55">
                  <c:v>196</c:v>
                </c:pt>
                <c:pt idx="56">
                  <c:v>195</c:v>
                </c:pt>
                <c:pt idx="57">
                  <c:v>201</c:v>
                </c:pt>
                <c:pt idx="58">
                  <c:v>242</c:v>
                </c:pt>
                <c:pt idx="59">
                  <c:v>281</c:v>
                </c:pt>
                <c:pt idx="60">
                  <c:v>271</c:v>
                </c:pt>
                <c:pt idx="61">
                  <c:v>342</c:v>
                </c:pt>
                <c:pt idx="62">
                  <c:v>400</c:v>
                </c:pt>
                <c:pt idx="63">
                  <c:v>441</c:v>
                </c:pt>
                <c:pt idx="64">
                  <c:v>506</c:v>
                </c:pt>
                <c:pt idx="65">
                  <c:v>580</c:v>
                </c:pt>
                <c:pt idx="66">
                  <c:v>716</c:v>
                </c:pt>
                <c:pt idx="67">
                  <c:v>883</c:v>
                </c:pt>
                <c:pt idx="68">
                  <c:v>970</c:v>
                </c:pt>
                <c:pt idx="69">
                  <c:v>1157</c:v>
                </c:pt>
                <c:pt idx="70">
                  <c:v>1533</c:v>
                </c:pt>
                <c:pt idx="71">
                  <c:v>1766</c:v>
                </c:pt>
                <c:pt idx="72">
                  <c:v>2071</c:v>
                </c:pt>
                <c:pt idx="73">
                  <c:v>2581</c:v>
                </c:pt>
                <c:pt idx="74">
                  <c:v>3084</c:v>
                </c:pt>
                <c:pt idx="75">
                  <c:v>3418</c:v>
                </c:pt>
                <c:pt idx="76">
                  <c:v>4009</c:v>
                </c:pt>
                <c:pt idx="77">
                  <c:v>4709</c:v>
                </c:pt>
                <c:pt idx="78">
                  <c:v>5163</c:v>
                </c:pt>
                <c:pt idx="79">
                  <c:v>5974</c:v>
                </c:pt>
                <c:pt idx="80">
                  <c:v>6398</c:v>
                </c:pt>
                <c:pt idx="81">
                  <c:v>7271</c:v>
                </c:pt>
                <c:pt idx="82">
                  <c:v>7536</c:v>
                </c:pt>
                <c:pt idx="83">
                  <c:v>8263</c:v>
                </c:pt>
                <c:pt idx="84">
                  <c:v>8784</c:v>
                </c:pt>
                <c:pt idx="85">
                  <c:v>8903</c:v>
                </c:pt>
                <c:pt idx="86">
                  <c:v>9875</c:v>
                </c:pt>
                <c:pt idx="87">
                  <c:v>9569</c:v>
                </c:pt>
                <c:pt idx="88">
                  <c:v>10587</c:v>
                </c:pt>
                <c:pt idx="89">
                  <c:v>10354</c:v>
                </c:pt>
                <c:pt idx="90">
                  <c:v>10833</c:v>
                </c:pt>
                <c:pt idx="91">
                  <c:v>10541</c:v>
                </c:pt>
                <c:pt idx="92">
                  <c:v>10817</c:v>
                </c:pt>
                <c:pt idx="93">
                  <c:v>10406</c:v>
                </c:pt>
                <c:pt idx="94">
                  <c:v>10339</c:v>
                </c:pt>
                <c:pt idx="95">
                  <c:v>9841</c:v>
                </c:pt>
                <c:pt idx="96">
                  <c:v>10156</c:v>
                </c:pt>
                <c:pt idx="97">
                  <c:v>9246</c:v>
                </c:pt>
                <c:pt idx="98">
                  <c:v>9437</c:v>
                </c:pt>
                <c:pt idx="99">
                  <c:v>8741</c:v>
                </c:pt>
                <c:pt idx="100">
                  <c:v>8425</c:v>
                </c:pt>
                <c:pt idx="101">
                  <c:v>7788</c:v>
                </c:pt>
                <c:pt idx="102">
                  <c:v>7514</c:v>
                </c:pt>
                <c:pt idx="103">
                  <c:v>7352</c:v>
                </c:pt>
                <c:pt idx="104">
                  <c:v>6538</c:v>
                </c:pt>
                <c:pt idx="105">
                  <c:v>6549</c:v>
                </c:pt>
                <c:pt idx="106">
                  <c:v>5840</c:v>
                </c:pt>
                <c:pt idx="107">
                  <c:v>5785</c:v>
                </c:pt>
                <c:pt idx="108">
                  <c:v>5349</c:v>
                </c:pt>
                <c:pt idx="109">
                  <c:v>4911</c:v>
                </c:pt>
                <c:pt idx="110">
                  <c:v>4624</c:v>
                </c:pt>
                <c:pt idx="111">
                  <c:v>4180</c:v>
                </c:pt>
                <c:pt idx="112">
                  <c:v>4018</c:v>
                </c:pt>
                <c:pt idx="113">
                  <c:v>3769</c:v>
                </c:pt>
                <c:pt idx="114">
                  <c:v>3188</c:v>
                </c:pt>
                <c:pt idx="115">
                  <c:v>3229</c:v>
                </c:pt>
                <c:pt idx="116">
                  <c:v>2853</c:v>
                </c:pt>
                <c:pt idx="117">
                  <c:v>2459</c:v>
                </c:pt>
                <c:pt idx="118">
                  <c:v>2432</c:v>
                </c:pt>
                <c:pt idx="119">
                  <c:v>2228</c:v>
                </c:pt>
                <c:pt idx="120">
                  <c:v>2032</c:v>
                </c:pt>
                <c:pt idx="121">
                  <c:v>1914</c:v>
                </c:pt>
                <c:pt idx="122">
                  <c:v>1684</c:v>
                </c:pt>
                <c:pt idx="123">
                  <c:v>1616</c:v>
                </c:pt>
                <c:pt idx="124">
                  <c:v>1446</c:v>
                </c:pt>
                <c:pt idx="125">
                  <c:v>1283</c:v>
                </c:pt>
                <c:pt idx="126">
                  <c:v>1166</c:v>
                </c:pt>
                <c:pt idx="127">
                  <c:v>1077</c:v>
                </c:pt>
                <c:pt idx="128">
                  <c:v>926</c:v>
                </c:pt>
                <c:pt idx="129">
                  <c:v>932</c:v>
                </c:pt>
                <c:pt idx="130">
                  <c:v>804</c:v>
                </c:pt>
                <c:pt idx="131">
                  <c:v>794</c:v>
                </c:pt>
                <c:pt idx="132">
                  <c:v>647</c:v>
                </c:pt>
                <c:pt idx="133">
                  <c:v>617</c:v>
                </c:pt>
                <c:pt idx="134">
                  <c:v>558</c:v>
                </c:pt>
                <c:pt idx="135">
                  <c:v>503</c:v>
                </c:pt>
                <c:pt idx="136">
                  <c:v>477</c:v>
                </c:pt>
                <c:pt idx="137">
                  <c:v>395</c:v>
                </c:pt>
                <c:pt idx="138">
                  <c:v>383</c:v>
                </c:pt>
                <c:pt idx="139">
                  <c:v>327</c:v>
                </c:pt>
                <c:pt idx="140">
                  <c:v>342</c:v>
                </c:pt>
                <c:pt idx="141">
                  <c:v>297</c:v>
                </c:pt>
                <c:pt idx="142">
                  <c:v>286</c:v>
                </c:pt>
                <c:pt idx="143">
                  <c:v>256</c:v>
                </c:pt>
                <c:pt idx="144">
                  <c:v>236</c:v>
                </c:pt>
                <c:pt idx="145">
                  <c:v>206</c:v>
                </c:pt>
                <c:pt idx="146">
                  <c:v>177</c:v>
                </c:pt>
                <c:pt idx="147">
                  <c:v>181</c:v>
                </c:pt>
                <c:pt idx="148">
                  <c:v>201</c:v>
                </c:pt>
                <c:pt idx="149">
                  <c:v>179</c:v>
                </c:pt>
                <c:pt idx="150">
                  <c:v>115</c:v>
                </c:pt>
                <c:pt idx="151">
                  <c:v>136</c:v>
                </c:pt>
                <c:pt idx="152">
                  <c:v>131</c:v>
                </c:pt>
                <c:pt idx="153">
                  <c:v>106</c:v>
                </c:pt>
                <c:pt idx="154">
                  <c:v>110</c:v>
                </c:pt>
                <c:pt idx="155">
                  <c:v>89</c:v>
                </c:pt>
                <c:pt idx="156">
                  <c:v>84</c:v>
                </c:pt>
                <c:pt idx="157">
                  <c:v>94</c:v>
                </c:pt>
                <c:pt idx="158">
                  <c:v>60</c:v>
                </c:pt>
                <c:pt idx="159">
                  <c:v>62</c:v>
                </c:pt>
                <c:pt idx="160">
                  <c:v>73</c:v>
                </c:pt>
                <c:pt idx="161">
                  <c:v>59</c:v>
                </c:pt>
                <c:pt idx="162">
                  <c:v>49</c:v>
                </c:pt>
                <c:pt idx="163">
                  <c:v>55</c:v>
                </c:pt>
                <c:pt idx="164">
                  <c:v>44</c:v>
                </c:pt>
                <c:pt idx="165">
                  <c:v>47</c:v>
                </c:pt>
                <c:pt idx="166">
                  <c:v>41</c:v>
                </c:pt>
                <c:pt idx="167">
                  <c:v>38</c:v>
                </c:pt>
                <c:pt idx="168">
                  <c:v>28</c:v>
                </c:pt>
                <c:pt idx="169">
                  <c:v>34</c:v>
                </c:pt>
                <c:pt idx="170">
                  <c:v>41</c:v>
                </c:pt>
                <c:pt idx="171">
                  <c:v>35</c:v>
                </c:pt>
                <c:pt idx="172">
                  <c:v>26</c:v>
                </c:pt>
                <c:pt idx="173">
                  <c:v>41</c:v>
                </c:pt>
                <c:pt idx="174">
                  <c:v>26</c:v>
                </c:pt>
                <c:pt idx="175">
                  <c:v>28</c:v>
                </c:pt>
                <c:pt idx="176">
                  <c:v>23</c:v>
                </c:pt>
                <c:pt idx="177">
                  <c:v>27</c:v>
                </c:pt>
                <c:pt idx="178">
                  <c:v>19</c:v>
                </c:pt>
                <c:pt idx="179">
                  <c:v>15</c:v>
                </c:pt>
                <c:pt idx="180">
                  <c:v>26</c:v>
                </c:pt>
                <c:pt idx="181">
                  <c:v>21</c:v>
                </c:pt>
                <c:pt idx="182">
                  <c:v>26</c:v>
                </c:pt>
                <c:pt idx="183">
                  <c:v>21</c:v>
                </c:pt>
                <c:pt idx="184">
                  <c:v>20</c:v>
                </c:pt>
                <c:pt idx="185">
                  <c:v>15</c:v>
                </c:pt>
                <c:pt idx="186">
                  <c:v>20</c:v>
                </c:pt>
                <c:pt idx="187">
                  <c:v>20</c:v>
                </c:pt>
                <c:pt idx="188">
                  <c:v>12</c:v>
                </c:pt>
                <c:pt idx="189">
                  <c:v>21</c:v>
                </c:pt>
                <c:pt idx="190">
                  <c:v>15</c:v>
                </c:pt>
                <c:pt idx="191">
                  <c:v>13</c:v>
                </c:pt>
                <c:pt idx="192">
                  <c:v>11</c:v>
                </c:pt>
                <c:pt idx="193">
                  <c:v>16</c:v>
                </c:pt>
                <c:pt idx="194">
                  <c:v>7</c:v>
                </c:pt>
                <c:pt idx="195">
                  <c:v>24</c:v>
                </c:pt>
                <c:pt idx="196">
                  <c:v>15</c:v>
                </c:pt>
                <c:pt idx="197">
                  <c:v>15</c:v>
                </c:pt>
                <c:pt idx="198">
                  <c:v>6</c:v>
                </c:pt>
                <c:pt idx="199">
                  <c:v>10</c:v>
                </c:pt>
                <c:pt idx="20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331072"/>
        <c:axId val="185332864"/>
      </c:barChart>
      <c:catAx>
        <c:axId val="18533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0">
                <a:latin typeface="Comic Sans MS" pitchFamily="66" charset="0"/>
              </a:defRPr>
            </a:pPr>
            <a:endParaRPr lang="it-IT"/>
          </a:p>
        </c:txPr>
        <c:crossAx val="185332864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85332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5331072"/>
        <c:crosses val="autoZero"/>
        <c:crossBetween val="midCat"/>
        <c:majorUnit val="4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17632915748007E-2"/>
          <c:y val="5.8346235579842136E-2"/>
          <c:w val="0.72866425875357943"/>
          <c:h val="0.804970321637426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</c:spPr>
          <c:invertIfNegative val="0"/>
          <c:cat>
            <c:numRef>
              <c:f>DATI_377549!$L$2:$L$62</c:f>
              <c:numCache>
                <c:formatCode>General</c:formatCode>
                <c:ptCount val="61"/>
                <c:pt idx="0">
                  <c:v>2</c:v>
                </c:pt>
                <c:pt idx="1">
                  <c:v>2.1</c:v>
                </c:pt>
                <c:pt idx="2">
                  <c:v>2.2000000000000002</c:v>
                </c:pt>
                <c:pt idx="3">
                  <c:v>2.2999999999999998</c:v>
                </c:pt>
                <c:pt idx="4">
                  <c:v>2.4</c:v>
                </c:pt>
                <c:pt idx="5">
                  <c:v>2.5</c:v>
                </c:pt>
                <c:pt idx="6">
                  <c:v>2.6</c:v>
                </c:pt>
                <c:pt idx="7">
                  <c:v>2.7</c:v>
                </c:pt>
                <c:pt idx="8">
                  <c:v>2.8</c:v>
                </c:pt>
                <c:pt idx="9">
                  <c:v>2.9</c:v>
                </c:pt>
                <c:pt idx="10">
                  <c:v>3</c:v>
                </c:pt>
                <c:pt idx="11">
                  <c:v>3.1</c:v>
                </c:pt>
                <c:pt idx="12">
                  <c:v>3.2</c:v>
                </c:pt>
                <c:pt idx="13">
                  <c:v>3.3</c:v>
                </c:pt>
                <c:pt idx="14">
                  <c:v>3.4</c:v>
                </c:pt>
                <c:pt idx="15">
                  <c:v>3.5</c:v>
                </c:pt>
                <c:pt idx="16">
                  <c:v>3.6</c:v>
                </c:pt>
                <c:pt idx="17">
                  <c:v>3.7</c:v>
                </c:pt>
                <c:pt idx="18">
                  <c:v>3.8</c:v>
                </c:pt>
                <c:pt idx="19">
                  <c:v>3.9</c:v>
                </c:pt>
                <c:pt idx="20">
                  <c:v>4</c:v>
                </c:pt>
                <c:pt idx="21">
                  <c:v>4.0999999999999996</c:v>
                </c:pt>
                <c:pt idx="22">
                  <c:v>4.2</c:v>
                </c:pt>
                <c:pt idx="23">
                  <c:v>4.3</c:v>
                </c:pt>
                <c:pt idx="24">
                  <c:v>4.4000000000000004</c:v>
                </c:pt>
                <c:pt idx="25">
                  <c:v>4.5</c:v>
                </c:pt>
                <c:pt idx="26">
                  <c:v>4.5999999999999996</c:v>
                </c:pt>
                <c:pt idx="27">
                  <c:v>4.7</c:v>
                </c:pt>
                <c:pt idx="28">
                  <c:v>4.8</c:v>
                </c:pt>
                <c:pt idx="29">
                  <c:v>4.9000000000000004</c:v>
                </c:pt>
                <c:pt idx="30">
                  <c:v>5</c:v>
                </c:pt>
                <c:pt idx="31">
                  <c:v>5.0999999999999996</c:v>
                </c:pt>
                <c:pt idx="32">
                  <c:v>5.2</c:v>
                </c:pt>
                <c:pt idx="33">
                  <c:v>5.3</c:v>
                </c:pt>
                <c:pt idx="34">
                  <c:v>5.4</c:v>
                </c:pt>
                <c:pt idx="35">
                  <c:v>5.5</c:v>
                </c:pt>
                <c:pt idx="36">
                  <c:v>5.6</c:v>
                </c:pt>
                <c:pt idx="37">
                  <c:v>5.7</c:v>
                </c:pt>
                <c:pt idx="38">
                  <c:v>5.8</c:v>
                </c:pt>
                <c:pt idx="39">
                  <c:v>5.9</c:v>
                </c:pt>
                <c:pt idx="40">
                  <c:v>6</c:v>
                </c:pt>
                <c:pt idx="41">
                  <c:v>6.1</c:v>
                </c:pt>
                <c:pt idx="42">
                  <c:v>6.2</c:v>
                </c:pt>
                <c:pt idx="43">
                  <c:v>6.3</c:v>
                </c:pt>
                <c:pt idx="44">
                  <c:v>6.4</c:v>
                </c:pt>
                <c:pt idx="45">
                  <c:v>6.5</c:v>
                </c:pt>
                <c:pt idx="46">
                  <c:v>6.6</c:v>
                </c:pt>
                <c:pt idx="47">
                  <c:v>6.7</c:v>
                </c:pt>
                <c:pt idx="48">
                  <c:v>6.8</c:v>
                </c:pt>
                <c:pt idx="49">
                  <c:v>6.9</c:v>
                </c:pt>
                <c:pt idx="50">
                  <c:v>7</c:v>
                </c:pt>
                <c:pt idx="51">
                  <c:v>7.1</c:v>
                </c:pt>
                <c:pt idx="52">
                  <c:v>7.2</c:v>
                </c:pt>
                <c:pt idx="53">
                  <c:v>7.3</c:v>
                </c:pt>
                <c:pt idx="54">
                  <c:v>7.4</c:v>
                </c:pt>
                <c:pt idx="55">
                  <c:v>7.5000000000000098</c:v>
                </c:pt>
                <c:pt idx="56">
                  <c:v>7.6</c:v>
                </c:pt>
                <c:pt idx="57">
                  <c:v>7.7</c:v>
                </c:pt>
                <c:pt idx="58">
                  <c:v>7.8000000000000096</c:v>
                </c:pt>
                <c:pt idx="59">
                  <c:v>7.9000000000000101</c:v>
                </c:pt>
                <c:pt idx="60">
                  <c:v>8.0000000000000107</c:v>
                </c:pt>
              </c:numCache>
            </c:numRef>
          </c:cat>
          <c:val>
            <c:numRef>
              <c:f>DATI_377549!$N$2:$N$62</c:f>
              <c:numCache>
                <c:formatCode>General</c:formatCode>
                <c:ptCount val="61"/>
                <c:pt idx="0">
                  <c:v>586</c:v>
                </c:pt>
                <c:pt idx="1">
                  <c:v>55</c:v>
                </c:pt>
                <c:pt idx="2">
                  <c:v>83</c:v>
                </c:pt>
                <c:pt idx="3">
                  <c:v>120</c:v>
                </c:pt>
                <c:pt idx="4">
                  <c:v>137</c:v>
                </c:pt>
                <c:pt idx="5">
                  <c:v>206</c:v>
                </c:pt>
                <c:pt idx="6">
                  <c:v>286</c:v>
                </c:pt>
                <c:pt idx="7">
                  <c:v>640</c:v>
                </c:pt>
                <c:pt idx="8">
                  <c:v>1350</c:v>
                </c:pt>
                <c:pt idx="9">
                  <c:v>2564</c:v>
                </c:pt>
                <c:pt idx="10">
                  <c:v>5254</c:v>
                </c:pt>
                <c:pt idx="11">
                  <c:v>5887</c:v>
                </c:pt>
                <c:pt idx="12">
                  <c:v>11211</c:v>
                </c:pt>
                <c:pt idx="13">
                  <c:v>17900</c:v>
                </c:pt>
                <c:pt idx="14">
                  <c:v>21913</c:v>
                </c:pt>
                <c:pt idx="15">
                  <c:v>28886</c:v>
                </c:pt>
                <c:pt idx="16">
                  <c:v>21822</c:v>
                </c:pt>
                <c:pt idx="17">
                  <c:v>30453</c:v>
                </c:pt>
                <c:pt idx="18">
                  <c:v>33244</c:v>
                </c:pt>
                <c:pt idx="19">
                  <c:v>27998</c:v>
                </c:pt>
                <c:pt idx="20">
                  <c:v>28057</c:v>
                </c:pt>
                <c:pt idx="21">
                  <c:v>16733</c:v>
                </c:pt>
                <c:pt idx="22">
                  <c:v>19666</c:v>
                </c:pt>
                <c:pt idx="23">
                  <c:v>18263</c:v>
                </c:pt>
                <c:pt idx="24">
                  <c:v>14043</c:v>
                </c:pt>
                <c:pt idx="25">
                  <c:v>12673</c:v>
                </c:pt>
                <c:pt idx="26">
                  <c:v>7188</c:v>
                </c:pt>
                <c:pt idx="27">
                  <c:v>8278</c:v>
                </c:pt>
                <c:pt idx="28">
                  <c:v>7410</c:v>
                </c:pt>
                <c:pt idx="29">
                  <c:v>5395</c:v>
                </c:pt>
                <c:pt idx="30">
                  <c:v>4706</c:v>
                </c:pt>
                <c:pt idx="31">
                  <c:v>2893</c:v>
                </c:pt>
                <c:pt idx="32">
                  <c:v>3252</c:v>
                </c:pt>
                <c:pt idx="33">
                  <c:v>2940</c:v>
                </c:pt>
                <c:pt idx="34">
                  <c:v>2247</c:v>
                </c:pt>
                <c:pt idx="35">
                  <c:v>1965</c:v>
                </c:pt>
                <c:pt idx="36">
                  <c:v>1205</c:v>
                </c:pt>
                <c:pt idx="37">
                  <c:v>1303</c:v>
                </c:pt>
                <c:pt idx="38">
                  <c:v>1138</c:v>
                </c:pt>
                <c:pt idx="39">
                  <c:v>846</c:v>
                </c:pt>
                <c:pt idx="40">
                  <c:v>758</c:v>
                </c:pt>
                <c:pt idx="41">
                  <c:v>381</c:v>
                </c:pt>
                <c:pt idx="42">
                  <c:v>439</c:v>
                </c:pt>
                <c:pt idx="43">
                  <c:v>421</c:v>
                </c:pt>
                <c:pt idx="44">
                  <c:v>290</c:v>
                </c:pt>
                <c:pt idx="45">
                  <c:v>262</c:v>
                </c:pt>
                <c:pt idx="46">
                  <c:v>176</c:v>
                </c:pt>
                <c:pt idx="47">
                  <c:v>167</c:v>
                </c:pt>
                <c:pt idx="48">
                  <c:v>154</c:v>
                </c:pt>
                <c:pt idx="49">
                  <c:v>119</c:v>
                </c:pt>
                <c:pt idx="50">
                  <c:v>111</c:v>
                </c:pt>
                <c:pt idx="51">
                  <c:v>61</c:v>
                </c:pt>
                <c:pt idx="52">
                  <c:v>92</c:v>
                </c:pt>
                <c:pt idx="53">
                  <c:v>76</c:v>
                </c:pt>
                <c:pt idx="54">
                  <c:v>72</c:v>
                </c:pt>
                <c:pt idx="55">
                  <c:v>79</c:v>
                </c:pt>
                <c:pt idx="56">
                  <c:v>43</c:v>
                </c:pt>
                <c:pt idx="57">
                  <c:v>73</c:v>
                </c:pt>
                <c:pt idx="58">
                  <c:v>56</c:v>
                </c:pt>
                <c:pt idx="59">
                  <c:v>63</c:v>
                </c:pt>
                <c:pt idx="60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360768"/>
        <c:axId val="185362688"/>
      </c:barChart>
      <c:catAx>
        <c:axId val="185360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ns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84483134920634917"/>
              <c:y val="0.584212191358024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536268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85362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18536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17329011274896E-2"/>
          <c:y val="8.4493106122292091E-2"/>
          <c:w val="0.91771885361413308"/>
          <c:h val="0.83512762952051756"/>
        </c:manualLayout>
      </c:layout>
      <c:barChart>
        <c:barDir val="col"/>
        <c:grouping val="clustered"/>
        <c:varyColors val="0"/>
        <c:ser>
          <c:idx val="0"/>
          <c:order val="0"/>
          <c:tx>
            <c:v>TRAP-01 18/4/2018</c:v>
          </c:tx>
          <c:spPr>
            <a:solidFill>
              <a:srgbClr val="FFC000"/>
            </a:solidFill>
          </c:spPr>
          <c:invertIfNegative val="0"/>
          <c:cat>
            <c:numRef>
              <c:f>DATI_325859!$L$4:$L$64</c:f>
              <c:numCache>
                <c:formatCode>General</c:formatCode>
                <c:ptCount val="61"/>
                <c:pt idx="0">
                  <c:v>2</c:v>
                </c:pt>
                <c:pt idx="1">
                  <c:v>2.1</c:v>
                </c:pt>
                <c:pt idx="2">
                  <c:v>2.2000000000000002</c:v>
                </c:pt>
                <c:pt idx="3">
                  <c:v>2.2999999999999998</c:v>
                </c:pt>
                <c:pt idx="4">
                  <c:v>2.4</c:v>
                </c:pt>
                <c:pt idx="5">
                  <c:v>2.5</c:v>
                </c:pt>
                <c:pt idx="6">
                  <c:v>2.6</c:v>
                </c:pt>
                <c:pt idx="7">
                  <c:v>2.7</c:v>
                </c:pt>
                <c:pt idx="8">
                  <c:v>2.8</c:v>
                </c:pt>
                <c:pt idx="9">
                  <c:v>2.9</c:v>
                </c:pt>
                <c:pt idx="10">
                  <c:v>3</c:v>
                </c:pt>
                <c:pt idx="11">
                  <c:v>3.1</c:v>
                </c:pt>
                <c:pt idx="12">
                  <c:v>3.2</c:v>
                </c:pt>
                <c:pt idx="13">
                  <c:v>3.3</c:v>
                </c:pt>
                <c:pt idx="14">
                  <c:v>3.4</c:v>
                </c:pt>
                <c:pt idx="15">
                  <c:v>3.5</c:v>
                </c:pt>
                <c:pt idx="16">
                  <c:v>3.6</c:v>
                </c:pt>
                <c:pt idx="17">
                  <c:v>3.7</c:v>
                </c:pt>
                <c:pt idx="18">
                  <c:v>3.8</c:v>
                </c:pt>
                <c:pt idx="19">
                  <c:v>3.9</c:v>
                </c:pt>
                <c:pt idx="20">
                  <c:v>4</c:v>
                </c:pt>
                <c:pt idx="21">
                  <c:v>4.0999999999999996</c:v>
                </c:pt>
                <c:pt idx="22">
                  <c:v>4.2</c:v>
                </c:pt>
                <c:pt idx="23">
                  <c:v>4.3</c:v>
                </c:pt>
                <c:pt idx="24">
                  <c:v>4.4000000000000004</c:v>
                </c:pt>
                <c:pt idx="25">
                  <c:v>4.5</c:v>
                </c:pt>
                <c:pt idx="26">
                  <c:v>4.5999999999999996</c:v>
                </c:pt>
                <c:pt idx="27">
                  <c:v>4.7</c:v>
                </c:pt>
                <c:pt idx="28">
                  <c:v>4.8</c:v>
                </c:pt>
                <c:pt idx="29">
                  <c:v>4.9000000000000004</c:v>
                </c:pt>
                <c:pt idx="30">
                  <c:v>5</c:v>
                </c:pt>
                <c:pt idx="31">
                  <c:v>5.0999999999999996</c:v>
                </c:pt>
                <c:pt idx="32">
                  <c:v>5.2</c:v>
                </c:pt>
                <c:pt idx="33">
                  <c:v>5.3</c:v>
                </c:pt>
                <c:pt idx="34">
                  <c:v>5.4</c:v>
                </c:pt>
                <c:pt idx="35">
                  <c:v>5.5</c:v>
                </c:pt>
                <c:pt idx="36">
                  <c:v>5.6</c:v>
                </c:pt>
                <c:pt idx="37">
                  <c:v>5.7</c:v>
                </c:pt>
                <c:pt idx="38">
                  <c:v>5.8</c:v>
                </c:pt>
                <c:pt idx="39">
                  <c:v>5.9</c:v>
                </c:pt>
                <c:pt idx="40">
                  <c:v>6</c:v>
                </c:pt>
                <c:pt idx="41">
                  <c:v>6.1</c:v>
                </c:pt>
                <c:pt idx="42">
                  <c:v>6.2</c:v>
                </c:pt>
                <c:pt idx="43">
                  <c:v>6.3</c:v>
                </c:pt>
                <c:pt idx="44">
                  <c:v>6.4</c:v>
                </c:pt>
                <c:pt idx="45">
                  <c:v>6.5</c:v>
                </c:pt>
                <c:pt idx="46">
                  <c:v>6.6</c:v>
                </c:pt>
                <c:pt idx="47">
                  <c:v>6.7</c:v>
                </c:pt>
                <c:pt idx="48">
                  <c:v>6.8</c:v>
                </c:pt>
                <c:pt idx="49">
                  <c:v>6.9</c:v>
                </c:pt>
                <c:pt idx="50">
                  <c:v>7</c:v>
                </c:pt>
                <c:pt idx="51">
                  <c:v>7.1</c:v>
                </c:pt>
                <c:pt idx="52">
                  <c:v>7.2</c:v>
                </c:pt>
                <c:pt idx="53">
                  <c:v>7.3</c:v>
                </c:pt>
                <c:pt idx="54">
                  <c:v>7.4</c:v>
                </c:pt>
                <c:pt idx="55">
                  <c:v>7.5</c:v>
                </c:pt>
                <c:pt idx="56">
                  <c:v>7.6000000000000094</c:v>
                </c:pt>
                <c:pt idx="57">
                  <c:v>7.7</c:v>
                </c:pt>
                <c:pt idx="58">
                  <c:v>7.8</c:v>
                </c:pt>
                <c:pt idx="59">
                  <c:v>7.9000000000000101</c:v>
                </c:pt>
                <c:pt idx="60">
                  <c:v>8.0000000000000107</c:v>
                </c:pt>
              </c:numCache>
            </c:numRef>
          </c:cat>
          <c:val>
            <c:numRef>
              <c:f>DATI_325859!$N$4:$N$64</c:f>
              <c:numCache>
                <c:formatCode>General</c:formatCode>
                <c:ptCount val="61"/>
                <c:pt idx="0">
                  <c:v>211</c:v>
                </c:pt>
                <c:pt idx="1">
                  <c:v>22</c:v>
                </c:pt>
                <c:pt idx="2">
                  <c:v>21</c:v>
                </c:pt>
                <c:pt idx="3">
                  <c:v>42</c:v>
                </c:pt>
                <c:pt idx="4">
                  <c:v>41</c:v>
                </c:pt>
                <c:pt idx="5">
                  <c:v>49</c:v>
                </c:pt>
                <c:pt idx="6">
                  <c:v>47</c:v>
                </c:pt>
                <c:pt idx="7">
                  <c:v>92</c:v>
                </c:pt>
                <c:pt idx="8">
                  <c:v>134</c:v>
                </c:pt>
                <c:pt idx="9">
                  <c:v>229</c:v>
                </c:pt>
                <c:pt idx="10">
                  <c:v>468</c:v>
                </c:pt>
                <c:pt idx="11">
                  <c:v>558</c:v>
                </c:pt>
                <c:pt idx="12">
                  <c:v>1271</c:v>
                </c:pt>
                <c:pt idx="13">
                  <c:v>2380</c:v>
                </c:pt>
                <c:pt idx="14">
                  <c:v>3519</c:v>
                </c:pt>
                <c:pt idx="15">
                  <c:v>5972</c:v>
                </c:pt>
                <c:pt idx="16">
                  <c:v>5674</c:v>
                </c:pt>
                <c:pt idx="17">
                  <c:v>9460</c:v>
                </c:pt>
                <c:pt idx="18">
                  <c:v>13229</c:v>
                </c:pt>
                <c:pt idx="19">
                  <c:v>15045</c:v>
                </c:pt>
                <c:pt idx="20">
                  <c:v>19246</c:v>
                </c:pt>
                <c:pt idx="21">
                  <c:v>15380</c:v>
                </c:pt>
                <c:pt idx="22">
                  <c:v>20680</c:v>
                </c:pt>
                <c:pt idx="23">
                  <c:v>22789</c:v>
                </c:pt>
                <c:pt idx="24">
                  <c:v>21781</c:v>
                </c:pt>
                <c:pt idx="25">
                  <c:v>22344</c:v>
                </c:pt>
                <c:pt idx="26">
                  <c:v>15823</c:v>
                </c:pt>
                <c:pt idx="27">
                  <c:v>18401</c:v>
                </c:pt>
                <c:pt idx="28">
                  <c:v>16940</c:v>
                </c:pt>
                <c:pt idx="29">
                  <c:v>14140</c:v>
                </c:pt>
                <c:pt idx="30">
                  <c:v>12906</c:v>
                </c:pt>
                <c:pt idx="31">
                  <c:v>8475</c:v>
                </c:pt>
                <c:pt idx="32">
                  <c:v>9213</c:v>
                </c:pt>
                <c:pt idx="33">
                  <c:v>7662</c:v>
                </c:pt>
                <c:pt idx="34">
                  <c:v>6409</c:v>
                </c:pt>
                <c:pt idx="35">
                  <c:v>5480</c:v>
                </c:pt>
                <c:pt idx="36">
                  <c:v>3519</c:v>
                </c:pt>
                <c:pt idx="37">
                  <c:v>3680</c:v>
                </c:pt>
                <c:pt idx="38">
                  <c:v>3161</c:v>
                </c:pt>
                <c:pt idx="39">
                  <c:v>2596</c:v>
                </c:pt>
                <c:pt idx="40">
                  <c:v>2290</c:v>
                </c:pt>
                <c:pt idx="41">
                  <c:v>1489</c:v>
                </c:pt>
                <c:pt idx="42">
                  <c:v>1536</c:v>
                </c:pt>
                <c:pt idx="43">
                  <c:v>1317</c:v>
                </c:pt>
                <c:pt idx="44">
                  <c:v>1123</c:v>
                </c:pt>
                <c:pt idx="45">
                  <c:v>958</c:v>
                </c:pt>
                <c:pt idx="46">
                  <c:v>617</c:v>
                </c:pt>
                <c:pt idx="47">
                  <c:v>680</c:v>
                </c:pt>
                <c:pt idx="48">
                  <c:v>623</c:v>
                </c:pt>
                <c:pt idx="49">
                  <c:v>471</c:v>
                </c:pt>
                <c:pt idx="50">
                  <c:v>444</c:v>
                </c:pt>
                <c:pt idx="51">
                  <c:v>301</c:v>
                </c:pt>
                <c:pt idx="52">
                  <c:v>340</c:v>
                </c:pt>
                <c:pt idx="53">
                  <c:v>299</c:v>
                </c:pt>
                <c:pt idx="54">
                  <c:v>279</c:v>
                </c:pt>
                <c:pt idx="55">
                  <c:v>281</c:v>
                </c:pt>
                <c:pt idx="56">
                  <c:v>162</c:v>
                </c:pt>
                <c:pt idx="57">
                  <c:v>206</c:v>
                </c:pt>
                <c:pt idx="58">
                  <c:v>182</c:v>
                </c:pt>
                <c:pt idx="59">
                  <c:v>169</c:v>
                </c:pt>
                <c:pt idx="60">
                  <c:v>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386496"/>
        <c:axId val="185388416"/>
      </c:barChart>
      <c:catAx>
        <c:axId val="185386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dirty="0" smtClean="0"/>
                  <a:t>ns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90166269841269842"/>
              <c:y val="0.547219135802469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omic Sans MS" pitchFamily="66" charset="0"/>
              </a:defRPr>
            </a:pPr>
            <a:endParaRPr lang="it-IT"/>
          </a:p>
        </c:txPr>
        <c:crossAx val="18538841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85388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it-IT"/>
          </a:p>
        </c:txPr>
        <c:crossAx val="185386496"/>
        <c:crosses val="autoZero"/>
        <c:crossBetween val="between"/>
        <c:majorUnit val="15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89909133450615E-2"/>
          <c:y val="8.4493106122292091E-2"/>
          <c:w val="0.89831308903413831"/>
          <c:h val="0.80381647620829066"/>
        </c:manualLayout>
      </c:layout>
      <c:barChart>
        <c:barDir val="col"/>
        <c:grouping val="clustered"/>
        <c:varyColors val="0"/>
        <c:ser>
          <c:idx val="0"/>
          <c:order val="0"/>
          <c:tx>
            <c:v>TRAP-01  18/4/2018</c:v>
          </c:tx>
          <c:spPr>
            <a:solidFill>
              <a:srgbClr val="FFC000"/>
            </a:solidFill>
          </c:spPr>
          <c:invertIfNegative val="0"/>
          <c:cat>
            <c:numRef>
              <c:f>DATI_325859!$R$6:$R$206</c:f>
              <c:numCache>
                <c:formatCode>General</c:formatCode>
                <c:ptCount val="201"/>
                <c:pt idx="0">
                  <c:v>10</c:v>
                </c:pt>
                <c:pt idx="1">
                  <c:v>10.200000000000001</c:v>
                </c:pt>
                <c:pt idx="2">
                  <c:v>10.4</c:v>
                </c:pt>
                <c:pt idx="3">
                  <c:v>10.6</c:v>
                </c:pt>
                <c:pt idx="4">
                  <c:v>10.8</c:v>
                </c:pt>
                <c:pt idx="5">
                  <c:v>11</c:v>
                </c:pt>
                <c:pt idx="6">
                  <c:v>11.2</c:v>
                </c:pt>
                <c:pt idx="7">
                  <c:v>11.4</c:v>
                </c:pt>
                <c:pt idx="8">
                  <c:v>11.6</c:v>
                </c:pt>
                <c:pt idx="9">
                  <c:v>11.8</c:v>
                </c:pt>
                <c:pt idx="10">
                  <c:v>12</c:v>
                </c:pt>
                <c:pt idx="11">
                  <c:v>12.2</c:v>
                </c:pt>
                <c:pt idx="12">
                  <c:v>12.4</c:v>
                </c:pt>
                <c:pt idx="13">
                  <c:v>12.6</c:v>
                </c:pt>
                <c:pt idx="14">
                  <c:v>12.8</c:v>
                </c:pt>
                <c:pt idx="15">
                  <c:v>13</c:v>
                </c:pt>
                <c:pt idx="16">
                  <c:v>13.2</c:v>
                </c:pt>
                <c:pt idx="17">
                  <c:v>13.4</c:v>
                </c:pt>
                <c:pt idx="18">
                  <c:v>13.6</c:v>
                </c:pt>
                <c:pt idx="19">
                  <c:v>13.8</c:v>
                </c:pt>
                <c:pt idx="20">
                  <c:v>14</c:v>
                </c:pt>
                <c:pt idx="21">
                  <c:v>14.2</c:v>
                </c:pt>
                <c:pt idx="22">
                  <c:v>14.4</c:v>
                </c:pt>
                <c:pt idx="23">
                  <c:v>14.6</c:v>
                </c:pt>
                <c:pt idx="24">
                  <c:v>14.8</c:v>
                </c:pt>
                <c:pt idx="25">
                  <c:v>15</c:v>
                </c:pt>
                <c:pt idx="26">
                  <c:v>15.2</c:v>
                </c:pt>
                <c:pt idx="27">
                  <c:v>15.4</c:v>
                </c:pt>
                <c:pt idx="28">
                  <c:v>15.6</c:v>
                </c:pt>
                <c:pt idx="29">
                  <c:v>15.8</c:v>
                </c:pt>
                <c:pt idx="30">
                  <c:v>16</c:v>
                </c:pt>
                <c:pt idx="31">
                  <c:v>16.2</c:v>
                </c:pt>
                <c:pt idx="32">
                  <c:v>16.399999999999999</c:v>
                </c:pt>
                <c:pt idx="33">
                  <c:v>16.600000000000001</c:v>
                </c:pt>
                <c:pt idx="34">
                  <c:v>16.8</c:v>
                </c:pt>
                <c:pt idx="35">
                  <c:v>17</c:v>
                </c:pt>
                <c:pt idx="36">
                  <c:v>17.2</c:v>
                </c:pt>
                <c:pt idx="37">
                  <c:v>17.399999999999999</c:v>
                </c:pt>
                <c:pt idx="38">
                  <c:v>17.600000000000001</c:v>
                </c:pt>
                <c:pt idx="39">
                  <c:v>17.8</c:v>
                </c:pt>
                <c:pt idx="40">
                  <c:v>18</c:v>
                </c:pt>
                <c:pt idx="41">
                  <c:v>18.2</c:v>
                </c:pt>
                <c:pt idx="42">
                  <c:v>18.399999999999999</c:v>
                </c:pt>
                <c:pt idx="43">
                  <c:v>18.600000000000001</c:v>
                </c:pt>
                <c:pt idx="44">
                  <c:v>18.8</c:v>
                </c:pt>
                <c:pt idx="45">
                  <c:v>19</c:v>
                </c:pt>
                <c:pt idx="46">
                  <c:v>19.2</c:v>
                </c:pt>
                <c:pt idx="47">
                  <c:v>19.399999999999999</c:v>
                </c:pt>
                <c:pt idx="48">
                  <c:v>19.600000000000001</c:v>
                </c:pt>
                <c:pt idx="49">
                  <c:v>19.8</c:v>
                </c:pt>
                <c:pt idx="50">
                  <c:v>20</c:v>
                </c:pt>
                <c:pt idx="51">
                  <c:v>20.2</c:v>
                </c:pt>
                <c:pt idx="52">
                  <c:v>20.399999999999999</c:v>
                </c:pt>
                <c:pt idx="53">
                  <c:v>20.6</c:v>
                </c:pt>
                <c:pt idx="54">
                  <c:v>20.8</c:v>
                </c:pt>
                <c:pt idx="55">
                  <c:v>21</c:v>
                </c:pt>
                <c:pt idx="56">
                  <c:v>21.2</c:v>
                </c:pt>
                <c:pt idx="57">
                  <c:v>21.4</c:v>
                </c:pt>
                <c:pt idx="58">
                  <c:v>21.6</c:v>
                </c:pt>
                <c:pt idx="59">
                  <c:v>21.8</c:v>
                </c:pt>
                <c:pt idx="60">
                  <c:v>22</c:v>
                </c:pt>
                <c:pt idx="61">
                  <c:v>22.2</c:v>
                </c:pt>
                <c:pt idx="62">
                  <c:v>22.4</c:v>
                </c:pt>
                <c:pt idx="63">
                  <c:v>22.6</c:v>
                </c:pt>
                <c:pt idx="64">
                  <c:v>22.8</c:v>
                </c:pt>
                <c:pt idx="65">
                  <c:v>23</c:v>
                </c:pt>
                <c:pt idx="66">
                  <c:v>23.2</c:v>
                </c:pt>
                <c:pt idx="67">
                  <c:v>23.4</c:v>
                </c:pt>
                <c:pt idx="68">
                  <c:v>23.6</c:v>
                </c:pt>
                <c:pt idx="69">
                  <c:v>23.8</c:v>
                </c:pt>
                <c:pt idx="70">
                  <c:v>24</c:v>
                </c:pt>
                <c:pt idx="71">
                  <c:v>24.1999999999999</c:v>
                </c:pt>
                <c:pt idx="72">
                  <c:v>24.399999999999899</c:v>
                </c:pt>
                <c:pt idx="73">
                  <c:v>24.599999999999895</c:v>
                </c:pt>
                <c:pt idx="74">
                  <c:v>24.799999999999898</c:v>
                </c:pt>
                <c:pt idx="75">
                  <c:v>24.999999999999897</c:v>
                </c:pt>
                <c:pt idx="76">
                  <c:v>25.1999999999999</c:v>
                </c:pt>
                <c:pt idx="77">
                  <c:v>25.399999999999899</c:v>
                </c:pt>
                <c:pt idx="78">
                  <c:v>25.599999999999895</c:v>
                </c:pt>
                <c:pt idx="79">
                  <c:v>25.799999999999898</c:v>
                </c:pt>
                <c:pt idx="80">
                  <c:v>25.999999999999897</c:v>
                </c:pt>
                <c:pt idx="81">
                  <c:v>26.1999999999999</c:v>
                </c:pt>
                <c:pt idx="82">
                  <c:v>26.399999999999899</c:v>
                </c:pt>
                <c:pt idx="83">
                  <c:v>26.599999999999895</c:v>
                </c:pt>
                <c:pt idx="84">
                  <c:v>26.799999999999898</c:v>
                </c:pt>
                <c:pt idx="85">
                  <c:v>26.999999999999897</c:v>
                </c:pt>
                <c:pt idx="86">
                  <c:v>27.1999999999999</c:v>
                </c:pt>
                <c:pt idx="87">
                  <c:v>27.399999999999899</c:v>
                </c:pt>
                <c:pt idx="88">
                  <c:v>27.599999999999895</c:v>
                </c:pt>
                <c:pt idx="89">
                  <c:v>27.799999999999898</c:v>
                </c:pt>
                <c:pt idx="90">
                  <c:v>27.999999999999897</c:v>
                </c:pt>
                <c:pt idx="91">
                  <c:v>28.1999999999999</c:v>
                </c:pt>
                <c:pt idx="92">
                  <c:v>28.399999999999899</c:v>
                </c:pt>
                <c:pt idx="93">
                  <c:v>28.599999999999895</c:v>
                </c:pt>
                <c:pt idx="94">
                  <c:v>28.799999999999898</c:v>
                </c:pt>
                <c:pt idx="95">
                  <c:v>28.999999999999897</c:v>
                </c:pt>
                <c:pt idx="96">
                  <c:v>29.1999999999999</c:v>
                </c:pt>
                <c:pt idx="97">
                  <c:v>29.399999999999899</c:v>
                </c:pt>
                <c:pt idx="98">
                  <c:v>29.599999999999895</c:v>
                </c:pt>
                <c:pt idx="99">
                  <c:v>29.799999999999898</c:v>
                </c:pt>
                <c:pt idx="100">
                  <c:v>29.999999999999897</c:v>
                </c:pt>
                <c:pt idx="101">
                  <c:v>30.1999999999999</c:v>
                </c:pt>
                <c:pt idx="102">
                  <c:v>30.399999999999899</c:v>
                </c:pt>
                <c:pt idx="103">
                  <c:v>30.599999999999895</c:v>
                </c:pt>
                <c:pt idx="104">
                  <c:v>30.799999999999898</c:v>
                </c:pt>
                <c:pt idx="105">
                  <c:v>30.999999999999897</c:v>
                </c:pt>
                <c:pt idx="106">
                  <c:v>31.1999999999999</c:v>
                </c:pt>
                <c:pt idx="107">
                  <c:v>31.399999999999899</c:v>
                </c:pt>
                <c:pt idx="108">
                  <c:v>31.599999999999895</c:v>
                </c:pt>
                <c:pt idx="109">
                  <c:v>31.799999999999898</c:v>
                </c:pt>
                <c:pt idx="110">
                  <c:v>31.999999999999897</c:v>
                </c:pt>
                <c:pt idx="111">
                  <c:v>32.19999999999991</c:v>
                </c:pt>
                <c:pt idx="112">
                  <c:v>32.399999999999906</c:v>
                </c:pt>
                <c:pt idx="113">
                  <c:v>32.599999999999909</c:v>
                </c:pt>
                <c:pt idx="114">
                  <c:v>32.799999999999912</c:v>
                </c:pt>
                <c:pt idx="115">
                  <c:v>32.999999999999908</c:v>
                </c:pt>
                <c:pt idx="116">
                  <c:v>33.19999999999991</c:v>
                </c:pt>
                <c:pt idx="117">
                  <c:v>33.399999999999906</c:v>
                </c:pt>
                <c:pt idx="118">
                  <c:v>33.599999999999909</c:v>
                </c:pt>
                <c:pt idx="119">
                  <c:v>33.799999999999912</c:v>
                </c:pt>
                <c:pt idx="120">
                  <c:v>33.999999999999908</c:v>
                </c:pt>
                <c:pt idx="121">
                  <c:v>34.19999999999991</c:v>
                </c:pt>
                <c:pt idx="122">
                  <c:v>34.399999999999906</c:v>
                </c:pt>
                <c:pt idx="123">
                  <c:v>34.599999999999909</c:v>
                </c:pt>
                <c:pt idx="124">
                  <c:v>34.799999999999912</c:v>
                </c:pt>
                <c:pt idx="125">
                  <c:v>34.999999999999908</c:v>
                </c:pt>
                <c:pt idx="126">
                  <c:v>35.19999999999991</c:v>
                </c:pt>
                <c:pt idx="127">
                  <c:v>35.399999999999906</c:v>
                </c:pt>
                <c:pt idx="128">
                  <c:v>35.599999999999909</c:v>
                </c:pt>
                <c:pt idx="129">
                  <c:v>35.799999999999912</c:v>
                </c:pt>
                <c:pt idx="130">
                  <c:v>35.999999999999908</c:v>
                </c:pt>
                <c:pt idx="131">
                  <c:v>36.19999999999991</c:v>
                </c:pt>
                <c:pt idx="132">
                  <c:v>36.399999999999906</c:v>
                </c:pt>
                <c:pt idx="133">
                  <c:v>36.599999999999909</c:v>
                </c:pt>
                <c:pt idx="134">
                  <c:v>36.799999999999912</c:v>
                </c:pt>
                <c:pt idx="135">
                  <c:v>36.999999999999908</c:v>
                </c:pt>
                <c:pt idx="136">
                  <c:v>37.19999999999991</c:v>
                </c:pt>
                <c:pt idx="137">
                  <c:v>37.399999999999906</c:v>
                </c:pt>
                <c:pt idx="138">
                  <c:v>37.599999999999909</c:v>
                </c:pt>
                <c:pt idx="139">
                  <c:v>37.799999999999912</c:v>
                </c:pt>
                <c:pt idx="140">
                  <c:v>37.999999999999908</c:v>
                </c:pt>
                <c:pt idx="141">
                  <c:v>38.19999999999991</c:v>
                </c:pt>
                <c:pt idx="142">
                  <c:v>38.399999999999906</c:v>
                </c:pt>
                <c:pt idx="143">
                  <c:v>38.599999999999909</c:v>
                </c:pt>
                <c:pt idx="144">
                  <c:v>38.799999999999912</c:v>
                </c:pt>
                <c:pt idx="145">
                  <c:v>38.999999999999908</c:v>
                </c:pt>
                <c:pt idx="146">
                  <c:v>39.19999999999991</c:v>
                </c:pt>
                <c:pt idx="147">
                  <c:v>39.399999999999906</c:v>
                </c:pt>
                <c:pt idx="148">
                  <c:v>39.599999999999909</c:v>
                </c:pt>
                <c:pt idx="149">
                  <c:v>39.799999999999912</c:v>
                </c:pt>
                <c:pt idx="150">
                  <c:v>39.999999999999908</c:v>
                </c:pt>
                <c:pt idx="151">
                  <c:v>40.19999999999991</c:v>
                </c:pt>
                <c:pt idx="152">
                  <c:v>40.399999999999906</c:v>
                </c:pt>
                <c:pt idx="153">
                  <c:v>40.599999999999909</c:v>
                </c:pt>
                <c:pt idx="154">
                  <c:v>40.799999999999912</c:v>
                </c:pt>
                <c:pt idx="155">
                  <c:v>40.999999999999908</c:v>
                </c:pt>
                <c:pt idx="156">
                  <c:v>41.19999999999991</c:v>
                </c:pt>
                <c:pt idx="157">
                  <c:v>41.399999999999906</c:v>
                </c:pt>
                <c:pt idx="158">
                  <c:v>41.599999999999909</c:v>
                </c:pt>
                <c:pt idx="159">
                  <c:v>41.799999999999912</c:v>
                </c:pt>
                <c:pt idx="160">
                  <c:v>41.999999999999908</c:v>
                </c:pt>
                <c:pt idx="161">
                  <c:v>42.19999999999991</c:v>
                </c:pt>
                <c:pt idx="162">
                  <c:v>42.399999999999906</c:v>
                </c:pt>
                <c:pt idx="163">
                  <c:v>42.599999999999909</c:v>
                </c:pt>
                <c:pt idx="164">
                  <c:v>42.799999999999912</c:v>
                </c:pt>
                <c:pt idx="165">
                  <c:v>42.999999999999908</c:v>
                </c:pt>
                <c:pt idx="166">
                  <c:v>43.19999999999991</c:v>
                </c:pt>
                <c:pt idx="167">
                  <c:v>43.399999999999906</c:v>
                </c:pt>
                <c:pt idx="168">
                  <c:v>43.599999999999909</c:v>
                </c:pt>
                <c:pt idx="169">
                  <c:v>43.799999999999912</c:v>
                </c:pt>
                <c:pt idx="170">
                  <c:v>43.999999999999908</c:v>
                </c:pt>
                <c:pt idx="171">
                  <c:v>44.19999999999991</c:v>
                </c:pt>
                <c:pt idx="172">
                  <c:v>44.399999999999906</c:v>
                </c:pt>
                <c:pt idx="173">
                  <c:v>44.599999999999909</c:v>
                </c:pt>
                <c:pt idx="174">
                  <c:v>44.799999999999912</c:v>
                </c:pt>
                <c:pt idx="175">
                  <c:v>44.999999999999908</c:v>
                </c:pt>
                <c:pt idx="176">
                  <c:v>45.19999999999991</c:v>
                </c:pt>
                <c:pt idx="177">
                  <c:v>45.399999999999906</c:v>
                </c:pt>
                <c:pt idx="178">
                  <c:v>45.599999999999909</c:v>
                </c:pt>
                <c:pt idx="179">
                  <c:v>45.799999999999912</c:v>
                </c:pt>
                <c:pt idx="180">
                  <c:v>45.999999999999908</c:v>
                </c:pt>
                <c:pt idx="181">
                  <c:v>46.19999999999991</c:v>
                </c:pt>
                <c:pt idx="182">
                  <c:v>46.399999999999906</c:v>
                </c:pt>
                <c:pt idx="183">
                  <c:v>46.599999999999909</c:v>
                </c:pt>
                <c:pt idx="184">
                  <c:v>46.799999999999912</c:v>
                </c:pt>
                <c:pt idx="185">
                  <c:v>46.999999999999908</c:v>
                </c:pt>
                <c:pt idx="186">
                  <c:v>47.19999999999991</c:v>
                </c:pt>
                <c:pt idx="187">
                  <c:v>47.399999999999906</c:v>
                </c:pt>
                <c:pt idx="188">
                  <c:v>47.599999999999909</c:v>
                </c:pt>
                <c:pt idx="189">
                  <c:v>47.799999999999912</c:v>
                </c:pt>
                <c:pt idx="190">
                  <c:v>47.999999999999908</c:v>
                </c:pt>
                <c:pt idx="191">
                  <c:v>48.19999999999991</c:v>
                </c:pt>
                <c:pt idx="192">
                  <c:v>48.399999999999906</c:v>
                </c:pt>
                <c:pt idx="193">
                  <c:v>48.599999999999909</c:v>
                </c:pt>
                <c:pt idx="194">
                  <c:v>48.799999999999912</c:v>
                </c:pt>
                <c:pt idx="195">
                  <c:v>48.999999999999908</c:v>
                </c:pt>
                <c:pt idx="196">
                  <c:v>49.19999999999991</c:v>
                </c:pt>
                <c:pt idx="197">
                  <c:v>49.399999999999906</c:v>
                </c:pt>
                <c:pt idx="198">
                  <c:v>49.599999999999909</c:v>
                </c:pt>
                <c:pt idx="199">
                  <c:v>49.799999999999912</c:v>
                </c:pt>
                <c:pt idx="200">
                  <c:v>49.999999999999908</c:v>
                </c:pt>
              </c:numCache>
            </c:numRef>
          </c:cat>
          <c:val>
            <c:numRef>
              <c:f>DATI_325859!$T$6:$T$206</c:f>
              <c:numCache>
                <c:formatCode>General</c:formatCode>
                <c:ptCount val="201"/>
                <c:pt idx="0">
                  <c:v>206</c:v>
                </c:pt>
                <c:pt idx="1">
                  <c:v>45</c:v>
                </c:pt>
                <c:pt idx="2">
                  <c:v>45</c:v>
                </c:pt>
                <c:pt idx="3">
                  <c:v>43</c:v>
                </c:pt>
                <c:pt idx="4">
                  <c:v>45</c:v>
                </c:pt>
                <c:pt idx="5">
                  <c:v>60</c:v>
                </c:pt>
                <c:pt idx="6">
                  <c:v>66</c:v>
                </c:pt>
                <c:pt idx="7">
                  <c:v>66</c:v>
                </c:pt>
                <c:pt idx="8">
                  <c:v>74</c:v>
                </c:pt>
                <c:pt idx="9">
                  <c:v>65</c:v>
                </c:pt>
                <c:pt idx="10">
                  <c:v>89</c:v>
                </c:pt>
                <c:pt idx="11">
                  <c:v>72</c:v>
                </c:pt>
                <c:pt idx="12">
                  <c:v>80</c:v>
                </c:pt>
                <c:pt idx="13">
                  <c:v>72</c:v>
                </c:pt>
                <c:pt idx="14">
                  <c:v>106</c:v>
                </c:pt>
                <c:pt idx="15">
                  <c:v>98</c:v>
                </c:pt>
                <c:pt idx="16">
                  <c:v>99</c:v>
                </c:pt>
                <c:pt idx="17">
                  <c:v>89</c:v>
                </c:pt>
                <c:pt idx="18">
                  <c:v>125</c:v>
                </c:pt>
                <c:pt idx="19">
                  <c:v>92</c:v>
                </c:pt>
                <c:pt idx="20">
                  <c:v>129</c:v>
                </c:pt>
                <c:pt idx="21">
                  <c:v>102</c:v>
                </c:pt>
                <c:pt idx="22">
                  <c:v>125</c:v>
                </c:pt>
                <c:pt idx="23">
                  <c:v>135</c:v>
                </c:pt>
                <c:pt idx="24">
                  <c:v>151</c:v>
                </c:pt>
                <c:pt idx="25">
                  <c:v>127</c:v>
                </c:pt>
                <c:pt idx="26">
                  <c:v>146</c:v>
                </c:pt>
                <c:pt idx="27">
                  <c:v>166</c:v>
                </c:pt>
                <c:pt idx="28">
                  <c:v>158</c:v>
                </c:pt>
                <c:pt idx="29">
                  <c:v>155</c:v>
                </c:pt>
                <c:pt idx="30">
                  <c:v>199</c:v>
                </c:pt>
                <c:pt idx="31">
                  <c:v>151</c:v>
                </c:pt>
                <c:pt idx="32">
                  <c:v>176</c:v>
                </c:pt>
                <c:pt idx="33">
                  <c:v>195</c:v>
                </c:pt>
                <c:pt idx="34">
                  <c:v>198</c:v>
                </c:pt>
                <c:pt idx="35">
                  <c:v>218</c:v>
                </c:pt>
                <c:pt idx="36">
                  <c:v>225</c:v>
                </c:pt>
                <c:pt idx="37">
                  <c:v>250</c:v>
                </c:pt>
                <c:pt idx="38">
                  <c:v>243</c:v>
                </c:pt>
                <c:pt idx="39">
                  <c:v>238</c:v>
                </c:pt>
                <c:pt idx="40">
                  <c:v>278</c:v>
                </c:pt>
                <c:pt idx="41">
                  <c:v>283</c:v>
                </c:pt>
                <c:pt idx="42">
                  <c:v>307</c:v>
                </c:pt>
                <c:pt idx="43">
                  <c:v>330</c:v>
                </c:pt>
                <c:pt idx="44">
                  <c:v>361</c:v>
                </c:pt>
                <c:pt idx="45">
                  <c:v>372</c:v>
                </c:pt>
                <c:pt idx="46">
                  <c:v>385</c:v>
                </c:pt>
                <c:pt idx="47">
                  <c:v>414</c:v>
                </c:pt>
                <c:pt idx="48">
                  <c:v>441</c:v>
                </c:pt>
                <c:pt idx="49">
                  <c:v>448</c:v>
                </c:pt>
                <c:pt idx="50">
                  <c:v>482</c:v>
                </c:pt>
                <c:pt idx="51">
                  <c:v>587</c:v>
                </c:pt>
                <c:pt idx="52">
                  <c:v>665</c:v>
                </c:pt>
                <c:pt idx="53">
                  <c:v>697</c:v>
                </c:pt>
                <c:pt idx="54">
                  <c:v>792</c:v>
                </c:pt>
                <c:pt idx="55">
                  <c:v>855</c:v>
                </c:pt>
                <c:pt idx="56">
                  <c:v>990</c:v>
                </c:pt>
                <c:pt idx="57">
                  <c:v>1178</c:v>
                </c:pt>
                <c:pt idx="58">
                  <c:v>1313</c:v>
                </c:pt>
                <c:pt idx="59">
                  <c:v>1527</c:v>
                </c:pt>
                <c:pt idx="60">
                  <c:v>1663</c:v>
                </c:pt>
                <c:pt idx="61">
                  <c:v>1928</c:v>
                </c:pt>
                <c:pt idx="62">
                  <c:v>2126</c:v>
                </c:pt>
                <c:pt idx="63">
                  <c:v>2488</c:v>
                </c:pt>
                <c:pt idx="64">
                  <c:v>2796</c:v>
                </c:pt>
                <c:pt idx="65">
                  <c:v>3175</c:v>
                </c:pt>
                <c:pt idx="66">
                  <c:v>3544</c:v>
                </c:pt>
                <c:pt idx="67">
                  <c:v>3791</c:v>
                </c:pt>
                <c:pt idx="68">
                  <c:v>4295</c:v>
                </c:pt>
                <c:pt idx="69">
                  <c:v>4602</c:v>
                </c:pt>
                <c:pt idx="70">
                  <c:v>5000</c:v>
                </c:pt>
                <c:pt idx="71">
                  <c:v>5435</c:v>
                </c:pt>
                <c:pt idx="72">
                  <c:v>5796</c:v>
                </c:pt>
                <c:pt idx="73">
                  <c:v>6297</c:v>
                </c:pt>
                <c:pt idx="74">
                  <c:v>6559</c:v>
                </c:pt>
                <c:pt idx="75">
                  <c:v>6649</c:v>
                </c:pt>
                <c:pt idx="76">
                  <c:v>7406</c:v>
                </c:pt>
                <c:pt idx="77">
                  <c:v>7457</c:v>
                </c:pt>
                <c:pt idx="78">
                  <c:v>7746</c:v>
                </c:pt>
                <c:pt idx="79">
                  <c:v>8071</c:v>
                </c:pt>
                <c:pt idx="80">
                  <c:v>8318</c:v>
                </c:pt>
                <c:pt idx="81">
                  <c:v>7950</c:v>
                </c:pt>
                <c:pt idx="82">
                  <c:v>8414</c:v>
                </c:pt>
                <c:pt idx="83">
                  <c:v>8164</c:v>
                </c:pt>
                <c:pt idx="84">
                  <c:v>8345</c:v>
                </c:pt>
                <c:pt idx="85">
                  <c:v>8497</c:v>
                </c:pt>
                <c:pt idx="86">
                  <c:v>8284</c:v>
                </c:pt>
                <c:pt idx="87">
                  <c:v>8187</c:v>
                </c:pt>
                <c:pt idx="88">
                  <c:v>7974</c:v>
                </c:pt>
                <c:pt idx="89">
                  <c:v>7905</c:v>
                </c:pt>
                <c:pt idx="90">
                  <c:v>7814</c:v>
                </c:pt>
                <c:pt idx="91">
                  <c:v>7045</c:v>
                </c:pt>
                <c:pt idx="92">
                  <c:v>7472</c:v>
                </c:pt>
                <c:pt idx="93">
                  <c:v>6975</c:v>
                </c:pt>
                <c:pt idx="94">
                  <c:v>6918</c:v>
                </c:pt>
                <c:pt idx="95">
                  <c:v>6343</c:v>
                </c:pt>
                <c:pt idx="96">
                  <c:v>6203</c:v>
                </c:pt>
                <c:pt idx="97">
                  <c:v>5650</c:v>
                </c:pt>
                <c:pt idx="98">
                  <c:v>5493</c:v>
                </c:pt>
                <c:pt idx="99">
                  <c:v>5289</c:v>
                </c:pt>
                <c:pt idx="100">
                  <c:v>4936</c:v>
                </c:pt>
                <c:pt idx="101">
                  <c:v>4578</c:v>
                </c:pt>
                <c:pt idx="102">
                  <c:v>4354</c:v>
                </c:pt>
                <c:pt idx="103">
                  <c:v>3915</c:v>
                </c:pt>
                <c:pt idx="104">
                  <c:v>3882</c:v>
                </c:pt>
                <c:pt idx="105">
                  <c:v>3429</c:v>
                </c:pt>
                <c:pt idx="106">
                  <c:v>3368</c:v>
                </c:pt>
                <c:pt idx="107">
                  <c:v>2908</c:v>
                </c:pt>
                <c:pt idx="108">
                  <c:v>2809</c:v>
                </c:pt>
                <c:pt idx="109">
                  <c:v>2483</c:v>
                </c:pt>
                <c:pt idx="110">
                  <c:v>2431</c:v>
                </c:pt>
                <c:pt idx="111">
                  <c:v>2129</c:v>
                </c:pt>
                <c:pt idx="112">
                  <c:v>2000</c:v>
                </c:pt>
                <c:pt idx="113">
                  <c:v>1887</c:v>
                </c:pt>
                <c:pt idx="114">
                  <c:v>1642</c:v>
                </c:pt>
                <c:pt idx="115">
                  <c:v>1587</c:v>
                </c:pt>
                <c:pt idx="116">
                  <c:v>1341</c:v>
                </c:pt>
                <c:pt idx="117">
                  <c:v>1245</c:v>
                </c:pt>
                <c:pt idx="118">
                  <c:v>1171</c:v>
                </c:pt>
                <c:pt idx="119">
                  <c:v>1033</c:v>
                </c:pt>
                <c:pt idx="120">
                  <c:v>998</c:v>
                </c:pt>
                <c:pt idx="121">
                  <c:v>894</c:v>
                </c:pt>
                <c:pt idx="122">
                  <c:v>803</c:v>
                </c:pt>
                <c:pt idx="123">
                  <c:v>725</c:v>
                </c:pt>
                <c:pt idx="124">
                  <c:v>693</c:v>
                </c:pt>
                <c:pt idx="125">
                  <c:v>583</c:v>
                </c:pt>
                <c:pt idx="126">
                  <c:v>555</c:v>
                </c:pt>
                <c:pt idx="127">
                  <c:v>460</c:v>
                </c:pt>
                <c:pt idx="128">
                  <c:v>428</c:v>
                </c:pt>
                <c:pt idx="129">
                  <c:v>389</c:v>
                </c:pt>
                <c:pt idx="130">
                  <c:v>346</c:v>
                </c:pt>
                <c:pt idx="131">
                  <c:v>315</c:v>
                </c:pt>
                <c:pt idx="132">
                  <c:v>272</c:v>
                </c:pt>
                <c:pt idx="133">
                  <c:v>239</c:v>
                </c:pt>
                <c:pt idx="134">
                  <c:v>238</c:v>
                </c:pt>
                <c:pt idx="135">
                  <c:v>208</c:v>
                </c:pt>
                <c:pt idx="136">
                  <c:v>195</c:v>
                </c:pt>
                <c:pt idx="137">
                  <c:v>170</c:v>
                </c:pt>
                <c:pt idx="138">
                  <c:v>158</c:v>
                </c:pt>
                <c:pt idx="139">
                  <c:v>111</c:v>
                </c:pt>
                <c:pt idx="140">
                  <c:v>125</c:v>
                </c:pt>
                <c:pt idx="141">
                  <c:v>114</c:v>
                </c:pt>
                <c:pt idx="142">
                  <c:v>98</c:v>
                </c:pt>
                <c:pt idx="143">
                  <c:v>80</c:v>
                </c:pt>
                <c:pt idx="144">
                  <c:v>83</c:v>
                </c:pt>
                <c:pt idx="145">
                  <c:v>55</c:v>
                </c:pt>
                <c:pt idx="146">
                  <c:v>56</c:v>
                </c:pt>
                <c:pt idx="147">
                  <c:v>64</c:v>
                </c:pt>
                <c:pt idx="148">
                  <c:v>56</c:v>
                </c:pt>
                <c:pt idx="149">
                  <c:v>44</c:v>
                </c:pt>
                <c:pt idx="150">
                  <c:v>48</c:v>
                </c:pt>
                <c:pt idx="151">
                  <c:v>38</c:v>
                </c:pt>
                <c:pt idx="152">
                  <c:v>38</c:v>
                </c:pt>
                <c:pt idx="153">
                  <c:v>32</c:v>
                </c:pt>
                <c:pt idx="154">
                  <c:v>30</c:v>
                </c:pt>
                <c:pt idx="155">
                  <c:v>29</c:v>
                </c:pt>
                <c:pt idx="156">
                  <c:v>23</c:v>
                </c:pt>
                <c:pt idx="157">
                  <c:v>15</c:v>
                </c:pt>
                <c:pt idx="158">
                  <c:v>25</c:v>
                </c:pt>
                <c:pt idx="159">
                  <c:v>30</c:v>
                </c:pt>
                <c:pt idx="160">
                  <c:v>21</c:v>
                </c:pt>
                <c:pt idx="161">
                  <c:v>16</c:v>
                </c:pt>
                <c:pt idx="162">
                  <c:v>13</c:v>
                </c:pt>
                <c:pt idx="163">
                  <c:v>8</c:v>
                </c:pt>
                <c:pt idx="164">
                  <c:v>24</c:v>
                </c:pt>
                <c:pt idx="165">
                  <c:v>9</c:v>
                </c:pt>
                <c:pt idx="166">
                  <c:v>13</c:v>
                </c:pt>
                <c:pt idx="167">
                  <c:v>9</c:v>
                </c:pt>
                <c:pt idx="168">
                  <c:v>10</c:v>
                </c:pt>
                <c:pt idx="169">
                  <c:v>8</c:v>
                </c:pt>
                <c:pt idx="170">
                  <c:v>16</c:v>
                </c:pt>
                <c:pt idx="171">
                  <c:v>3</c:v>
                </c:pt>
                <c:pt idx="172">
                  <c:v>9</c:v>
                </c:pt>
                <c:pt idx="173">
                  <c:v>8</c:v>
                </c:pt>
                <c:pt idx="174">
                  <c:v>9</c:v>
                </c:pt>
                <c:pt idx="175">
                  <c:v>11</c:v>
                </c:pt>
                <c:pt idx="176">
                  <c:v>10</c:v>
                </c:pt>
                <c:pt idx="177">
                  <c:v>10</c:v>
                </c:pt>
                <c:pt idx="178">
                  <c:v>4</c:v>
                </c:pt>
                <c:pt idx="179">
                  <c:v>9</c:v>
                </c:pt>
                <c:pt idx="180">
                  <c:v>4</c:v>
                </c:pt>
                <c:pt idx="181">
                  <c:v>5</c:v>
                </c:pt>
                <c:pt idx="182">
                  <c:v>8</c:v>
                </c:pt>
                <c:pt idx="183">
                  <c:v>8</c:v>
                </c:pt>
                <c:pt idx="184">
                  <c:v>4</c:v>
                </c:pt>
                <c:pt idx="185">
                  <c:v>6</c:v>
                </c:pt>
                <c:pt idx="186">
                  <c:v>4</c:v>
                </c:pt>
                <c:pt idx="187">
                  <c:v>3</c:v>
                </c:pt>
                <c:pt idx="188">
                  <c:v>4</c:v>
                </c:pt>
                <c:pt idx="189">
                  <c:v>8</c:v>
                </c:pt>
                <c:pt idx="190">
                  <c:v>6</c:v>
                </c:pt>
                <c:pt idx="191">
                  <c:v>6</c:v>
                </c:pt>
                <c:pt idx="192">
                  <c:v>3</c:v>
                </c:pt>
                <c:pt idx="193">
                  <c:v>2</c:v>
                </c:pt>
                <c:pt idx="194">
                  <c:v>4</c:v>
                </c:pt>
                <c:pt idx="195">
                  <c:v>3</c:v>
                </c:pt>
                <c:pt idx="196">
                  <c:v>5</c:v>
                </c:pt>
                <c:pt idx="197">
                  <c:v>6</c:v>
                </c:pt>
                <c:pt idx="198">
                  <c:v>5</c:v>
                </c:pt>
                <c:pt idx="199">
                  <c:v>6</c:v>
                </c:pt>
                <c:pt idx="20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404032"/>
        <c:axId val="185418112"/>
      </c:barChart>
      <c:catAx>
        <c:axId val="18540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418112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85418112"/>
        <c:scaling>
          <c:orientation val="minMax"/>
          <c:max val="9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85404032"/>
        <c:crosses val="autoZero"/>
        <c:crossBetween val="between"/>
        <c:majorUnit val="2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89909133450615E-2"/>
          <c:y val="8.4493106122292105E-2"/>
          <c:w val="0.752052345868785"/>
          <c:h val="0.75626181975492168"/>
        </c:manualLayout>
      </c:layout>
      <c:barChart>
        <c:barDir val="col"/>
        <c:grouping val="clustered"/>
        <c:varyColors val="0"/>
        <c:ser>
          <c:idx val="0"/>
          <c:order val="0"/>
          <c:tx>
            <c:v>muon velocity</c:v>
          </c:tx>
          <c:spPr>
            <a:solidFill>
              <a:srgbClr val="FF0000"/>
            </a:solidFill>
          </c:spPr>
          <c:invertIfNegative val="0"/>
          <c:cat>
            <c:numRef>
              <c:f>DATI_325859!$R$6:$R$206</c:f>
              <c:numCache>
                <c:formatCode>General</c:formatCode>
                <c:ptCount val="201"/>
                <c:pt idx="0">
                  <c:v>10</c:v>
                </c:pt>
                <c:pt idx="1">
                  <c:v>10.200000000000001</c:v>
                </c:pt>
                <c:pt idx="2">
                  <c:v>10.4</c:v>
                </c:pt>
                <c:pt idx="3">
                  <c:v>10.6</c:v>
                </c:pt>
                <c:pt idx="4">
                  <c:v>10.8</c:v>
                </c:pt>
                <c:pt idx="5">
                  <c:v>11</c:v>
                </c:pt>
                <c:pt idx="6">
                  <c:v>11.2</c:v>
                </c:pt>
                <c:pt idx="7">
                  <c:v>11.4</c:v>
                </c:pt>
                <c:pt idx="8">
                  <c:v>11.6</c:v>
                </c:pt>
                <c:pt idx="9">
                  <c:v>11.8</c:v>
                </c:pt>
                <c:pt idx="10">
                  <c:v>12</c:v>
                </c:pt>
                <c:pt idx="11">
                  <c:v>12.2</c:v>
                </c:pt>
                <c:pt idx="12">
                  <c:v>12.4</c:v>
                </c:pt>
                <c:pt idx="13">
                  <c:v>12.6</c:v>
                </c:pt>
                <c:pt idx="14">
                  <c:v>12.8</c:v>
                </c:pt>
                <c:pt idx="15">
                  <c:v>13</c:v>
                </c:pt>
                <c:pt idx="16">
                  <c:v>13.2</c:v>
                </c:pt>
                <c:pt idx="17">
                  <c:v>13.4</c:v>
                </c:pt>
                <c:pt idx="18">
                  <c:v>13.6</c:v>
                </c:pt>
                <c:pt idx="19">
                  <c:v>13.8</c:v>
                </c:pt>
                <c:pt idx="20">
                  <c:v>14</c:v>
                </c:pt>
                <c:pt idx="21">
                  <c:v>14.2</c:v>
                </c:pt>
                <c:pt idx="22">
                  <c:v>14.4</c:v>
                </c:pt>
                <c:pt idx="23">
                  <c:v>14.6</c:v>
                </c:pt>
                <c:pt idx="24">
                  <c:v>14.8</c:v>
                </c:pt>
                <c:pt idx="25">
                  <c:v>15</c:v>
                </c:pt>
                <c:pt idx="26">
                  <c:v>15.2</c:v>
                </c:pt>
                <c:pt idx="27">
                  <c:v>15.4</c:v>
                </c:pt>
                <c:pt idx="28">
                  <c:v>15.6</c:v>
                </c:pt>
                <c:pt idx="29">
                  <c:v>15.8</c:v>
                </c:pt>
                <c:pt idx="30">
                  <c:v>16</c:v>
                </c:pt>
                <c:pt idx="31">
                  <c:v>16.2</c:v>
                </c:pt>
                <c:pt idx="32">
                  <c:v>16.399999999999999</c:v>
                </c:pt>
                <c:pt idx="33">
                  <c:v>16.600000000000001</c:v>
                </c:pt>
                <c:pt idx="34">
                  <c:v>16.8</c:v>
                </c:pt>
                <c:pt idx="35">
                  <c:v>17</c:v>
                </c:pt>
                <c:pt idx="36">
                  <c:v>17.2</c:v>
                </c:pt>
                <c:pt idx="37">
                  <c:v>17.399999999999999</c:v>
                </c:pt>
                <c:pt idx="38">
                  <c:v>17.600000000000001</c:v>
                </c:pt>
                <c:pt idx="39">
                  <c:v>17.8</c:v>
                </c:pt>
                <c:pt idx="40">
                  <c:v>18</c:v>
                </c:pt>
                <c:pt idx="41">
                  <c:v>18.2</c:v>
                </c:pt>
                <c:pt idx="42">
                  <c:v>18.399999999999999</c:v>
                </c:pt>
                <c:pt idx="43">
                  <c:v>18.600000000000001</c:v>
                </c:pt>
                <c:pt idx="44">
                  <c:v>18.8</c:v>
                </c:pt>
                <c:pt idx="45">
                  <c:v>19</c:v>
                </c:pt>
                <c:pt idx="46">
                  <c:v>19.2</c:v>
                </c:pt>
                <c:pt idx="47">
                  <c:v>19.399999999999999</c:v>
                </c:pt>
                <c:pt idx="48">
                  <c:v>19.600000000000001</c:v>
                </c:pt>
                <c:pt idx="49">
                  <c:v>19.8</c:v>
                </c:pt>
                <c:pt idx="50">
                  <c:v>20</c:v>
                </c:pt>
                <c:pt idx="51">
                  <c:v>20.2</c:v>
                </c:pt>
                <c:pt idx="52">
                  <c:v>20.399999999999999</c:v>
                </c:pt>
                <c:pt idx="53">
                  <c:v>20.6</c:v>
                </c:pt>
                <c:pt idx="54">
                  <c:v>20.8</c:v>
                </c:pt>
                <c:pt idx="55">
                  <c:v>21</c:v>
                </c:pt>
                <c:pt idx="56">
                  <c:v>21.2</c:v>
                </c:pt>
                <c:pt idx="57">
                  <c:v>21.4</c:v>
                </c:pt>
                <c:pt idx="58">
                  <c:v>21.6</c:v>
                </c:pt>
                <c:pt idx="59">
                  <c:v>21.8</c:v>
                </c:pt>
                <c:pt idx="60">
                  <c:v>22</c:v>
                </c:pt>
                <c:pt idx="61">
                  <c:v>22.2</c:v>
                </c:pt>
                <c:pt idx="62">
                  <c:v>22.4</c:v>
                </c:pt>
                <c:pt idx="63">
                  <c:v>22.6</c:v>
                </c:pt>
                <c:pt idx="64">
                  <c:v>22.8</c:v>
                </c:pt>
                <c:pt idx="65">
                  <c:v>23</c:v>
                </c:pt>
                <c:pt idx="66">
                  <c:v>23.2</c:v>
                </c:pt>
                <c:pt idx="67">
                  <c:v>23.4</c:v>
                </c:pt>
                <c:pt idx="68">
                  <c:v>23.6</c:v>
                </c:pt>
                <c:pt idx="69">
                  <c:v>23.8</c:v>
                </c:pt>
                <c:pt idx="70">
                  <c:v>24</c:v>
                </c:pt>
                <c:pt idx="71">
                  <c:v>24.1999999999999</c:v>
                </c:pt>
                <c:pt idx="72">
                  <c:v>24.399999999999899</c:v>
                </c:pt>
                <c:pt idx="73">
                  <c:v>24.599999999999895</c:v>
                </c:pt>
                <c:pt idx="74">
                  <c:v>24.799999999999898</c:v>
                </c:pt>
                <c:pt idx="75">
                  <c:v>24.999999999999897</c:v>
                </c:pt>
                <c:pt idx="76">
                  <c:v>25.1999999999999</c:v>
                </c:pt>
                <c:pt idx="77">
                  <c:v>25.399999999999899</c:v>
                </c:pt>
                <c:pt idx="78">
                  <c:v>25.599999999999895</c:v>
                </c:pt>
                <c:pt idx="79">
                  <c:v>25.799999999999898</c:v>
                </c:pt>
                <c:pt idx="80">
                  <c:v>25.999999999999897</c:v>
                </c:pt>
                <c:pt idx="81">
                  <c:v>26.1999999999999</c:v>
                </c:pt>
                <c:pt idx="82">
                  <c:v>26.399999999999899</c:v>
                </c:pt>
                <c:pt idx="83">
                  <c:v>26.599999999999895</c:v>
                </c:pt>
                <c:pt idx="84">
                  <c:v>26.799999999999898</c:v>
                </c:pt>
                <c:pt idx="85">
                  <c:v>26.999999999999897</c:v>
                </c:pt>
                <c:pt idx="86">
                  <c:v>27.1999999999999</c:v>
                </c:pt>
                <c:pt idx="87">
                  <c:v>27.399999999999899</c:v>
                </c:pt>
                <c:pt idx="88">
                  <c:v>27.599999999999895</c:v>
                </c:pt>
                <c:pt idx="89">
                  <c:v>27.799999999999898</c:v>
                </c:pt>
                <c:pt idx="90">
                  <c:v>27.999999999999897</c:v>
                </c:pt>
                <c:pt idx="91">
                  <c:v>28.1999999999999</c:v>
                </c:pt>
                <c:pt idx="92">
                  <c:v>28.399999999999899</c:v>
                </c:pt>
                <c:pt idx="93">
                  <c:v>28.599999999999895</c:v>
                </c:pt>
                <c:pt idx="94">
                  <c:v>28.799999999999898</c:v>
                </c:pt>
                <c:pt idx="95">
                  <c:v>28.999999999999897</c:v>
                </c:pt>
                <c:pt idx="96">
                  <c:v>29.1999999999999</c:v>
                </c:pt>
                <c:pt idx="97">
                  <c:v>29.399999999999899</c:v>
                </c:pt>
                <c:pt idx="98">
                  <c:v>29.599999999999895</c:v>
                </c:pt>
                <c:pt idx="99">
                  <c:v>29.799999999999898</c:v>
                </c:pt>
                <c:pt idx="100">
                  <c:v>29.999999999999897</c:v>
                </c:pt>
                <c:pt idx="101">
                  <c:v>30.1999999999999</c:v>
                </c:pt>
                <c:pt idx="102">
                  <c:v>30.399999999999899</c:v>
                </c:pt>
                <c:pt idx="103">
                  <c:v>30.599999999999895</c:v>
                </c:pt>
                <c:pt idx="104">
                  <c:v>30.799999999999898</c:v>
                </c:pt>
                <c:pt idx="105">
                  <c:v>30.999999999999897</c:v>
                </c:pt>
                <c:pt idx="106">
                  <c:v>31.1999999999999</c:v>
                </c:pt>
                <c:pt idx="107">
                  <c:v>31.399999999999899</c:v>
                </c:pt>
                <c:pt idx="108">
                  <c:v>31.599999999999895</c:v>
                </c:pt>
                <c:pt idx="109">
                  <c:v>31.799999999999898</c:v>
                </c:pt>
                <c:pt idx="110">
                  <c:v>31.999999999999897</c:v>
                </c:pt>
                <c:pt idx="111">
                  <c:v>32.19999999999991</c:v>
                </c:pt>
                <c:pt idx="112">
                  <c:v>32.399999999999906</c:v>
                </c:pt>
                <c:pt idx="113">
                  <c:v>32.599999999999909</c:v>
                </c:pt>
                <c:pt idx="114">
                  <c:v>32.799999999999912</c:v>
                </c:pt>
                <c:pt idx="115">
                  <c:v>32.999999999999908</c:v>
                </c:pt>
                <c:pt idx="116">
                  <c:v>33.19999999999991</c:v>
                </c:pt>
                <c:pt idx="117">
                  <c:v>33.399999999999906</c:v>
                </c:pt>
                <c:pt idx="118">
                  <c:v>33.599999999999909</c:v>
                </c:pt>
                <c:pt idx="119">
                  <c:v>33.799999999999912</c:v>
                </c:pt>
                <c:pt idx="120">
                  <c:v>33.999999999999908</c:v>
                </c:pt>
                <c:pt idx="121">
                  <c:v>34.19999999999991</c:v>
                </c:pt>
                <c:pt idx="122">
                  <c:v>34.399999999999906</c:v>
                </c:pt>
                <c:pt idx="123">
                  <c:v>34.599999999999909</c:v>
                </c:pt>
                <c:pt idx="124">
                  <c:v>34.799999999999912</c:v>
                </c:pt>
                <c:pt idx="125">
                  <c:v>34.999999999999908</c:v>
                </c:pt>
                <c:pt idx="126">
                  <c:v>35.19999999999991</c:v>
                </c:pt>
                <c:pt idx="127">
                  <c:v>35.399999999999906</c:v>
                </c:pt>
                <c:pt idx="128">
                  <c:v>35.599999999999909</c:v>
                </c:pt>
                <c:pt idx="129">
                  <c:v>35.799999999999912</c:v>
                </c:pt>
                <c:pt idx="130">
                  <c:v>35.999999999999908</c:v>
                </c:pt>
                <c:pt idx="131">
                  <c:v>36.19999999999991</c:v>
                </c:pt>
                <c:pt idx="132">
                  <c:v>36.399999999999906</c:v>
                </c:pt>
                <c:pt idx="133">
                  <c:v>36.599999999999909</c:v>
                </c:pt>
                <c:pt idx="134">
                  <c:v>36.799999999999912</c:v>
                </c:pt>
                <c:pt idx="135">
                  <c:v>36.999999999999908</c:v>
                </c:pt>
                <c:pt idx="136">
                  <c:v>37.19999999999991</c:v>
                </c:pt>
                <c:pt idx="137">
                  <c:v>37.399999999999906</c:v>
                </c:pt>
                <c:pt idx="138">
                  <c:v>37.599999999999909</c:v>
                </c:pt>
                <c:pt idx="139">
                  <c:v>37.799999999999912</c:v>
                </c:pt>
                <c:pt idx="140">
                  <c:v>37.999999999999908</c:v>
                </c:pt>
                <c:pt idx="141">
                  <c:v>38.19999999999991</c:v>
                </c:pt>
                <c:pt idx="142">
                  <c:v>38.399999999999906</c:v>
                </c:pt>
                <c:pt idx="143">
                  <c:v>38.599999999999909</c:v>
                </c:pt>
                <c:pt idx="144">
                  <c:v>38.799999999999912</c:v>
                </c:pt>
                <c:pt idx="145">
                  <c:v>38.999999999999908</c:v>
                </c:pt>
                <c:pt idx="146">
                  <c:v>39.19999999999991</c:v>
                </c:pt>
                <c:pt idx="147">
                  <c:v>39.399999999999906</c:v>
                </c:pt>
                <c:pt idx="148">
                  <c:v>39.599999999999909</c:v>
                </c:pt>
                <c:pt idx="149">
                  <c:v>39.799999999999912</c:v>
                </c:pt>
                <c:pt idx="150">
                  <c:v>39.999999999999908</c:v>
                </c:pt>
                <c:pt idx="151">
                  <c:v>40.19999999999991</c:v>
                </c:pt>
                <c:pt idx="152">
                  <c:v>40.399999999999906</c:v>
                </c:pt>
                <c:pt idx="153">
                  <c:v>40.599999999999909</c:v>
                </c:pt>
                <c:pt idx="154">
                  <c:v>40.799999999999912</c:v>
                </c:pt>
                <c:pt idx="155">
                  <c:v>40.999999999999908</c:v>
                </c:pt>
                <c:pt idx="156">
                  <c:v>41.19999999999991</c:v>
                </c:pt>
                <c:pt idx="157">
                  <c:v>41.399999999999906</c:v>
                </c:pt>
                <c:pt idx="158">
                  <c:v>41.599999999999909</c:v>
                </c:pt>
                <c:pt idx="159">
                  <c:v>41.799999999999912</c:v>
                </c:pt>
                <c:pt idx="160">
                  <c:v>41.999999999999908</c:v>
                </c:pt>
                <c:pt idx="161">
                  <c:v>42.19999999999991</c:v>
                </c:pt>
                <c:pt idx="162">
                  <c:v>42.399999999999906</c:v>
                </c:pt>
                <c:pt idx="163">
                  <c:v>42.599999999999909</c:v>
                </c:pt>
                <c:pt idx="164">
                  <c:v>42.799999999999912</c:v>
                </c:pt>
                <c:pt idx="165">
                  <c:v>42.999999999999908</c:v>
                </c:pt>
                <c:pt idx="166">
                  <c:v>43.19999999999991</c:v>
                </c:pt>
                <c:pt idx="167">
                  <c:v>43.399999999999906</c:v>
                </c:pt>
                <c:pt idx="168">
                  <c:v>43.599999999999909</c:v>
                </c:pt>
                <c:pt idx="169">
                  <c:v>43.799999999999912</c:v>
                </c:pt>
                <c:pt idx="170">
                  <c:v>43.999999999999908</c:v>
                </c:pt>
                <c:pt idx="171">
                  <c:v>44.19999999999991</c:v>
                </c:pt>
                <c:pt idx="172">
                  <c:v>44.399999999999906</c:v>
                </c:pt>
                <c:pt idx="173">
                  <c:v>44.599999999999909</c:v>
                </c:pt>
                <c:pt idx="174">
                  <c:v>44.799999999999912</c:v>
                </c:pt>
                <c:pt idx="175">
                  <c:v>44.999999999999908</c:v>
                </c:pt>
                <c:pt idx="176">
                  <c:v>45.19999999999991</c:v>
                </c:pt>
                <c:pt idx="177">
                  <c:v>45.399999999999906</c:v>
                </c:pt>
                <c:pt idx="178">
                  <c:v>45.599999999999909</c:v>
                </c:pt>
                <c:pt idx="179">
                  <c:v>45.799999999999912</c:v>
                </c:pt>
                <c:pt idx="180">
                  <c:v>45.999999999999908</c:v>
                </c:pt>
                <c:pt idx="181">
                  <c:v>46.19999999999991</c:v>
                </c:pt>
                <c:pt idx="182">
                  <c:v>46.399999999999906</c:v>
                </c:pt>
                <c:pt idx="183">
                  <c:v>46.599999999999909</c:v>
                </c:pt>
                <c:pt idx="184">
                  <c:v>46.799999999999912</c:v>
                </c:pt>
                <c:pt idx="185">
                  <c:v>46.999999999999908</c:v>
                </c:pt>
                <c:pt idx="186">
                  <c:v>47.19999999999991</c:v>
                </c:pt>
                <c:pt idx="187">
                  <c:v>47.399999999999906</c:v>
                </c:pt>
                <c:pt idx="188">
                  <c:v>47.599999999999909</c:v>
                </c:pt>
                <c:pt idx="189">
                  <c:v>47.799999999999912</c:v>
                </c:pt>
                <c:pt idx="190">
                  <c:v>47.999999999999908</c:v>
                </c:pt>
                <c:pt idx="191">
                  <c:v>48.19999999999991</c:v>
                </c:pt>
                <c:pt idx="192">
                  <c:v>48.399999999999906</c:v>
                </c:pt>
                <c:pt idx="193">
                  <c:v>48.599999999999909</c:v>
                </c:pt>
                <c:pt idx="194">
                  <c:v>48.799999999999912</c:v>
                </c:pt>
                <c:pt idx="195">
                  <c:v>48.999999999999908</c:v>
                </c:pt>
                <c:pt idx="196">
                  <c:v>49.19999999999991</c:v>
                </c:pt>
                <c:pt idx="197">
                  <c:v>49.399999999999906</c:v>
                </c:pt>
                <c:pt idx="198">
                  <c:v>49.599999999999909</c:v>
                </c:pt>
                <c:pt idx="199">
                  <c:v>49.799999999999912</c:v>
                </c:pt>
                <c:pt idx="200">
                  <c:v>49.999999999999908</c:v>
                </c:pt>
              </c:numCache>
            </c:numRef>
          </c:cat>
          <c:val>
            <c:numRef>
              <c:f>DATI_325859!$T$6:$T$206</c:f>
              <c:numCache>
                <c:formatCode>General</c:formatCode>
                <c:ptCount val="201"/>
                <c:pt idx="0">
                  <c:v>206</c:v>
                </c:pt>
                <c:pt idx="1">
                  <c:v>45</c:v>
                </c:pt>
                <c:pt idx="2">
                  <c:v>45</c:v>
                </c:pt>
                <c:pt idx="3">
                  <c:v>43</c:v>
                </c:pt>
                <c:pt idx="4">
                  <c:v>45</c:v>
                </c:pt>
                <c:pt idx="5">
                  <c:v>60</c:v>
                </c:pt>
                <c:pt idx="6">
                  <c:v>66</c:v>
                </c:pt>
                <c:pt idx="7">
                  <c:v>66</c:v>
                </c:pt>
                <c:pt idx="8">
                  <c:v>74</c:v>
                </c:pt>
                <c:pt idx="9">
                  <c:v>65</c:v>
                </c:pt>
                <c:pt idx="10">
                  <c:v>89</c:v>
                </c:pt>
                <c:pt idx="11">
                  <c:v>72</c:v>
                </c:pt>
                <c:pt idx="12">
                  <c:v>80</c:v>
                </c:pt>
                <c:pt idx="13">
                  <c:v>72</c:v>
                </c:pt>
                <c:pt idx="14">
                  <c:v>106</c:v>
                </c:pt>
                <c:pt idx="15">
                  <c:v>98</c:v>
                </c:pt>
                <c:pt idx="16">
                  <c:v>99</c:v>
                </c:pt>
                <c:pt idx="17">
                  <c:v>89</c:v>
                </c:pt>
                <c:pt idx="18">
                  <c:v>125</c:v>
                </c:pt>
                <c:pt idx="19">
                  <c:v>92</c:v>
                </c:pt>
                <c:pt idx="20">
                  <c:v>129</c:v>
                </c:pt>
                <c:pt idx="21">
                  <c:v>102</c:v>
                </c:pt>
                <c:pt idx="22">
                  <c:v>125</c:v>
                </c:pt>
                <c:pt idx="23">
                  <c:v>135</c:v>
                </c:pt>
                <c:pt idx="24">
                  <c:v>151</c:v>
                </c:pt>
                <c:pt idx="25">
                  <c:v>127</c:v>
                </c:pt>
                <c:pt idx="26">
                  <c:v>146</c:v>
                </c:pt>
                <c:pt idx="27">
                  <c:v>166</c:v>
                </c:pt>
                <c:pt idx="28">
                  <c:v>158</c:v>
                </c:pt>
                <c:pt idx="29">
                  <c:v>155</c:v>
                </c:pt>
                <c:pt idx="30">
                  <c:v>199</c:v>
                </c:pt>
                <c:pt idx="31">
                  <c:v>151</c:v>
                </c:pt>
                <c:pt idx="32">
                  <c:v>176</c:v>
                </c:pt>
                <c:pt idx="33">
                  <c:v>195</c:v>
                </c:pt>
                <c:pt idx="34">
                  <c:v>198</c:v>
                </c:pt>
                <c:pt idx="35">
                  <c:v>218</c:v>
                </c:pt>
                <c:pt idx="36">
                  <c:v>225</c:v>
                </c:pt>
                <c:pt idx="37">
                  <c:v>250</c:v>
                </c:pt>
                <c:pt idx="38">
                  <c:v>243</c:v>
                </c:pt>
                <c:pt idx="39">
                  <c:v>238</c:v>
                </c:pt>
                <c:pt idx="40">
                  <c:v>278</c:v>
                </c:pt>
                <c:pt idx="41">
                  <c:v>283</c:v>
                </c:pt>
                <c:pt idx="42">
                  <c:v>307</c:v>
                </c:pt>
                <c:pt idx="43">
                  <c:v>330</c:v>
                </c:pt>
                <c:pt idx="44">
                  <c:v>361</c:v>
                </c:pt>
                <c:pt idx="45">
                  <c:v>372</c:v>
                </c:pt>
                <c:pt idx="46">
                  <c:v>385</c:v>
                </c:pt>
                <c:pt idx="47">
                  <c:v>414</c:v>
                </c:pt>
                <c:pt idx="48">
                  <c:v>441</c:v>
                </c:pt>
                <c:pt idx="49">
                  <c:v>448</c:v>
                </c:pt>
                <c:pt idx="50">
                  <c:v>482</c:v>
                </c:pt>
                <c:pt idx="51">
                  <c:v>587</c:v>
                </c:pt>
                <c:pt idx="52">
                  <c:v>665</c:v>
                </c:pt>
                <c:pt idx="53">
                  <c:v>697</c:v>
                </c:pt>
                <c:pt idx="54">
                  <c:v>792</c:v>
                </c:pt>
                <c:pt idx="55">
                  <c:v>855</c:v>
                </c:pt>
                <c:pt idx="56">
                  <c:v>990</c:v>
                </c:pt>
                <c:pt idx="57">
                  <c:v>1178</c:v>
                </c:pt>
                <c:pt idx="58">
                  <c:v>1313</c:v>
                </c:pt>
                <c:pt idx="59">
                  <c:v>1527</c:v>
                </c:pt>
                <c:pt idx="60">
                  <c:v>1663</c:v>
                </c:pt>
                <c:pt idx="61">
                  <c:v>1928</c:v>
                </c:pt>
                <c:pt idx="62">
                  <c:v>2126</c:v>
                </c:pt>
                <c:pt idx="63">
                  <c:v>2488</c:v>
                </c:pt>
                <c:pt idx="64">
                  <c:v>2796</c:v>
                </c:pt>
                <c:pt idx="65">
                  <c:v>3175</c:v>
                </c:pt>
                <c:pt idx="66">
                  <c:v>3544</c:v>
                </c:pt>
                <c:pt idx="67">
                  <c:v>3791</c:v>
                </c:pt>
                <c:pt idx="68">
                  <c:v>4295</c:v>
                </c:pt>
                <c:pt idx="69">
                  <c:v>4602</c:v>
                </c:pt>
                <c:pt idx="70">
                  <c:v>5000</c:v>
                </c:pt>
                <c:pt idx="71">
                  <c:v>5435</c:v>
                </c:pt>
                <c:pt idx="72">
                  <c:v>5796</c:v>
                </c:pt>
                <c:pt idx="73">
                  <c:v>6297</c:v>
                </c:pt>
                <c:pt idx="74">
                  <c:v>6559</c:v>
                </c:pt>
                <c:pt idx="75">
                  <c:v>6649</c:v>
                </c:pt>
                <c:pt idx="76">
                  <c:v>7406</c:v>
                </c:pt>
                <c:pt idx="77">
                  <c:v>7457</c:v>
                </c:pt>
                <c:pt idx="78">
                  <c:v>7746</c:v>
                </c:pt>
                <c:pt idx="79">
                  <c:v>8071</c:v>
                </c:pt>
                <c:pt idx="80">
                  <c:v>8318</c:v>
                </c:pt>
                <c:pt idx="81">
                  <c:v>7950</c:v>
                </c:pt>
                <c:pt idx="82">
                  <c:v>8414</c:v>
                </c:pt>
                <c:pt idx="83">
                  <c:v>8164</c:v>
                </c:pt>
                <c:pt idx="84">
                  <c:v>8345</c:v>
                </c:pt>
                <c:pt idx="85">
                  <c:v>8497</c:v>
                </c:pt>
                <c:pt idx="86">
                  <c:v>8284</c:v>
                </c:pt>
                <c:pt idx="87">
                  <c:v>8187</c:v>
                </c:pt>
                <c:pt idx="88">
                  <c:v>7974</c:v>
                </c:pt>
                <c:pt idx="89">
                  <c:v>7905</c:v>
                </c:pt>
                <c:pt idx="90">
                  <c:v>7814</c:v>
                </c:pt>
                <c:pt idx="91">
                  <c:v>7045</c:v>
                </c:pt>
                <c:pt idx="92">
                  <c:v>7472</c:v>
                </c:pt>
                <c:pt idx="93">
                  <c:v>6975</c:v>
                </c:pt>
                <c:pt idx="94">
                  <c:v>6918</c:v>
                </c:pt>
                <c:pt idx="95">
                  <c:v>6343</c:v>
                </c:pt>
                <c:pt idx="96">
                  <c:v>6203</c:v>
                </c:pt>
                <c:pt idx="97">
                  <c:v>5650</c:v>
                </c:pt>
                <c:pt idx="98">
                  <c:v>5493</c:v>
                </c:pt>
                <c:pt idx="99">
                  <c:v>5289</c:v>
                </c:pt>
                <c:pt idx="100">
                  <c:v>4936</c:v>
                </c:pt>
                <c:pt idx="101">
                  <c:v>4578</c:v>
                </c:pt>
                <c:pt idx="102">
                  <c:v>4354</c:v>
                </c:pt>
                <c:pt idx="103">
                  <c:v>3915</c:v>
                </c:pt>
                <c:pt idx="104">
                  <c:v>3882</c:v>
                </c:pt>
                <c:pt idx="105">
                  <c:v>3429</c:v>
                </c:pt>
                <c:pt idx="106">
                  <c:v>3368</c:v>
                </c:pt>
                <c:pt idx="107">
                  <c:v>2908</c:v>
                </c:pt>
                <c:pt idx="108">
                  <c:v>2809</c:v>
                </c:pt>
                <c:pt idx="109">
                  <c:v>2483</c:v>
                </c:pt>
                <c:pt idx="110">
                  <c:v>2431</c:v>
                </c:pt>
                <c:pt idx="111">
                  <c:v>2129</c:v>
                </c:pt>
                <c:pt idx="112">
                  <c:v>2000</c:v>
                </c:pt>
                <c:pt idx="113">
                  <c:v>1887</c:v>
                </c:pt>
                <c:pt idx="114">
                  <c:v>1642</c:v>
                </c:pt>
                <c:pt idx="115">
                  <c:v>1587</c:v>
                </c:pt>
                <c:pt idx="116">
                  <c:v>1341</c:v>
                </c:pt>
                <c:pt idx="117">
                  <c:v>1245</c:v>
                </c:pt>
                <c:pt idx="118">
                  <c:v>1171</c:v>
                </c:pt>
                <c:pt idx="119">
                  <c:v>1033</c:v>
                </c:pt>
                <c:pt idx="120">
                  <c:v>998</c:v>
                </c:pt>
                <c:pt idx="121">
                  <c:v>894</c:v>
                </c:pt>
                <c:pt idx="122">
                  <c:v>803</c:v>
                </c:pt>
                <c:pt idx="123">
                  <c:v>725</c:v>
                </c:pt>
                <c:pt idx="124">
                  <c:v>693</c:v>
                </c:pt>
                <c:pt idx="125">
                  <c:v>583</c:v>
                </c:pt>
                <c:pt idx="126">
                  <c:v>555</c:v>
                </c:pt>
                <c:pt idx="127">
                  <c:v>460</c:v>
                </c:pt>
                <c:pt idx="128">
                  <c:v>428</c:v>
                </c:pt>
                <c:pt idx="129">
                  <c:v>389</c:v>
                </c:pt>
                <c:pt idx="130">
                  <c:v>346</c:v>
                </c:pt>
                <c:pt idx="131">
                  <c:v>315</c:v>
                </c:pt>
                <c:pt idx="132">
                  <c:v>272</c:v>
                </c:pt>
                <c:pt idx="133">
                  <c:v>239</c:v>
                </c:pt>
                <c:pt idx="134">
                  <c:v>238</c:v>
                </c:pt>
                <c:pt idx="135">
                  <c:v>208</c:v>
                </c:pt>
                <c:pt idx="136">
                  <c:v>195</c:v>
                </c:pt>
                <c:pt idx="137">
                  <c:v>170</c:v>
                </c:pt>
                <c:pt idx="138">
                  <c:v>158</c:v>
                </c:pt>
                <c:pt idx="139">
                  <c:v>111</c:v>
                </c:pt>
                <c:pt idx="140">
                  <c:v>125</c:v>
                </c:pt>
                <c:pt idx="141">
                  <c:v>114</c:v>
                </c:pt>
                <c:pt idx="142">
                  <c:v>98</c:v>
                </c:pt>
                <c:pt idx="143">
                  <c:v>80</c:v>
                </c:pt>
                <c:pt idx="144">
                  <c:v>83</c:v>
                </c:pt>
                <c:pt idx="145">
                  <c:v>55</c:v>
                </c:pt>
                <c:pt idx="146">
                  <c:v>56</c:v>
                </c:pt>
                <c:pt idx="147">
                  <c:v>64</c:v>
                </c:pt>
                <c:pt idx="148">
                  <c:v>56</c:v>
                </c:pt>
                <c:pt idx="149">
                  <c:v>44</c:v>
                </c:pt>
                <c:pt idx="150">
                  <c:v>48</c:v>
                </c:pt>
                <c:pt idx="151">
                  <c:v>38</c:v>
                </c:pt>
                <c:pt idx="152">
                  <c:v>38</c:v>
                </c:pt>
                <c:pt idx="153">
                  <c:v>32</c:v>
                </c:pt>
                <c:pt idx="154">
                  <c:v>30</c:v>
                </c:pt>
                <c:pt idx="155">
                  <c:v>29</c:v>
                </c:pt>
                <c:pt idx="156">
                  <c:v>23</c:v>
                </c:pt>
                <c:pt idx="157">
                  <c:v>15</c:v>
                </c:pt>
                <c:pt idx="158">
                  <c:v>25</c:v>
                </c:pt>
                <c:pt idx="159">
                  <c:v>30</c:v>
                </c:pt>
                <c:pt idx="160">
                  <c:v>21</c:v>
                </c:pt>
                <c:pt idx="161">
                  <c:v>16</c:v>
                </c:pt>
                <c:pt idx="162">
                  <c:v>13</c:v>
                </c:pt>
                <c:pt idx="163">
                  <c:v>8</c:v>
                </c:pt>
                <c:pt idx="164">
                  <c:v>24</c:v>
                </c:pt>
                <c:pt idx="165">
                  <c:v>9</c:v>
                </c:pt>
                <c:pt idx="166">
                  <c:v>13</c:v>
                </c:pt>
                <c:pt idx="167">
                  <c:v>9</c:v>
                </c:pt>
                <c:pt idx="168">
                  <c:v>10</c:v>
                </c:pt>
                <c:pt idx="169">
                  <c:v>8</c:v>
                </c:pt>
                <c:pt idx="170">
                  <c:v>16</c:v>
                </c:pt>
                <c:pt idx="171">
                  <c:v>3</c:v>
                </c:pt>
                <c:pt idx="172">
                  <c:v>9</c:v>
                </c:pt>
                <c:pt idx="173">
                  <c:v>8</c:v>
                </c:pt>
                <c:pt idx="174">
                  <c:v>9</c:v>
                </c:pt>
                <c:pt idx="175">
                  <c:v>11</c:v>
                </c:pt>
                <c:pt idx="176">
                  <c:v>10</c:v>
                </c:pt>
                <c:pt idx="177">
                  <c:v>10</c:v>
                </c:pt>
                <c:pt idx="178">
                  <c:v>4</c:v>
                </c:pt>
                <c:pt idx="179">
                  <c:v>9</c:v>
                </c:pt>
                <c:pt idx="180">
                  <c:v>4</c:v>
                </c:pt>
                <c:pt idx="181">
                  <c:v>5</c:v>
                </c:pt>
                <c:pt idx="182">
                  <c:v>8</c:v>
                </c:pt>
                <c:pt idx="183">
                  <c:v>8</c:v>
                </c:pt>
                <c:pt idx="184">
                  <c:v>4</c:v>
                </c:pt>
                <c:pt idx="185">
                  <c:v>6</c:v>
                </c:pt>
                <c:pt idx="186">
                  <c:v>4</c:v>
                </c:pt>
                <c:pt idx="187">
                  <c:v>3</c:v>
                </c:pt>
                <c:pt idx="188">
                  <c:v>4</c:v>
                </c:pt>
                <c:pt idx="189">
                  <c:v>8</c:v>
                </c:pt>
                <c:pt idx="190">
                  <c:v>6</c:v>
                </c:pt>
                <c:pt idx="191">
                  <c:v>6</c:v>
                </c:pt>
                <c:pt idx="192">
                  <c:v>3</c:v>
                </c:pt>
                <c:pt idx="193">
                  <c:v>2</c:v>
                </c:pt>
                <c:pt idx="194">
                  <c:v>4</c:v>
                </c:pt>
                <c:pt idx="195">
                  <c:v>3</c:v>
                </c:pt>
                <c:pt idx="196">
                  <c:v>5</c:v>
                </c:pt>
                <c:pt idx="197">
                  <c:v>6</c:v>
                </c:pt>
                <c:pt idx="198">
                  <c:v>5</c:v>
                </c:pt>
                <c:pt idx="199">
                  <c:v>6</c:v>
                </c:pt>
                <c:pt idx="20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425280"/>
        <c:axId val="185435264"/>
      </c:barChart>
      <c:catAx>
        <c:axId val="18542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435264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85435264"/>
        <c:scaling>
          <c:orientation val="minMax"/>
          <c:max val="9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85425280"/>
        <c:crosses val="autoZero"/>
        <c:crossBetween val="between"/>
        <c:majorUnit val="2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1732901127491E-2"/>
          <c:y val="1.4543989622777051E-2"/>
          <c:w val="0.79999682085758062"/>
          <c:h val="0.85751518632026358"/>
        </c:manualLayout>
      </c:layout>
      <c:barChart>
        <c:barDir val="col"/>
        <c:grouping val="clustered"/>
        <c:varyColors val="0"/>
        <c:ser>
          <c:idx val="0"/>
          <c:order val="0"/>
          <c:tx>
            <c:v>377548DATI</c:v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</c:spPr>
          <c:invertIfNegative val="0"/>
          <c:cat>
            <c:numRef>
              <c:f>DATI_377549!$S$6:$S$206</c:f>
              <c:numCache>
                <c:formatCode>General</c:formatCode>
                <c:ptCount val="201"/>
                <c:pt idx="0">
                  <c:v>10</c:v>
                </c:pt>
                <c:pt idx="1">
                  <c:v>10.199999999999999</c:v>
                </c:pt>
                <c:pt idx="2">
                  <c:v>10.4</c:v>
                </c:pt>
                <c:pt idx="3">
                  <c:v>10.6</c:v>
                </c:pt>
                <c:pt idx="4">
                  <c:v>10.8</c:v>
                </c:pt>
                <c:pt idx="5">
                  <c:v>11</c:v>
                </c:pt>
                <c:pt idx="6">
                  <c:v>11.2</c:v>
                </c:pt>
                <c:pt idx="7">
                  <c:v>11.4</c:v>
                </c:pt>
                <c:pt idx="8">
                  <c:v>11.6</c:v>
                </c:pt>
                <c:pt idx="9">
                  <c:v>11.8</c:v>
                </c:pt>
                <c:pt idx="10">
                  <c:v>12</c:v>
                </c:pt>
                <c:pt idx="11">
                  <c:v>12.2</c:v>
                </c:pt>
                <c:pt idx="12">
                  <c:v>12.4</c:v>
                </c:pt>
                <c:pt idx="13">
                  <c:v>12.6</c:v>
                </c:pt>
                <c:pt idx="14">
                  <c:v>12.8</c:v>
                </c:pt>
                <c:pt idx="15">
                  <c:v>13</c:v>
                </c:pt>
                <c:pt idx="16">
                  <c:v>13.2</c:v>
                </c:pt>
                <c:pt idx="17">
                  <c:v>13.4</c:v>
                </c:pt>
                <c:pt idx="18">
                  <c:v>13.6</c:v>
                </c:pt>
                <c:pt idx="19">
                  <c:v>13.8</c:v>
                </c:pt>
                <c:pt idx="20">
                  <c:v>14</c:v>
                </c:pt>
                <c:pt idx="21">
                  <c:v>14.2</c:v>
                </c:pt>
                <c:pt idx="22">
                  <c:v>14.4</c:v>
                </c:pt>
                <c:pt idx="23">
                  <c:v>14.6</c:v>
                </c:pt>
                <c:pt idx="24">
                  <c:v>14.8</c:v>
                </c:pt>
                <c:pt idx="25">
                  <c:v>15</c:v>
                </c:pt>
                <c:pt idx="26">
                  <c:v>15.2</c:v>
                </c:pt>
                <c:pt idx="27">
                  <c:v>15.4</c:v>
                </c:pt>
                <c:pt idx="28">
                  <c:v>15.6</c:v>
                </c:pt>
                <c:pt idx="29">
                  <c:v>15.8</c:v>
                </c:pt>
                <c:pt idx="30">
                  <c:v>16</c:v>
                </c:pt>
                <c:pt idx="31">
                  <c:v>16.2</c:v>
                </c:pt>
                <c:pt idx="32">
                  <c:v>16.399999999999999</c:v>
                </c:pt>
                <c:pt idx="33">
                  <c:v>16.600000000000001</c:v>
                </c:pt>
                <c:pt idx="34">
                  <c:v>16.8</c:v>
                </c:pt>
                <c:pt idx="35">
                  <c:v>17</c:v>
                </c:pt>
                <c:pt idx="36">
                  <c:v>17.2</c:v>
                </c:pt>
                <c:pt idx="37">
                  <c:v>17.399999999999999</c:v>
                </c:pt>
                <c:pt idx="38">
                  <c:v>17.600000000000001</c:v>
                </c:pt>
                <c:pt idx="39">
                  <c:v>17.8</c:v>
                </c:pt>
                <c:pt idx="40">
                  <c:v>18</c:v>
                </c:pt>
                <c:pt idx="41">
                  <c:v>18.2</c:v>
                </c:pt>
                <c:pt idx="42">
                  <c:v>18.399999999999999</c:v>
                </c:pt>
                <c:pt idx="43">
                  <c:v>18.600000000000001</c:v>
                </c:pt>
                <c:pt idx="44">
                  <c:v>18.8</c:v>
                </c:pt>
                <c:pt idx="45">
                  <c:v>19</c:v>
                </c:pt>
                <c:pt idx="46">
                  <c:v>19.2</c:v>
                </c:pt>
                <c:pt idx="47">
                  <c:v>19.399999999999999</c:v>
                </c:pt>
                <c:pt idx="48">
                  <c:v>19.600000000000001</c:v>
                </c:pt>
                <c:pt idx="49">
                  <c:v>19.8</c:v>
                </c:pt>
                <c:pt idx="50">
                  <c:v>20</c:v>
                </c:pt>
                <c:pt idx="51">
                  <c:v>20.2</c:v>
                </c:pt>
                <c:pt idx="52">
                  <c:v>20.399999999999999</c:v>
                </c:pt>
                <c:pt idx="53">
                  <c:v>20.6</c:v>
                </c:pt>
                <c:pt idx="54">
                  <c:v>20.8</c:v>
                </c:pt>
                <c:pt idx="55">
                  <c:v>21</c:v>
                </c:pt>
                <c:pt idx="56">
                  <c:v>21.2</c:v>
                </c:pt>
                <c:pt idx="57">
                  <c:v>21.4</c:v>
                </c:pt>
                <c:pt idx="58">
                  <c:v>21.6</c:v>
                </c:pt>
                <c:pt idx="59">
                  <c:v>21.8</c:v>
                </c:pt>
                <c:pt idx="60">
                  <c:v>22</c:v>
                </c:pt>
                <c:pt idx="61">
                  <c:v>22.2</c:v>
                </c:pt>
                <c:pt idx="62">
                  <c:v>22.4</c:v>
                </c:pt>
                <c:pt idx="63">
                  <c:v>22.6</c:v>
                </c:pt>
                <c:pt idx="64">
                  <c:v>22.8</c:v>
                </c:pt>
                <c:pt idx="65">
                  <c:v>23</c:v>
                </c:pt>
                <c:pt idx="66">
                  <c:v>23.2</c:v>
                </c:pt>
                <c:pt idx="67">
                  <c:v>23.4</c:v>
                </c:pt>
                <c:pt idx="68">
                  <c:v>23.6</c:v>
                </c:pt>
                <c:pt idx="69">
                  <c:v>23.8</c:v>
                </c:pt>
                <c:pt idx="70">
                  <c:v>24</c:v>
                </c:pt>
                <c:pt idx="71">
                  <c:v>24.1999999999999</c:v>
                </c:pt>
                <c:pt idx="72">
                  <c:v>24.399999999999899</c:v>
                </c:pt>
                <c:pt idx="73">
                  <c:v>24.599999999999898</c:v>
                </c:pt>
                <c:pt idx="74">
                  <c:v>24.799999999999901</c:v>
                </c:pt>
                <c:pt idx="75">
                  <c:v>24.999999999999901</c:v>
                </c:pt>
                <c:pt idx="76">
                  <c:v>25.1999999999999</c:v>
                </c:pt>
                <c:pt idx="77">
                  <c:v>25.399999999999899</c:v>
                </c:pt>
                <c:pt idx="78">
                  <c:v>25.599999999999898</c:v>
                </c:pt>
                <c:pt idx="79">
                  <c:v>25.799999999999901</c:v>
                </c:pt>
                <c:pt idx="80">
                  <c:v>25.999999999999901</c:v>
                </c:pt>
                <c:pt idx="81">
                  <c:v>26.1999999999999</c:v>
                </c:pt>
                <c:pt idx="82">
                  <c:v>26.399999999999899</c:v>
                </c:pt>
                <c:pt idx="83">
                  <c:v>26.599999999999898</c:v>
                </c:pt>
                <c:pt idx="84">
                  <c:v>26.799999999999901</c:v>
                </c:pt>
                <c:pt idx="85">
                  <c:v>26.999999999999901</c:v>
                </c:pt>
                <c:pt idx="86">
                  <c:v>27.1999999999999</c:v>
                </c:pt>
                <c:pt idx="87">
                  <c:v>27.399999999999899</c:v>
                </c:pt>
                <c:pt idx="88">
                  <c:v>27.599999999999898</c:v>
                </c:pt>
                <c:pt idx="89">
                  <c:v>27.799999999999901</c:v>
                </c:pt>
                <c:pt idx="90">
                  <c:v>27.999999999999901</c:v>
                </c:pt>
                <c:pt idx="91">
                  <c:v>28.1999999999999</c:v>
                </c:pt>
                <c:pt idx="92">
                  <c:v>28.399999999999899</c:v>
                </c:pt>
                <c:pt idx="93">
                  <c:v>28.599999999999898</c:v>
                </c:pt>
                <c:pt idx="94">
                  <c:v>28.799999999999901</c:v>
                </c:pt>
                <c:pt idx="95">
                  <c:v>28.999999999999901</c:v>
                </c:pt>
                <c:pt idx="96">
                  <c:v>29.1999999999999</c:v>
                </c:pt>
                <c:pt idx="97">
                  <c:v>29.399999999999899</c:v>
                </c:pt>
                <c:pt idx="98">
                  <c:v>29.599999999999898</c:v>
                </c:pt>
                <c:pt idx="99">
                  <c:v>29.799999999999901</c:v>
                </c:pt>
                <c:pt idx="100">
                  <c:v>29.999999999999901</c:v>
                </c:pt>
                <c:pt idx="101">
                  <c:v>30.1999999999999</c:v>
                </c:pt>
                <c:pt idx="102">
                  <c:v>30.399999999999899</c:v>
                </c:pt>
                <c:pt idx="103">
                  <c:v>30.599999999999898</c:v>
                </c:pt>
                <c:pt idx="104">
                  <c:v>30.799999999999901</c:v>
                </c:pt>
                <c:pt idx="105">
                  <c:v>30.999999999999901</c:v>
                </c:pt>
                <c:pt idx="106">
                  <c:v>31.1999999999999</c:v>
                </c:pt>
                <c:pt idx="107">
                  <c:v>31.399999999999899</c:v>
                </c:pt>
                <c:pt idx="108">
                  <c:v>31.599999999999898</c:v>
                </c:pt>
                <c:pt idx="109">
                  <c:v>31.799999999999901</c:v>
                </c:pt>
                <c:pt idx="110">
                  <c:v>31.999999999999901</c:v>
                </c:pt>
                <c:pt idx="111">
                  <c:v>32.199999999999903</c:v>
                </c:pt>
                <c:pt idx="112">
                  <c:v>32.399999999999899</c:v>
                </c:pt>
                <c:pt idx="113">
                  <c:v>32.599999999999902</c:v>
                </c:pt>
                <c:pt idx="114">
                  <c:v>32.799999999999898</c:v>
                </c:pt>
                <c:pt idx="115">
                  <c:v>32.999999999999901</c:v>
                </c:pt>
                <c:pt idx="116">
                  <c:v>33.199999999999903</c:v>
                </c:pt>
                <c:pt idx="117">
                  <c:v>33.399999999999899</c:v>
                </c:pt>
                <c:pt idx="118">
                  <c:v>33.599999999999902</c:v>
                </c:pt>
                <c:pt idx="119">
                  <c:v>33.799999999999898</c:v>
                </c:pt>
                <c:pt idx="120">
                  <c:v>33.999999999999901</c:v>
                </c:pt>
                <c:pt idx="121">
                  <c:v>34.199999999999903</c:v>
                </c:pt>
                <c:pt idx="122">
                  <c:v>34.399999999999899</c:v>
                </c:pt>
                <c:pt idx="123">
                  <c:v>34.599999999999902</c:v>
                </c:pt>
                <c:pt idx="124">
                  <c:v>34.799999999999898</c:v>
                </c:pt>
                <c:pt idx="125">
                  <c:v>34.999999999999901</c:v>
                </c:pt>
                <c:pt idx="126">
                  <c:v>35.199999999999903</c:v>
                </c:pt>
                <c:pt idx="127">
                  <c:v>35.399999999999899</c:v>
                </c:pt>
                <c:pt idx="128">
                  <c:v>35.599999999999902</c:v>
                </c:pt>
                <c:pt idx="129">
                  <c:v>35.799999999999898</c:v>
                </c:pt>
                <c:pt idx="130">
                  <c:v>35.999999999999901</c:v>
                </c:pt>
                <c:pt idx="131">
                  <c:v>36.199999999999903</c:v>
                </c:pt>
                <c:pt idx="132">
                  <c:v>36.399999999999899</c:v>
                </c:pt>
                <c:pt idx="133">
                  <c:v>36.599999999999902</c:v>
                </c:pt>
                <c:pt idx="134">
                  <c:v>36.799999999999898</c:v>
                </c:pt>
                <c:pt idx="135">
                  <c:v>36.999999999999901</c:v>
                </c:pt>
                <c:pt idx="136">
                  <c:v>37.199999999999903</c:v>
                </c:pt>
                <c:pt idx="137">
                  <c:v>37.399999999999899</c:v>
                </c:pt>
                <c:pt idx="138">
                  <c:v>37.599999999999902</c:v>
                </c:pt>
                <c:pt idx="139">
                  <c:v>37.799999999999898</c:v>
                </c:pt>
                <c:pt idx="140">
                  <c:v>37.999999999999901</c:v>
                </c:pt>
                <c:pt idx="141">
                  <c:v>38.199999999999903</c:v>
                </c:pt>
                <c:pt idx="142">
                  <c:v>38.399999999999899</c:v>
                </c:pt>
                <c:pt idx="143">
                  <c:v>38.599999999999902</c:v>
                </c:pt>
                <c:pt idx="144">
                  <c:v>38.799999999999898</c:v>
                </c:pt>
                <c:pt idx="145">
                  <c:v>38.999999999999901</c:v>
                </c:pt>
                <c:pt idx="146">
                  <c:v>39.199999999999903</c:v>
                </c:pt>
                <c:pt idx="147">
                  <c:v>39.399999999999899</c:v>
                </c:pt>
                <c:pt idx="148">
                  <c:v>39.599999999999902</c:v>
                </c:pt>
                <c:pt idx="149">
                  <c:v>39.799999999999898</c:v>
                </c:pt>
                <c:pt idx="150">
                  <c:v>39.999999999999901</c:v>
                </c:pt>
                <c:pt idx="151">
                  <c:v>40.199999999999903</c:v>
                </c:pt>
                <c:pt idx="152">
                  <c:v>40.399999999999899</c:v>
                </c:pt>
                <c:pt idx="153">
                  <c:v>40.599999999999902</c:v>
                </c:pt>
                <c:pt idx="154">
                  <c:v>40.799999999999898</c:v>
                </c:pt>
                <c:pt idx="155">
                  <c:v>40.999999999999901</c:v>
                </c:pt>
                <c:pt idx="156">
                  <c:v>41.199999999999903</c:v>
                </c:pt>
                <c:pt idx="157">
                  <c:v>41.399999999999899</c:v>
                </c:pt>
                <c:pt idx="158">
                  <c:v>41.599999999999902</c:v>
                </c:pt>
                <c:pt idx="159">
                  <c:v>41.799999999999898</c:v>
                </c:pt>
                <c:pt idx="160">
                  <c:v>41.999999999999901</c:v>
                </c:pt>
                <c:pt idx="161">
                  <c:v>42.199999999999903</c:v>
                </c:pt>
                <c:pt idx="162">
                  <c:v>42.399999999999899</c:v>
                </c:pt>
                <c:pt idx="163">
                  <c:v>42.599999999999902</c:v>
                </c:pt>
                <c:pt idx="164">
                  <c:v>42.799999999999898</c:v>
                </c:pt>
                <c:pt idx="165">
                  <c:v>42.999999999999901</c:v>
                </c:pt>
                <c:pt idx="166">
                  <c:v>43.199999999999903</c:v>
                </c:pt>
                <c:pt idx="167">
                  <c:v>43.399999999999899</c:v>
                </c:pt>
                <c:pt idx="168">
                  <c:v>43.599999999999902</c:v>
                </c:pt>
                <c:pt idx="169">
                  <c:v>43.799999999999898</c:v>
                </c:pt>
                <c:pt idx="170">
                  <c:v>43.999999999999901</c:v>
                </c:pt>
                <c:pt idx="171">
                  <c:v>44.199999999999903</c:v>
                </c:pt>
                <c:pt idx="172">
                  <c:v>44.399999999999899</c:v>
                </c:pt>
                <c:pt idx="173">
                  <c:v>44.599999999999902</c:v>
                </c:pt>
                <c:pt idx="174">
                  <c:v>44.799999999999898</c:v>
                </c:pt>
                <c:pt idx="175">
                  <c:v>44.999999999999901</c:v>
                </c:pt>
                <c:pt idx="176">
                  <c:v>45.199999999999903</c:v>
                </c:pt>
                <c:pt idx="177">
                  <c:v>45.399999999999899</c:v>
                </c:pt>
                <c:pt idx="178">
                  <c:v>45.599999999999902</c:v>
                </c:pt>
                <c:pt idx="179">
                  <c:v>45.799999999999898</c:v>
                </c:pt>
                <c:pt idx="180">
                  <c:v>45.999999999999901</c:v>
                </c:pt>
                <c:pt idx="181">
                  <c:v>46.199999999999903</c:v>
                </c:pt>
                <c:pt idx="182">
                  <c:v>46.399999999999899</c:v>
                </c:pt>
                <c:pt idx="183">
                  <c:v>46.599999999999902</c:v>
                </c:pt>
                <c:pt idx="184">
                  <c:v>46.799999999999898</c:v>
                </c:pt>
                <c:pt idx="185">
                  <c:v>46.999999999999901</c:v>
                </c:pt>
                <c:pt idx="186">
                  <c:v>47.199999999999903</c:v>
                </c:pt>
                <c:pt idx="187">
                  <c:v>47.399999999999899</c:v>
                </c:pt>
                <c:pt idx="188">
                  <c:v>47.599999999999902</c:v>
                </c:pt>
                <c:pt idx="189">
                  <c:v>47.799999999999898</c:v>
                </c:pt>
                <c:pt idx="190">
                  <c:v>47.999999999999901</c:v>
                </c:pt>
                <c:pt idx="191">
                  <c:v>48.199999999999903</c:v>
                </c:pt>
                <c:pt idx="192">
                  <c:v>48.399999999999899</c:v>
                </c:pt>
                <c:pt idx="193">
                  <c:v>48.599999999999902</c:v>
                </c:pt>
                <c:pt idx="194">
                  <c:v>48.799999999999898</c:v>
                </c:pt>
                <c:pt idx="195">
                  <c:v>48.999999999999901</c:v>
                </c:pt>
                <c:pt idx="196">
                  <c:v>49.199999999999903</c:v>
                </c:pt>
                <c:pt idx="197">
                  <c:v>49.399999999999899</c:v>
                </c:pt>
                <c:pt idx="198">
                  <c:v>49.599999999999902</c:v>
                </c:pt>
                <c:pt idx="199">
                  <c:v>49.799999999999898</c:v>
                </c:pt>
                <c:pt idx="200">
                  <c:v>49.999999999999901</c:v>
                </c:pt>
              </c:numCache>
            </c:numRef>
          </c:cat>
          <c:val>
            <c:numRef>
              <c:f>DATI_377549!$T$6:$T$206</c:f>
              <c:numCache>
                <c:formatCode>General</c:formatCode>
                <c:ptCount val="201"/>
                <c:pt idx="0">
                  <c:v>358</c:v>
                </c:pt>
                <c:pt idx="1">
                  <c:v>34</c:v>
                </c:pt>
                <c:pt idx="2">
                  <c:v>25</c:v>
                </c:pt>
                <c:pt idx="3">
                  <c:v>47</c:v>
                </c:pt>
                <c:pt idx="4">
                  <c:v>50</c:v>
                </c:pt>
                <c:pt idx="5">
                  <c:v>40</c:v>
                </c:pt>
                <c:pt idx="6">
                  <c:v>39</c:v>
                </c:pt>
                <c:pt idx="7">
                  <c:v>58</c:v>
                </c:pt>
                <c:pt idx="8">
                  <c:v>46</c:v>
                </c:pt>
                <c:pt idx="9">
                  <c:v>48</c:v>
                </c:pt>
                <c:pt idx="10">
                  <c:v>61</c:v>
                </c:pt>
                <c:pt idx="11">
                  <c:v>50</c:v>
                </c:pt>
                <c:pt idx="12">
                  <c:v>51</c:v>
                </c:pt>
                <c:pt idx="13">
                  <c:v>60</c:v>
                </c:pt>
                <c:pt idx="14">
                  <c:v>56</c:v>
                </c:pt>
                <c:pt idx="15">
                  <c:v>73</c:v>
                </c:pt>
                <c:pt idx="16">
                  <c:v>69</c:v>
                </c:pt>
                <c:pt idx="17">
                  <c:v>60</c:v>
                </c:pt>
                <c:pt idx="18">
                  <c:v>78</c:v>
                </c:pt>
                <c:pt idx="19">
                  <c:v>55</c:v>
                </c:pt>
                <c:pt idx="20">
                  <c:v>67</c:v>
                </c:pt>
                <c:pt idx="21">
                  <c:v>57</c:v>
                </c:pt>
                <c:pt idx="22">
                  <c:v>68</c:v>
                </c:pt>
                <c:pt idx="23">
                  <c:v>57</c:v>
                </c:pt>
                <c:pt idx="24">
                  <c:v>66</c:v>
                </c:pt>
                <c:pt idx="25">
                  <c:v>67</c:v>
                </c:pt>
                <c:pt idx="26">
                  <c:v>64</c:v>
                </c:pt>
                <c:pt idx="27">
                  <c:v>65</c:v>
                </c:pt>
                <c:pt idx="28">
                  <c:v>68</c:v>
                </c:pt>
                <c:pt idx="29">
                  <c:v>75</c:v>
                </c:pt>
                <c:pt idx="30">
                  <c:v>72</c:v>
                </c:pt>
                <c:pt idx="31">
                  <c:v>66</c:v>
                </c:pt>
                <c:pt idx="32">
                  <c:v>73</c:v>
                </c:pt>
                <c:pt idx="33">
                  <c:v>89</c:v>
                </c:pt>
                <c:pt idx="34">
                  <c:v>89</c:v>
                </c:pt>
                <c:pt idx="35">
                  <c:v>80</c:v>
                </c:pt>
                <c:pt idx="36">
                  <c:v>94</c:v>
                </c:pt>
                <c:pt idx="37">
                  <c:v>95</c:v>
                </c:pt>
                <c:pt idx="38">
                  <c:v>88</c:v>
                </c:pt>
                <c:pt idx="39">
                  <c:v>123</c:v>
                </c:pt>
                <c:pt idx="40">
                  <c:v>98</c:v>
                </c:pt>
                <c:pt idx="41">
                  <c:v>132</c:v>
                </c:pt>
                <c:pt idx="42">
                  <c:v>124</c:v>
                </c:pt>
                <c:pt idx="43">
                  <c:v>122</c:v>
                </c:pt>
                <c:pt idx="44">
                  <c:v>120</c:v>
                </c:pt>
                <c:pt idx="45">
                  <c:v>141</c:v>
                </c:pt>
                <c:pt idx="46">
                  <c:v>140</c:v>
                </c:pt>
                <c:pt idx="47">
                  <c:v>155</c:v>
                </c:pt>
                <c:pt idx="48">
                  <c:v>167</c:v>
                </c:pt>
                <c:pt idx="49">
                  <c:v>173</c:v>
                </c:pt>
                <c:pt idx="50">
                  <c:v>186</c:v>
                </c:pt>
                <c:pt idx="51">
                  <c:v>197</c:v>
                </c:pt>
                <c:pt idx="52">
                  <c:v>209</c:v>
                </c:pt>
                <c:pt idx="53">
                  <c:v>200</c:v>
                </c:pt>
                <c:pt idx="54">
                  <c:v>243</c:v>
                </c:pt>
                <c:pt idx="55">
                  <c:v>269</c:v>
                </c:pt>
                <c:pt idx="56">
                  <c:v>321</c:v>
                </c:pt>
                <c:pt idx="57">
                  <c:v>329</c:v>
                </c:pt>
                <c:pt idx="58">
                  <c:v>438</c:v>
                </c:pt>
                <c:pt idx="59">
                  <c:v>472</c:v>
                </c:pt>
                <c:pt idx="60">
                  <c:v>518</c:v>
                </c:pt>
                <c:pt idx="61">
                  <c:v>615</c:v>
                </c:pt>
                <c:pt idx="62">
                  <c:v>731</c:v>
                </c:pt>
                <c:pt idx="63">
                  <c:v>863</c:v>
                </c:pt>
                <c:pt idx="64">
                  <c:v>1014</c:v>
                </c:pt>
                <c:pt idx="65">
                  <c:v>1119</c:v>
                </c:pt>
                <c:pt idx="66">
                  <c:v>1359</c:v>
                </c:pt>
                <c:pt idx="67">
                  <c:v>1547</c:v>
                </c:pt>
                <c:pt idx="68">
                  <c:v>1810</c:v>
                </c:pt>
                <c:pt idx="69">
                  <c:v>1988</c:v>
                </c:pt>
                <c:pt idx="70">
                  <c:v>2418</c:v>
                </c:pt>
                <c:pt idx="71">
                  <c:v>2607</c:v>
                </c:pt>
                <c:pt idx="72">
                  <c:v>2688</c:v>
                </c:pt>
                <c:pt idx="73">
                  <c:v>3358</c:v>
                </c:pt>
                <c:pt idx="74">
                  <c:v>3583</c:v>
                </c:pt>
                <c:pt idx="75">
                  <c:v>3825</c:v>
                </c:pt>
                <c:pt idx="76">
                  <c:v>4516</c:v>
                </c:pt>
                <c:pt idx="77">
                  <c:v>4901</c:v>
                </c:pt>
                <c:pt idx="78">
                  <c:v>5248</c:v>
                </c:pt>
                <c:pt idx="79">
                  <c:v>5743</c:v>
                </c:pt>
                <c:pt idx="80">
                  <c:v>6218</c:v>
                </c:pt>
                <c:pt idx="81">
                  <c:v>6823</c:v>
                </c:pt>
                <c:pt idx="82">
                  <c:v>7107</c:v>
                </c:pt>
                <c:pt idx="83">
                  <c:v>7740</c:v>
                </c:pt>
                <c:pt idx="84">
                  <c:v>8184</c:v>
                </c:pt>
                <c:pt idx="85">
                  <c:v>8542</c:v>
                </c:pt>
                <c:pt idx="86">
                  <c:v>9557</c:v>
                </c:pt>
                <c:pt idx="87">
                  <c:v>9181</c:v>
                </c:pt>
                <c:pt idx="88">
                  <c:v>10070</c:v>
                </c:pt>
                <c:pt idx="89">
                  <c:v>9941</c:v>
                </c:pt>
                <c:pt idx="90">
                  <c:v>10570</c:v>
                </c:pt>
                <c:pt idx="91">
                  <c:v>10534</c:v>
                </c:pt>
                <c:pt idx="92">
                  <c:v>10879</c:v>
                </c:pt>
                <c:pt idx="93">
                  <c:v>10629</c:v>
                </c:pt>
                <c:pt idx="94">
                  <c:v>10785</c:v>
                </c:pt>
                <c:pt idx="95">
                  <c:v>10276</c:v>
                </c:pt>
                <c:pt idx="96">
                  <c:v>10643</c:v>
                </c:pt>
                <c:pt idx="97">
                  <c:v>9870</c:v>
                </c:pt>
                <c:pt idx="98">
                  <c:v>10195</c:v>
                </c:pt>
                <c:pt idx="99">
                  <c:v>9445</c:v>
                </c:pt>
                <c:pt idx="100">
                  <c:v>9379</c:v>
                </c:pt>
                <c:pt idx="101">
                  <c:v>8982</c:v>
                </c:pt>
                <c:pt idx="102">
                  <c:v>8503</c:v>
                </c:pt>
                <c:pt idx="103">
                  <c:v>8436</c:v>
                </c:pt>
                <c:pt idx="104">
                  <c:v>7562</c:v>
                </c:pt>
                <c:pt idx="105">
                  <c:v>7340</c:v>
                </c:pt>
                <c:pt idx="106">
                  <c:v>6582</c:v>
                </c:pt>
                <c:pt idx="107">
                  <c:v>6562</c:v>
                </c:pt>
                <c:pt idx="108">
                  <c:v>5869</c:v>
                </c:pt>
                <c:pt idx="109">
                  <c:v>5411</c:v>
                </c:pt>
                <c:pt idx="110">
                  <c:v>5245</c:v>
                </c:pt>
                <c:pt idx="111">
                  <c:v>4742</c:v>
                </c:pt>
                <c:pt idx="112">
                  <c:v>4405</c:v>
                </c:pt>
                <c:pt idx="113">
                  <c:v>4062</c:v>
                </c:pt>
                <c:pt idx="114">
                  <c:v>3461</c:v>
                </c:pt>
                <c:pt idx="115">
                  <c:v>3482</c:v>
                </c:pt>
                <c:pt idx="116">
                  <c:v>3165</c:v>
                </c:pt>
                <c:pt idx="117">
                  <c:v>2762</c:v>
                </c:pt>
                <c:pt idx="118">
                  <c:v>2652</c:v>
                </c:pt>
                <c:pt idx="119">
                  <c:v>2299</c:v>
                </c:pt>
                <c:pt idx="120">
                  <c:v>2113</c:v>
                </c:pt>
                <c:pt idx="121">
                  <c:v>1871</c:v>
                </c:pt>
                <c:pt idx="122">
                  <c:v>1628</c:v>
                </c:pt>
                <c:pt idx="123">
                  <c:v>1507</c:v>
                </c:pt>
                <c:pt idx="124">
                  <c:v>1332</c:v>
                </c:pt>
                <c:pt idx="125">
                  <c:v>1122</c:v>
                </c:pt>
                <c:pt idx="126">
                  <c:v>1043</c:v>
                </c:pt>
                <c:pt idx="127">
                  <c:v>948</c:v>
                </c:pt>
                <c:pt idx="128">
                  <c:v>780</c:v>
                </c:pt>
                <c:pt idx="129">
                  <c:v>778</c:v>
                </c:pt>
                <c:pt idx="130">
                  <c:v>677</c:v>
                </c:pt>
                <c:pt idx="131">
                  <c:v>585</c:v>
                </c:pt>
                <c:pt idx="132">
                  <c:v>531</c:v>
                </c:pt>
                <c:pt idx="133">
                  <c:v>491</c:v>
                </c:pt>
                <c:pt idx="134">
                  <c:v>438</c:v>
                </c:pt>
                <c:pt idx="135">
                  <c:v>359</c:v>
                </c:pt>
                <c:pt idx="136">
                  <c:v>343</c:v>
                </c:pt>
                <c:pt idx="137">
                  <c:v>288</c:v>
                </c:pt>
                <c:pt idx="138">
                  <c:v>248</c:v>
                </c:pt>
                <c:pt idx="139">
                  <c:v>208</c:v>
                </c:pt>
                <c:pt idx="140">
                  <c:v>219</c:v>
                </c:pt>
                <c:pt idx="141">
                  <c:v>205</c:v>
                </c:pt>
                <c:pt idx="142">
                  <c:v>156</c:v>
                </c:pt>
                <c:pt idx="143">
                  <c:v>147</c:v>
                </c:pt>
                <c:pt idx="144">
                  <c:v>134</c:v>
                </c:pt>
                <c:pt idx="145">
                  <c:v>132</c:v>
                </c:pt>
                <c:pt idx="146">
                  <c:v>105</c:v>
                </c:pt>
                <c:pt idx="147">
                  <c:v>96</c:v>
                </c:pt>
                <c:pt idx="148">
                  <c:v>105</c:v>
                </c:pt>
                <c:pt idx="149">
                  <c:v>85</c:v>
                </c:pt>
                <c:pt idx="150">
                  <c:v>69</c:v>
                </c:pt>
                <c:pt idx="151">
                  <c:v>72</c:v>
                </c:pt>
                <c:pt idx="152">
                  <c:v>44</c:v>
                </c:pt>
                <c:pt idx="153">
                  <c:v>54</c:v>
                </c:pt>
                <c:pt idx="154">
                  <c:v>37</c:v>
                </c:pt>
                <c:pt idx="155">
                  <c:v>48</c:v>
                </c:pt>
                <c:pt idx="156">
                  <c:v>43</c:v>
                </c:pt>
                <c:pt idx="157">
                  <c:v>37</c:v>
                </c:pt>
                <c:pt idx="158">
                  <c:v>31</c:v>
                </c:pt>
                <c:pt idx="159">
                  <c:v>33</c:v>
                </c:pt>
                <c:pt idx="160">
                  <c:v>34</c:v>
                </c:pt>
                <c:pt idx="161">
                  <c:v>35</c:v>
                </c:pt>
                <c:pt idx="162">
                  <c:v>24</c:v>
                </c:pt>
                <c:pt idx="163">
                  <c:v>28</c:v>
                </c:pt>
                <c:pt idx="164">
                  <c:v>25</c:v>
                </c:pt>
                <c:pt idx="165">
                  <c:v>14</c:v>
                </c:pt>
                <c:pt idx="166">
                  <c:v>17</c:v>
                </c:pt>
                <c:pt idx="167">
                  <c:v>28</c:v>
                </c:pt>
                <c:pt idx="168">
                  <c:v>16</c:v>
                </c:pt>
                <c:pt idx="169">
                  <c:v>14</c:v>
                </c:pt>
                <c:pt idx="170">
                  <c:v>12</c:v>
                </c:pt>
                <c:pt idx="171">
                  <c:v>11</c:v>
                </c:pt>
                <c:pt idx="172">
                  <c:v>8</c:v>
                </c:pt>
                <c:pt idx="173">
                  <c:v>9</c:v>
                </c:pt>
                <c:pt idx="174">
                  <c:v>12</c:v>
                </c:pt>
                <c:pt idx="175">
                  <c:v>20</c:v>
                </c:pt>
                <c:pt idx="176">
                  <c:v>16</c:v>
                </c:pt>
                <c:pt idx="177">
                  <c:v>8</c:v>
                </c:pt>
                <c:pt idx="178">
                  <c:v>11</c:v>
                </c:pt>
                <c:pt idx="179">
                  <c:v>14</c:v>
                </c:pt>
                <c:pt idx="180">
                  <c:v>12</c:v>
                </c:pt>
                <c:pt idx="181">
                  <c:v>8</c:v>
                </c:pt>
                <c:pt idx="182">
                  <c:v>16</c:v>
                </c:pt>
                <c:pt idx="183">
                  <c:v>7</c:v>
                </c:pt>
                <c:pt idx="184">
                  <c:v>13</c:v>
                </c:pt>
                <c:pt idx="185">
                  <c:v>9</c:v>
                </c:pt>
                <c:pt idx="186">
                  <c:v>6</c:v>
                </c:pt>
                <c:pt idx="187">
                  <c:v>5</c:v>
                </c:pt>
                <c:pt idx="188">
                  <c:v>13</c:v>
                </c:pt>
                <c:pt idx="189">
                  <c:v>14</c:v>
                </c:pt>
                <c:pt idx="190">
                  <c:v>7</c:v>
                </c:pt>
                <c:pt idx="191">
                  <c:v>13</c:v>
                </c:pt>
                <c:pt idx="192">
                  <c:v>4</c:v>
                </c:pt>
                <c:pt idx="193">
                  <c:v>11</c:v>
                </c:pt>
                <c:pt idx="194">
                  <c:v>7</c:v>
                </c:pt>
                <c:pt idx="195">
                  <c:v>8</c:v>
                </c:pt>
                <c:pt idx="196">
                  <c:v>9</c:v>
                </c:pt>
                <c:pt idx="197">
                  <c:v>7</c:v>
                </c:pt>
                <c:pt idx="198">
                  <c:v>13</c:v>
                </c:pt>
                <c:pt idx="199">
                  <c:v>3</c:v>
                </c:pt>
                <c:pt idx="20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483648"/>
        <c:axId val="185485184"/>
      </c:barChart>
      <c:catAx>
        <c:axId val="18548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latin typeface="Comic Sans MS" pitchFamily="66" charset="0"/>
              </a:defRPr>
            </a:pPr>
            <a:endParaRPr lang="it-IT"/>
          </a:p>
        </c:txPr>
        <c:crossAx val="185485184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185485184"/>
        <c:scaling>
          <c:orientation val="minMax"/>
          <c:max val="12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latin typeface="+mj-lt"/>
              </a:defRPr>
            </a:pPr>
            <a:endParaRPr lang="it-IT"/>
          </a:p>
        </c:txPr>
        <c:crossAx val="185483648"/>
        <c:crosses val="autoZero"/>
        <c:crossBetween val="between"/>
        <c:majorUnit val="4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Comic Sans MS" pitchFamily="66" charset="0"/>
              </a:defRPr>
            </a:pPr>
            <a:r>
              <a:rPr lang="en-US" sz="1400">
                <a:latin typeface="Comic Sans MS" pitchFamily="66" charset="0"/>
              </a:rPr>
              <a:t>Mean Velocity: comparison</a:t>
            </a:r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'CONFRONTO VM'!$C$4:$C$10</c:f>
                <c:numCache>
                  <c:formatCode>General</c:formatCode>
                  <c:ptCount val="7"/>
                  <c:pt idx="0">
                    <c:v>3.501731080175714</c:v>
                  </c:pt>
                  <c:pt idx="1">
                    <c:v>3.097887798880715</c:v>
                  </c:pt>
                  <c:pt idx="2">
                    <c:v>3.3076415187471828</c:v>
                  </c:pt>
                  <c:pt idx="3">
                    <c:v>3.6239522386839047</c:v>
                  </c:pt>
                  <c:pt idx="4">
                    <c:v>3.2945501086282154</c:v>
                  </c:pt>
                  <c:pt idx="5">
                    <c:v>4.2</c:v>
                  </c:pt>
                  <c:pt idx="6">
                    <c:v>3.1</c:v>
                  </c:pt>
                </c:numCache>
              </c:numRef>
            </c:plus>
            <c:minus>
              <c:numRef>
                <c:f>'CONFRONTO VM'!$C$4:$C$10</c:f>
                <c:numCache>
                  <c:formatCode>General</c:formatCode>
                  <c:ptCount val="7"/>
                  <c:pt idx="0">
                    <c:v>3.501731080175714</c:v>
                  </c:pt>
                  <c:pt idx="1">
                    <c:v>3.097887798880715</c:v>
                  </c:pt>
                  <c:pt idx="2">
                    <c:v>3.3076415187471828</c:v>
                  </c:pt>
                  <c:pt idx="3">
                    <c:v>3.6239522386839047</c:v>
                  </c:pt>
                  <c:pt idx="4">
                    <c:v>3.2945501086282154</c:v>
                  </c:pt>
                  <c:pt idx="5">
                    <c:v>4.2</c:v>
                  </c:pt>
                  <c:pt idx="6">
                    <c:v>3.1</c:v>
                  </c:pt>
                </c:numCache>
              </c:numRef>
            </c:minus>
          </c:errBars>
          <c:xVal>
            <c:numRef>
              <c:f>'CONFRONTO VM'!$J$4:$J$10</c:f>
              <c:numCache>
                <c:formatCode>0.0</c:formatCode>
                <c:ptCount val="7"/>
                <c:pt idx="0">
                  <c:v>1.1000000000000001</c:v>
                </c:pt>
                <c:pt idx="1">
                  <c:v>2.1</c:v>
                </c:pt>
                <c:pt idx="2">
                  <c:v>3.1</c:v>
                </c:pt>
                <c:pt idx="3">
                  <c:v>4.0999999999999996</c:v>
                </c:pt>
                <c:pt idx="4">
                  <c:v>5.0999999999999996</c:v>
                </c:pt>
                <c:pt idx="5">
                  <c:v>6.1</c:v>
                </c:pt>
                <c:pt idx="6">
                  <c:v>7.1</c:v>
                </c:pt>
              </c:numCache>
            </c:numRef>
          </c:xVal>
          <c:yVal>
            <c:numRef>
              <c:f>'CONFRONTO VM'!$B$4:$B$10</c:f>
              <c:numCache>
                <c:formatCode>0.0</c:formatCode>
                <c:ptCount val="7"/>
                <c:pt idx="0">
                  <c:v>29.112570684204943</c:v>
                </c:pt>
                <c:pt idx="1">
                  <c:v>28.608283493104242</c:v>
                </c:pt>
                <c:pt idx="2">
                  <c:v>28.926124085524986</c:v>
                </c:pt>
                <c:pt idx="3">
                  <c:v>27.025852978564551</c:v>
                </c:pt>
                <c:pt idx="4">
                  <c:v>28.71808989239242</c:v>
                </c:pt>
                <c:pt idx="5" formatCode="General">
                  <c:v>25.5</c:v>
                </c:pt>
                <c:pt idx="6" formatCode="General">
                  <c:v>28.4</c:v>
                </c:pt>
              </c:numCache>
            </c:numRef>
          </c:yVal>
          <c:smooth val="0"/>
        </c:ser>
        <c:ser>
          <c:idx val="2"/>
          <c:order val="1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xVal>
            <c:numRef>
              <c:f>'CONFRONTO VM'!$L$4:$L$8</c:f>
              <c:numCache>
                <c:formatCode>0.0</c:formatCode>
                <c:ptCount val="5"/>
                <c:pt idx="0">
                  <c:v>1.2</c:v>
                </c:pt>
                <c:pt idx="1">
                  <c:v>2.2000000000000002</c:v>
                </c:pt>
                <c:pt idx="2">
                  <c:v>3.2</c:v>
                </c:pt>
                <c:pt idx="3">
                  <c:v>4.2</c:v>
                </c:pt>
                <c:pt idx="4">
                  <c:v>5.2</c:v>
                </c:pt>
              </c:numCache>
            </c:numRef>
          </c:xVal>
          <c:yVal>
            <c:numRef>
              <c:f>'CONFRONTO VM'!$F$4:$F$8</c:f>
              <c:numCache>
                <c:formatCode>0.0</c:formatCode>
                <c:ptCount val="5"/>
                <c:pt idx="0">
                  <c:v>28.6</c:v>
                </c:pt>
                <c:pt idx="1">
                  <c:v>28.1</c:v>
                </c:pt>
                <c:pt idx="2">
                  <c:v>28.4</c:v>
                </c:pt>
                <c:pt idx="3">
                  <c:v>26.5</c:v>
                </c:pt>
                <c:pt idx="4">
                  <c:v>27.9</c:v>
                </c:pt>
              </c:numCache>
            </c:numRef>
          </c:yVal>
          <c:smooth val="0"/>
        </c:ser>
        <c:ser>
          <c:idx val="1"/>
          <c:order val="2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9900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'CONFRONTO VM'!$E$4:$E$8</c:f>
                <c:numCache>
                  <c:formatCode>General</c:formatCode>
                  <c:ptCount val="5"/>
                  <c:pt idx="0">
                    <c:v>2.9</c:v>
                  </c:pt>
                  <c:pt idx="1">
                    <c:v>2.7</c:v>
                  </c:pt>
                  <c:pt idx="2">
                    <c:v>2.7</c:v>
                  </c:pt>
                  <c:pt idx="3">
                    <c:v>3.1</c:v>
                  </c:pt>
                  <c:pt idx="4">
                    <c:v>2.8</c:v>
                  </c:pt>
                </c:numCache>
              </c:numRef>
            </c:plus>
            <c:minus>
              <c:numRef>
                <c:f>'CONFRONTO VM'!$E$4:$E$8</c:f>
                <c:numCache>
                  <c:formatCode>General</c:formatCode>
                  <c:ptCount val="5"/>
                  <c:pt idx="0">
                    <c:v>2.9</c:v>
                  </c:pt>
                  <c:pt idx="1">
                    <c:v>2.7</c:v>
                  </c:pt>
                  <c:pt idx="2">
                    <c:v>2.7</c:v>
                  </c:pt>
                  <c:pt idx="3">
                    <c:v>3.1</c:v>
                  </c:pt>
                  <c:pt idx="4">
                    <c:v>2.8</c:v>
                  </c:pt>
                </c:numCache>
              </c:numRef>
            </c:minus>
          </c:errBars>
          <c:xVal>
            <c:numRef>
              <c:f>'CONFRONTO VM'!$K$4:$K$8</c:f>
              <c:numCache>
                <c:formatCode>0.0</c:formatCode>
                <c:ptCount val="5"/>
                <c:pt idx="0">
                  <c:v>1.3</c:v>
                </c:pt>
                <c:pt idx="1">
                  <c:v>2.2999999999999998</c:v>
                </c:pt>
                <c:pt idx="2">
                  <c:v>3.3</c:v>
                </c:pt>
                <c:pt idx="3">
                  <c:v>4.3</c:v>
                </c:pt>
                <c:pt idx="4">
                  <c:v>5.3</c:v>
                </c:pt>
              </c:numCache>
            </c:numRef>
          </c:xVal>
          <c:yVal>
            <c:numRef>
              <c:f>'CONFRONTO VM'!$D$4:$D$8</c:f>
              <c:numCache>
                <c:formatCode>0.0</c:formatCode>
                <c:ptCount val="5"/>
                <c:pt idx="0">
                  <c:v>29.1</c:v>
                </c:pt>
                <c:pt idx="1">
                  <c:v>28.5</c:v>
                </c:pt>
                <c:pt idx="2">
                  <c:v>28.6</c:v>
                </c:pt>
                <c:pt idx="3">
                  <c:v>27</c:v>
                </c:pt>
                <c:pt idx="4">
                  <c:v>28.8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894976"/>
        <c:axId val="184896512"/>
      </c:scatterChart>
      <c:valAx>
        <c:axId val="184894976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one"/>
        <c:crossAx val="184896512"/>
        <c:crosses val="autoZero"/>
        <c:crossBetween val="midCat"/>
      </c:valAx>
      <c:valAx>
        <c:axId val="184896512"/>
        <c:scaling>
          <c:orientation val="minMax"/>
          <c:max val="40"/>
          <c:min val="1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cm/ns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84894976"/>
        <c:crosses val="autoZero"/>
        <c:crossBetween val="midCat"/>
        <c:majorUnit val="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Track </a:t>
            </a:r>
            <a:r>
              <a:rPr lang="en-US" dirty="0" err="1" smtClean="0"/>
              <a:t>Lenght</a:t>
            </a:r>
            <a:endParaRPr lang="en-US" dirty="0"/>
          </a:p>
        </c:rich>
      </c:tx>
      <c:layout>
        <c:manualLayout>
          <c:xMode val="edge"/>
          <c:yMode val="edge"/>
          <c:x val="0.42428554946886243"/>
          <c:y val="0.2226629639190416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276984772427719"/>
          <c:y val="0.14885268240397145"/>
          <c:w val="0.70015508006393901"/>
          <c:h val="0.75189483307363236"/>
        </c:manualLayout>
      </c:layout>
      <c:barChart>
        <c:barDir val="col"/>
        <c:grouping val="clustered"/>
        <c:varyColors val="0"/>
        <c:ser>
          <c:idx val="0"/>
          <c:order val="0"/>
          <c:tx>
            <c:v>TL</c:v>
          </c:tx>
          <c:invertIfNegative val="0"/>
          <c:cat>
            <c:numRef>
              <c:f>DATI_386968!$P$2:$P$48</c:f>
              <c:numCache>
                <c:formatCode>General</c:formatCode>
                <c:ptCount val="47"/>
                <c:pt idx="0">
                  <c:v>88</c:v>
                </c:pt>
                <c:pt idx="1">
                  <c:v>90</c:v>
                </c:pt>
                <c:pt idx="2">
                  <c:v>92</c:v>
                </c:pt>
                <c:pt idx="3">
                  <c:v>94</c:v>
                </c:pt>
                <c:pt idx="4">
                  <c:v>96</c:v>
                </c:pt>
                <c:pt idx="5">
                  <c:v>98</c:v>
                </c:pt>
                <c:pt idx="6">
                  <c:v>100</c:v>
                </c:pt>
                <c:pt idx="7">
                  <c:v>102</c:v>
                </c:pt>
                <c:pt idx="8">
                  <c:v>104</c:v>
                </c:pt>
                <c:pt idx="9">
                  <c:v>106</c:v>
                </c:pt>
                <c:pt idx="10">
                  <c:v>108</c:v>
                </c:pt>
                <c:pt idx="11">
                  <c:v>110</c:v>
                </c:pt>
                <c:pt idx="12">
                  <c:v>112</c:v>
                </c:pt>
                <c:pt idx="13">
                  <c:v>114</c:v>
                </c:pt>
                <c:pt idx="14">
                  <c:v>116</c:v>
                </c:pt>
                <c:pt idx="15">
                  <c:v>118</c:v>
                </c:pt>
                <c:pt idx="16">
                  <c:v>120</c:v>
                </c:pt>
                <c:pt idx="17">
                  <c:v>122</c:v>
                </c:pt>
                <c:pt idx="18">
                  <c:v>124</c:v>
                </c:pt>
                <c:pt idx="19">
                  <c:v>126</c:v>
                </c:pt>
                <c:pt idx="20">
                  <c:v>128</c:v>
                </c:pt>
                <c:pt idx="21">
                  <c:v>130</c:v>
                </c:pt>
                <c:pt idx="22">
                  <c:v>132</c:v>
                </c:pt>
                <c:pt idx="23">
                  <c:v>134</c:v>
                </c:pt>
                <c:pt idx="24">
                  <c:v>136</c:v>
                </c:pt>
                <c:pt idx="25">
                  <c:v>138</c:v>
                </c:pt>
                <c:pt idx="26">
                  <c:v>140</c:v>
                </c:pt>
                <c:pt idx="27">
                  <c:v>142</c:v>
                </c:pt>
                <c:pt idx="28">
                  <c:v>144</c:v>
                </c:pt>
                <c:pt idx="29">
                  <c:v>146</c:v>
                </c:pt>
                <c:pt idx="30">
                  <c:v>148</c:v>
                </c:pt>
                <c:pt idx="31">
                  <c:v>150</c:v>
                </c:pt>
                <c:pt idx="32">
                  <c:v>152</c:v>
                </c:pt>
                <c:pt idx="33">
                  <c:v>154</c:v>
                </c:pt>
                <c:pt idx="34">
                  <c:v>156</c:v>
                </c:pt>
                <c:pt idx="35">
                  <c:v>158</c:v>
                </c:pt>
                <c:pt idx="36">
                  <c:v>160</c:v>
                </c:pt>
                <c:pt idx="37">
                  <c:v>162</c:v>
                </c:pt>
                <c:pt idx="38">
                  <c:v>164</c:v>
                </c:pt>
                <c:pt idx="39">
                  <c:v>166</c:v>
                </c:pt>
                <c:pt idx="40">
                  <c:v>168</c:v>
                </c:pt>
                <c:pt idx="41">
                  <c:v>170</c:v>
                </c:pt>
                <c:pt idx="42">
                  <c:v>172</c:v>
                </c:pt>
                <c:pt idx="43">
                  <c:v>174</c:v>
                </c:pt>
                <c:pt idx="44">
                  <c:v>176</c:v>
                </c:pt>
                <c:pt idx="45">
                  <c:v>178</c:v>
                </c:pt>
                <c:pt idx="46">
                  <c:v>180</c:v>
                </c:pt>
              </c:numCache>
            </c:numRef>
          </c:cat>
          <c:val>
            <c:numRef>
              <c:f>DATI_386968!$Q$2:$Q$48</c:f>
              <c:numCache>
                <c:formatCode>General</c:formatCode>
                <c:ptCount val="47"/>
                <c:pt idx="0">
                  <c:v>6</c:v>
                </c:pt>
                <c:pt idx="1">
                  <c:v>71578</c:v>
                </c:pt>
                <c:pt idx="2">
                  <c:v>57298</c:v>
                </c:pt>
                <c:pt idx="3">
                  <c:v>44561</c:v>
                </c:pt>
                <c:pt idx="4">
                  <c:v>36115</c:v>
                </c:pt>
                <c:pt idx="5">
                  <c:v>30872</c:v>
                </c:pt>
                <c:pt idx="6">
                  <c:v>24937</c:v>
                </c:pt>
                <c:pt idx="7">
                  <c:v>20956</c:v>
                </c:pt>
                <c:pt idx="8">
                  <c:v>17355</c:v>
                </c:pt>
                <c:pt idx="9">
                  <c:v>14136</c:v>
                </c:pt>
                <c:pt idx="10">
                  <c:v>11916</c:v>
                </c:pt>
                <c:pt idx="11">
                  <c:v>9986</c:v>
                </c:pt>
                <c:pt idx="12">
                  <c:v>8117</c:v>
                </c:pt>
                <c:pt idx="13">
                  <c:v>6711</c:v>
                </c:pt>
                <c:pt idx="14">
                  <c:v>5395</c:v>
                </c:pt>
                <c:pt idx="15">
                  <c:v>4410</c:v>
                </c:pt>
                <c:pt idx="16">
                  <c:v>3645</c:v>
                </c:pt>
                <c:pt idx="17">
                  <c:v>3048</c:v>
                </c:pt>
                <c:pt idx="18">
                  <c:v>2549</c:v>
                </c:pt>
                <c:pt idx="19">
                  <c:v>2089</c:v>
                </c:pt>
                <c:pt idx="20">
                  <c:v>1836</c:v>
                </c:pt>
                <c:pt idx="21">
                  <c:v>1514</c:v>
                </c:pt>
                <c:pt idx="22">
                  <c:v>1234</c:v>
                </c:pt>
                <c:pt idx="23">
                  <c:v>1096</c:v>
                </c:pt>
                <c:pt idx="24">
                  <c:v>954</c:v>
                </c:pt>
                <c:pt idx="25">
                  <c:v>810</c:v>
                </c:pt>
                <c:pt idx="26">
                  <c:v>627</c:v>
                </c:pt>
                <c:pt idx="27">
                  <c:v>569</c:v>
                </c:pt>
                <c:pt idx="28">
                  <c:v>486</c:v>
                </c:pt>
                <c:pt idx="29">
                  <c:v>416</c:v>
                </c:pt>
                <c:pt idx="30">
                  <c:v>340</c:v>
                </c:pt>
                <c:pt idx="31">
                  <c:v>313</c:v>
                </c:pt>
                <c:pt idx="32">
                  <c:v>214</c:v>
                </c:pt>
                <c:pt idx="33">
                  <c:v>190</c:v>
                </c:pt>
                <c:pt idx="34">
                  <c:v>168</c:v>
                </c:pt>
                <c:pt idx="35">
                  <c:v>118</c:v>
                </c:pt>
                <c:pt idx="36">
                  <c:v>109</c:v>
                </c:pt>
                <c:pt idx="37">
                  <c:v>86</c:v>
                </c:pt>
                <c:pt idx="38">
                  <c:v>57</c:v>
                </c:pt>
                <c:pt idx="39">
                  <c:v>59</c:v>
                </c:pt>
                <c:pt idx="40">
                  <c:v>42</c:v>
                </c:pt>
                <c:pt idx="41">
                  <c:v>21</c:v>
                </c:pt>
                <c:pt idx="42">
                  <c:v>11</c:v>
                </c:pt>
                <c:pt idx="43">
                  <c:v>7</c:v>
                </c:pt>
                <c:pt idx="44">
                  <c:v>4</c:v>
                </c:pt>
                <c:pt idx="45">
                  <c:v>2</c:v>
                </c:pt>
                <c:pt idx="4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230080"/>
        <c:axId val="167231872"/>
      </c:barChart>
      <c:catAx>
        <c:axId val="16723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231872"/>
        <c:crosses val="autoZero"/>
        <c:auto val="1"/>
        <c:lblAlgn val="ctr"/>
        <c:lblOffset val="100"/>
        <c:noMultiLvlLbl val="0"/>
      </c:catAx>
      <c:valAx>
        <c:axId val="16723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7230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>
                <a:latin typeface="Comic Sans MS" panose="030F0702030302020204" pitchFamily="66" charset="0"/>
              </a:rPr>
              <a:t>M</a:t>
            </a:r>
            <a:r>
              <a:rPr lang="en-US" sz="1600" dirty="0" smtClean="0">
                <a:latin typeface="Comic Sans MS" panose="030F0702030302020204" pitchFamily="66" charset="0"/>
              </a:rPr>
              <a:t>uon velocity distribution</a:t>
            </a:r>
            <a:r>
              <a:rPr lang="en-US" sz="1600" dirty="0" smtClean="0"/>
              <a:t> </a:t>
            </a:r>
            <a:endParaRPr lang="en-US" sz="1600" dirty="0"/>
          </a:p>
        </c:rich>
      </c:tx>
      <c:layout>
        <c:manualLayout>
          <c:xMode val="edge"/>
          <c:yMode val="edge"/>
          <c:x val="0.3537546598155753"/>
          <c:y val="7.123809096434399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2940205771602628E-2"/>
          <c:y val="5.0217574790096781E-2"/>
          <c:w val="0.9307240482151512"/>
          <c:h val="0.84258658612153958"/>
        </c:manualLayout>
      </c:layout>
      <c:barChart>
        <c:barDir val="col"/>
        <c:grouping val="clustered"/>
        <c:varyColors val="0"/>
        <c:ser>
          <c:idx val="0"/>
          <c:order val="0"/>
          <c:tx>
            <c:v>CERN_01   18/4/2018</c:v>
          </c:tx>
          <c:invertIfNegative val="0"/>
          <c:cat>
            <c:numRef>
              <c:f>DATI_386968!$R$6:$R$206</c:f>
              <c:numCache>
                <c:formatCode>General</c:formatCode>
                <c:ptCount val="201"/>
                <c:pt idx="0">
                  <c:v>10</c:v>
                </c:pt>
                <c:pt idx="1">
                  <c:v>10.199999999999999</c:v>
                </c:pt>
                <c:pt idx="2">
                  <c:v>10.4</c:v>
                </c:pt>
                <c:pt idx="3">
                  <c:v>10.6</c:v>
                </c:pt>
                <c:pt idx="4">
                  <c:v>10.8</c:v>
                </c:pt>
                <c:pt idx="5">
                  <c:v>11</c:v>
                </c:pt>
                <c:pt idx="6">
                  <c:v>11.2</c:v>
                </c:pt>
                <c:pt idx="7">
                  <c:v>11.4</c:v>
                </c:pt>
                <c:pt idx="8">
                  <c:v>11.6</c:v>
                </c:pt>
                <c:pt idx="9">
                  <c:v>11.8</c:v>
                </c:pt>
                <c:pt idx="10">
                  <c:v>12</c:v>
                </c:pt>
                <c:pt idx="11">
                  <c:v>12.2</c:v>
                </c:pt>
                <c:pt idx="12">
                  <c:v>12.4</c:v>
                </c:pt>
                <c:pt idx="13">
                  <c:v>12.6</c:v>
                </c:pt>
                <c:pt idx="14">
                  <c:v>12.8</c:v>
                </c:pt>
                <c:pt idx="15">
                  <c:v>13</c:v>
                </c:pt>
                <c:pt idx="16">
                  <c:v>13.2</c:v>
                </c:pt>
                <c:pt idx="17">
                  <c:v>13.4</c:v>
                </c:pt>
                <c:pt idx="18">
                  <c:v>13.6</c:v>
                </c:pt>
                <c:pt idx="19">
                  <c:v>13.8</c:v>
                </c:pt>
                <c:pt idx="20">
                  <c:v>14</c:v>
                </c:pt>
                <c:pt idx="21">
                  <c:v>14.2</c:v>
                </c:pt>
                <c:pt idx="22">
                  <c:v>14.4</c:v>
                </c:pt>
                <c:pt idx="23">
                  <c:v>14.6</c:v>
                </c:pt>
                <c:pt idx="24">
                  <c:v>14.8</c:v>
                </c:pt>
                <c:pt idx="25">
                  <c:v>15</c:v>
                </c:pt>
                <c:pt idx="26">
                  <c:v>15.2</c:v>
                </c:pt>
                <c:pt idx="27">
                  <c:v>15.4</c:v>
                </c:pt>
                <c:pt idx="28">
                  <c:v>15.6</c:v>
                </c:pt>
                <c:pt idx="29">
                  <c:v>15.8</c:v>
                </c:pt>
                <c:pt idx="30">
                  <c:v>16</c:v>
                </c:pt>
                <c:pt idx="31">
                  <c:v>16.2</c:v>
                </c:pt>
                <c:pt idx="32">
                  <c:v>16.399999999999999</c:v>
                </c:pt>
                <c:pt idx="33">
                  <c:v>16.600000000000001</c:v>
                </c:pt>
                <c:pt idx="34">
                  <c:v>16.8</c:v>
                </c:pt>
                <c:pt idx="35">
                  <c:v>17</c:v>
                </c:pt>
                <c:pt idx="36">
                  <c:v>17.2</c:v>
                </c:pt>
                <c:pt idx="37">
                  <c:v>17.399999999999999</c:v>
                </c:pt>
                <c:pt idx="38">
                  <c:v>17.600000000000001</c:v>
                </c:pt>
                <c:pt idx="39">
                  <c:v>17.8</c:v>
                </c:pt>
                <c:pt idx="40">
                  <c:v>18</c:v>
                </c:pt>
                <c:pt idx="41">
                  <c:v>18.2</c:v>
                </c:pt>
                <c:pt idx="42">
                  <c:v>18.399999999999999</c:v>
                </c:pt>
                <c:pt idx="43">
                  <c:v>18.600000000000001</c:v>
                </c:pt>
                <c:pt idx="44">
                  <c:v>18.8</c:v>
                </c:pt>
                <c:pt idx="45">
                  <c:v>19</c:v>
                </c:pt>
                <c:pt idx="46">
                  <c:v>19.2</c:v>
                </c:pt>
                <c:pt idx="47">
                  <c:v>19.399999999999999</c:v>
                </c:pt>
                <c:pt idx="48">
                  <c:v>19.600000000000001</c:v>
                </c:pt>
                <c:pt idx="49">
                  <c:v>19.8</c:v>
                </c:pt>
                <c:pt idx="50">
                  <c:v>20</c:v>
                </c:pt>
                <c:pt idx="51">
                  <c:v>20.2</c:v>
                </c:pt>
                <c:pt idx="52">
                  <c:v>20.399999999999999</c:v>
                </c:pt>
                <c:pt idx="53">
                  <c:v>20.6</c:v>
                </c:pt>
                <c:pt idx="54">
                  <c:v>20.8</c:v>
                </c:pt>
                <c:pt idx="55">
                  <c:v>21</c:v>
                </c:pt>
                <c:pt idx="56">
                  <c:v>21.2</c:v>
                </c:pt>
                <c:pt idx="57">
                  <c:v>21.4</c:v>
                </c:pt>
                <c:pt idx="58">
                  <c:v>21.6</c:v>
                </c:pt>
                <c:pt idx="59">
                  <c:v>21.8</c:v>
                </c:pt>
                <c:pt idx="60">
                  <c:v>22</c:v>
                </c:pt>
                <c:pt idx="61">
                  <c:v>22.2</c:v>
                </c:pt>
                <c:pt idx="62">
                  <c:v>22.4</c:v>
                </c:pt>
                <c:pt idx="63">
                  <c:v>22.6</c:v>
                </c:pt>
                <c:pt idx="64">
                  <c:v>22.8</c:v>
                </c:pt>
                <c:pt idx="65">
                  <c:v>23</c:v>
                </c:pt>
                <c:pt idx="66">
                  <c:v>23.2</c:v>
                </c:pt>
                <c:pt idx="67">
                  <c:v>23.4</c:v>
                </c:pt>
                <c:pt idx="68">
                  <c:v>23.6</c:v>
                </c:pt>
                <c:pt idx="69">
                  <c:v>23.8</c:v>
                </c:pt>
                <c:pt idx="70">
                  <c:v>24</c:v>
                </c:pt>
                <c:pt idx="71">
                  <c:v>24.1999999999999</c:v>
                </c:pt>
                <c:pt idx="72">
                  <c:v>24.399999999999899</c:v>
                </c:pt>
                <c:pt idx="73">
                  <c:v>24.599999999999898</c:v>
                </c:pt>
                <c:pt idx="74">
                  <c:v>24.799999999999901</c:v>
                </c:pt>
                <c:pt idx="75">
                  <c:v>24.999999999999901</c:v>
                </c:pt>
                <c:pt idx="76">
                  <c:v>25.1999999999999</c:v>
                </c:pt>
                <c:pt idx="77">
                  <c:v>25.399999999999899</c:v>
                </c:pt>
                <c:pt idx="78">
                  <c:v>25.599999999999898</c:v>
                </c:pt>
                <c:pt idx="79">
                  <c:v>25.799999999999901</c:v>
                </c:pt>
                <c:pt idx="80">
                  <c:v>25.999999999999901</c:v>
                </c:pt>
                <c:pt idx="81">
                  <c:v>26.1999999999999</c:v>
                </c:pt>
                <c:pt idx="82">
                  <c:v>26.399999999999899</c:v>
                </c:pt>
                <c:pt idx="83">
                  <c:v>26.599999999999898</c:v>
                </c:pt>
                <c:pt idx="84">
                  <c:v>26.799999999999901</c:v>
                </c:pt>
                <c:pt idx="85">
                  <c:v>26.999999999999901</c:v>
                </c:pt>
                <c:pt idx="86">
                  <c:v>27.1999999999999</c:v>
                </c:pt>
                <c:pt idx="87">
                  <c:v>27.399999999999899</c:v>
                </c:pt>
                <c:pt idx="88">
                  <c:v>27.599999999999898</c:v>
                </c:pt>
                <c:pt idx="89">
                  <c:v>27.799999999999901</c:v>
                </c:pt>
                <c:pt idx="90">
                  <c:v>27.999999999999901</c:v>
                </c:pt>
                <c:pt idx="91">
                  <c:v>28.1999999999999</c:v>
                </c:pt>
                <c:pt idx="92">
                  <c:v>28.399999999999899</c:v>
                </c:pt>
                <c:pt idx="93">
                  <c:v>28.599999999999898</c:v>
                </c:pt>
                <c:pt idx="94">
                  <c:v>28.799999999999901</c:v>
                </c:pt>
                <c:pt idx="95">
                  <c:v>28.999999999999901</c:v>
                </c:pt>
                <c:pt idx="96">
                  <c:v>29.1999999999999</c:v>
                </c:pt>
                <c:pt idx="97">
                  <c:v>29.399999999999899</c:v>
                </c:pt>
                <c:pt idx="98">
                  <c:v>29.599999999999898</c:v>
                </c:pt>
                <c:pt idx="99">
                  <c:v>29.799999999999901</c:v>
                </c:pt>
                <c:pt idx="100">
                  <c:v>29.999999999999901</c:v>
                </c:pt>
                <c:pt idx="101">
                  <c:v>30.1999999999999</c:v>
                </c:pt>
                <c:pt idx="102">
                  <c:v>30.399999999999899</c:v>
                </c:pt>
                <c:pt idx="103">
                  <c:v>30.599999999999898</c:v>
                </c:pt>
                <c:pt idx="104">
                  <c:v>30.799999999999901</c:v>
                </c:pt>
                <c:pt idx="105">
                  <c:v>30.999999999999901</c:v>
                </c:pt>
                <c:pt idx="106">
                  <c:v>31.1999999999999</c:v>
                </c:pt>
                <c:pt idx="107">
                  <c:v>31.399999999999899</c:v>
                </c:pt>
                <c:pt idx="108">
                  <c:v>31.599999999999898</c:v>
                </c:pt>
                <c:pt idx="109">
                  <c:v>31.799999999999901</c:v>
                </c:pt>
                <c:pt idx="110">
                  <c:v>31.999999999999901</c:v>
                </c:pt>
                <c:pt idx="111">
                  <c:v>32.199999999999903</c:v>
                </c:pt>
                <c:pt idx="112">
                  <c:v>32.399999999999899</c:v>
                </c:pt>
                <c:pt idx="113">
                  <c:v>32.599999999999902</c:v>
                </c:pt>
                <c:pt idx="114">
                  <c:v>32.799999999999898</c:v>
                </c:pt>
                <c:pt idx="115">
                  <c:v>32.999999999999901</c:v>
                </c:pt>
                <c:pt idx="116">
                  <c:v>33.199999999999903</c:v>
                </c:pt>
                <c:pt idx="117">
                  <c:v>33.399999999999899</c:v>
                </c:pt>
                <c:pt idx="118">
                  <c:v>33.599999999999902</c:v>
                </c:pt>
                <c:pt idx="119">
                  <c:v>33.799999999999898</c:v>
                </c:pt>
                <c:pt idx="120">
                  <c:v>33.999999999999901</c:v>
                </c:pt>
                <c:pt idx="121">
                  <c:v>34.199999999999903</c:v>
                </c:pt>
                <c:pt idx="122">
                  <c:v>34.399999999999899</c:v>
                </c:pt>
                <c:pt idx="123">
                  <c:v>34.599999999999902</c:v>
                </c:pt>
                <c:pt idx="124">
                  <c:v>34.799999999999898</c:v>
                </c:pt>
                <c:pt idx="125">
                  <c:v>34.999999999999901</c:v>
                </c:pt>
                <c:pt idx="126">
                  <c:v>35.199999999999903</c:v>
                </c:pt>
                <c:pt idx="127">
                  <c:v>35.399999999999899</c:v>
                </c:pt>
                <c:pt idx="128">
                  <c:v>35.599999999999902</c:v>
                </c:pt>
                <c:pt idx="129">
                  <c:v>35.799999999999898</c:v>
                </c:pt>
                <c:pt idx="130">
                  <c:v>35.999999999999901</c:v>
                </c:pt>
                <c:pt idx="131">
                  <c:v>36.199999999999903</c:v>
                </c:pt>
                <c:pt idx="132">
                  <c:v>36.399999999999899</c:v>
                </c:pt>
                <c:pt idx="133">
                  <c:v>36.599999999999902</c:v>
                </c:pt>
                <c:pt idx="134">
                  <c:v>36.799999999999898</c:v>
                </c:pt>
                <c:pt idx="135">
                  <c:v>36.999999999999901</c:v>
                </c:pt>
                <c:pt idx="136">
                  <c:v>37.199999999999903</c:v>
                </c:pt>
                <c:pt idx="137">
                  <c:v>37.399999999999899</c:v>
                </c:pt>
                <c:pt idx="138">
                  <c:v>37.599999999999902</c:v>
                </c:pt>
                <c:pt idx="139">
                  <c:v>37.799999999999898</c:v>
                </c:pt>
                <c:pt idx="140">
                  <c:v>37.999999999999901</c:v>
                </c:pt>
                <c:pt idx="141">
                  <c:v>38.199999999999903</c:v>
                </c:pt>
                <c:pt idx="142">
                  <c:v>38.399999999999899</c:v>
                </c:pt>
                <c:pt idx="143">
                  <c:v>38.599999999999902</c:v>
                </c:pt>
                <c:pt idx="144">
                  <c:v>38.799999999999898</c:v>
                </c:pt>
                <c:pt idx="145">
                  <c:v>38.999999999999901</c:v>
                </c:pt>
                <c:pt idx="146">
                  <c:v>39.199999999999903</c:v>
                </c:pt>
                <c:pt idx="147">
                  <c:v>39.399999999999899</c:v>
                </c:pt>
                <c:pt idx="148">
                  <c:v>39.599999999999902</c:v>
                </c:pt>
                <c:pt idx="149">
                  <c:v>39.799999999999898</c:v>
                </c:pt>
                <c:pt idx="150">
                  <c:v>39.999999999999901</c:v>
                </c:pt>
                <c:pt idx="151">
                  <c:v>40.199999999999903</c:v>
                </c:pt>
                <c:pt idx="152">
                  <c:v>40.399999999999899</c:v>
                </c:pt>
                <c:pt idx="153">
                  <c:v>40.599999999999902</c:v>
                </c:pt>
                <c:pt idx="154">
                  <c:v>40.799999999999898</c:v>
                </c:pt>
                <c:pt idx="155">
                  <c:v>40.999999999999901</c:v>
                </c:pt>
                <c:pt idx="156">
                  <c:v>41.199999999999903</c:v>
                </c:pt>
                <c:pt idx="157">
                  <c:v>41.399999999999899</c:v>
                </c:pt>
                <c:pt idx="158">
                  <c:v>41.599999999999902</c:v>
                </c:pt>
                <c:pt idx="159">
                  <c:v>41.799999999999898</c:v>
                </c:pt>
                <c:pt idx="160">
                  <c:v>41.999999999999901</c:v>
                </c:pt>
                <c:pt idx="161">
                  <c:v>42.199999999999903</c:v>
                </c:pt>
                <c:pt idx="162">
                  <c:v>42.399999999999899</c:v>
                </c:pt>
                <c:pt idx="163">
                  <c:v>42.599999999999902</c:v>
                </c:pt>
                <c:pt idx="164">
                  <c:v>42.799999999999898</c:v>
                </c:pt>
                <c:pt idx="165">
                  <c:v>42.999999999999901</c:v>
                </c:pt>
                <c:pt idx="166">
                  <c:v>43.199999999999903</c:v>
                </c:pt>
                <c:pt idx="167">
                  <c:v>43.399999999999899</c:v>
                </c:pt>
                <c:pt idx="168">
                  <c:v>43.599999999999902</c:v>
                </c:pt>
                <c:pt idx="169">
                  <c:v>43.799999999999898</c:v>
                </c:pt>
                <c:pt idx="170">
                  <c:v>43.999999999999901</c:v>
                </c:pt>
                <c:pt idx="171">
                  <c:v>44.199999999999903</c:v>
                </c:pt>
                <c:pt idx="172">
                  <c:v>44.399999999999899</c:v>
                </c:pt>
                <c:pt idx="173">
                  <c:v>44.599999999999902</c:v>
                </c:pt>
                <c:pt idx="174">
                  <c:v>44.799999999999898</c:v>
                </c:pt>
                <c:pt idx="175">
                  <c:v>44.999999999999901</c:v>
                </c:pt>
                <c:pt idx="176">
                  <c:v>45.199999999999903</c:v>
                </c:pt>
                <c:pt idx="177">
                  <c:v>45.399999999999899</c:v>
                </c:pt>
                <c:pt idx="178">
                  <c:v>45.599999999999902</c:v>
                </c:pt>
                <c:pt idx="179">
                  <c:v>45.799999999999898</c:v>
                </c:pt>
                <c:pt idx="180">
                  <c:v>45.999999999999901</c:v>
                </c:pt>
                <c:pt idx="181">
                  <c:v>46.199999999999903</c:v>
                </c:pt>
                <c:pt idx="182">
                  <c:v>46.399999999999899</c:v>
                </c:pt>
                <c:pt idx="183">
                  <c:v>46.599999999999902</c:v>
                </c:pt>
                <c:pt idx="184">
                  <c:v>46.799999999999898</c:v>
                </c:pt>
                <c:pt idx="185">
                  <c:v>46.999999999999901</c:v>
                </c:pt>
                <c:pt idx="186">
                  <c:v>47.199999999999903</c:v>
                </c:pt>
                <c:pt idx="187">
                  <c:v>47.399999999999899</c:v>
                </c:pt>
                <c:pt idx="188">
                  <c:v>47.599999999999902</c:v>
                </c:pt>
                <c:pt idx="189">
                  <c:v>47.799999999999898</c:v>
                </c:pt>
                <c:pt idx="190">
                  <c:v>47.999999999999901</c:v>
                </c:pt>
                <c:pt idx="191">
                  <c:v>48.199999999999903</c:v>
                </c:pt>
                <c:pt idx="192">
                  <c:v>48.399999999999899</c:v>
                </c:pt>
                <c:pt idx="193">
                  <c:v>48.599999999999902</c:v>
                </c:pt>
                <c:pt idx="194">
                  <c:v>48.799999999999898</c:v>
                </c:pt>
                <c:pt idx="195">
                  <c:v>48.999999999999901</c:v>
                </c:pt>
                <c:pt idx="196">
                  <c:v>49.199999999999903</c:v>
                </c:pt>
                <c:pt idx="197">
                  <c:v>49.399999999999899</c:v>
                </c:pt>
                <c:pt idx="198">
                  <c:v>49.599999999999902</c:v>
                </c:pt>
                <c:pt idx="199">
                  <c:v>49.799999999999898</c:v>
                </c:pt>
                <c:pt idx="200">
                  <c:v>49.999999999999901</c:v>
                </c:pt>
              </c:numCache>
            </c:numRef>
          </c:cat>
          <c:val>
            <c:numRef>
              <c:f>DATI_386968!$T$6:$T$206</c:f>
              <c:numCache>
                <c:formatCode>General</c:formatCode>
                <c:ptCount val="201"/>
                <c:pt idx="0">
                  <c:v>222</c:v>
                </c:pt>
                <c:pt idx="1">
                  <c:v>39</c:v>
                </c:pt>
                <c:pt idx="2">
                  <c:v>36</c:v>
                </c:pt>
                <c:pt idx="3">
                  <c:v>37</c:v>
                </c:pt>
                <c:pt idx="4">
                  <c:v>40</c:v>
                </c:pt>
                <c:pt idx="5">
                  <c:v>62</c:v>
                </c:pt>
                <c:pt idx="6">
                  <c:v>46</c:v>
                </c:pt>
                <c:pt idx="7">
                  <c:v>60</c:v>
                </c:pt>
                <c:pt idx="8">
                  <c:v>62</c:v>
                </c:pt>
                <c:pt idx="9">
                  <c:v>70</c:v>
                </c:pt>
                <c:pt idx="10">
                  <c:v>63</c:v>
                </c:pt>
                <c:pt idx="11">
                  <c:v>74</c:v>
                </c:pt>
                <c:pt idx="12">
                  <c:v>88</c:v>
                </c:pt>
                <c:pt idx="13">
                  <c:v>73</c:v>
                </c:pt>
                <c:pt idx="14">
                  <c:v>75</c:v>
                </c:pt>
                <c:pt idx="15">
                  <c:v>102</c:v>
                </c:pt>
                <c:pt idx="16">
                  <c:v>77</c:v>
                </c:pt>
                <c:pt idx="17">
                  <c:v>101</c:v>
                </c:pt>
                <c:pt idx="18">
                  <c:v>78</c:v>
                </c:pt>
                <c:pt idx="19">
                  <c:v>93</c:v>
                </c:pt>
                <c:pt idx="20">
                  <c:v>93</c:v>
                </c:pt>
                <c:pt idx="21">
                  <c:v>92</c:v>
                </c:pt>
                <c:pt idx="22">
                  <c:v>85</c:v>
                </c:pt>
                <c:pt idx="23">
                  <c:v>104</c:v>
                </c:pt>
                <c:pt idx="24">
                  <c:v>97</c:v>
                </c:pt>
                <c:pt idx="25">
                  <c:v>89</c:v>
                </c:pt>
                <c:pt idx="26">
                  <c:v>111</c:v>
                </c:pt>
                <c:pt idx="27">
                  <c:v>106</c:v>
                </c:pt>
                <c:pt idx="28">
                  <c:v>121</c:v>
                </c:pt>
                <c:pt idx="29">
                  <c:v>130</c:v>
                </c:pt>
                <c:pt idx="30">
                  <c:v>118</c:v>
                </c:pt>
                <c:pt idx="31">
                  <c:v>102</c:v>
                </c:pt>
                <c:pt idx="32">
                  <c:v>117</c:v>
                </c:pt>
                <c:pt idx="33">
                  <c:v>116</c:v>
                </c:pt>
                <c:pt idx="34">
                  <c:v>123</c:v>
                </c:pt>
                <c:pt idx="35">
                  <c:v>143</c:v>
                </c:pt>
                <c:pt idx="36">
                  <c:v>133</c:v>
                </c:pt>
                <c:pt idx="37">
                  <c:v>129</c:v>
                </c:pt>
                <c:pt idx="38">
                  <c:v>121</c:v>
                </c:pt>
                <c:pt idx="39">
                  <c:v>124</c:v>
                </c:pt>
                <c:pt idx="40">
                  <c:v>156</c:v>
                </c:pt>
                <c:pt idx="41">
                  <c:v>158</c:v>
                </c:pt>
                <c:pt idx="42">
                  <c:v>175</c:v>
                </c:pt>
                <c:pt idx="43">
                  <c:v>164</c:v>
                </c:pt>
                <c:pt idx="44">
                  <c:v>165</c:v>
                </c:pt>
                <c:pt idx="45">
                  <c:v>180</c:v>
                </c:pt>
                <c:pt idx="46">
                  <c:v>192</c:v>
                </c:pt>
                <c:pt idx="47">
                  <c:v>192</c:v>
                </c:pt>
                <c:pt idx="48">
                  <c:v>183</c:v>
                </c:pt>
                <c:pt idx="49">
                  <c:v>189</c:v>
                </c:pt>
                <c:pt idx="50">
                  <c:v>202</c:v>
                </c:pt>
                <c:pt idx="51">
                  <c:v>232</c:v>
                </c:pt>
                <c:pt idx="52">
                  <c:v>244</c:v>
                </c:pt>
                <c:pt idx="53">
                  <c:v>258</c:v>
                </c:pt>
                <c:pt idx="54">
                  <c:v>279</c:v>
                </c:pt>
                <c:pt idx="55">
                  <c:v>300</c:v>
                </c:pt>
                <c:pt idx="56">
                  <c:v>318</c:v>
                </c:pt>
                <c:pt idx="57">
                  <c:v>351</c:v>
                </c:pt>
                <c:pt idx="58">
                  <c:v>398</c:v>
                </c:pt>
                <c:pt idx="59">
                  <c:v>418</c:v>
                </c:pt>
                <c:pt idx="60">
                  <c:v>517</c:v>
                </c:pt>
                <c:pt idx="61">
                  <c:v>561</c:v>
                </c:pt>
                <c:pt idx="62">
                  <c:v>592</c:v>
                </c:pt>
                <c:pt idx="63">
                  <c:v>659</c:v>
                </c:pt>
                <c:pt idx="64">
                  <c:v>740</c:v>
                </c:pt>
                <c:pt idx="65">
                  <c:v>856</c:v>
                </c:pt>
                <c:pt idx="66">
                  <c:v>1002</c:v>
                </c:pt>
                <c:pt idx="67">
                  <c:v>1096</c:v>
                </c:pt>
                <c:pt idx="68">
                  <c:v>1307</c:v>
                </c:pt>
                <c:pt idx="69">
                  <c:v>1458</c:v>
                </c:pt>
                <c:pt idx="70">
                  <c:v>1680</c:v>
                </c:pt>
                <c:pt idx="71">
                  <c:v>1999</c:v>
                </c:pt>
                <c:pt idx="72">
                  <c:v>2254</c:v>
                </c:pt>
                <c:pt idx="73">
                  <c:v>2438</c:v>
                </c:pt>
                <c:pt idx="74">
                  <c:v>2824</c:v>
                </c:pt>
                <c:pt idx="75">
                  <c:v>3232</c:v>
                </c:pt>
                <c:pt idx="76">
                  <c:v>3642</c:v>
                </c:pt>
                <c:pt idx="77">
                  <c:v>4091</c:v>
                </c:pt>
                <c:pt idx="78">
                  <c:v>4639</c:v>
                </c:pt>
                <c:pt idx="79">
                  <c:v>5120</c:v>
                </c:pt>
                <c:pt idx="80">
                  <c:v>5534</c:v>
                </c:pt>
                <c:pt idx="81">
                  <c:v>6216</c:v>
                </c:pt>
                <c:pt idx="82">
                  <c:v>6782</c:v>
                </c:pt>
                <c:pt idx="83">
                  <c:v>7244</c:v>
                </c:pt>
                <c:pt idx="84">
                  <c:v>7658</c:v>
                </c:pt>
                <c:pt idx="85">
                  <c:v>8067</c:v>
                </c:pt>
                <c:pt idx="86">
                  <c:v>8725</c:v>
                </c:pt>
                <c:pt idx="87">
                  <c:v>8777</c:v>
                </c:pt>
                <c:pt idx="88">
                  <c:v>9593</c:v>
                </c:pt>
                <c:pt idx="89">
                  <c:v>9539</c:v>
                </c:pt>
                <c:pt idx="90">
                  <c:v>10098</c:v>
                </c:pt>
                <c:pt idx="91">
                  <c:v>10312</c:v>
                </c:pt>
                <c:pt idx="92">
                  <c:v>10426</c:v>
                </c:pt>
                <c:pt idx="93">
                  <c:v>10824</c:v>
                </c:pt>
                <c:pt idx="94">
                  <c:v>10642</c:v>
                </c:pt>
                <c:pt idx="95">
                  <c:v>10821</c:v>
                </c:pt>
                <c:pt idx="96">
                  <c:v>10665</c:v>
                </c:pt>
                <c:pt idx="97">
                  <c:v>10004</c:v>
                </c:pt>
                <c:pt idx="98">
                  <c:v>10573</c:v>
                </c:pt>
                <c:pt idx="99">
                  <c:v>9627</c:v>
                </c:pt>
                <c:pt idx="100">
                  <c:v>9881</c:v>
                </c:pt>
                <c:pt idx="101">
                  <c:v>9531</c:v>
                </c:pt>
                <c:pt idx="102">
                  <c:v>8965</c:v>
                </c:pt>
                <c:pt idx="103">
                  <c:v>9144</c:v>
                </c:pt>
                <c:pt idx="104">
                  <c:v>8044</c:v>
                </c:pt>
                <c:pt idx="105">
                  <c:v>8138</c:v>
                </c:pt>
                <c:pt idx="106">
                  <c:v>7589</c:v>
                </c:pt>
                <c:pt idx="107">
                  <c:v>6974</c:v>
                </c:pt>
                <c:pt idx="108">
                  <c:v>7033</c:v>
                </c:pt>
                <c:pt idx="109">
                  <c:v>6461</c:v>
                </c:pt>
                <c:pt idx="110">
                  <c:v>5609</c:v>
                </c:pt>
                <c:pt idx="111">
                  <c:v>5775</c:v>
                </c:pt>
                <c:pt idx="112">
                  <c:v>5174</c:v>
                </c:pt>
                <c:pt idx="113">
                  <c:v>4649</c:v>
                </c:pt>
                <c:pt idx="114">
                  <c:v>4598</c:v>
                </c:pt>
                <c:pt idx="115">
                  <c:v>4112</c:v>
                </c:pt>
                <c:pt idx="116">
                  <c:v>3703</c:v>
                </c:pt>
                <c:pt idx="117">
                  <c:v>3628</c:v>
                </c:pt>
                <c:pt idx="118">
                  <c:v>3375</c:v>
                </c:pt>
                <c:pt idx="119">
                  <c:v>2878</c:v>
                </c:pt>
                <c:pt idx="120">
                  <c:v>2769</c:v>
                </c:pt>
                <c:pt idx="121">
                  <c:v>2609</c:v>
                </c:pt>
                <c:pt idx="122">
                  <c:v>2217</c:v>
                </c:pt>
                <c:pt idx="123">
                  <c:v>2063</c:v>
                </c:pt>
                <c:pt idx="124">
                  <c:v>2042</c:v>
                </c:pt>
                <c:pt idx="125">
                  <c:v>1759</c:v>
                </c:pt>
                <c:pt idx="126">
                  <c:v>1477</c:v>
                </c:pt>
                <c:pt idx="127">
                  <c:v>1475</c:v>
                </c:pt>
                <c:pt idx="128">
                  <c:v>1337</c:v>
                </c:pt>
                <c:pt idx="129">
                  <c:v>1172</c:v>
                </c:pt>
                <c:pt idx="130">
                  <c:v>1046</c:v>
                </c:pt>
                <c:pt idx="131">
                  <c:v>1065</c:v>
                </c:pt>
                <c:pt idx="132">
                  <c:v>866</c:v>
                </c:pt>
                <c:pt idx="133">
                  <c:v>724</c:v>
                </c:pt>
                <c:pt idx="134">
                  <c:v>752</c:v>
                </c:pt>
                <c:pt idx="135">
                  <c:v>630</c:v>
                </c:pt>
                <c:pt idx="136">
                  <c:v>584</c:v>
                </c:pt>
                <c:pt idx="137">
                  <c:v>457</c:v>
                </c:pt>
                <c:pt idx="138">
                  <c:v>484</c:v>
                </c:pt>
                <c:pt idx="139">
                  <c:v>410</c:v>
                </c:pt>
                <c:pt idx="140">
                  <c:v>352</c:v>
                </c:pt>
                <c:pt idx="141">
                  <c:v>295</c:v>
                </c:pt>
                <c:pt idx="142">
                  <c:v>326</c:v>
                </c:pt>
                <c:pt idx="143">
                  <c:v>262</c:v>
                </c:pt>
                <c:pt idx="144">
                  <c:v>256</c:v>
                </c:pt>
                <c:pt idx="145">
                  <c:v>192</c:v>
                </c:pt>
                <c:pt idx="146">
                  <c:v>205</c:v>
                </c:pt>
                <c:pt idx="147">
                  <c:v>195</c:v>
                </c:pt>
                <c:pt idx="148">
                  <c:v>159</c:v>
                </c:pt>
                <c:pt idx="149">
                  <c:v>127</c:v>
                </c:pt>
                <c:pt idx="150">
                  <c:v>102</c:v>
                </c:pt>
                <c:pt idx="151">
                  <c:v>138</c:v>
                </c:pt>
                <c:pt idx="152">
                  <c:v>112</c:v>
                </c:pt>
                <c:pt idx="153">
                  <c:v>73</c:v>
                </c:pt>
                <c:pt idx="154">
                  <c:v>76</c:v>
                </c:pt>
                <c:pt idx="155">
                  <c:v>79</c:v>
                </c:pt>
                <c:pt idx="156">
                  <c:v>64</c:v>
                </c:pt>
                <c:pt idx="157">
                  <c:v>69</c:v>
                </c:pt>
                <c:pt idx="158">
                  <c:v>49</c:v>
                </c:pt>
                <c:pt idx="159">
                  <c:v>49</c:v>
                </c:pt>
                <c:pt idx="160">
                  <c:v>54</c:v>
                </c:pt>
                <c:pt idx="161">
                  <c:v>48</c:v>
                </c:pt>
                <c:pt idx="162">
                  <c:v>38</c:v>
                </c:pt>
                <c:pt idx="163">
                  <c:v>36</c:v>
                </c:pt>
                <c:pt idx="164">
                  <c:v>31</c:v>
                </c:pt>
                <c:pt idx="165">
                  <c:v>23</c:v>
                </c:pt>
                <c:pt idx="166">
                  <c:v>34</c:v>
                </c:pt>
                <c:pt idx="167">
                  <c:v>22</c:v>
                </c:pt>
                <c:pt idx="168">
                  <c:v>18</c:v>
                </c:pt>
                <c:pt idx="169">
                  <c:v>13</c:v>
                </c:pt>
                <c:pt idx="170">
                  <c:v>14</c:v>
                </c:pt>
                <c:pt idx="171">
                  <c:v>18</c:v>
                </c:pt>
                <c:pt idx="172">
                  <c:v>14</c:v>
                </c:pt>
                <c:pt idx="173">
                  <c:v>18</c:v>
                </c:pt>
                <c:pt idx="174">
                  <c:v>13</c:v>
                </c:pt>
                <c:pt idx="175">
                  <c:v>11</c:v>
                </c:pt>
                <c:pt idx="176">
                  <c:v>11</c:v>
                </c:pt>
                <c:pt idx="177">
                  <c:v>12</c:v>
                </c:pt>
                <c:pt idx="178">
                  <c:v>14</c:v>
                </c:pt>
                <c:pt idx="179">
                  <c:v>17</c:v>
                </c:pt>
                <c:pt idx="180">
                  <c:v>9</c:v>
                </c:pt>
                <c:pt idx="181">
                  <c:v>7</c:v>
                </c:pt>
                <c:pt idx="182">
                  <c:v>11</c:v>
                </c:pt>
                <c:pt idx="183">
                  <c:v>9</c:v>
                </c:pt>
                <c:pt idx="184">
                  <c:v>4</c:v>
                </c:pt>
                <c:pt idx="185">
                  <c:v>12</c:v>
                </c:pt>
                <c:pt idx="186">
                  <c:v>7</c:v>
                </c:pt>
                <c:pt idx="187">
                  <c:v>7</c:v>
                </c:pt>
                <c:pt idx="188">
                  <c:v>7</c:v>
                </c:pt>
                <c:pt idx="189">
                  <c:v>12</c:v>
                </c:pt>
                <c:pt idx="190">
                  <c:v>5</c:v>
                </c:pt>
                <c:pt idx="191">
                  <c:v>5</c:v>
                </c:pt>
                <c:pt idx="192">
                  <c:v>2</c:v>
                </c:pt>
                <c:pt idx="193">
                  <c:v>3</c:v>
                </c:pt>
                <c:pt idx="194">
                  <c:v>6</c:v>
                </c:pt>
                <c:pt idx="195">
                  <c:v>8</c:v>
                </c:pt>
                <c:pt idx="196">
                  <c:v>7</c:v>
                </c:pt>
                <c:pt idx="197">
                  <c:v>4</c:v>
                </c:pt>
                <c:pt idx="198">
                  <c:v>3</c:v>
                </c:pt>
                <c:pt idx="199">
                  <c:v>0</c:v>
                </c:pt>
                <c:pt idx="20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23520"/>
        <c:axId val="167325696"/>
      </c:barChart>
      <c:catAx>
        <c:axId val="167323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 dirty="0"/>
                  <a:t>cm/ns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732569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67325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7323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muon velocity distribution</a:t>
            </a:r>
          </a:p>
        </c:rich>
      </c:tx>
      <c:layout>
        <c:manualLayout>
          <c:xMode val="edge"/>
          <c:yMode val="edge"/>
          <c:x val="0.35269399017430519"/>
          <c:y val="5.885057349519778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2989110976512552E-2"/>
          <c:y val="2.5153324279568689E-2"/>
          <c:w val="0.88085938488458171"/>
          <c:h val="0.86857240358253729"/>
        </c:manualLayout>
      </c:layout>
      <c:barChart>
        <c:barDir val="col"/>
        <c:grouping val="clustered"/>
        <c:varyColors val="0"/>
        <c:ser>
          <c:idx val="0"/>
          <c:order val="0"/>
          <c:tx>
            <c:v>muon velocity</c:v>
          </c:tx>
          <c:invertIfNegative val="0"/>
          <c:cat>
            <c:numRef>
              <c:f>DATI_386968!$AI$6:$AI$206</c:f>
              <c:numCache>
                <c:formatCode>General</c:formatCode>
                <c:ptCount val="201"/>
                <c:pt idx="0">
                  <c:v>10</c:v>
                </c:pt>
                <c:pt idx="1">
                  <c:v>10.199999999999999</c:v>
                </c:pt>
                <c:pt idx="2">
                  <c:v>10.4</c:v>
                </c:pt>
                <c:pt idx="3">
                  <c:v>10.6</c:v>
                </c:pt>
                <c:pt idx="4">
                  <c:v>10.8</c:v>
                </c:pt>
                <c:pt idx="5">
                  <c:v>11</c:v>
                </c:pt>
                <c:pt idx="6">
                  <c:v>11.2</c:v>
                </c:pt>
                <c:pt idx="7">
                  <c:v>11.4</c:v>
                </c:pt>
                <c:pt idx="8">
                  <c:v>11.6</c:v>
                </c:pt>
                <c:pt idx="9">
                  <c:v>11.8</c:v>
                </c:pt>
                <c:pt idx="10">
                  <c:v>12</c:v>
                </c:pt>
                <c:pt idx="11">
                  <c:v>12.2</c:v>
                </c:pt>
                <c:pt idx="12">
                  <c:v>12.4</c:v>
                </c:pt>
                <c:pt idx="13">
                  <c:v>12.6</c:v>
                </c:pt>
                <c:pt idx="14">
                  <c:v>12.8</c:v>
                </c:pt>
                <c:pt idx="15">
                  <c:v>13</c:v>
                </c:pt>
                <c:pt idx="16">
                  <c:v>13.2</c:v>
                </c:pt>
                <c:pt idx="17">
                  <c:v>13.4</c:v>
                </c:pt>
                <c:pt idx="18">
                  <c:v>13.6</c:v>
                </c:pt>
                <c:pt idx="19">
                  <c:v>13.8</c:v>
                </c:pt>
                <c:pt idx="20">
                  <c:v>14</c:v>
                </c:pt>
                <c:pt idx="21">
                  <c:v>14.2</c:v>
                </c:pt>
                <c:pt idx="22">
                  <c:v>14.4</c:v>
                </c:pt>
                <c:pt idx="23">
                  <c:v>14.6</c:v>
                </c:pt>
                <c:pt idx="24">
                  <c:v>14.8</c:v>
                </c:pt>
                <c:pt idx="25">
                  <c:v>15</c:v>
                </c:pt>
                <c:pt idx="26">
                  <c:v>15.2</c:v>
                </c:pt>
                <c:pt idx="27">
                  <c:v>15.4</c:v>
                </c:pt>
                <c:pt idx="28">
                  <c:v>15.6</c:v>
                </c:pt>
                <c:pt idx="29">
                  <c:v>15.8</c:v>
                </c:pt>
                <c:pt idx="30">
                  <c:v>16</c:v>
                </c:pt>
                <c:pt idx="31">
                  <c:v>16.2</c:v>
                </c:pt>
                <c:pt idx="32">
                  <c:v>16.399999999999999</c:v>
                </c:pt>
                <c:pt idx="33">
                  <c:v>16.600000000000001</c:v>
                </c:pt>
                <c:pt idx="34">
                  <c:v>16.8</c:v>
                </c:pt>
                <c:pt idx="35">
                  <c:v>17</c:v>
                </c:pt>
                <c:pt idx="36">
                  <c:v>17.2</c:v>
                </c:pt>
                <c:pt idx="37">
                  <c:v>17.399999999999999</c:v>
                </c:pt>
                <c:pt idx="38">
                  <c:v>17.600000000000001</c:v>
                </c:pt>
                <c:pt idx="39">
                  <c:v>17.8</c:v>
                </c:pt>
                <c:pt idx="40">
                  <c:v>18</c:v>
                </c:pt>
                <c:pt idx="41">
                  <c:v>18.2</c:v>
                </c:pt>
                <c:pt idx="42">
                  <c:v>18.399999999999999</c:v>
                </c:pt>
                <c:pt idx="43">
                  <c:v>18.600000000000001</c:v>
                </c:pt>
                <c:pt idx="44">
                  <c:v>18.8</c:v>
                </c:pt>
                <c:pt idx="45">
                  <c:v>19</c:v>
                </c:pt>
                <c:pt idx="46">
                  <c:v>19.2</c:v>
                </c:pt>
                <c:pt idx="47">
                  <c:v>19.399999999999999</c:v>
                </c:pt>
                <c:pt idx="48">
                  <c:v>19.600000000000001</c:v>
                </c:pt>
                <c:pt idx="49">
                  <c:v>19.8</c:v>
                </c:pt>
                <c:pt idx="50">
                  <c:v>20</c:v>
                </c:pt>
                <c:pt idx="51">
                  <c:v>20.2</c:v>
                </c:pt>
                <c:pt idx="52">
                  <c:v>20.399999999999999</c:v>
                </c:pt>
                <c:pt idx="53">
                  <c:v>20.6</c:v>
                </c:pt>
                <c:pt idx="54">
                  <c:v>20.8</c:v>
                </c:pt>
                <c:pt idx="55">
                  <c:v>21</c:v>
                </c:pt>
                <c:pt idx="56">
                  <c:v>21.2</c:v>
                </c:pt>
                <c:pt idx="57">
                  <c:v>21.4</c:v>
                </c:pt>
                <c:pt idx="58">
                  <c:v>21.6</c:v>
                </c:pt>
                <c:pt idx="59">
                  <c:v>21.8</c:v>
                </c:pt>
                <c:pt idx="60">
                  <c:v>22</c:v>
                </c:pt>
                <c:pt idx="61">
                  <c:v>22.2</c:v>
                </c:pt>
                <c:pt idx="62">
                  <c:v>22.4</c:v>
                </c:pt>
                <c:pt idx="63">
                  <c:v>22.6</c:v>
                </c:pt>
                <c:pt idx="64">
                  <c:v>22.8</c:v>
                </c:pt>
                <c:pt idx="65">
                  <c:v>23</c:v>
                </c:pt>
                <c:pt idx="66">
                  <c:v>23.2</c:v>
                </c:pt>
                <c:pt idx="67">
                  <c:v>23.4</c:v>
                </c:pt>
                <c:pt idx="68">
                  <c:v>23.6</c:v>
                </c:pt>
                <c:pt idx="69">
                  <c:v>23.8</c:v>
                </c:pt>
                <c:pt idx="70">
                  <c:v>24</c:v>
                </c:pt>
                <c:pt idx="71">
                  <c:v>24.1999999999999</c:v>
                </c:pt>
                <c:pt idx="72">
                  <c:v>24.399999999999899</c:v>
                </c:pt>
                <c:pt idx="73">
                  <c:v>24.599999999999898</c:v>
                </c:pt>
                <c:pt idx="74">
                  <c:v>24.799999999999901</c:v>
                </c:pt>
                <c:pt idx="75">
                  <c:v>24.999999999999901</c:v>
                </c:pt>
                <c:pt idx="76">
                  <c:v>25.1999999999999</c:v>
                </c:pt>
                <c:pt idx="77">
                  <c:v>25.399999999999899</c:v>
                </c:pt>
                <c:pt idx="78">
                  <c:v>25.599999999999898</c:v>
                </c:pt>
                <c:pt idx="79">
                  <c:v>25.799999999999901</c:v>
                </c:pt>
                <c:pt idx="80">
                  <c:v>25.999999999999901</c:v>
                </c:pt>
                <c:pt idx="81">
                  <c:v>26.1999999999999</c:v>
                </c:pt>
                <c:pt idx="82">
                  <c:v>26.399999999999899</c:v>
                </c:pt>
                <c:pt idx="83">
                  <c:v>26.599999999999898</c:v>
                </c:pt>
                <c:pt idx="84">
                  <c:v>26.799999999999901</c:v>
                </c:pt>
                <c:pt idx="85">
                  <c:v>26.999999999999901</c:v>
                </c:pt>
                <c:pt idx="86">
                  <c:v>27.1999999999999</c:v>
                </c:pt>
                <c:pt idx="87">
                  <c:v>27.399999999999899</c:v>
                </c:pt>
                <c:pt idx="88">
                  <c:v>27.599999999999898</c:v>
                </c:pt>
                <c:pt idx="89">
                  <c:v>27.799999999999901</c:v>
                </c:pt>
                <c:pt idx="90">
                  <c:v>27.999999999999901</c:v>
                </c:pt>
                <c:pt idx="91">
                  <c:v>28.1999999999999</c:v>
                </c:pt>
                <c:pt idx="92">
                  <c:v>28.399999999999899</c:v>
                </c:pt>
                <c:pt idx="93">
                  <c:v>28.599999999999898</c:v>
                </c:pt>
                <c:pt idx="94">
                  <c:v>28.799999999999901</c:v>
                </c:pt>
                <c:pt idx="95">
                  <c:v>28.999999999999901</c:v>
                </c:pt>
                <c:pt idx="96">
                  <c:v>29.1999999999999</c:v>
                </c:pt>
                <c:pt idx="97">
                  <c:v>29.399999999999899</c:v>
                </c:pt>
                <c:pt idx="98">
                  <c:v>29.599999999999898</c:v>
                </c:pt>
                <c:pt idx="99">
                  <c:v>29.799999999999901</c:v>
                </c:pt>
                <c:pt idx="100">
                  <c:v>29.999999999999901</c:v>
                </c:pt>
                <c:pt idx="101">
                  <c:v>30.1999999999999</c:v>
                </c:pt>
                <c:pt idx="102">
                  <c:v>30.399999999999899</c:v>
                </c:pt>
                <c:pt idx="103">
                  <c:v>30.599999999999898</c:v>
                </c:pt>
                <c:pt idx="104">
                  <c:v>30.799999999999901</c:v>
                </c:pt>
                <c:pt idx="105">
                  <c:v>30.999999999999901</c:v>
                </c:pt>
                <c:pt idx="106">
                  <c:v>31.1999999999999</c:v>
                </c:pt>
                <c:pt idx="107">
                  <c:v>31.399999999999899</c:v>
                </c:pt>
                <c:pt idx="108">
                  <c:v>31.599999999999898</c:v>
                </c:pt>
                <c:pt idx="109">
                  <c:v>31.799999999999901</c:v>
                </c:pt>
                <c:pt idx="110">
                  <c:v>31.999999999999901</c:v>
                </c:pt>
                <c:pt idx="111">
                  <c:v>32.199999999999903</c:v>
                </c:pt>
                <c:pt idx="112">
                  <c:v>32.399999999999899</c:v>
                </c:pt>
                <c:pt idx="113">
                  <c:v>32.599999999999902</c:v>
                </c:pt>
                <c:pt idx="114">
                  <c:v>32.799999999999898</c:v>
                </c:pt>
                <c:pt idx="115">
                  <c:v>32.999999999999901</c:v>
                </c:pt>
                <c:pt idx="116">
                  <c:v>33.199999999999903</c:v>
                </c:pt>
                <c:pt idx="117">
                  <c:v>33.399999999999899</c:v>
                </c:pt>
                <c:pt idx="118">
                  <c:v>33.599999999999902</c:v>
                </c:pt>
                <c:pt idx="119">
                  <c:v>33.799999999999898</c:v>
                </c:pt>
                <c:pt idx="120">
                  <c:v>33.999999999999901</c:v>
                </c:pt>
                <c:pt idx="121">
                  <c:v>34.199999999999903</c:v>
                </c:pt>
                <c:pt idx="122">
                  <c:v>34.399999999999899</c:v>
                </c:pt>
                <c:pt idx="123">
                  <c:v>34.599999999999902</c:v>
                </c:pt>
                <c:pt idx="124">
                  <c:v>34.799999999999898</c:v>
                </c:pt>
                <c:pt idx="125">
                  <c:v>34.999999999999901</c:v>
                </c:pt>
                <c:pt idx="126">
                  <c:v>35.199999999999903</c:v>
                </c:pt>
                <c:pt idx="127">
                  <c:v>35.399999999999899</c:v>
                </c:pt>
                <c:pt idx="128">
                  <c:v>35.599999999999902</c:v>
                </c:pt>
                <c:pt idx="129">
                  <c:v>35.799999999999898</c:v>
                </c:pt>
                <c:pt idx="130">
                  <c:v>35.999999999999901</c:v>
                </c:pt>
                <c:pt idx="131">
                  <c:v>36.199999999999903</c:v>
                </c:pt>
                <c:pt idx="132">
                  <c:v>36.399999999999899</c:v>
                </c:pt>
                <c:pt idx="133">
                  <c:v>36.599999999999902</c:v>
                </c:pt>
                <c:pt idx="134">
                  <c:v>36.799999999999898</c:v>
                </c:pt>
                <c:pt idx="135">
                  <c:v>36.999999999999901</c:v>
                </c:pt>
                <c:pt idx="136">
                  <c:v>37.199999999999903</c:v>
                </c:pt>
                <c:pt idx="137">
                  <c:v>37.399999999999899</c:v>
                </c:pt>
                <c:pt idx="138">
                  <c:v>37.599999999999902</c:v>
                </c:pt>
                <c:pt idx="139">
                  <c:v>37.799999999999898</c:v>
                </c:pt>
                <c:pt idx="140">
                  <c:v>37.999999999999901</c:v>
                </c:pt>
                <c:pt idx="141">
                  <c:v>38.199999999999903</c:v>
                </c:pt>
                <c:pt idx="142">
                  <c:v>38.399999999999899</c:v>
                </c:pt>
                <c:pt idx="143">
                  <c:v>38.599999999999902</c:v>
                </c:pt>
                <c:pt idx="144">
                  <c:v>38.799999999999898</c:v>
                </c:pt>
                <c:pt idx="145">
                  <c:v>38.999999999999901</c:v>
                </c:pt>
                <c:pt idx="146">
                  <c:v>39.199999999999903</c:v>
                </c:pt>
                <c:pt idx="147">
                  <c:v>39.399999999999899</c:v>
                </c:pt>
                <c:pt idx="148">
                  <c:v>39.599999999999902</c:v>
                </c:pt>
                <c:pt idx="149">
                  <c:v>39.799999999999898</c:v>
                </c:pt>
                <c:pt idx="150">
                  <c:v>39.999999999999901</c:v>
                </c:pt>
                <c:pt idx="151">
                  <c:v>40.199999999999903</c:v>
                </c:pt>
                <c:pt idx="152">
                  <c:v>40.399999999999899</c:v>
                </c:pt>
                <c:pt idx="153">
                  <c:v>40.599999999999902</c:v>
                </c:pt>
                <c:pt idx="154">
                  <c:v>40.799999999999898</c:v>
                </c:pt>
                <c:pt idx="155">
                  <c:v>40.999999999999901</c:v>
                </c:pt>
                <c:pt idx="156">
                  <c:v>41.199999999999903</c:v>
                </c:pt>
                <c:pt idx="157">
                  <c:v>41.399999999999899</c:v>
                </c:pt>
                <c:pt idx="158">
                  <c:v>41.599999999999902</c:v>
                </c:pt>
                <c:pt idx="159">
                  <c:v>41.799999999999898</c:v>
                </c:pt>
                <c:pt idx="160">
                  <c:v>41.999999999999901</c:v>
                </c:pt>
                <c:pt idx="161">
                  <c:v>42.199999999999903</c:v>
                </c:pt>
                <c:pt idx="162">
                  <c:v>42.399999999999899</c:v>
                </c:pt>
                <c:pt idx="163">
                  <c:v>42.599999999999902</c:v>
                </c:pt>
                <c:pt idx="164">
                  <c:v>42.799999999999898</c:v>
                </c:pt>
                <c:pt idx="165">
                  <c:v>42.999999999999901</c:v>
                </c:pt>
                <c:pt idx="166">
                  <c:v>43.199999999999903</c:v>
                </c:pt>
                <c:pt idx="167">
                  <c:v>43.399999999999899</c:v>
                </c:pt>
                <c:pt idx="168">
                  <c:v>43.599999999999902</c:v>
                </c:pt>
                <c:pt idx="169">
                  <c:v>43.799999999999898</c:v>
                </c:pt>
                <c:pt idx="170">
                  <c:v>43.999999999999901</c:v>
                </c:pt>
                <c:pt idx="171">
                  <c:v>44.199999999999903</c:v>
                </c:pt>
                <c:pt idx="172">
                  <c:v>44.399999999999899</c:v>
                </c:pt>
                <c:pt idx="173">
                  <c:v>44.599999999999902</c:v>
                </c:pt>
                <c:pt idx="174">
                  <c:v>44.799999999999898</c:v>
                </c:pt>
                <c:pt idx="175">
                  <c:v>44.999999999999901</c:v>
                </c:pt>
                <c:pt idx="176">
                  <c:v>45.199999999999903</c:v>
                </c:pt>
                <c:pt idx="177">
                  <c:v>45.399999999999899</c:v>
                </c:pt>
                <c:pt idx="178">
                  <c:v>45.599999999999902</c:v>
                </c:pt>
                <c:pt idx="179">
                  <c:v>45.799999999999898</c:v>
                </c:pt>
                <c:pt idx="180">
                  <c:v>45.999999999999901</c:v>
                </c:pt>
                <c:pt idx="181">
                  <c:v>46.199999999999903</c:v>
                </c:pt>
                <c:pt idx="182">
                  <c:v>46.399999999999899</c:v>
                </c:pt>
                <c:pt idx="183">
                  <c:v>46.599999999999902</c:v>
                </c:pt>
                <c:pt idx="184">
                  <c:v>46.799999999999898</c:v>
                </c:pt>
                <c:pt idx="185">
                  <c:v>46.999999999999901</c:v>
                </c:pt>
                <c:pt idx="186">
                  <c:v>47.199999999999903</c:v>
                </c:pt>
                <c:pt idx="187">
                  <c:v>47.399999999999899</c:v>
                </c:pt>
                <c:pt idx="188">
                  <c:v>47.599999999999902</c:v>
                </c:pt>
                <c:pt idx="189">
                  <c:v>47.799999999999898</c:v>
                </c:pt>
                <c:pt idx="190">
                  <c:v>47.999999999999901</c:v>
                </c:pt>
                <c:pt idx="191">
                  <c:v>48.199999999999903</c:v>
                </c:pt>
                <c:pt idx="192">
                  <c:v>48.399999999999899</c:v>
                </c:pt>
                <c:pt idx="193">
                  <c:v>48.599999999999902</c:v>
                </c:pt>
                <c:pt idx="194">
                  <c:v>48.799999999999898</c:v>
                </c:pt>
                <c:pt idx="195">
                  <c:v>48.999999999999901</c:v>
                </c:pt>
                <c:pt idx="196">
                  <c:v>49.199999999999903</c:v>
                </c:pt>
                <c:pt idx="197">
                  <c:v>49.399999999999899</c:v>
                </c:pt>
                <c:pt idx="198">
                  <c:v>49.599999999999902</c:v>
                </c:pt>
                <c:pt idx="199">
                  <c:v>49.799999999999898</c:v>
                </c:pt>
                <c:pt idx="200">
                  <c:v>49.999999999999901</c:v>
                </c:pt>
              </c:numCache>
            </c:numRef>
          </c:cat>
          <c:val>
            <c:numRef>
              <c:f>DATI_386968!$AK$6:$AK$206</c:f>
              <c:numCache>
                <c:formatCode>General</c:formatCode>
                <c:ptCount val="201"/>
                <c:pt idx="0">
                  <c:v>222</c:v>
                </c:pt>
                <c:pt idx="1">
                  <c:v>39</c:v>
                </c:pt>
                <c:pt idx="2">
                  <c:v>36</c:v>
                </c:pt>
                <c:pt idx="3">
                  <c:v>37</c:v>
                </c:pt>
                <c:pt idx="4">
                  <c:v>40</c:v>
                </c:pt>
                <c:pt idx="5">
                  <c:v>62</c:v>
                </c:pt>
                <c:pt idx="6">
                  <c:v>46</c:v>
                </c:pt>
                <c:pt idx="7">
                  <c:v>60</c:v>
                </c:pt>
                <c:pt idx="8">
                  <c:v>62</c:v>
                </c:pt>
                <c:pt idx="9">
                  <c:v>70</c:v>
                </c:pt>
                <c:pt idx="10">
                  <c:v>63</c:v>
                </c:pt>
                <c:pt idx="11">
                  <c:v>74</c:v>
                </c:pt>
                <c:pt idx="12">
                  <c:v>88</c:v>
                </c:pt>
                <c:pt idx="13">
                  <c:v>73</c:v>
                </c:pt>
                <c:pt idx="14">
                  <c:v>75</c:v>
                </c:pt>
                <c:pt idx="15">
                  <c:v>102</c:v>
                </c:pt>
                <c:pt idx="16">
                  <c:v>77</c:v>
                </c:pt>
                <c:pt idx="17">
                  <c:v>101</c:v>
                </c:pt>
                <c:pt idx="18">
                  <c:v>78</c:v>
                </c:pt>
                <c:pt idx="19">
                  <c:v>93</c:v>
                </c:pt>
                <c:pt idx="20">
                  <c:v>93</c:v>
                </c:pt>
                <c:pt idx="21">
                  <c:v>92</c:v>
                </c:pt>
                <c:pt idx="22">
                  <c:v>85</c:v>
                </c:pt>
                <c:pt idx="23">
                  <c:v>104</c:v>
                </c:pt>
                <c:pt idx="24">
                  <c:v>97</c:v>
                </c:pt>
                <c:pt idx="25">
                  <c:v>89</c:v>
                </c:pt>
                <c:pt idx="26">
                  <c:v>111</c:v>
                </c:pt>
                <c:pt idx="27">
                  <c:v>106</c:v>
                </c:pt>
                <c:pt idx="28">
                  <c:v>121</c:v>
                </c:pt>
                <c:pt idx="29">
                  <c:v>130</c:v>
                </c:pt>
                <c:pt idx="30">
                  <c:v>118</c:v>
                </c:pt>
                <c:pt idx="31">
                  <c:v>102</c:v>
                </c:pt>
                <c:pt idx="32">
                  <c:v>117</c:v>
                </c:pt>
                <c:pt idx="33">
                  <c:v>116</c:v>
                </c:pt>
                <c:pt idx="34">
                  <c:v>123</c:v>
                </c:pt>
                <c:pt idx="35">
                  <c:v>143</c:v>
                </c:pt>
                <c:pt idx="36">
                  <c:v>133</c:v>
                </c:pt>
                <c:pt idx="37">
                  <c:v>129</c:v>
                </c:pt>
                <c:pt idx="38">
                  <c:v>121</c:v>
                </c:pt>
                <c:pt idx="39">
                  <c:v>124</c:v>
                </c:pt>
                <c:pt idx="40">
                  <c:v>156</c:v>
                </c:pt>
                <c:pt idx="41">
                  <c:v>158</c:v>
                </c:pt>
                <c:pt idx="42">
                  <c:v>175</c:v>
                </c:pt>
                <c:pt idx="43">
                  <c:v>164</c:v>
                </c:pt>
                <c:pt idx="44">
                  <c:v>165</c:v>
                </c:pt>
                <c:pt idx="45">
                  <c:v>180</c:v>
                </c:pt>
                <c:pt idx="46">
                  <c:v>192</c:v>
                </c:pt>
                <c:pt idx="47">
                  <c:v>192</c:v>
                </c:pt>
                <c:pt idx="48">
                  <c:v>183</c:v>
                </c:pt>
                <c:pt idx="49">
                  <c:v>189</c:v>
                </c:pt>
                <c:pt idx="50">
                  <c:v>202</c:v>
                </c:pt>
                <c:pt idx="51">
                  <c:v>232</c:v>
                </c:pt>
                <c:pt idx="52">
                  <c:v>244</c:v>
                </c:pt>
                <c:pt idx="53">
                  <c:v>258</c:v>
                </c:pt>
                <c:pt idx="54">
                  <c:v>279</c:v>
                </c:pt>
                <c:pt idx="55">
                  <c:v>300</c:v>
                </c:pt>
                <c:pt idx="56">
                  <c:v>318</c:v>
                </c:pt>
                <c:pt idx="57">
                  <c:v>351</c:v>
                </c:pt>
                <c:pt idx="58">
                  <c:v>398</c:v>
                </c:pt>
                <c:pt idx="59">
                  <c:v>418</c:v>
                </c:pt>
                <c:pt idx="60">
                  <c:v>517</c:v>
                </c:pt>
                <c:pt idx="61">
                  <c:v>561</c:v>
                </c:pt>
                <c:pt idx="62">
                  <c:v>592</c:v>
                </c:pt>
                <c:pt idx="63">
                  <c:v>659</c:v>
                </c:pt>
                <c:pt idx="64">
                  <c:v>740</c:v>
                </c:pt>
                <c:pt idx="65">
                  <c:v>856</c:v>
                </c:pt>
                <c:pt idx="66">
                  <c:v>1002</c:v>
                </c:pt>
                <c:pt idx="67">
                  <c:v>1096</c:v>
                </c:pt>
                <c:pt idx="68">
                  <c:v>1307</c:v>
                </c:pt>
                <c:pt idx="69">
                  <c:v>1458</c:v>
                </c:pt>
                <c:pt idx="70">
                  <c:v>1680</c:v>
                </c:pt>
                <c:pt idx="71">
                  <c:v>1999</c:v>
                </c:pt>
                <c:pt idx="72">
                  <c:v>2254</c:v>
                </c:pt>
                <c:pt idx="73">
                  <c:v>2438</c:v>
                </c:pt>
                <c:pt idx="74">
                  <c:v>2824</c:v>
                </c:pt>
                <c:pt idx="75">
                  <c:v>3232</c:v>
                </c:pt>
                <c:pt idx="76">
                  <c:v>3642</c:v>
                </c:pt>
                <c:pt idx="77">
                  <c:v>4091</c:v>
                </c:pt>
                <c:pt idx="78">
                  <c:v>4639</c:v>
                </c:pt>
                <c:pt idx="79">
                  <c:v>5120</c:v>
                </c:pt>
                <c:pt idx="80">
                  <c:v>5534</c:v>
                </c:pt>
                <c:pt idx="81">
                  <c:v>6216</c:v>
                </c:pt>
                <c:pt idx="82">
                  <c:v>6782</c:v>
                </c:pt>
                <c:pt idx="83">
                  <c:v>7244</c:v>
                </c:pt>
                <c:pt idx="84">
                  <c:v>7658</c:v>
                </c:pt>
                <c:pt idx="85">
                  <c:v>8067</c:v>
                </c:pt>
                <c:pt idx="86">
                  <c:v>8725</c:v>
                </c:pt>
                <c:pt idx="87">
                  <c:v>8777</c:v>
                </c:pt>
                <c:pt idx="88">
                  <c:v>9593</c:v>
                </c:pt>
                <c:pt idx="89">
                  <c:v>9539</c:v>
                </c:pt>
                <c:pt idx="90">
                  <c:v>10098</c:v>
                </c:pt>
                <c:pt idx="91">
                  <c:v>10312</c:v>
                </c:pt>
                <c:pt idx="92">
                  <c:v>10426</c:v>
                </c:pt>
                <c:pt idx="93">
                  <c:v>10824</c:v>
                </c:pt>
                <c:pt idx="94">
                  <c:v>10642</c:v>
                </c:pt>
                <c:pt idx="95">
                  <c:v>10821</c:v>
                </c:pt>
                <c:pt idx="96">
                  <c:v>10665</c:v>
                </c:pt>
                <c:pt idx="97">
                  <c:v>10004</c:v>
                </c:pt>
                <c:pt idx="98">
                  <c:v>10573</c:v>
                </c:pt>
                <c:pt idx="99">
                  <c:v>9627</c:v>
                </c:pt>
                <c:pt idx="100">
                  <c:v>9881</c:v>
                </c:pt>
                <c:pt idx="101">
                  <c:v>9531</c:v>
                </c:pt>
                <c:pt idx="102">
                  <c:v>8965</c:v>
                </c:pt>
                <c:pt idx="103">
                  <c:v>9144</c:v>
                </c:pt>
                <c:pt idx="104">
                  <c:v>8044</c:v>
                </c:pt>
                <c:pt idx="105">
                  <c:v>8138</c:v>
                </c:pt>
                <c:pt idx="106">
                  <c:v>7589</c:v>
                </c:pt>
                <c:pt idx="107">
                  <c:v>6974</c:v>
                </c:pt>
                <c:pt idx="108">
                  <c:v>7033</c:v>
                </c:pt>
                <c:pt idx="109">
                  <c:v>6461</c:v>
                </c:pt>
                <c:pt idx="110">
                  <c:v>5609</c:v>
                </c:pt>
                <c:pt idx="111">
                  <c:v>5775</c:v>
                </c:pt>
                <c:pt idx="112">
                  <c:v>5174</c:v>
                </c:pt>
                <c:pt idx="113">
                  <c:v>4649</c:v>
                </c:pt>
                <c:pt idx="114">
                  <c:v>4598</c:v>
                </c:pt>
                <c:pt idx="115">
                  <c:v>4112</c:v>
                </c:pt>
                <c:pt idx="116">
                  <c:v>3703</c:v>
                </c:pt>
                <c:pt idx="117">
                  <c:v>3628</c:v>
                </c:pt>
                <c:pt idx="118">
                  <c:v>3375</c:v>
                </c:pt>
                <c:pt idx="119">
                  <c:v>2878</c:v>
                </c:pt>
                <c:pt idx="120">
                  <c:v>2769</c:v>
                </c:pt>
                <c:pt idx="121">
                  <c:v>2609</c:v>
                </c:pt>
                <c:pt idx="122">
                  <c:v>2217</c:v>
                </c:pt>
                <c:pt idx="123">
                  <c:v>2063</c:v>
                </c:pt>
                <c:pt idx="124">
                  <c:v>2042</c:v>
                </c:pt>
                <c:pt idx="125">
                  <c:v>1759</c:v>
                </c:pt>
                <c:pt idx="126">
                  <c:v>1477</c:v>
                </c:pt>
                <c:pt idx="127">
                  <c:v>1475</c:v>
                </c:pt>
                <c:pt idx="128">
                  <c:v>1337</c:v>
                </c:pt>
                <c:pt idx="129">
                  <c:v>1172</c:v>
                </c:pt>
                <c:pt idx="130">
                  <c:v>1046</c:v>
                </c:pt>
                <c:pt idx="131">
                  <c:v>1065</c:v>
                </c:pt>
                <c:pt idx="132">
                  <c:v>866</c:v>
                </c:pt>
                <c:pt idx="133">
                  <c:v>724</c:v>
                </c:pt>
                <c:pt idx="134">
                  <c:v>752</c:v>
                </c:pt>
                <c:pt idx="135">
                  <c:v>630</c:v>
                </c:pt>
                <c:pt idx="136">
                  <c:v>584</c:v>
                </c:pt>
                <c:pt idx="137">
                  <c:v>457</c:v>
                </c:pt>
                <c:pt idx="138">
                  <c:v>484</c:v>
                </c:pt>
                <c:pt idx="139">
                  <c:v>410</c:v>
                </c:pt>
                <c:pt idx="140">
                  <c:v>352</c:v>
                </c:pt>
                <c:pt idx="141">
                  <c:v>295</c:v>
                </c:pt>
                <c:pt idx="142">
                  <c:v>326</c:v>
                </c:pt>
                <c:pt idx="143">
                  <c:v>262</c:v>
                </c:pt>
                <c:pt idx="144">
                  <c:v>256</c:v>
                </c:pt>
                <c:pt idx="145">
                  <c:v>192</c:v>
                </c:pt>
                <c:pt idx="146">
                  <c:v>205</c:v>
                </c:pt>
                <c:pt idx="147">
                  <c:v>195</c:v>
                </c:pt>
                <c:pt idx="148">
                  <c:v>159</c:v>
                </c:pt>
                <c:pt idx="149">
                  <c:v>127</c:v>
                </c:pt>
                <c:pt idx="150">
                  <c:v>102</c:v>
                </c:pt>
                <c:pt idx="151">
                  <c:v>138</c:v>
                </c:pt>
                <c:pt idx="152">
                  <c:v>112</c:v>
                </c:pt>
                <c:pt idx="153">
                  <c:v>73</c:v>
                </c:pt>
                <c:pt idx="154">
                  <c:v>76</c:v>
                </c:pt>
                <c:pt idx="155">
                  <c:v>79</c:v>
                </c:pt>
                <c:pt idx="156">
                  <c:v>64</c:v>
                </c:pt>
                <c:pt idx="157">
                  <c:v>69</c:v>
                </c:pt>
                <c:pt idx="158">
                  <c:v>49</c:v>
                </c:pt>
                <c:pt idx="159">
                  <c:v>49</c:v>
                </c:pt>
                <c:pt idx="160">
                  <c:v>54</c:v>
                </c:pt>
                <c:pt idx="161">
                  <c:v>48</c:v>
                </c:pt>
                <c:pt idx="162">
                  <c:v>38</c:v>
                </c:pt>
                <c:pt idx="163">
                  <c:v>36</c:v>
                </c:pt>
                <c:pt idx="164">
                  <c:v>31</c:v>
                </c:pt>
                <c:pt idx="165">
                  <c:v>23</c:v>
                </c:pt>
                <c:pt idx="166">
                  <c:v>34</c:v>
                </c:pt>
                <c:pt idx="167">
                  <c:v>22</c:v>
                </c:pt>
                <c:pt idx="168">
                  <c:v>18</c:v>
                </c:pt>
                <c:pt idx="169">
                  <c:v>13</c:v>
                </c:pt>
                <c:pt idx="170">
                  <c:v>14</c:v>
                </c:pt>
                <c:pt idx="171">
                  <c:v>18</c:v>
                </c:pt>
                <c:pt idx="172">
                  <c:v>14</c:v>
                </c:pt>
                <c:pt idx="173">
                  <c:v>18</c:v>
                </c:pt>
                <c:pt idx="174">
                  <c:v>13</c:v>
                </c:pt>
                <c:pt idx="175">
                  <c:v>11</c:v>
                </c:pt>
                <c:pt idx="176">
                  <c:v>11</c:v>
                </c:pt>
                <c:pt idx="177">
                  <c:v>12</c:v>
                </c:pt>
                <c:pt idx="178">
                  <c:v>14</c:v>
                </c:pt>
                <c:pt idx="179">
                  <c:v>17</c:v>
                </c:pt>
                <c:pt idx="180">
                  <c:v>9</c:v>
                </c:pt>
                <c:pt idx="181">
                  <c:v>7</c:v>
                </c:pt>
                <c:pt idx="182">
                  <c:v>11</c:v>
                </c:pt>
                <c:pt idx="183">
                  <c:v>9</c:v>
                </c:pt>
                <c:pt idx="184">
                  <c:v>4</c:v>
                </c:pt>
                <c:pt idx="185">
                  <c:v>12</c:v>
                </c:pt>
                <c:pt idx="186">
                  <c:v>7</c:v>
                </c:pt>
                <c:pt idx="187">
                  <c:v>7</c:v>
                </c:pt>
                <c:pt idx="188">
                  <c:v>7</c:v>
                </c:pt>
                <c:pt idx="189">
                  <c:v>12</c:v>
                </c:pt>
                <c:pt idx="190">
                  <c:v>5</c:v>
                </c:pt>
                <c:pt idx="191">
                  <c:v>5</c:v>
                </c:pt>
                <c:pt idx="192">
                  <c:v>2</c:v>
                </c:pt>
                <c:pt idx="193">
                  <c:v>3</c:v>
                </c:pt>
                <c:pt idx="194">
                  <c:v>6</c:v>
                </c:pt>
                <c:pt idx="195">
                  <c:v>8</c:v>
                </c:pt>
                <c:pt idx="196">
                  <c:v>7</c:v>
                </c:pt>
                <c:pt idx="197">
                  <c:v>4</c:v>
                </c:pt>
                <c:pt idx="198">
                  <c:v>3</c:v>
                </c:pt>
                <c:pt idx="199">
                  <c:v>0</c:v>
                </c:pt>
                <c:pt idx="20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74208"/>
        <c:axId val="167773312"/>
      </c:barChart>
      <c:scatterChart>
        <c:scatterStyle val="smoothMarker"/>
        <c:varyColors val="0"/>
        <c:ser>
          <c:idx val="1"/>
          <c:order val="1"/>
          <c:tx>
            <c:v>Best Gauss</c:v>
          </c:tx>
          <c:marker>
            <c:symbol val="none"/>
          </c:marker>
          <c:xVal>
            <c:numRef>
              <c:f>DATI_386968!$AI$6:$AI$206</c:f>
              <c:numCache>
                <c:formatCode>General</c:formatCode>
                <c:ptCount val="201"/>
                <c:pt idx="0">
                  <c:v>10</c:v>
                </c:pt>
                <c:pt idx="1">
                  <c:v>10.199999999999999</c:v>
                </c:pt>
                <c:pt idx="2">
                  <c:v>10.4</c:v>
                </c:pt>
                <c:pt idx="3">
                  <c:v>10.6</c:v>
                </c:pt>
                <c:pt idx="4">
                  <c:v>10.8</c:v>
                </c:pt>
                <c:pt idx="5">
                  <c:v>11</c:v>
                </c:pt>
                <c:pt idx="6">
                  <c:v>11.2</c:v>
                </c:pt>
                <c:pt idx="7">
                  <c:v>11.4</c:v>
                </c:pt>
                <c:pt idx="8">
                  <c:v>11.6</c:v>
                </c:pt>
                <c:pt idx="9">
                  <c:v>11.8</c:v>
                </c:pt>
                <c:pt idx="10">
                  <c:v>12</c:v>
                </c:pt>
                <c:pt idx="11">
                  <c:v>12.2</c:v>
                </c:pt>
                <c:pt idx="12">
                  <c:v>12.4</c:v>
                </c:pt>
                <c:pt idx="13">
                  <c:v>12.6</c:v>
                </c:pt>
                <c:pt idx="14">
                  <c:v>12.8</c:v>
                </c:pt>
                <c:pt idx="15">
                  <c:v>13</c:v>
                </c:pt>
                <c:pt idx="16">
                  <c:v>13.2</c:v>
                </c:pt>
                <c:pt idx="17">
                  <c:v>13.4</c:v>
                </c:pt>
                <c:pt idx="18">
                  <c:v>13.6</c:v>
                </c:pt>
                <c:pt idx="19">
                  <c:v>13.8</c:v>
                </c:pt>
                <c:pt idx="20">
                  <c:v>14</c:v>
                </c:pt>
                <c:pt idx="21">
                  <c:v>14.2</c:v>
                </c:pt>
                <c:pt idx="22">
                  <c:v>14.4</c:v>
                </c:pt>
                <c:pt idx="23">
                  <c:v>14.6</c:v>
                </c:pt>
                <c:pt idx="24">
                  <c:v>14.8</c:v>
                </c:pt>
                <c:pt idx="25">
                  <c:v>15</c:v>
                </c:pt>
                <c:pt idx="26">
                  <c:v>15.2</c:v>
                </c:pt>
                <c:pt idx="27">
                  <c:v>15.4</c:v>
                </c:pt>
                <c:pt idx="28">
                  <c:v>15.6</c:v>
                </c:pt>
                <c:pt idx="29">
                  <c:v>15.8</c:v>
                </c:pt>
                <c:pt idx="30">
                  <c:v>16</c:v>
                </c:pt>
                <c:pt idx="31">
                  <c:v>16.2</c:v>
                </c:pt>
                <c:pt idx="32">
                  <c:v>16.399999999999999</c:v>
                </c:pt>
                <c:pt idx="33">
                  <c:v>16.600000000000001</c:v>
                </c:pt>
                <c:pt idx="34">
                  <c:v>16.8</c:v>
                </c:pt>
                <c:pt idx="35">
                  <c:v>17</c:v>
                </c:pt>
                <c:pt idx="36">
                  <c:v>17.2</c:v>
                </c:pt>
                <c:pt idx="37">
                  <c:v>17.399999999999999</c:v>
                </c:pt>
                <c:pt idx="38">
                  <c:v>17.600000000000001</c:v>
                </c:pt>
                <c:pt idx="39">
                  <c:v>17.8</c:v>
                </c:pt>
                <c:pt idx="40">
                  <c:v>18</c:v>
                </c:pt>
                <c:pt idx="41">
                  <c:v>18.2</c:v>
                </c:pt>
                <c:pt idx="42">
                  <c:v>18.399999999999999</c:v>
                </c:pt>
                <c:pt idx="43">
                  <c:v>18.600000000000001</c:v>
                </c:pt>
                <c:pt idx="44">
                  <c:v>18.8</c:v>
                </c:pt>
                <c:pt idx="45">
                  <c:v>19</c:v>
                </c:pt>
                <c:pt idx="46">
                  <c:v>19.2</c:v>
                </c:pt>
                <c:pt idx="47">
                  <c:v>19.399999999999999</c:v>
                </c:pt>
                <c:pt idx="48">
                  <c:v>19.600000000000001</c:v>
                </c:pt>
                <c:pt idx="49">
                  <c:v>19.8</c:v>
                </c:pt>
                <c:pt idx="50">
                  <c:v>20</c:v>
                </c:pt>
                <c:pt idx="51">
                  <c:v>20.2</c:v>
                </c:pt>
                <c:pt idx="52">
                  <c:v>20.399999999999999</c:v>
                </c:pt>
                <c:pt idx="53">
                  <c:v>20.6</c:v>
                </c:pt>
                <c:pt idx="54">
                  <c:v>20.8</c:v>
                </c:pt>
                <c:pt idx="55">
                  <c:v>21</c:v>
                </c:pt>
                <c:pt idx="56">
                  <c:v>21.2</c:v>
                </c:pt>
                <c:pt idx="57">
                  <c:v>21.4</c:v>
                </c:pt>
                <c:pt idx="58">
                  <c:v>21.6</c:v>
                </c:pt>
                <c:pt idx="59">
                  <c:v>21.8</c:v>
                </c:pt>
                <c:pt idx="60">
                  <c:v>22</c:v>
                </c:pt>
                <c:pt idx="61">
                  <c:v>22.2</c:v>
                </c:pt>
                <c:pt idx="62">
                  <c:v>22.4</c:v>
                </c:pt>
                <c:pt idx="63">
                  <c:v>22.6</c:v>
                </c:pt>
                <c:pt idx="64">
                  <c:v>22.8</c:v>
                </c:pt>
                <c:pt idx="65">
                  <c:v>23</c:v>
                </c:pt>
                <c:pt idx="66">
                  <c:v>23.2</c:v>
                </c:pt>
                <c:pt idx="67">
                  <c:v>23.4</c:v>
                </c:pt>
                <c:pt idx="68">
                  <c:v>23.6</c:v>
                </c:pt>
                <c:pt idx="69">
                  <c:v>23.8</c:v>
                </c:pt>
                <c:pt idx="70">
                  <c:v>24</c:v>
                </c:pt>
                <c:pt idx="71">
                  <c:v>24.1999999999999</c:v>
                </c:pt>
                <c:pt idx="72">
                  <c:v>24.399999999999899</c:v>
                </c:pt>
                <c:pt idx="73">
                  <c:v>24.599999999999898</c:v>
                </c:pt>
                <c:pt idx="74">
                  <c:v>24.799999999999901</c:v>
                </c:pt>
                <c:pt idx="75">
                  <c:v>24.999999999999901</c:v>
                </c:pt>
                <c:pt idx="76">
                  <c:v>25.1999999999999</c:v>
                </c:pt>
                <c:pt idx="77">
                  <c:v>25.399999999999899</c:v>
                </c:pt>
                <c:pt idx="78">
                  <c:v>25.599999999999898</c:v>
                </c:pt>
                <c:pt idx="79">
                  <c:v>25.799999999999901</c:v>
                </c:pt>
                <c:pt idx="80">
                  <c:v>25.999999999999901</c:v>
                </c:pt>
                <c:pt idx="81">
                  <c:v>26.1999999999999</c:v>
                </c:pt>
                <c:pt idx="82">
                  <c:v>26.399999999999899</c:v>
                </c:pt>
                <c:pt idx="83">
                  <c:v>26.599999999999898</c:v>
                </c:pt>
                <c:pt idx="84">
                  <c:v>26.799999999999901</c:v>
                </c:pt>
                <c:pt idx="85">
                  <c:v>26.999999999999901</c:v>
                </c:pt>
                <c:pt idx="86">
                  <c:v>27.1999999999999</c:v>
                </c:pt>
                <c:pt idx="87">
                  <c:v>27.399999999999899</c:v>
                </c:pt>
                <c:pt idx="88">
                  <c:v>27.599999999999898</c:v>
                </c:pt>
                <c:pt idx="89">
                  <c:v>27.799999999999901</c:v>
                </c:pt>
                <c:pt idx="90">
                  <c:v>27.999999999999901</c:v>
                </c:pt>
                <c:pt idx="91">
                  <c:v>28.1999999999999</c:v>
                </c:pt>
                <c:pt idx="92">
                  <c:v>28.399999999999899</c:v>
                </c:pt>
                <c:pt idx="93">
                  <c:v>28.599999999999898</c:v>
                </c:pt>
                <c:pt idx="94">
                  <c:v>28.799999999999901</c:v>
                </c:pt>
                <c:pt idx="95">
                  <c:v>28.999999999999901</c:v>
                </c:pt>
                <c:pt idx="96">
                  <c:v>29.1999999999999</c:v>
                </c:pt>
                <c:pt idx="97">
                  <c:v>29.399999999999899</c:v>
                </c:pt>
                <c:pt idx="98">
                  <c:v>29.599999999999898</c:v>
                </c:pt>
                <c:pt idx="99">
                  <c:v>29.799999999999901</c:v>
                </c:pt>
                <c:pt idx="100">
                  <c:v>29.999999999999901</c:v>
                </c:pt>
                <c:pt idx="101">
                  <c:v>30.1999999999999</c:v>
                </c:pt>
                <c:pt idx="102">
                  <c:v>30.399999999999899</c:v>
                </c:pt>
                <c:pt idx="103">
                  <c:v>30.599999999999898</c:v>
                </c:pt>
                <c:pt idx="104">
                  <c:v>30.799999999999901</c:v>
                </c:pt>
                <c:pt idx="105">
                  <c:v>30.999999999999901</c:v>
                </c:pt>
                <c:pt idx="106">
                  <c:v>31.1999999999999</c:v>
                </c:pt>
                <c:pt idx="107">
                  <c:v>31.399999999999899</c:v>
                </c:pt>
                <c:pt idx="108">
                  <c:v>31.599999999999898</c:v>
                </c:pt>
                <c:pt idx="109">
                  <c:v>31.799999999999901</c:v>
                </c:pt>
                <c:pt idx="110">
                  <c:v>31.999999999999901</c:v>
                </c:pt>
                <c:pt idx="111">
                  <c:v>32.199999999999903</c:v>
                </c:pt>
                <c:pt idx="112">
                  <c:v>32.399999999999899</c:v>
                </c:pt>
                <c:pt idx="113">
                  <c:v>32.599999999999902</c:v>
                </c:pt>
                <c:pt idx="114">
                  <c:v>32.799999999999898</c:v>
                </c:pt>
                <c:pt idx="115">
                  <c:v>32.999999999999901</c:v>
                </c:pt>
                <c:pt idx="116">
                  <c:v>33.199999999999903</c:v>
                </c:pt>
                <c:pt idx="117">
                  <c:v>33.399999999999899</c:v>
                </c:pt>
                <c:pt idx="118">
                  <c:v>33.599999999999902</c:v>
                </c:pt>
                <c:pt idx="119">
                  <c:v>33.799999999999898</c:v>
                </c:pt>
                <c:pt idx="120">
                  <c:v>33.999999999999901</c:v>
                </c:pt>
                <c:pt idx="121">
                  <c:v>34.199999999999903</c:v>
                </c:pt>
                <c:pt idx="122">
                  <c:v>34.399999999999899</c:v>
                </c:pt>
                <c:pt idx="123">
                  <c:v>34.599999999999902</c:v>
                </c:pt>
                <c:pt idx="124">
                  <c:v>34.799999999999898</c:v>
                </c:pt>
                <c:pt idx="125">
                  <c:v>34.999999999999901</c:v>
                </c:pt>
                <c:pt idx="126">
                  <c:v>35.199999999999903</c:v>
                </c:pt>
                <c:pt idx="127">
                  <c:v>35.399999999999899</c:v>
                </c:pt>
                <c:pt idx="128">
                  <c:v>35.599999999999902</c:v>
                </c:pt>
                <c:pt idx="129">
                  <c:v>35.799999999999898</c:v>
                </c:pt>
                <c:pt idx="130">
                  <c:v>35.999999999999901</c:v>
                </c:pt>
                <c:pt idx="131">
                  <c:v>36.199999999999903</c:v>
                </c:pt>
                <c:pt idx="132">
                  <c:v>36.399999999999899</c:v>
                </c:pt>
                <c:pt idx="133">
                  <c:v>36.599999999999902</c:v>
                </c:pt>
                <c:pt idx="134">
                  <c:v>36.799999999999898</c:v>
                </c:pt>
                <c:pt idx="135">
                  <c:v>36.999999999999901</c:v>
                </c:pt>
                <c:pt idx="136">
                  <c:v>37.199999999999903</c:v>
                </c:pt>
                <c:pt idx="137">
                  <c:v>37.399999999999899</c:v>
                </c:pt>
                <c:pt idx="138">
                  <c:v>37.599999999999902</c:v>
                </c:pt>
                <c:pt idx="139">
                  <c:v>37.799999999999898</c:v>
                </c:pt>
                <c:pt idx="140">
                  <c:v>37.999999999999901</c:v>
                </c:pt>
                <c:pt idx="141">
                  <c:v>38.199999999999903</c:v>
                </c:pt>
                <c:pt idx="142">
                  <c:v>38.399999999999899</c:v>
                </c:pt>
                <c:pt idx="143">
                  <c:v>38.599999999999902</c:v>
                </c:pt>
                <c:pt idx="144">
                  <c:v>38.799999999999898</c:v>
                </c:pt>
                <c:pt idx="145">
                  <c:v>38.999999999999901</c:v>
                </c:pt>
                <c:pt idx="146">
                  <c:v>39.199999999999903</c:v>
                </c:pt>
                <c:pt idx="147">
                  <c:v>39.399999999999899</c:v>
                </c:pt>
                <c:pt idx="148">
                  <c:v>39.599999999999902</c:v>
                </c:pt>
                <c:pt idx="149">
                  <c:v>39.799999999999898</c:v>
                </c:pt>
                <c:pt idx="150">
                  <c:v>39.999999999999901</c:v>
                </c:pt>
                <c:pt idx="151">
                  <c:v>40.199999999999903</c:v>
                </c:pt>
                <c:pt idx="152">
                  <c:v>40.399999999999899</c:v>
                </c:pt>
                <c:pt idx="153">
                  <c:v>40.599999999999902</c:v>
                </c:pt>
                <c:pt idx="154">
                  <c:v>40.799999999999898</c:v>
                </c:pt>
                <c:pt idx="155">
                  <c:v>40.999999999999901</c:v>
                </c:pt>
                <c:pt idx="156">
                  <c:v>41.199999999999903</c:v>
                </c:pt>
                <c:pt idx="157">
                  <c:v>41.399999999999899</c:v>
                </c:pt>
                <c:pt idx="158">
                  <c:v>41.599999999999902</c:v>
                </c:pt>
                <c:pt idx="159">
                  <c:v>41.799999999999898</c:v>
                </c:pt>
                <c:pt idx="160">
                  <c:v>41.999999999999901</c:v>
                </c:pt>
                <c:pt idx="161">
                  <c:v>42.199999999999903</c:v>
                </c:pt>
                <c:pt idx="162">
                  <c:v>42.399999999999899</c:v>
                </c:pt>
                <c:pt idx="163">
                  <c:v>42.599999999999902</c:v>
                </c:pt>
                <c:pt idx="164">
                  <c:v>42.799999999999898</c:v>
                </c:pt>
                <c:pt idx="165">
                  <c:v>42.999999999999901</c:v>
                </c:pt>
                <c:pt idx="166">
                  <c:v>43.199999999999903</c:v>
                </c:pt>
                <c:pt idx="167">
                  <c:v>43.399999999999899</c:v>
                </c:pt>
                <c:pt idx="168">
                  <c:v>43.599999999999902</c:v>
                </c:pt>
                <c:pt idx="169">
                  <c:v>43.799999999999898</c:v>
                </c:pt>
                <c:pt idx="170">
                  <c:v>43.999999999999901</c:v>
                </c:pt>
                <c:pt idx="171">
                  <c:v>44.199999999999903</c:v>
                </c:pt>
                <c:pt idx="172">
                  <c:v>44.399999999999899</c:v>
                </c:pt>
                <c:pt idx="173">
                  <c:v>44.599999999999902</c:v>
                </c:pt>
                <c:pt idx="174">
                  <c:v>44.799999999999898</c:v>
                </c:pt>
                <c:pt idx="175">
                  <c:v>44.999999999999901</c:v>
                </c:pt>
                <c:pt idx="176">
                  <c:v>45.199999999999903</c:v>
                </c:pt>
                <c:pt idx="177">
                  <c:v>45.399999999999899</c:v>
                </c:pt>
                <c:pt idx="178">
                  <c:v>45.599999999999902</c:v>
                </c:pt>
                <c:pt idx="179">
                  <c:v>45.799999999999898</c:v>
                </c:pt>
                <c:pt idx="180">
                  <c:v>45.999999999999901</c:v>
                </c:pt>
                <c:pt idx="181">
                  <c:v>46.199999999999903</c:v>
                </c:pt>
                <c:pt idx="182">
                  <c:v>46.399999999999899</c:v>
                </c:pt>
                <c:pt idx="183">
                  <c:v>46.599999999999902</c:v>
                </c:pt>
                <c:pt idx="184">
                  <c:v>46.799999999999898</c:v>
                </c:pt>
                <c:pt idx="185">
                  <c:v>46.999999999999901</c:v>
                </c:pt>
                <c:pt idx="186">
                  <c:v>47.199999999999903</c:v>
                </c:pt>
                <c:pt idx="187">
                  <c:v>47.399999999999899</c:v>
                </c:pt>
                <c:pt idx="188">
                  <c:v>47.599999999999902</c:v>
                </c:pt>
                <c:pt idx="189">
                  <c:v>47.799999999999898</c:v>
                </c:pt>
                <c:pt idx="190">
                  <c:v>47.999999999999901</c:v>
                </c:pt>
                <c:pt idx="191">
                  <c:v>48.199999999999903</c:v>
                </c:pt>
                <c:pt idx="192">
                  <c:v>48.399999999999899</c:v>
                </c:pt>
                <c:pt idx="193">
                  <c:v>48.599999999999902</c:v>
                </c:pt>
                <c:pt idx="194">
                  <c:v>48.799999999999898</c:v>
                </c:pt>
                <c:pt idx="195">
                  <c:v>48.999999999999901</c:v>
                </c:pt>
                <c:pt idx="196">
                  <c:v>49.199999999999903</c:v>
                </c:pt>
                <c:pt idx="197">
                  <c:v>49.399999999999899</c:v>
                </c:pt>
                <c:pt idx="198">
                  <c:v>49.599999999999902</c:v>
                </c:pt>
                <c:pt idx="199">
                  <c:v>49.799999999999898</c:v>
                </c:pt>
                <c:pt idx="200">
                  <c:v>49.999999999999901</c:v>
                </c:pt>
              </c:numCache>
            </c:numRef>
          </c:xVal>
          <c:yVal>
            <c:numRef>
              <c:f>DATI_386968!$AY$6:$AY$206</c:f>
              <c:numCache>
                <c:formatCode>General</c:formatCode>
                <c:ptCount val="201"/>
                <c:pt idx="0">
                  <c:v>4.0438462668326377E-6</c:v>
                </c:pt>
                <c:pt idx="1">
                  <c:v>6.3537127641252008E-6</c:v>
                </c:pt>
                <c:pt idx="2">
                  <c:v>9.9356185199803917E-6</c:v>
                </c:pt>
                <c:pt idx="3">
                  <c:v>1.5463102305054064E-5</c:v>
                </c:pt>
                <c:pt idx="4">
                  <c:v>2.3951501281525913E-5</c:v>
                </c:pt>
                <c:pt idx="5">
                  <c:v>3.6923532304184623E-5</c:v>
                </c:pt>
                <c:pt idx="6">
                  <c:v>5.6651072014071108E-5</c:v>
                </c:pt>
                <c:pt idx="7">
                  <c:v>8.6506235612126856E-5</c:v>
                </c:pt>
                <c:pt idx="8">
                  <c:v>1.3146831149551635E-4</c:v>
                </c:pt>
                <c:pt idx="9">
                  <c:v>1.9885162603338501E-4</c:v>
                </c:pt>
                <c:pt idx="10">
                  <c:v>2.9934471721197611E-4</c:v>
                </c:pt>
                <c:pt idx="11">
                  <c:v>4.484855345379021E-4</c:v>
                </c:pt>
                <c:pt idx="12">
                  <c:v>6.6874365060359169E-4</c:v>
                </c:pt>
                <c:pt idx="13">
                  <c:v>9.9244236159511372E-4</c:v>
                </c:pt>
                <c:pt idx="14">
                  <c:v>1.4658357366837155E-3</c:v>
                </c:pt>
                <c:pt idx="15">
                  <c:v>2.1547639822878544E-3</c:v>
                </c:pt>
                <c:pt idx="16">
                  <c:v>3.1524521239465219E-3</c:v>
                </c:pt>
                <c:pt idx="17">
                  <c:v>4.5902007750130806E-3</c:v>
                </c:pt>
                <c:pt idx="18">
                  <c:v>6.6519542606791647E-3</c:v>
                </c:pt>
                <c:pt idx="19">
                  <c:v>9.5940331949746268E-3</c:v>
                </c:pt>
                <c:pt idx="20">
                  <c:v>1.3771700500351987E-2</c:v>
                </c:pt>
                <c:pt idx="21">
                  <c:v>1.9674708744607118E-2</c:v>
                </c:pt>
                <c:pt idx="22">
                  <c:v>2.7974571614599594E-2</c:v>
                </c:pt>
                <c:pt idx="23">
                  <c:v>3.9587034317400495E-2</c:v>
                </c:pt>
                <c:pt idx="24">
                  <c:v>5.5754109093856426E-2</c:v>
                </c:pt>
                <c:pt idx="25">
                  <c:v>7.8151115898558415E-2</c:v>
                </c:pt>
                <c:pt idx="26">
                  <c:v>0.10902544719475254</c:v>
                </c:pt>
                <c:pt idx="27">
                  <c:v>0.15137528016936935</c:v>
                </c:pt>
                <c:pt idx="28">
                  <c:v>0.2091782056667813</c:v>
                </c:pt>
                <c:pt idx="29">
                  <c:v>0.28768173993654367</c:v>
                </c:pt>
                <c:pt idx="30">
                  <c:v>0.39376993165857771</c:v>
                </c:pt>
                <c:pt idx="31">
                  <c:v>0.53642275697409358</c:v>
                </c:pt>
                <c:pt idx="32">
                  <c:v>0.7272876746264878</c:v>
                </c:pt>
                <c:pt idx="33">
                  <c:v>0.98138553271550466</c:v>
                </c:pt>
                <c:pt idx="34">
                  <c:v>1.3179758890550706</c:v>
                </c:pt>
                <c:pt idx="35">
                  <c:v>1.7616096042912479</c:v>
                </c:pt>
                <c:pt idx="36">
                  <c:v>2.3433991255581841</c:v>
                </c:pt>
                <c:pt idx="37">
                  <c:v>3.1025389879297727</c:v>
                </c:pt>
                <c:pt idx="38">
                  <c:v>4.0881104621097029</c:v>
                </c:pt>
                <c:pt idx="39">
                  <c:v>5.3612046608968766</c:v>
                </c:pt>
                <c:pt idx="40">
                  <c:v>6.9973974273298776</c:v>
                </c:pt>
                <c:pt idx="41">
                  <c:v>9.0896065651110014</c:v>
                </c:pt>
                <c:pt idx="42">
                  <c:v>11.75135700581958</c:v>
                </c:pt>
                <c:pt idx="43">
                  <c:v>15.120471889726602</c:v>
                </c:pt>
                <c:pt idx="44">
                  <c:v>19.363196824664037</c:v>
                </c:pt>
                <c:pt idx="45">
                  <c:v>24.6787503698922</c:v>
                </c:pt>
                <c:pt idx="46">
                  <c:v>31.304275725438423</c:v>
                </c:pt>
                <c:pt idx="47">
                  <c:v>39.52014645481713</c:v>
                </c:pt>
                <c:pt idx="48">
                  <c:v>49.655552744650919</c:v>
                </c:pt>
                <c:pt idx="49">
                  <c:v>62.094264321958441</c:v>
                </c:pt>
                <c:pt idx="50">
                  <c:v>77.280432069774619</c:v>
                </c:pt>
                <c:pt idx="51">
                  <c:v>95.724253258597571</c:v>
                </c:pt>
                <c:pt idx="52">
                  <c:v>118.00728613175001</c:v>
                </c:pt>
                <c:pt idx="53">
                  <c:v>144.787159694775</c:v>
                </c:pt>
                <c:pt idx="54">
                  <c:v>176.80138568367542</c:v>
                </c:pt>
                <c:pt idx="55">
                  <c:v>214.86994391114854</c:v>
                </c:pt>
                <c:pt idx="56">
                  <c:v>259.89628193378462</c:v>
                </c:pt>
                <c:pt idx="57">
                  <c:v>312.86634793781928</c:v>
                </c:pt>
                <c:pt idx="58">
                  <c:v>374.84526477616475</c:v>
                </c:pt>
                <c:pt idx="59">
                  <c:v>446.97125612833383</c:v>
                </c:pt>
                <c:pt idx="60">
                  <c:v>530.44645561845971</c:v>
                </c:pt>
                <c:pt idx="61">
                  <c:v>626.52426895040719</c:v>
                </c:pt>
                <c:pt idx="62">
                  <c:v>736.49301975032574</c:v>
                </c:pt>
                <c:pt idx="63">
                  <c:v>861.65569319035046</c:v>
                </c:pt>
                <c:pt idx="64">
                  <c:v>1003.3056980318066</c:v>
                </c:pt>
                <c:pt idx="65">
                  <c:v>1162.698696789048</c:v>
                </c:pt>
                <c:pt idx="66">
                  <c:v>1341.020703315093</c:v>
                </c:pt>
                <c:pt idx="67">
                  <c:v>1539.3528138933298</c:v>
                </c:pt>
                <c:pt idx="68">
                  <c:v>1758.6331170860558</c:v>
                </c:pt>
                <c:pt idx="69">
                  <c:v>1999.6165129248845</c:v>
                </c:pt>
                <c:pt idx="70">
                  <c:v>2262.8333560177875</c:v>
                </c:pt>
                <c:pt idx="71">
                  <c:v>2548.5480112006726</c:v>
                </c:pt>
                <c:pt idx="72">
                  <c:v>2856.718565125369</c:v>
                </c:pt>
                <c:pt idx="73">
                  <c:v>3186.9590629367035</c:v>
                </c:pt>
                <c:pt idx="74">
                  <c:v>3538.5057263875287</c:v>
                </c:pt>
                <c:pt idx="75">
                  <c:v>3910.1886494615323</c:v>
                </c:pt>
                <c:pt idx="76">
                  <c:v>4300.4104522036714</c:v>
                </c:pt>
                <c:pt idx="77">
                  <c:v>4707.1332971844286</c:v>
                </c:pt>
                <c:pt idx="78">
                  <c:v>5127.8755324192234</c:v>
                </c:pt>
                <c:pt idx="79">
                  <c:v>5559.7190190141828</c:v>
                </c:pt>
                <c:pt idx="80">
                  <c:v>5999.3279338593293</c:v>
                </c:pt>
                <c:pt idx="81">
                  <c:v>6442.9795132252639</c:v>
                </c:pt>
                <c:pt idx="82">
                  <c:v>6886.6068313677169</c:v>
                </c:pt>
                <c:pt idx="83">
                  <c:v>7325.8533015852472</c:v>
                </c:pt>
                <c:pt idx="84">
                  <c:v>7756.1381607397152</c:v>
                </c:pt>
                <c:pt idx="85">
                  <c:v>8172.7317693289633</c:v>
                </c:pt>
                <c:pt idx="86">
                  <c:v>8570.8391464839769</c:v>
                </c:pt>
                <c:pt idx="87">
                  <c:v>8945.6897819258393</c:v>
                </c:pt>
                <c:pt idx="88">
                  <c:v>9292.6314436375051</c:v>
                </c:pt>
                <c:pt idx="89">
                  <c:v>9607.2254479243838</c:v>
                </c:pt>
                <c:pt idx="90">
                  <c:v>9885.3406922704435</c:v>
                </c:pt>
                <c:pt idx="91">
                  <c:v>10123.243682119914</c:v>
                </c:pt>
                <c:pt idx="92">
                  <c:v>10317.681817418876</c:v>
                </c:pt>
                <c:pt idx="93">
                  <c:v>10465.957345698022</c:v>
                </c:pt>
                <c:pt idx="94">
                  <c:v>10565.989632909648</c:v>
                </c:pt>
                <c:pt idx="95">
                  <c:v>10616.36374336002</c:v>
                </c:pt>
                <c:pt idx="96">
                  <c:v>10616.363743360045</c:v>
                </c:pt>
                <c:pt idx="97">
                  <c:v>10565.989632909726</c:v>
                </c:pt>
                <c:pt idx="98">
                  <c:v>10465.957345698149</c:v>
                </c:pt>
                <c:pt idx="99">
                  <c:v>10317.681817419047</c:v>
                </c:pt>
                <c:pt idx="100">
                  <c:v>10123.243682120132</c:v>
                </c:pt>
                <c:pt idx="101">
                  <c:v>9885.3406922707054</c:v>
                </c:pt>
                <c:pt idx="102">
                  <c:v>9607.225447924684</c:v>
                </c:pt>
                <c:pt idx="103">
                  <c:v>9292.631443637847</c:v>
                </c:pt>
                <c:pt idx="104">
                  <c:v>8945.6897819262067</c:v>
                </c:pt>
                <c:pt idx="105">
                  <c:v>8570.839146484368</c:v>
                </c:pt>
                <c:pt idx="106">
                  <c:v>8172.7317693293753</c:v>
                </c:pt>
                <c:pt idx="107">
                  <c:v>7756.1381607401436</c:v>
                </c:pt>
                <c:pt idx="108">
                  <c:v>7325.8533015856974</c:v>
                </c:pt>
                <c:pt idx="109">
                  <c:v>6886.6068313681644</c:v>
                </c:pt>
                <c:pt idx="110">
                  <c:v>6442.979513225715</c:v>
                </c:pt>
                <c:pt idx="111">
                  <c:v>5999.3279338597686</c:v>
                </c:pt>
                <c:pt idx="112">
                  <c:v>5559.7190190146257</c:v>
                </c:pt>
                <c:pt idx="113">
                  <c:v>5127.8755324196563</c:v>
                </c:pt>
                <c:pt idx="114">
                  <c:v>4707.133297184856</c:v>
                </c:pt>
                <c:pt idx="115">
                  <c:v>4300.4104522040761</c:v>
                </c:pt>
                <c:pt idx="116">
                  <c:v>3910.1886494619112</c:v>
                </c:pt>
                <c:pt idx="117">
                  <c:v>3538.5057263878953</c:v>
                </c:pt>
                <c:pt idx="118">
                  <c:v>3186.9590629370496</c:v>
                </c:pt>
                <c:pt idx="119">
                  <c:v>2856.7185651256982</c:v>
                </c:pt>
                <c:pt idx="120">
                  <c:v>2548.5480112009736</c:v>
                </c:pt>
                <c:pt idx="121">
                  <c:v>2262.8333560179244</c:v>
                </c:pt>
                <c:pt idx="122">
                  <c:v>1999.6165129250139</c:v>
                </c:pt>
                <c:pt idx="123">
                  <c:v>1758.6331170861702</c:v>
                </c:pt>
                <c:pt idx="124">
                  <c:v>1539.3528138934412</c:v>
                </c:pt>
                <c:pt idx="125">
                  <c:v>1341.0207033151894</c:v>
                </c:pt>
                <c:pt idx="126">
                  <c:v>1162.6986967891316</c:v>
                </c:pt>
                <c:pt idx="127">
                  <c:v>1003.305698031884</c:v>
                </c:pt>
                <c:pt idx="128">
                  <c:v>861.65569319041686</c:v>
                </c:pt>
                <c:pt idx="129">
                  <c:v>736.49301975038838</c:v>
                </c:pt>
                <c:pt idx="130">
                  <c:v>626.52426895046017</c:v>
                </c:pt>
                <c:pt idx="131">
                  <c:v>530.44645561850393</c:v>
                </c:pt>
                <c:pt idx="132">
                  <c:v>446.97125612837368</c:v>
                </c:pt>
                <c:pt idx="133">
                  <c:v>374.84526477619795</c:v>
                </c:pt>
                <c:pt idx="134">
                  <c:v>312.86634793784992</c:v>
                </c:pt>
                <c:pt idx="135">
                  <c:v>259.89628193380975</c:v>
                </c:pt>
                <c:pt idx="136">
                  <c:v>214.86994391116926</c:v>
                </c:pt>
                <c:pt idx="137">
                  <c:v>176.80138568369347</c:v>
                </c:pt>
                <c:pt idx="138">
                  <c:v>144.78715969478952</c:v>
                </c:pt>
                <c:pt idx="139">
                  <c:v>118.00728613176308</c:v>
                </c:pt>
                <c:pt idx="140">
                  <c:v>95.724253258607959</c:v>
                </c:pt>
                <c:pt idx="141">
                  <c:v>77.280432069782989</c:v>
                </c:pt>
                <c:pt idx="142">
                  <c:v>62.094264321965561</c:v>
                </c:pt>
                <c:pt idx="143">
                  <c:v>49.655552744656532</c:v>
                </c:pt>
                <c:pt idx="144">
                  <c:v>39.520146454822012</c:v>
                </c:pt>
                <c:pt idx="145">
                  <c:v>31.304275725442231</c:v>
                </c:pt>
                <c:pt idx="146">
                  <c:v>24.678750369895162</c:v>
                </c:pt>
                <c:pt idx="147">
                  <c:v>19.363196824666481</c:v>
                </c:pt>
                <c:pt idx="148">
                  <c:v>15.120471889728481</c:v>
                </c:pt>
                <c:pt idx="149">
                  <c:v>11.751357005821179</c:v>
                </c:pt>
                <c:pt idx="150">
                  <c:v>9.0896065651122147</c:v>
                </c:pt>
                <c:pt idx="151">
                  <c:v>6.9973974273308022</c:v>
                </c:pt>
                <c:pt idx="152">
                  <c:v>5.3612046608976192</c:v>
                </c:pt>
                <c:pt idx="153">
                  <c:v>4.0881104621102544</c:v>
                </c:pt>
                <c:pt idx="154">
                  <c:v>3.1025389879302301</c:v>
                </c:pt>
                <c:pt idx="155">
                  <c:v>2.3433991255585251</c:v>
                </c:pt>
                <c:pt idx="156">
                  <c:v>1.7616096042914984</c:v>
                </c:pt>
                <c:pt idx="157">
                  <c:v>1.3179758890552693</c:v>
                </c:pt>
                <c:pt idx="158">
                  <c:v>0.98138553271565121</c:v>
                </c:pt>
                <c:pt idx="159">
                  <c:v>0.72728767462660548</c:v>
                </c:pt>
                <c:pt idx="160">
                  <c:v>0.53642275697417829</c:v>
                </c:pt>
                <c:pt idx="161">
                  <c:v>0.39376993165863922</c:v>
                </c:pt>
                <c:pt idx="162">
                  <c:v>0.28768173993659069</c:v>
                </c:pt>
                <c:pt idx="163">
                  <c:v>0.20917820566681511</c:v>
                </c:pt>
                <c:pt idx="164">
                  <c:v>0.15137528016939514</c:v>
                </c:pt>
                <c:pt idx="165">
                  <c:v>0.10902544719477134</c:v>
                </c:pt>
                <c:pt idx="166">
                  <c:v>7.8151115898571336E-2</c:v>
                </c:pt>
                <c:pt idx="167">
                  <c:v>5.5754109093866133E-2</c:v>
                </c:pt>
                <c:pt idx="168">
                  <c:v>3.9587034317407455E-2</c:v>
                </c:pt>
                <c:pt idx="169">
                  <c:v>2.7974571614604666E-2</c:v>
                </c:pt>
                <c:pt idx="170">
                  <c:v>1.9674708744610716E-2</c:v>
                </c:pt>
                <c:pt idx="171">
                  <c:v>1.3771700500354461E-2</c:v>
                </c:pt>
                <c:pt idx="172">
                  <c:v>9.5940331949764326E-3</c:v>
                </c:pt>
                <c:pt idx="173">
                  <c:v>6.6519542606803938E-3</c:v>
                </c:pt>
                <c:pt idx="174">
                  <c:v>4.5902007750139862E-3</c:v>
                </c:pt>
                <c:pt idx="175">
                  <c:v>3.1524521239471317E-3</c:v>
                </c:pt>
                <c:pt idx="176">
                  <c:v>2.1547639822882638E-3</c:v>
                </c:pt>
                <c:pt idx="177">
                  <c:v>1.4658357366840072E-3</c:v>
                </c:pt>
                <c:pt idx="178">
                  <c:v>9.924423615953078E-4</c:v>
                </c:pt>
                <c:pt idx="179">
                  <c:v>6.6874365060373426E-4</c:v>
                </c:pt>
                <c:pt idx="180">
                  <c:v>4.4848553453799447E-4</c:v>
                </c:pt>
                <c:pt idx="181">
                  <c:v>2.9934471721203564E-4</c:v>
                </c:pt>
                <c:pt idx="182">
                  <c:v>1.9885162603342738E-4</c:v>
                </c:pt>
                <c:pt idx="183">
                  <c:v>1.3146831149554345E-4</c:v>
                </c:pt>
                <c:pt idx="184">
                  <c:v>8.6506235612146223E-5</c:v>
                </c:pt>
                <c:pt idx="185">
                  <c:v>5.6651072014083577E-5</c:v>
                </c:pt>
                <c:pt idx="186">
                  <c:v>3.6923532304192483E-5</c:v>
                </c:pt>
                <c:pt idx="187">
                  <c:v>2.395150128153127E-5</c:v>
                </c:pt>
                <c:pt idx="188">
                  <c:v>1.5463102305057415E-5</c:v>
                </c:pt>
                <c:pt idx="189">
                  <c:v>9.935618519982721E-6</c:v>
                </c:pt>
                <c:pt idx="190">
                  <c:v>6.3537127641266924E-6</c:v>
                </c:pt>
                <c:pt idx="191">
                  <c:v>4.0438462668335432E-6</c:v>
                </c:pt>
                <c:pt idx="192">
                  <c:v>2.5615101803169183E-6</c:v>
                </c:pt>
                <c:pt idx="193">
                  <c:v>1.6148490254555905E-6</c:v>
                </c:pt>
                <c:pt idx="194">
                  <c:v>1.01321627087547E-6</c:v>
                </c:pt>
                <c:pt idx="195">
                  <c:v>6.327130251968184E-7</c:v>
                </c:pt>
                <c:pt idx="196">
                  <c:v>3.9322922273384633E-7</c:v>
                </c:pt>
                <c:pt idx="197">
                  <c:v>2.4323114528466126E-7</c:v>
                </c:pt>
                <c:pt idx="198">
                  <c:v>1.4973625768612452E-7</c:v>
                </c:pt>
                <c:pt idx="199">
                  <c:v>9.1742200933240387E-8</c:v>
                </c:pt>
                <c:pt idx="200">
                  <c:v>5.5942996505506125E-8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780736"/>
        <c:axId val="167774848"/>
      </c:scatterChart>
      <c:catAx>
        <c:axId val="16737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77331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67773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7374208"/>
        <c:crosses val="autoZero"/>
        <c:crossBetween val="between"/>
      </c:valAx>
      <c:valAx>
        <c:axId val="16777484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67780736"/>
        <c:crosses val="max"/>
        <c:crossBetween val="midCat"/>
      </c:valAx>
      <c:valAx>
        <c:axId val="167780736"/>
        <c:scaling>
          <c:orientation val="minMax"/>
          <c:max val="50"/>
          <c:min val="10"/>
        </c:scaling>
        <c:delete val="1"/>
        <c:axPos val="b"/>
        <c:numFmt formatCode="General" sourceLinked="1"/>
        <c:majorTickMark val="out"/>
        <c:minorTickMark val="none"/>
        <c:tickLblPos val="nextTo"/>
        <c:crossAx val="1677748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081362137425127"/>
          <c:y val="0.51304046622364363"/>
          <c:w val="0.1267077461471163"/>
          <c:h val="8.32129897580804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901293566360866E-2"/>
          <c:y val="3.442794612794621E-2"/>
          <c:w val="0.85368284376330361"/>
          <c:h val="0.87982929292929712"/>
        </c:manualLayout>
      </c:layout>
      <c:scatterChart>
        <c:scatterStyle val="smoothMarker"/>
        <c:varyColors val="0"/>
        <c:ser>
          <c:idx val="0"/>
          <c:order val="0"/>
          <c:tx>
            <c:v>2&lt;tof&lt;2.4</c:v>
          </c:tx>
          <c:spPr>
            <a:ln>
              <a:solidFill>
                <a:srgbClr val="FF00FF"/>
              </a:solidFill>
            </a:ln>
          </c:spPr>
          <c:marker>
            <c:symbol val="none"/>
          </c:marker>
          <c:xVal>
            <c:numRef>
              <c:f>'ORDINEin TOF'!$AT$2:$AT$28</c:f>
              <c:numCache>
                <c:formatCode>General</c:formatCode>
                <c:ptCount val="27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52</c:v>
                </c:pt>
                <c:pt idx="20">
                  <c:v>54</c:v>
                </c:pt>
                <c:pt idx="21">
                  <c:v>56</c:v>
                </c:pt>
                <c:pt idx="22">
                  <c:v>58</c:v>
                </c:pt>
                <c:pt idx="23">
                  <c:v>60</c:v>
                </c:pt>
                <c:pt idx="24">
                  <c:v>62</c:v>
                </c:pt>
                <c:pt idx="25">
                  <c:v>64</c:v>
                </c:pt>
                <c:pt idx="26">
                  <c:v>66</c:v>
                </c:pt>
              </c:numCache>
            </c:numRef>
          </c:xVal>
          <c:yVal>
            <c:numRef>
              <c:f>'ORDINEin TOF'!$AV$2:$AV$28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709</c:v>
                </c:pt>
                <c:pt idx="13">
                  <c:v>1116</c:v>
                </c:pt>
                <c:pt idx="14">
                  <c:v>613</c:v>
                </c:pt>
                <c:pt idx="15">
                  <c:v>252</c:v>
                </c:pt>
                <c:pt idx="16">
                  <c:v>78</c:v>
                </c:pt>
                <c:pt idx="17">
                  <c:v>31</c:v>
                </c:pt>
                <c:pt idx="18">
                  <c:v>7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0</c:v>
                </c:pt>
              </c:numCache>
            </c:numRef>
          </c:yVal>
          <c:smooth val="1"/>
        </c:ser>
        <c:ser>
          <c:idx val="10"/>
          <c:order val="1"/>
          <c:tx>
            <c:v>2.4&lt;tof&lt;2.8</c:v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'ORDINEin TOF'!$AW$2:$AW$28</c:f>
              <c:numCache>
                <c:formatCode>General</c:formatCode>
                <c:ptCount val="27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52</c:v>
                </c:pt>
                <c:pt idx="20">
                  <c:v>54</c:v>
                </c:pt>
                <c:pt idx="21">
                  <c:v>56</c:v>
                </c:pt>
                <c:pt idx="22">
                  <c:v>58</c:v>
                </c:pt>
                <c:pt idx="23">
                  <c:v>60</c:v>
                </c:pt>
                <c:pt idx="24">
                  <c:v>62</c:v>
                </c:pt>
                <c:pt idx="25">
                  <c:v>64</c:v>
                </c:pt>
                <c:pt idx="26">
                  <c:v>66</c:v>
                </c:pt>
              </c:numCache>
            </c:numRef>
          </c:xVal>
          <c:yVal>
            <c:numRef>
              <c:f>'ORDINEin TOF'!$AX$2:$AX$28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1825</c:v>
                </c:pt>
                <c:pt idx="10">
                  <c:v>15269</c:v>
                </c:pt>
                <c:pt idx="11">
                  <c:v>11976</c:v>
                </c:pt>
                <c:pt idx="12">
                  <c:v>4834</c:v>
                </c:pt>
                <c:pt idx="13">
                  <c:v>930</c:v>
                </c:pt>
                <c:pt idx="14">
                  <c:v>139</c:v>
                </c:pt>
                <c:pt idx="15">
                  <c:v>22</c:v>
                </c:pt>
                <c:pt idx="16">
                  <c:v>3</c:v>
                </c:pt>
                <c:pt idx="17">
                  <c:v>4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1"/>
        </c:ser>
        <c:ser>
          <c:idx val="11"/>
          <c:order val="2"/>
          <c:tx>
            <c:v>2.8&lt;tof&lt;3.2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'ORDINEin TOF'!$AT$2:$AT$28</c:f>
              <c:numCache>
                <c:formatCode>General</c:formatCode>
                <c:ptCount val="27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52</c:v>
                </c:pt>
                <c:pt idx="20">
                  <c:v>54</c:v>
                </c:pt>
                <c:pt idx="21">
                  <c:v>56</c:v>
                </c:pt>
                <c:pt idx="22">
                  <c:v>58</c:v>
                </c:pt>
                <c:pt idx="23">
                  <c:v>60</c:v>
                </c:pt>
                <c:pt idx="24">
                  <c:v>62</c:v>
                </c:pt>
                <c:pt idx="25">
                  <c:v>64</c:v>
                </c:pt>
                <c:pt idx="26">
                  <c:v>66</c:v>
                </c:pt>
              </c:numCache>
            </c:numRef>
          </c:xVal>
          <c:yVal>
            <c:numRef>
              <c:f>'ORDINEin TOF'!$AZ$2:$AZ$28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1617</c:v>
                </c:pt>
                <c:pt idx="8">
                  <c:v>36039</c:v>
                </c:pt>
                <c:pt idx="9">
                  <c:v>48944</c:v>
                </c:pt>
                <c:pt idx="10">
                  <c:v>19167</c:v>
                </c:pt>
                <c:pt idx="11">
                  <c:v>4382</c:v>
                </c:pt>
                <c:pt idx="12">
                  <c:v>705</c:v>
                </c:pt>
                <c:pt idx="13">
                  <c:v>70</c:v>
                </c:pt>
                <c:pt idx="14">
                  <c:v>10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1"/>
        </c:ser>
        <c:ser>
          <c:idx val="12"/>
          <c:order val="3"/>
          <c:tx>
            <c:v>3.2&lt;tof&lt;3.6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'ORDINEin TOF'!$AT$2:$AT$28</c:f>
              <c:numCache>
                <c:formatCode>General</c:formatCode>
                <c:ptCount val="27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52</c:v>
                </c:pt>
                <c:pt idx="20">
                  <c:v>54</c:v>
                </c:pt>
                <c:pt idx="21">
                  <c:v>56</c:v>
                </c:pt>
                <c:pt idx="22">
                  <c:v>58</c:v>
                </c:pt>
                <c:pt idx="23">
                  <c:v>60</c:v>
                </c:pt>
                <c:pt idx="24">
                  <c:v>62</c:v>
                </c:pt>
                <c:pt idx="25">
                  <c:v>64</c:v>
                </c:pt>
                <c:pt idx="26">
                  <c:v>66</c:v>
                </c:pt>
              </c:numCache>
            </c:numRef>
          </c:xVal>
          <c:yVal>
            <c:numRef>
              <c:f>'ORDINEin TOF'!$BB$2:$BB$28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7392</c:v>
                </c:pt>
                <c:pt idx="7">
                  <c:v>43654</c:v>
                </c:pt>
                <c:pt idx="8">
                  <c:v>42985</c:v>
                </c:pt>
                <c:pt idx="9">
                  <c:v>18694</c:v>
                </c:pt>
                <c:pt idx="10">
                  <c:v>4959</c:v>
                </c:pt>
                <c:pt idx="11">
                  <c:v>705</c:v>
                </c:pt>
                <c:pt idx="12">
                  <c:v>72</c:v>
                </c:pt>
                <c:pt idx="13">
                  <c:v>3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1"/>
        </c:ser>
        <c:ser>
          <c:idx val="13"/>
          <c:order val="4"/>
          <c:tx>
            <c:v>3.6&lt;tof&lt;4.0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'ORDINEin TOF'!$AT$2:$AT$28</c:f>
              <c:numCache>
                <c:formatCode>General</c:formatCode>
                <c:ptCount val="27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52</c:v>
                </c:pt>
                <c:pt idx="20">
                  <c:v>54</c:v>
                </c:pt>
                <c:pt idx="21">
                  <c:v>56</c:v>
                </c:pt>
                <c:pt idx="22">
                  <c:v>58</c:v>
                </c:pt>
                <c:pt idx="23">
                  <c:v>60</c:v>
                </c:pt>
                <c:pt idx="24">
                  <c:v>62</c:v>
                </c:pt>
                <c:pt idx="25">
                  <c:v>64</c:v>
                </c:pt>
                <c:pt idx="26">
                  <c:v>66</c:v>
                </c:pt>
              </c:numCache>
            </c:numRef>
          </c:xVal>
          <c:yVal>
            <c:numRef>
              <c:f>'ORDINEin TOF'!$BD$2:$BD$28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3973</c:v>
                </c:pt>
                <c:pt idx="6">
                  <c:v>17281</c:v>
                </c:pt>
                <c:pt idx="7">
                  <c:v>23026</c:v>
                </c:pt>
                <c:pt idx="8">
                  <c:v>16157</c:v>
                </c:pt>
                <c:pt idx="9">
                  <c:v>5707</c:v>
                </c:pt>
                <c:pt idx="10">
                  <c:v>970</c:v>
                </c:pt>
                <c:pt idx="11">
                  <c:v>123</c:v>
                </c:pt>
                <c:pt idx="12">
                  <c:v>4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1"/>
        </c:ser>
        <c:ser>
          <c:idx val="14"/>
          <c:order val="5"/>
          <c:tx>
            <c:v>4.0&lt;tof&lt;4.4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'ORDINEin TOF'!$AT$2:$AT$28</c:f>
              <c:numCache>
                <c:formatCode>General</c:formatCode>
                <c:ptCount val="27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52</c:v>
                </c:pt>
                <c:pt idx="20">
                  <c:v>54</c:v>
                </c:pt>
                <c:pt idx="21">
                  <c:v>56</c:v>
                </c:pt>
                <c:pt idx="22">
                  <c:v>58</c:v>
                </c:pt>
                <c:pt idx="23">
                  <c:v>60</c:v>
                </c:pt>
                <c:pt idx="24">
                  <c:v>62</c:v>
                </c:pt>
                <c:pt idx="25">
                  <c:v>64</c:v>
                </c:pt>
                <c:pt idx="26">
                  <c:v>66</c:v>
                </c:pt>
              </c:numCache>
            </c:numRef>
          </c:xVal>
          <c:yVal>
            <c:numRef>
              <c:f>'ORDINEin TOF'!$BF$2:$BF$28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1386</c:v>
                </c:pt>
                <c:pt idx="5">
                  <c:v>3709</c:v>
                </c:pt>
                <c:pt idx="6">
                  <c:v>6802</c:v>
                </c:pt>
                <c:pt idx="7">
                  <c:v>8413</c:v>
                </c:pt>
                <c:pt idx="8">
                  <c:v>5138</c:v>
                </c:pt>
                <c:pt idx="9">
                  <c:v>1561</c:v>
                </c:pt>
                <c:pt idx="10">
                  <c:v>231</c:v>
                </c:pt>
                <c:pt idx="11">
                  <c:v>11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1"/>
        </c:ser>
        <c:ser>
          <c:idx val="15"/>
          <c:order val="6"/>
          <c:tx>
            <c:v>4.4&lt;tof&lt;4.8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'ORDINEin TOF'!$AT$2:$AT$28</c:f>
              <c:numCache>
                <c:formatCode>General</c:formatCode>
                <c:ptCount val="27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52</c:v>
                </c:pt>
                <c:pt idx="20">
                  <c:v>54</c:v>
                </c:pt>
                <c:pt idx="21">
                  <c:v>56</c:v>
                </c:pt>
                <c:pt idx="22">
                  <c:v>58</c:v>
                </c:pt>
                <c:pt idx="23">
                  <c:v>60</c:v>
                </c:pt>
                <c:pt idx="24">
                  <c:v>62</c:v>
                </c:pt>
                <c:pt idx="25">
                  <c:v>64</c:v>
                </c:pt>
                <c:pt idx="26">
                  <c:v>66</c:v>
                </c:pt>
              </c:numCache>
            </c:numRef>
          </c:xVal>
          <c:yVal>
            <c:numRef>
              <c:f>'ORDINEin TOF'!$BH$2:$BH$28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537</c:v>
                </c:pt>
                <c:pt idx="4">
                  <c:v>1159</c:v>
                </c:pt>
                <c:pt idx="5">
                  <c:v>1398</c:v>
                </c:pt>
                <c:pt idx="6">
                  <c:v>2627</c:v>
                </c:pt>
                <c:pt idx="7">
                  <c:v>3500</c:v>
                </c:pt>
                <c:pt idx="8">
                  <c:v>2205</c:v>
                </c:pt>
                <c:pt idx="9">
                  <c:v>542</c:v>
                </c:pt>
                <c:pt idx="10">
                  <c:v>53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1"/>
        </c:ser>
        <c:ser>
          <c:idx val="17"/>
          <c:order val="7"/>
          <c:tx>
            <c:v>5.2&lt;tof&lt;5.6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'ORDINEin TOF'!$AT$2:$AT$28</c:f>
              <c:numCache>
                <c:formatCode>General</c:formatCode>
                <c:ptCount val="27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26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>
                  <c:v>34</c:v>
                </c:pt>
                <c:pt idx="11">
                  <c:v>36</c:v>
                </c:pt>
                <c:pt idx="12">
                  <c:v>38</c:v>
                </c:pt>
                <c:pt idx="13">
                  <c:v>40</c:v>
                </c:pt>
                <c:pt idx="14">
                  <c:v>42</c:v>
                </c:pt>
                <c:pt idx="15">
                  <c:v>44</c:v>
                </c:pt>
                <c:pt idx="16">
                  <c:v>46</c:v>
                </c:pt>
                <c:pt idx="17">
                  <c:v>48</c:v>
                </c:pt>
                <c:pt idx="18">
                  <c:v>50</c:v>
                </c:pt>
                <c:pt idx="19">
                  <c:v>52</c:v>
                </c:pt>
                <c:pt idx="20">
                  <c:v>54</c:v>
                </c:pt>
                <c:pt idx="21">
                  <c:v>56</c:v>
                </c:pt>
                <c:pt idx="22">
                  <c:v>58</c:v>
                </c:pt>
                <c:pt idx="23">
                  <c:v>60</c:v>
                </c:pt>
                <c:pt idx="24">
                  <c:v>62</c:v>
                </c:pt>
                <c:pt idx="25">
                  <c:v>64</c:v>
                </c:pt>
                <c:pt idx="26">
                  <c:v>66</c:v>
                </c:pt>
              </c:numCache>
            </c:numRef>
          </c:xVal>
          <c:yVal>
            <c:numRef>
              <c:f>'ORDINEin TOF'!$BL$2:$BL$28</c:f>
              <c:numCache>
                <c:formatCode>General</c:formatCode>
                <c:ptCount val="27"/>
                <c:pt idx="0">
                  <c:v>0</c:v>
                </c:pt>
                <c:pt idx="1">
                  <c:v>10</c:v>
                </c:pt>
                <c:pt idx="2">
                  <c:v>476</c:v>
                </c:pt>
                <c:pt idx="3">
                  <c:v>340</c:v>
                </c:pt>
                <c:pt idx="4">
                  <c:v>201</c:v>
                </c:pt>
                <c:pt idx="5">
                  <c:v>180</c:v>
                </c:pt>
                <c:pt idx="6">
                  <c:v>407</c:v>
                </c:pt>
                <c:pt idx="7">
                  <c:v>673</c:v>
                </c:pt>
                <c:pt idx="8">
                  <c:v>306</c:v>
                </c:pt>
                <c:pt idx="9">
                  <c:v>33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876480"/>
        <c:axId val="167895040"/>
      </c:scatterChart>
      <c:catAx>
        <c:axId val="167876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Comic Sans MS" pitchFamily="66" charset="0"/>
                  </a:defRPr>
                </a:pPr>
                <a:r>
                  <a:rPr lang="it-IT" sz="1400" dirty="0" smtClean="0">
                    <a:latin typeface="Comic Sans MS" pitchFamily="66" charset="0"/>
                  </a:rPr>
                  <a:t>cm/ns</a:t>
                </a:r>
                <a:endParaRPr lang="it-IT" sz="1400" dirty="0">
                  <a:latin typeface="Comic Sans MS" pitchFamily="66" charset="0"/>
                </a:endParaRPr>
              </a:p>
            </c:rich>
          </c:tx>
          <c:layout>
            <c:manualLayout>
              <c:xMode val="edge"/>
              <c:yMode val="edge"/>
              <c:x val="0.83431736785328958"/>
              <c:y val="0.85829731700204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omic Sans MS" pitchFamily="66" charset="0"/>
              </a:defRPr>
            </a:pPr>
            <a:endParaRPr lang="it-IT"/>
          </a:p>
        </c:txPr>
        <c:crossAx val="16789504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67895040"/>
        <c:scaling>
          <c:orientation val="minMax"/>
          <c:max val="50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omic Sans MS" pitchFamily="66" charset="0"/>
              </a:defRPr>
            </a:pPr>
            <a:endParaRPr lang="it-IT"/>
          </a:p>
        </c:txPr>
        <c:crossAx val="16787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7281877022653729E-2"/>
          <c:y val="0.31089734616506282"/>
          <c:w val="0.20092966558791817"/>
          <c:h val="0.39397929425488559"/>
        </c:manualLayout>
      </c:layout>
      <c:overlay val="0"/>
      <c:txPr>
        <a:bodyPr/>
        <a:lstStyle/>
        <a:p>
          <a:pPr>
            <a:defRPr sz="1200" b="1">
              <a:latin typeface="Comic Sans MS" pitchFamily="66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556255468066589"/>
          <c:y val="0"/>
        </c:manualLayout>
      </c:layout>
      <c:overlay val="0"/>
      <c:txPr>
        <a:bodyPr/>
        <a:lstStyle/>
        <a:p>
          <a:pPr>
            <a:defRPr sz="1600">
              <a:latin typeface="Comic Sans MS" pitchFamily="66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1869642913051159"/>
          <c:y val="0.21640474253337363"/>
          <c:w val="0.82524486959956456"/>
          <c:h val="0.63499670616830495"/>
        </c:manualLayout>
      </c:layout>
      <c:scatterChart>
        <c:scatterStyle val="lineMarker"/>
        <c:varyColors val="0"/>
        <c:ser>
          <c:idx val="0"/>
          <c:order val="0"/>
          <c:tx>
            <c:v>Vm vs tof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'ORDINEin TOF'!$AK$11:$AS$11</c:f>
                <c:numCache>
                  <c:formatCode>General</c:formatCode>
                  <c:ptCount val="9"/>
                  <c:pt idx="0">
                    <c:v>2.3711893888851288</c:v>
                  </c:pt>
                  <c:pt idx="1">
                    <c:v>1.7546651740148593</c:v>
                  </c:pt>
                  <c:pt idx="2">
                    <c:v>1.6919741757922979</c:v>
                  </c:pt>
                  <c:pt idx="3">
                    <c:v>1.8559370638438009</c:v>
                  </c:pt>
                  <c:pt idx="4">
                    <c:v>2.1478065369916712</c:v>
                  </c:pt>
                  <c:pt idx="5">
                    <c:v>2.4898052973579072</c:v>
                  </c:pt>
                  <c:pt idx="6">
                    <c:v>2.9542731792920867</c:v>
                  </c:pt>
                  <c:pt idx="7">
                    <c:v>3.5923168685747648</c:v>
                  </c:pt>
                  <c:pt idx="8">
                    <c:v>4.3349529891006098</c:v>
                  </c:pt>
                </c:numCache>
              </c:numRef>
            </c:plus>
            <c:minus>
              <c:numRef>
                <c:f>'ORDINEin TOF'!$AK$11:$AS$11</c:f>
                <c:numCache>
                  <c:formatCode>General</c:formatCode>
                  <c:ptCount val="9"/>
                  <c:pt idx="0">
                    <c:v>2.3711893888851288</c:v>
                  </c:pt>
                  <c:pt idx="1">
                    <c:v>1.7546651740148593</c:v>
                  </c:pt>
                  <c:pt idx="2">
                    <c:v>1.6919741757922979</c:v>
                  </c:pt>
                  <c:pt idx="3">
                    <c:v>1.8559370638438009</c:v>
                  </c:pt>
                  <c:pt idx="4">
                    <c:v>2.1478065369916712</c:v>
                  </c:pt>
                  <c:pt idx="5">
                    <c:v>2.4898052973579072</c:v>
                  </c:pt>
                  <c:pt idx="6">
                    <c:v>2.9542731792920867</c:v>
                  </c:pt>
                  <c:pt idx="7">
                    <c:v>3.5923168685747648</c:v>
                  </c:pt>
                  <c:pt idx="8">
                    <c:v>4.3349529891006098</c:v>
                  </c:pt>
                </c:numCache>
              </c:numRef>
            </c:minus>
          </c:errBars>
          <c:xVal>
            <c:numRef>
              <c:f>'ORDINEin TOF'!$AK$18:$AS$18</c:f>
              <c:numCache>
                <c:formatCode>General</c:formatCode>
                <c:ptCount val="9"/>
                <c:pt idx="0">
                  <c:v>2.2000000000000002</c:v>
                </c:pt>
                <c:pt idx="1">
                  <c:v>2.6</c:v>
                </c:pt>
                <c:pt idx="2">
                  <c:v>3</c:v>
                </c:pt>
                <c:pt idx="3">
                  <c:v>3.4</c:v>
                </c:pt>
                <c:pt idx="4">
                  <c:v>3.8</c:v>
                </c:pt>
                <c:pt idx="5">
                  <c:v>4.2</c:v>
                </c:pt>
                <c:pt idx="6">
                  <c:v>4.5999999999999996</c:v>
                </c:pt>
                <c:pt idx="7">
                  <c:v>5</c:v>
                </c:pt>
                <c:pt idx="8">
                  <c:v>5.4</c:v>
                </c:pt>
              </c:numCache>
            </c:numRef>
          </c:xVal>
          <c:yVal>
            <c:numRef>
              <c:f>'ORDINEin TOF'!$AK$9:$AS$9</c:f>
              <c:numCache>
                <c:formatCode>General</c:formatCode>
                <c:ptCount val="9"/>
                <c:pt idx="0">
                  <c:v>39.651234623304504</c:v>
                </c:pt>
                <c:pt idx="1">
                  <c:v>34.310556775190904</c:v>
                </c:pt>
                <c:pt idx="2">
                  <c:v>30.833474896088291</c:v>
                </c:pt>
                <c:pt idx="3">
                  <c:v>28.54492643041943</c:v>
                </c:pt>
                <c:pt idx="4">
                  <c:v>27.162801282428902</c:v>
                </c:pt>
                <c:pt idx="5">
                  <c:v>26.314928890573594</c:v>
                </c:pt>
                <c:pt idx="6">
                  <c:v>25.738188330911029</c:v>
                </c:pt>
                <c:pt idx="7">
                  <c:v>24.869761040404832</c:v>
                </c:pt>
                <c:pt idx="8">
                  <c:v>23.329285048071007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538688"/>
        <c:axId val="167540608"/>
      </c:scatterChart>
      <c:valAx>
        <c:axId val="167538688"/>
        <c:scaling>
          <c:orientation val="minMax"/>
          <c:max val="6"/>
          <c:min val="1.5"/>
        </c:scaling>
        <c:delete val="0"/>
        <c:axPos val="b"/>
        <c:title>
          <c:tx>
            <c:rich>
              <a:bodyPr/>
              <a:lstStyle/>
              <a:p>
                <a:pPr>
                  <a:defRPr sz="1400" b="1">
                    <a:latin typeface="Comic Sans MS" pitchFamily="66" charset="0"/>
                  </a:defRPr>
                </a:pPr>
                <a:r>
                  <a:rPr lang="it-IT" sz="1400" b="1" dirty="0" err="1">
                    <a:latin typeface="Comic Sans MS" pitchFamily="66" charset="0"/>
                  </a:rPr>
                  <a:t>n</a:t>
                </a:r>
                <a:r>
                  <a:rPr lang="it-IT" sz="1400" dirty="0" err="1"/>
                  <a:t>s</a:t>
                </a:r>
                <a:endParaRPr lang="it-IT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Comic Sans MS" pitchFamily="66" charset="0"/>
              </a:defRPr>
            </a:pPr>
            <a:endParaRPr lang="it-IT"/>
          </a:p>
        </c:txPr>
        <c:crossAx val="167540608"/>
        <c:crosses val="autoZero"/>
        <c:crossBetween val="midCat"/>
      </c:valAx>
      <c:valAx>
        <c:axId val="167540608"/>
        <c:scaling>
          <c:orientation val="minMax"/>
          <c:max val="43"/>
          <c:min val="18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1">
                    <a:latin typeface="Comic Sans MS" pitchFamily="66" charset="0"/>
                  </a:defRPr>
                </a:pPr>
                <a:r>
                  <a:rPr lang="it-IT" sz="1400" b="1">
                    <a:latin typeface="Comic Sans MS" pitchFamily="66" charset="0"/>
                  </a:rPr>
                  <a:t>c</a:t>
                </a:r>
                <a:r>
                  <a:rPr lang="it-IT" sz="1400"/>
                  <a:t>m/ns</a:t>
                </a:r>
              </a:p>
            </c:rich>
          </c:tx>
          <c:layout>
            <c:manualLayout>
              <c:xMode val="edge"/>
              <c:yMode val="edge"/>
              <c:x val="0.11318067471801543"/>
              <c:y val="0.146113959222999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Comic Sans MS" pitchFamily="66" charset="0"/>
              </a:defRPr>
            </a:pPr>
            <a:endParaRPr lang="it-IT"/>
          </a:p>
        </c:txPr>
        <c:crossAx val="167538688"/>
        <c:crosses val="autoZero"/>
        <c:crossBetween val="midCat"/>
      </c:valAx>
    </c:plotArea>
    <c:plotVisOnly val="1"/>
    <c:dispBlanksAs val="gap"/>
    <c:showDLblsOverMax val="0"/>
  </c:chart>
  <c:spPr>
    <a:ln>
      <a:solidFill>
        <a:srgbClr val="FF0000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omic Sans MS" pitchFamily="66" charset="0"/>
              </a:defRPr>
            </a:pPr>
            <a:r>
              <a:rPr lang="en-US" sz="1800" b="1" i="0" baseline="0" dirty="0" smtClean="0">
                <a:latin typeface="Comic Sans MS" pitchFamily="66" charset="0"/>
              </a:rPr>
              <a:t>Muon velocity </a:t>
            </a:r>
          </a:p>
          <a:p>
            <a:pPr>
              <a:defRPr>
                <a:latin typeface="Comic Sans MS" pitchFamily="66" charset="0"/>
              </a:defRPr>
            </a:pPr>
            <a:r>
              <a:rPr lang="en-US" sz="1800" b="1" i="0" baseline="0" dirty="0" smtClean="0">
                <a:latin typeface="Comic Sans MS" pitchFamily="66" charset="0"/>
              </a:rPr>
              <a:t>distribution for </a:t>
            </a:r>
            <a:r>
              <a:rPr lang="en-US" sz="1800" b="1" i="0" baseline="0" dirty="0" smtClean="0">
                <a:latin typeface="Symbol" pitchFamily="18" charset="2"/>
              </a:rPr>
              <a:t>D</a:t>
            </a:r>
            <a:r>
              <a:rPr lang="en-US" sz="1800" b="1" i="0" baseline="0" dirty="0" smtClean="0">
                <a:latin typeface="Comic Sans MS" pitchFamily="66" charset="0"/>
              </a:rPr>
              <a:t>TL bins</a:t>
            </a:r>
            <a:endParaRPr lang="it-IT" dirty="0"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6.5722003113196689E-2"/>
          <c:y val="3.70370370370370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408827726675814E-2"/>
          <c:y val="8.3986147564887745E-2"/>
          <c:w val="0.79581023398165973"/>
          <c:h val="0.81570224555263926"/>
        </c:manualLayout>
      </c:layout>
      <c:scatterChart>
        <c:scatterStyle val="smoothMarker"/>
        <c:varyColors val="0"/>
        <c:ser>
          <c:idx val="0"/>
          <c:order val="0"/>
          <c:tx>
            <c:v>88.0&lt;TL&lt;92</c:v>
          </c:tx>
          <c:marker>
            <c:symbol val="none"/>
          </c:marker>
          <c:xVal>
            <c:numRef>
              <c:f>ORDINEinTL!$BN$2:$BN$32</c:f>
              <c:numCache>
                <c:formatCode>General</c:formatCode>
                <c:ptCount val="3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</c:numCache>
            </c:numRef>
          </c:xVal>
          <c:yVal>
            <c:numRef>
              <c:f>ORDINEinTL!$BP$2:$BP$32</c:f>
              <c:numCache>
                <c:formatCode>General</c:formatCode>
                <c:ptCount val="31"/>
                <c:pt idx="0">
                  <c:v>0</c:v>
                </c:pt>
                <c:pt idx="1">
                  <c:v>21</c:v>
                </c:pt>
                <c:pt idx="2">
                  <c:v>28</c:v>
                </c:pt>
                <c:pt idx="3">
                  <c:v>43</c:v>
                </c:pt>
                <c:pt idx="4">
                  <c:v>43</c:v>
                </c:pt>
                <c:pt idx="5">
                  <c:v>75</c:v>
                </c:pt>
                <c:pt idx="6">
                  <c:v>167</c:v>
                </c:pt>
                <c:pt idx="7">
                  <c:v>281</c:v>
                </c:pt>
                <c:pt idx="8">
                  <c:v>356</c:v>
                </c:pt>
                <c:pt idx="9">
                  <c:v>443</c:v>
                </c:pt>
                <c:pt idx="10">
                  <c:v>628</c:v>
                </c:pt>
                <c:pt idx="11">
                  <c:v>1238</c:v>
                </c:pt>
                <c:pt idx="12">
                  <c:v>3451</c:v>
                </c:pt>
                <c:pt idx="13">
                  <c:v>11063</c:v>
                </c:pt>
                <c:pt idx="14">
                  <c:v>24921</c:v>
                </c:pt>
                <c:pt idx="15">
                  <c:v>33376</c:v>
                </c:pt>
                <c:pt idx="16">
                  <c:v>26508</c:v>
                </c:pt>
                <c:pt idx="17">
                  <c:v>15299</c:v>
                </c:pt>
                <c:pt idx="18">
                  <c:v>6663</c:v>
                </c:pt>
                <c:pt idx="19">
                  <c:v>2617</c:v>
                </c:pt>
                <c:pt idx="20">
                  <c:v>937</c:v>
                </c:pt>
                <c:pt idx="21">
                  <c:v>347</c:v>
                </c:pt>
                <c:pt idx="22">
                  <c:v>138</c:v>
                </c:pt>
                <c:pt idx="23">
                  <c:v>76</c:v>
                </c:pt>
                <c:pt idx="24">
                  <c:v>31</c:v>
                </c:pt>
                <c:pt idx="25">
                  <c:v>22</c:v>
                </c:pt>
                <c:pt idx="26">
                  <c:v>15</c:v>
                </c:pt>
                <c:pt idx="27">
                  <c:v>10</c:v>
                </c:pt>
                <c:pt idx="28">
                  <c:v>7</c:v>
                </c:pt>
                <c:pt idx="29">
                  <c:v>9</c:v>
                </c:pt>
                <c:pt idx="30">
                  <c:v>8</c:v>
                </c:pt>
              </c:numCache>
            </c:numRef>
          </c:yVal>
          <c:smooth val="1"/>
        </c:ser>
        <c:ser>
          <c:idx val="1"/>
          <c:order val="1"/>
          <c:tx>
            <c:v>92&lt;TL&lt;96</c:v>
          </c:tx>
          <c:marker>
            <c:symbol val="none"/>
          </c:marker>
          <c:xVal>
            <c:numRef>
              <c:f>ORDINEinTL!$BN$2:$BN$32</c:f>
              <c:numCache>
                <c:formatCode>General</c:formatCode>
                <c:ptCount val="3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</c:numCache>
            </c:numRef>
          </c:xVal>
          <c:yVal>
            <c:numRef>
              <c:f>ORDINEinTL!$BT$2:$BT$32</c:f>
              <c:numCache>
                <c:formatCode>General</c:formatCode>
                <c:ptCount val="31"/>
                <c:pt idx="0">
                  <c:v>0</c:v>
                </c:pt>
                <c:pt idx="1">
                  <c:v>8</c:v>
                </c:pt>
                <c:pt idx="2">
                  <c:v>19</c:v>
                </c:pt>
                <c:pt idx="3">
                  <c:v>20</c:v>
                </c:pt>
                <c:pt idx="4">
                  <c:v>28</c:v>
                </c:pt>
                <c:pt idx="5">
                  <c:v>52</c:v>
                </c:pt>
                <c:pt idx="6">
                  <c:v>110</c:v>
                </c:pt>
                <c:pt idx="7">
                  <c:v>191</c:v>
                </c:pt>
                <c:pt idx="8">
                  <c:v>208</c:v>
                </c:pt>
                <c:pt idx="9">
                  <c:v>258</c:v>
                </c:pt>
                <c:pt idx="10">
                  <c:v>384</c:v>
                </c:pt>
                <c:pt idx="11">
                  <c:v>718</c:v>
                </c:pt>
                <c:pt idx="12">
                  <c:v>2206</c:v>
                </c:pt>
                <c:pt idx="13">
                  <c:v>7400</c:v>
                </c:pt>
                <c:pt idx="14">
                  <c:v>16452</c:v>
                </c:pt>
                <c:pt idx="15">
                  <c:v>20818</c:v>
                </c:pt>
                <c:pt idx="16">
                  <c:v>16232</c:v>
                </c:pt>
                <c:pt idx="17">
                  <c:v>8908</c:v>
                </c:pt>
                <c:pt idx="18">
                  <c:v>4173</c:v>
                </c:pt>
                <c:pt idx="19">
                  <c:v>1578</c:v>
                </c:pt>
                <c:pt idx="20">
                  <c:v>536</c:v>
                </c:pt>
                <c:pt idx="21">
                  <c:v>196</c:v>
                </c:pt>
                <c:pt idx="22">
                  <c:v>54</c:v>
                </c:pt>
                <c:pt idx="23">
                  <c:v>33</c:v>
                </c:pt>
                <c:pt idx="24">
                  <c:v>21</c:v>
                </c:pt>
                <c:pt idx="25">
                  <c:v>11</c:v>
                </c:pt>
                <c:pt idx="26">
                  <c:v>8</c:v>
                </c:pt>
                <c:pt idx="27">
                  <c:v>5</c:v>
                </c:pt>
                <c:pt idx="28">
                  <c:v>3</c:v>
                </c:pt>
                <c:pt idx="29">
                  <c:v>1</c:v>
                </c:pt>
                <c:pt idx="30">
                  <c:v>3</c:v>
                </c:pt>
              </c:numCache>
            </c:numRef>
          </c:yVal>
          <c:smooth val="1"/>
        </c:ser>
        <c:ser>
          <c:idx val="2"/>
          <c:order val="2"/>
          <c:tx>
            <c:v>96.0&lt;TL&lt;100.0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ORDINEinTL!$BN$2:$BN$32</c:f>
              <c:numCache>
                <c:formatCode>General</c:formatCode>
                <c:ptCount val="3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</c:numCache>
            </c:numRef>
          </c:xVal>
          <c:yVal>
            <c:numRef>
              <c:f>ORDINEinTL!$BX$2:$BX$32</c:f>
              <c:numCache>
                <c:formatCode>General</c:formatCode>
                <c:ptCount val="31"/>
                <c:pt idx="0">
                  <c:v>0</c:v>
                </c:pt>
                <c:pt idx="1">
                  <c:v>7</c:v>
                </c:pt>
                <c:pt idx="2">
                  <c:v>8</c:v>
                </c:pt>
                <c:pt idx="3">
                  <c:v>17</c:v>
                </c:pt>
                <c:pt idx="4">
                  <c:v>17</c:v>
                </c:pt>
                <c:pt idx="5">
                  <c:v>31</c:v>
                </c:pt>
                <c:pt idx="6">
                  <c:v>88</c:v>
                </c:pt>
                <c:pt idx="7">
                  <c:v>121</c:v>
                </c:pt>
                <c:pt idx="8">
                  <c:v>152</c:v>
                </c:pt>
                <c:pt idx="9">
                  <c:v>185</c:v>
                </c:pt>
                <c:pt idx="10">
                  <c:v>313</c:v>
                </c:pt>
                <c:pt idx="11">
                  <c:v>489</c:v>
                </c:pt>
                <c:pt idx="12">
                  <c:v>1483</c:v>
                </c:pt>
                <c:pt idx="13">
                  <c:v>5298</c:v>
                </c:pt>
                <c:pt idx="14">
                  <c:v>11687</c:v>
                </c:pt>
                <c:pt idx="15">
                  <c:v>14639</c:v>
                </c:pt>
                <c:pt idx="16">
                  <c:v>11383</c:v>
                </c:pt>
                <c:pt idx="17">
                  <c:v>5924</c:v>
                </c:pt>
                <c:pt idx="18">
                  <c:v>2497</c:v>
                </c:pt>
                <c:pt idx="19">
                  <c:v>932</c:v>
                </c:pt>
                <c:pt idx="20">
                  <c:v>319</c:v>
                </c:pt>
                <c:pt idx="21">
                  <c:v>116</c:v>
                </c:pt>
                <c:pt idx="22">
                  <c:v>50</c:v>
                </c:pt>
                <c:pt idx="23">
                  <c:v>11</c:v>
                </c:pt>
                <c:pt idx="24">
                  <c:v>10</c:v>
                </c:pt>
                <c:pt idx="25">
                  <c:v>7</c:v>
                </c:pt>
                <c:pt idx="26">
                  <c:v>5</c:v>
                </c:pt>
                <c:pt idx="27">
                  <c:v>2</c:v>
                </c:pt>
                <c:pt idx="28">
                  <c:v>2</c:v>
                </c:pt>
                <c:pt idx="29">
                  <c:v>0</c:v>
                </c:pt>
                <c:pt idx="30">
                  <c:v>2</c:v>
                </c:pt>
              </c:numCache>
            </c:numRef>
          </c:yVal>
          <c:smooth val="1"/>
        </c:ser>
        <c:ser>
          <c:idx val="3"/>
          <c:order val="3"/>
          <c:tx>
            <c:v>100.0&lt;TL&lt;104.0</c:v>
          </c:tx>
          <c:marker>
            <c:symbol val="none"/>
          </c:marker>
          <c:xVal>
            <c:numRef>
              <c:f>ORDINEinTL!$BN$2:$BN$32</c:f>
              <c:numCache>
                <c:formatCode>General</c:formatCode>
                <c:ptCount val="3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</c:numCache>
            </c:numRef>
          </c:xVal>
          <c:yVal>
            <c:numRef>
              <c:f>ORDINEinTL!$CB$2:$CB$32</c:f>
              <c:numCache>
                <c:formatCode>General</c:formatCode>
                <c:ptCount val="31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8</c:v>
                </c:pt>
                <c:pt idx="4">
                  <c:v>13</c:v>
                </c:pt>
                <c:pt idx="5">
                  <c:v>25</c:v>
                </c:pt>
                <c:pt idx="6">
                  <c:v>49</c:v>
                </c:pt>
                <c:pt idx="7">
                  <c:v>80</c:v>
                </c:pt>
                <c:pt idx="8">
                  <c:v>110</c:v>
                </c:pt>
                <c:pt idx="9">
                  <c:v>125</c:v>
                </c:pt>
                <c:pt idx="10">
                  <c:v>162</c:v>
                </c:pt>
                <c:pt idx="11">
                  <c:v>302</c:v>
                </c:pt>
                <c:pt idx="12">
                  <c:v>962</c:v>
                </c:pt>
                <c:pt idx="13">
                  <c:v>3745</c:v>
                </c:pt>
                <c:pt idx="14">
                  <c:v>8625</c:v>
                </c:pt>
                <c:pt idx="15">
                  <c:v>10481</c:v>
                </c:pt>
                <c:pt idx="16">
                  <c:v>7606</c:v>
                </c:pt>
                <c:pt idx="17">
                  <c:v>3719</c:v>
                </c:pt>
                <c:pt idx="18">
                  <c:v>1530</c:v>
                </c:pt>
                <c:pt idx="19">
                  <c:v>528</c:v>
                </c:pt>
                <c:pt idx="20">
                  <c:v>138</c:v>
                </c:pt>
                <c:pt idx="21">
                  <c:v>44</c:v>
                </c:pt>
                <c:pt idx="22">
                  <c:v>12</c:v>
                </c:pt>
                <c:pt idx="23">
                  <c:v>7</c:v>
                </c:pt>
                <c:pt idx="24">
                  <c:v>7</c:v>
                </c:pt>
                <c:pt idx="25">
                  <c:v>1</c:v>
                </c:pt>
                <c:pt idx="26">
                  <c:v>4</c:v>
                </c:pt>
                <c:pt idx="27">
                  <c:v>2</c:v>
                </c:pt>
                <c:pt idx="28">
                  <c:v>2</c:v>
                </c:pt>
                <c:pt idx="29">
                  <c:v>4</c:v>
                </c:pt>
                <c:pt idx="30">
                  <c:v>1</c:v>
                </c:pt>
              </c:numCache>
            </c:numRef>
          </c:yVal>
          <c:smooth val="1"/>
        </c:ser>
        <c:ser>
          <c:idx val="4"/>
          <c:order val="4"/>
          <c:tx>
            <c:v>104.0&lt;TL&lt;108</c:v>
          </c:tx>
          <c:marker>
            <c:symbol val="none"/>
          </c:marker>
          <c:xVal>
            <c:numRef>
              <c:f>ORDINEinTL!$BN$2:$BN$32</c:f>
              <c:numCache>
                <c:formatCode>General</c:formatCode>
                <c:ptCount val="3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</c:numCache>
            </c:numRef>
          </c:xVal>
          <c:yVal>
            <c:numRef>
              <c:f>ORDINEinTL!$CF$2:$CF$32</c:f>
              <c:numCache>
                <c:formatCode>General</c:formatCode>
                <c:ptCount val="31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7</c:v>
                </c:pt>
                <c:pt idx="5">
                  <c:v>10</c:v>
                </c:pt>
                <c:pt idx="6">
                  <c:v>34</c:v>
                </c:pt>
                <c:pt idx="7">
                  <c:v>57</c:v>
                </c:pt>
                <c:pt idx="8">
                  <c:v>64</c:v>
                </c:pt>
                <c:pt idx="9">
                  <c:v>93</c:v>
                </c:pt>
                <c:pt idx="10">
                  <c:v>107</c:v>
                </c:pt>
                <c:pt idx="11">
                  <c:v>195</c:v>
                </c:pt>
                <c:pt idx="12">
                  <c:v>670</c:v>
                </c:pt>
                <c:pt idx="13">
                  <c:v>2645</c:v>
                </c:pt>
                <c:pt idx="14">
                  <c:v>5877</c:v>
                </c:pt>
                <c:pt idx="15">
                  <c:v>7186</c:v>
                </c:pt>
                <c:pt idx="16">
                  <c:v>5103</c:v>
                </c:pt>
                <c:pt idx="17">
                  <c:v>2494</c:v>
                </c:pt>
                <c:pt idx="18">
                  <c:v>978</c:v>
                </c:pt>
                <c:pt idx="19">
                  <c:v>335</c:v>
                </c:pt>
                <c:pt idx="20">
                  <c:v>103</c:v>
                </c:pt>
                <c:pt idx="21">
                  <c:v>32</c:v>
                </c:pt>
                <c:pt idx="22">
                  <c:v>14</c:v>
                </c:pt>
                <c:pt idx="23">
                  <c:v>3</c:v>
                </c:pt>
                <c:pt idx="24">
                  <c:v>6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2</c:v>
                </c:pt>
                <c:pt idx="29">
                  <c:v>0</c:v>
                </c:pt>
                <c:pt idx="30">
                  <c:v>1</c:v>
                </c:pt>
              </c:numCache>
            </c:numRef>
          </c:yVal>
          <c:smooth val="1"/>
        </c:ser>
        <c:ser>
          <c:idx val="5"/>
          <c:order val="5"/>
          <c:tx>
            <c:v>108.0&lt;TL&lt;112.0</c:v>
          </c:tx>
          <c:marker>
            <c:symbol val="none"/>
          </c:marker>
          <c:xVal>
            <c:numRef>
              <c:f>ORDINEinTL!$BN$2:$BN$32</c:f>
              <c:numCache>
                <c:formatCode>General</c:formatCode>
                <c:ptCount val="3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</c:numCache>
            </c:numRef>
          </c:xVal>
          <c:yVal>
            <c:numRef>
              <c:f>ORDINEinTL!$CJ$2:$CJ$32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7</c:v>
                </c:pt>
                <c:pt idx="5">
                  <c:v>6</c:v>
                </c:pt>
                <c:pt idx="6">
                  <c:v>23</c:v>
                </c:pt>
                <c:pt idx="7">
                  <c:v>45</c:v>
                </c:pt>
                <c:pt idx="8">
                  <c:v>65</c:v>
                </c:pt>
                <c:pt idx="9">
                  <c:v>59</c:v>
                </c:pt>
                <c:pt idx="10">
                  <c:v>63</c:v>
                </c:pt>
                <c:pt idx="11">
                  <c:v>130</c:v>
                </c:pt>
                <c:pt idx="12">
                  <c:v>400</c:v>
                </c:pt>
                <c:pt idx="13">
                  <c:v>1772</c:v>
                </c:pt>
                <c:pt idx="14">
                  <c:v>4415</c:v>
                </c:pt>
                <c:pt idx="15">
                  <c:v>5075</c:v>
                </c:pt>
                <c:pt idx="16">
                  <c:v>3496</c:v>
                </c:pt>
                <c:pt idx="17">
                  <c:v>1668</c:v>
                </c:pt>
                <c:pt idx="18">
                  <c:v>629</c:v>
                </c:pt>
                <c:pt idx="19">
                  <c:v>161</c:v>
                </c:pt>
                <c:pt idx="20">
                  <c:v>52</c:v>
                </c:pt>
                <c:pt idx="21">
                  <c:v>11</c:v>
                </c:pt>
                <c:pt idx="22">
                  <c:v>2</c:v>
                </c:pt>
                <c:pt idx="23">
                  <c:v>3</c:v>
                </c:pt>
                <c:pt idx="24">
                  <c:v>3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</c:ser>
        <c:ser>
          <c:idx val="6"/>
          <c:order val="6"/>
          <c:tx>
            <c:v>112.0&lt;TL&lt;116.0</c:v>
          </c:tx>
          <c:marker>
            <c:symbol val="none"/>
          </c:marker>
          <c:xVal>
            <c:numRef>
              <c:f>ORDINEinTL!$BN$2:$BN$32</c:f>
              <c:numCache>
                <c:formatCode>General</c:formatCode>
                <c:ptCount val="3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</c:numCache>
            </c:numRef>
          </c:xVal>
          <c:yVal>
            <c:numRef>
              <c:f>ORDINEinTL!$CN$2:$CN$32</c:f>
              <c:numCache>
                <c:formatCode>General</c:formatCode>
                <c:ptCount val="3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1</c:v>
                </c:pt>
                <c:pt idx="5">
                  <c:v>10</c:v>
                </c:pt>
                <c:pt idx="6">
                  <c:v>18</c:v>
                </c:pt>
                <c:pt idx="7">
                  <c:v>32</c:v>
                </c:pt>
                <c:pt idx="8">
                  <c:v>34</c:v>
                </c:pt>
                <c:pt idx="9">
                  <c:v>39</c:v>
                </c:pt>
                <c:pt idx="10">
                  <c:v>45</c:v>
                </c:pt>
                <c:pt idx="11">
                  <c:v>91</c:v>
                </c:pt>
                <c:pt idx="12">
                  <c:v>280</c:v>
                </c:pt>
                <c:pt idx="13">
                  <c:v>1248</c:v>
                </c:pt>
                <c:pt idx="14">
                  <c:v>2981</c:v>
                </c:pt>
                <c:pt idx="15">
                  <c:v>3480</c:v>
                </c:pt>
                <c:pt idx="16">
                  <c:v>2316</c:v>
                </c:pt>
                <c:pt idx="17">
                  <c:v>1068</c:v>
                </c:pt>
                <c:pt idx="18">
                  <c:v>329</c:v>
                </c:pt>
                <c:pt idx="19">
                  <c:v>84</c:v>
                </c:pt>
                <c:pt idx="20">
                  <c:v>22</c:v>
                </c:pt>
                <c:pt idx="21">
                  <c:v>11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</c:numCache>
            </c:numRef>
          </c:yVal>
          <c:smooth val="1"/>
        </c:ser>
        <c:ser>
          <c:idx val="7"/>
          <c:order val="7"/>
          <c:tx>
            <c:v>116.0&lt;TL&lt;120.0</c:v>
          </c:tx>
          <c:marker>
            <c:symbol val="none"/>
          </c:marker>
          <c:xVal>
            <c:numRef>
              <c:f>ORDINEinTL!$BN$2:$BN$32</c:f>
              <c:numCache>
                <c:formatCode>General</c:formatCode>
                <c:ptCount val="3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</c:numCache>
            </c:numRef>
          </c:xVal>
          <c:yVal>
            <c:numRef>
              <c:f>ORDINEinTL!$CR$2:$CR$32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9</c:v>
                </c:pt>
                <c:pt idx="7">
                  <c:v>17</c:v>
                </c:pt>
                <c:pt idx="8">
                  <c:v>22</c:v>
                </c:pt>
                <c:pt idx="9">
                  <c:v>19</c:v>
                </c:pt>
                <c:pt idx="10">
                  <c:v>27</c:v>
                </c:pt>
                <c:pt idx="11">
                  <c:v>51</c:v>
                </c:pt>
                <c:pt idx="12">
                  <c:v>182</c:v>
                </c:pt>
                <c:pt idx="13">
                  <c:v>798</c:v>
                </c:pt>
                <c:pt idx="14">
                  <c:v>2169</c:v>
                </c:pt>
                <c:pt idx="15">
                  <c:v>2460</c:v>
                </c:pt>
                <c:pt idx="16">
                  <c:v>1484</c:v>
                </c:pt>
                <c:pt idx="17">
                  <c:v>592</c:v>
                </c:pt>
                <c:pt idx="18">
                  <c:v>163</c:v>
                </c:pt>
                <c:pt idx="19">
                  <c:v>44</c:v>
                </c:pt>
                <c:pt idx="20">
                  <c:v>3</c:v>
                </c:pt>
                <c:pt idx="21">
                  <c:v>2</c:v>
                </c:pt>
                <c:pt idx="22">
                  <c:v>3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</c:numCache>
            </c:numRef>
          </c:yVal>
          <c:smooth val="1"/>
        </c:ser>
        <c:ser>
          <c:idx val="8"/>
          <c:order val="8"/>
          <c:tx>
            <c:v>120.0&lt;TL&lt;124.0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ORDINEinTL!$BN$2:$BN$32</c:f>
              <c:numCache>
                <c:formatCode>General</c:formatCode>
                <c:ptCount val="3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</c:numCache>
            </c:numRef>
          </c:xVal>
          <c:yVal>
            <c:numRef>
              <c:f>ORDINEinTL!$CV$2:$CV$32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6</c:v>
                </c:pt>
                <c:pt idx="6">
                  <c:v>5</c:v>
                </c:pt>
                <c:pt idx="7">
                  <c:v>12</c:v>
                </c:pt>
                <c:pt idx="8">
                  <c:v>10</c:v>
                </c:pt>
                <c:pt idx="9">
                  <c:v>8</c:v>
                </c:pt>
                <c:pt idx="10">
                  <c:v>19</c:v>
                </c:pt>
                <c:pt idx="11">
                  <c:v>36</c:v>
                </c:pt>
                <c:pt idx="12">
                  <c:v>97</c:v>
                </c:pt>
                <c:pt idx="13">
                  <c:v>533</c:v>
                </c:pt>
                <c:pt idx="14">
                  <c:v>1548</c:v>
                </c:pt>
                <c:pt idx="15">
                  <c:v>1759</c:v>
                </c:pt>
                <c:pt idx="16">
                  <c:v>1085</c:v>
                </c:pt>
                <c:pt idx="17">
                  <c:v>339</c:v>
                </c:pt>
                <c:pt idx="18">
                  <c:v>98</c:v>
                </c:pt>
                <c:pt idx="19">
                  <c:v>22</c:v>
                </c:pt>
                <c:pt idx="20">
                  <c:v>6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601664"/>
        <c:axId val="167603584"/>
      </c:scatterChart>
      <c:valAx>
        <c:axId val="167601664"/>
        <c:scaling>
          <c:orientation val="minMax"/>
          <c:max val="5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Comic Sans MS" pitchFamily="66" charset="0"/>
                  </a:defRPr>
                </a:pPr>
                <a:r>
                  <a:rPr lang="en-US" sz="1400">
                    <a:latin typeface="Comic Sans MS" pitchFamily="66" charset="0"/>
                  </a:rPr>
                  <a:t>cm/ns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omic Sans MS" pitchFamily="66" charset="0"/>
              </a:defRPr>
            </a:pPr>
            <a:endParaRPr lang="it-IT"/>
          </a:p>
        </c:txPr>
        <c:crossAx val="167603584"/>
        <c:crosses val="autoZero"/>
        <c:crossBetween val="midCat"/>
      </c:valAx>
      <c:valAx>
        <c:axId val="167603584"/>
        <c:scaling>
          <c:orientation val="minMax"/>
          <c:max val="35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omic Sans MS" pitchFamily="66" charset="0"/>
              </a:defRPr>
            </a:pPr>
            <a:endParaRPr lang="it-IT"/>
          </a:p>
        </c:txPr>
        <c:crossAx val="16760166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022160555928931"/>
          <c:y val="0.24873185720010244"/>
          <c:w val="0.12910486626819268"/>
          <c:h val="0.339718124013206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chart" Target="../charts/chart4.xml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chart" Target="../charts/chart8.xml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chart" Target="../charts/chart10.xml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chart" Target="../charts/chart13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0.48834</cdr:x>
      <cdr:y>0.08001</cdr:y>
    </cdr:from>
    <cdr:to>
      <cdr:x>0.99105</cdr:x>
      <cdr:y>0.794</cdr:y>
    </cdr:to>
    <cdr:graphicFrame macro="">
      <cdr:nvGraphicFramePr>
        <cdr:cNvPr id="3" name="Grafico 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0.0901</cdr:x>
      <cdr:y>0.01701</cdr:y>
    </cdr:from>
    <cdr:to>
      <cdr:x>0.92534</cdr:x>
      <cdr:y>0.08746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838919" y="116632"/>
          <a:ext cx="7776619" cy="48314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omic Sans MS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omic Sans MS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omic Sans MS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omic Sans MS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omic Sans MS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omic Sans MS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omic Sans MS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omic Sans MS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omic Sans MS"/>
            </a:defRPr>
          </a:lvl9pPr>
        </a:lstStyle>
        <a:p xmlns:a="http://schemas.openxmlformats.org/drawingml/2006/main">
          <a:r>
            <a:rPr lang="it-IT" sz="1800" b="1" dirty="0" smtClean="0"/>
            <a:t>CERN-01 </a:t>
          </a:r>
          <a:r>
            <a:rPr lang="it-IT" sz="1800" b="1" dirty="0"/>
            <a:t> </a:t>
          </a:r>
          <a:r>
            <a:rPr lang="it-IT" sz="1800" b="1" dirty="0" smtClean="0"/>
            <a:t> 18/4/2018  </a:t>
          </a:r>
          <a:r>
            <a:rPr lang="it-IT" sz="1800" b="1" dirty="0" err="1" smtClean="0"/>
            <a:t>tof</a:t>
          </a:r>
          <a:r>
            <a:rPr lang="it-IT" sz="1800" b="1" dirty="0" smtClean="0"/>
            <a:t>&gt;0   </a:t>
          </a:r>
          <a:r>
            <a:rPr lang="it-IT" sz="1800" b="1" dirty="0" err="1" smtClean="0"/>
            <a:t>ChiSquare</a:t>
          </a:r>
          <a:r>
            <a:rPr lang="it-IT" sz="1800" b="1" dirty="0" smtClean="0"/>
            <a:t> &lt;10  </a:t>
          </a:r>
          <a:r>
            <a:rPr lang="it-IT" sz="1800" b="1" dirty="0" err="1" smtClean="0"/>
            <a:t>RunNumber</a:t>
          </a:r>
          <a:r>
            <a:rPr lang="it-IT" sz="1800" b="1" dirty="0" smtClean="0"/>
            <a:t> &lt;10</a:t>
          </a:r>
          <a:endParaRPr lang="it-IT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0.75814</cdr:x>
      <cdr:y>0.1988</cdr:y>
    </cdr:from>
    <cdr:to>
      <cdr:x>0.92612</cdr:x>
      <cdr:y>0.34556</cdr:y>
    </cdr:to>
    <cdr:sp macro="" textlink="">
      <cdr:nvSpPr>
        <cdr:cNvPr id="2" name="CasellaDiTesto 2"/>
        <cdr:cNvSpPr txBox="1"/>
      </cdr:nvSpPr>
      <cdr:spPr>
        <a:xfrm xmlns:a="http://schemas.openxmlformats.org/drawingml/2006/main">
          <a:off x="7046222" y="1204999"/>
          <a:ext cx="1561262" cy="88957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omic Sans MS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omic Sans MS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omic Sans MS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omic Sans MS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omic Sans MS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omic Sans MS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omic Sans MS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omic Sans MS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omic Sans MS"/>
            </a:defRPr>
          </a:lvl9pPr>
        </a:lstStyle>
        <a:p xmlns:a="http://schemas.openxmlformats.org/drawingml/2006/main">
          <a:r>
            <a:rPr lang="it-IT" sz="1000" b="1" dirty="0" err="1" smtClean="0"/>
            <a:t>All</a:t>
          </a:r>
          <a:r>
            <a:rPr lang="it-IT" sz="1000" b="1" dirty="0" smtClean="0"/>
            <a:t> Data</a:t>
          </a:r>
        </a:p>
        <a:p xmlns:a="http://schemas.openxmlformats.org/drawingml/2006/main">
          <a:endParaRPr lang="it-IT" sz="1000" b="1" dirty="0"/>
        </a:p>
        <a:p xmlns:a="http://schemas.openxmlformats.org/drawingml/2006/main">
          <a:r>
            <a:rPr lang="it-IT" sz="1000" b="1" dirty="0" err="1"/>
            <a:t>vm</a:t>
          </a:r>
          <a:r>
            <a:rPr lang="it-IT" sz="1000" b="1" dirty="0"/>
            <a:t>=29.2 </a:t>
          </a:r>
          <a:r>
            <a:rPr lang="it-IT" sz="1000" b="1" dirty="0" smtClean="0"/>
            <a:t>cm/ns</a:t>
          </a:r>
        </a:p>
        <a:p xmlns:a="http://schemas.openxmlformats.org/drawingml/2006/main">
          <a:endParaRPr lang="it-IT" sz="1000" b="1" dirty="0"/>
        </a:p>
        <a:p xmlns:a="http://schemas.openxmlformats.org/drawingml/2006/main">
          <a:r>
            <a:rPr lang="it-IT" sz="1000" b="1" dirty="0"/>
            <a:t>σ=9.6 cm/ns</a:t>
          </a:r>
        </a:p>
      </cdr:txBody>
    </cdr:sp>
  </cdr:relSizeAnchor>
  <cdr:relSizeAnchor xmlns:cdr="http://schemas.openxmlformats.org/drawingml/2006/chartDrawing">
    <cdr:from>
      <cdr:x>0.75937</cdr:x>
      <cdr:y>0.35783</cdr:y>
    </cdr:from>
    <cdr:to>
      <cdr:x>0.92612</cdr:x>
      <cdr:y>0.5</cdr:y>
    </cdr:to>
    <cdr:sp macro="" textlink="">
      <cdr:nvSpPr>
        <cdr:cNvPr id="3" name="CasellaDiTesto 3"/>
        <cdr:cNvSpPr txBox="1"/>
      </cdr:nvSpPr>
      <cdr:spPr>
        <a:xfrm xmlns:a="http://schemas.openxmlformats.org/drawingml/2006/main">
          <a:off x="7057654" y="2168938"/>
          <a:ext cx="1549830" cy="86174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omic Sans MS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omic Sans MS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omic Sans MS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omic Sans MS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omic Sans MS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omic Sans MS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omic Sans MS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omic Sans MS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omic Sans MS"/>
            </a:defRPr>
          </a:lvl9pPr>
        </a:lstStyle>
        <a:p xmlns:a="http://schemas.openxmlformats.org/drawingml/2006/main">
          <a:r>
            <a:rPr lang="it-IT" sz="1000" b="1" dirty="0" err="1" smtClean="0"/>
            <a:t>Cut</a:t>
          </a:r>
          <a:r>
            <a:rPr lang="it-IT" sz="1000" b="1" dirty="0" smtClean="0"/>
            <a:t>: 10&lt;v(cm/ns)&lt;50</a:t>
          </a:r>
          <a:endParaRPr lang="it-IT" sz="1000" b="1" dirty="0"/>
        </a:p>
        <a:p xmlns:a="http://schemas.openxmlformats.org/drawingml/2006/main">
          <a:endParaRPr lang="it-IT" sz="1000" b="1" dirty="0" smtClean="0"/>
        </a:p>
        <a:p xmlns:a="http://schemas.openxmlformats.org/drawingml/2006/main">
          <a:r>
            <a:rPr lang="it-IT" sz="1000" b="1" dirty="0" err="1" smtClean="0"/>
            <a:t>vm</a:t>
          </a:r>
          <a:r>
            <a:rPr lang="it-IT" sz="1000" b="1" dirty="0" smtClean="0"/>
            <a:t>=29.1 </a:t>
          </a:r>
          <a:r>
            <a:rPr lang="it-IT" sz="1000" b="1" dirty="0"/>
            <a:t>cm/ns</a:t>
          </a:r>
        </a:p>
        <a:p xmlns:a="http://schemas.openxmlformats.org/drawingml/2006/main">
          <a:endParaRPr lang="it-IT" sz="1000" b="1" dirty="0" smtClean="0"/>
        </a:p>
        <a:p xmlns:a="http://schemas.openxmlformats.org/drawingml/2006/main">
          <a:r>
            <a:rPr lang="it-IT" sz="1000" b="1" dirty="0" smtClean="0"/>
            <a:t>σ~2.9 </a:t>
          </a:r>
          <a:r>
            <a:rPr lang="it-IT" sz="1000" b="1" dirty="0"/>
            <a:t>cm/ns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0.76363</cdr:x>
      <cdr:y>0.40466</cdr:y>
    </cdr:from>
    <cdr:to>
      <cdr:x>0.93051</cdr:x>
      <cdr:y>0.50892</cdr:y>
    </cdr:to>
    <cdr:sp macro="" textlink="">
      <cdr:nvSpPr>
        <cdr:cNvPr id="5" name="CasellaDiTesto 6"/>
        <cdr:cNvSpPr txBox="1"/>
      </cdr:nvSpPr>
      <cdr:spPr>
        <a:xfrm xmlns:a="http://schemas.openxmlformats.org/drawingml/2006/main">
          <a:off x="7091708" y="2445146"/>
          <a:ext cx="1549830" cy="62998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omic Sans MS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omic Sans MS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omic Sans MS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omic Sans MS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omic Sans MS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omic Sans MS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omic Sans MS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omic Sans MS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omic Sans MS"/>
            </a:defRPr>
          </a:lvl9pPr>
        </a:lstStyle>
        <a:p xmlns:a="http://schemas.openxmlformats.org/drawingml/2006/main">
          <a:r>
            <a:rPr lang="it-IT" sz="1000" b="1" dirty="0" smtClean="0"/>
            <a:t>Gauss</a:t>
          </a:r>
          <a:endParaRPr lang="it-IT" sz="1000" b="1" dirty="0"/>
        </a:p>
        <a:p xmlns:a="http://schemas.openxmlformats.org/drawingml/2006/main">
          <a:r>
            <a:rPr lang="it-IT" sz="1000" b="1" dirty="0" err="1"/>
            <a:t>vm</a:t>
          </a:r>
          <a:r>
            <a:rPr lang="it-IT" sz="1000" b="1" dirty="0"/>
            <a:t>=29.1cm/ns</a:t>
          </a:r>
        </a:p>
        <a:p xmlns:a="http://schemas.openxmlformats.org/drawingml/2006/main">
          <a:r>
            <a:rPr lang="el-GR" sz="1000" b="1" dirty="0"/>
            <a:t>σ</a:t>
          </a:r>
          <a:r>
            <a:rPr lang="it-IT" sz="1000" b="1" dirty="0"/>
            <a:t>=2.9 cm/ns</a:t>
          </a:r>
        </a:p>
      </cdr:txBody>
    </cdr:sp>
  </cdr:relSizeAnchor>
  <cdr:relSizeAnchor xmlns:cdr="http://schemas.openxmlformats.org/drawingml/2006/chartDrawing">
    <cdr:from>
      <cdr:x>0.76363</cdr:x>
      <cdr:y>0.11865</cdr:y>
    </cdr:from>
    <cdr:to>
      <cdr:x>0.93174</cdr:x>
      <cdr:y>0.26588</cdr:y>
    </cdr:to>
    <cdr:sp macro="" textlink="">
      <cdr:nvSpPr>
        <cdr:cNvPr id="6" name="CasellaDiTesto 2"/>
        <cdr:cNvSpPr txBox="1"/>
      </cdr:nvSpPr>
      <cdr:spPr>
        <a:xfrm xmlns:a="http://schemas.openxmlformats.org/drawingml/2006/main">
          <a:off x="7091708" y="716954"/>
          <a:ext cx="1561262" cy="88957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b="1" dirty="0" err="1" smtClean="0"/>
            <a:t>All</a:t>
          </a:r>
          <a:r>
            <a:rPr lang="it-IT" sz="1000" b="1" dirty="0" smtClean="0"/>
            <a:t> Data</a:t>
          </a:r>
        </a:p>
        <a:p xmlns:a="http://schemas.openxmlformats.org/drawingml/2006/main">
          <a:endParaRPr lang="it-IT" sz="1000" b="1" dirty="0"/>
        </a:p>
        <a:p xmlns:a="http://schemas.openxmlformats.org/drawingml/2006/main">
          <a:r>
            <a:rPr lang="it-IT" sz="1000" b="1" dirty="0" err="1"/>
            <a:t>vm</a:t>
          </a:r>
          <a:r>
            <a:rPr lang="it-IT" sz="1000" b="1" dirty="0"/>
            <a:t>=29.2 </a:t>
          </a:r>
          <a:r>
            <a:rPr lang="it-IT" sz="1000" b="1" dirty="0" smtClean="0"/>
            <a:t>cm/ns</a:t>
          </a:r>
        </a:p>
        <a:p xmlns:a="http://schemas.openxmlformats.org/drawingml/2006/main">
          <a:endParaRPr lang="it-IT" sz="1000" b="1" dirty="0"/>
        </a:p>
        <a:p xmlns:a="http://schemas.openxmlformats.org/drawingml/2006/main">
          <a:r>
            <a:rPr lang="it-IT" sz="1000" b="1" dirty="0"/>
            <a:t>σ=9.6 cm/ns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0.53981</cdr:x>
      <cdr:y>0.00769</cdr:y>
    </cdr:from>
    <cdr:to>
      <cdr:x>0.96177</cdr:x>
      <cdr:y>0.584</cdr:y>
    </cdr:to>
    <cdr:graphicFrame macro="">
      <cdr:nvGraphicFramePr>
        <cdr:cNvPr id="2" name="Grafico 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0.52813</cdr:x>
      <cdr:y>0</cdr:y>
    </cdr:from>
    <cdr:to>
      <cdr:x>1</cdr:x>
      <cdr:y>0.44227</cdr:y>
    </cdr:to>
    <cdr:graphicFrame macro="">
      <cdr:nvGraphicFramePr>
        <cdr:cNvPr id="2" name="Grafico 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0.75732</cdr:x>
      <cdr:y>0.53498</cdr:y>
    </cdr:from>
    <cdr:to>
      <cdr:x>0.88466</cdr:x>
      <cdr:y>0.58362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852095" y="3168352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 b="1" dirty="0" smtClean="0">
              <a:latin typeface="Comic Sans MS" pitchFamily="66" charset="0"/>
            </a:rPr>
            <a:t>v=28.6 cm/ns </a:t>
          </a:r>
          <a:r>
            <a:rPr lang="it-IT" sz="1000" b="1" dirty="0">
              <a:latin typeface="Comic Sans MS" pitchFamily="66" charset="0"/>
            </a:rPr>
            <a:t>cm/ns</a:t>
          </a:r>
        </a:p>
      </cdr:txBody>
    </cdr:sp>
  </cdr:relSizeAnchor>
  <cdr:relSizeAnchor xmlns:cdr="http://schemas.openxmlformats.org/drawingml/2006/chartDrawing">
    <cdr:from>
      <cdr:x>0.73402</cdr:x>
      <cdr:y>0.34834</cdr:y>
    </cdr:from>
    <cdr:to>
      <cdr:x>0.88363</cdr:x>
      <cdr:y>0.40509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6834187" y="2119313"/>
          <a:ext cx="1393031" cy="345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 b="1">
              <a:solidFill>
                <a:srgbClr val="FF0000"/>
              </a:solidFill>
              <a:latin typeface="Comic Sans MS" pitchFamily="66" charset="0"/>
            </a:rPr>
            <a:t>v=26.6 cm/ns</a:t>
          </a:r>
        </a:p>
      </cdr:txBody>
    </cdr:sp>
  </cdr:relSizeAnchor>
  <cdr:relSizeAnchor xmlns:cdr="http://schemas.openxmlformats.org/drawingml/2006/chartDrawing">
    <cdr:from>
      <cdr:x>0.70957</cdr:x>
      <cdr:y>0.09727</cdr:y>
    </cdr:from>
    <cdr:to>
      <cdr:x>0.92236</cdr:x>
      <cdr:y>0.26749</cdr:y>
    </cdr:to>
    <cdr:sp macro="" textlink="">
      <cdr:nvSpPr>
        <cdr:cNvPr id="4" name="CasellaDiTesto 5"/>
        <cdr:cNvSpPr txBox="1"/>
      </cdr:nvSpPr>
      <cdr:spPr>
        <a:xfrm xmlns:a="http://schemas.openxmlformats.org/drawingml/2006/main">
          <a:off x="6420069" y="576069"/>
          <a:ext cx="1925288" cy="100810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omic Sans MS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omic Sans MS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omic Sans MS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omic Sans MS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omic Sans MS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omic Sans MS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omic Sans MS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omic Sans MS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omic Sans MS"/>
            </a:defRPr>
          </a:lvl9pPr>
        </a:lstStyle>
        <a:p xmlns:a="http://schemas.openxmlformats.org/drawingml/2006/main">
          <a:pPr algn="ctr"/>
          <a:r>
            <a:rPr lang="it-IT" sz="1000" b="1" dirty="0"/>
            <a:t>Best</a:t>
          </a:r>
          <a:r>
            <a:rPr lang="it-IT" sz="1000" b="1" baseline="0" dirty="0"/>
            <a:t> </a:t>
          </a:r>
          <a:r>
            <a:rPr lang="it-IT" sz="1000" b="1" baseline="0" dirty="0" err="1"/>
            <a:t>fit</a:t>
          </a:r>
          <a:r>
            <a:rPr lang="it-IT" sz="1000" b="1" baseline="0" dirty="0"/>
            <a:t> </a:t>
          </a:r>
          <a:r>
            <a:rPr lang="it-IT" sz="1000" b="1" dirty="0" smtClean="0"/>
            <a:t>y=</a:t>
          </a:r>
          <a:r>
            <a:rPr lang="it-IT" sz="1000" b="1" dirty="0" err="1" smtClean="0"/>
            <a:t>ax</a:t>
          </a:r>
          <a:endParaRPr lang="it-IT" sz="1000" b="1" baseline="0" dirty="0"/>
        </a:p>
        <a:p xmlns:a="http://schemas.openxmlformats.org/drawingml/2006/main">
          <a:pPr algn="ctr"/>
          <a:r>
            <a:rPr lang="it-IT" sz="1000" b="1" baseline="0" dirty="0"/>
            <a:t>v=28.55 cm/ns</a:t>
          </a:r>
        </a:p>
        <a:p xmlns:a="http://schemas.openxmlformats.org/drawingml/2006/main">
          <a:pPr algn="ctr"/>
          <a:r>
            <a:rPr lang="it-IT" sz="1000" b="1" baseline="0" dirty="0" err="1"/>
            <a:t>σ</a:t>
          </a:r>
          <a:r>
            <a:rPr lang="it-IT" sz="1000" b="1" baseline="-25000" dirty="0" err="1"/>
            <a:t>v</a:t>
          </a:r>
          <a:r>
            <a:rPr lang="it-IT" sz="1000" b="1" baseline="0" dirty="0"/>
            <a:t>=0.05 </a:t>
          </a:r>
          <a:r>
            <a:rPr lang="it-IT" sz="1000" b="1" baseline="0" dirty="0" smtClean="0"/>
            <a:t>cm/ns</a:t>
          </a:r>
        </a:p>
        <a:p xmlns:a="http://schemas.openxmlformats.org/drawingml/2006/main">
          <a:pPr algn="ctr"/>
          <a:endParaRPr lang="it-IT" sz="1000" b="1" baseline="0" dirty="0"/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dirty="0" smtClean="0"/>
            <a:t>best </a:t>
          </a:r>
          <a:r>
            <a:rPr lang="it-IT" sz="1000" b="1" dirty="0" err="1" smtClean="0"/>
            <a:t>fit</a:t>
          </a:r>
          <a:r>
            <a:rPr lang="it-IT" sz="1000" b="1" baseline="0" dirty="0" smtClean="0">
              <a:solidFill>
                <a:sysClr val="windowText" lastClr="000000"/>
              </a:solidFill>
              <a:latin typeface="Comic Sans MS"/>
            </a:rPr>
            <a:t> y=</a:t>
          </a:r>
          <a:r>
            <a:rPr lang="it-IT" sz="1000" b="1" baseline="0" dirty="0" err="1" smtClean="0">
              <a:solidFill>
                <a:sysClr val="windowText" lastClr="000000"/>
              </a:solidFill>
              <a:latin typeface="Comic Sans MS"/>
            </a:rPr>
            <a:t>ax+b</a:t>
          </a:r>
          <a:endParaRPr lang="it-IT" sz="1000" b="1" baseline="0" dirty="0" smtClean="0">
            <a:solidFill>
              <a:sysClr val="windowText" lastClr="000000"/>
            </a:solidFill>
            <a:latin typeface="Comic Sans MS"/>
          </a:endParaRP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000" b="1" baseline="0" dirty="0" smtClean="0">
              <a:solidFill>
                <a:sysClr val="windowText" lastClr="000000"/>
              </a:solidFill>
              <a:latin typeface="Comic Sans MS"/>
            </a:rPr>
            <a:t> </a:t>
          </a:r>
          <a:r>
            <a:rPr lang="it-IT" sz="1000" b="1" baseline="0" dirty="0">
              <a:solidFill>
                <a:sysClr val="windowText" lastClr="000000"/>
              </a:solidFill>
              <a:latin typeface="Comic Sans MS"/>
            </a:rPr>
            <a:t>v=26.6 cm/ns</a:t>
          </a:r>
          <a:endParaRPr lang="it-IT" sz="1000" b="1" dirty="0">
            <a:solidFill>
              <a:sysClr val="windowText" lastClr="000000"/>
            </a:solidFill>
            <a:latin typeface="Comic Sans MS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0.52394</cdr:x>
      <cdr:y>0.1331</cdr:y>
    </cdr:from>
    <cdr:to>
      <cdr:x>0.94466</cdr:x>
      <cdr:y>0.76715</cdr:y>
    </cdr:to>
    <cdr:graphicFrame macro="">
      <cdr:nvGraphicFramePr>
        <cdr:cNvPr id="2" name="Grafico 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0.373</cdr:x>
      <cdr:y>0.35889</cdr:y>
    </cdr:from>
    <cdr:to>
      <cdr:x>0.627</cdr:x>
      <cdr:y>0.64111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342800" y="1162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0.373</cdr:x>
      <cdr:y>0.35889</cdr:y>
    </cdr:from>
    <cdr:to>
      <cdr:x>0.627</cdr:x>
      <cdr:y>0.64111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1342800" y="1162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0.17217</cdr:x>
      <cdr:y>0.85772</cdr:y>
    </cdr:from>
    <cdr:to>
      <cdr:x>0.28557</cdr:x>
      <cdr:y>0.948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247999" y="2589833"/>
          <a:ext cx="821983" cy="272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it-IT" sz="800" b="1" dirty="0">
              <a:latin typeface="Comic Sans MS" pitchFamily="66" charset="0"/>
            </a:rPr>
            <a:t>CERN-01</a:t>
          </a:r>
        </a:p>
      </cdr:txBody>
    </cdr:sp>
  </cdr:relSizeAnchor>
  <cdr:relSizeAnchor xmlns:cdr="http://schemas.openxmlformats.org/drawingml/2006/chartDrawing">
    <cdr:from>
      <cdr:x>0.27151</cdr:x>
      <cdr:y>0.85793</cdr:y>
    </cdr:from>
    <cdr:to>
      <cdr:x>0.38491</cdr:x>
      <cdr:y>0.94821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1968079" y="2590454"/>
          <a:ext cx="821983" cy="272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800" b="1" dirty="0">
              <a:latin typeface="Comic Sans MS" pitchFamily="66" charset="0"/>
            </a:rPr>
            <a:t>BOLO-02</a:t>
          </a:r>
        </a:p>
      </cdr:txBody>
    </cdr:sp>
  </cdr:relSizeAnchor>
  <cdr:relSizeAnchor xmlns:cdr="http://schemas.openxmlformats.org/drawingml/2006/chartDrawing">
    <cdr:from>
      <cdr:x>0.38079</cdr:x>
      <cdr:y>0.85772</cdr:y>
    </cdr:from>
    <cdr:to>
      <cdr:x>0.49418</cdr:x>
      <cdr:y>0.948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2760167" y="2589833"/>
          <a:ext cx="821910" cy="272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800" b="1" dirty="0">
              <a:latin typeface="Comic Sans MS" pitchFamily="66" charset="0"/>
            </a:rPr>
            <a:t>TORI-03</a:t>
          </a:r>
        </a:p>
      </cdr:txBody>
    </cdr:sp>
  </cdr:relSizeAnchor>
  <cdr:relSizeAnchor xmlns:cdr="http://schemas.openxmlformats.org/drawingml/2006/chartDrawing">
    <cdr:from>
      <cdr:x>0.48013</cdr:x>
      <cdr:y>0.85772</cdr:y>
    </cdr:from>
    <cdr:to>
      <cdr:x>0.59352</cdr:x>
      <cdr:y>0.948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3480247" y="2589833"/>
          <a:ext cx="821911" cy="272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800" b="1" dirty="0">
              <a:latin typeface="Comic Sans MS" pitchFamily="66" charset="0"/>
            </a:rPr>
            <a:t>TRAP-01</a:t>
          </a:r>
        </a:p>
      </cdr:txBody>
    </cdr:sp>
  </cdr:relSizeAnchor>
  <cdr:relSizeAnchor xmlns:cdr="http://schemas.openxmlformats.org/drawingml/2006/chartDrawing">
    <cdr:from>
      <cdr:x>0.56625</cdr:x>
      <cdr:y>0.86365</cdr:y>
    </cdr:from>
    <cdr:to>
      <cdr:x>0.67964</cdr:x>
      <cdr:y>0.95393</cdr:y>
    </cdr:to>
    <cdr:sp macro="" textlink="">
      <cdr:nvSpPr>
        <cdr:cNvPr id="6" name="CasellaDiTesto 1"/>
        <cdr:cNvSpPr txBox="1"/>
      </cdr:nvSpPr>
      <cdr:spPr>
        <a:xfrm xmlns:a="http://schemas.openxmlformats.org/drawingml/2006/main">
          <a:off x="4104456" y="2607726"/>
          <a:ext cx="821911" cy="272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800" b="1" dirty="0">
              <a:latin typeface="Comic Sans MS" pitchFamily="66" charset="0"/>
            </a:rPr>
            <a:t>TREV-01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ACE25-C61D-48D1-91B0-8AD07D7EF2A9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58F3C-20CF-4A91-A051-E40603CB5B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29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5FCFD-DF41-4890-B00E-6E3583950E1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58F3C-20CF-4A91-A051-E40603CB5BB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0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9802-4C77-44FB-987F-789F56FCC321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3DAF-53B5-4EC2-B521-92C9570E75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9802-4C77-44FB-987F-789F56FCC321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3DAF-53B5-4EC2-B521-92C9570E75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9802-4C77-44FB-987F-789F56FCC321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3DAF-53B5-4EC2-B521-92C9570E75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9802-4C77-44FB-987F-789F56FCC321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3DAF-53B5-4EC2-B521-92C9570E75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9802-4C77-44FB-987F-789F56FCC321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3DAF-53B5-4EC2-B521-92C9570E75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9802-4C77-44FB-987F-789F56FCC321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3DAF-53B5-4EC2-B521-92C9570E75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9802-4C77-44FB-987F-789F56FCC321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3DAF-53B5-4EC2-B521-92C9570E75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9802-4C77-44FB-987F-789F56FCC321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3DAF-53B5-4EC2-B521-92C9570E75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9802-4C77-44FB-987F-789F56FCC321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3DAF-53B5-4EC2-B521-92C9570E75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9802-4C77-44FB-987F-789F56FCC321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3DAF-53B5-4EC2-B521-92C9570E75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9802-4C77-44FB-987F-789F56FCC321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3DAF-53B5-4EC2-B521-92C9570E75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9802-4C77-44FB-987F-789F56FCC321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3DAF-53B5-4EC2-B521-92C9570E755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13" Type="http://schemas.openxmlformats.org/officeDocument/2006/relationships/chart" Target="../charts/chart32.xml"/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12" Type="http://schemas.openxmlformats.org/officeDocument/2006/relationships/chart" Target="../charts/chart31.xml"/><Relationship Id="rId2" Type="http://schemas.openxmlformats.org/officeDocument/2006/relationships/chart" Target="../charts/chart21.xml"/><Relationship Id="rId16" Type="http://schemas.openxmlformats.org/officeDocument/2006/relationships/chart" Target="../charts/chart3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5.xml"/><Relationship Id="rId11" Type="http://schemas.openxmlformats.org/officeDocument/2006/relationships/chart" Target="../charts/chart30.xml"/><Relationship Id="rId5" Type="http://schemas.openxmlformats.org/officeDocument/2006/relationships/chart" Target="../charts/chart24.xml"/><Relationship Id="rId15" Type="http://schemas.openxmlformats.org/officeDocument/2006/relationships/chart" Target="../charts/chart34.xml"/><Relationship Id="rId10" Type="http://schemas.openxmlformats.org/officeDocument/2006/relationships/chart" Target="../charts/chart29.xml"/><Relationship Id="rId4" Type="http://schemas.openxmlformats.org/officeDocument/2006/relationships/chart" Target="../charts/chart23.xml"/><Relationship Id="rId9" Type="http://schemas.openxmlformats.org/officeDocument/2006/relationships/chart" Target="../charts/chart28.xml"/><Relationship Id="rId14" Type="http://schemas.openxmlformats.org/officeDocument/2006/relationships/chart" Target="../charts/char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sellaDiTesto 1"/>
          <p:cNvSpPr txBox="1">
            <a:spLocks noChangeArrowheads="1"/>
          </p:cNvSpPr>
          <p:nvPr/>
        </p:nvSpPr>
        <p:spPr bwMode="auto">
          <a:xfrm>
            <a:off x="755576" y="476249"/>
            <a:ext cx="77771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latin typeface="Comic Sans MS" pitchFamily="66" charset="0"/>
              </a:rPr>
              <a:t>Update on </a:t>
            </a:r>
            <a:r>
              <a:rPr lang="it-IT" sz="3200" b="1" dirty="0" err="1">
                <a:solidFill>
                  <a:srgbClr val="0070C0"/>
                </a:solidFill>
                <a:latin typeface="Comic Sans MS" pitchFamily="66" charset="0"/>
              </a:rPr>
              <a:t>muon</a:t>
            </a:r>
            <a:r>
              <a:rPr lang="it-IT" sz="32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Comic Sans MS" pitchFamily="66" charset="0"/>
              </a:rPr>
              <a:t>velocity</a:t>
            </a:r>
            <a:r>
              <a:rPr lang="it-IT" sz="32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Comic Sans MS" pitchFamily="66" charset="0"/>
              </a:rPr>
              <a:t>analysis</a:t>
            </a:r>
            <a:r>
              <a:rPr lang="it-IT" sz="3200" b="1" dirty="0" smtClean="0">
                <a:solidFill>
                  <a:srgbClr val="0070C0"/>
                </a:solidFill>
                <a:latin typeface="Comic Sans MS" pitchFamily="66" charset="0"/>
              </a:rPr>
              <a:t>: a </a:t>
            </a:r>
            <a:r>
              <a:rPr lang="it-IT" sz="3200" b="1" dirty="0" err="1" smtClean="0">
                <a:solidFill>
                  <a:srgbClr val="0070C0"/>
                </a:solidFill>
                <a:latin typeface="Comic Sans MS" pitchFamily="66" charset="0"/>
              </a:rPr>
              <a:t>comparison</a:t>
            </a:r>
            <a:r>
              <a:rPr lang="it-IT" sz="3200" b="1" dirty="0" smtClean="0">
                <a:solidFill>
                  <a:srgbClr val="0070C0"/>
                </a:solidFill>
                <a:latin typeface="Comic Sans MS" pitchFamily="66" charset="0"/>
              </a:rPr>
              <a:t> for </a:t>
            </a:r>
            <a:r>
              <a:rPr lang="it-IT" sz="3200" b="1" dirty="0" err="1" smtClean="0">
                <a:solidFill>
                  <a:srgbClr val="0070C0"/>
                </a:solidFill>
                <a:latin typeface="Comic Sans MS" pitchFamily="66" charset="0"/>
              </a:rPr>
              <a:t>different</a:t>
            </a:r>
            <a:r>
              <a:rPr lang="it-IT" sz="32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Comic Sans MS" pitchFamily="66" charset="0"/>
              </a:rPr>
              <a:t>telescopes</a:t>
            </a:r>
            <a:endParaRPr lang="it-IT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056" name="CasellaDiTesto 7"/>
          <p:cNvSpPr txBox="1">
            <a:spLocks noChangeArrowheads="1"/>
          </p:cNvSpPr>
          <p:nvPr/>
        </p:nvSpPr>
        <p:spPr bwMode="auto">
          <a:xfrm>
            <a:off x="684213" y="1466802"/>
            <a:ext cx="7632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Sandro </a:t>
            </a:r>
            <a:r>
              <a:rPr lang="it-IT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Torrisi</a:t>
            </a:r>
            <a:r>
              <a:rPr lang="it-IT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it-IT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I.I.S.-</a:t>
            </a:r>
            <a:r>
              <a:rPr lang="it-IT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I.T. Guglielmo Marconi, Catania 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AE7B8-A2B9-4180-84A0-DBF909D5D9DF}" type="slidenum">
              <a:rPr lang="it-IT" sz="1400" smtClean="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1</a:t>
            </a:fld>
            <a:endParaRPr lang="it-IT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299" y="2780929"/>
            <a:ext cx="4752528" cy="316835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13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685816"/>
              </p:ext>
            </p:extLst>
          </p:nvPr>
        </p:nvGraphicFramePr>
        <p:xfrm>
          <a:off x="-83342" y="386954"/>
          <a:ext cx="9767910" cy="608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1"/>
          <p:cNvSpPr txBox="1"/>
          <p:nvPr/>
        </p:nvSpPr>
        <p:spPr>
          <a:xfrm>
            <a:off x="1763688" y="327101"/>
            <a:ext cx="5400394" cy="483147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 err="1" smtClean="0">
                <a:latin typeface="Comic Sans MS" panose="030F0702030302020204" pitchFamily="66" charset="0"/>
              </a:rPr>
              <a:t>Verticality</a:t>
            </a:r>
            <a:r>
              <a:rPr lang="it-IT" sz="1800" b="1" dirty="0" smtClean="0">
                <a:latin typeface="Comic Sans MS" panose="030F0702030302020204" pitchFamily="66" charset="0"/>
              </a:rPr>
              <a:t> </a:t>
            </a:r>
            <a:r>
              <a:rPr lang="it-IT" sz="1800" b="1" dirty="0" err="1" smtClean="0">
                <a:latin typeface="Comic Sans MS" panose="030F0702030302020204" pitchFamily="66" charset="0"/>
              </a:rPr>
              <a:t>condition</a:t>
            </a:r>
            <a:r>
              <a:rPr lang="it-IT" sz="1800" b="1" dirty="0" smtClean="0">
                <a:latin typeface="Comic Sans MS" panose="030F0702030302020204" pitchFamily="66" charset="0"/>
              </a:rPr>
              <a:t>: 88.0 &lt; TL (cm) &lt; 88.1</a:t>
            </a:r>
            <a:endParaRPr lang="it-IT" sz="1800" b="1" dirty="0">
              <a:latin typeface="Comic Sans MS" panose="030F0702030302020204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10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305899"/>
              </p:ext>
            </p:extLst>
          </p:nvPr>
        </p:nvGraphicFramePr>
        <p:xfrm>
          <a:off x="31428" y="327101"/>
          <a:ext cx="8471766" cy="608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1"/>
          <p:cNvSpPr txBox="1"/>
          <p:nvPr/>
        </p:nvSpPr>
        <p:spPr>
          <a:xfrm>
            <a:off x="1763688" y="327101"/>
            <a:ext cx="5400394" cy="483147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 err="1" smtClean="0">
                <a:latin typeface="Comic Sans MS" panose="030F0702030302020204" pitchFamily="66" charset="0"/>
              </a:rPr>
              <a:t>Azimutal</a:t>
            </a:r>
            <a:r>
              <a:rPr lang="it-IT" sz="1800" b="1" dirty="0" smtClean="0">
                <a:latin typeface="Comic Sans MS" panose="030F0702030302020204" pitchFamily="66" charset="0"/>
              </a:rPr>
              <a:t> Angle </a:t>
            </a:r>
            <a:r>
              <a:rPr lang="it-IT" sz="1800" b="1" dirty="0" err="1" smtClean="0">
                <a:latin typeface="Comic Sans MS" panose="030F0702030302020204" pitchFamily="66" charset="0"/>
              </a:rPr>
              <a:t>Condition</a:t>
            </a:r>
            <a:r>
              <a:rPr lang="it-IT" sz="1800" b="1" dirty="0" smtClean="0">
                <a:latin typeface="Comic Sans MS" panose="030F0702030302020204" pitchFamily="66" charset="0"/>
              </a:rPr>
              <a:t>: 18° &lt; </a:t>
            </a:r>
            <a:r>
              <a:rPr lang="it-IT" sz="1800" b="1" dirty="0" smtClean="0">
                <a:latin typeface="Symbol" panose="05050102010706020507" pitchFamily="18" charset="2"/>
              </a:rPr>
              <a:t>q </a:t>
            </a:r>
            <a:r>
              <a:rPr lang="it-IT" sz="1800" b="1" dirty="0" smtClean="0">
                <a:latin typeface="Comic Sans MS" panose="030F0702030302020204" pitchFamily="66" charset="0"/>
              </a:rPr>
              <a:t>&lt; 19°</a:t>
            </a:r>
            <a:endParaRPr lang="it-IT" sz="1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916822741"/>
              </p:ext>
            </p:extLst>
          </p:nvPr>
        </p:nvGraphicFramePr>
        <p:xfrm>
          <a:off x="5292080" y="1628800"/>
          <a:ext cx="40324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11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69880" y="4869160"/>
            <a:ext cx="3048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46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475881"/>
              </p:ext>
            </p:extLst>
          </p:nvPr>
        </p:nvGraphicFramePr>
        <p:xfrm>
          <a:off x="2627784" y="0"/>
          <a:ext cx="36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883777"/>
              </p:ext>
            </p:extLst>
          </p:nvPr>
        </p:nvGraphicFramePr>
        <p:xfrm>
          <a:off x="5652120" y="0"/>
          <a:ext cx="36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529734"/>
              </p:ext>
            </p:extLst>
          </p:nvPr>
        </p:nvGraphicFramePr>
        <p:xfrm>
          <a:off x="-5680" y="3268905"/>
          <a:ext cx="36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515691"/>
              </p:ext>
            </p:extLst>
          </p:nvPr>
        </p:nvGraphicFramePr>
        <p:xfrm>
          <a:off x="5862464" y="3251765"/>
          <a:ext cx="36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a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95799"/>
              </p:ext>
            </p:extLst>
          </p:nvPr>
        </p:nvGraphicFramePr>
        <p:xfrm>
          <a:off x="2910136" y="3256081"/>
          <a:ext cx="36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51520" y="844442"/>
            <a:ext cx="2286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omic Sans MS" panose="030F0702030302020204" pitchFamily="66" charset="0"/>
              </a:rPr>
              <a:t>Time of </a:t>
            </a:r>
            <a:r>
              <a:rPr lang="it-IT" b="1" dirty="0" err="1" smtClean="0">
                <a:latin typeface="Comic Sans MS" panose="030F0702030302020204" pitchFamily="66" charset="0"/>
              </a:rPr>
              <a:t>flight</a:t>
            </a:r>
            <a:r>
              <a:rPr lang="it-IT" b="1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it-IT" b="1" dirty="0" smtClean="0">
                <a:latin typeface="Comic Sans MS" panose="030F0702030302020204" pitchFamily="66" charset="0"/>
              </a:rPr>
              <a:t>vs </a:t>
            </a:r>
          </a:p>
          <a:p>
            <a:pPr algn="ctr"/>
            <a:r>
              <a:rPr lang="it-IT" b="1" dirty="0" err="1" smtClean="0">
                <a:latin typeface="Comic Sans MS" panose="030F0702030302020204" pitchFamily="66" charset="0"/>
              </a:rPr>
              <a:t>Track</a:t>
            </a:r>
            <a:r>
              <a:rPr lang="it-IT" b="1" dirty="0" smtClean="0">
                <a:latin typeface="Comic Sans MS" panose="030F0702030302020204" pitchFamily="66" charset="0"/>
              </a:rPr>
              <a:t> </a:t>
            </a:r>
            <a:r>
              <a:rPr lang="it-IT" b="1" dirty="0" err="1" smtClean="0">
                <a:latin typeface="Comic Sans MS" panose="030F0702030302020204" pitchFamily="66" charset="0"/>
              </a:rPr>
              <a:t>Lenght</a:t>
            </a:r>
            <a:r>
              <a:rPr lang="it-IT" b="1" dirty="0" smtClean="0">
                <a:latin typeface="Comic Sans MS" panose="030F0702030302020204" pitchFamily="66" charset="0"/>
              </a:rPr>
              <a:t> </a:t>
            </a:r>
            <a:r>
              <a:rPr lang="it-IT" b="1" dirty="0" err="1">
                <a:latin typeface="Comic Sans MS" panose="030F0702030302020204" pitchFamily="66" charset="0"/>
              </a:rPr>
              <a:t>s</a:t>
            </a:r>
            <a:r>
              <a:rPr lang="it-IT" b="1" dirty="0" err="1" smtClean="0">
                <a:latin typeface="Comic Sans MS" panose="030F0702030302020204" pitchFamily="66" charset="0"/>
              </a:rPr>
              <a:t>catterplot</a:t>
            </a:r>
            <a:endParaRPr lang="it-IT" b="1" dirty="0" smtClean="0">
              <a:latin typeface="Comic Sans MS" panose="030F0702030302020204" pitchFamily="66" charset="0"/>
            </a:endParaRPr>
          </a:p>
          <a:p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076945" y="727249"/>
            <a:ext cx="1674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CERN-01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808932" y="3936884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BOLO-02</a:t>
            </a:r>
            <a:endParaRPr lang="it-IT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24328" y="727249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TORI-03</a:t>
            </a:r>
            <a:endParaRPr lang="it-IT" sz="1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877968" y="3966619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TRAP-01</a:t>
            </a:r>
            <a:endParaRPr lang="it-IT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609979" y="3966619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TREV-01</a:t>
            </a:r>
            <a:endParaRPr lang="it-IT" sz="1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12</a:t>
            </a:fld>
            <a:endParaRPr lang="it-IT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055861" y="1176766"/>
            <a:ext cx="217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it-IT" sz="1400" b="1" baseline="-250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Bf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= 28,6 cm/ns</a:t>
            </a:r>
          </a:p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164288" y="1035026"/>
            <a:ext cx="217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V</a:t>
            </a:r>
            <a:r>
              <a:rPr lang="it-IT" sz="1400" b="1" baseline="-25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Bf</a:t>
            </a:r>
            <a:r>
              <a:rPr lang="it-IT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= </a:t>
            </a:r>
            <a:r>
              <a:rPr lang="it-IT" sz="1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28,4 </a:t>
            </a:r>
            <a:r>
              <a:rPr lang="it-IT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cm/ns</a:t>
            </a:r>
          </a:p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66655" y="4329873"/>
            <a:ext cx="217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it-IT" sz="1400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Bf</a:t>
            </a:r>
            <a:r>
              <a:rPr lang="it-IT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= </a:t>
            </a:r>
            <a:r>
              <a:rPr lang="it-IT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28,1 </a:t>
            </a:r>
            <a:r>
              <a:rPr lang="it-IT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cm/ns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55861" y="4341978"/>
            <a:ext cx="217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it-IT" sz="1400" b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Bf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27,9 </a:t>
            </a:r>
            <a:r>
              <a:rPr lang="it-IT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cm/ns</a:t>
            </a:r>
          </a:p>
          <a:p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524328" y="4324369"/>
            <a:ext cx="217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</a:t>
            </a:r>
            <a:r>
              <a:rPr lang="it-IT" sz="1400" b="1" baseline="-250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Bf</a:t>
            </a:r>
            <a:r>
              <a:rPr lang="it-IT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= </a:t>
            </a:r>
            <a:r>
              <a:rPr lang="it-IT" sz="1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26,5 </a:t>
            </a:r>
            <a:r>
              <a:rPr lang="it-IT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cm/ns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64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3921672955"/>
              </p:ext>
            </p:extLst>
          </p:nvPr>
        </p:nvGraphicFramePr>
        <p:xfrm>
          <a:off x="0" y="260648"/>
          <a:ext cx="3024000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4191496589"/>
              </p:ext>
            </p:extLst>
          </p:nvPr>
        </p:nvGraphicFramePr>
        <p:xfrm>
          <a:off x="-10120" y="1484784"/>
          <a:ext cx="3024000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345301065"/>
              </p:ext>
            </p:extLst>
          </p:nvPr>
        </p:nvGraphicFramePr>
        <p:xfrm>
          <a:off x="5060" y="2780928"/>
          <a:ext cx="3024000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3854234391"/>
              </p:ext>
            </p:extLst>
          </p:nvPr>
        </p:nvGraphicFramePr>
        <p:xfrm>
          <a:off x="27732" y="5301208"/>
          <a:ext cx="3024000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3483199164"/>
              </p:ext>
            </p:extLst>
          </p:nvPr>
        </p:nvGraphicFramePr>
        <p:xfrm>
          <a:off x="0" y="4077072"/>
          <a:ext cx="3024000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Gra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50464"/>
              </p:ext>
            </p:extLst>
          </p:nvPr>
        </p:nvGraphicFramePr>
        <p:xfrm>
          <a:off x="6120000" y="260648"/>
          <a:ext cx="3024000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a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55285"/>
              </p:ext>
            </p:extLst>
          </p:nvPr>
        </p:nvGraphicFramePr>
        <p:xfrm>
          <a:off x="3131840" y="260648"/>
          <a:ext cx="3024000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Grafic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040203"/>
              </p:ext>
            </p:extLst>
          </p:nvPr>
        </p:nvGraphicFramePr>
        <p:xfrm>
          <a:off x="3131840" y="1529408"/>
          <a:ext cx="3024000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Grafic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139505"/>
              </p:ext>
            </p:extLst>
          </p:nvPr>
        </p:nvGraphicFramePr>
        <p:xfrm>
          <a:off x="2843808" y="2753544"/>
          <a:ext cx="3672408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5" name="Grafic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560030"/>
              </p:ext>
            </p:extLst>
          </p:nvPr>
        </p:nvGraphicFramePr>
        <p:xfrm>
          <a:off x="6120000" y="2780928"/>
          <a:ext cx="3024000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6" name="Grafic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429951"/>
              </p:ext>
            </p:extLst>
          </p:nvPr>
        </p:nvGraphicFramePr>
        <p:xfrm>
          <a:off x="3131840" y="4049688"/>
          <a:ext cx="3240360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7" name="Grafic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48474"/>
              </p:ext>
            </p:extLst>
          </p:nvPr>
        </p:nvGraphicFramePr>
        <p:xfrm>
          <a:off x="3131840" y="5373216"/>
          <a:ext cx="3024000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8" name="Grafic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41750"/>
              </p:ext>
            </p:extLst>
          </p:nvPr>
        </p:nvGraphicFramePr>
        <p:xfrm>
          <a:off x="6129748" y="5373216"/>
          <a:ext cx="3024000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9" name="Grafic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11521"/>
              </p:ext>
            </p:extLst>
          </p:nvPr>
        </p:nvGraphicFramePr>
        <p:xfrm>
          <a:off x="6156176" y="1484784"/>
          <a:ext cx="3240360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827584" y="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omic Sans MS" panose="030F0702030302020204" pitchFamily="66" charset="0"/>
              </a:rPr>
              <a:t>TL </a:t>
            </a:r>
            <a:r>
              <a:rPr lang="it-IT" b="1" dirty="0" err="1" smtClean="0">
                <a:latin typeface="Comic Sans MS" panose="030F0702030302020204" pitchFamily="66" charset="0"/>
              </a:rPr>
              <a:t>distribution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707904" y="-3226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latin typeface="Comic Sans MS" panose="030F0702030302020204" pitchFamily="66" charset="0"/>
              </a:rPr>
              <a:t>Tof</a:t>
            </a:r>
            <a:r>
              <a:rPr lang="it-IT" b="1" dirty="0" smtClean="0">
                <a:latin typeface="Comic Sans MS" panose="030F0702030302020204" pitchFamily="66" charset="0"/>
              </a:rPr>
              <a:t> </a:t>
            </a:r>
            <a:r>
              <a:rPr lang="it-IT" b="1" dirty="0" err="1" smtClean="0">
                <a:latin typeface="Comic Sans MS" panose="030F0702030302020204" pitchFamily="66" charset="0"/>
              </a:rPr>
              <a:t>distribution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804248" y="-381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omic Sans MS" panose="030F0702030302020204" pitchFamily="66" charset="0"/>
              </a:rPr>
              <a:t>v </a:t>
            </a:r>
            <a:r>
              <a:rPr lang="it-IT" b="1" dirty="0" err="1" smtClean="0">
                <a:latin typeface="Comic Sans MS" panose="030F0702030302020204" pitchFamily="66" charset="0"/>
              </a:rPr>
              <a:t>distribution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490220" y="2255966"/>
            <a:ext cx="5164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cm/ns</a:t>
            </a:r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8490219" y="6021288"/>
            <a:ext cx="5164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cm/ns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8490219" y="3552110"/>
            <a:ext cx="5164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cm/ns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403648" y="5486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CERN-01</a:t>
            </a:r>
            <a:endParaRPr lang="it-IT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403648" y="1844824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BOLO-02</a:t>
            </a:r>
            <a:endParaRPr lang="it-IT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403648" y="3244333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TORI-03</a:t>
            </a:r>
            <a:endParaRPr lang="it-IT" sz="1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403648" y="450912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TREV-01</a:t>
            </a:r>
            <a:endParaRPr lang="it-IT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403648" y="5713511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TRAP-01</a:t>
            </a:r>
            <a:endParaRPr lang="it-IT" sz="1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904931" y="63223"/>
            <a:ext cx="213360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13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34" name="Grafico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64750"/>
              </p:ext>
            </p:extLst>
          </p:nvPr>
        </p:nvGraphicFramePr>
        <p:xfrm>
          <a:off x="6092392" y="4015008"/>
          <a:ext cx="3024000" cy="12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2" name="Rettangolo 11"/>
          <p:cNvSpPr/>
          <p:nvPr/>
        </p:nvSpPr>
        <p:spPr>
          <a:xfrm>
            <a:off x="8461365" y="4663008"/>
            <a:ext cx="5084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/>
              <a:t>cm/ns</a:t>
            </a:r>
          </a:p>
        </p:txBody>
      </p:sp>
    </p:spTree>
    <p:extLst>
      <p:ext uri="{BB962C8B-B14F-4D97-AF65-F5344CB8AC3E}">
        <p14:creationId xmlns:p14="http://schemas.microsoft.com/office/powerpoint/2010/main" val="9928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499888"/>
              </p:ext>
            </p:extLst>
          </p:nvPr>
        </p:nvGraphicFramePr>
        <p:xfrm>
          <a:off x="4355976" y="260648"/>
          <a:ext cx="4335016" cy="1876429"/>
        </p:xfrm>
        <a:graphic>
          <a:graphicData uri="http://schemas.openxmlformats.org/drawingml/2006/table">
            <a:tbl>
              <a:tblPr/>
              <a:tblGrid>
                <a:gridCol w="906016"/>
                <a:gridCol w="685800"/>
                <a:gridCol w="685800"/>
                <a:gridCol w="685800"/>
                <a:gridCol w="685800"/>
                <a:gridCol w="685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70C0"/>
                          </a:solidFill>
                          <a:latin typeface="Comic Sans MS"/>
                        </a:rPr>
                        <a:t>CALC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B050"/>
                          </a:solidFill>
                          <a:latin typeface="Comic Sans MS"/>
                        </a:rPr>
                        <a:t>Gauss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omic Sans MS"/>
                        </a:rPr>
                        <a:t>Best </a:t>
                      </a:r>
                      <a:r>
                        <a:rPr lang="it-IT" sz="1100" b="1" i="0" u="none" strike="noStrike" dirty="0" err="1">
                          <a:solidFill>
                            <a:srgbClr val="FF0000"/>
                          </a:solidFill>
                          <a:latin typeface="Comic Sans MS"/>
                        </a:rPr>
                        <a:t>Fit</a:t>
                      </a:r>
                      <a:endParaRPr lang="it-IT" sz="1100" b="1" i="0" u="none" strike="noStrike" dirty="0">
                        <a:solidFill>
                          <a:srgbClr val="FF0000"/>
                        </a:solidFill>
                        <a:latin typeface="Comic Sans M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TELESCOPI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Vm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Vm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Vm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CERN-01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29.1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29.1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28.6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BOLO-02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28.6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28.5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28.1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TORI-03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28.9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28.6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28.4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TRAP-01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27.0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27.0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TREV-01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28.7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28.8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2.8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27.9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CATA-02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25.5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4.2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/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/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/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CAGL-01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28.4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3.1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/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/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omic Sans MS"/>
                        </a:rPr>
                        <a:t>/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omic Sans M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14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26" name="Gra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631260"/>
              </p:ext>
            </p:extLst>
          </p:nvPr>
        </p:nvGraphicFramePr>
        <p:xfrm>
          <a:off x="899592" y="2636912"/>
          <a:ext cx="7248526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CasellaDiTesto 1"/>
          <p:cNvSpPr txBox="1"/>
          <p:nvPr/>
        </p:nvSpPr>
        <p:spPr>
          <a:xfrm>
            <a:off x="5637691" y="5244638"/>
            <a:ext cx="821911" cy="272594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b="1" dirty="0" smtClean="0">
                <a:latin typeface="Comic Sans MS" pitchFamily="66" charset="0"/>
              </a:rPr>
              <a:t>CATA-02</a:t>
            </a:r>
            <a:endParaRPr lang="it-IT" sz="800" b="1" dirty="0">
              <a:latin typeface="Comic Sans MS" pitchFamily="66" charset="0"/>
            </a:endParaRPr>
          </a:p>
        </p:txBody>
      </p:sp>
      <p:sp>
        <p:nvSpPr>
          <p:cNvPr id="28" name="CasellaDiTesto 1"/>
          <p:cNvSpPr txBox="1"/>
          <p:nvPr/>
        </p:nvSpPr>
        <p:spPr>
          <a:xfrm>
            <a:off x="6372200" y="5244638"/>
            <a:ext cx="821911" cy="272594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b="1" dirty="0" smtClean="0">
                <a:latin typeface="Comic Sans MS" pitchFamily="66" charset="0"/>
              </a:rPr>
              <a:t>CAGL-01</a:t>
            </a:r>
            <a:endParaRPr lang="it-IT" sz="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1"/>
          <p:cNvSpPr txBox="1">
            <a:spLocks noChangeArrowheads="1"/>
          </p:cNvSpPr>
          <p:nvPr/>
        </p:nvSpPr>
        <p:spPr bwMode="auto">
          <a:xfrm>
            <a:off x="3491086" y="519114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0070C0"/>
                </a:solidFill>
                <a:latin typeface="Comic Sans MS" pitchFamily="66" charset="0"/>
              </a:rPr>
              <a:t>Conclusions</a:t>
            </a:r>
          </a:p>
        </p:txBody>
      </p:sp>
      <p:sp>
        <p:nvSpPr>
          <p:cNvPr id="13315" name="CasellaDiTesto 2"/>
          <p:cNvSpPr txBox="1">
            <a:spLocks noChangeArrowheads="1"/>
          </p:cNvSpPr>
          <p:nvPr/>
        </p:nvSpPr>
        <p:spPr bwMode="auto">
          <a:xfrm>
            <a:off x="1042988" y="1341439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A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comparison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between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different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telescopes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confirms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the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results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presented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in the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previous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 meeting:</a:t>
            </a:r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316" name="CasellaDiTesto 3"/>
          <p:cNvSpPr txBox="1">
            <a:spLocks noChangeArrowheads="1"/>
          </p:cNvSpPr>
          <p:nvPr/>
        </p:nvSpPr>
        <p:spPr bwMode="auto">
          <a:xfrm>
            <a:off x="1043012" y="2132858"/>
            <a:ext cx="6841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>
                <a:latin typeface="Comic Sans MS" pitchFamily="66" charset="0"/>
              </a:rPr>
              <a:t>The </a:t>
            </a:r>
            <a:r>
              <a:rPr lang="it-IT" dirty="0" err="1">
                <a:latin typeface="Comic Sans MS" pitchFamily="66" charset="0"/>
              </a:rPr>
              <a:t>width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of</a:t>
            </a:r>
            <a:r>
              <a:rPr lang="it-IT" dirty="0">
                <a:latin typeface="Comic Sans MS" pitchFamily="66" charset="0"/>
              </a:rPr>
              <a:t> the </a:t>
            </a:r>
            <a:r>
              <a:rPr lang="it-IT" dirty="0" err="1">
                <a:latin typeface="Comic Sans MS" pitchFamily="66" charset="0"/>
              </a:rPr>
              <a:t>velocity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distribution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is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strongly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related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to</a:t>
            </a:r>
            <a:r>
              <a:rPr lang="it-IT" dirty="0">
                <a:latin typeface="Comic Sans MS" pitchFamily="66" charset="0"/>
              </a:rPr>
              <a:t> the </a:t>
            </a:r>
            <a:r>
              <a:rPr lang="it-IT" dirty="0" err="1">
                <a:latin typeface="Comic Sans MS" pitchFamily="66" charset="0"/>
              </a:rPr>
              <a:t>width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of</a:t>
            </a:r>
            <a:r>
              <a:rPr lang="it-IT" dirty="0">
                <a:latin typeface="Comic Sans MS" pitchFamily="66" charset="0"/>
              </a:rPr>
              <a:t> the </a:t>
            </a:r>
            <a:r>
              <a:rPr lang="it-IT" dirty="0" err="1">
                <a:latin typeface="Comic Sans MS" pitchFamily="66" charset="0"/>
              </a:rPr>
              <a:t>time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of</a:t>
            </a:r>
            <a:r>
              <a:rPr lang="it-IT" dirty="0">
                <a:latin typeface="Comic Sans MS" pitchFamily="66" charset="0"/>
              </a:rPr>
              <a:t> flight </a:t>
            </a:r>
            <a:r>
              <a:rPr lang="it-IT" dirty="0" err="1" smtClean="0">
                <a:latin typeface="Comic Sans MS" pitchFamily="66" charset="0"/>
              </a:rPr>
              <a:t>distribution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3317" name="CasellaDiTesto 4"/>
          <p:cNvSpPr txBox="1">
            <a:spLocks noChangeArrowheads="1"/>
          </p:cNvSpPr>
          <p:nvPr/>
        </p:nvSpPr>
        <p:spPr bwMode="auto">
          <a:xfrm>
            <a:off x="1043608" y="4172889"/>
            <a:ext cx="7056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Track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lenght</a:t>
            </a:r>
            <a:r>
              <a:rPr lang="it-IT" dirty="0" smtClean="0">
                <a:latin typeface="Comic Sans MS" pitchFamily="66" charset="0"/>
              </a:rPr>
              <a:t>-time </a:t>
            </a:r>
            <a:r>
              <a:rPr lang="it-IT" dirty="0">
                <a:latin typeface="Comic Sans MS" pitchFamily="66" charset="0"/>
              </a:rPr>
              <a:t>of flight </a:t>
            </a:r>
            <a:r>
              <a:rPr lang="it-IT" dirty="0" err="1" smtClean="0">
                <a:latin typeface="Comic Sans MS" pitchFamily="66" charset="0"/>
              </a:rPr>
              <a:t>scatterplots</a:t>
            </a:r>
            <a:r>
              <a:rPr lang="it-IT" dirty="0" smtClean="0">
                <a:latin typeface="Comic Sans MS" pitchFamily="66" charset="0"/>
              </a:rPr>
              <a:t> show </a:t>
            </a:r>
            <a:r>
              <a:rPr lang="it-IT" dirty="0" err="1" smtClean="0">
                <a:latin typeface="Comic Sans MS" pitchFamily="66" charset="0"/>
              </a:rPr>
              <a:t>good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correlation</a:t>
            </a:r>
            <a:r>
              <a:rPr lang="it-IT" dirty="0" smtClean="0">
                <a:latin typeface="Comic Sans MS" pitchFamily="66" charset="0"/>
              </a:rPr>
              <a:t> and best </a:t>
            </a:r>
            <a:r>
              <a:rPr lang="it-IT" dirty="0" err="1" smtClean="0">
                <a:latin typeface="Comic Sans MS" pitchFamily="66" charset="0"/>
              </a:rPr>
              <a:t>fit</a:t>
            </a:r>
            <a:r>
              <a:rPr lang="it-IT" dirty="0" smtClean="0">
                <a:latin typeface="Comic Sans MS" pitchFamily="66" charset="0"/>
              </a:rPr>
              <a:t> procedure </a:t>
            </a:r>
            <a:r>
              <a:rPr lang="it-IT" dirty="0" err="1" smtClean="0">
                <a:latin typeface="Comic Sans MS" pitchFamily="66" charset="0"/>
              </a:rPr>
              <a:t>allows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obtaining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muon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velocity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values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compatible</a:t>
            </a:r>
            <a:r>
              <a:rPr lang="it-IT" dirty="0" smtClean="0">
                <a:latin typeface="Comic Sans MS" pitchFamily="66" charset="0"/>
              </a:rPr>
              <a:t> with </a:t>
            </a:r>
            <a:r>
              <a:rPr lang="it-IT" dirty="0" err="1" smtClean="0">
                <a:latin typeface="Comic Sans MS" pitchFamily="66" charset="0"/>
              </a:rPr>
              <a:t>those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extracted</a:t>
            </a:r>
            <a:r>
              <a:rPr lang="it-IT" dirty="0" smtClean="0">
                <a:latin typeface="Comic Sans MS" pitchFamily="66" charset="0"/>
              </a:rPr>
              <a:t> from </a:t>
            </a:r>
            <a:r>
              <a:rPr lang="it-IT" dirty="0" err="1" smtClean="0">
                <a:latin typeface="Comic Sans MS" pitchFamily="66" charset="0"/>
              </a:rPr>
              <a:t>muon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velocity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distributions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3318" name="CasellaDiTesto 6"/>
          <p:cNvSpPr txBox="1">
            <a:spLocks noChangeArrowheads="1"/>
          </p:cNvSpPr>
          <p:nvPr/>
        </p:nvSpPr>
        <p:spPr bwMode="auto">
          <a:xfrm>
            <a:off x="1043608" y="2852937"/>
            <a:ext cx="698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Mean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velocity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is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rather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indipendent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from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track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lenght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while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seems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to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depend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from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time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of</a:t>
            </a:r>
            <a:r>
              <a:rPr lang="it-IT" dirty="0">
                <a:latin typeface="Comic Sans MS" pitchFamily="66" charset="0"/>
              </a:rPr>
              <a:t> flight</a:t>
            </a:r>
          </a:p>
        </p:txBody>
      </p:sp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1043608" y="3635732"/>
            <a:ext cx="655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And shows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that</a:t>
            </a: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15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323528" y="3501008"/>
          <a:ext cx="403244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2" name="CasellaDiTesto 8"/>
          <p:cNvSpPr txBox="1">
            <a:spLocks noChangeArrowheads="1"/>
          </p:cNvSpPr>
          <p:nvPr/>
        </p:nvSpPr>
        <p:spPr bwMode="auto">
          <a:xfrm>
            <a:off x="2339977" y="4356100"/>
            <a:ext cx="2087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&lt;V&gt; = </a:t>
            </a:r>
            <a:r>
              <a:rPr lang="it-IT" dirty="0" smtClean="0">
                <a:solidFill>
                  <a:srgbClr val="FFFF00"/>
                </a:solidFill>
              </a:rPr>
              <a:t>25.5 cm/</a:t>
            </a:r>
            <a:r>
              <a:rPr lang="it-IT" dirty="0" err="1" smtClean="0">
                <a:solidFill>
                  <a:srgbClr val="FFFF00"/>
                </a:solidFill>
              </a:rPr>
              <a:t>ns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0038" y="247649"/>
            <a:ext cx="4032250" cy="31686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aphicFrame>
        <p:nvGraphicFramePr>
          <p:cNvPr id="11" name="Grafico 10"/>
          <p:cNvGraphicFramePr/>
          <p:nvPr/>
        </p:nvGraphicFramePr>
        <p:xfrm>
          <a:off x="287524" y="188640"/>
          <a:ext cx="4045412" cy="3285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5" name="CasellaDiTesto 12"/>
          <p:cNvSpPr txBox="1">
            <a:spLocks noChangeArrowheads="1"/>
          </p:cNvSpPr>
          <p:nvPr/>
        </p:nvSpPr>
        <p:spPr bwMode="auto">
          <a:xfrm>
            <a:off x="2339977" y="981075"/>
            <a:ext cx="2087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&lt;V&gt; = </a:t>
            </a:r>
            <a:r>
              <a:rPr lang="it-IT" dirty="0" smtClean="0">
                <a:solidFill>
                  <a:srgbClr val="FFFF00"/>
                </a:solidFill>
              </a:rPr>
              <a:t>28.4 </a:t>
            </a:r>
            <a:r>
              <a:rPr lang="it-IT" dirty="0">
                <a:solidFill>
                  <a:srgbClr val="FFFF00"/>
                </a:solidFill>
              </a:rPr>
              <a:t>cm/</a:t>
            </a:r>
            <a:r>
              <a:rPr lang="it-IT" dirty="0" err="1">
                <a:solidFill>
                  <a:srgbClr val="FFFF00"/>
                </a:solidFill>
              </a:rPr>
              <a:t>ns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7176" name="CasellaDiTesto 13"/>
          <p:cNvSpPr txBox="1">
            <a:spLocks noChangeArrowheads="1"/>
          </p:cNvSpPr>
          <p:nvPr/>
        </p:nvSpPr>
        <p:spPr bwMode="auto">
          <a:xfrm>
            <a:off x="4550717" y="1609636"/>
            <a:ext cx="44279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latin typeface="Comic Sans MS" pitchFamily="66" charset="0"/>
              </a:rPr>
              <a:t>CATA-02 vs </a:t>
            </a:r>
            <a:r>
              <a:rPr lang="it-IT" sz="2800" b="1" dirty="0" smtClean="0">
                <a:solidFill>
                  <a:srgbClr val="0070C0"/>
                </a:solidFill>
                <a:latin typeface="Comic Sans MS" pitchFamily="66" charset="0"/>
              </a:rPr>
              <a:t>CAGL-01</a:t>
            </a:r>
            <a:endParaRPr lang="it-IT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177" name="CasellaDiTesto 14"/>
          <p:cNvSpPr txBox="1">
            <a:spLocks noChangeArrowheads="1"/>
          </p:cNvSpPr>
          <p:nvPr/>
        </p:nvSpPr>
        <p:spPr bwMode="auto">
          <a:xfrm>
            <a:off x="3276601" y="2700339"/>
            <a:ext cx="1223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B0F0"/>
                </a:solidFill>
              </a:rPr>
              <a:t>cm/ns</a:t>
            </a:r>
          </a:p>
        </p:txBody>
      </p:sp>
      <p:sp>
        <p:nvSpPr>
          <p:cNvPr id="7178" name="CasellaDiTesto 15"/>
          <p:cNvSpPr txBox="1">
            <a:spLocks noChangeArrowheads="1"/>
          </p:cNvSpPr>
          <p:nvPr/>
        </p:nvSpPr>
        <p:spPr bwMode="auto">
          <a:xfrm>
            <a:off x="3276601" y="6011864"/>
            <a:ext cx="1223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B0F0"/>
                </a:solidFill>
              </a:rPr>
              <a:t>cm/ns</a:t>
            </a:r>
          </a:p>
        </p:txBody>
      </p:sp>
      <p:sp>
        <p:nvSpPr>
          <p:cNvPr id="7179" name="CasellaDiTesto 16"/>
          <p:cNvSpPr txBox="1">
            <a:spLocks noChangeArrowheads="1"/>
          </p:cNvSpPr>
          <p:nvPr/>
        </p:nvSpPr>
        <p:spPr bwMode="auto">
          <a:xfrm>
            <a:off x="2411413" y="1331913"/>
            <a:ext cx="208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σ</a:t>
            </a:r>
            <a:r>
              <a:rPr lang="it-IT" dirty="0">
                <a:solidFill>
                  <a:srgbClr val="FFFF00"/>
                </a:solidFill>
              </a:rPr>
              <a:t>(v) = </a:t>
            </a:r>
            <a:r>
              <a:rPr lang="it-IT" dirty="0" smtClean="0">
                <a:solidFill>
                  <a:srgbClr val="FFFF00"/>
                </a:solidFill>
              </a:rPr>
              <a:t>3.1 </a:t>
            </a:r>
            <a:r>
              <a:rPr lang="it-IT" dirty="0">
                <a:solidFill>
                  <a:srgbClr val="FFFF00"/>
                </a:solidFill>
              </a:rPr>
              <a:t>cm/</a:t>
            </a:r>
            <a:r>
              <a:rPr lang="it-IT" dirty="0" err="1">
                <a:solidFill>
                  <a:srgbClr val="FFFF00"/>
                </a:solidFill>
              </a:rPr>
              <a:t>ns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7180" name="CasellaDiTesto 17"/>
          <p:cNvSpPr txBox="1">
            <a:spLocks noChangeArrowheads="1"/>
          </p:cNvSpPr>
          <p:nvPr/>
        </p:nvSpPr>
        <p:spPr bwMode="auto">
          <a:xfrm>
            <a:off x="2339977" y="4756151"/>
            <a:ext cx="2087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σ</a:t>
            </a:r>
            <a:r>
              <a:rPr lang="it-IT" dirty="0">
                <a:solidFill>
                  <a:srgbClr val="FFFF00"/>
                </a:solidFill>
              </a:rPr>
              <a:t>(v) = </a:t>
            </a:r>
            <a:r>
              <a:rPr lang="it-IT" dirty="0" smtClean="0">
                <a:solidFill>
                  <a:srgbClr val="FFFF00"/>
                </a:solidFill>
              </a:rPr>
              <a:t>4.2 cm/</a:t>
            </a:r>
            <a:r>
              <a:rPr lang="it-IT" dirty="0" err="1" smtClean="0">
                <a:solidFill>
                  <a:srgbClr val="FFFF00"/>
                </a:solidFill>
              </a:rPr>
              <a:t>ns</a:t>
            </a:r>
            <a:endParaRPr lang="it-IT" dirty="0">
              <a:solidFill>
                <a:srgbClr val="FFFF00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2124075" y="5949951"/>
            <a:ext cx="0" cy="431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2124075" y="2636839"/>
            <a:ext cx="0" cy="4318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2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860032" y="40640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Conclusions</a:t>
            </a:r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it-IT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revious</a:t>
            </a:r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analysis</a:t>
            </a:r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presented</a:t>
            </a:r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in the last EEE </a:t>
            </a:r>
            <a:r>
              <a:rPr lang="it-IT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run</a:t>
            </a:r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it-IT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oordination</a:t>
            </a:r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meeting </a:t>
            </a:r>
            <a:endParaRPr lang="it-IT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CasellaDiTesto 2"/>
          <p:cNvSpPr txBox="1">
            <a:spLocks noChangeArrowheads="1"/>
          </p:cNvSpPr>
          <p:nvPr/>
        </p:nvSpPr>
        <p:spPr bwMode="auto">
          <a:xfrm>
            <a:off x="4427538" y="2516705"/>
            <a:ext cx="4716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Mean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muon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velocity</a:t>
            </a:r>
            <a:r>
              <a:rPr lang="it-IT" dirty="0">
                <a:latin typeface="Comic Sans MS" pitchFamily="66" charset="0"/>
              </a:rPr>
              <a:t> of </a:t>
            </a:r>
            <a:r>
              <a:rPr lang="it-IT" dirty="0" err="1">
                <a:latin typeface="Comic Sans MS" pitchFamily="66" charset="0"/>
              </a:rPr>
              <a:t>about</a:t>
            </a:r>
            <a:r>
              <a:rPr lang="it-IT" dirty="0">
                <a:latin typeface="Comic Sans MS" pitchFamily="66" charset="0"/>
              </a:rPr>
              <a:t> 26 </a:t>
            </a:r>
            <a:r>
              <a:rPr lang="it-IT" dirty="0">
                <a:latin typeface="Comic Sans MS" pitchFamily="66" charset="0"/>
                <a:sym typeface="Symbol" pitchFamily="18" charset="2"/>
              </a:rPr>
              <a:t> </a:t>
            </a:r>
            <a:r>
              <a:rPr lang="it-IT" dirty="0" smtClean="0">
                <a:latin typeface="Comic Sans MS" pitchFamily="66" charset="0"/>
                <a:sym typeface="Symbol" pitchFamily="18" charset="2"/>
              </a:rPr>
              <a:t>4 </a:t>
            </a:r>
            <a:r>
              <a:rPr lang="it-IT" dirty="0" smtClean="0">
                <a:latin typeface="Comic Sans MS" pitchFamily="66" charset="0"/>
              </a:rPr>
              <a:t>cm/ns </a:t>
            </a:r>
            <a:r>
              <a:rPr lang="it-IT" dirty="0">
                <a:latin typeface="Comic Sans MS" pitchFamily="66" charset="0"/>
              </a:rPr>
              <a:t>in CATA-02 </a:t>
            </a:r>
            <a:r>
              <a:rPr lang="it-IT" dirty="0" smtClean="0">
                <a:latin typeface="Comic Sans MS" pitchFamily="66" charset="0"/>
              </a:rPr>
              <a:t>data, </a:t>
            </a:r>
            <a:r>
              <a:rPr lang="it-IT" dirty="0" err="1" smtClean="0">
                <a:latin typeface="Comic Sans MS" pitchFamily="66" charset="0"/>
              </a:rPr>
              <a:t>indipendent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>
                <a:latin typeface="Comic Sans MS" pitchFamily="66" charset="0"/>
              </a:rPr>
              <a:t>from </a:t>
            </a:r>
            <a:r>
              <a:rPr lang="it-IT" dirty="0" err="1">
                <a:latin typeface="Comic Sans MS" pitchFamily="66" charset="0"/>
              </a:rPr>
              <a:t>analyzed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period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err="1">
                <a:latin typeface="Comic Sans MS" pitchFamily="66" charset="0"/>
              </a:rPr>
              <a:t>while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smtClean="0">
                <a:latin typeface="Comic Sans MS" pitchFamily="66" charset="0"/>
              </a:rPr>
              <a:t>CAGL-01 </a:t>
            </a:r>
            <a:r>
              <a:rPr lang="it-IT" dirty="0">
                <a:latin typeface="Comic Sans MS" pitchFamily="66" charset="0"/>
              </a:rPr>
              <a:t>data show a </a:t>
            </a:r>
            <a:r>
              <a:rPr lang="it-IT" dirty="0" err="1">
                <a:latin typeface="Comic Sans MS" pitchFamily="66" charset="0"/>
              </a:rPr>
              <a:t>mean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velocity</a:t>
            </a:r>
            <a:r>
              <a:rPr lang="it-IT" dirty="0">
                <a:latin typeface="Comic Sans MS" pitchFamily="66" charset="0"/>
              </a:rPr>
              <a:t> of </a:t>
            </a:r>
            <a:r>
              <a:rPr lang="it-IT" dirty="0" smtClean="0">
                <a:latin typeface="Comic Sans MS" pitchFamily="66" charset="0"/>
              </a:rPr>
              <a:t>28 </a:t>
            </a:r>
            <a:r>
              <a:rPr lang="it-IT" dirty="0">
                <a:latin typeface="Comic Sans MS" pitchFamily="66" charset="0"/>
                <a:sym typeface="Symbol" pitchFamily="18" charset="2"/>
              </a:rPr>
              <a:t> </a:t>
            </a:r>
            <a:r>
              <a:rPr lang="it-IT" dirty="0" smtClean="0">
                <a:latin typeface="Comic Sans MS" pitchFamily="66" charset="0"/>
                <a:sym typeface="Symbol" pitchFamily="18" charset="2"/>
              </a:rPr>
              <a:t>3 </a:t>
            </a:r>
            <a:r>
              <a:rPr lang="it-IT" dirty="0" smtClean="0">
                <a:latin typeface="Comic Sans MS" pitchFamily="66" charset="0"/>
              </a:rPr>
              <a:t>cm/ns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20" name="CasellaDiTesto 3"/>
          <p:cNvSpPr txBox="1">
            <a:spLocks noChangeArrowheads="1"/>
          </p:cNvSpPr>
          <p:nvPr/>
        </p:nvSpPr>
        <p:spPr bwMode="auto">
          <a:xfrm>
            <a:off x="4414342" y="3873821"/>
            <a:ext cx="44781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>
                <a:latin typeface="Comic Sans MS" pitchFamily="66" charset="0"/>
              </a:rPr>
              <a:t>The </a:t>
            </a:r>
            <a:r>
              <a:rPr lang="it-IT" dirty="0" err="1">
                <a:latin typeface="Comic Sans MS" pitchFamily="66" charset="0"/>
              </a:rPr>
              <a:t>width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of</a:t>
            </a:r>
            <a:r>
              <a:rPr lang="it-IT" dirty="0">
                <a:latin typeface="Comic Sans MS" pitchFamily="66" charset="0"/>
              </a:rPr>
              <a:t> the </a:t>
            </a:r>
            <a:r>
              <a:rPr lang="it-IT" dirty="0" err="1">
                <a:latin typeface="Comic Sans MS" pitchFamily="66" charset="0"/>
              </a:rPr>
              <a:t>velocity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distribution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is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strongly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related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to</a:t>
            </a:r>
            <a:r>
              <a:rPr lang="it-IT" dirty="0">
                <a:latin typeface="Comic Sans MS" pitchFamily="66" charset="0"/>
              </a:rPr>
              <a:t> the </a:t>
            </a:r>
            <a:r>
              <a:rPr lang="it-IT" dirty="0" err="1">
                <a:latin typeface="Comic Sans MS" pitchFamily="66" charset="0"/>
              </a:rPr>
              <a:t>width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of</a:t>
            </a:r>
            <a:r>
              <a:rPr lang="it-IT" dirty="0">
                <a:latin typeface="Comic Sans MS" pitchFamily="66" charset="0"/>
              </a:rPr>
              <a:t> the </a:t>
            </a:r>
            <a:r>
              <a:rPr lang="it-IT" dirty="0" err="1">
                <a:latin typeface="Comic Sans MS" pitchFamily="66" charset="0"/>
              </a:rPr>
              <a:t>time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of</a:t>
            </a:r>
            <a:r>
              <a:rPr lang="it-IT" dirty="0">
                <a:latin typeface="Comic Sans MS" pitchFamily="66" charset="0"/>
              </a:rPr>
              <a:t> flight </a:t>
            </a:r>
            <a:r>
              <a:rPr lang="it-IT" dirty="0" err="1" smtClean="0">
                <a:latin typeface="Comic Sans MS" pitchFamily="66" charset="0"/>
              </a:rPr>
              <a:t>distribution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21" name="CasellaDiTesto 4"/>
          <p:cNvSpPr txBox="1">
            <a:spLocks noChangeArrowheads="1"/>
          </p:cNvSpPr>
          <p:nvPr/>
        </p:nvSpPr>
        <p:spPr bwMode="auto">
          <a:xfrm>
            <a:off x="4427984" y="5949281"/>
            <a:ext cx="4592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Track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lenght-time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of</a:t>
            </a:r>
            <a:r>
              <a:rPr lang="it-IT" dirty="0">
                <a:latin typeface="Comic Sans MS" pitchFamily="66" charset="0"/>
              </a:rPr>
              <a:t> flight </a:t>
            </a:r>
            <a:r>
              <a:rPr lang="it-IT" dirty="0" err="1" smtClean="0">
                <a:latin typeface="Comic Sans MS" pitchFamily="66" charset="0"/>
              </a:rPr>
              <a:t>scatterplots</a:t>
            </a:r>
            <a:r>
              <a:rPr lang="it-IT" dirty="0" smtClean="0">
                <a:latin typeface="Comic Sans MS" pitchFamily="66" charset="0"/>
              </a:rPr>
              <a:t> show </a:t>
            </a:r>
            <a:r>
              <a:rPr lang="it-IT" dirty="0" err="1" smtClean="0">
                <a:latin typeface="Comic Sans MS" pitchFamily="66" charset="0"/>
              </a:rPr>
              <a:t>small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correlation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22" name="CasellaDiTesto 6"/>
          <p:cNvSpPr txBox="1">
            <a:spLocks noChangeArrowheads="1"/>
          </p:cNvSpPr>
          <p:nvPr/>
        </p:nvSpPr>
        <p:spPr bwMode="auto">
          <a:xfrm>
            <a:off x="4427984" y="4953941"/>
            <a:ext cx="47160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Mean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velocity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is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rather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indipendent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from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track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lenght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while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seems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to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depend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from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time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of</a:t>
            </a:r>
            <a:r>
              <a:rPr lang="it-IT" dirty="0">
                <a:latin typeface="Comic Sans MS" pitchFamily="66" charset="0"/>
              </a:rPr>
              <a:t> flight</a:t>
            </a:r>
          </a:p>
        </p:txBody>
      </p:sp>
    </p:spTree>
    <p:extLst>
      <p:ext uri="{BB962C8B-B14F-4D97-AF65-F5344CB8AC3E}">
        <p14:creationId xmlns:p14="http://schemas.microsoft.com/office/powerpoint/2010/main" val="14368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1"/>
          <p:cNvSpPr txBox="1">
            <a:spLocks noChangeArrowheads="1"/>
          </p:cNvSpPr>
          <p:nvPr/>
        </p:nvSpPr>
        <p:spPr bwMode="auto">
          <a:xfrm>
            <a:off x="3851275" y="620690"/>
            <a:ext cx="151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 err="1">
                <a:solidFill>
                  <a:srgbClr val="0070C0"/>
                </a:solidFill>
                <a:latin typeface="Comic Sans MS" pitchFamily="66" charset="0"/>
              </a:rPr>
              <a:t>Outline</a:t>
            </a:r>
            <a:r>
              <a:rPr lang="it-IT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075" name="CasellaDiTesto 3"/>
          <p:cNvSpPr txBox="1">
            <a:spLocks noChangeArrowheads="1"/>
          </p:cNvSpPr>
          <p:nvPr/>
        </p:nvSpPr>
        <p:spPr bwMode="auto">
          <a:xfrm>
            <a:off x="971550" y="1124744"/>
            <a:ext cx="74168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smtClean="0">
                <a:latin typeface="Comic Sans MS" pitchFamily="66" charset="0"/>
              </a:rPr>
              <a:t>CERN-01 </a:t>
            </a:r>
            <a:r>
              <a:rPr lang="it-IT" dirty="0" err="1" smtClean="0">
                <a:latin typeface="Comic Sans MS" pitchFamily="66" charset="0"/>
              </a:rPr>
              <a:t>telescope</a:t>
            </a:r>
            <a:r>
              <a:rPr lang="it-IT" dirty="0" smtClean="0">
                <a:latin typeface="Comic Sans MS" pitchFamily="66" charset="0"/>
              </a:rPr>
              <a:t>:</a:t>
            </a:r>
            <a:endParaRPr lang="it-IT" dirty="0">
              <a:latin typeface="Comic Sans MS" pitchFamily="66" charset="0"/>
            </a:endParaRPr>
          </a:p>
          <a:p>
            <a:endParaRPr lang="it-IT" dirty="0" smtClean="0">
              <a:latin typeface="Comic Sans MS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>
                <a:latin typeface="Comic Sans MS" pitchFamily="66" charset="0"/>
              </a:rPr>
              <a:t>Time </a:t>
            </a:r>
            <a:r>
              <a:rPr lang="it-IT" dirty="0">
                <a:latin typeface="Comic Sans MS" pitchFamily="66" charset="0"/>
              </a:rPr>
              <a:t>of </a:t>
            </a:r>
            <a:r>
              <a:rPr lang="it-IT" dirty="0" err="1">
                <a:latin typeface="Comic Sans MS" pitchFamily="66" charset="0"/>
              </a:rPr>
              <a:t>flight</a:t>
            </a:r>
            <a:r>
              <a:rPr lang="it-IT" dirty="0">
                <a:latin typeface="Comic Sans MS" pitchFamily="66" charset="0"/>
              </a:rPr>
              <a:t>, </a:t>
            </a:r>
            <a:r>
              <a:rPr lang="it-IT" dirty="0" err="1">
                <a:latin typeface="Comic Sans MS" pitchFamily="66" charset="0"/>
              </a:rPr>
              <a:t>track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lenght</a:t>
            </a:r>
            <a:r>
              <a:rPr lang="it-IT" dirty="0">
                <a:latin typeface="Comic Sans MS" pitchFamily="66" charset="0"/>
              </a:rPr>
              <a:t> and </a:t>
            </a:r>
            <a:r>
              <a:rPr lang="it-IT" dirty="0" err="1">
                <a:latin typeface="Comic Sans MS" pitchFamily="66" charset="0"/>
              </a:rPr>
              <a:t>velocity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distributions</a:t>
            </a:r>
            <a:endParaRPr lang="it-IT" dirty="0">
              <a:latin typeface="Comic Sans MS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>
              <a:latin typeface="Comic Sans MS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>
                <a:latin typeface="Comic Sans MS" pitchFamily="66" charset="0"/>
              </a:rPr>
              <a:t>Muon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velocity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distributions</a:t>
            </a:r>
            <a:r>
              <a:rPr lang="it-IT" dirty="0">
                <a:latin typeface="Comic Sans MS" pitchFamily="66" charset="0"/>
              </a:rPr>
              <a:t> for </a:t>
            </a:r>
            <a:r>
              <a:rPr lang="it-IT" dirty="0" err="1">
                <a:latin typeface="Comic Sans MS" pitchFamily="66" charset="0"/>
              </a:rPr>
              <a:t>different</a:t>
            </a:r>
            <a:r>
              <a:rPr lang="it-IT" dirty="0">
                <a:latin typeface="Comic Sans MS" pitchFamily="66" charset="0"/>
              </a:rPr>
              <a:t> time of </a:t>
            </a:r>
            <a:r>
              <a:rPr lang="it-IT" dirty="0" err="1">
                <a:latin typeface="Comic Sans MS" pitchFamily="66" charset="0"/>
              </a:rPr>
              <a:t>flight</a:t>
            </a:r>
            <a:r>
              <a:rPr lang="it-IT" dirty="0">
                <a:latin typeface="Comic Sans MS" pitchFamily="66" charset="0"/>
              </a:rPr>
              <a:t> and </a:t>
            </a:r>
            <a:r>
              <a:rPr lang="it-IT" dirty="0" err="1">
                <a:latin typeface="Comic Sans MS" pitchFamily="66" charset="0"/>
              </a:rPr>
              <a:t>track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lenght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bins</a:t>
            </a:r>
            <a:endParaRPr lang="it-IT" dirty="0">
              <a:latin typeface="Comic Sans MS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>
              <a:latin typeface="Comic Sans MS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>
                <a:latin typeface="Comic Sans MS" pitchFamily="66" charset="0"/>
              </a:rPr>
              <a:t>Mean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muon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velocity</a:t>
            </a:r>
            <a:r>
              <a:rPr lang="it-IT" dirty="0">
                <a:latin typeface="Comic Sans MS" pitchFamily="66" charset="0"/>
              </a:rPr>
              <a:t> vs time of </a:t>
            </a:r>
            <a:r>
              <a:rPr lang="it-IT" dirty="0" err="1">
                <a:latin typeface="Comic Sans MS" pitchFamily="66" charset="0"/>
              </a:rPr>
              <a:t>flight</a:t>
            </a:r>
            <a:r>
              <a:rPr lang="it-IT" dirty="0">
                <a:latin typeface="Comic Sans MS" pitchFamily="66" charset="0"/>
              </a:rPr>
              <a:t> and </a:t>
            </a:r>
            <a:r>
              <a:rPr lang="it-IT" dirty="0" err="1">
                <a:latin typeface="Comic Sans MS" pitchFamily="66" charset="0"/>
              </a:rPr>
              <a:t>track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lenght</a:t>
            </a:r>
            <a:endParaRPr lang="it-IT" dirty="0">
              <a:latin typeface="Comic Sans MS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>
              <a:latin typeface="Comic Sans MS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Comic Sans MS" pitchFamily="66" charset="0"/>
              </a:rPr>
              <a:t>Time of </a:t>
            </a:r>
            <a:r>
              <a:rPr lang="it-IT" dirty="0" err="1">
                <a:latin typeface="Comic Sans MS" pitchFamily="66" charset="0"/>
              </a:rPr>
              <a:t>flight</a:t>
            </a:r>
            <a:r>
              <a:rPr lang="it-IT" dirty="0">
                <a:latin typeface="Comic Sans MS" pitchFamily="66" charset="0"/>
              </a:rPr>
              <a:t> – </a:t>
            </a:r>
            <a:r>
              <a:rPr lang="it-IT" dirty="0" err="1">
                <a:latin typeface="Comic Sans MS" pitchFamily="66" charset="0"/>
              </a:rPr>
              <a:t>track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lenght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scatterplot</a:t>
            </a:r>
            <a:endParaRPr lang="it-IT" dirty="0" smtClean="0">
              <a:latin typeface="Comic Sans MS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dirty="0">
              <a:latin typeface="Comic Sans MS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>
                <a:latin typeface="Comic Sans MS" pitchFamily="66" charset="0"/>
              </a:rPr>
              <a:t>Time of </a:t>
            </a:r>
            <a:r>
              <a:rPr lang="it-IT" dirty="0" err="1" smtClean="0">
                <a:latin typeface="Comic Sans MS" pitchFamily="66" charset="0"/>
              </a:rPr>
              <a:t>flight</a:t>
            </a:r>
            <a:r>
              <a:rPr lang="it-IT" dirty="0" smtClean="0">
                <a:latin typeface="Comic Sans MS" pitchFamily="66" charset="0"/>
              </a:rPr>
              <a:t> and </a:t>
            </a:r>
            <a:r>
              <a:rPr lang="it-IT" dirty="0" err="1" smtClean="0">
                <a:latin typeface="Comic Sans MS" pitchFamily="66" charset="0"/>
              </a:rPr>
              <a:t>velocity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distributions</a:t>
            </a:r>
            <a:r>
              <a:rPr lang="it-IT" dirty="0" smtClean="0">
                <a:latin typeface="Comic Sans MS" pitchFamily="66" charset="0"/>
              </a:rPr>
              <a:t> with </a:t>
            </a:r>
            <a:r>
              <a:rPr lang="it-IT" dirty="0" err="1" smtClean="0">
                <a:latin typeface="Comic Sans MS" pitchFamily="66" charset="0"/>
              </a:rPr>
              <a:t>track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verticality</a:t>
            </a:r>
            <a:r>
              <a:rPr lang="it-IT" dirty="0" smtClean="0">
                <a:latin typeface="Comic Sans MS" pitchFamily="66" charset="0"/>
              </a:rPr>
              <a:t> and </a:t>
            </a:r>
            <a:r>
              <a:rPr lang="it-IT" dirty="0" err="1" smtClean="0">
                <a:latin typeface="Comic Sans MS" pitchFamily="66" charset="0"/>
              </a:rPr>
              <a:t>azimuthal</a:t>
            </a:r>
            <a:r>
              <a:rPr lang="it-IT" dirty="0" smtClean="0">
                <a:latin typeface="Comic Sans MS" pitchFamily="66" charset="0"/>
              </a:rPr>
              <a:t> angle </a:t>
            </a:r>
            <a:r>
              <a:rPr lang="it-IT" dirty="0" err="1" smtClean="0">
                <a:latin typeface="Comic Sans MS" pitchFamily="66" charset="0"/>
              </a:rPr>
              <a:t>conditions</a:t>
            </a:r>
            <a:endParaRPr lang="it-IT" dirty="0" smtClean="0">
              <a:latin typeface="Comic Sans MS" pitchFamily="66" charset="0"/>
            </a:endParaRPr>
          </a:p>
          <a:p>
            <a:endParaRPr lang="it-IT" dirty="0">
              <a:latin typeface="Comic Sans MS" pitchFamily="66" charset="0"/>
            </a:endParaRPr>
          </a:p>
          <a:p>
            <a:r>
              <a:rPr lang="it-IT" dirty="0" err="1" smtClean="0">
                <a:latin typeface="Comic Sans MS" pitchFamily="66" charset="0"/>
              </a:rPr>
              <a:t>Comparison</a:t>
            </a:r>
            <a:r>
              <a:rPr lang="it-IT" dirty="0" smtClean="0">
                <a:latin typeface="Comic Sans MS" pitchFamily="66" charset="0"/>
              </a:rPr>
              <a:t> of </a:t>
            </a:r>
            <a:r>
              <a:rPr lang="it-IT" dirty="0" err="1" smtClean="0">
                <a:latin typeface="Comic Sans MS" pitchFamily="66" charset="0"/>
              </a:rPr>
              <a:t>distributions</a:t>
            </a:r>
            <a:r>
              <a:rPr lang="it-IT" dirty="0" smtClean="0">
                <a:latin typeface="Comic Sans MS" pitchFamily="66" charset="0"/>
              </a:rPr>
              <a:t> for </a:t>
            </a:r>
            <a:r>
              <a:rPr lang="it-IT" dirty="0" err="1" smtClean="0">
                <a:latin typeface="Comic Sans MS" pitchFamily="66" charset="0"/>
              </a:rPr>
              <a:t>different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dirty="0" err="1" smtClean="0">
                <a:latin typeface="Comic Sans MS" pitchFamily="66" charset="0"/>
              </a:rPr>
              <a:t>telescopes</a:t>
            </a:r>
            <a:r>
              <a:rPr lang="it-IT" dirty="0" smtClean="0">
                <a:latin typeface="Comic Sans MS" pitchFamily="66" charset="0"/>
              </a:rPr>
              <a:t>: CERN-01, BOLO-02, TORI-03, TRAP-01, TREV-01, CATA-02, CAGL-01</a:t>
            </a:r>
            <a:endParaRPr lang="it-IT" dirty="0">
              <a:latin typeface="Comic Sans MS" pitchFamily="66" charset="0"/>
            </a:endParaRPr>
          </a:p>
          <a:p>
            <a:endParaRPr lang="it-IT" dirty="0">
              <a:latin typeface="Comic Sans MS" pitchFamily="66" charset="0"/>
            </a:endParaRPr>
          </a:p>
          <a:p>
            <a:r>
              <a:rPr lang="it-IT" dirty="0" err="1">
                <a:latin typeface="Comic Sans MS" pitchFamily="66" charset="0"/>
              </a:rPr>
              <a:t>Conclusions</a:t>
            </a:r>
            <a:endParaRPr lang="it-IT" dirty="0">
              <a:latin typeface="Comic Sans MS" pitchFamily="66" charset="0"/>
            </a:endParaRPr>
          </a:p>
          <a:p>
            <a:endParaRPr lang="it-IT" dirty="0"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3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601738"/>
              </p:ext>
            </p:extLst>
          </p:nvPr>
        </p:nvGraphicFramePr>
        <p:xfrm>
          <a:off x="-83342" y="0"/>
          <a:ext cx="931068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660232" y="530120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Comic Sans MS" panose="030F0702030302020204" pitchFamily="66" charset="0"/>
              </a:rPr>
              <a:t>cm</a:t>
            </a:r>
            <a:endParaRPr lang="it-IT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4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228184" y="249289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8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92439"/>
              </p:ext>
            </p:extLst>
          </p:nvPr>
        </p:nvGraphicFramePr>
        <p:xfrm>
          <a:off x="-75044" y="398319"/>
          <a:ext cx="9294091" cy="606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1"/>
          <p:cNvSpPr txBox="1"/>
          <p:nvPr/>
        </p:nvSpPr>
        <p:spPr>
          <a:xfrm>
            <a:off x="1043814" y="116632"/>
            <a:ext cx="7776658" cy="483147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latin typeface="Comic Sans MS" panose="030F0702030302020204" pitchFamily="66" charset="0"/>
              </a:rPr>
              <a:t>CERN-01 </a:t>
            </a:r>
            <a:r>
              <a:rPr lang="it-IT" sz="1800" b="1" dirty="0">
                <a:latin typeface="Comic Sans MS" panose="030F0702030302020204" pitchFamily="66" charset="0"/>
              </a:rPr>
              <a:t> </a:t>
            </a:r>
            <a:r>
              <a:rPr lang="it-IT" sz="1800" b="1" dirty="0" smtClean="0">
                <a:latin typeface="Comic Sans MS" panose="030F0702030302020204" pitchFamily="66" charset="0"/>
              </a:rPr>
              <a:t> 18/4/2018  </a:t>
            </a:r>
            <a:r>
              <a:rPr lang="it-IT" sz="1800" b="1" dirty="0" err="1" smtClean="0">
                <a:latin typeface="Comic Sans MS" panose="030F0702030302020204" pitchFamily="66" charset="0"/>
              </a:rPr>
              <a:t>tof</a:t>
            </a:r>
            <a:r>
              <a:rPr lang="it-IT" sz="1800" b="1" dirty="0" smtClean="0">
                <a:latin typeface="Comic Sans MS" panose="030F0702030302020204" pitchFamily="66" charset="0"/>
              </a:rPr>
              <a:t>&gt;0   </a:t>
            </a:r>
            <a:r>
              <a:rPr lang="it-IT" sz="1800" b="1" dirty="0" err="1" smtClean="0">
                <a:latin typeface="Comic Sans MS" panose="030F0702030302020204" pitchFamily="66" charset="0"/>
              </a:rPr>
              <a:t>ChiSquare</a:t>
            </a:r>
            <a:r>
              <a:rPr lang="it-IT" sz="1800" b="1" dirty="0" smtClean="0">
                <a:latin typeface="Comic Sans MS" panose="030F0702030302020204" pitchFamily="66" charset="0"/>
              </a:rPr>
              <a:t> &lt;10  </a:t>
            </a:r>
            <a:r>
              <a:rPr lang="it-IT" sz="1800" b="1" dirty="0" err="1" smtClean="0">
                <a:latin typeface="Comic Sans MS" panose="030F0702030302020204" pitchFamily="66" charset="0"/>
              </a:rPr>
              <a:t>RunNumber</a:t>
            </a:r>
            <a:r>
              <a:rPr lang="it-IT" sz="1800" b="1" dirty="0" smtClean="0">
                <a:latin typeface="Comic Sans MS" panose="030F0702030302020204" pitchFamily="66" charset="0"/>
              </a:rPr>
              <a:t> &lt;10</a:t>
            </a:r>
            <a:endParaRPr lang="it-IT" sz="1800" b="1" dirty="0">
              <a:latin typeface="Comic Sans MS" panose="030F0702030302020204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5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534147"/>
              </p:ext>
            </p:extLst>
          </p:nvPr>
        </p:nvGraphicFramePr>
        <p:xfrm>
          <a:off x="-71436" y="407790"/>
          <a:ext cx="9286875" cy="6042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1"/>
          <p:cNvSpPr txBox="1"/>
          <p:nvPr/>
        </p:nvSpPr>
        <p:spPr>
          <a:xfrm>
            <a:off x="1043814" y="116632"/>
            <a:ext cx="7776658" cy="483147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latin typeface="Comic Sans MS" panose="030F0702030302020204" pitchFamily="66" charset="0"/>
              </a:rPr>
              <a:t>CERN-01 </a:t>
            </a:r>
            <a:r>
              <a:rPr lang="it-IT" sz="1800" b="1" dirty="0">
                <a:latin typeface="Comic Sans MS" panose="030F0702030302020204" pitchFamily="66" charset="0"/>
              </a:rPr>
              <a:t> </a:t>
            </a:r>
            <a:r>
              <a:rPr lang="it-IT" sz="1800" b="1" dirty="0" smtClean="0">
                <a:latin typeface="Comic Sans MS" panose="030F0702030302020204" pitchFamily="66" charset="0"/>
              </a:rPr>
              <a:t> 18/4/2018  </a:t>
            </a:r>
            <a:r>
              <a:rPr lang="it-IT" sz="1800" b="1" dirty="0" err="1" smtClean="0">
                <a:latin typeface="Comic Sans MS" panose="030F0702030302020204" pitchFamily="66" charset="0"/>
              </a:rPr>
              <a:t>tof</a:t>
            </a:r>
            <a:r>
              <a:rPr lang="it-IT" sz="1800" b="1" dirty="0" smtClean="0">
                <a:latin typeface="Comic Sans MS" panose="030F0702030302020204" pitchFamily="66" charset="0"/>
              </a:rPr>
              <a:t>&gt;0   </a:t>
            </a:r>
            <a:r>
              <a:rPr lang="it-IT" sz="1800" b="1" dirty="0" err="1" smtClean="0">
                <a:latin typeface="Comic Sans MS" panose="030F0702030302020204" pitchFamily="66" charset="0"/>
              </a:rPr>
              <a:t>ChiSquare</a:t>
            </a:r>
            <a:r>
              <a:rPr lang="it-IT" sz="1800" b="1" dirty="0" smtClean="0">
                <a:latin typeface="Comic Sans MS" panose="030F0702030302020204" pitchFamily="66" charset="0"/>
              </a:rPr>
              <a:t> &lt;10  </a:t>
            </a:r>
            <a:r>
              <a:rPr lang="it-IT" sz="1800" b="1" dirty="0" err="1" smtClean="0">
                <a:latin typeface="Comic Sans MS" panose="030F0702030302020204" pitchFamily="66" charset="0"/>
              </a:rPr>
              <a:t>RunNumber</a:t>
            </a:r>
            <a:r>
              <a:rPr lang="it-IT" sz="1800" b="1" dirty="0" smtClean="0">
                <a:latin typeface="Comic Sans MS" panose="030F0702030302020204" pitchFamily="66" charset="0"/>
              </a:rPr>
              <a:t> &lt;10</a:t>
            </a:r>
            <a:endParaRPr lang="it-IT" sz="1800" b="1" dirty="0">
              <a:latin typeface="Comic Sans MS" panose="030F0702030302020204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6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149453" y="609059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cm/ns</a:t>
            </a:r>
            <a:endParaRPr lang="it-IT" dirty="0"/>
          </a:p>
        </p:txBody>
      </p:sp>
      <p:sp>
        <p:nvSpPr>
          <p:cNvPr id="6" name="CasellaDiTesto 3"/>
          <p:cNvSpPr txBox="1"/>
          <p:nvPr/>
        </p:nvSpPr>
        <p:spPr>
          <a:xfrm>
            <a:off x="7020272" y="1988840"/>
            <a:ext cx="1549830" cy="861743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b="1" dirty="0" err="1" smtClean="0"/>
              <a:t>Cut</a:t>
            </a:r>
            <a:r>
              <a:rPr lang="it-IT" sz="1000" b="1" dirty="0" smtClean="0"/>
              <a:t>: 10&lt;v(cm/ns)&lt;50</a:t>
            </a:r>
            <a:endParaRPr lang="it-IT" sz="1000" b="1" dirty="0"/>
          </a:p>
          <a:p>
            <a:endParaRPr lang="it-IT" sz="1000" b="1" dirty="0" smtClean="0"/>
          </a:p>
          <a:p>
            <a:r>
              <a:rPr lang="it-IT" sz="1000" b="1" dirty="0" err="1" smtClean="0"/>
              <a:t>vm</a:t>
            </a:r>
            <a:r>
              <a:rPr lang="it-IT" sz="1000" b="1" dirty="0" smtClean="0"/>
              <a:t>=29.1 </a:t>
            </a:r>
            <a:r>
              <a:rPr lang="it-IT" sz="1000" b="1" dirty="0"/>
              <a:t>cm/ns</a:t>
            </a:r>
          </a:p>
          <a:p>
            <a:endParaRPr lang="it-IT" sz="1000" b="1" dirty="0" smtClean="0"/>
          </a:p>
          <a:p>
            <a:r>
              <a:rPr lang="it-IT" sz="1000" b="1" dirty="0" smtClean="0"/>
              <a:t>σ~2.9 </a:t>
            </a:r>
            <a:r>
              <a:rPr lang="it-IT" sz="1000" b="1" dirty="0"/>
              <a:t>cm/ns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37086"/>
              </p:ext>
            </p:extLst>
          </p:nvPr>
        </p:nvGraphicFramePr>
        <p:xfrm>
          <a:off x="0" y="116632"/>
          <a:ext cx="9270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tangolo 3"/>
          <p:cNvSpPr/>
          <p:nvPr/>
        </p:nvSpPr>
        <p:spPr>
          <a:xfrm>
            <a:off x="755576" y="11663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defRPr>
            </a:pPr>
            <a:r>
              <a:rPr lang="en-US" b="1" dirty="0">
                <a:latin typeface="Comic Sans MS" pitchFamily="66" charset="0"/>
              </a:rPr>
              <a:t>Muon velocity distribution for </a:t>
            </a:r>
            <a:r>
              <a:rPr lang="en-US" b="1" dirty="0" err="1" smtClean="0">
                <a:latin typeface="Symbol" pitchFamily="18" charset="2"/>
              </a:rPr>
              <a:t>D</a:t>
            </a:r>
            <a:r>
              <a:rPr lang="en-US" b="1" dirty="0" err="1" smtClean="0">
                <a:latin typeface="Comic Sans MS" pitchFamily="66" charset="0"/>
              </a:rPr>
              <a:t>tof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bins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7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796251"/>
              </p:ext>
            </p:extLst>
          </p:nvPr>
        </p:nvGraphicFramePr>
        <p:xfrm>
          <a:off x="-83343" y="0"/>
          <a:ext cx="931068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8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133049"/>
              </p:ext>
            </p:extLst>
          </p:nvPr>
        </p:nvGraphicFramePr>
        <p:xfrm>
          <a:off x="96170" y="548680"/>
          <a:ext cx="9047831" cy="592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7F5AE7B8-A2B9-4180-84A0-DBF909D5D9DF}" type="slidenum">
              <a:rPr lang="it-IT" sz="1400">
                <a:solidFill>
                  <a:schemeClr val="tx1"/>
                </a:solidFill>
                <a:latin typeface="Comic Sans MS" pitchFamily="66" charset="0"/>
              </a:rPr>
              <a:pPr>
                <a:defRPr/>
              </a:pPr>
              <a:t>9</a:t>
            </a:fld>
            <a:endParaRPr lang="it-IT" sz="140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646</Words>
  <Application>Microsoft Office PowerPoint</Application>
  <PresentationFormat>Presentazione su schermo (4:3)</PresentationFormat>
  <Paragraphs>229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Microsoft</dc:creator>
  <cp:lastModifiedBy>badala</cp:lastModifiedBy>
  <cp:revision>64</cp:revision>
  <dcterms:created xsi:type="dcterms:W3CDTF">2018-05-28T16:36:35Z</dcterms:created>
  <dcterms:modified xsi:type="dcterms:W3CDTF">2018-05-30T15:02:48Z</dcterms:modified>
</cp:coreProperties>
</file>